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slides/slide28.xml" ContentType="application/vnd.openxmlformats-officedocument.presentationml.slide+xml"/>
  <Override PartName="/ppt/diagrams/data2.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1.xml" ContentType="application/vnd.openxmlformats-officedocument.drawingml.diagramData+xml"/>
  <Override PartName="/ppt/presentation.xml" ContentType="application/vnd.openxmlformats-officedocument.presentationml.presentation.main+xml"/>
  <Override PartName="/ppt/slides/slide27.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6.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4.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15.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diagrams/drawing4.xml" ContentType="application/vnd.ms-office.drawingml.diagramDrawing+xml"/>
  <Override PartName="/ppt/diagrams/quickStyle4.xml" ContentType="application/vnd.openxmlformats-officedocument.drawingml.diagramStyle+xml"/>
  <Override PartName="/ppt/diagrams/layout4.xml" ContentType="application/vnd.openxmlformats-officedocument.drawingml.diagramLayout+xml"/>
  <Override PartName="/ppt/diagrams/colors4.xml" ContentType="application/vnd.openxmlformats-officedocument.drawingml.diagramColors+xml"/>
  <Override PartName="/ppt/diagrams/colors3.xml" ContentType="application/vnd.openxmlformats-officedocument.drawingml.diagramColors+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diagrams/drawing3.xml" ContentType="application/vnd.ms-office.drawingml.diagramDrawing+xml"/>
  <Override PartName="/ppt/handoutMasters/handoutMaster1.xml" ContentType="application/vnd.openxmlformats-officedocument.presentationml.handoutMaster+xml"/>
  <Override PartName="/ppt/theme/theme1.xml" ContentType="application/vnd.openxmlformats-officedocument.theme+xml"/>
  <Override PartName="/ppt/diagrams/layout1.xml" ContentType="application/vnd.openxmlformats-officedocument.drawingml.diagramLayout+xml"/>
  <Override PartName="/ppt/diagrams/layout3.xml" ContentType="application/vnd.openxmlformats-officedocument.drawingml.diagramLayout+xml"/>
  <Override PartName="/ppt/diagrams/quickStyle3.xml" ContentType="application/vnd.openxmlformats-officedocument.drawingml.diagramStyle+xml"/>
  <Override PartName="/ppt/diagrams/colors2.xml" ContentType="application/vnd.openxmlformats-officedocument.drawingml.diagramColors+xml"/>
  <Override PartName="/ppt/diagrams/layout2.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quickStyle2.xml" ContentType="application/vnd.openxmlformats-officedocument.drawingml.diagramStyle+xml"/>
  <Override PartName="/ppt/diagrams/drawing2.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customXml/itemProps2.xml" ContentType="application/vnd.openxmlformats-officedocument.customXmlProperties+xml"/>
  <Override PartName="/ppt/tags/tag3.xml" ContentType="application/vnd.openxmlformats-officedocument.presentationml.tags+xml"/>
  <Override PartName="/docProps/custom.xml" ContentType="application/vnd.openxmlformats-officedocument.custom-properties+xml"/>
  <Override PartName="/docProps/app.xml" ContentType="application/vnd.openxmlformats-officedocument.extended-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5"/>
  </p:sldMasterIdLst>
  <p:notesMasterIdLst>
    <p:notesMasterId r:id="rId34"/>
  </p:notesMasterIdLst>
  <p:handoutMasterIdLst>
    <p:handoutMasterId r:id="rId35"/>
  </p:handoutMasterIdLst>
  <p:sldIdLst>
    <p:sldId id="256" r:id="rId6"/>
    <p:sldId id="263" r:id="rId7"/>
    <p:sldId id="352" r:id="rId8"/>
    <p:sldId id="299" r:id="rId9"/>
    <p:sldId id="315" r:id="rId10"/>
    <p:sldId id="302" r:id="rId11"/>
    <p:sldId id="348" r:id="rId12"/>
    <p:sldId id="349" r:id="rId13"/>
    <p:sldId id="355" r:id="rId14"/>
    <p:sldId id="354" r:id="rId15"/>
    <p:sldId id="375" r:id="rId16"/>
    <p:sldId id="373" r:id="rId17"/>
    <p:sldId id="374" r:id="rId18"/>
    <p:sldId id="376" r:id="rId19"/>
    <p:sldId id="316" r:id="rId20"/>
    <p:sldId id="356" r:id="rId21"/>
    <p:sldId id="357" r:id="rId22"/>
    <p:sldId id="358" r:id="rId23"/>
    <p:sldId id="359" r:id="rId24"/>
    <p:sldId id="360" r:id="rId25"/>
    <p:sldId id="361" r:id="rId26"/>
    <p:sldId id="362" r:id="rId27"/>
    <p:sldId id="363" r:id="rId28"/>
    <p:sldId id="364" r:id="rId29"/>
    <p:sldId id="369" r:id="rId30"/>
    <p:sldId id="370" r:id="rId31"/>
    <p:sldId id="371" r:id="rId32"/>
    <p:sldId id="372" r:id="rId33"/>
  </p:sldIdLst>
  <p:sldSz cx="12192000" cy="6858000"/>
  <p:notesSz cx="6858000" cy="9144000"/>
  <p:custDataLst>
    <p:tags r:id="rId36"/>
  </p:custDataLst>
  <p:defaultTex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003">
          <p15:clr>
            <a:srgbClr val="A4A3A4"/>
          </p15:clr>
        </p15:guide>
        <p15:guide id="2" orient="horz" pos="3861">
          <p15:clr>
            <a:srgbClr val="A4A3A4"/>
          </p15:clr>
        </p15:guide>
        <p15:guide id="3" pos="325">
          <p15:clr>
            <a:srgbClr val="A4A3A4"/>
          </p15:clr>
        </p15:guide>
        <p15:guide id="4" pos="735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E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4" autoAdjust="0"/>
    <p:restoredTop sz="94630" autoAdjust="0"/>
  </p:normalViewPr>
  <p:slideViewPr>
    <p:cSldViewPr snapToGrid="0" snapToObjects="1">
      <p:cViewPr varScale="1">
        <p:scale>
          <a:sx n="115" d="100"/>
          <a:sy n="115" d="100"/>
        </p:scale>
        <p:origin x="318" y="972"/>
      </p:cViewPr>
      <p:guideLst>
        <p:guide orient="horz" pos="1003"/>
        <p:guide orient="horz" pos="3861"/>
        <p:guide pos="325"/>
        <p:guide pos="7355"/>
      </p:guideLst>
    </p:cSldViewPr>
  </p:slideViewPr>
  <p:notesTextViewPr>
    <p:cViewPr>
      <p:scale>
        <a:sx n="100" d="100"/>
        <a:sy n="100" d="100"/>
      </p:scale>
      <p:origin x="0" y="0"/>
    </p:cViewPr>
  </p:notesTextViewPr>
  <p:notesViewPr>
    <p:cSldViewPr snapToGrid="0"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customXml" Target="../customXml/item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761313-E67B-41F7-A445-7D01D936213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da-DK"/>
        </a:p>
      </dgm:t>
    </dgm:pt>
    <dgm:pt modelId="{378D5724-4E06-47F4-BD11-51CD8E885AD0}">
      <dgm:prSet phldrT="[Tekst]"/>
      <dgm:spPr/>
      <dgm:t>
        <a:bodyPr/>
        <a:lstStyle/>
        <a:p>
          <a:r>
            <a:rPr lang="da-DK" dirty="0" smtClean="0"/>
            <a:t>Hvorfor begå kriminalitet – de tre motiver</a:t>
          </a:r>
          <a:endParaRPr lang="da-DK" dirty="0"/>
        </a:p>
      </dgm:t>
    </dgm:pt>
    <dgm:pt modelId="{731ED849-79D8-4291-84EB-EFDD43D659DD}" type="parTrans" cxnId="{228736F9-6EFF-4A88-9DD2-CB022E133520}">
      <dgm:prSet/>
      <dgm:spPr/>
      <dgm:t>
        <a:bodyPr/>
        <a:lstStyle/>
        <a:p>
          <a:endParaRPr lang="da-DK"/>
        </a:p>
      </dgm:t>
    </dgm:pt>
    <dgm:pt modelId="{A18CC107-1204-4940-A86A-E52E91213F00}" type="sibTrans" cxnId="{228736F9-6EFF-4A88-9DD2-CB022E133520}">
      <dgm:prSet/>
      <dgm:spPr/>
      <dgm:t>
        <a:bodyPr/>
        <a:lstStyle/>
        <a:p>
          <a:endParaRPr lang="da-DK"/>
        </a:p>
      </dgm:t>
    </dgm:pt>
    <dgm:pt modelId="{B83B1478-35AF-4008-BE82-5AF6331997A2}">
      <dgm:prSet phldrT="[Tekst]"/>
      <dgm:spPr/>
      <dgm:t>
        <a:bodyPr/>
        <a:lstStyle/>
        <a:p>
          <a:r>
            <a:rPr lang="da-DK" dirty="0" smtClean="0"/>
            <a:t>Sex / (u)Kærlighed</a:t>
          </a:r>
          <a:endParaRPr lang="da-DK" dirty="0"/>
        </a:p>
      </dgm:t>
    </dgm:pt>
    <dgm:pt modelId="{5FBB14EC-9048-44FF-8E6C-265F9B8DF7BF}" type="parTrans" cxnId="{A11F9FC9-F09F-48D8-A66B-F8C0B472B170}">
      <dgm:prSet/>
      <dgm:spPr/>
      <dgm:t>
        <a:bodyPr/>
        <a:lstStyle/>
        <a:p>
          <a:endParaRPr lang="da-DK"/>
        </a:p>
      </dgm:t>
    </dgm:pt>
    <dgm:pt modelId="{5FF4FFE5-5BBF-4135-9B0E-70A959ED9C0F}" type="sibTrans" cxnId="{A11F9FC9-F09F-48D8-A66B-F8C0B472B170}">
      <dgm:prSet/>
      <dgm:spPr/>
      <dgm:t>
        <a:bodyPr/>
        <a:lstStyle/>
        <a:p>
          <a:endParaRPr lang="da-DK"/>
        </a:p>
      </dgm:t>
    </dgm:pt>
    <dgm:pt modelId="{92107ABB-B954-4617-8356-0BA2FABFD354}">
      <dgm:prSet phldrT="[Tekst]"/>
      <dgm:spPr/>
      <dgm:t>
        <a:bodyPr/>
        <a:lstStyle/>
        <a:p>
          <a:r>
            <a:rPr lang="da-DK" dirty="0" smtClean="0"/>
            <a:t>Ære / Dumhed</a:t>
          </a:r>
          <a:endParaRPr lang="da-DK" dirty="0"/>
        </a:p>
      </dgm:t>
    </dgm:pt>
    <dgm:pt modelId="{525D06B9-D967-447F-8967-76BED3E9C044}" type="parTrans" cxnId="{D94742DD-4291-4197-8857-586928F36E4C}">
      <dgm:prSet/>
      <dgm:spPr/>
      <dgm:t>
        <a:bodyPr/>
        <a:lstStyle/>
        <a:p>
          <a:endParaRPr lang="da-DK"/>
        </a:p>
      </dgm:t>
    </dgm:pt>
    <dgm:pt modelId="{2C948882-958E-4F07-A4D6-2840E043D33D}" type="sibTrans" cxnId="{D94742DD-4291-4197-8857-586928F36E4C}">
      <dgm:prSet/>
      <dgm:spPr/>
      <dgm:t>
        <a:bodyPr/>
        <a:lstStyle/>
        <a:p>
          <a:endParaRPr lang="da-DK"/>
        </a:p>
      </dgm:t>
    </dgm:pt>
    <dgm:pt modelId="{C8F86912-6741-4D87-827E-C7D38F2EAFC5}">
      <dgm:prSet phldrT="[Tekst]"/>
      <dgm:spPr/>
      <dgm:t>
        <a:bodyPr/>
        <a:lstStyle/>
        <a:p>
          <a:r>
            <a:rPr lang="da-DK" dirty="0" smtClean="0"/>
            <a:t>Kontanter har ingen værdi i sig selv</a:t>
          </a:r>
          <a:endParaRPr lang="da-DK" dirty="0"/>
        </a:p>
      </dgm:t>
    </dgm:pt>
    <dgm:pt modelId="{5EA00FD5-58DC-412B-BAFD-14798734663E}" type="parTrans" cxnId="{627553E2-1254-4E18-B639-F39B4103D3AE}">
      <dgm:prSet/>
      <dgm:spPr/>
      <dgm:t>
        <a:bodyPr/>
        <a:lstStyle/>
        <a:p>
          <a:endParaRPr lang="da-DK"/>
        </a:p>
      </dgm:t>
    </dgm:pt>
    <dgm:pt modelId="{4ABF69DE-115B-4C04-8A5F-23B8430520F4}" type="sibTrans" cxnId="{627553E2-1254-4E18-B639-F39B4103D3AE}">
      <dgm:prSet/>
      <dgm:spPr/>
      <dgm:t>
        <a:bodyPr/>
        <a:lstStyle/>
        <a:p>
          <a:endParaRPr lang="da-DK"/>
        </a:p>
      </dgm:t>
    </dgm:pt>
    <dgm:pt modelId="{B7AC4198-CAA6-447D-9D47-9CE78A16B58E}">
      <dgm:prSet phldrT="[Tekst]"/>
      <dgm:spPr/>
      <dgm:t>
        <a:bodyPr/>
        <a:lstStyle/>
        <a:p>
          <a:r>
            <a:rPr lang="da-DK" dirty="0" smtClean="0"/>
            <a:t>Kriminalitet med økonomiske motiver, giver ofte kontanter </a:t>
          </a:r>
          <a:endParaRPr lang="da-DK" dirty="0"/>
        </a:p>
      </dgm:t>
    </dgm:pt>
    <dgm:pt modelId="{EDD6D535-871C-4D86-929E-12BB59F22636}" type="parTrans" cxnId="{3C5680A5-F951-4FD5-B4E5-88C6654EDAEA}">
      <dgm:prSet/>
      <dgm:spPr/>
      <dgm:t>
        <a:bodyPr/>
        <a:lstStyle/>
        <a:p>
          <a:endParaRPr lang="da-DK"/>
        </a:p>
      </dgm:t>
    </dgm:pt>
    <dgm:pt modelId="{CA1F09C3-A7C4-41A5-BF28-CCA9BA1DCFB7}" type="sibTrans" cxnId="{3C5680A5-F951-4FD5-B4E5-88C6654EDAEA}">
      <dgm:prSet/>
      <dgm:spPr/>
      <dgm:t>
        <a:bodyPr/>
        <a:lstStyle/>
        <a:p>
          <a:endParaRPr lang="da-DK"/>
        </a:p>
      </dgm:t>
    </dgm:pt>
    <dgm:pt modelId="{3ACE9E97-093D-43D2-A750-69D3414252DA}">
      <dgm:prSet phldrT="[Tekst]"/>
      <dgm:spPr/>
      <dgm:t>
        <a:bodyPr/>
        <a:lstStyle/>
        <a:p>
          <a:r>
            <a:rPr lang="da-DK" dirty="0" smtClean="0"/>
            <a:t>Kontanter har alene en værdi for den kriminelle, hvis de kan veksles til forbrugsgoder (altså at man kan købe noget for dem)</a:t>
          </a:r>
          <a:endParaRPr lang="da-DK" dirty="0"/>
        </a:p>
      </dgm:t>
    </dgm:pt>
    <dgm:pt modelId="{374DD547-7495-4F0C-A654-A3855C1133B1}" type="parTrans" cxnId="{EE95534D-09EA-488D-A6FF-2F7F5C3FBFB4}">
      <dgm:prSet/>
      <dgm:spPr/>
      <dgm:t>
        <a:bodyPr/>
        <a:lstStyle/>
        <a:p>
          <a:endParaRPr lang="da-DK"/>
        </a:p>
      </dgm:t>
    </dgm:pt>
    <dgm:pt modelId="{A15D5127-BF43-4713-9EBF-38CB521FE6EC}" type="sibTrans" cxnId="{EE95534D-09EA-488D-A6FF-2F7F5C3FBFB4}">
      <dgm:prSet/>
      <dgm:spPr/>
      <dgm:t>
        <a:bodyPr/>
        <a:lstStyle/>
        <a:p>
          <a:endParaRPr lang="da-DK"/>
        </a:p>
      </dgm:t>
    </dgm:pt>
    <dgm:pt modelId="{6E4E9B53-ABB1-42EE-8141-5E11D95983B5}">
      <dgm:prSet phldrT="[Tekst]"/>
      <dgm:spPr/>
      <dgm:t>
        <a:bodyPr/>
        <a:lstStyle/>
        <a:p>
          <a:r>
            <a:rPr lang="da-DK" b="1" dirty="0" smtClean="0"/>
            <a:t>Økonomisk vinding</a:t>
          </a:r>
          <a:endParaRPr lang="da-DK" b="1" dirty="0"/>
        </a:p>
      </dgm:t>
    </dgm:pt>
    <dgm:pt modelId="{A061166D-2F33-4D79-B15C-B7CFD6CE5E64}" type="parTrans" cxnId="{81AB3376-B372-491C-A160-DF3A72676AD4}">
      <dgm:prSet/>
      <dgm:spPr/>
      <dgm:t>
        <a:bodyPr/>
        <a:lstStyle/>
        <a:p>
          <a:endParaRPr lang="da-DK"/>
        </a:p>
      </dgm:t>
    </dgm:pt>
    <dgm:pt modelId="{FFD4A93E-7C8F-4253-BC8B-2AC744DA30FB}" type="sibTrans" cxnId="{81AB3376-B372-491C-A160-DF3A72676AD4}">
      <dgm:prSet/>
      <dgm:spPr/>
      <dgm:t>
        <a:bodyPr/>
        <a:lstStyle/>
        <a:p>
          <a:endParaRPr lang="da-DK"/>
        </a:p>
      </dgm:t>
    </dgm:pt>
    <dgm:pt modelId="{7280773D-FB53-4A86-8B14-9E883EC086B1}" type="pres">
      <dgm:prSet presAssocID="{58761313-E67B-41F7-A445-7D01D936213E}" presName="Name0" presStyleCnt="0">
        <dgm:presLayoutVars>
          <dgm:dir/>
          <dgm:animLvl val="lvl"/>
          <dgm:resizeHandles val="exact"/>
        </dgm:presLayoutVars>
      </dgm:prSet>
      <dgm:spPr/>
      <dgm:t>
        <a:bodyPr/>
        <a:lstStyle/>
        <a:p>
          <a:endParaRPr lang="da-DK"/>
        </a:p>
      </dgm:t>
    </dgm:pt>
    <dgm:pt modelId="{5BB16D84-CCD7-485A-89D2-2883067D6FD9}" type="pres">
      <dgm:prSet presAssocID="{378D5724-4E06-47F4-BD11-51CD8E885AD0}" presName="linNode" presStyleCnt="0"/>
      <dgm:spPr/>
    </dgm:pt>
    <dgm:pt modelId="{6F3A9308-E0D3-42C7-BEAC-33B68F4C3919}" type="pres">
      <dgm:prSet presAssocID="{378D5724-4E06-47F4-BD11-51CD8E885AD0}" presName="parentText" presStyleLbl="node1" presStyleIdx="0" presStyleCnt="2">
        <dgm:presLayoutVars>
          <dgm:chMax val="1"/>
          <dgm:bulletEnabled val="1"/>
        </dgm:presLayoutVars>
      </dgm:prSet>
      <dgm:spPr/>
      <dgm:t>
        <a:bodyPr/>
        <a:lstStyle/>
        <a:p>
          <a:endParaRPr lang="da-DK"/>
        </a:p>
      </dgm:t>
    </dgm:pt>
    <dgm:pt modelId="{0CBAF814-8B48-44C7-BF92-0B7D72ED792F}" type="pres">
      <dgm:prSet presAssocID="{378D5724-4E06-47F4-BD11-51CD8E885AD0}" presName="descendantText" presStyleLbl="alignAccFollowNode1" presStyleIdx="0" presStyleCnt="2">
        <dgm:presLayoutVars>
          <dgm:bulletEnabled val="1"/>
        </dgm:presLayoutVars>
      </dgm:prSet>
      <dgm:spPr/>
      <dgm:t>
        <a:bodyPr/>
        <a:lstStyle/>
        <a:p>
          <a:endParaRPr lang="da-DK"/>
        </a:p>
      </dgm:t>
    </dgm:pt>
    <dgm:pt modelId="{8108584D-D2BA-4E02-9BC4-27FE8EF7EB9E}" type="pres">
      <dgm:prSet presAssocID="{A18CC107-1204-4940-A86A-E52E91213F00}" presName="sp" presStyleCnt="0"/>
      <dgm:spPr/>
    </dgm:pt>
    <dgm:pt modelId="{66ADFC51-B7BF-408C-9C4A-2161F4B23B20}" type="pres">
      <dgm:prSet presAssocID="{C8F86912-6741-4D87-827E-C7D38F2EAFC5}" presName="linNode" presStyleCnt="0"/>
      <dgm:spPr/>
    </dgm:pt>
    <dgm:pt modelId="{7BE95131-6AB9-495B-BD2B-05E12A658778}" type="pres">
      <dgm:prSet presAssocID="{C8F86912-6741-4D87-827E-C7D38F2EAFC5}" presName="parentText" presStyleLbl="node1" presStyleIdx="1" presStyleCnt="2">
        <dgm:presLayoutVars>
          <dgm:chMax val="1"/>
          <dgm:bulletEnabled val="1"/>
        </dgm:presLayoutVars>
      </dgm:prSet>
      <dgm:spPr/>
      <dgm:t>
        <a:bodyPr/>
        <a:lstStyle/>
        <a:p>
          <a:endParaRPr lang="da-DK"/>
        </a:p>
      </dgm:t>
    </dgm:pt>
    <dgm:pt modelId="{C793FD02-EC7C-441A-8344-324D0523497A}" type="pres">
      <dgm:prSet presAssocID="{C8F86912-6741-4D87-827E-C7D38F2EAFC5}" presName="descendantText" presStyleLbl="alignAccFollowNode1" presStyleIdx="1" presStyleCnt="2">
        <dgm:presLayoutVars>
          <dgm:bulletEnabled val="1"/>
        </dgm:presLayoutVars>
      </dgm:prSet>
      <dgm:spPr/>
      <dgm:t>
        <a:bodyPr/>
        <a:lstStyle/>
        <a:p>
          <a:endParaRPr lang="da-DK"/>
        </a:p>
      </dgm:t>
    </dgm:pt>
  </dgm:ptLst>
  <dgm:cxnLst>
    <dgm:cxn modelId="{D94742DD-4291-4197-8857-586928F36E4C}" srcId="{378D5724-4E06-47F4-BD11-51CD8E885AD0}" destId="{92107ABB-B954-4617-8356-0BA2FABFD354}" srcOrd="1" destOrd="0" parTransId="{525D06B9-D967-447F-8967-76BED3E9C044}" sibTransId="{2C948882-958E-4F07-A4D6-2840E043D33D}"/>
    <dgm:cxn modelId="{4781C659-4615-4E6D-B050-EAFC964AE467}" type="presOf" srcId="{378D5724-4E06-47F4-BD11-51CD8E885AD0}" destId="{6F3A9308-E0D3-42C7-BEAC-33B68F4C3919}" srcOrd="0" destOrd="0" presId="urn:microsoft.com/office/officeart/2005/8/layout/vList5"/>
    <dgm:cxn modelId="{228736F9-6EFF-4A88-9DD2-CB022E133520}" srcId="{58761313-E67B-41F7-A445-7D01D936213E}" destId="{378D5724-4E06-47F4-BD11-51CD8E885AD0}" srcOrd="0" destOrd="0" parTransId="{731ED849-79D8-4291-84EB-EFDD43D659DD}" sibTransId="{A18CC107-1204-4940-A86A-E52E91213F00}"/>
    <dgm:cxn modelId="{7F163F64-A8C4-4DA7-B917-792FC936C54F}" type="presOf" srcId="{92107ABB-B954-4617-8356-0BA2FABFD354}" destId="{0CBAF814-8B48-44C7-BF92-0B7D72ED792F}" srcOrd="0" destOrd="1" presId="urn:microsoft.com/office/officeart/2005/8/layout/vList5"/>
    <dgm:cxn modelId="{3C5680A5-F951-4FD5-B4E5-88C6654EDAEA}" srcId="{C8F86912-6741-4D87-827E-C7D38F2EAFC5}" destId="{B7AC4198-CAA6-447D-9D47-9CE78A16B58E}" srcOrd="0" destOrd="0" parTransId="{EDD6D535-871C-4D86-929E-12BB59F22636}" sibTransId="{CA1F09C3-A7C4-41A5-BF28-CCA9BA1DCFB7}"/>
    <dgm:cxn modelId="{0E086868-6029-4BCE-9C45-598764519CF3}" type="presOf" srcId="{3ACE9E97-093D-43D2-A750-69D3414252DA}" destId="{C793FD02-EC7C-441A-8344-324D0523497A}" srcOrd="0" destOrd="1" presId="urn:microsoft.com/office/officeart/2005/8/layout/vList5"/>
    <dgm:cxn modelId="{A11F9FC9-F09F-48D8-A66B-F8C0B472B170}" srcId="{378D5724-4E06-47F4-BD11-51CD8E885AD0}" destId="{B83B1478-35AF-4008-BE82-5AF6331997A2}" srcOrd="0" destOrd="0" parTransId="{5FBB14EC-9048-44FF-8E6C-265F9B8DF7BF}" sibTransId="{5FF4FFE5-5BBF-4135-9B0E-70A959ED9C0F}"/>
    <dgm:cxn modelId="{DC039AA4-4ED1-4120-9CE3-07833F3BE193}" type="presOf" srcId="{B83B1478-35AF-4008-BE82-5AF6331997A2}" destId="{0CBAF814-8B48-44C7-BF92-0B7D72ED792F}" srcOrd="0" destOrd="0" presId="urn:microsoft.com/office/officeart/2005/8/layout/vList5"/>
    <dgm:cxn modelId="{81AB3376-B372-491C-A160-DF3A72676AD4}" srcId="{378D5724-4E06-47F4-BD11-51CD8E885AD0}" destId="{6E4E9B53-ABB1-42EE-8141-5E11D95983B5}" srcOrd="2" destOrd="0" parTransId="{A061166D-2F33-4D79-B15C-B7CFD6CE5E64}" sibTransId="{FFD4A93E-7C8F-4253-BC8B-2AC744DA30FB}"/>
    <dgm:cxn modelId="{D331D0A9-550B-4398-8348-5062D218FEE9}" type="presOf" srcId="{6E4E9B53-ABB1-42EE-8141-5E11D95983B5}" destId="{0CBAF814-8B48-44C7-BF92-0B7D72ED792F}" srcOrd="0" destOrd="2" presId="urn:microsoft.com/office/officeart/2005/8/layout/vList5"/>
    <dgm:cxn modelId="{C333CCA0-7D44-432E-8CF4-EC39349DB14D}" type="presOf" srcId="{58761313-E67B-41F7-A445-7D01D936213E}" destId="{7280773D-FB53-4A86-8B14-9E883EC086B1}" srcOrd="0" destOrd="0" presId="urn:microsoft.com/office/officeart/2005/8/layout/vList5"/>
    <dgm:cxn modelId="{985D037E-6254-48D0-B896-3CE743609A92}" type="presOf" srcId="{C8F86912-6741-4D87-827E-C7D38F2EAFC5}" destId="{7BE95131-6AB9-495B-BD2B-05E12A658778}" srcOrd="0" destOrd="0" presId="urn:microsoft.com/office/officeart/2005/8/layout/vList5"/>
    <dgm:cxn modelId="{D2E35BE9-F3A4-40EC-89F0-8A5E811755DB}" type="presOf" srcId="{B7AC4198-CAA6-447D-9D47-9CE78A16B58E}" destId="{C793FD02-EC7C-441A-8344-324D0523497A}" srcOrd="0" destOrd="0" presId="urn:microsoft.com/office/officeart/2005/8/layout/vList5"/>
    <dgm:cxn modelId="{EE95534D-09EA-488D-A6FF-2F7F5C3FBFB4}" srcId="{C8F86912-6741-4D87-827E-C7D38F2EAFC5}" destId="{3ACE9E97-093D-43D2-A750-69D3414252DA}" srcOrd="1" destOrd="0" parTransId="{374DD547-7495-4F0C-A654-A3855C1133B1}" sibTransId="{A15D5127-BF43-4713-9EBF-38CB521FE6EC}"/>
    <dgm:cxn modelId="{627553E2-1254-4E18-B639-F39B4103D3AE}" srcId="{58761313-E67B-41F7-A445-7D01D936213E}" destId="{C8F86912-6741-4D87-827E-C7D38F2EAFC5}" srcOrd="1" destOrd="0" parTransId="{5EA00FD5-58DC-412B-BAFD-14798734663E}" sibTransId="{4ABF69DE-115B-4C04-8A5F-23B8430520F4}"/>
    <dgm:cxn modelId="{2BE29334-9552-405A-BFE1-B05C09AECD65}" type="presParOf" srcId="{7280773D-FB53-4A86-8B14-9E883EC086B1}" destId="{5BB16D84-CCD7-485A-89D2-2883067D6FD9}" srcOrd="0" destOrd="0" presId="urn:microsoft.com/office/officeart/2005/8/layout/vList5"/>
    <dgm:cxn modelId="{7EB80F7A-61EC-43EE-B3C5-957A4592FD85}" type="presParOf" srcId="{5BB16D84-CCD7-485A-89D2-2883067D6FD9}" destId="{6F3A9308-E0D3-42C7-BEAC-33B68F4C3919}" srcOrd="0" destOrd="0" presId="urn:microsoft.com/office/officeart/2005/8/layout/vList5"/>
    <dgm:cxn modelId="{46A5587E-F6F0-489D-B94D-838E22C7E236}" type="presParOf" srcId="{5BB16D84-CCD7-485A-89D2-2883067D6FD9}" destId="{0CBAF814-8B48-44C7-BF92-0B7D72ED792F}" srcOrd="1" destOrd="0" presId="urn:microsoft.com/office/officeart/2005/8/layout/vList5"/>
    <dgm:cxn modelId="{59709017-E11B-4565-A67C-4F63AF8B9088}" type="presParOf" srcId="{7280773D-FB53-4A86-8B14-9E883EC086B1}" destId="{8108584D-D2BA-4E02-9BC4-27FE8EF7EB9E}" srcOrd="1" destOrd="0" presId="urn:microsoft.com/office/officeart/2005/8/layout/vList5"/>
    <dgm:cxn modelId="{EA3EE205-43E2-4213-8009-A1EF327B486A}" type="presParOf" srcId="{7280773D-FB53-4A86-8B14-9E883EC086B1}" destId="{66ADFC51-B7BF-408C-9C4A-2161F4B23B20}" srcOrd="2" destOrd="0" presId="urn:microsoft.com/office/officeart/2005/8/layout/vList5"/>
    <dgm:cxn modelId="{C05E857A-C84D-4561-B33F-D9867D01DD83}" type="presParOf" srcId="{66ADFC51-B7BF-408C-9C4A-2161F4B23B20}" destId="{7BE95131-6AB9-495B-BD2B-05E12A658778}" srcOrd="0" destOrd="0" presId="urn:microsoft.com/office/officeart/2005/8/layout/vList5"/>
    <dgm:cxn modelId="{97CD4E2D-8423-48F1-AC5D-694A9522BDF9}" type="presParOf" srcId="{66ADFC51-B7BF-408C-9C4A-2161F4B23B20}" destId="{C793FD02-EC7C-441A-8344-324D0523497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F81348-8000-463A-8132-49CFACF69955}"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da-DK"/>
        </a:p>
      </dgm:t>
    </dgm:pt>
    <dgm:pt modelId="{67C880AB-8C17-424C-9487-E44D9C27AB7C}">
      <dgm:prSet phldrT="[Tekst]"/>
      <dgm:spPr/>
      <dgm:t>
        <a:bodyPr/>
        <a:lstStyle/>
        <a:p>
          <a:r>
            <a:rPr lang="da-DK" dirty="0" smtClean="0"/>
            <a:t>En kriminel med mange kontanter…</a:t>
          </a:r>
          <a:endParaRPr lang="da-DK" dirty="0"/>
        </a:p>
      </dgm:t>
    </dgm:pt>
    <dgm:pt modelId="{1BF41BFD-B210-4451-9B8E-D003CAEE217F}" type="parTrans" cxnId="{47202889-A292-4CCF-B1FE-E726006FA2E0}">
      <dgm:prSet/>
      <dgm:spPr/>
      <dgm:t>
        <a:bodyPr/>
        <a:lstStyle/>
        <a:p>
          <a:endParaRPr lang="da-DK"/>
        </a:p>
      </dgm:t>
    </dgm:pt>
    <dgm:pt modelId="{CC9352D0-6F12-4A76-B90E-134981948500}" type="sibTrans" cxnId="{47202889-A292-4CCF-B1FE-E726006FA2E0}">
      <dgm:prSet/>
      <dgm:spPr/>
      <dgm:t>
        <a:bodyPr/>
        <a:lstStyle/>
        <a:p>
          <a:endParaRPr lang="da-DK"/>
        </a:p>
      </dgm:t>
    </dgm:pt>
    <dgm:pt modelId="{9A0033BB-10D8-4A66-BE86-07F256A31DF1}">
      <dgm:prSet phldrT="[Tekst]" phldr="1"/>
      <dgm:spPr/>
      <dgm:t>
        <a:bodyPr/>
        <a:lstStyle/>
        <a:p>
          <a:endParaRPr lang="da-DK"/>
        </a:p>
      </dgm:t>
    </dgm:pt>
    <dgm:pt modelId="{9E43EB61-11A1-443D-9A6E-E77198690800}" type="parTrans" cxnId="{D0ECA755-1B54-43ED-B945-373BDEEBAB3B}">
      <dgm:prSet/>
      <dgm:spPr/>
      <dgm:t>
        <a:bodyPr/>
        <a:lstStyle/>
        <a:p>
          <a:endParaRPr lang="da-DK"/>
        </a:p>
      </dgm:t>
    </dgm:pt>
    <dgm:pt modelId="{B119C283-A63F-42EC-9AD9-0463F5C00E31}" type="sibTrans" cxnId="{D0ECA755-1B54-43ED-B945-373BDEEBAB3B}">
      <dgm:prSet/>
      <dgm:spPr/>
      <dgm:t>
        <a:bodyPr/>
        <a:lstStyle/>
        <a:p>
          <a:endParaRPr lang="da-DK"/>
        </a:p>
      </dgm:t>
    </dgm:pt>
    <dgm:pt modelId="{5CF3A034-03B5-4AFD-9121-0781211AB239}">
      <dgm:prSet phldrT="[Tekst]"/>
      <dgm:spPr/>
      <dgm:t>
        <a:bodyPr/>
        <a:lstStyle/>
        <a:p>
          <a:r>
            <a:rPr lang="da-DK" dirty="0" smtClean="0"/>
            <a:t>… der ikke kan rigtig kan bruge disse…</a:t>
          </a:r>
          <a:endParaRPr lang="da-DK" dirty="0"/>
        </a:p>
      </dgm:t>
    </dgm:pt>
    <dgm:pt modelId="{6B52876C-77D8-4007-A35E-3BBAA0747C0F}" type="parTrans" cxnId="{542C5763-F222-4F2D-8F72-14A59B4BDFE0}">
      <dgm:prSet/>
      <dgm:spPr/>
      <dgm:t>
        <a:bodyPr/>
        <a:lstStyle/>
        <a:p>
          <a:endParaRPr lang="da-DK"/>
        </a:p>
      </dgm:t>
    </dgm:pt>
    <dgm:pt modelId="{61F66921-D64D-4750-A4ED-00CC4794D047}" type="sibTrans" cxnId="{542C5763-F222-4F2D-8F72-14A59B4BDFE0}">
      <dgm:prSet/>
      <dgm:spPr/>
      <dgm:t>
        <a:bodyPr/>
        <a:lstStyle/>
        <a:p>
          <a:endParaRPr lang="da-DK"/>
        </a:p>
      </dgm:t>
    </dgm:pt>
    <dgm:pt modelId="{FC860183-CAB5-4250-A37C-F1003B664C11}">
      <dgm:prSet phldrT="[Tekst]" phldr="1"/>
      <dgm:spPr/>
      <dgm:t>
        <a:bodyPr/>
        <a:lstStyle/>
        <a:p>
          <a:endParaRPr lang="da-DK"/>
        </a:p>
      </dgm:t>
    </dgm:pt>
    <dgm:pt modelId="{C54D4476-F5BB-4BDE-B4F7-2DAD6EBC74DB}" type="parTrans" cxnId="{83B95271-79B7-4195-A220-561DEC797682}">
      <dgm:prSet/>
      <dgm:spPr/>
      <dgm:t>
        <a:bodyPr/>
        <a:lstStyle/>
        <a:p>
          <a:endParaRPr lang="da-DK"/>
        </a:p>
      </dgm:t>
    </dgm:pt>
    <dgm:pt modelId="{04FA5B11-968D-4393-9BE8-5074D668586E}" type="sibTrans" cxnId="{83B95271-79B7-4195-A220-561DEC797682}">
      <dgm:prSet/>
      <dgm:spPr/>
      <dgm:t>
        <a:bodyPr/>
        <a:lstStyle/>
        <a:p>
          <a:endParaRPr lang="da-DK"/>
        </a:p>
      </dgm:t>
    </dgm:pt>
    <dgm:pt modelId="{B49933D4-EBD0-46A4-9B21-119C013D72AA}">
      <dgm:prSet phldrT="[Tekst]"/>
      <dgm:spPr/>
      <dgm:t>
        <a:bodyPr/>
        <a:lstStyle/>
        <a:p>
          <a:r>
            <a:rPr lang="da-DK" dirty="0" smtClean="0"/>
            <a:t>… og som rigtig gerne vil have en ny bil, køkken, TV, eller alt muligt andet</a:t>
          </a:r>
          <a:endParaRPr lang="da-DK" dirty="0"/>
        </a:p>
      </dgm:t>
    </dgm:pt>
    <dgm:pt modelId="{092276F9-CB47-438E-BAB2-E4E3FD20CDF6}" type="parTrans" cxnId="{9B2E6173-B678-4BF2-8E15-44B17811BC61}">
      <dgm:prSet/>
      <dgm:spPr/>
      <dgm:t>
        <a:bodyPr/>
        <a:lstStyle/>
        <a:p>
          <a:endParaRPr lang="da-DK"/>
        </a:p>
      </dgm:t>
    </dgm:pt>
    <dgm:pt modelId="{B76B8239-4043-4452-8F9A-C230382EFB46}" type="sibTrans" cxnId="{9B2E6173-B678-4BF2-8E15-44B17811BC61}">
      <dgm:prSet/>
      <dgm:spPr/>
      <dgm:t>
        <a:bodyPr/>
        <a:lstStyle/>
        <a:p>
          <a:endParaRPr lang="da-DK"/>
        </a:p>
      </dgm:t>
    </dgm:pt>
    <dgm:pt modelId="{7154B541-97C3-4B2A-AFA4-A335C68435BC}">
      <dgm:prSet phldrT="[Tekst]" phldr="1"/>
      <dgm:spPr/>
      <dgm:t>
        <a:bodyPr/>
        <a:lstStyle/>
        <a:p>
          <a:endParaRPr lang="da-DK"/>
        </a:p>
      </dgm:t>
    </dgm:pt>
    <dgm:pt modelId="{C1F72126-8DD7-4E27-8E5F-66A5D7687EED}" type="parTrans" cxnId="{0A244D5F-35E6-409B-AA73-900EAF7EEE65}">
      <dgm:prSet/>
      <dgm:spPr/>
      <dgm:t>
        <a:bodyPr/>
        <a:lstStyle/>
        <a:p>
          <a:endParaRPr lang="da-DK"/>
        </a:p>
      </dgm:t>
    </dgm:pt>
    <dgm:pt modelId="{DB15427F-3843-47F1-97C1-4D8F4C726835}" type="sibTrans" cxnId="{0A244D5F-35E6-409B-AA73-900EAF7EEE65}">
      <dgm:prSet/>
      <dgm:spPr/>
      <dgm:t>
        <a:bodyPr/>
        <a:lstStyle/>
        <a:p>
          <a:endParaRPr lang="da-DK"/>
        </a:p>
      </dgm:t>
    </dgm:pt>
    <dgm:pt modelId="{C1312719-DAF7-4EA9-B30A-A5237A3E7847}" type="pres">
      <dgm:prSet presAssocID="{85F81348-8000-463A-8132-49CFACF69955}" presName="rootnode" presStyleCnt="0">
        <dgm:presLayoutVars>
          <dgm:chMax/>
          <dgm:chPref/>
          <dgm:dir/>
          <dgm:animLvl val="lvl"/>
        </dgm:presLayoutVars>
      </dgm:prSet>
      <dgm:spPr/>
      <dgm:t>
        <a:bodyPr/>
        <a:lstStyle/>
        <a:p>
          <a:endParaRPr lang="da-DK"/>
        </a:p>
      </dgm:t>
    </dgm:pt>
    <dgm:pt modelId="{BD91DB05-4C22-4A16-A6F9-B8075E135C5C}" type="pres">
      <dgm:prSet presAssocID="{67C880AB-8C17-424C-9487-E44D9C27AB7C}" presName="composite" presStyleCnt="0"/>
      <dgm:spPr/>
    </dgm:pt>
    <dgm:pt modelId="{2D548D4F-8FB0-491F-A386-FB8F097ADDE5}" type="pres">
      <dgm:prSet presAssocID="{67C880AB-8C17-424C-9487-E44D9C27AB7C}" presName="bentUpArrow1" presStyleLbl="alignImgPlace1" presStyleIdx="0" presStyleCnt="2"/>
      <dgm:spPr/>
    </dgm:pt>
    <dgm:pt modelId="{A213F6D8-787B-412D-A6AE-65C6F2387BCB}" type="pres">
      <dgm:prSet presAssocID="{67C880AB-8C17-424C-9487-E44D9C27AB7C}" presName="ParentText" presStyleLbl="node1" presStyleIdx="0" presStyleCnt="3">
        <dgm:presLayoutVars>
          <dgm:chMax val="1"/>
          <dgm:chPref val="1"/>
          <dgm:bulletEnabled val="1"/>
        </dgm:presLayoutVars>
      </dgm:prSet>
      <dgm:spPr/>
      <dgm:t>
        <a:bodyPr/>
        <a:lstStyle/>
        <a:p>
          <a:endParaRPr lang="da-DK"/>
        </a:p>
      </dgm:t>
    </dgm:pt>
    <dgm:pt modelId="{6AC3B51D-D7D6-4E20-B1BF-324238BDEFD6}" type="pres">
      <dgm:prSet presAssocID="{67C880AB-8C17-424C-9487-E44D9C27AB7C}" presName="ChildText" presStyleLbl="revTx" presStyleIdx="0" presStyleCnt="3">
        <dgm:presLayoutVars>
          <dgm:chMax val="0"/>
          <dgm:chPref val="0"/>
          <dgm:bulletEnabled val="1"/>
        </dgm:presLayoutVars>
      </dgm:prSet>
      <dgm:spPr/>
      <dgm:t>
        <a:bodyPr/>
        <a:lstStyle/>
        <a:p>
          <a:endParaRPr lang="da-DK"/>
        </a:p>
      </dgm:t>
    </dgm:pt>
    <dgm:pt modelId="{E0D3007D-F62B-41DD-BAE7-9D8B13D3D7CA}" type="pres">
      <dgm:prSet presAssocID="{CC9352D0-6F12-4A76-B90E-134981948500}" presName="sibTrans" presStyleCnt="0"/>
      <dgm:spPr/>
    </dgm:pt>
    <dgm:pt modelId="{90EA7B15-B05B-44E7-90C9-C383B2DFA4CF}" type="pres">
      <dgm:prSet presAssocID="{5CF3A034-03B5-4AFD-9121-0781211AB239}" presName="composite" presStyleCnt="0"/>
      <dgm:spPr/>
    </dgm:pt>
    <dgm:pt modelId="{A4C3F833-87F2-4AA0-BBE0-26EBD6D78E77}" type="pres">
      <dgm:prSet presAssocID="{5CF3A034-03B5-4AFD-9121-0781211AB239}" presName="bentUpArrow1" presStyleLbl="alignImgPlace1" presStyleIdx="1" presStyleCnt="2"/>
      <dgm:spPr/>
    </dgm:pt>
    <dgm:pt modelId="{E91F1E63-FB4D-4F26-ABDC-3BB7C3D22605}" type="pres">
      <dgm:prSet presAssocID="{5CF3A034-03B5-4AFD-9121-0781211AB239}" presName="ParentText" presStyleLbl="node1" presStyleIdx="1" presStyleCnt="3">
        <dgm:presLayoutVars>
          <dgm:chMax val="1"/>
          <dgm:chPref val="1"/>
          <dgm:bulletEnabled val="1"/>
        </dgm:presLayoutVars>
      </dgm:prSet>
      <dgm:spPr/>
      <dgm:t>
        <a:bodyPr/>
        <a:lstStyle/>
        <a:p>
          <a:endParaRPr lang="da-DK"/>
        </a:p>
      </dgm:t>
    </dgm:pt>
    <dgm:pt modelId="{D92EEAEA-D17C-451E-89DE-A709E39E43AF}" type="pres">
      <dgm:prSet presAssocID="{5CF3A034-03B5-4AFD-9121-0781211AB239}" presName="ChildText" presStyleLbl="revTx" presStyleIdx="1" presStyleCnt="3">
        <dgm:presLayoutVars>
          <dgm:chMax val="0"/>
          <dgm:chPref val="0"/>
          <dgm:bulletEnabled val="1"/>
        </dgm:presLayoutVars>
      </dgm:prSet>
      <dgm:spPr/>
      <dgm:t>
        <a:bodyPr/>
        <a:lstStyle/>
        <a:p>
          <a:endParaRPr lang="da-DK"/>
        </a:p>
      </dgm:t>
    </dgm:pt>
    <dgm:pt modelId="{5EEF294D-B752-4851-BD2D-8759CA53765D}" type="pres">
      <dgm:prSet presAssocID="{61F66921-D64D-4750-A4ED-00CC4794D047}" presName="sibTrans" presStyleCnt="0"/>
      <dgm:spPr/>
    </dgm:pt>
    <dgm:pt modelId="{8E758F5F-0FE1-439F-BAA4-7CE36DFC43A0}" type="pres">
      <dgm:prSet presAssocID="{B49933D4-EBD0-46A4-9B21-119C013D72AA}" presName="composite" presStyleCnt="0"/>
      <dgm:spPr/>
    </dgm:pt>
    <dgm:pt modelId="{EE9FB714-E41C-4B45-B9E0-2989B75B286E}" type="pres">
      <dgm:prSet presAssocID="{B49933D4-EBD0-46A4-9B21-119C013D72AA}" presName="ParentText" presStyleLbl="node1" presStyleIdx="2" presStyleCnt="3">
        <dgm:presLayoutVars>
          <dgm:chMax val="1"/>
          <dgm:chPref val="1"/>
          <dgm:bulletEnabled val="1"/>
        </dgm:presLayoutVars>
      </dgm:prSet>
      <dgm:spPr/>
      <dgm:t>
        <a:bodyPr/>
        <a:lstStyle/>
        <a:p>
          <a:endParaRPr lang="da-DK"/>
        </a:p>
      </dgm:t>
    </dgm:pt>
    <dgm:pt modelId="{0FE1DEC3-EE53-4E14-813A-61345D936EEE}" type="pres">
      <dgm:prSet presAssocID="{B49933D4-EBD0-46A4-9B21-119C013D72AA}" presName="FinalChildText" presStyleLbl="revTx" presStyleIdx="2" presStyleCnt="3">
        <dgm:presLayoutVars>
          <dgm:chMax val="0"/>
          <dgm:chPref val="0"/>
          <dgm:bulletEnabled val="1"/>
        </dgm:presLayoutVars>
      </dgm:prSet>
      <dgm:spPr/>
      <dgm:t>
        <a:bodyPr/>
        <a:lstStyle/>
        <a:p>
          <a:endParaRPr lang="da-DK"/>
        </a:p>
      </dgm:t>
    </dgm:pt>
  </dgm:ptLst>
  <dgm:cxnLst>
    <dgm:cxn modelId="{F5D48F98-3E06-46BF-BC28-27E90CDD6090}" type="presOf" srcId="{7154B541-97C3-4B2A-AFA4-A335C68435BC}" destId="{0FE1DEC3-EE53-4E14-813A-61345D936EEE}" srcOrd="0" destOrd="0" presId="urn:microsoft.com/office/officeart/2005/8/layout/StepDownProcess"/>
    <dgm:cxn modelId="{7F9C5BBD-8B63-4E4E-9EBA-8FDFC5515393}" type="presOf" srcId="{9A0033BB-10D8-4A66-BE86-07F256A31DF1}" destId="{6AC3B51D-D7D6-4E20-B1BF-324238BDEFD6}" srcOrd="0" destOrd="0" presId="urn:microsoft.com/office/officeart/2005/8/layout/StepDownProcess"/>
    <dgm:cxn modelId="{47202889-A292-4CCF-B1FE-E726006FA2E0}" srcId="{85F81348-8000-463A-8132-49CFACF69955}" destId="{67C880AB-8C17-424C-9487-E44D9C27AB7C}" srcOrd="0" destOrd="0" parTransId="{1BF41BFD-B210-4451-9B8E-D003CAEE217F}" sibTransId="{CC9352D0-6F12-4A76-B90E-134981948500}"/>
    <dgm:cxn modelId="{4C33762B-AC29-49FA-BA54-D2BB42A85449}" type="presOf" srcId="{67C880AB-8C17-424C-9487-E44D9C27AB7C}" destId="{A213F6D8-787B-412D-A6AE-65C6F2387BCB}" srcOrd="0" destOrd="0" presId="urn:microsoft.com/office/officeart/2005/8/layout/StepDownProcess"/>
    <dgm:cxn modelId="{0A244D5F-35E6-409B-AA73-900EAF7EEE65}" srcId="{B49933D4-EBD0-46A4-9B21-119C013D72AA}" destId="{7154B541-97C3-4B2A-AFA4-A335C68435BC}" srcOrd="0" destOrd="0" parTransId="{C1F72126-8DD7-4E27-8E5F-66A5D7687EED}" sibTransId="{DB15427F-3843-47F1-97C1-4D8F4C726835}"/>
    <dgm:cxn modelId="{270FBD78-DF0E-40AD-A8CA-C24F3D3A504F}" type="presOf" srcId="{B49933D4-EBD0-46A4-9B21-119C013D72AA}" destId="{EE9FB714-E41C-4B45-B9E0-2989B75B286E}" srcOrd="0" destOrd="0" presId="urn:microsoft.com/office/officeart/2005/8/layout/StepDownProcess"/>
    <dgm:cxn modelId="{6F09300B-E5A4-4942-B814-5377FA905F76}" type="presOf" srcId="{5CF3A034-03B5-4AFD-9121-0781211AB239}" destId="{E91F1E63-FB4D-4F26-ABDC-3BB7C3D22605}" srcOrd="0" destOrd="0" presId="urn:microsoft.com/office/officeart/2005/8/layout/StepDownProcess"/>
    <dgm:cxn modelId="{5DDE42D7-8094-47F7-891E-3E5B0BB39E35}" type="presOf" srcId="{85F81348-8000-463A-8132-49CFACF69955}" destId="{C1312719-DAF7-4EA9-B30A-A5237A3E7847}" srcOrd="0" destOrd="0" presId="urn:microsoft.com/office/officeart/2005/8/layout/StepDownProcess"/>
    <dgm:cxn modelId="{D0ECA755-1B54-43ED-B945-373BDEEBAB3B}" srcId="{67C880AB-8C17-424C-9487-E44D9C27AB7C}" destId="{9A0033BB-10D8-4A66-BE86-07F256A31DF1}" srcOrd="0" destOrd="0" parTransId="{9E43EB61-11A1-443D-9A6E-E77198690800}" sibTransId="{B119C283-A63F-42EC-9AD9-0463F5C00E31}"/>
    <dgm:cxn modelId="{9B2E6173-B678-4BF2-8E15-44B17811BC61}" srcId="{85F81348-8000-463A-8132-49CFACF69955}" destId="{B49933D4-EBD0-46A4-9B21-119C013D72AA}" srcOrd="2" destOrd="0" parTransId="{092276F9-CB47-438E-BAB2-E4E3FD20CDF6}" sibTransId="{B76B8239-4043-4452-8F9A-C230382EFB46}"/>
    <dgm:cxn modelId="{83B95271-79B7-4195-A220-561DEC797682}" srcId="{5CF3A034-03B5-4AFD-9121-0781211AB239}" destId="{FC860183-CAB5-4250-A37C-F1003B664C11}" srcOrd="0" destOrd="0" parTransId="{C54D4476-F5BB-4BDE-B4F7-2DAD6EBC74DB}" sibTransId="{04FA5B11-968D-4393-9BE8-5074D668586E}"/>
    <dgm:cxn modelId="{542C5763-F222-4F2D-8F72-14A59B4BDFE0}" srcId="{85F81348-8000-463A-8132-49CFACF69955}" destId="{5CF3A034-03B5-4AFD-9121-0781211AB239}" srcOrd="1" destOrd="0" parTransId="{6B52876C-77D8-4007-A35E-3BBAA0747C0F}" sibTransId="{61F66921-D64D-4750-A4ED-00CC4794D047}"/>
    <dgm:cxn modelId="{507A17E9-EF67-4F94-8B59-ABAB08AD10EB}" type="presOf" srcId="{FC860183-CAB5-4250-A37C-F1003B664C11}" destId="{D92EEAEA-D17C-451E-89DE-A709E39E43AF}" srcOrd="0" destOrd="0" presId="urn:microsoft.com/office/officeart/2005/8/layout/StepDownProcess"/>
    <dgm:cxn modelId="{A7FCD76F-13FC-4948-A9EA-29658672C415}" type="presParOf" srcId="{C1312719-DAF7-4EA9-B30A-A5237A3E7847}" destId="{BD91DB05-4C22-4A16-A6F9-B8075E135C5C}" srcOrd="0" destOrd="0" presId="urn:microsoft.com/office/officeart/2005/8/layout/StepDownProcess"/>
    <dgm:cxn modelId="{67DE4C22-3B65-454F-B3EA-D269A34B0F50}" type="presParOf" srcId="{BD91DB05-4C22-4A16-A6F9-B8075E135C5C}" destId="{2D548D4F-8FB0-491F-A386-FB8F097ADDE5}" srcOrd="0" destOrd="0" presId="urn:microsoft.com/office/officeart/2005/8/layout/StepDownProcess"/>
    <dgm:cxn modelId="{A49CFF36-1DFA-4C5C-85B3-CD540227EFD8}" type="presParOf" srcId="{BD91DB05-4C22-4A16-A6F9-B8075E135C5C}" destId="{A213F6D8-787B-412D-A6AE-65C6F2387BCB}" srcOrd="1" destOrd="0" presId="urn:microsoft.com/office/officeart/2005/8/layout/StepDownProcess"/>
    <dgm:cxn modelId="{80C39498-2FBB-4B9E-AF00-DDA260BB95C6}" type="presParOf" srcId="{BD91DB05-4C22-4A16-A6F9-B8075E135C5C}" destId="{6AC3B51D-D7D6-4E20-B1BF-324238BDEFD6}" srcOrd="2" destOrd="0" presId="urn:microsoft.com/office/officeart/2005/8/layout/StepDownProcess"/>
    <dgm:cxn modelId="{8995C368-6EE1-459D-8337-76BD60079B5D}" type="presParOf" srcId="{C1312719-DAF7-4EA9-B30A-A5237A3E7847}" destId="{E0D3007D-F62B-41DD-BAE7-9D8B13D3D7CA}" srcOrd="1" destOrd="0" presId="urn:microsoft.com/office/officeart/2005/8/layout/StepDownProcess"/>
    <dgm:cxn modelId="{5BECBC59-3188-48E3-9DBA-AE80D22C2C0F}" type="presParOf" srcId="{C1312719-DAF7-4EA9-B30A-A5237A3E7847}" destId="{90EA7B15-B05B-44E7-90C9-C383B2DFA4CF}" srcOrd="2" destOrd="0" presId="urn:microsoft.com/office/officeart/2005/8/layout/StepDownProcess"/>
    <dgm:cxn modelId="{02AB323B-F4D3-490A-A62F-EF11200EBF07}" type="presParOf" srcId="{90EA7B15-B05B-44E7-90C9-C383B2DFA4CF}" destId="{A4C3F833-87F2-4AA0-BBE0-26EBD6D78E77}" srcOrd="0" destOrd="0" presId="urn:microsoft.com/office/officeart/2005/8/layout/StepDownProcess"/>
    <dgm:cxn modelId="{A2D58A26-2C35-4934-BCC9-E6DDDB567D66}" type="presParOf" srcId="{90EA7B15-B05B-44E7-90C9-C383B2DFA4CF}" destId="{E91F1E63-FB4D-4F26-ABDC-3BB7C3D22605}" srcOrd="1" destOrd="0" presId="urn:microsoft.com/office/officeart/2005/8/layout/StepDownProcess"/>
    <dgm:cxn modelId="{9706194E-05D0-4E38-BF61-A4E303ADEF0E}" type="presParOf" srcId="{90EA7B15-B05B-44E7-90C9-C383B2DFA4CF}" destId="{D92EEAEA-D17C-451E-89DE-A709E39E43AF}" srcOrd="2" destOrd="0" presId="urn:microsoft.com/office/officeart/2005/8/layout/StepDownProcess"/>
    <dgm:cxn modelId="{5C9C838B-8653-43B3-A934-5F1420A3EA53}" type="presParOf" srcId="{C1312719-DAF7-4EA9-B30A-A5237A3E7847}" destId="{5EEF294D-B752-4851-BD2D-8759CA53765D}" srcOrd="3" destOrd="0" presId="urn:microsoft.com/office/officeart/2005/8/layout/StepDownProcess"/>
    <dgm:cxn modelId="{1628A132-7516-48A4-AAA9-0F7262258354}" type="presParOf" srcId="{C1312719-DAF7-4EA9-B30A-A5237A3E7847}" destId="{8E758F5F-0FE1-439F-BAA4-7CE36DFC43A0}" srcOrd="4" destOrd="0" presId="urn:microsoft.com/office/officeart/2005/8/layout/StepDownProcess"/>
    <dgm:cxn modelId="{5C74CE93-6AFD-49EB-9BCD-E0360CF33D8D}" type="presParOf" srcId="{8E758F5F-0FE1-439F-BAA4-7CE36DFC43A0}" destId="{EE9FB714-E41C-4B45-B9E0-2989B75B286E}" srcOrd="0" destOrd="0" presId="urn:microsoft.com/office/officeart/2005/8/layout/StepDownProcess"/>
    <dgm:cxn modelId="{79B70802-2537-43FF-A327-D03DB85B9A21}" type="presParOf" srcId="{8E758F5F-0FE1-439F-BAA4-7CE36DFC43A0}" destId="{0FE1DEC3-EE53-4E14-813A-61345D936EEE}"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A15722D-A2A9-45AA-9CD6-2E03467C9677}"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da-DK"/>
        </a:p>
      </dgm:t>
    </dgm:pt>
    <dgm:pt modelId="{BAF01F15-3672-4ED8-9575-C80B3E563A2F}">
      <dgm:prSet phldrT="[Tekst]"/>
      <dgm:spPr/>
      <dgm:t>
        <a:bodyPr/>
        <a:lstStyle/>
        <a:p>
          <a:r>
            <a:rPr lang="da-DK" dirty="0" smtClean="0"/>
            <a:t>Hvornår ser vi det?</a:t>
          </a:r>
          <a:endParaRPr lang="da-DK" dirty="0"/>
        </a:p>
      </dgm:t>
    </dgm:pt>
    <dgm:pt modelId="{16DECB17-10B8-4428-A95C-8570F7008057}" type="parTrans" cxnId="{C1D67766-C935-482B-95E4-26E403D7B7F3}">
      <dgm:prSet/>
      <dgm:spPr/>
      <dgm:t>
        <a:bodyPr/>
        <a:lstStyle/>
        <a:p>
          <a:endParaRPr lang="da-DK"/>
        </a:p>
      </dgm:t>
    </dgm:pt>
    <dgm:pt modelId="{55867FA7-E58B-47EA-884A-0051A8D94638}" type="sibTrans" cxnId="{C1D67766-C935-482B-95E4-26E403D7B7F3}">
      <dgm:prSet/>
      <dgm:spPr/>
      <dgm:t>
        <a:bodyPr/>
        <a:lstStyle/>
        <a:p>
          <a:endParaRPr lang="da-DK"/>
        </a:p>
      </dgm:t>
    </dgm:pt>
    <dgm:pt modelId="{AC88B03F-57D4-4A9D-B13B-B8BC404B1EB9}">
      <dgm:prSet phldrT="[Tekst]"/>
      <dgm:spPr/>
      <dgm:t>
        <a:bodyPr/>
        <a:lstStyle/>
        <a:p>
          <a:r>
            <a:rPr lang="da-DK" dirty="0" smtClean="0"/>
            <a:t>Vi ser det i meget stor udstrækning centeret omkring kriminelle der laver narkohandel, alfonseri og afpresning. </a:t>
          </a:r>
          <a:endParaRPr lang="da-DK" dirty="0"/>
        </a:p>
      </dgm:t>
    </dgm:pt>
    <dgm:pt modelId="{F455C283-56EC-4B2E-98D6-D5820B4FE5D1}" type="parTrans" cxnId="{849FA425-4C7C-46C6-AE1F-6D9BCEC3F000}">
      <dgm:prSet/>
      <dgm:spPr/>
      <dgm:t>
        <a:bodyPr/>
        <a:lstStyle/>
        <a:p>
          <a:endParaRPr lang="da-DK"/>
        </a:p>
      </dgm:t>
    </dgm:pt>
    <dgm:pt modelId="{8D7B72C9-B908-46B2-9839-6F1FE41D2EBA}" type="sibTrans" cxnId="{849FA425-4C7C-46C6-AE1F-6D9BCEC3F000}">
      <dgm:prSet/>
      <dgm:spPr/>
      <dgm:t>
        <a:bodyPr/>
        <a:lstStyle/>
        <a:p>
          <a:endParaRPr lang="da-DK"/>
        </a:p>
      </dgm:t>
    </dgm:pt>
    <dgm:pt modelId="{BD7D1615-02EA-4049-8878-44220F0C7A25}">
      <dgm:prSet phldrT="[Tekst]"/>
      <dgm:spPr/>
      <dgm:t>
        <a:bodyPr/>
        <a:lstStyle/>
        <a:p>
          <a:r>
            <a:rPr lang="da-DK" dirty="0" smtClean="0"/>
            <a:t>Hvad er fordelene?</a:t>
          </a:r>
          <a:endParaRPr lang="da-DK" dirty="0"/>
        </a:p>
      </dgm:t>
    </dgm:pt>
    <dgm:pt modelId="{DCA79C71-72ED-419C-9B77-950A4B520C45}" type="parTrans" cxnId="{12E08860-3DF2-4D1B-BDAF-FE78F3BC945E}">
      <dgm:prSet/>
      <dgm:spPr/>
      <dgm:t>
        <a:bodyPr/>
        <a:lstStyle/>
        <a:p>
          <a:endParaRPr lang="da-DK"/>
        </a:p>
      </dgm:t>
    </dgm:pt>
    <dgm:pt modelId="{CFEE303E-04AC-469F-B61A-F72956DE66CB}" type="sibTrans" cxnId="{12E08860-3DF2-4D1B-BDAF-FE78F3BC945E}">
      <dgm:prSet/>
      <dgm:spPr/>
      <dgm:t>
        <a:bodyPr/>
        <a:lstStyle/>
        <a:p>
          <a:endParaRPr lang="da-DK"/>
        </a:p>
      </dgm:t>
    </dgm:pt>
    <dgm:pt modelId="{AA2A4308-5F30-494F-9E3C-654F3B85EC05}">
      <dgm:prSet phldrT="[Tekst]"/>
      <dgm:spPr/>
      <dgm:t>
        <a:bodyPr/>
        <a:lstStyle/>
        <a:p>
          <a:r>
            <a:rPr lang="da-DK" dirty="0" smtClean="0"/>
            <a:t>For den kriminelle: At få ulovlige kontanter vekslet til et dyrt forbrugsgode. Provenutabet er uden betydning, da kontanterne ikke er en knap ressource.  </a:t>
          </a:r>
          <a:endParaRPr lang="da-DK" dirty="0"/>
        </a:p>
      </dgm:t>
    </dgm:pt>
    <dgm:pt modelId="{801E7BDE-77B1-419F-BA42-2ABAD8EB8B86}" type="parTrans" cxnId="{2C76F641-9822-40AE-ABEB-91D07F409EF3}">
      <dgm:prSet/>
      <dgm:spPr/>
      <dgm:t>
        <a:bodyPr/>
        <a:lstStyle/>
        <a:p>
          <a:endParaRPr lang="da-DK"/>
        </a:p>
      </dgm:t>
    </dgm:pt>
    <dgm:pt modelId="{B62713F5-24C2-41F1-9609-83CC83C91FFA}" type="sibTrans" cxnId="{2C76F641-9822-40AE-ABEB-91D07F409EF3}">
      <dgm:prSet/>
      <dgm:spPr/>
      <dgm:t>
        <a:bodyPr/>
        <a:lstStyle/>
        <a:p>
          <a:endParaRPr lang="da-DK"/>
        </a:p>
      </dgm:t>
    </dgm:pt>
    <dgm:pt modelId="{3082082D-CEF3-4C19-948A-0B777353E0D0}">
      <dgm:prSet phldrT="[Tekst]"/>
      <dgm:spPr/>
      <dgm:t>
        <a:bodyPr/>
        <a:lstStyle/>
        <a:p>
          <a:r>
            <a:rPr lang="da-DK" dirty="0" smtClean="0"/>
            <a:t>For hvidvaskeren: Adgang til kontanter, som kan anvendes til betaling af sort arbejdskrav, således at hvidvaskerne bliver prismæssigt konkurrencedygtig </a:t>
          </a:r>
          <a:endParaRPr lang="da-DK" dirty="0"/>
        </a:p>
      </dgm:t>
    </dgm:pt>
    <dgm:pt modelId="{1E360CD8-A4C6-452B-9F3D-A3001D94BE57}" type="parTrans" cxnId="{1F46E8B8-C356-49B0-B4C5-433BC03AD51C}">
      <dgm:prSet/>
      <dgm:spPr/>
      <dgm:t>
        <a:bodyPr/>
        <a:lstStyle/>
        <a:p>
          <a:endParaRPr lang="da-DK"/>
        </a:p>
      </dgm:t>
    </dgm:pt>
    <dgm:pt modelId="{CFD5AEA4-200F-40BA-9924-3DE730BC6D78}" type="sibTrans" cxnId="{1F46E8B8-C356-49B0-B4C5-433BC03AD51C}">
      <dgm:prSet/>
      <dgm:spPr/>
      <dgm:t>
        <a:bodyPr/>
        <a:lstStyle/>
        <a:p>
          <a:endParaRPr lang="da-DK"/>
        </a:p>
      </dgm:t>
    </dgm:pt>
    <dgm:pt modelId="{BCC4E912-14F2-47CB-AE9C-FBAD00B1ED62}">
      <dgm:prSet phldrT="[Tekst]"/>
      <dgm:spPr/>
      <dgm:t>
        <a:bodyPr/>
        <a:lstStyle/>
        <a:p>
          <a:r>
            <a:rPr lang="da-DK" dirty="0" smtClean="0"/>
            <a:t>Det er rimelig enkelt at sætte op, det kræver stort set blot et selskab med en bankkonto, en stråmand og et rimeligt regnskab.</a:t>
          </a:r>
          <a:endParaRPr lang="da-DK" dirty="0"/>
        </a:p>
      </dgm:t>
    </dgm:pt>
    <dgm:pt modelId="{4B642798-ECE7-48EA-81C8-56F3F05E2331}" type="parTrans" cxnId="{B258872D-72C5-4D68-8604-E6D85EEE788F}">
      <dgm:prSet/>
      <dgm:spPr/>
      <dgm:t>
        <a:bodyPr/>
        <a:lstStyle/>
        <a:p>
          <a:endParaRPr lang="da-DK"/>
        </a:p>
      </dgm:t>
    </dgm:pt>
    <dgm:pt modelId="{69EEAC97-8EA7-4D80-ADCC-C27E18FF9439}" type="sibTrans" cxnId="{B258872D-72C5-4D68-8604-E6D85EEE788F}">
      <dgm:prSet/>
      <dgm:spPr/>
      <dgm:t>
        <a:bodyPr/>
        <a:lstStyle/>
        <a:p>
          <a:endParaRPr lang="da-DK"/>
        </a:p>
      </dgm:t>
    </dgm:pt>
    <dgm:pt modelId="{CB37FE6D-D087-4260-A1A8-F640A5488591}" type="pres">
      <dgm:prSet presAssocID="{FA15722D-A2A9-45AA-9CD6-2E03467C9677}" presName="Name0" presStyleCnt="0">
        <dgm:presLayoutVars>
          <dgm:dir/>
          <dgm:animLvl val="lvl"/>
          <dgm:resizeHandles/>
        </dgm:presLayoutVars>
      </dgm:prSet>
      <dgm:spPr/>
      <dgm:t>
        <a:bodyPr/>
        <a:lstStyle/>
        <a:p>
          <a:endParaRPr lang="da-DK"/>
        </a:p>
      </dgm:t>
    </dgm:pt>
    <dgm:pt modelId="{F1E073F9-2808-4B87-850E-C576D681C593}" type="pres">
      <dgm:prSet presAssocID="{BAF01F15-3672-4ED8-9575-C80B3E563A2F}" presName="linNode" presStyleCnt="0"/>
      <dgm:spPr/>
    </dgm:pt>
    <dgm:pt modelId="{2D36E30D-ACB3-4CE0-B572-F582F3BC7533}" type="pres">
      <dgm:prSet presAssocID="{BAF01F15-3672-4ED8-9575-C80B3E563A2F}" presName="parentShp" presStyleLbl="node1" presStyleIdx="0" presStyleCnt="2">
        <dgm:presLayoutVars>
          <dgm:bulletEnabled val="1"/>
        </dgm:presLayoutVars>
      </dgm:prSet>
      <dgm:spPr/>
      <dgm:t>
        <a:bodyPr/>
        <a:lstStyle/>
        <a:p>
          <a:endParaRPr lang="da-DK"/>
        </a:p>
      </dgm:t>
    </dgm:pt>
    <dgm:pt modelId="{E370257E-8FF3-4652-A029-7EC7169554EC}" type="pres">
      <dgm:prSet presAssocID="{BAF01F15-3672-4ED8-9575-C80B3E563A2F}" presName="childShp" presStyleLbl="bgAccFollowNode1" presStyleIdx="0" presStyleCnt="2">
        <dgm:presLayoutVars>
          <dgm:bulletEnabled val="1"/>
        </dgm:presLayoutVars>
      </dgm:prSet>
      <dgm:spPr/>
      <dgm:t>
        <a:bodyPr/>
        <a:lstStyle/>
        <a:p>
          <a:endParaRPr lang="da-DK"/>
        </a:p>
      </dgm:t>
    </dgm:pt>
    <dgm:pt modelId="{1876EBB4-3ED8-4AE2-9C75-44EFE3D6168D}" type="pres">
      <dgm:prSet presAssocID="{55867FA7-E58B-47EA-884A-0051A8D94638}" presName="spacing" presStyleCnt="0"/>
      <dgm:spPr/>
    </dgm:pt>
    <dgm:pt modelId="{E0818826-BA61-46C1-9C4A-EA019B8084EA}" type="pres">
      <dgm:prSet presAssocID="{BD7D1615-02EA-4049-8878-44220F0C7A25}" presName="linNode" presStyleCnt="0"/>
      <dgm:spPr/>
    </dgm:pt>
    <dgm:pt modelId="{0CBCF304-4473-4DB6-92C8-F307A2913500}" type="pres">
      <dgm:prSet presAssocID="{BD7D1615-02EA-4049-8878-44220F0C7A25}" presName="parentShp" presStyleLbl="node1" presStyleIdx="1" presStyleCnt="2">
        <dgm:presLayoutVars>
          <dgm:bulletEnabled val="1"/>
        </dgm:presLayoutVars>
      </dgm:prSet>
      <dgm:spPr/>
      <dgm:t>
        <a:bodyPr/>
        <a:lstStyle/>
        <a:p>
          <a:endParaRPr lang="da-DK"/>
        </a:p>
      </dgm:t>
    </dgm:pt>
    <dgm:pt modelId="{0D7E3011-6E40-4F2A-9A0A-862B8161FAEA}" type="pres">
      <dgm:prSet presAssocID="{BD7D1615-02EA-4049-8878-44220F0C7A25}" presName="childShp" presStyleLbl="bgAccFollowNode1" presStyleIdx="1" presStyleCnt="2">
        <dgm:presLayoutVars>
          <dgm:bulletEnabled val="1"/>
        </dgm:presLayoutVars>
      </dgm:prSet>
      <dgm:spPr/>
      <dgm:t>
        <a:bodyPr/>
        <a:lstStyle/>
        <a:p>
          <a:endParaRPr lang="da-DK"/>
        </a:p>
      </dgm:t>
    </dgm:pt>
  </dgm:ptLst>
  <dgm:cxnLst>
    <dgm:cxn modelId="{1F46E8B8-C356-49B0-B4C5-433BC03AD51C}" srcId="{BD7D1615-02EA-4049-8878-44220F0C7A25}" destId="{3082082D-CEF3-4C19-948A-0B777353E0D0}" srcOrd="1" destOrd="0" parTransId="{1E360CD8-A4C6-452B-9F3D-A3001D94BE57}" sibTransId="{CFD5AEA4-200F-40BA-9924-3DE730BC6D78}"/>
    <dgm:cxn modelId="{849FA425-4C7C-46C6-AE1F-6D9BCEC3F000}" srcId="{BAF01F15-3672-4ED8-9575-C80B3E563A2F}" destId="{AC88B03F-57D4-4A9D-B13B-B8BC404B1EB9}" srcOrd="0" destOrd="0" parTransId="{F455C283-56EC-4B2E-98D6-D5820B4FE5D1}" sibTransId="{8D7B72C9-B908-46B2-9839-6F1FE41D2EBA}"/>
    <dgm:cxn modelId="{D2C1983F-D182-43F5-AE66-C7B94F75D40D}" type="presOf" srcId="{3082082D-CEF3-4C19-948A-0B777353E0D0}" destId="{0D7E3011-6E40-4F2A-9A0A-862B8161FAEA}" srcOrd="0" destOrd="1" presId="urn:microsoft.com/office/officeart/2005/8/layout/vList6"/>
    <dgm:cxn modelId="{5E1C0BB2-5865-4C39-8608-909E2B79CAEE}" type="presOf" srcId="{FA15722D-A2A9-45AA-9CD6-2E03467C9677}" destId="{CB37FE6D-D087-4260-A1A8-F640A5488591}" srcOrd="0" destOrd="0" presId="urn:microsoft.com/office/officeart/2005/8/layout/vList6"/>
    <dgm:cxn modelId="{029581DE-C084-4344-902E-21DE4587237B}" type="presOf" srcId="{BAF01F15-3672-4ED8-9575-C80B3E563A2F}" destId="{2D36E30D-ACB3-4CE0-B572-F582F3BC7533}" srcOrd="0" destOrd="0" presId="urn:microsoft.com/office/officeart/2005/8/layout/vList6"/>
    <dgm:cxn modelId="{12E08860-3DF2-4D1B-BDAF-FE78F3BC945E}" srcId="{FA15722D-A2A9-45AA-9CD6-2E03467C9677}" destId="{BD7D1615-02EA-4049-8878-44220F0C7A25}" srcOrd="1" destOrd="0" parTransId="{DCA79C71-72ED-419C-9B77-950A4B520C45}" sibTransId="{CFEE303E-04AC-469F-B61A-F72956DE66CB}"/>
    <dgm:cxn modelId="{6BC0678E-3591-49B1-9471-B09D053C32CC}" type="presOf" srcId="{BD7D1615-02EA-4049-8878-44220F0C7A25}" destId="{0CBCF304-4473-4DB6-92C8-F307A2913500}" srcOrd="0" destOrd="0" presId="urn:microsoft.com/office/officeart/2005/8/layout/vList6"/>
    <dgm:cxn modelId="{4EAC7203-0231-4D44-BA67-6942B172562F}" type="presOf" srcId="{AC88B03F-57D4-4A9D-B13B-B8BC404B1EB9}" destId="{E370257E-8FF3-4652-A029-7EC7169554EC}" srcOrd="0" destOrd="0" presId="urn:microsoft.com/office/officeart/2005/8/layout/vList6"/>
    <dgm:cxn modelId="{D4E7357E-79A6-4B0A-B13B-CAB9D6FD16B7}" type="presOf" srcId="{BCC4E912-14F2-47CB-AE9C-FBAD00B1ED62}" destId="{E370257E-8FF3-4652-A029-7EC7169554EC}" srcOrd="0" destOrd="1" presId="urn:microsoft.com/office/officeart/2005/8/layout/vList6"/>
    <dgm:cxn modelId="{C1D67766-C935-482B-95E4-26E403D7B7F3}" srcId="{FA15722D-A2A9-45AA-9CD6-2E03467C9677}" destId="{BAF01F15-3672-4ED8-9575-C80B3E563A2F}" srcOrd="0" destOrd="0" parTransId="{16DECB17-10B8-4428-A95C-8570F7008057}" sibTransId="{55867FA7-E58B-47EA-884A-0051A8D94638}"/>
    <dgm:cxn modelId="{2E5EE873-2B72-4AB3-B9CC-DE2CFE6F27D4}" type="presOf" srcId="{AA2A4308-5F30-494F-9E3C-654F3B85EC05}" destId="{0D7E3011-6E40-4F2A-9A0A-862B8161FAEA}" srcOrd="0" destOrd="0" presId="urn:microsoft.com/office/officeart/2005/8/layout/vList6"/>
    <dgm:cxn modelId="{B258872D-72C5-4D68-8604-E6D85EEE788F}" srcId="{BAF01F15-3672-4ED8-9575-C80B3E563A2F}" destId="{BCC4E912-14F2-47CB-AE9C-FBAD00B1ED62}" srcOrd="1" destOrd="0" parTransId="{4B642798-ECE7-48EA-81C8-56F3F05E2331}" sibTransId="{69EEAC97-8EA7-4D80-ADCC-C27E18FF9439}"/>
    <dgm:cxn modelId="{2C76F641-9822-40AE-ABEB-91D07F409EF3}" srcId="{BD7D1615-02EA-4049-8878-44220F0C7A25}" destId="{AA2A4308-5F30-494F-9E3C-654F3B85EC05}" srcOrd="0" destOrd="0" parTransId="{801E7BDE-77B1-419F-BA42-2ABAD8EB8B86}" sibTransId="{B62713F5-24C2-41F1-9609-83CC83C91FFA}"/>
    <dgm:cxn modelId="{524B1722-B6E9-44A1-A4D6-FF8B63B4F25B}" type="presParOf" srcId="{CB37FE6D-D087-4260-A1A8-F640A5488591}" destId="{F1E073F9-2808-4B87-850E-C576D681C593}" srcOrd="0" destOrd="0" presId="urn:microsoft.com/office/officeart/2005/8/layout/vList6"/>
    <dgm:cxn modelId="{73CD2821-7241-477E-A70F-8080861DB41A}" type="presParOf" srcId="{F1E073F9-2808-4B87-850E-C576D681C593}" destId="{2D36E30D-ACB3-4CE0-B572-F582F3BC7533}" srcOrd="0" destOrd="0" presId="urn:microsoft.com/office/officeart/2005/8/layout/vList6"/>
    <dgm:cxn modelId="{330FAD8D-5CE9-4245-B594-A80917BAB06D}" type="presParOf" srcId="{F1E073F9-2808-4B87-850E-C576D681C593}" destId="{E370257E-8FF3-4652-A029-7EC7169554EC}" srcOrd="1" destOrd="0" presId="urn:microsoft.com/office/officeart/2005/8/layout/vList6"/>
    <dgm:cxn modelId="{F5282856-F745-4128-9AD3-9183954CE549}" type="presParOf" srcId="{CB37FE6D-D087-4260-A1A8-F640A5488591}" destId="{1876EBB4-3ED8-4AE2-9C75-44EFE3D6168D}" srcOrd="1" destOrd="0" presId="urn:microsoft.com/office/officeart/2005/8/layout/vList6"/>
    <dgm:cxn modelId="{8A4FDFCF-CC59-4E68-A9D8-E14B90D72157}" type="presParOf" srcId="{CB37FE6D-D087-4260-A1A8-F640A5488591}" destId="{E0818826-BA61-46C1-9C4A-EA019B8084EA}" srcOrd="2" destOrd="0" presId="urn:microsoft.com/office/officeart/2005/8/layout/vList6"/>
    <dgm:cxn modelId="{60D2F3D3-40AC-4DD0-9AE0-C16CB511A19E}" type="presParOf" srcId="{E0818826-BA61-46C1-9C4A-EA019B8084EA}" destId="{0CBCF304-4473-4DB6-92C8-F307A2913500}" srcOrd="0" destOrd="0" presId="urn:microsoft.com/office/officeart/2005/8/layout/vList6"/>
    <dgm:cxn modelId="{BFC6A758-A66E-4255-923F-CCD27C6D5ABE}" type="presParOf" srcId="{E0818826-BA61-46C1-9C4A-EA019B8084EA}" destId="{0D7E3011-6E40-4F2A-9A0A-862B8161FAE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A15722D-A2A9-45AA-9CD6-2E03467C9677}"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da-DK"/>
        </a:p>
      </dgm:t>
    </dgm:pt>
    <dgm:pt modelId="{BAF01F15-3672-4ED8-9575-C80B3E563A2F}">
      <dgm:prSet phldrT="[Tekst]"/>
      <dgm:spPr/>
      <dgm:t>
        <a:bodyPr/>
        <a:lstStyle/>
        <a:p>
          <a:r>
            <a:rPr lang="da-DK" dirty="0" smtClean="0"/>
            <a:t>Hvornår ser vi det?</a:t>
          </a:r>
          <a:endParaRPr lang="da-DK" dirty="0"/>
        </a:p>
      </dgm:t>
    </dgm:pt>
    <dgm:pt modelId="{16DECB17-10B8-4428-A95C-8570F7008057}" type="parTrans" cxnId="{C1D67766-C935-482B-95E4-26E403D7B7F3}">
      <dgm:prSet/>
      <dgm:spPr/>
      <dgm:t>
        <a:bodyPr/>
        <a:lstStyle/>
        <a:p>
          <a:endParaRPr lang="da-DK"/>
        </a:p>
      </dgm:t>
    </dgm:pt>
    <dgm:pt modelId="{55867FA7-E58B-47EA-884A-0051A8D94638}" type="sibTrans" cxnId="{C1D67766-C935-482B-95E4-26E403D7B7F3}">
      <dgm:prSet/>
      <dgm:spPr/>
      <dgm:t>
        <a:bodyPr/>
        <a:lstStyle/>
        <a:p>
          <a:endParaRPr lang="da-DK"/>
        </a:p>
      </dgm:t>
    </dgm:pt>
    <dgm:pt modelId="{AC88B03F-57D4-4A9D-B13B-B8BC404B1EB9}">
      <dgm:prSet phldrT="[Tekst]"/>
      <dgm:spPr/>
      <dgm:t>
        <a:bodyPr/>
        <a:lstStyle/>
        <a:p>
          <a:r>
            <a:rPr lang="da-DK" dirty="0" smtClean="0"/>
            <a:t>Vi har kun set det i ganske få tilfælde, når der skal hvidvaskes meget store beløb. Normalt + 100 </a:t>
          </a:r>
          <a:r>
            <a:rPr lang="da-DK" dirty="0" err="1" smtClean="0"/>
            <a:t>mio</a:t>
          </a:r>
          <a:endParaRPr lang="da-DK" dirty="0"/>
        </a:p>
      </dgm:t>
    </dgm:pt>
    <dgm:pt modelId="{F455C283-56EC-4B2E-98D6-D5820B4FE5D1}" type="parTrans" cxnId="{849FA425-4C7C-46C6-AE1F-6D9BCEC3F000}">
      <dgm:prSet/>
      <dgm:spPr/>
      <dgm:t>
        <a:bodyPr/>
        <a:lstStyle/>
        <a:p>
          <a:endParaRPr lang="da-DK"/>
        </a:p>
      </dgm:t>
    </dgm:pt>
    <dgm:pt modelId="{8D7B72C9-B908-46B2-9839-6F1FE41D2EBA}" type="sibTrans" cxnId="{849FA425-4C7C-46C6-AE1F-6D9BCEC3F000}">
      <dgm:prSet/>
      <dgm:spPr/>
      <dgm:t>
        <a:bodyPr/>
        <a:lstStyle/>
        <a:p>
          <a:endParaRPr lang="da-DK"/>
        </a:p>
      </dgm:t>
    </dgm:pt>
    <dgm:pt modelId="{9A82BCD1-07F7-40C8-A49D-902E8F5F11DD}">
      <dgm:prSet phldrT="[Tekst]"/>
      <dgm:spPr/>
      <dgm:t>
        <a:bodyPr/>
        <a:lstStyle/>
        <a:p>
          <a:r>
            <a:rPr lang="da-DK" dirty="0" smtClean="0"/>
            <a:t>Dette skyldes at der skal laves et meget stort dokument </a:t>
          </a:r>
          <a:r>
            <a:rPr lang="da-DK" dirty="0" err="1" smtClean="0"/>
            <a:t>setup</a:t>
          </a:r>
          <a:r>
            <a:rPr lang="da-DK" dirty="0" smtClean="0"/>
            <a:t>, specielt hos B</a:t>
          </a:r>
          <a:endParaRPr lang="da-DK" dirty="0"/>
        </a:p>
      </dgm:t>
    </dgm:pt>
    <dgm:pt modelId="{6233A64B-CC37-42E0-AD7F-2BFEE4E32148}" type="parTrans" cxnId="{AEBBEA16-CAFA-423E-BEFD-6ED6A3177AA4}">
      <dgm:prSet/>
      <dgm:spPr/>
      <dgm:t>
        <a:bodyPr/>
        <a:lstStyle/>
        <a:p>
          <a:endParaRPr lang="da-DK"/>
        </a:p>
      </dgm:t>
    </dgm:pt>
    <dgm:pt modelId="{1DF471C9-34CD-4306-AF08-520ECCB3F0CE}" type="sibTrans" cxnId="{AEBBEA16-CAFA-423E-BEFD-6ED6A3177AA4}">
      <dgm:prSet/>
      <dgm:spPr/>
      <dgm:t>
        <a:bodyPr/>
        <a:lstStyle/>
        <a:p>
          <a:endParaRPr lang="da-DK"/>
        </a:p>
      </dgm:t>
    </dgm:pt>
    <dgm:pt modelId="{BD7D1615-02EA-4049-8878-44220F0C7A25}">
      <dgm:prSet phldrT="[Tekst]"/>
      <dgm:spPr/>
      <dgm:t>
        <a:bodyPr/>
        <a:lstStyle/>
        <a:p>
          <a:r>
            <a:rPr lang="da-DK" dirty="0" smtClean="0"/>
            <a:t>Hvad er fordelene?</a:t>
          </a:r>
          <a:endParaRPr lang="da-DK" dirty="0"/>
        </a:p>
      </dgm:t>
    </dgm:pt>
    <dgm:pt modelId="{DCA79C71-72ED-419C-9B77-950A4B520C45}" type="parTrans" cxnId="{12E08860-3DF2-4D1B-BDAF-FE78F3BC945E}">
      <dgm:prSet/>
      <dgm:spPr/>
      <dgm:t>
        <a:bodyPr/>
        <a:lstStyle/>
        <a:p>
          <a:endParaRPr lang="da-DK"/>
        </a:p>
      </dgm:t>
    </dgm:pt>
    <dgm:pt modelId="{CFEE303E-04AC-469F-B61A-F72956DE66CB}" type="sibTrans" cxnId="{12E08860-3DF2-4D1B-BDAF-FE78F3BC945E}">
      <dgm:prSet/>
      <dgm:spPr/>
      <dgm:t>
        <a:bodyPr/>
        <a:lstStyle/>
        <a:p>
          <a:endParaRPr lang="da-DK"/>
        </a:p>
      </dgm:t>
    </dgm:pt>
    <dgm:pt modelId="{AA2A4308-5F30-494F-9E3C-654F3B85EC05}">
      <dgm:prSet phldrT="[Tekst]"/>
      <dgm:spPr/>
      <dgm:t>
        <a:bodyPr/>
        <a:lstStyle/>
        <a:p>
          <a:r>
            <a:rPr lang="da-DK" dirty="0" smtClean="0"/>
            <a:t>For A: At få penge i kredsløb, som ikke ville kunne ske af lovlig vej</a:t>
          </a:r>
          <a:endParaRPr lang="da-DK" dirty="0"/>
        </a:p>
      </dgm:t>
    </dgm:pt>
    <dgm:pt modelId="{801E7BDE-77B1-419F-BA42-2ABAD8EB8B86}" type="parTrans" cxnId="{2C76F641-9822-40AE-ABEB-91D07F409EF3}">
      <dgm:prSet/>
      <dgm:spPr/>
      <dgm:t>
        <a:bodyPr/>
        <a:lstStyle/>
        <a:p>
          <a:endParaRPr lang="da-DK"/>
        </a:p>
      </dgm:t>
    </dgm:pt>
    <dgm:pt modelId="{B62713F5-24C2-41F1-9609-83CC83C91FFA}" type="sibTrans" cxnId="{2C76F641-9822-40AE-ABEB-91D07F409EF3}">
      <dgm:prSet/>
      <dgm:spPr/>
      <dgm:t>
        <a:bodyPr/>
        <a:lstStyle/>
        <a:p>
          <a:endParaRPr lang="da-DK"/>
        </a:p>
      </dgm:t>
    </dgm:pt>
    <dgm:pt modelId="{3082082D-CEF3-4C19-948A-0B777353E0D0}">
      <dgm:prSet phldrT="[Tekst]"/>
      <dgm:spPr/>
      <dgm:t>
        <a:bodyPr/>
        <a:lstStyle/>
        <a:p>
          <a:r>
            <a:rPr lang="da-DK" dirty="0" smtClean="0"/>
            <a:t>For B: Der tjenes et gebyr</a:t>
          </a:r>
          <a:endParaRPr lang="da-DK" dirty="0"/>
        </a:p>
      </dgm:t>
    </dgm:pt>
    <dgm:pt modelId="{1E360CD8-A4C6-452B-9F3D-A3001D94BE57}" type="parTrans" cxnId="{1F46E8B8-C356-49B0-B4C5-433BC03AD51C}">
      <dgm:prSet/>
      <dgm:spPr/>
      <dgm:t>
        <a:bodyPr/>
        <a:lstStyle/>
        <a:p>
          <a:endParaRPr lang="da-DK"/>
        </a:p>
      </dgm:t>
    </dgm:pt>
    <dgm:pt modelId="{CFD5AEA4-200F-40BA-9924-3DE730BC6D78}" type="sibTrans" cxnId="{1F46E8B8-C356-49B0-B4C5-433BC03AD51C}">
      <dgm:prSet/>
      <dgm:spPr/>
      <dgm:t>
        <a:bodyPr/>
        <a:lstStyle/>
        <a:p>
          <a:endParaRPr lang="da-DK"/>
        </a:p>
      </dgm:t>
    </dgm:pt>
    <dgm:pt modelId="{E99075D2-D0E5-47B2-B664-7DDBE5966FA8}">
      <dgm:prSet phldrT="[Tekst]"/>
      <dgm:spPr/>
      <dgm:t>
        <a:bodyPr/>
        <a:lstStyle/>
        <a:p>
          <a:r>
            <a:rPr lang="da-DK" dirty="0" smtClean="0"/>
            <a:t>Hvordan efterforsker vi det?</a:t>
          </a:r>
          <a:endParaRPr lang="da-DK" dirty="0"/>
        </a:p>
      </dgm:t>
    </dgm:pt>
    <dgm:pt modelId="{CF0F91C9-D2B8-4C83-B895-51F2126EFFDE}" type="parTrans" cxnId="{B9C6A46B-0017-4CB6-812F-3AD87962D197}">
      <dgm:prSet/>
      <dgm:spPr/>
      <dgm:t>
        <a:bodyPr/>
        <a:lstStyle/>
        <a:p>
          <a:endParaRPr lang="da-DK"/>
        </a:p>
      </dgm:t>
    </dgm:pt>
    <dgm:pt modelId="{76CA38CD-4120-4B39-B243-FFD93D1C4E12}" type="sibTrans" cxnId="{B9C6A46B-0017-4CB6-812F-3AD87962D197}">
      <dgm:prSet/>
      <dgm:spPr/>
      <dgm:t>
        <a:bodyPr/>
        <a:lstStyle/>
        <a:p>
          <a:endParaRPr lang="da-DK"/>
        </a:p>
      </dgm:t>
    </dgm:pt>
    <dgm:pt modelId="{95806FF7-27EC-44DA-B325-D39544AA33A5}">
      <dgm:prSet phldrT="[Tekst]"/>
      <dgm:spPr/>
      <dgm:t>
        <a:bodyPr/>
        <a:lstStyle/>
        <a:p>
          <a:r>
            <a:rPr lang="da-DK" dirty="0" smtClean="0"/>
            <a:t>Det er meget svært at efterforske for myndighederne, da der er smurt en tynd fernis af legitimitet ud over det hele</a:t>
          </a:r>
          <a:endParaRPr lang="da-DK" dirty="0"/>
        </a:p>
      </dgm:t>
    </dgm:pt>
    <dgm:pt modelId="{0FA584A1-C4CF-45CD-AA36-DF83C56288B8}" type="parTrans" cxnId="{1B25FD61-4212-4524-80FA-243890AE3B6E}">
      <dgm:prSet/>
      <dgm:spPr/>
      <dgm:t>
        <a:bodyPr/>
        <a:lstStyle/>
        <a:p>
          <a:endParaRPr lang="da-DK"/>
        </a:p>
      </dgm:t>
    </dgm:pt>
    <dgm:pt modelId="{ACC2EA3F-BE9C-4467-A3FE-13F1B5A978E8}" type="sibTrans" cxnId="{1B25FD61-4212-4524-80FA-243890AE3B6E}">
      <dgm:prSet/>
      <dgm:spPr/>
      <dgm:t>
        <a:bodyPr/>
        <a:lstStyle/>
        <a:p>
          <a:endParaRPr lang="da-DK"/>
        </a:p>
      </dgm:t>
    </dgm:pt>
    <dgm:pt modelId="{E4BA4ADF-77CF-49EF-8FBB-124D010150DD}">
      <dgm:prSet/>
      <dgm:spPr/>
      <dgm:t>
        <a:bodyPr/>
        <a:lstStyle/>
        <a:p>
          <a:r>
            <a:rPr lang="da-DK" dirty="0" smtClean="0"/>
            <a:t>Med utrolig stor tålmodighed…</a:t>
          </a:r>
          <a:endParaRPr lang="da-DK" dirty="0"/>
        </a:p>
      </dgm:t>
    </dgm:pt>
    <dgm:pt modelId="{802E99BF-B69D-4B3A-B6F4-238D9231A28A}" type="parTrans" cxnId="{81A0ACF1-A4CE-48EF-ACA8-C1574DB0D51D}">
      <dgm:prSet/>
      <dgm:spPr/>
      <dgm:t>
        <a:bodyPr/>
        <a:lstStyle/>
        <a:p>
          <a:endParaRPr lang="da-DK"/>
        </a:p>
      </dgm:t>
    </dgm:pt>
    <dgm:pt modelId="{F70E16AF-F8E5-4A0F-946D-7B3119E67C61}" type="sibTrans" cxnId="{81A0ACF1-A4CE-48EF-ACA8-C1574DB0D51D}">
      <dgm:prSet/>
      <dgm:spPr/>
      <dgm:t>
        <a:bodyPr/>
        <a:lstStyle/>
        <a:p>
          <a:endParaRPr lang="da-DK"/>
        </a:p>
      </dgm:t>
    </dgm:pt>
    <dgm:pt modelId="{D5489548-0C3D-400E-B0A6-F56E071E9315}">
      <dgm:prSet/>
      <dgm:spPr/>
      <dgm:t>
        <a:bodyPr/>
        <a:lstStyle/>
        <a:p>
          <a:r>
            <a:rPr lang="da-DK" dirty="0" smtClean="0"/>
            <a:t>Der er normalt enorme mængder dokumenter, der skal foregive at være dokumentation for legitime transaktioner</a:t>
          </a:r>
          <a:endParaRPr lang="da-DK" dirty="0"/>
        </a:p>
      </dgm:t>
    </dgm:pt>
    <dgm:pt modelId="{2B80C864-A0AB-4C97-B9B3-E5F8A965AA03}" type="parTrans" cxnId="{099A40D1-ABE2-4F5B-A240-410DFDB97AF0}">
      <dgm:prSet/>
      <dgm:spPr/>
      <dgm:t>
        <a:bodyPr/>
        <a:lstStyle/>
        <a:p>
          <a:endParaRPr lang="da-DK"/>
        </a:p>
      </dgm:t>
    </dgm:pt>
    <dgm:pt modelId="{85CC21AB-B3DD-44F9-8161-24F747AE8DAB}" type="sibTrans" cxnId="{099A40D1-ABE2-4F5B-A240-410DFDB97AF0}">
      <dgm:prSet/>
      <dgm:spPr/>
      <dgm:t>
        <a:bodyPr/>
        <a:lstStyle/>
        <a:p>
          <a:endParaRPr lang="da-DK"/>
        </a:p>
      </dgm:t>
    </dgm:pt>
    <dgm:pt modelId="{CB37FE6D-D087-4260-A1A8-F640A5488591}" type="pres">
      <dgm:prSet presAssocID="{FA15722D-A2A9-45AA-9CD6-2E03467C9677}" presName="Name0" presStyleCnt="0">
        <dgm:presLayoutVars>
          <dgm:dir/>
          <dgm:animLvl val="lvl"/>
          <dgm:resizeHandles/>
        </dgm:presLayoutVars>
      </dgm:prSet>
      <dgm:spPr/>
      <dgm:t>
        <a:bodyPr/>
        <a:lstStyle/>
        <a:p>
          <a:endParaRPr lang="da-DK"/>
        </a:p>
      </dgm:t>
    </dgm:pt>
    <dgm:pt modelId="{F1E073F9-2808-4B87-850E-C576D681C593}" type="pres">
      <dgm:prSet presAssocID="{BAF01F15-3672-4ED8-9575-C80B3E563A2F}" presName="linNode" presStyleCnt="0"/>
      <dgm:spPr/>
    </dgm:pt>
    <dgm:pt modelId="{2D36E30D-ACB3-4CE0-B572-F582F3BC7533}" type="pres">
      <dgm:prSet presAssocID="{BAF01F15-3672-4ED8-9575-C80B3E563A2F}" presName="parentShp" presStyleLbl="node1" presStyleIdx="0" presStyleCnt="3">
        <dgm:presLayoutVars>
          <dgm:bulletEnabled val="1"/>
        </dgm:presLayoutVars>
      </dgm:prSet>
      <dgm:spPr/>
      <dgm:t>
        <a:bodyPr/>
        <a:lstStyle/>
        <a:p>
          <a:endParaRPr lang="da-DK"/>
        </a:p>
      </dgm:t>
    </dgm:pt>
    <dgm:pt modelId="{E370257E-8FF3-4652-A029-7EC7169554EC}" type="pres">
      <dgm:prSet presAssocID="{BAF01F15-3672-4ED8-9575-C80B3E563A2F}" presName="childShp" presStyleLbl="bgAccFollowNode1" presStyleIdx="0" presStyleCnt="3">
        <dgm:presLayoutVars>
          <dgm:bulletEnabled val="1"/>
        </dgm:presLayoutVars>
      </dgm:prSet>
      <dgm:spPr/>
      <dgm:t>
        <a:bodyPr/>
        <a:lstStyle/>
        <a:p>
          <a:endParaRPr lang="da-DK"/>
        </a:p>
      </dgm:t>
    </dgm:pt>
    <dgm:pt modelId="{1876EBB4-3ED8-4AE2-9C75-44EFE3D6168D}" type="pres">
      <dgm:prSet presAssocID="{55867FA7-E58B-47EA-884A-0051A8D94638}" presName="spacing" presStyleCnt="0"/>
      <dgm:spPr/>
    </dgm:pt>
    <dgm:pt modelId="{E0818826-BA61-46C1-9C4A-EA019B8084EA}" type="pres">
      <dgm:prSet presAssocID="{BD7D1615-02EA-4049-8878-44220F0C7A25}" presName="linNode" presStyleCnt="0"/>
      <dgm:spPr/>
    </dgm:pt>
    <dgm:pt modelId="{0CBCF304-4473-4DB6-92C8-F307A2913500}" type="pres">
      <dgm:prSet presAssocID="{BD7D1615-02EA-4049-8878-44220F0C7A25}" presName="parentShp" presStyleLbl="node1" presStyleIdx="1" presStyleCnt="3">
        <dgm:presLayoutVars>
          <dgm:bulletEnabled val="1"/>
        </dgm:presLayoutVars>
      </dgm:prSet>
      <dgm:spPr/>
      <dgm:t>
        <a:bodyPr/>
        <a:lstStyle/>
        <a:p>
          <a:endParaRPr lang="da-DK"/>
        </a:p>
      </dgm:t>
    </dgm:pt>
    <dgm:pt modelId="{0D7E3011-6E40-4F2A-9A0A-862B8161FAEA}" type="pres">
      <dgm:prSet presAssocID="{BD7D1615-02EA-4049-8878-44220F0C7A25}" presName="childShp" presStyleLbl="bgAccFollowNode1" presStyleIdx="1" presStyleCnt="3">
        <dgm:presLayoutVars>
          <dgm:bulletEnabled val="1"/>
        </dgm:presLayoutVars>
      </dgm:prSet>
      <dgm:spPr/>
      <dgm:t>
        <a:bodyPr/>
        <a:lstStyle/>
        <a:p>
          <a:endParaRPr lang="da-DK"/>
        </a:p>
      </dgm:t>
    </dgm:pt>
    <dgm:pt modelId="{17EC4410-7310-4C76-B80C-D92DA339C904}" type="pres">
      <dgm:prSet presAssocID="{CFEE303E-04AC-469F-B61A-F72956DE66CB}" presName="spacing" presStyleCnt="0"/>
      <dgm:spPr/>
    </dgm:pt>
    <dgm:pt modelId="{4A8F631E-1B37-467A-9945-3D174A0CB055}" type="pres">
      <dgm:prSet presAssocID="{E99075D2-D0E5-47B2-B664-7DDBE5966FA8}" presName="linNode" presStyleCnt="0"/>
      <dgm:spPr/>
    </dgm:pt>
    <dgm:pt modelId="{75F7E137-6351-4A84-BEAF-4F00A15C09E1}" type="pres">
      <dgm:prSet presAssocID="{E99075D2-D0E5-47B2-B664-7DDBE5966FA8}" presName="parentShp" presStyleLbl="node1" presStyleIdx="2" presStyleCnt="3">
        <dgm:presLayoutVars>
          <dgm:bulletEnabled val="1"/>
        </dgm:presLayoutVars>
      </dgm:prSet>
      <dgm:spPr/>
      <dgm:t>
        <a:bodyPr/>
        <a:lstStyle/>
        <a:p>
          <a:endParaRPr lang="da-DK"/>
        </a:p>
      </dgm:t>
    </dgm:pt>
    <dgm:pt modelId="{D12D9EBF-C263-4EAC-A363-855DA959230F}" type="pres">
      <dgm:prSet presAssocID="{E99075D2-D0E5-47B2-B664-7DDBE5966FA8}" presName="childShp" presStyleLbl="bgAccFollowNode1" presStyleIdx="2" presStyleCnt="3">
        <dgm:presLayoutVars>
          <dgm:bulletEnabled val="1"/>
        </dgm:presLayoutVars>
      </dgm:prSet>
      <dgm:spPr/>
      <dgm:t>
        <a:bodyPr/>
        <a:lstStyle/>
        <a:p>
          <a:endParaRPr lang="da-DK"/>
        </a:p>
      </dgm:t>
    </dgm:pt>
  </dgm:ptLst>
  <dgm:cxnLst>
    <dgm:cxn modelId="{2E5EE873-2B72-4AB3-B9CC-DE2CFE6F27D4}" type="presOf" srcId="{AA2A4308-5F30-494F-9E3C-654F3B85EC05}" destId="{0D7E3011-6E40-4F2A-9A0A-862B8161FAEA}" srcOrd="0" destOrd="0" presId="urn:microsoft.com/office/officeart/2005/8/layout/vList6"/>
    <dgm:cxn modelId="{1F46E8B8-C356-49B0-B4C5-433BC03AD51C}" srcId="{BD7D1615-02EA-4049-8878-44220F0C7A25}" destId="{3082082D-CEF3-4C19-948A-0B777353E0D0}" srcOrd="1" destOrd="0" parTransId="{1E360CD8-A4C6-452B-9F3D-A3001D94BE57}" sibTransId="{CFD5AEA4-200F-40BA-9924-3DE730BC6D78}"/>
    <dgm:cxn modelId="{4EAC7203-0231-4D44-BA67-6942B172562F}" type="presOf" srcId="{AC88B03F-57D4-4A9D-B13B-B8BC404B1EB9}" destId="{E370257E-8FF3-4652-A029-7EC7169554EC}" srcOrd="0" destOrd="0" presId="urn:microsoft.com/office/officeart/2005/8/layout/vList6"/>
    <dgm:cxn modelId="{D2C1983F-D182-43F5-AE66-C7B94F75D40D}" type="presOf" srcId="{3082082D-CEF3-4C19-948A-0B777353E0D0}" destId="{0D7E3011-6E40-4F2A-9A0A-862B8161FAEA}" srcOrd="0" destOrd="1" presId="urn:microsoft.com/office/officeart/2005/8/layout/vList6"/>
    <dgm:cxn modelId="{FBDEE8DE-D116-4A18-ADEF-A3950FC045B9}" type="presOf" srcId="{95806FF7-27EC-44DA-B325-D39544AA33A5}" destId="{0D7E3011-6E40-4F2A-9A0A-862B8161FAEA}" srcOrd="0" destOrd="2" presId="urn:microsoft.com/office/officeart/2005/8/layout/vList6"/>
    <dgm:cxn modelId="{12E08860-3DF2-4D1B-BDAF-FE78F3BC945E}" srcId="{FA15722D-A2A9-45AA-9CD6-2E03467C9677}" destId="{BD7D1615-02EA-4049-8878-44220F0C7A25}" srcOrd="1" destOrd="0" parTransId="{DCA79C71-72ED-419C-9B77-950A4B520C45}" sibTransId="{CFEE303E-04AC-469F-B61A-F72956DE66CB}"/>
    <dgm:cxn modelId="{849FA425-4C7C-46C6-AE1F-6D9BCEC3F000}" srcId="{BAF01F15-3672-4ED8-9575-C80B3E563A2F}" destId="{AC88B03F-57D4-4A9D-B13B-B8BC404B1EB9}" srcOrd="0" destOrd="0" parTransId="{F455C283-56EC-4B2E-98D6-D5820B4FE5D1}" sibTransId="{8D7B72C9-B908-46B2-9839-6F1FE41D2EBA}"/>
    <dgm:cxn modelId="{3ACB72F4-8849-41AE-BD78-1EEAE9133FFF}" type="presOf" srcId="{D5489548-0C3D-400E-B0A6-F56E071E9315}" destId="{D12D9EBF-C263-4EAC-A363-855DA959230F}" srcOrd="0" destOrd="1" presId="urn:microsoft.com/office/officeart/2005/8/layout/vList6"/>
    <dgm:cxn modelId="{6BC0678E-3591-49B1-9471-B09D053C32CC}" type="presOf" srcId="{BD7D1615-02EA-4049-8878-44220F0C7A25}" destId="{0CBCF304-4473-4DB6-92C8-F307A2913500}" srcOrd="0" destOrd="0" presId="urn:microsoft.com/office/officeart/2005/8/layout/vList6"/>
    <dgm:cxn modelId="{81A0ACF1-A4CE-48EF-ACA8-C1574DB0D51D}" srcId="{E99075D2-D0E5-47B2-B664-7DDBE5966FA8}" destId="{E4BA4ADF-77CF-49EF-8FBB-124D010150DD}" srcOrd="0" destOrd="0" parTransId="{802E99BF-B69D-4B3A-B6F4-238D9231A28A}" sibTransId="{F70E16AF-F8E5-4A0F-946D-7B3119E67C61}"/>
    <dgm:cxn modelId="{099A40D1-ABE2-4F5B-A240-410DFDB97AF0}" srcId="{E99075D2-D0E5-47B2-B664-7DDBE5966FA8}" destId="{D5489548-0C3D-400E-B0A6-F56E071E9315}" srcOrd="1" destOrd="0" parTransId="{2B80C864-A0AB-4C97-B9B3-E5F8A965AA03}" sibTransId="{85CC21AB-B3DD-44F9-8161-24F747AE8DAB}"/>
    <dgm:cxn modelId="{3CA7575F-31F0-41E1-9F87-C9B3DFC16233}" type="presOf" srcId="{E99075D2-D0E5-47B2-B664-7DDBE5966FA8}" destId="{75F7E137-6351-4A84-BEAF-4F00A15C09E1}" srcOrd="0" destOrd="0" presId="urn:microsoft.com/office/officeart/2005/8/layout/vList6"/>
    <dgm:cxn modelId="{029581DE-C084-4344-902E-21DE4587237B}" type="presOf" srcId="{BAF01F15-3672-4ED8-9575-C80B3E563A2F}" destId="{2D36E30D-ACB3-4CE0-B572-F582F3BC7533}" srcOrd="0" destOrd="0" presId="urn:microsoft.com/office/officeart/2005/8/layout/vList6"/>
    <dgm:cxn modelId="{AEBBEA16-CAFA-423E-BEFD-6ED6A3177AA4}" srcId="{BAF01F15-3672-4ED8-9575-C80B3E563A2F}" destId="{9A82BCD1-07F7-40C8-A49D-902E8F5F11DD}" srcOrd="1" destOrd="0" parTransId="{6233A64B-CC37-42E0-AD7F-2BFEE4E32148}" sibTransId="{1DF471C9-34CD-4306-AF08-520ECCB3F0CE}"/>
    <dgm:cxn modelId="{5E1C0BB2-5865-4C39-8608-909E2B79CAEE}" type="presOf" srcId="{FA15722D-A2A9-45AA-9CD6-2E03467C9677}" destId="{CB37FE6D-D087-4260-A1A8-F640A5488591}" srcOrd="0" destOrd="0" presId="urn:microsoft.com/office/officeart/2005/8/layout/vList6"/>
    <dgm:cxn modelId="{C1D67766-C935-482B-95E4-26E403D7B7F3}" srcId="{FA15722D-A2A9-45AA-9CD6-2E03467C9677}" destId="{BAF01F15-3672-4ED8-9575-C80B3E563A2F}" srcOrd="0" destOrd="0" parTransId="{16DECB17-10B8-4428-A95C-8570F7008057}" sibTransId="{55867FA7-E58B-47EA-884A-0051A8D94638}"/>
    <dgm:cxn modelId="{B9C6A46B-0017-4CB6-812F-3AD87962D197}" srcId="{FA15722D-A2A9-45AA-9CD6-2E03467C9677}" destId="{E99075D2-D0E5-47B2-B664-7DDBE5966FA8}" srcOrd="2" destOrd="0" parTransId="{CF0F91C9-D2B8-4C83-B895-51F2126EFFDE}" sibTransId="{76CA38CD-4120-4B39-B243-FFD93D1C4E12}"/>
    <dgm:cxn modelId="{2C76F641-9822-40AE-ABEB-91D07F409EF3}" srcId="{BD7D1615-02EA-4049-8878-44220F0C7A25}" destId="{AA2A4308-5F30-494F-9E3C-654F3B85EC05}" srcOrd="0" destOrd="0" parTransId="{801E7BDE-77B1-419F-BA42-2ABAD8EB8B86}" sibTransId="{B62713F5-24C2-41F1-9609-83CC83C91FFA}"/>
    <dgm:cxn modelId="{1B25FD61-4212-4524-80FA-243890AE3B6E}" srcId="{BD7D1615-02EA-4049-8878-44220F0C7A25}" destId="{95806FF7-27EC-44DA-B325-D39544AA33A5}" srcOrd="2" destOrd="0" parTransId="{0FA584A1-C4CF-45CD-AA36-DF83C56288B8}" sibTransId="{ACC2EA3F-BE9C-4467-A3FE-13F1B5A978E8}"/>
    <dgm:cxn modelId="{C9F430FD-D1E5-41D2-8F3B-D0393DA3FCC3}" type="presOf" srcId="{9A82BCD1-07F7-40C8-A49D-902E8F5F11DD}" destId="{E370257E-8FF3-4652-A029-7EC7169554EC}" srcOrd="0" destOrd="1" presId="urn:microsoft.com/office/officeart/2005/8/layout/vList6"/>
    <dgm:cxn modelId="{381774C8-0230-4B7A-8932-C8678BE255A1}" type="presOf" srcId="{E4BA4ADF-77CF-49EF-8FBB-124D010150DD}" destId="{D12D9EBF-C263-4EAC-A363-855DA959230F}" srcOrd="0" destOrd="0" presId="urn:microsoft.com/office/officeart/2005/8/layout/vList6"/>
    <dgm:cxn modelId="{524B1722-B6E9-44A1-A4D6-FF8B63B4F25B}" type="presParOf" srcId="{CB37FE6D-D087-4260-A1A8-F640A5488591}" destId="{F1E073F9-2808-4B87-850E-C576D681C593}" srcOrd="0" destOrd="0" presId="urn:microsoft.com/office/officeart/2005/8/layout/vList6"/>
    <dgm:cxn modelId="{73CD2821-7241-477E-A70F-8080861DB41A}" type="presParOf" srcId="{F1E073F9-2808-4B87-850E-C576D681C593}" destId="{2D36E30D-ACB3-4CE0-B572-F582F3BC7533}" srcOrd="0" destOrd="0" presId="urn:microsoft.com/office/officeart/2005/8/layout/vList6"/>
    <dgm:cxn modelId="{330FAD8D-5CE9-4245-B594-A80917BAB06D}" type="presParOf" srcId="{F1E073F9-2808-4B87-850E-C576D681C593}" destId="{E370257E-8FF3-4652-A029-7EC7169554EC}" srcOrd="1" destOrd="0" presId="urn:microsoft.com/office/officeart/2005/8/layout/vList6"/>
    <dgm:cxn modelId="{F5282856-F745-4128-9AD3-9183954CE549}" type="presParOf" srcId="{CB37FE6D-D087-4260-A1A8-F640A5488591}" destId="{1876EBB4-3ED8-4AE2-9C75-44EFE3D6168D}" srcOrd="1" destOrd="0" presId="urn:microsoft.com/office/officeart/2005/8/layout/vList6"/>
    <dgm:cxn modelId="{8A4FDFCF-CC59-4E68-A9D8-E14B90D72157}" type="presParOf" srcId="{CB37FE6D-D087-4260-A1A8-F640A5488591}" destId="{E0818826-BA61-46C1-9C4A-EA019B8084EA}" srcOrd="2" destOrd="0" presId="urn:microsoft.com/office/officeart/2005/8/layout/vList6"/>
    <dgm:cxn modelId="{60D2F3D3-40AC-4DD0-9AE0-C16CB511A19E}" type="presParOf" srcId="{E0818826-BA61-46C1-9C4A-EA019B8084EA}" destId="{0CBCF304-4473-4DB6-92C8-F307A2913500}" srcOrd="0" destOrd="0" presId="urn:microsoft.com/office/officeart/2005/8/layout/vList6"/>
    <dgm:cxn modelId="{BFC6A758-A66E-4255-923F-CCD27C6D5ABE}" type="presParOf" srcId="{E0818826-BA61-46C1-9C4A-EA019B8084EA}" destId="{0D7E3011-6E40-4F2A-9A0A-862B8161FAEA}" srcOrd="1" destOrd="0" presId="urn:microsoft.com/office/officeart/2005/8/layout/vList6"/>
    <dgm:cxn modelId="{39778080-1C9A-49EE-B494-60347B57DF3D}" type="presParOf" srcId="{CB37FE6D-D087-4260-A1A8-F640A5488591}" destId="{17EC4410-7310-4C76-B80C-D92DA339C904}" srcOrd="3" destOrd="0" presId="urn:microsoft.com/office/officeart/2005/8/layout/vList6"/>
    <dgm:cxn modelId="{12C9B1E8-BF53-47C5-A5D7-2E694667E460}" type="presParOf" srcId="{CB37FE6D-D087-4260-A1A8-F640A5488591}" destId="{4A8F631E-1B37-467A-9945-3D174A0CB055}" srcOrd="4" destOrd="0" presId="urn:microsoft.com/office/officeart/2005/8/layout/vList6"/>
    <dgm:cxn modelId="{58EAEFA7-9418-432A-96D5-950C34AE4254}" type="presParOf" srcId="{4A8F631E-1B37-467A-9945-3D174A0CB055}" destId="{75F7E137-6351-4A84-BEAF-4F00A15C09E1}" srcOrd="0" destOrd="0" presId="urn:microsoft.com/office/officeart/2005/8/layout/vList6"/>
    <dgm:cxn modelId="{0BB272D7-3E48-45C1-A9C3-8901EECD6B1B}" type="presParOf" srcId="{4A8F631E-1B37-467A-9945-3D174A0CB055}" destId="{D12D9EBF-C263-4EAC-A363-855DA959230F}"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BAF814-8B48-44C7-BF92-0B7D72ED792F}">
      <dsp:nvSpPr>
        <dsp:cNvPr id="0" name=""/>
        <dsp:cNvSpPr/>
      </dsp:nvSpPr>
      <dsp:spPr>
        <a:xfrm rot="5400000">
          <a:off x="6719046" y="-2472107"/>
          <a:ext cx="1769903" cy="715670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da-DK" sz="2200" kern="1200" dirty="0" smtClean="0"/>
            <a:t>Sex / (u)Kærlighed</a:t>
          </a:r>
          <a:endParaRPr lang="da-DK" sz="2200" kern="1200" dirty="0"/>
        </a:p>
        <a:p>
          <a:pPr marL="228600" lvl="1" indent="-228600" algn="l" defTabSz="977900">
            <a:lnSpc>
              <a:spcPct val="90000"/>
            </a:lnSpc>
            <a:spcBef>
              <a:spcPct val="0"/>
            </a:spcBef>
            <a:spcAft>
              <a:spcPct val="15000"/>
            </a:spcAft>
            <a:buChar char="••"/>
          </a:pPr>
          <a:r>
            <a:rPr lang="da-DK" sz="2200" kern="1200" dirty="0" smtClean="0"/>
            <a:t>Ære / Dumhed</a:t>
          </a:r>
          <a:endParaRPr lang="da-DK" sz="2200" kern="1200" dirty="0"/>
        </a:p>
        <a:p>
          <a:pPr marL="228600" lvl="1" indent="-228600" algn="l" defTabSz="977900">
            <a:lnSpc>
              <a:spcPct val="90000"/>
            </a:lnSpc>
            <a:spcBef>
              <a:spcPct val="0"/>
            </a:spcBef>
            <a:spcAft>
              <a:spcPct val="15000"/>
            </a:spcAft>
            <a:buChar char="••"/>
          </a:pPr>
          <a:r>
            <a:rPr lang="da-DK" sz="2200" b="1" kern="1200" dirty="0" smtClean="0"/>
            <a:t>Økonomisk vinding</a:t>
          </a:r>
          <a:endParaRPr lang="da-DK" sz="2200" b="1" kern="1200" dirty="0"/>
        </a:p>
      </dsp:txBody>
      <dsp:txXfrm rot="-5400000">
        <a:off x="4025646" y="307693"/>
        <a:ext cx="7070304" cy="1597103"/>
      </dsp:txXfrm>
    </dsp:sp>
    <dsp:sp modelId="{6F3A9308-E0D3-42C7-BEAC-33B68F4C3919}">
      <dsp:nvSpPr>
        <dsp:cNvPr id="0" name=""/>
        <dsp:cNvSpPr/>
      </dsp:nvSpPr>
      <dsp:spPr>
        <a:xfrm>
          <a:off x="0" y="55"/>
          <a:ext cx="4025646" cy="22123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da-DK" sz="4400" kern="1200" dirty="0" smtClean="0"/>
            <a:t>Hvorfor begå kriminalitet – de tre motiver</a:t>
          </a:r>
          <a:endParaRPr lang="da-DK" sz="4400" kern="1200" dirty="0"/>
        </a:p>
      </dsp:txBody>
      <dsp:txXfrm>
        <a:off x="107999" y="108054"/>
        <a:ext cx="3809648" cy="1996381"/>
      </dsp:txXfrm>
    </dsp:sp>
    <dsp:sp modelId="{C793FD02-EC7C-441A-8344-324D0523497A}">
      <dsp:nvSpPr>
        <dsp:cNvPr id="0" name=""/>
        <dsp:cNvSpPr/>
      </dsp:nvSpPr>
      <dsp:spPr>
        <a:xfrm rot="5400000">
          <a:off x="6719046" y="-149108"/>
          <a:ext cx="1769903" cy="715670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41910" rIns="83820" bIns="41910" numCol="1" spcCol="1270" anchor="ctr" anchorCtr="0">
          <a:noAutofit/>
        </a:bodyPr>
        <a:lstStyle/>
        <a:p>
          <a:pPr marL="228600" lvl="1" indent="-228600" algn="l" defTabSz="977900">
            <a:lnSpc>
              <a:spcPct val="90000"/>
            </a:lnSpc>
            <a:spcBef>
              <a:spcPct val="0"/>
            </a:spcBef>
            <a:spcAft>
              <a:spcPct val="15000"/>
            </a:spcAft>
            <a:buChar char="••"/>
          </a:pPr>
          <a:r>
            <a:rPr lang="da-DK" sz="2200" kern="1200" dirty="0" smtClean="0"/>
            <a:t>Kriminalitet med økonomiske motiver, giver ofte kontanter </a:t>
          </a:r>
          <a:endParaRPr lang="da-DK" sz="2200" kern="1200" dirty="0"/>
        </a:p>
        <a:p>
          <a:pPr marL="228600" lvl="1" indent="-228600" algn="l" defTabSz="977900">
            <a:lnSpc>
              <a:spcPct val="90000"/>
            </a:lnSpc>
            <a:spcBef>
              <a:spcPct val="0"/>
            </a:spcBef>
            <a:spcAft>
              <a:spcPct val="15000"/>
            </a:spcAft>
            <a:buChar char="••"/>
          </a:pPr>
          <a:r>
            <a:rPr lang="da-DK" sz="2200" kern="1200" dirty="0" smtClean="0"/>
            <a:t>Kontanter har alene en værdi for den kriminelle, hvis de kan veksles til forbrugsgoder (altså at man kan købe noget for dem)</a:t>
          </a:r>
          <a:endParaRPr lang="da-DK" sz="2200" kern="1200" dirty="0"/>
        </a:p>
      </dsp:txBody>
      <dsp:txXfrm rot="-5400000">
        <a:off x="4025646" y="2630692"/>
        <a:ext cx="7070304" cy="1597103"/>
      </dsp:txXfrm>
    </dsp:sp>
    <dsp:sp modelId="{7BE95131-6AB9-495B-BD2B-05E12A658778}">
      <dsp:nvSpPr>
        <dsp:cNvPr id="0" name=""/>
        <dsp:cNvSpPr/>
      </dsp:nvSpPr>
      <dsp:spPr>
        <a:xfrm>
          <a:off x="0" y="2323053"/>
          <a:ext cx="4025646" cy="22123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da-DK" sz="4400" kern="1200" dirty="0" smtClean="0"/>
            <a:t>Kontanter har ingen værdi i sig selv</a:t>
          </a:r>
          <a:endParaRPr lang="da-DK" sz="4400" kern="1200" dirty="0"/>
        </a:p>
      </dsp:txBody>
      <dsp:txXfrm>
        <a:off x="107999" y="2431052"/>
        <a:ext cx="3809648" cy="19963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548D4F-8FB0-491F-A386-FB8F097ADDE5}">
      <dsp:nvSpPr>
        <dsp:cNvPr id="0" name=""/>
        <dsp:cNvSpPr/>
      </dsp:nvSpPr>
      <dsp:spPr>
        <a:xfrm rot="5400000">
          <a:off x="2562037" y="1325129"/>
          <a:ext cx="1171963" cy="1334238"/>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213F6D8-787B-412D-A6AE-65C6F2387BCB}">
      <dsp:nvSpPr>
        <dsp:cNvPr id="0" name=""/>
        <dsp:cNvSpPr/>
      </dsp:nvSpPr>
      <dsp:spPr>
        <a:xfrm>
          <a:off x="2251538" y="25985"/>
          <a:ext cx="1972895" cy="1380963"/>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a-DK" sz="1600" kern="1200" dirty="0" smtClean="0"/>
            <a:t>En kriminel med mange kontanter…</a:t>
          </a:r>
          <a:endParaRPr lang="da-DK" sz="1600" kern="1200" dirty="0"/>
        </a:p>
      </dsp:txBody>
      <dsp:txXfrm>
        <a:off x="2318963" y="93410"/>
        <a:ext cx="1838045" cy="1246113"/>
      </dsp:txXfrm>
    </dsp:sp>
    <dsp:sp modelId="{6AC3B51D-D7D6-4E20-B1BF-324238BDEFD6}">
      <dsp:nvSpPr>
        <dsp:cNvPr id="0" name=""/>
        <dsp:cNvSpPr/>
      </dsp:nvSpPr>
      <dsp:spPr>
        <a:xfrm>
          <a:off x="4224434" y="157691"/>
          <a:ext cx="1434896" cy="1116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endParaRPr lang="da-DK" sz="1200" kern="1200"/>
        </a:p>
      </dsp:txBody>
      <dsp:txXfrm>
        <a:off x="4224434" y="157691"/>
        <a:ext cx="1434896" cy="1116155"/>
      </dsp:txXfrm>
    </dsp:sp>
    <dsp:sp modelId="{A4C3F833-87F2-4AA0-BBE0-26EBD6D78E77}">
      <dsp:nvSpPr>
        <dsp:cNvPr id="0" name=""/>
        <dsp:cNvSpPr/>
      </dsp:nvSpPr>
      <dsp:spPr>
        <a:xfrm rot="5400000">
          <a:off x="4197777" y="2876406"/>
          <a:ext cx="1171963" cy="1334238"/>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1F1E63-FB4D-4F26-ABDC-3BB7C3D22605}">
      <dsp:nvSpPr>
        <dsp:cNvPr id="0" name=""/>
        <dsp:cNvSpPr/>
      </dsp:nvSpPr>
      <dsp:spPr>
        <a:xfrm>
          <a:off x="3887278" y="1577262"/>
          <a:ext cx="1972895" cy="1380963"/>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a-DK" sz="1600" kern="1200" dirty="0" smtClean="0"/>
            <a:t>… der ikke kan rigtig kan bruge disse…</a:t>
          </a:r>
          <a:endParaRPr lang="da-DK" sz="1600" kern="1200" dirty="0"/>
        </a:p>
      </dsp:txBody>
      <dsp:txXfrm>
        <a:off x="3954703" y="1644687"/>
        <a:ext cx="1838045" cy="1246113"/>
      </dsp:txXfrm>
    </dsp:sp>
    <dsp:sp modelId="{D92EEAEA-D17C-451E-89DE-A709E39E43AF}">
      <dsp:nvSpPr>
        <dsp:cNvPr id="0" name=""/>
        <dsp:cNvSpPr/>
      </dsp:nvSpPr>
      <dsp:spPr>
        <a:xfrm>
          <a:off x="5860174" y="1708968"/>
          <a:ext cx="1434896" cy="1116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14300" lvl="1" indent="-114300" algn="l" defTabSz="533400">
            <a:lnSpc>
              <a:spcPct val="90000"/>
            </a:lnSpc>
            <a:spcBef>
              <a:spcPct val="0"/>
            </a:spcBef>
            <a:spcAft>
              <a:spcPct val="15000"/>
            </a:spcAft>
            <a:buChar char="••"/>
          </a:pPr>
          <a:endParaRPr lang="da-DK" sz="1200" kern="1200"/>
        </a:p>
      </dsp:txBody>
      <dsp:txXfrm>
        <a:off x="5860174" y="1708968"/>
        <a:ext cx="1434896" cy="1116155"/>
      </dsp:txXfrm>
    </dsp:sp>
    <dsp:sp modelId="{EE9FB714-E41C-4B45-B9E0-2989B75B286E}">
      <dsp:nvSpPr>
        <dsp:cNvPr id="0" name=""/>
        <dsp:cNvSpPr/>
      </dsp:nvSpPr>
      <dsp:spPr>
        <a:xfrm>
          <a:off x="5523019" y="3128539"/>
          <a:ext cx="1972895" cy="1380963"/>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a-DK" sz="1600" kern="1200" dirty="0" smtClean="0"/>
            <a:t>… og som rigtig gerne vil have en ny bil, køkken, TV, eller alt muligt andet</a:t>
          </a:r>
          <a:endParaRPr lang="da-DK" sz="1600" kern="1200" dirty="0"/>
        </a:p>
      </dsp:txBody>
      <dsp:txXfrm>
        <a:off x="5590444" y="3195964"/>
        <a:ext cx="1838045" cy="1246113"/>
      </dsp:txXfrm>
    </dsp:sp>
    <dsp:sp modelId="{0FE1DEC3-EE53-4E14-813A-61345D936EEE}">
      <dsp:nvSpPr>
        <dsp:cNvPr id="0" name=""/>
        <dsp:cNvSpPr/>
      </dsp:nvSpPr>
      <dsp:spPr>
        <a:xfrm>
          <a:off x="7495914" y="3260245"/>
          <a:ext cx="1434896" cy="1116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228600" lvl="1" indent="-228600" algn="l" defTabSz="1155700">
            <a:lnSpc>
              <a:spcPct val="90000"/>
            </a:lnSpc>
            <a:spcBef>
              <a:spcPct val="0"/>
            </a:spcBef>
            <a:spcAft>
              <a:spcPct val="15000"/>
            </a:spcAft>
            <a:buChar char="••"/>
          </a:pPr>
          <a:endParaRPr lang="da-DK" sz="2600" kern="1200"/>
        </a:p>
      </dsp:txBody>
      <dsp:txXfrm>
        <a:off x="7495914" y="3260245"/>
        <a:ext cx="1434896" cy="11161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70257E-8FF3-4652-A029-7EC7169554EC}">
      <dsp:nvSpPr>
        <dsp:cNvPr id="0" name=""/>
        <dsp:cNvSpPr/>
      </dsp:nvSpPr>
      <dsp:spPr>
        <a:xfrm>
          <a:off x="4472939" y="553"/>
          <a:ext cx="6709410" cy="215922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da-DK" sz="1900" kern="1200" dirty="0" smtClean="0"/>
            <a:t>Vi ser det i meget stor udstrækning centeret omkring kriminelle der laver narkohandel, alfonseri og afpresning. </a:t>
          </a:r>
          <a:endParaRPr lang="da-DK" sz="1900" kern="1200" dirty="0"/>
        </a:p>
        <a:p>
          <a:pPr marL="171450" lvl="1" indent="-171450" algn="l" defTabSz="844550">
            <a:lnSpc>
              <a:spcPct val="90000"/>
            </a:lnSpc>
            <a:spcBef>
              <a:spcPct val="0"/>
            </a:spcBef>
            <a:spcAft>
              <a:spcPct val="15000"/>
            </a:spcAft>
            <a:buChar char="••"/>
          </a:pPr>
          <a:r>
            <a:rPr lang="da-DK" sz="1900" kern="1200" dirty="0" smtClean="0"/>
            <a:t>Det er rimelig enkelt at sætte op, det kræver stort set blot et selskab med en bankkonto, en stråmand og et rimeligt regnskab.</a:t>
          </a:r>
          <a:endParaRPr lang="da-DK" sz="1900" kern="1200" dirty="0"/>
        </a:p>
      </dsp:txBody>
      <dsp:txXfrm>
        <a:off x="4472939" y="270457"/>
        <a:ext cx="5899700" cy="1619421"/>
      </dsp:txXfrm>
    </dsp:sp>
    <dsp:sp modelId="{2D36E30D-ACB3-4CE0-B572-F582F3BC7533}">
      <dsp:nvSpPr>
        <dsp:cNvPr id="0" name=""/>
        <dsp:cNvSpPr/>
      </dsp:nvSpPr>
      <dsp:spPr>
        <a:xfrm>
          <a:off x="0" y="553"/>
          <a:ext cx="4472940" cy="21592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112395" rIns="224790" bIns="112395" numCol="1" spcCol="1270" anchor="ctr" anchorCtr="0">
          <a:noAutofit/>
        </a:bodyPr>
        <a:lstStyle/>
        <a:p>
          <a:pPr lvl="0" algn="ctr" defTabSz="2622550">
            <a:lnSpc>
              <a:spcPct val="90000"/>
            </a:lnSpc>
            <a:spcBef>
              <a:spcPct val="0"/>
            </a:spcBef>
            <a:spcAft>
              <a:spcPct val="35000"/>
            </a:spcAft>
          </a:pPr>
          <a:r>
            <a:rPr lang="da-DK" sz="5900" kern="1200" dirty="0" smtClean="0"/>
            <a:t>Hvornår ser vi det?</a:t>
          </a:r>
          <a:endParaRPr lang="da-DK" sz="5900" kern="1200" dirty="0"/>
        </a:p>
      </dsp:txBody>
      <dsp:txXfrm>
        <a:off x="105405" y="105958"/>
        <a:ext cx="4262130" cy="1948418"/>
      </dsp:txXfrm>
    </dsp:sp>
    <dsp:sp modelId="{0D7E3011-6E40-4F2A-9A0A-862B8161FAEA}">
      <dsp:nvSpPr>
        <dsp:cNvPr id="0" name=""/>
        <dsp:cNvSpPr/>
      </dsp:nvSpPr>
      <dsp:spPr>
        <a:xfrm>
          <a:off x="4472939" y="2375705"/>
          <a:ext cx="6709410" cy="215922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da-DK" sz="1900" kern="1200" dirty="0" smtClean="0"/>
            <a:t>For den kriminelle: At få ulovlige kontanter vekslet til et dyrt forbrugsgode. Provenutabet er uden betydning, da kontanterne ikke er en knap ressource.  </a:t>
          </a:r>
          <a:endParaRPr lang="da-DK" sz="1900" kern="1200" dirty="0"/>
        </a:p>
        <a:p>
          <a:pPr marL="171450" lvl="1" indent="-171450" algn="l" defTabSz="844550">
            <a:lnSpc>
              <a:spcPct val="90000"/>
            </a:lnSpc>
            <a:spcBef>
              <a:spcPct val="0"/>
            </a:spcBef>
            <a:spcAft>
              <a:spcPct val="15000"/>
            </a:spcAft>
            <a:buChar char="••"/>
          </a:pPr>
          <a:r>
            <a:rPr lang="da-DK" sz="1900" kern="1200" dirty="0" smtClean="0"/>
            <a:t>For hvidvaskeren: Adgang til kontanter, som kan anvendes til betaling af sort arbejdskrav, således at hvidvaskerne bliver prismæssigt konkurrencedygtig </a:t>
          </a:r>
          <a:endParaRPr lang="da-DK" sz="1900" kern="1200" dirty="0"/>
        </a:p>
      </dsp:txBody>
      <dsp:txXfrm>
        <a:off x="4472939" y="2645609"/>
        <a:ext cx="5899700" cy="1619421"/>
      </dsp:txXfrm>
    </dsp:sp>
    <dsp:sp modelId="{0CBCF304-4473-4DB6-92C8-F307A2913500}">
      <dsp:nvSpPr>
        <dsp:cNvPr id="0" name=""/>
        <dsp:cNvSpPr/>
      </dsp:nvSpPr>
      <dsp:spPr>
        <a:xfrm>
          <a:off x="0" y="2375705"/>
          <a:ext cx="4472940" cy="21592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112395" rIns="224790" bIns="112395" numCol="1" spcCol="1270" anchor="ctr" anchorCtr="0">
          <a:noAutofit/>
        </a:bodyPr>
        <a:lstStyle/>
        <a:p>
          <a:pPr lvl="0" algn="ctr" defTabSz="2622550">
            <a:lnSpc>
              <a:spcPct val="90000"/>
            </a:lnSpc>
            <a:spcBef>
              <a:spcPct val="0"/>
            </a:spcBef>
            <a:spcAft>
              <a:spcPct val="35000"/>
            </a:spcAft>
          </a:pPr>
          <a:r>
            <a:rPr lang="da-DK" sz="5900" kern="1200" dirty="0" smtClean="0"/>
            <a:t>Hvad er fordelene?</a:t>
          </a:r>
          <a:endParaRPr lang="da-DK" sz="5900" kern="1200" dirty="0"/>
        </a:p>
      </dsp:txBody>
      <dsp:txXfrm>
        <a:off x="105405" y="2481110"/>
        <a:ext cx="4262130" cy="19484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70257E-8FF3-4652-A029-7EC7169554EC}">
      <dsp:nvSpPr>
        <dsp:cNvPr id="0" name=""/>
        <dsp:cNvSpPr/>
      </dsp:nvSpPr>
      <dsp:spPr>
        <a:xfrm>
          <a:off x="4472939" y="0"/>
          <a:ext cx="6709410" cy="1417340"/>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da-DK" sz="1600" kern="1200" dirty="0" smtClean="0"/>
            <a:t>Vi har kun set det i ganske få tilfælde, når der skal hvidvaskes meget store beløb. Normalt + 100 </a:t>
          </a:r>
          <a:r>
            <a:rPr lang="da-DK" sz="1600" kern="1200" dirty="0" err="1" smtClean="0"/>
            <a:t>mio</a:t>
          </a:r>
          <a:endParaRPr lang="da-DK" sz="1600" kern="1200" dirty="0"/>
        </a:p>
        <a:p>
          <a:pPr marL="171450" lvl="1" indent="-171450" algn="l" defTabSz="711200">
            <a:lnSpc>
              <a:spcPct val="90000"/>
            </a:lnSpc>
            <a:spcBef>
              <a:spcPct val="0"/>
            </a:spcBef>
            <a:spcAft>
              <a:spcPct val="15000"/>
            </a:spcAft>
            <a:buChar char="••"/>
          </a:pPr>
          <a:r>
            <a:rPr lang="da-DK" sz="1600" kern="1200" dirty="0" smtClean="0"/>
            <a:t>Dette skyldes at der skal laves et meget stort dokument </a:t>
          </a:r>
          <a:r>
            <a:rPr lang="da-DK" sz="1600" kern="1200" dirty="0" err="1" smtClean="0"/>
            <a:t>setup</a:t>
          </a:r>
          <a:r>
            <a:rPr lang="da-DK" sz="1600" kern="1200" dirty="0" smtClean="0"/>
            <a:t>, specielt hos B</a:t>
          </a:r>
          <a:endParaRPr lang="da-DK" sz="1600" kern="1200" dirty="0"/>
        </a:p>
      </dsp:txBody>
      <dsp:txXfrm>
        <a:off x="4472939" y="177168"/>
        <a:ext cx="6177908" cy="1063005"/>
      </dsp:txXfrm>
    </dsp:sp>
    <dsp:sp modelId="{2D36E30D-ACB3-4CE0-B572-F582F3BC7533}">
      <dsp:nvSpPr>
        <dsp:cNvPr id="0" name=""/>
        <dsp:cNvSpPr/>
      </dsp:nvSpPr>
      <dsp:spPr>
        <a:xfrm>
          <a:off x="0" y="0"/>
          <a:ext cx="4472940" cy="14173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lvl="0" algn="ctr" defTabSz="1689100">
            <a:lnSpc>
              <a:spcPct val="90000"/>
            </a:lnSpc>
            <a:spcBef>
              <a:spcPct val="0"/>
            </a:spcBef>
            <a:spcAft>
              <a:spcPct val="35000"/>
            </a:spcAft>
          </a:pPr>
          <a:r>
            <a:rPr lang="da-DK" sz="3800" kern="1200" dirty="0" smtClean="0"/>
            <a:t>Hvornår ser vi det?</a:t>
          </a:r>
          <a:endParaRPr lang="da-DK" sz="3800" kern="1200" dirty="0"/>
        </a:p>
      </dsp:txBody>
      <dsp:txXfrm>
        <a:off x="69189" y="69189"/>
        <a:ext cx="4334562" cy="1278962"/>
      </dsp:txXfrm>
    </dsp:sp>
    <dsp:sp modelId="{0D7E3011-6E40-4F2A-9A0A-862B8161FAEA}">
      <dsp:nvSpPr>
        <dsp:cNvPr id="0" name=""/>
        <dsp:cNvSpPr/>
      </dsp:nvSpPr>
      <dsp:spPr>
        <a:xfrm>
          <a:off x="4472939" y="1559073"/>
          <a:ext cx="6709410" cy="1417340"/>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da-DK" sz="1600" kern="1200" dirty="0" smtClean="0"/>
            <a:t>For A: At få penge i kredsløb, som ikke ville kunne ske af lovlig vej</a:t>
          </a:r>
          <a:endParaRPr lang="da-DK" sz="1600" kern="1200" dirty="0"/>
        </a:p>
        <a:p>
          <a:pPr marL="171450" lvl="1" indent="-171450" algn="l" defTabSz="711200">
            <a:lnSpc>
              <a:spcPct val="90000"/>
            </a:lnSpc>
            <a:spcBef>
              <a:spcPct val="0"/>
            </a:spcBef>
            <a:spcAft>
              <a:spcPct val="15000"/>
            </a:spcAft>
            <a:buChar char="••"/>
          </a:pPr>
          <a:r>
            <a:rPr lang="da-DK" sz="1600" kern="1200" dirty="0" smtClean="0"/>
            <a:t>For B: Der tjenes et gebyr</a:t>
          </a:r>
          <a:endParaRPr lang="da-DK" sz="1600" kern="1200" dirty="0"/>
        </a:p>
        <a:p>
          <a:pPr marL="171450" lvl="1" indent="-171450" algn="l" defTabSz="711200">
            <a:lnSpc>
              <a:spcPct val="90000"/>
            </a:lnSpc>
            <a:spcBef>
              <a:spcPct val="0"/>
            </a:spcBef>
            <a:spcAft>
              <a:spcPct val="15000"/>
            </a:spcAft>
            <a:buChar char="••"/>
          </a:pPr>
          <a:r>
            <a:rPr lang="da-DK" sz="1600" kern="1200" dirty="0" smtClean="0"/>
            <a:t>Det er meget svært at efterforske for myndighederne, da der er smurt en tynd fernis af legitimitet ud over det hele</a:t>
          </a:r>
          <a:endParaRPr lang="da-DK" sz="1600" kern="1200" dirty="0"/>
        </a:p>
      </dsp:txBody>
      <dsp:txXfrm>
        <a:off x="4472939" y="1736241"/>
        <a:ext cx="6177908" cy="1063005"/>
      </dsp:txXfrm>
    </dsp:sp>
    <dsp:sp modelId="{0CBCF304-4473-4DB6-92C8-F307A2913500}">
      <dsp:nvSpPr>
        <dsp:cNvPr id="0" name=""/>
        <dsp:cNvSpPr/>
      </dsp:nvSpPr>
      <dsp:spPr>
        <a:xfrm>
          <a:off x="0" y="1559073"/>
          <a:ext cx="4472940" cy="14173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lvl="0" algn="ctr" defTabSz="1689100">
            <a:lnSpc>
              <a:spcPct val="90000"/>
            </a:lnSpc>
            <a:spcBef>
              <a:spcPct val="0"/>
            </a:spcBef>
            <a:spcAft>
              <a:spcPct val="35000"/>
            </a:spcAft>
          </a:pPr>
          <a:r>
            <a:rPr lang="da-DK" sz="3800" kern="1200" dirty="0" smtClean="0"/>
            <a:t>Hvad er fordelene?</a:t>
          </a:r>
          <a:endParaRPr lang="da-DK" sz="3800" kern="1200" dirty="0"/>
        </a:p>
      </dsp:txBody>
      <dsp:txXfrm>
        <a:off x="69189" y="1628262"/>
        <a:ext cx="4334562" cy="1278962"/>
      </dsp:txXfrm>
    </dsp:sp>
    <dsp:sp modelId="{D12D9EBF-C263-4EAC-A363-855DA959230F}">
      <dsp:nvSpPr>
        <dsp:cNvPr id="0" name=""/>
        <dsp:cNvSpPr/>
      </dsp:nvSpPr>
      <dsp:spPr>
        <a:xfrm>
          <a:off x="4472939" y="3118148"/>
          <a:ext cx="6709410" cy="1417340"/>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da-DK" sz="1600" kern="1200" dirty="0" smtClean="0"/>
            <a:t>Med utrolig stor tålmodighed…</a:t>
          </a:r>
          <a:endParaRPr lang="da-DK" sz="1600" kern="1200" dirty="0"/>
        </a:p>
        <a:p>
          <a:pPr marL="171450" lvl="1" indent="-171450" algn="l" defTabSz="711200">
            <a:lnSpc>
              <a:spcPct val="90000"/>
            </a:lnSpc>
            <a:spcBef>
              <a:spcPct val="0"/>
            </a:spcBef>
            <a:spcAft>
              <a:spcPct val="15000"/>
            </a:spcAft>
            <a:buChar char="••"/>
          </a:pPr>
          <a:r>
            <a:rPr lang="da-DK" sz="1600" kern="1200" dirty="0" smtClean="0"/>
            <a:t>Der er normalt enorme mængder dokumenter, der skal foregive at være dokumentation for legitime transaktioner</a:t>
          </a:r>
          <a:endParaRPr lang="da-DK" sz="1600" kern="1200" dirty="0"/>
        </a:p>
      </dsp:txBody>
      <dsp:txXfrm>
        <a:off x="4472939" y="3295316"/>
        <a:ext cx="6177908" cy="1063005"/>
      </dsp:txXfrm>
    </dsp:sp>
    <dsp:sp modelId="{75F7E137-6351-4A84-BEAF-4F00A15C09E1}">
      <dsp:nvSpPr>
        <dsp:cNvPr id="0" name=""/>
        <dsp:cNvSpPr/>
      </dsp:nvSpPr>
      <dsp:spPr>
        <a:xfrm>
          <a:off x="0" y="3118148"/>
          <a:ext cx="4472940" cy="14173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lvl="0" algn="ctr" defTabSz="1689100">
            <a:lnSpc>
              <a:spcPct val="90000"/>
            </a:lnSpc>
            <a:spcBef>
              <a:spcPct val="0"/>
            </a:spcBef>
            <a:spcAft>
              <a:spcPct val="35000"/>
            </a:spcAft>
          </a:pPr>
          <a:r>
            <a:rPr lang="da-DK" sz="3800" kern="1200" dirty="0" smtClean="0"/>
            <a:t>Hvordan efterforsker vi det?</a:t>
          </a:r>
          <a:endParaRPr lang="da-DK" sz="3800" kern="1200" dirty="0"/>
        </a:p>
      </dsp:txBody>
      <dsp:txXfrm>
        <a:off x="69189" y="3187337"/>
        <a:ext cx="4334562" cy="127896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9AC0B259-844C-47AF-8FE3-09ABA8DEDB85}" type="datetimeFigureOut">
              <a:rPr lang="en-GB"/>
              <a:pPr>
                <a:defRPr/>
              </a:pPr>
              <a:t>13/08/2026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88F9057-6356-4643-9E13-7302187FC918}" type="slidenum">
              <a:rPr lang="en-GB" altLang="da-DK"/>
              <a:pPr>
                <a:defRPr/>
              </a:pPr>
              <a:t>‹nr.›</a:t>
            </a:fld>
            <a:endParaRPr lang="en-GB" altLang="da-DK"/>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807CE11B-E869-458F-AF1D-CDCA169B6FA9}" type="datetimeFigureOut">
              <a:rPr lang="en-GB"/>
              <a:pPr>
                <a:defRPr/>
              </a:pPr>
              <a:t>13/08/2026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A3D2F02-52E2-4D4A-9A60-CBB55CC4B8FA}" type="slidenum">
              <a:rPr lang="en-GB" altLang="da-DK"/>
              <a:pPr>
                <a:defRPr/>
              </a:pPr>
              <a:t>‹nr.›</a:t>
            </a:fld>
            <a:endParaRPr lang="en-GB" altLang="da-DK"/>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Pladsholder til slidebille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Pladsholder til no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a-DK" altLang="da-DK" smtClean="0"/>
          </a:p>
        </p:txBody>
      </p:sp>
      <p:sp>
        <p:nvSpPr>
          <p:cNvPr id="23556" name="Pladsholder til sli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D332EAB-7D3D-4A1D-A9DA-547C93E43BF5}" type="slidenum">
              <a:rPr lang="en-GB" altLang="da-DK" smtClean="0"/>
              <a:pPr/>
              <a:t>18</a:t>
            </a:fld>
            <a:endParaRPr lang="en-GB" altLang="da-DK" smtClean="0"/>
          </a:p>
        </p:txBody>
      </p:sp>
    </p:spTree>
    <p:extLst>
      <p:ext uri="{BB962C8B-B14F-4D97-AF65-F5344CB8AC3E}">
        <p14:creationId xmlns:p14="http://schemas.microsoft.com/office/powerpoint/2010/main" val="1444246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Pladsholder til slidebille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Pladsholder til no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a-DK" altLang="da-DK" smtClean="0"/>
          </a:p>
        </p:txBody>
      </p:sp>
      <p:sp>
        <p:nvSpPr>
          <p:cNvPr id="28676" name="Pladsholder til slide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9EC6889-E918-41AD-9ACB-B19FF2D385FB}" type="slidenum">
              <a:rPr lang="en-GB" altLang="da-DK" smtClean="0"/>
              <a:pPr/>
              <a:t>19</a:t>
            </a:fld>
            <a:endParaRPr lang="en-GB" altLang="da-DK" smtClean="0"/>
          </a:p>
        </p:txBody>
      </p:sp>
    </p:spTree>
    <p:extLst>
      <p:ext uri="{BB962C8B-B14F-4D97-AF65-F5344CB8AC3E}">
        <p14:creationId xmlns:p14="http://schemas.microsoft.com/office/powerpoint/2010/main" val="34551799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Baggrundsbillede">
    <p:bg>
      <p:bgPr>
        <a:solidFill>
          <a:srgbClr val="000000"/>
        </a:solidFill>
        <a:effectLst/>
      </p:bgPr>
    </p:bg>
    <p:spTree>
      <p:nvGrpSpPr>
        <p:cNvPr id="1" name=""/>
        <p:cNvGrpSpPr/>
        <p:nvPr/>
      </p:nvGrpSpPr>
      <p:grpSpPr>
        <a:xfrm>
          <a:off x="0" y="0"/>
          <a:ext cx="0" cy="0"/>
          <a:chOff x="0" y="0"/>
          <a:chExt cx="0" cy="0"/>
        </a:xfrm>
      </p:grpSpPr>
      <p:pic>
        <p:nvPicPr>
          <p:cNvPr id="1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12191999"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8"/>
          <p:cNvSpPr/>
          <p:nvPr/>
        </p:nvSpPr>
        <p:spPr>
          <a:xfrm>
            <a:off x="1830388" y="-1890713"/>
            <a:ext cx="7164387" cy="357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sz="1400" dirty="0"/>
          </a:p>
        </p:txBody>
      </p:sp>
      <p:sp>
        <p:nvSpPr>
          <p:cNvPr id="9" name="Slide Number Placeholder 9"/>
          <p:cNvSpPr txBox="1">
            <a:spLocks/>
          </p:cNvSpPr>
          <p:nvPr/>
        </p:nvSpPr>
        <p:spPr>
          <a:xfrm>
            <a:off x="901700" y="7067550"/>
            <a:ext cx="376238" cy="234950"/>
          </a:xfrm>
          <a:prstGeom prst="rect">
            <a:avLst/>
          </a:prstGeom>
        </p:spPr>
        <p:txBody>
          <a:bodyPr lIns="0" tIns="0" rIns="0" bIns="0"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defRPr/>
            </a:pPr>
            <a:fld id="{BF5BBEFD-92CA-438B-A94F-73EC2FD1782A}" type="slidenum">
              <a:rPr lang="da-DK" altLang="da-DK" sz="100" smtClean="0"/>
              <a:pPr algn="r" eaLnBrk="1" hangingPunct="1">
                <a:defRPr/>
              </a:pPr>
              <a:t>‹nr.›</a:t>
            </a:fld>
            <a:endParaRPr lang="da-DK" altLang="da-DK" sz="100" smtClean="0"/>
          </a:p>
        </p:txBody>
      </p:sp>
      <p:sp>
        <p:nvSpPr>
          <p:cNvPr id="2" name="Title 2"/>
          <p:cNvSpPr>
            <a:spLocks noGrp="1"/>
          </p:cNvSpPr>
          <p:nvPr>
            <p:ph type="ctrTitle"/>
          </p:nvPr>
        </p:nvSpPr>
        <p:spPr>
          <a:xfrm>
            <a:off x="504000" y="1151733"/>
            <a:ext cx="9885600" cy="1833563"/>
          </a:xfrm>
        </p:spPr>
        <p:txBody>
          <a:bodyPr rtlCol="0" anchor="b">
            <a:noAutofit/>
          </a:bodyPr>
          <a:lstStyle>
            <a:lvl1pPr>
              <a:lnSpc>
                <a:spcPct val="90000"/>
              </a:lnSpc>
              <a:defRPr lang="en-GB" sz="5500" baseline="0">
                <a:solidFill>
                  <a:schemeClr val="bg1"/>
                </a:solidFill>
              </a:defRPr>
            </a:lvl1pPr>
          </a:lstStyle>
          <a:p>
            <a:pPr lvl="0"/>
            <a:r>
              <a:rPr lang="da-DK" smtClean="0"/>
              <a:t>Klik for at redigere i master</a:t>
            </a:r>
            <a:endParaRPr lang="da-DK" dirty="0"/>
          </a:p>
        </p:txBody>
      </p:sp>
      <p:sp>
        <p:nvSpPr>
          <p:cNvPr id="26" name="Subtitle 3"/>
          <p:cNvSpPr>
            <a:spLocks noGrp="1"/>
          </p:cNvSpPr>
          <p:nvPr>
            <p:ph type="subTitle" idx="1"/>
          </p:nvPr>
        </p:nvSpPr>
        <p:spPr>
          <a:xfrm>
            <a:off x="504000" y="2934206"/>
            <a:ext cx="4717069" cy="890475"/>
          </a:xfrm>
        </p:spPr>
        <p:txBody>
          <a:bodyPr wrap="none" anchor="b">
            <a:noAutofit/>
          </a:bodyPr>
          <a:lstStyle>
            <a:lvl1pPr marL="0" indent="0" algn="l">
              <a:lnSpc>
                <a:spcPct val="110000"/>
              </a:lnSpc>
              <a:buNone/>
              <a:defRPr sz="1600" b="0"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a-DK" smtClean="0"/>
              <a:t>Klik for at redigere undertiteltypografien i masteren</a:t>
            </a:r>
            <a:endParaRPr lang="da-DK" dirty="0"/>
          </a:p>
        </p:txBody>
      </p:sp>
      <p:sp>
        <p:nvSpPr>
          <p:cNvPr id="14" name="Text Placeholder 4"/>
          <p:cNvSpPr>
            <a:spLocks noGrp="1"/>
          </p:cNvSpPr>
          <p:nvPr>
            <p:ph type="body" sz="quarter" idx="12"/>
          </p:nvPr>
        </p:nvSpPr>
        <p:spPr>
          <a:xfrm>
            <a:off x="504000" y="614575"/>
            <a:ext cx="7162327" cy="168059"/>
          </a:xfrm>
          <a:noFill/>
        </p:spPr>
        <p:txBody>
          <a:bodyPr rtlCol="0" anchor="b">
            <a:noAutofit/>
          </a:bodyPr>
          <a:lstStyle>
            <a:lvl1pPr marL="0" indent="0">
              <a:buFont typeface="Arial" panose="020B0604020202020204" pitchFamily="34" charset="0"/>
              <a:buNone/>
              <a:defRPr lang="en-US" sz="1050" b="0" i="0" cap="all" smtClean="0">
                <a:solidFill>
                  <a:schemeClr val="bg1"/>
                </a:solidFill>
                <a:latin typeface="Politi Light" panose="020B0503040000020004" pitchFamily="34" charset="0"/>
                <a:cs typeface="+mn-cs"/>
              </a:defRPr>
            </a:lvl1pPr>
            <a:lvl2pPr>
              <a:defRPr lang="en-US" sz="1800"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GB" sz="1800"/>
            </a:lvl5pPr>
          </a:lstStyle>
          <a:p>
            <a:pPr lvl="0"/>
            <a:r>
              <a:rPr lang="da-DK" smtClean="0"/>
              <a:t>Rediger typografien i masterens</a:t>
            </a:r>
          </a:p>
        </p:txBody>
      </p:sp>
      <p:sp>
        <p:nvSpPr>
          <p:cNvPr id="13" name="Text Placeholder 4"/>
          <p:cNvSpPr>
            <a:spLocks noGrp="1"/>
          </p:cNvSpPr>
          <p:nvPr>
            <p:ph type="body" sz="quarter" idx="11"/>
          </p:nvPr>
        </p:nvSpPr>
        <p:spPr>
          <a:xfrm>
            <a:off x="504000" y="475301"/>
            <a:ext cx="7162327" cy="168059"/>
          </a:xfrm>
          <a:noFill/>
        </p:spPr>
        <p:txBody>
          <a:bodyPr rtlCol="0" anchor="b">
            <a:noAutofit/>
          </a:bodyPr>
          <a:lstStyle>
            <a:lvl1pPr marL="0" indent="0">
              <a:buFont typeface="Arial" panose="020B0604020202020204" pitchFamily="34" charset="0"/>
              <a:buNone/>
              <a:defRPr lang="en-US" sz="1050" b="0" i="0" cap="all" smtClean="0">
                <a:solidFill>
                  <a:schemeClr val="bg1"/>
                </a:solidFill>
                <a:latin typeface="Politi" panose="02000503040000020004" pitchFamily="2" charset="0"/>
                <a:cs typeface="+mn-cs"/>
              </a:defRPr>
            </a:lvl1pPr>
            <a:lvl2pPr>
              <a:defRPr lang="en-US" sz="1800"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GB" sz="1800"/>
            </a:lvl5pPr>
          </a:lstStyle>
          <a:p>
            <a:pPr lvl="0"/>
            <a:r>
              <a:rPr lang="da-DK" smtClean="0"/>
              <a:t>Rediger typografien i masterens</a:t>
            </a:r>
          </a:p>
        </p:txBody>
      </p:sp>
      <p:sp>
        <p:nvSpPr>
          <p:cNvPr id="15" name="Pladsholder til tekst 4"/>
          <p:cNvSpPr>
            <a:spLocks noGrp="1"/>
          </p:cNvSpPr>
          <p:nvPr>
            <p:ph type="body" sz="quarter" idx="20"/>
          </p:nvPr>
        </p:nvSpPr>
        <p:spPr>
          <a:xfrm>
            <a:off x="503238" y="3963988"/>
            <a:ext cx="4717831" cy="365125"/>
          </a:xfrm>
        </p:spPr>
        <p:txBody>
          <a:bodyPr/>
          <a:lstStyle>
            <a:lvl1pPr marL="0" indent="0">
              <a:buNone/>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smtClean="0"/>
              <a:t>Rediger typografien i masterens</a:t>
            </a:r>
          </a:p>
        </p:txBody>
      </p:sp>
      <p:sp>
        <p:nvSpPr>
          <p:cNvPr id="11" name="Footer Placeholder 4" hidden="1"/>
          <p:cNvSpPr>
            <a:spLocks noGrp="1"/>
          </p:cNvSpPr>
          <p:nvPr>
            <p:ph type="ftr" sz="quarter" idx="22"/>
          </p:nvPr>
        </p:nvSpPr>
        <p:spPr>
          <a:xfrm>
            <a:off x="0" y="6911975"/>
            <a:ext cx="0" cy="234950"/>
          </a:xfrm>
          <a:prstGeom prst="rect">
            <a:avLst/>
          </a:prstGeom>
        </p:spPr>
        <p:txBody>
          <a:bodyPr/>
          <a:lstStyle>
            <a:lvl1pPr eaLnBrk="1" hangingPunct="1">
              <a:defRPr sz="100">
                <a:noFill/>
              </a:defRPr>
            </a:lvl1pPr>
          </a:lstStyle>
          <a:p>
            <a:pPr>
              <a:defRPr/>
            </a:pPr>
            <a:r>
              <a:rPr lang="da-DK"/>
              <a:t>Midt- og vestjyllands</a:t>
            </a:r>
          </a:p>
        </p:txBody>
      </p:sp>
      <p:pic>
        <p:nvPicPr>
          <p:cNvPr id="16" name="Picture 8"/>
          <p:cNvPicPr>
            <a:picLocks noChangeAspect="1"/>
          </p:cNvPicPr>
          <p:nvPr userDrawn="1"/>
        </p:nvPicPr>
        <p:blipFill>
          <a:blip r:embed="rId3" cstate="print">
            <a:lum bright="100000"/>
            <a:extLst>
              <a:ext uri="{28A0092B-C50C-407E-A947-70E740481C1C}">
                <a14:useLocalDpi xmlns:a14="http://schemas.microsoft.com/office/drawing/2010/main" val="0"/>
              </a:ext>
            </a:extLst>
          </a:blip>
          <a:srcRect/>
          <a:stretch>
            <a:fillRect/>
          </a:stretch>
        </p:blipFill>
        <p:spPr bwMode="auto">
          <a:xfrm>
            <a:off x="10620375" y="503238"/>
            <a:ext cx="1068388"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Freeform 5"/>
          <p:cNvSpPr>
            <a:spLocks noEditPoints="1"/>
          </p:cNvSpPr>
          <p:nvPr userDrawn="1"/>
        </p:nvSpPr>
        <p:spPr bwMode="auto">
          <a:xfrm>
            <a:off x="10496551" y="6313003"/>
            <a:ext cx="1192212" cy="217972"/>
          </a:xfrm>
          <a:custGeom>
            <a:avLst/>
            <a:gdLst>
              <a:gd name="T0" fmla="*/ 1044 w 1258"/>
              <a:gd name="T1" fmla="*/ 230 h 230"/>
              <a:gd name="T2" fmla="*/ 934 w 1258"/>
              <a:gd name="T3" fmla="*/ 122 h 230"/>
              <a:gd name="T4" fmla="*/ 989 w 1258"/>
              <a:gd name="T5" fmla="*/ 122 h 230"/>
              <a:gd name="T6" fmla="*/ 811 w 1258"/>
              <a:gd name="T7" fmla="*/ 230 h 230"/>
              <a:gd name="T8" fmla="*/ 844 w 1258"/>
              <a:gd name="T9" fmla="*/ 122 h 230"/>
              <a:gd name="T10" fmla="*/ 1018 w 1258"/>
              <a:gd name="T11" fmla="*/ 105 h 230"/>
              <a:gd name="T12" fmla="*/ 949 w 1258"/>
              <a:gd name="T13" fmla="*/ 0 h 230"/>
              <a:gd name="T14" fmla="*/ 963 w 1258"/>
              <a:gd name="T15" fmla="*/ 0 h 230"/>
              <a:gd name="T16" fmla="*/ 825 w 1258"/>
              <a:gd name="T17" fmla="*/ 105 h 230"/>
              <a:gd name="T18" fmla="*/ 858 w 1258"/>
              <a:gd name="T19" fmla="*/ 0 h 230"/>
              <a:gd name="T20" fmla="*/ 775 w 1258"/>
              <a:gd name="T21" fmla="*/ 230 h 230"/>
              <a:gd name="T22" fmla="*/ 665 w 1258"/>
              <a:gd name="T23" fmla="*/ 122 h 230"/>
              <a:gd name="T24" fmla="*/ 718 w 1258"/>
              <a:gd name="T25" fmla="*/ 122 h 230"/>
              <a:gd name="T26" fmla="*/ 541 w 1258"/>
              <a:gd name="T27" fmla="*/ 230 h 230"/>
              <a:gd name="T28" fmla="*/ 575 w 1258"/>
              <a:gd name="T29" fmla="*/ 122 h 230"/>
              <a:gd name="T30" fmla="*/ 503 w 1258"/>
              <a:gd name="T31" fmla="*/ 230 h 230"/>
              <a:gd name="T32" fmla="*/ 394 w 1258"/>
              <a:gd name="T33" fmla="*/ 122 h 230"/>
              <a:gd name="T34" fmla="*/ 448 w 1258"/>
              <a:gd name="T35" fmla="*/ 122 h 230"/>
              <a:gd name="T36" fmla="*/ 270 w 1258"/>
              <a:gd name="T37" fmla="*/ 230 h 230"/>
              <a:gd name="T38" fmla="*/ 303 w 1258"/>
              <a:gd name="T39" fmla="*/ 122 h 230"/>
              <a:gd name="T40" fmla="*/ 234 w 1258"/>
              <a:gd name="T41" fmla="*/ 230 h 230"/>
              <a:gd name="T42" fmla="*/ 124 w 1258"/>
              <a:gd name="T43" fmla="*/ 122 h 230"/>
              <a:gd name="T44" fmla="*/ 177 w 1258"/>
              <a:gd name="T45" fmla="*/ 122 h 230"/>
              <a:gd name="T46" fmla="*/ 0 w 1258"/>
              <a:gd name="T47" fmla="*/ 230 h 230"/>
              <a:gd name="T48" fmla="*/ 34 w 1258"/>
              <a:gd name="T49" fmla="*/ 122 h 230"/>
              <a:gd name="T50" fmla="*/ 749 w 1258"/>
              <a:gd name="T51" fmla="*/ 105 h 230"/>
              <a:gd name="T52" fmla="*/ 680 w 1258"/>
              <a:gd name="T53" fmla="*/ 0 h 230"/>
              <a:gd name="T54" fmla="*/ 691 w 1258"/>
              <a:gd name="T55" fmla="*/ 0 h 230"/>
              <a:gd name="T56" fmla="*/ 556 w 1258"/>
              <a:gd name="T57" fmla="*/ 105 h 230"/>
              <a:gd name="T58" fmla="*/ 589 w 1258"/>
              <a:gd name="T59" fmla="*/ 0 h 230"/>
              <a:gd name="T60" fmla="*/ 477 w 1258"/>
              <a:gd name="T61" fmla="*/ 105 h 230"/>
              <a:gd name="T62" fmla="*/ 408 w 1258"/>
              <a:gd name="T63" fmla="*/ 0 h 230"/>
              <a:gd name="T64" fmla="*/ 422 w 1258"/>
              <a:gd name="T65" fmla="*/ 0 h 230"/>
              <a:gd name="T66" fmla="*/ 284 w 1258"/>
              <a:gd name="T67" fmla="*/ 105 h 230"/>
              <a:gd name="T68" fmla="*/ 317 w 1258"/>
              <a:gd name="T69" fmla="*/ 0 h 230"/>
              <a:gd name="T70" fmla="*/ 208 w 1258"/>
              <a:gd name="T71" fmla="*/ 105 h 230"/>
              <a:gd name="T72" fmla="*/ 139 w 1258"/>
              <a:gd name="T73" fmla="*/ 0 h 230"/>
              <a:gd name="T74" fmla="*/ 151 w 1258"/>
              <a:gd name="T75" fmla="*/ 0 h 230"/>
              <a:gd name="T76" fmla="*/ 15 w 1258"/>
              <a:gd name="T77" fmla="*/ 105 h 230"/>
              <a:gd name="T78" fmla="*/ 48 w 1258"/>
              <a:gd name="T79" fmla="*/ 0 h 230"/>
              <a:gd name="T80" fmla="*/ 1225 w 1258"/>
              <a:gd name="T81" fmla="*/ 230 h 230"/>
              <a:gd name="T82" fmla="*/ 1116 w 1258"/>
              <a:gd name="T83" fmla="*/ 122 h 230"/>
              <a:gd name="T84" fmla="*/ 1168 w 1258"/>
              <a:gd name="T85" fmla="*/ 122 h 230"/>
              <a:gd name="T86" fmla="*/ 1185 w 1258"/>
              <a:gd name="T87" fmla="*/ 105 h 230"/>
              <a:gd name="T88" fmla="*/ 1220 w 1258"/>
              <a:gd name="T89" fmla="*/ 0 h 230"/>
              <a:gd name="T90" fmla="*/ 1108 w 1258"/>
              <a:gd name="T91" fmla="*/ 105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58" h="230">
                <a:moveTo>
                  <a:pt x="1025" y="122"/>
                </a:moveTo>
                <a:lnTo>
                  <a:pt x="992" y="230"/>
                </a:lnTo>
                <a:lnTo>
                  <a:pt x="1044" y="230"/>
                </a:lnTo>
                <a:lnTo>
                  <a:pt x="1077" y="122"/>
                </a:lnTo>
                <a:lnTo>
                  <a:pt x="1025" y="122"/>
                </a:lnTo>
                <a:close/>
                <a:moveTo>
                  <a:pt x="934" y="122"/>
                </a:moveTo>
                <a:lnTo>
                  <a:pt x="901" y="230"/>
                </a:lnTo>
                <a:lnTo>
                  <a:pt x="954" y="230"/>
                </a:lnTo>
                <a:lnTo>
                  <a:pt x="989" y="122"/>
                </a:lnTo>
                <a:lnTo>
                  <a:pt x="934" y="122"/>
                </a:lnTo>
                <a:close/>
                <a:moveTo>
                  <a:pt x="844" y="122"/>
                </a:moveTo>
                <a:lnTo>
                  <a:pt x="811" y="230"/>
                </a:lnTo>
                <a:lnTo>
                  <a:pt x="863" y="230"/>
                </a:lnTo>
                <a:lnTo>
                  <a:pt x="899" y="122"/>
                </a:lnTo>
                <a:lnTo>
                  <a:pt x="844" y="122"/>
                </a:lnTo>
                <a:close/>
                <a:moveTo>
                  <a:pt x="1039" y="0"/>
                </a:moveTo>
                <a:lnTo>
                  <a:pt x="1006" y="105"/>
                </a:lnTo>
                <a:lnTo>
                  <a:pt x="1018" y="105"/>
                </a:lnTo>
                <a:lnTo>
                  <a:pt x="1054" y="0"/>
                </a:lnTo>
                <a:lnTo>
                  <a:pt x="1039" y="0"/>
                </a:lnTo>
                <a:close/>
                <a:moveTo>
                  <a:pt x="949" y="0"/>
                </a:moveTo>
                <a:lnTo>
                  <a:pt x="915" y="105"/>
                </a:lnTo>
                <a:lnTo>
                  <a:pt x="930" y="105"/>
                </a:lnTo>
                <a:lnTo>
                  <a:pt x="963" y="0"/>
                </a:lnTo>
                <a:lnTo>
                  <a:pt x="949" y="0"/>
                </a:lnTo>
                <a:close/>
                <a:moveTo>
                  <a:pt x="858" y="0"/>
                </a:moveTo>
                <a:lnTo>
                  <a:pt x="825" y="105"/>
                </a:lnTo>
                <a:lnTo>
                  <a:pt x="839" y="105"/>
                </a:lnTo>
                <a:lnTo>
                  <a:pt x="872" y="0"/>
                </a:lnTo>
                <a:lnTo>
                  <a:pt x="858" y="0"/>
                </a:lnTo>
                <a:close/>
                <a:moveTo>
                  <a:pt x="753" y="122"/>
                </a:moveTo>
                <a:lnTo>
                  <a:pt x="720" y="230"/>
                </a:lnTo>
                <a:lnTo>
                  <a:pt x="775" y="230"/>
                </a:lnTo>
                <a:lnTo>
                  <a:pt x="808" y="122"/>
                </a:lnTo>
                <a:lnTo>
                  <a:pt x="753" y="122"/>
                </a:lnTo>
                <a:close/>
                <a:moveTo>
                  <a:pt x="665" y="122"/>
                </a:moveTo>
                <a:lnTo>
                  <a:pt x="629" y="230"/>
                </a:lnTo>
                <a:lnTo>
                  <a:pt x="684" y="230"/>
                </a:lnTo>
                <a:lnTo>
                  <a:pt x="718" y="122"/>
                </a:lnTo>
                <a:lnTo>
                  <a:pt x="665" y="122"/>
                </a:lnTo>
                <a:close/>
                <a:moveTo>
                  <a:pt x="575" y="122"/>
                </a:moveTo>
                <a:lnTo>
                  <a:pt x="541" y="230"/>
                </a:lnTo>
                <a:lnTo>
                  <a:pt x="594" y="230"/>
                </a:lnTo>
                <a:lnTo>
                  <a:pt x="627" y="122"/>
                </a:lnTo>
                <a:lnTo>
                  <a:pt x="575" y="122"/>
                </a:lnTo>
                <a:close/>
                <a:moveTo>
                  <a:pt x="484" y="122"/>
                </a:moveTo>
                <a:lnTo>
                  <a:pt x="451" y="230"/>
                </a:lnTo>
                <a:lnTo>
                  <a:pt x="503" y="230"/>
                </a:lnTo>
                <a:lnTo>
                  <a:pt x="537" y="122"/>
                </a:lnTo>
                <a:lnTo>
                  <a:pt x="484" y="122"/>
                </a:lnTo>
                <a:close/>
                <a:moveTo>
                  <a:pt x="394" y="122"/>
                </a:moveTo>
                <a:lnTo>
                  <a:pt x="360" y="230"/>
                </a:lnTo>
                <a:lnTo>
                  <a:pt x="413" y="230"/>
                </a:lnTo>
                <a:lnTo>
                  <a:pt x="448" y="122"/>
                </a:lnTo>
                <a:lnTo>
                  <a:pt x="394" y="122"/>
                </a:lnTo>
                <a:close/>
                <a:moveTo>
                  <a:pt x="303" y="122"/>
                </a:moveTo>
                <a:lnTo>
                  <a:pt x="270" y="230"/>
                </a:lnTo>
                <a:lnTo>
                  <a:pt x="325" y="230"/>
                </a:lnTo>
                <a:lnTo>
                  <a:pt x="358" y="122"/>
                </a:lnTo>
                <a:lnTo>
                  <a:pt x="303" y="122"/>
                </a:lnTo>
                <a:close/>
                <a:moveTo>
                  <a:pt x="213" y="122"/>
                </a:moveTo>
                <a:lnTo>
                  <a:pt x="179" y="230"/>
                </a:lnTo>
                <a:lnTo>
                  <a:pt x="234" y="230"/>
                </a:lnTo>
                <a:lnTo>
                  <a:pt x="267" y="122"/>
                </a:lnTo>
                <a:lnTo>
                  <a:pt x="213" y="122"/>
                </a:lnTo>
                <a:close/>
                <a:moveTo>
                  <a:pt x="124" y="122"/>
                </a:moveTo>
                <a:lnTo>
                  <a:pt x="89" y="230"/>
                </a:lnTo>
                <a:lnTo>
                  <a:pt x="143" y="230"/>
                </a:lnTo>
                <a:lnTo>
                  <a:pt x="177" y="122"/>
                </a:lnTo>
                <a:lnTo>
                  <a:pt x="124" y="122"/>
                </a:lnTo>
                <a:close/>
                <a:moveTo>
                  <a:pt x="34" y="122"/>
                </a:moveTo>
                <a:lnTo>
                  <a:pt x="0" y="230"/>
                </a:lnTo>
                <a:lnTo>
                  <a:pt x="53" y="230"/>
                </a:lnTo>
                <a:lnTo>
                  <a:pt x="86" y="122"/>
                </a:lnTo>
                <a:lnTo>
                  <a:pt x="34" y="122"/>
                </a:lnTo>
                <a:close/>
                <a:moveTo>
                  <a:pt x="770" y="0"/>
                </a:moveTo>
                <a:lnTo>
                  <a:pt x="734" y="105"/>
                </a:lnTo>
                <a:lnTo>
                  <a:pt x="749" y="105"/>
                </a:lnTo>
                <a:lnTo>
                  <a:pt x="782" y="0"/>
                </a:lnTo>
                <a:lnTo>
                  <a:pt x="770" y="0"/>
                </a:lnTo>
                <a:close/>
                <a:moveTo>
                  <a:pt x="680" y="0"/>
                </a:moveTo>
                <a:lnTo>
                  <a:pt x="646" y="105"/>
                </a:lnTo>
                <a:lnTo>
                  <a:pt x="658" y="105"/>
                </a:lnTo>
                <a:lnTo>
                  <a:pt x="691" y="0"/>
                </a:lnTo>
                <a:lnTo>
                  <a:pt x="680" y="0"/>
                </a:lnTo>
                <a:close/>
                <a:moveTo>
                  <a:pt x="589" y="0"/>
                </a:moveTo>
                <a:lnTo>
                  <a:pt x="556" y="105"/>
                </a:lnTo>
                <a:lnTo>
                  <a:pt x="568" y="105"/>
                </a:lnTo>
                <a:lnTo>
                  <a:pt x="601" y="0"/>
                </a:lnTo>
                <a:lnTo>
                  <a:pt x="589" y="0"/>
                </a:lnTo>
                <a:close/>
                <a:moveTo>
                  <a:pt x="498" y="0"/>
                </a:moveTo>
                <a:lnTo>
                  <a:pt x="465" y="105"/>
                </a:lnTo>
                <a:lnTo>
                  <a:pt x="477" y="105"/>
                </a:lnTo>
                <a:lnTo>
                  <a:pt x="513" y="0"/>
                </a:lnTo>
                <a:lnTo>
                  <a:pt x="498" y="0"/>
                </a:lnTo>
                <a:close/>
                <a:moveTo>
                  <a:pt x="408" y="0"/>
                </a:moveTo>
                <a:lnTo>
                  <a:pt x="375" y="105"/>
                </a:lnTo>
                <a:lnTo>
                  <a:pt x="389" y="105"/>
                </a:lnTo>
                <a:lnTo>
                  <a:pt x="422" y="0"/>
                </a:lnTo>
                <a:lnTo>
                  <a:pt x="408" y="0"/>
                </a:lnTo>
                <a:close/>
                <a:moveTo>
                  <a:pt x="317" y="0"/>
                </a:moveTo>
                <a:lnTo>
                  <a:pt x="284" y="105"/>
                </a:lnTo>
                <a:lnTo>
                  <a:pt x="298" y="105"/>
                </a:lnTo>
                <a:lnTo>
                  <a:pt x="332" y="0"/>
                </a:lnTo>
                <a:lnTo>
                  <a:pt x="317" y="0"/>
                </a:lnTo>
                <a:close/>
                <a:moveTo>
                  <a:pt x="229" y="0"/>
                </a:moveTo>
                <a:lnTo>
                  <a:pt x="193" y="105"/>
                </a:lnTo>
                <a:lnTo>
                  <a:pt x="208" y="105"/>
                </a:lnTo>
                <a:lnTo>
                  <a:pt x="241" y="0"/>
                </a:lnTo>
                <a:lnTo>
                  <a:pt x="229" y="0"/>
                </a:lnTo>
                <a:close/>
                <a:moveTo>
                  <a:pt x="139" y="0"/>
                </a:moveTo>
                <a:lnTo>
                  <a:pt x="105" y="105"/>
                </a:lnTo>
                <a:lnTo>
                  <a:pt x="117" y="105"/>
                </a:lnTo>
                <a:lnTo>
                  <a:pt x="151" y="0"/>
                </a:lnTo>
                <a:lnTo>
                  <a:pt x="139" y="0"/>
                </a:lnTo>
                <a:close/>
                <a:moveTo>
                  <a:pt x="48" y="0"/>
                </a:moveTo>
                <a:lnTo>
                  <a:pt x="15" y="105"/>
                </a:lnTo>
                <a:lnTo>
                  <a:pt x="27" y="105"/>
                </a:lnTo>
                <a:lnTo>
                  <a:pt x="62" y="0"/>
                </a:lnTo>
                <a:lnTo>
                  <a:pt x="48" y="0"/>
                </a:lnTo>
                <a:close/>
                <a:moveTo>
                  <a:pt x="1204" y="122"/>
                </a:moveTo>
                <a:lnTo>
                  <a:pt x="1170" y="230"/>
                </a:lnTo>
                <a:lnTo>
                  <a:pt x="1225" y="230"/>
                </a:lnTo>
                <a:lnTo>
                  <a:pt x="1258" y="122"/>
                </a:lnTo>
                <a:lnTo>
                  <a:pt x="1204" y="122"/>
                </a:lnTo>
                <a:close/>
                <a:moveTo>
                  <a:pt x="1116" y="122"/>
                </a:moveTo>
                <a:lnTo>
                  <a:pt x="1080" y="230"/>
                </a:lnTo>
                <a:lnTo>
                  <a:pt x="1135" y="230"/>
                </a:lnTo>
                <a:lnTo>
                  <a:pt x="1168" y="122"/>
                </a:lnTo>
                <a:lnTo>
                  <a:pt x="1116" y="122"/>
                </a:lnTo>
                <a:close/>
                <a:moveTo>
                  <a:pt x="1220" y="0"/>
                </a:moveTo>
                <a:lnTo>
                  <a:pt x="1185" y="105"/>
                </a:lnTo>
                <a:lnTo>
                  <a:pt x="1199" y="105"/>
                </a:lnTo>
                <a:lnTo>
                  <a:pt x="1232" y="0"/>
                </a:lnTo>
                <a:lnTo>
                  <a:pt x="1220" y="0"/>
                </a:lnTo>
                <a:close/>
                <a:moveTo>
                  <a:pt x="1130" y="0"/>
                </a:moveTo>
                <a:lnTo>
                  <a:pt x="1096" y="105"/>
                </a:lnTo>
                <a:lnTo>
                  <a:pt x="1108" y="105"/>
                </a:lnTo>
                <a:lnTo>
                  <a:pt x="1142" y="0"/>
                </a:lnTo>
                <a:lnTo>
                  <a:pt x="113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021509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Breaker C">
    <p:spTree>
      <p:nvGrpSpPr>
        <p:cNvPr id="1" name=""/>
        <p:cNvGrpSpPr/>
        <p:nvPr/>
      </p:nvGrpSpPr>
      <p:grpSpPr>
        <a:xfrm>
          <a:off x="0" y="0"/>
          <a:ext cx="0" cy="0"/>
          <a:chOff x="0" y="0"/>
          <a:chExt cx="0" cy="0"/>
        </a:xfrm>
      </p:grpSpPr>
      <p:pic>
        <p:nvPicPr>
          <p:cNvPr id="4" name="Billede 9"/>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0" y="794"/>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7200" y="6396038"/>
            <a:ext cx="1068388"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2"/>
          <p:cNvSpPr>
            <a:spLocks noGrp="1"/>
          </p:cNvSpPr>
          <p:nvPr>
            <p:ph type="title"/>
          </p:nvPr>
        </p:nvSpPr>
        <p:spPr>
          <a:xfrm>
            <a:off x="504000" y="504000"/>
            <a:ext cx="9885600" cy="2505900"/>
          </a:xfrm>
        </p:spPr>
        <p:txBody>
          <a:bodyPr anchor="b">
            <a:noAutofit/>
          </a:bodyPr>
          <a:lstStyle>
            <a:lvl1pPr>
              <a:lnSpc>
                <a:spcPts val="5800"/>
              </a:lnSpc>
              <a:defRPr sz="5500" baseline="0">
                <a:solidFill>
                  <a:schemeClr val="accent1"/>
                </a:solidFill>
              </a:defRPr>
            </a:lvl1pPr>
          </a:lstStyle>
          <a:p>
            <a:r>
              <a:rPr lang="da-DK" smtClean="0"/>
              <a:t>Klik for at redigere i master</a:t>
            </a:r>
            <a:endParaRPr lang="da-DK" dirty="0"/>
          </a:p>
        </p:txBody>
      </p:sp>
      <p:sp>
        <p:nvSpPr>
          <p:cNvPr id="3" name="Text Placeholder 3"/>
          <p:cNvSpPr>
            <a:spLocks noGrp="1"/>
          </p:cNvSpPr>
          <p:nvPr>
            <p:ph type="body" idx="1"/>
          </p:nvPr>
        </p:nvSpPr>
        <p:spPr>
          <a:xfrm>
            <a:off x="504000" y="3312000"/>
            <a:ext cx="9885600" cy="1500187"/>
          </a:xfrm>
        </p:spPr>
        <p:txBody>
          <a:bodyPr>
            <a:noAutofit/>
          </a:bodyPr>
          <a:lstStyle>
            <a:lvl1pPr marL="0" indent="0">
              <a:lnSpc>
                <a:spcPts val="2200"/>
              </a:lnSpc>
              <a:buNone/>
              <a:defRPr sz="1600" b="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a-DK" smtClean="0"/>
              <a:t>Rediger typografien i masterens</a:t>
            </a:r>
          </a:p>
        </p:txBody>
      </p:sp>
    </p:spTree>
    <p:extLst>
      <p:ext uri="{BB962C8B-B14F-4D97-AF65-F5344CB8AC3E}">
        <p14:creationId xmlns:p14="http://schemas.microsoft.com/office/powerpoint/2010/main" val="2846223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a:t>
            </a:r>
            <a:endParaRPr lang="da-DK" dirty="0"/>
          </a:p>
        </p:txBody>
      </p:sp>
      <p:sp>
        <p:nvSpPr>
          <p:cNvPr id="3" name="Slide Number Placeholder 5"/>
          <p:cNvSpPr>
            <a:spLocks noGrp="1"/>
          </p:cNvSpPr>
          <p:nvPr>
            <p:ph type="sldNum" sz="quarter" idx="10"/>
          </p:nvPr>
        </p:nvSpPr>
        <p:spPr/>
        <p:txBody>
          <a:bodyPr/>
          <a:lstStyle>
            <a:lvl1pPr>
              <a:defRPr/>
            </a:lvl1pPr>
          </a:lstStyle>
          <a:p>
            <a:pPr>
              <a:defRPr/>
            </a:pPr>
            <a:fld id="{7AFC465D-C6AE-4D9E-B6B2-47AA34F627D2}" type="slidenum">
              <a:rPr lang="en-GB" altLang="da-DK"/>
              <a:pPr>
                <a:defRPr/>
              </a:pPr>
              <a:t>‹nr.›</a:t>
            </a:fld>
            <a:endParaRPr lang="en-GB" altLang="da-DK"/>
          </a:p>
        </p:txBody>
      </p:sp>
    </p:spTree>
    <p:extLst>
      <p:ext uri="{BB962C8B-B14F-4D97-AF65-F5344CB8AC3E}">
        <p14:creationId xmlns:p14="http://schemas.microsoft.com/office/powerpoint/2010/main" val="370365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omt">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0F23C911-F2F8-403C-8A6C-343D82A6978F}" type="slidenum">
              <a:rPr lang="en-GB" altLang="da-DK"/>
              <a:pPr>
                <a:defRPr/>
              </a:pPr>
              <a:t>‹nr.›</a:t>
            </a:fld>
            <a:endParaRPr lang="en-GB" altLang="da-DK"/>
          </a:p>
        </p:txBody>
      </p:sp>
    </p:spTree>
    <p:extLst>
      <p:ext uri="{BB962C8B-B14F-4D97-AF65-F5344CB8AC3E}">
        <p14:creationId xmlns:p14="http://schemas.microsoft.com/office/powerpoint/2010/main" val="958126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rugerdefineret layout">
    <p:spTree>
      <p:nvGrpSpPr>
        <p:cNvPr id="1" name=""/>
        <p:cNvGrpSpPr/>
        <p:nvPr/>
      </p:nvGrpSpPr>
      <p:grpSpPr>
        <a:xfrm>
          <a:off x="0" y="0"/>
          <a:ext cx="0" cy="0"/>
          <a:chOff x="0" y="0"/>
          <a:chExt cx="0" cy="0"/>
        </a:xfrm>
      </p:grpSpPr>
      <p:sp>
        <p:nvSpPr>
          <p:cNvPr id="3" name="Pladsholder til slidenummer 2"/>
          <p:cNvSpPr>
            <a:spLocks noGrp="1"/>
          </p:cNvSpPr>
          <p:nvPr>
            <p:ph type="sldNum" sz="quarter" idx="10"/>
          </p:nvPr>
        </p:nvSpPr>
        <p:spPr/>
        <p:txBody>
          <a:bodyPr/>
          <a:lstStyle/>
          <a:p>
            <a:pPr>
              <a:defRPr/>
            </a:pPr>
            <a:fld id="{7F382B21-48E3-4C3F-A458-90ECF057C1FF}" type="slidenum">
              <a:rPr lang="en-GB" altLang="da-DK" smtClean="0"/>
              <a:pPr>
                <a:defRPr/>
              </a:pPr>
              <a:t>‹nr.›</a:t>
            </a:fld>
            <a:endParaRPr lang="en-GB" altLang="da-DK"/>
          </a:p>
        </p:txBody>
      </p:sp>
      <p:sp>
        <p:nvSpPr>
          <p:cNvPr id="4" name="AutoShape 4"/>
          <p:cNvSpPr>
            <a:spLocks/>
          </p:cNvSpPr>
          <p:nvPr userDrawn="1"/>
        </p:nvSpPr>
        <p:spPr bwMode="gray">
          <a:xfrm>
            <a:off x="503238" y="4889500"/>
            <a:ext cx="2417762" cy="1057275"/>
          </a:xfrm>
          <a:prstGeom prst="rect">
            <a:avLst/>
          </a:prstGeom>
          <a:noFill/>
          <a:ln w="12700" algn="ctr">
            <a:noFill/>
            <a:miter lim="800000"/>
            <a:headEnd/>
            <a:tailEnd/>
          </a:ln>
          <a:effectLst/>
        </p:spPr>
        <p:txBody>
          <a:bodyPr lIns="0" tIns="0" rIns="0" bIns="0">
            <a:spAutoFit/>
          </a:bodyPr>
          <a:lstStyle/>
          <a:p>
            <a:pPr fontAlgn="auto">
              <a:spcBef>
                <a:spcPts val="0"/>
              </a:spcBef>
              <a:spcAft>
                <a:spcPts val="600"/>
              </a:spcAft>
              <a:buFont typeface="+mj-lt"/>
              <a:buNone/>
              <a:defRPr/>
            </a:pPr>
            <a:r>
              <a:rPr lang="da-DK" sz="1200" b="1" noProof="1">
                <a:latin typeface="+mn-lt"/>
              </a:rPr>
              <a:t>Gitter- og hjælpelinjer</a:t>
            </a:r>
          </a:p>
          <a:p>
            <a:pPr fontAlgn="auto">
              <a:spcBef>
                <a:spcPts val="0"/>
              </a:spcBef>
              <a:spcAft>
                <a:spcPts val="240"/>
              </a:spcAft>
              <a:buFont typeface="+mj-lt"/>
              <a:buNone/>
              <a:defRPr/>
            </a:pPr>
            <a:r>
              <a:rPr lang="da-DK" sz="900" noProof="1">
                <a:latin typeface="+mn-lt"/>
                <a:cs typeface="Arial" charset="0"/>
              </a:rPr>
              <a:t>For at se gitter- og hjælpelinjer</a:t>
            </a:r>
          </a:p>
          <a:p>
            <a:pPr fontAlgn="auto">
              <a:spcBef>
                <a:spcPts val="0"/>
              </a:spcBef>
              <a:spcAft>
                <a:spcPts val="240"/>
              </a:spcAft>
              <a:buFont typeface="+mj-lt"/>
              <a:buNone/>
              <a:defRPr/>
            </a:pPr>
            <a:r>
              <a:rPr lang="da-DK" sz="900" b="1" noProof="1">
                <a:latin typeface="+mn-lt"/>
                <a:cs typeface="Arial" charset="0"/>
              </a:rPr>
              <a:t>1.</a:t>
            </a:r>
            <a:r>
              <a:rPr lang="da-DK" sz="900" noProof="1">
                <a:latin typeface="+mn-lt"/>
                <a:cs typeface="Arial" charset="0"/>
              </a:rPr>
              <a:t> Klik på </a:t>
            </a:r>
            <a:r>
              <a:rPr lang="da-DK" sz="900" b="1" noProof="1">
                <a:latin typeface="+mn-lt"/>
                <a:cs typeface="Arial" charset="0"/>
              </a:rPr>
              <a:t>Vis</a:t>
            </a:r>
            <a:endParaRPr lang="da-DK" sz="900" noProof="1">
              <a:latin typeface="+mn-lt"/>
              <a:cs typeface="Arial" charset="0"/>
            </a:endParaRPr>
          </a:p>
          <a:p>
            <a:pPr fontAlgn="auto">
              <a:spcBef>
                <a:spcPts val="0"/>
              </a:spcBef>
              <a:spcAft>
                <a:spcPts val="240"/>
              </a:spcAft>
              <a:buFont typeface="+mj-lt"/>
              <a:buNone/>
              <a:defRPr/>
            </a:pPr>
            <a:r>
              <a:rPr lang="da-DK" sz="900" b="1" noProof="1">
                <a:latin typeface="+mn-lt"/>
                <a:cs typeface="Arial" charset="0"/>
              </a:rPr>
              <a:t>2. </a:t>
            </a:r>
            <a:r>
              <a:rPr lang="da-DK" sz="900" noProof="1">
                <a:latin typeface="+mn-lt"/>
                <a:cs typeface="Arial" charset="0"/>
              </a:rPr>
              <a:t>Vælg </a:t>
            </a:r>
            <a:r>
              <a:rPr lang="da-DK" sz="900" b="1" noProof="1">
                <a:latin typeface="+mn-lt"/>
                <a:cs typeface="Arial" charset="0"/>
              </a:rPr>
              <a:t>Gitterlinjer</a:t>
            </a:r>
            <a:r>
              <a:rPr lang="da-DK" sz="900" noProof="1">
                <a:latin typeface="+mn-lt"/>
                <a:cs typeface="Arial" charset="0"/>
              </a:rPr>
              <a:t> og/eller </a:t>
            </a:r>
            <a:r>
              <a:rPr lang="da-DK" sz="900" b="1" noProof="1">
                <a:latin typeface="+mn-lt"/>
                <a:cs typeface="Arial" charset="0"/>
              </a:rPr>
              <a:t>Hjælpelinjer</a:t>
            </a:r>
          </a:p>
          <a:p>
            <a:pPr fontAlgn="auto">
              <a:spcBef>
                <a:spcPts val="0"/>
              </a:spcBef>
              <a:spcAft>
                <a:spcPts val="240"/>
              </a:spcAft>
              <a:buFont typeface="+mj-lt"/>
              <a:buNone/>
              <a:defRPr/>
            </a:pPr>
            <a:endParaRPr lang="da-DK" sz="900" b="1" noProof="1">
              <a:latin typeface="+mn-lt"/>
            </a:endParaRPr>
          </a:p>
          <a:p>
            <a:pPr fontAlgn="auto">
              <a:spcBef>
                <a:spcPts val="0"/>
              </a:spcBef>
              <a:spcAft>
                <a:spcPts val="240"/>
              </a:spcAft>
              <a:buFont typeface="+mj-lt"/>
              <a:buNone/>
              <a:defRPr/>
            </a:pPr>
            <a:r>
              <a:rPr lang="da-DK" sz="900" b="1" noProof="1">
                <a:latin typeface="+mn-lt"/>
              </a:rPr>
              <a:t>Tip</a:t>
            </a:r>
            <a:r>
              <a:rPr lang="da-DK" sz="900" noProof="1">
                <a:latin typeface="+mn-lt"/>
              </a:rPr>
              <a:t>: Alt + F9 for hurtig visning af hjælpelinjer</a:t>
            </a:r>
          </a:p>
        </p:txBody>
      </p:sp>
      <p:sp>
        <p:nvSpPr>
          <p:cNvPr id="5" name="Text Box 48"/>
          <p:cNvSpPr txBox="1">
            <a:spLocks noChangeArrowheads="1"/>
          </p:cNvSpPr>
          <p:nvPr userDrawn="1"/>
        </p:nvSpPr>
        <p:spPr bwMode="auto">
          <a:xfrm>
            <a:off x="503238" y="3268663"/>
            <a:ext cx="2417762" cy="1431925"/>
          </a:xfrm>
          <a:prstGeom prst="rect">
            <a:avLst/>
          </a:prstGeom>
          <a:noFill/>
          <a:ln>
            <a:noFill/>
          </a:ln>
          <a:extLst/>
        </p:spPr>
        <p:txBody>
          <a:bodyPr lIns="0" tIns="0" rIns="14400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ts val="0"/>
              </a:spcBef>
              <a:spcAft>
                <a:spcPts val="600"/>
              </a:spcAft>
              <a:defRPr/>
            </a:pPr>
            <a:r>
              <a:rPr lang="da-DK" sz="1200" b="1" noProof="1" smtClean="0">
                <a:latin typeface="+mn-lt"/>
              </a:rPr>
              <a:t>For at justere side nummerering, dato og sidefod</a:t>
            </a:r>
          </a:p>
          <a:p>
            <a:pPr eaLnBrk="1" fontAlgn="auto" hangingPunct="1">
              <a:spcBef>
                <a:spcPts val="0"/>
              </a:spcBef>
              <a:spcAft>
                <a:spcPts val="600"/>
              </a:spcAft>
              <a:defRPr/>
            </a:pPr>
            <a:r>
              <a:rPr lang="da-DK" altLang="da-DK" sz="900" b="1" noProof="1" smtClean="0">
                <a:latin typeface="+mn-lt"/>
              </a:rPr>
              <a:t>1. </a:t>
            </a:r>
            <a:r>
              <a:rPr lang="da-DK" altLang="da-DK" sz="900" noProof="1" smtClean="0">
                <a:latin typeface="+mn-lt"/>
              </a:rPr>
              <a:t>Vælg </a:t>
            </a:r>
            <a:r>
              <a:rPr lang="da-DK" altLang="da-DK" sz="900" b="1" noProof="1" smtClean="0">
                <a:latin typeface="+mn-lt"/>
              </a:rPr>
              <a:t>Indsæt</a:t>
            </a:r>
            <a:r>
              <a:rPr lang="da-DK" altLang="da-DK" sz="900" noProof="1" smtClean="0">
                <a:latin typeface="+mn-lt"/>
              </a:rPr>
              <a:t> i topmenuen </a:t>
            </a:r>
          </a:p>
          <a:p>
            <a:pPr eaLnBrk="1" fontAlgn="auto" hangingPunct="1">
              <a:spcBef>
                <a:spcPts val="0"/>
              </a:spcBef>
              <a:spcAft>
                <a:spcPts val="240"/>
              </a:spcAft>
              <a:defRPr/>
            </a:pPr>
            <a:r>
              <a:rPr lang="da-DK" altLang="da-DK" sz="900" b="1" noProof="1" smtClean="0">
                <a:latin typeface="+mn-lt"/>
              </a:rPr>
              <a:t>2. </a:t>
            </a:r>
            <a:r>
              <a:rPr lang="da-DK" altLang="da-DK" sz="900" noProof="1" smtClean="0">
                <a:latin typeface="+mn-lt"/>
              </a:rPr>
              <a:t>Vælg </a:t>
            </a:r>
            <a:r>
              <a:rPr lang="da-DK" altLang="da-DK" sz="900" b="1" noProof="1" smtClean="0">
                <a:latin typeface="+mn-lt"/>
              </a:rPr>
              <a:t>Sidehoved og Sidefod</a:t>
            </a:r>
          </a:p>
          <a:p>
            <a:pPr eaLnBrk="1" fontAlgn="auto" hangingPunct="1">
              <a:spcBef>
                <a:spcPts val="0"/>
              </a:spcBef>
              <a:spcAft>
                <a:spcPts val="240"/>
              </a:spcAft>
              <a:defRPr/>
            </a:pPr>
            <a:endParaRPr lang="da-DK" sz="900" b="1" noProof="1" smtClean="0">
              <a:latin typeface="+mn-lt"/>
            </a:endParaRPr>
          </a:p>
          <a:p>
            <a:pPr eaLnBrk="1" fontAlgn="auto" hangingPunct="1">
              <a:spcBef>
                <a:spcPts val="0"/>
              </a:spcBef>
              <a:spcAft>
                <a:spcPts val="240"/>
              </a:spcAft>
              <a:defRPr/>
            </a:pPr>
            <a:r>
              <a:rPr lang="da-DK" sz="900" noProof="1" smtClean="0">
                <a:latin typeface="+mn-lt"/>
              </a:rPr>
              <a:t>Vælg </a:t>
            </a:r>
            <a:r>
              <a:rPr lang="da-DK" sz="900" b="1" noProof="1" smtClean="0">
                <a:latin typeface="+mn-lt"/>
              </a:rPr>
              <a:t>Anvend på alle </a:t>
            </a:r>
            <a:r>
              <a:rPr lang="da-DK" sz="900" noProof="1" smtClean="0">
                <a:latin typeface="+mn-lt"/>
              </a:rPr>
              <a:t>eller </a:t>
            </a:r>
            <a:r>
              <a:rPr lang="da-DK" sz="900" b="1" noProof="1" smtClean="0">
                <a:latin typeface="+mn-lt"/>
              </a:rPr>
              <a:t>Anvend</a:t>
            </a:r>
            <a:r>
              <a:rPr lang="da-DK" sz="900" noProof="1" smtClean="0">
                <a:latin typeface="+mn-lt"/>
              </a:rPr>
              <a:t> hvis det kun skal være på et enkelt slide</a:t>
            </a:r>
          </a:p>
          <a:p>
            <a:pPr eaLnBrk="1" fontAlgn="auto" hangingPunct="1">
              <a:spcBef>
                <a:spcPts val="0"/>
              </a:spcBef>
              <a:spcAft>
                <a:spcPts val="240"/>
              </a:spcAft>
              <a:defRPr/>
            </a:pPr>
            <a:endParaRPr lang="da-DK" sz="900" noProof="1" smtClean="0">
              <a:latin typeface="+mn-lt"/>
            </a:endParaRPr>
          </a:p>
        </p:txBody>
      </p:sp>
      <p:sp>
        <p:nvSpPr>
          <p:cNvPr id="6" name="AutoShape 4"/>
          <p:cNvSpPr>
            <a:spLocks/>
          </p:cNvSpPr>
          <p:nvPr userDrawn="1"/>
        </p:nvSpPr>
        <p:spPr bwMode="gray">
          <a:xfrm>
            <a:off x="3438525" y="1590675"/>
            <a:ext cx="1738313" cy="539750"/>
          </a:xfrm>
          <a:prstGeom prst="rect">
            <a:avLst/>
          </a:prstGeom>
          <a:noFill/>
          <a:ln w="12700" algn="ctr">
            <a:noFill/>
            <a:miter lim="800000"/>
            <a:headEnd/>
            <a:tailEnd/>
          </a:ln>
          <a:effectLst/>
        </p:spPr>
        <p:txBody>
          <a:bodyPr lIns="0" tIns="0" rIns="0" bIns="0">
            <a:spAutoFit/>
          </a:bodyPr>
          <a:lstStyle/>
          <a:p>
            <a:pPr fontAlgn="auto">
              <a:spcBef>
                <a:spcPts val="0"/>
              </a:spcBef>
              <a:spcAft>
                <a:spcPts val="600"/>
              </a:spcAft>
              <a:buFont typeface="+mj-lt"/>
              <a:buNone/>
              <a:defRPr/>
            </a:pPr>
            <a:r>
              <a:rPr lang="da-DK" sz="1200" b="1" noProof="1">
                <a:latin typeface="+mn-lt"/>
              </a:rPr>
              <a:t>Indsæt billede</a:t>
            </a:r>
          </a:p>
          <a:p>
            <a:pPr fontAlgn="auto">
              <a:spcBef>
                <a:spcPts val="0"/>
              </a:spcBef>
              <a:spcAft>
                <a:spcPts val="240"/>
              </a:spcAft>
              <a:buFont typeface="+mj-lt"/>
              <a:buNone/>
              <a:defRPr/>
            </a:pPr>
            <a:r>
              <a:rPr lang="da-DK" sz="900" noProof="1">
                <a:latin typeface="+mn-lt"/>
                <a:cs typeface="Arial" charset="0"/>
              </a:rPr>
              <a:t>På layouts med billedholder klik på ikon og vælg </a:t>
            </a:r>
            <a:r>
              <a:rPr lang="da-DK" sz="900" b="1" noProof="1">
                <a:latin typeface="+mn-lt"/>
                <a:cs typeface="Arial" charset="0"/>
              </a:rPr>
              <a:t>Indsæt</a:t>
            </a:r>
            <a:endParaRPr lang="da-DK" sz="900" b="1" noProof="1">
              <a:latin typeface="+mn-lt"/>
            </a:endParaRPr>
          </a:p>
        </p:txBody>
      </p:sp>
      <p:pic>
        <p:nvPicPr>
          <p:cNvPr id="7" name="Billede 11"/>
          <p:cNvPicPr>
            <a:picLocks noChangeAspect="1"/>
          </p:cNvPicPr>
          <p:nvPr userDrawn="1"/>
        </p:nvPicPr>
        <p:blipFill>
          <a:blip r:embed="rId2" cstate="print"/>
          <a:srcRect/>
          <a:stretch>
            <a:fillRect/>
          </a:stretch>
        </p:blipFill>
        <p:spPr bwMode="auto">
          <a:xfrm>
            <a:off x="5419725" y="1808163"/>
            <a:ext cx="244475" cy="261937"/>
          </a:xfrm>
          <a:prstGeom prst="rect">
            <a:avLst/>
          </a:prstGeom>
          <a:noFill/>
          <a:ln w="9525">
            <a:noFill/>
            <a:miter lim="800000"/>
            <a:headEnd/>
            <a:tailEnd/>
          </a:ln>
        </p:spPr>
      </p:pic>
      <p:sp>
        <p:nvSpPr>
          <p:cNvPr id="8" name="TextBox 12"/>
          <p:cNvSpPr txBox="1">
            <a:spLocks noChangeArrowheads="1"/>
          </p:cNvSpPr>
          <p:nvPr userDrawn="1"/>
        </p:nvSpPr>
        <p:spPr bwMode="auto">
          <a:xfrm>
            <a:off x="3289300" y="2401888"/>
            <a:ext cx="2032000" cy="2308225"/>
          </a:xfrm>
          <a:prstGeom prst="rect">
            <a:avLst/>
          </a:prstGeom>
          <a:noFill/>
          <a:ln>
            <a:noFill/>
          </a:ln>
          <a:extLst/>
        </p:spPr>
        <p:txBody>
          <a:bodyPr lIns="14400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auto" hangingPunct="1">
              <a:spcBef>
                <a:spcPts val="0"/>
              </a:spcBef>
              <a:spcAft>
                <a:spcPts val="600"/>
              </a:spcAft>
              <a:buFontTx/>
              <a:buNone/>
              <a:defRPr/>
            </a:pPr>
            <a:r>
              <a:rPr lang="da-DK" sz="1200" b="1" noProof="1" smtClean="0">
                <a:latin typeface="+mn-lt"/>
                <a:cs typeface="+mn-cs"/>
              </a:rPr>
              <a:t>Beskær billede</a:t>
            </a:r>
          </a:p>
          <a:p>
            <a:pPr eaLnBrk="1" fontAlgn="auto" hangingPunct="1">
              <a:spcBef>
                <a:spcPts val="0"/>
              </a:spcBef>
              <a:spcAft>
                <a:spcPts val="600"/>
              </a:spcAft>
              <a:buFontTx/>
              <a:buNone/>
              <a:defRPr/>
            </a:pPr>
            <a:r>
              <a:rPr lang="da-DK" sz="900" b="1" noProof="1" smtClean="0">
                <a:latin typeface="+mn-lt"/>
                <a:cs typeface="+mn-cs"/>
              </a:rPr>
              <a:t>1. </a:t>
            </a:r>
            <a:r>
              <a:rPr lang="da-DK" sz="900" noProof="1" smtClean="0">
                <a:latin typeface="+mn-lt"/>
                <a:cs typeface="+mn-cs"/>
              </a:rPr>
              <a:t>Klik </a:t>
            </a:r>
            <a:r>
              <a:rPr lang="da-DK" sz="900" b="1" noProof="1" smtClean="0">
                <a:latin typeface="+mn-lt"/>
                <a:cs typeface="+mn-cs"/>
              </a:rPr>
              <a:t>Beskær</a:t>
            </a:r>
            <a:r>
              <a:rPr lang="da-DK" sz="900" noProof="1" smtClean="0">
                <a:latin typeface="+mn-lt"/>
                <a:cs typeface="+mn-cs"/>
              </a:rPr>
              <a:t> for at ændre billedets fokus/størrelse</a:t>
            </a:r>
            <a:endParaRPr lang="da-DK" altLang="da-DK" sz="900" noProof="1" smtClean="0">
              <a:latin typeface="+mn-lt"/>
            </a:endParaRPr>
          </a:p>
          <a:p>
            <a:pPr eaLnBrk="1" fontAlgn="auto" hangingPunct="1">
              <a:spcBef>
                <a:spcPct val="0"/>
              </a:spcBef>
              <a:spcAft>
                <a:spcPts val="600"/>
              </a:spcAft>
              <a:buFontTx/>
              <a:buNone/>
              <a:defRPr/>
            </a:pPr>
            <a:r>
              <a:rPr lang="da-DK" altLang="da-DK" sz="900" b="1" noProof="1" smtClean="0">
                <a:latin typeface="+mn-lt"/>
              </a:rPr>
              <a:t>2. </a:t>
            </a:r>
            <a:r>
              <a:rPr lang="da-DK" altLang="da-DK" sz="900" noProof="1" smtClean="0">
                <a:latin typeface="+mn-lt"/>
              </a:rPr>
              <a:t>Ønsker du at skalere billedet, så hold </a:t>
            </a:r>
            <a:r>
              <a:rPr lang="da-DK" altLang="da-DK" sz="900" b="1" noProof="1" smtClean="0">
                <a:latin typeface="+mn-lt"/>
              </a:rPr>
              <a:t>SHIFT</a:t>
            </a:r>
            <a:r>
              <a:rPr lang="da-DK" altLang="da-DK" sz="900" noProof="1" smtClean="0">
                <a:latin typeface="+mn-lt"/>
              </a:rPr>
              <a:t>-knappen nede, mens der trækkes i billedets hjørner</a:t>
            </a:r>
          </a:p>
          <a:p>
            <a:pPr eaLnBrk="1" fontAlgn="auto" hangingPunct="1">
              <a:spcBef>
                <a:spcPts val="600"/>
              </a:spcBef>
              <a:spcAft>
                <a:spcPts val="600"/>
              </a:spcAft>
              <a:buFontTx/>
              <a:buNone/>
              <a:defRPr/>
            </a:pPr>
            <a:r>
              <a:rPr lang="da-DK" sz="900" b="1" noProof="1" smtClean="0">
                <a:latin typeface="+mn-lt"/>
                <a:cs typeface="+mn-cs"/>
              </a:rPr>
              <a:t>3. </a:t>
            </a:r>
            <a:r>
              <a:rPr lang="da-DK" sz="900" noProof="1" smtClean="0">
                <a:latin typeface="+mn-lt"/>
                <a:cs typeface="+mn-cs"/>
              </a:rPr>
              <a:t>Højreklik på billedet </a:t>
            </a:r>
            <a:br>
              <a:rPr lang="da-DK" sz="900" noProof="1" smtClean="0">
                <a:latin typeface="+mn-lt"/>
                <a:cs typeface="+mn-cs"/>
              </a:rPr>
            </a:br>
            <a:r>
              <a:rPr lang="da-DK" sz="900" noProof="1" smtClean="0">
                <a:latin typeface="+mn-lt"/>
                <a:cs typeface="+mn-cs"/>
              </a:rPr>
              <a:t>og vælg </a:t>
            </a:r>
            <a:r>
              <a:rPr lang="da-DK" sz="900" b="1" noProof="1" smtClean="0">
                <a:latin typeface="+mn-lt"/>
                <a:cs typeface="+mn-cs"/>
              </a:rPr>
              <a:t>Placer bagerst</a:t>
            </a:r>
            <a:endParaRPr lang="da-DK" sz="900" noProof="1" smtClean="0">
              <a:latin typeface="+mn-lt"/>
              <a:cs typeface="+mn-cs"/>
            </a:endParaRPr>
          </a:p>
          <a:p>
            <a:pPr eaLnBrk="1" fontAlgn="auto" hangingPunct="1">
              <a:spcBef>
                <a:spcPts val="600"/>
              </a:spcBef>
              <a:spcAft>
                <a:spcPts val="600"/>
              </a:spcAft>
              <a:buFontTx/>
              <a:buNone/>
              <a:defRPr/>
            </a:pPr>
            <a:r>
              <a:rPr lang="da-DK" sz="900" b="1" noProof="1" smtClean="0">
                <a:latin typeface="+mn-lt"/>
                <a:cs typeface="+mn-cs"/>
              </a:rPr>
              <a:t>Tips</a:t>
            </a:r>
            <a:r>
              <a:rPr lang="da-DK" sz="900" noProof="1" smtClean="0">
                <a:latin typeface="+mn-lt"/>
                <a:cs typeface="+mn-cs"/>
              </a:rPr>
              <a:t>: Hvis du sletter billedet, og indsætter et nyt, kan billedet lægge sig foran tekst og grafik, hvis dette sker, skal du vælge billedet, højreklik og vælg </a:t>
            </a:r>
            <a:r>
              <a:rPr lang="da-DK" sz="900" b="1" noProof="1" smtClean="0">
                <a:latin typeface="+mn-lt"/>
                <a:cs typeface="+mn-cs"/>
              </a:rPr>
              <a:t>Placer bagest</a:t>
            </a:r>
            <a:endParaRPr lang="da-DK" altLang="da-DK" sz="900" noProof="1" smtClean="0">
              <a:latin typeface="+mn-lt"/>
            </a:endParaRPr>
          </a:p>
        </p:txBody>
      </p:sp>
      <p:pic>
        <p:nvPicPr>
          <p:cNvPr id="9" name="Billede 13"/>
          <p:cNvPicPr>
            <a:picLocks noChangeAspect="1"/>
          </p:cNvPicPr>
          <p:nvPr userDrawn="1"/>
        </p:nvPicPr>
        <p:blipFill>
          <a:blip r:embed="rId3" cstate="print"/>
          <a:srcRect/>
          <a:stretch>
            <a:fillRect/>
          </a:stretch>
        </p:blipFill>
        <p:spPr bwMode="auto">
          <a:xfrm>
            <a:off x="5427663" y="3317875"/>
            <a:ext cx="338137" cy="320675"/>
          </a:xfrm>
          <a:prstGeom prst="rect">
            <a:avLst/>
          </a:prstGeom>
          <a:noFill/>
          <a:ln w="9525">
            <a:noFill/>
            <a:miter lim="800000"/>
            <a:headEnd/>
            <a:tailEnd/>
          </a:ln>
        </p:spPr>
      </p:pic>
      <p:pic>
        <p:nvPicPr>
          <p:cNvPr id="10" name="Billede 14"/>
          <p:cNvPicPr>
            <a:picLocks noChangeAspect="1"/>
          </p:cNvPicPr>
          <p:nvPr userDrawn="1"/>
        </p:nvPicPr>
        <p:blipFill>
          <a:blip r:embed="rId4" cstate="print"/>
          <a:srcRect/>
          <a:stretch>
            <a:fillRect/>
          </a:stretch>
        </p:blipFill>
        <p:spPr bwMode="auto">
          <a:xfrm>
            <a:off x="5440363" y="3732213"/>
            <a:ext cx="261937" cy="266700"/>
          </a:xfrm>
          <a:prstGeom prst="rect">
            <a:avLst/>
          </a:prstGeom>
          <a:noFill/>
          <a:ln w="9525">
            <a:noFill/>
            <a:miter lim="800000"/>
            <a:headEnd/>
            <a:tailEnd/>
          </a:ln>
        </p:spPr>
      </p:pic>
      <p:sp>
        <p:nvSpPr>
          <p:cNvPr id="11" name="Title 1"/>
          <p:cNvSpPr txBox="1">
            <a:spLocks/>
          </p:cNvSpPr>
          <p:nvPr userDrawn="1"/>
        </p:nvSpPr>
        <p:spPr>
          <a:xfrm>
            <a:off x="503238" y="633413"/>
            <a:ext cx="8137525" cy="696912"/>
          </a:xfrm>
          <a:prstGeom prst="rect">
            <a:avLst/>
          </a:prstGeom>
        </p:spPr>
        <p:txBody>
          <a:bodyPr lIns="0" tIns="0" rIns="0" bIns="0">
            <a:normAutofit/>
          </a:bodyPr>
          <a:lstStyle>
            <a:lvl1pPr algn="l" defTabSz="685800" rtl="0" eaLnBrk="1" latinLnBrk="0" hangingPunct="1">
              <a:lnSpc>
                <a:spcPct val="90000"/>
              </a:lnSpc>
              <a:spcBef>
                <a:spcPct val="0"/>
              </a:spcBef>
              <a:buNone/>
              <a:defRPr sz="2600" b="1" kern="1200" baseline="0">
                <a:solidFill>
                  <a:schemeClr val="accent1"/>
                </a:solidFill>
                <a:latin typeface="+mj-lt"/>
                <a:ea typeface="+mj-ea"/>
                <a:cs typeface="+mj-cs"/>
              </a:defRPr>
            </a:lvl1pPr>
          </a:lstStyle>
          <a:p>
            <a:pPr fontAlgn="auto">
              <a:spcAft>
                <a:spcPts val="0"/>
              </a:spcAft>
              <a:defRPr/>
            </a:pPr>
            <a:r>
              <a:rPr lang="da-DK" dirty="0" smtClean="0">
                <a:solidFill>
                  <a:schemeClr val="tx1"/>
                </a:solidFill>
              </a:rPr>
              <a:t>Brugerguide - slet før anvendelse</a:t>
            </a:r>
            <a:endParaRPr lang="da-DK" dirty="0">
              <a:solidFill>
                <a:schemeClr val="tx1"/>
              </a:solidFill>
            </a:endParaRPr>
          </a:p>
        </p:txBody>
      </p:sp>
      <p:sp>
        <p:nvSpPr>
          <p:cNvPr id="12" name="Text Box 48"/>
          <p:cNvSpPr txBox="1">
            <a:spLocks noChangeArrowheads="1"/>
          </p:cNvSpPr>
          <p:nvPr userDrawn="1"/>
        </p:nvSpPr>
        <p:spPr bwMode="auto">
          <a:xfrm>
            <a:off x="503238" y="1582738"/>
            <a:ext cx="2417762" cy="584200"/>
          </a:xfrm>
          <a:prstGeom prst="rect">
            <a:avLst/>
          </a:prstGeom>
          <a:noFill/>
          <a:ln>
            <a:noFill/>
          </a:ln>
          <a:extLst/>
        </p:spPr>
        <p:txBody>
          <a:bodyPr lIns="0" tIns="0" rIns="14400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ts val="0"/>
              </a:spcBef>
              <a:spcAft>
                <a:spcPts val="600"/>
              </a:spcAft>
              <a:defRPr/>
            </a:pPr>
            <a:r>
              <a:rPr lang="da-DK" sz="1200" b="1" noProof="1" smtClean="0">
                <a:latin typeface="+mn-lt"/>
              </a:rPr>
              <a:t>Indhold øverste venstre </a:t>
            </a:r>
            <a:br>
              <a:rPr lang="da-DK" sz="1200" b="1" noProof="1" smtClean="0">
                <a:latin typeface="+mn-lt"/>
              </a:rPr>
            </a:br>
            <a:r>
              <a:rPr lang="da-DK" sz="1200" b="1" noProof="1" smtClean="0">
                <a:latin typeface="+mn-lt"/>
              </a:rPr>
              <a:t>hjørne på forsiden</a:t>
            </a:r>
          </a:p>
          <a:p>
            <a:pPr eaLnBrk="1" fontAlgn="auto" hangingPunct="1">
              <a:spcBef>
                <a:spcPts val="0"/>
              </a:spcBef>
              <a:spcAft>
                <a:spcPts val="600"/>
              </a:spcAft>
              <a:defRPr/>
            </a:pPr>
            <a:r>
              <a:rPr lang="da-DK" altLang="da-DK" sz="900" noProof="1" smtClean="0">
                <a:latin typeface="+mn-lt"/>
              </a:rPr>
              <a:t>Indsæt kreds, sektion eller afdeling</a:t>
            </a:r>
          </a:p>
        </p:txBody>
      </p:sp>
      <p:pic>
        <p:nvPicPr>
          <p:cNvPr id="13" name="Billede 17"/>
          <p:cNvPicPr>
            <a:picLocks noChangeAspect="1"/>
          </p:cNvPicPr>
          <p:nvPr userDrawn="1"/>
        </p:nvPicPr>
        <p:blipFill>
          <a:blip r:embed="rId5" cstate="print"/>
          <a:srcRect/>
          <a:stretch>
            <a:fillRect/>
          </a:stretch>
        </p:blipFill>
        <p:spPr bwMode="auto">
          <a:xfrm>
            <a:off x="503238" y="2263775"/>
            <a:ext cx="1493837" cy="627063"/>
          </a:xfrm>
          <a:prstGeom prst="rect">
            <a:avLst/>
          </a:prstGeom>
          <a:noFill/>
          <a:ln w="9525">
            <a:noFill/>
            <a:miter lim="800000"/>
            <a:headEnd/>
            <a:tailEnd/>
          </a:ln>
        </p:spPr>
      </p:pic>
      <p:pic>
        <p:nvPicPr>
          <p:cNvPr id="14" name="Billede 18"/>
          <p:cNvPicPr>
            <a:picLocks noChangeAspect="1"/>
          </p:cNvPicPr>
          <p:nvPr userDrawn="1"/>
        </p:nvPicPr>
        <p:blipFill>
          <a:blip r:embed="rId6" cstate="print"/>
          <a:srcRect/>
          <a:stretch>
            <a:fillRect/>
          </a:stretch>
        </p:blipFill>
        <p:spPr bwMode="auto">
          <a:xfrm>
            <a:off x="7967663" y="3286125"/>
            <a:ext cx="549275" cy="284163"/>
          </a:xfrm>
          <a:prstGeom prst="rect">
            <a:avLst/>
          </a:prstGeom>
          <a:noFill/>
          <a:ln w="9525">
            <a:noFill/>
            <a:miter lim="800000"/>
            <a:headEnd/>
            <a:tailEnd/>
          </a:ln>
        </p:spPr>
      </p:pic>
      <p:sp>
        <p:nvSpPr>
          <p:cNvPr id="15" name="Text Box 48"/>
          <p:cNvSpPr txBox="1">
            <a:spLocks noChangeArrowheads="1"/>
          </p:cNvSpPr>
          <p:nvPr userDrawn="1"/>
        </p:nvSpPr>
        <p:spPr bwMode="auto">
          <a:xfrm>
            <a:off x="6391275" y="1582738"/>
            <a:ext cx="1927225" cy="2586037"/>
          </a:xfrm>
          <a:prstGeom prst="rect">
            <a:avLst/>
          </a:prstGeom>
          <a:noFill/>
          <a:ln>
            <a:noFill/>
          </a:ln>
          <a:extLst/>
        </p:spPr>
        <p:txBody>
          <a:bodyPr lIns="0" tIns="0" rIns="14400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ts val="0"/>
              </a:spcBef>
              <a:spcAft>
                <a:spcPts val="600"/>
              </a:spcAft>
              <a:defRPr/>
            </a:pPr>
            <a:r>
              <a:rPr lang="en-GB" sz="1050" b="1" noProof="1" smtClean="0">
                <a:latin typeface="+mn-lt"/>
              </a:rPr>
              <a:t>Brug teksttypografier</a:t>
            </a:r>
          </a:p>
          <a:p>
            <a:pPr eaLnBrk="1" fontAlgn="auto" hangingPunct="1">
              <a:spcBef>
                <a:spcPts val="0"/>
              </a:spcBef>
              <a:spcAft>
                <a:spcPts val="600"/>
              </a:spcAft>
              <a:defRPr/>
            </a:pPr>
            <a:r>
              <a:rPr lang="en-GB" altLang="da-DK" sz="900" noProof="1" smtClean="0">
                <a:latin typeface="+mn-lt"/>
              </a:rPr>
              <a:t>Brug </a:t>
            </a:r>
            <a:r>
              <a:rPr lang="en-GB" altLang="da-DK" sz="900" b="1" noProof="1" smtClean="0">
                <a:latin typeface="+mn-lt"/>
              </a:rPr>
              <a:t>TAB</a:t>
            </a:r>
            <a:r>
              <a:rPr lang="en-GB" altLang="da-DK" sz="900" noProof="1" smtClean="0">
                <a:latin typeface="+mn-lt"/>
              </a:rPr>
              <a:t> for at gå frem i tekst-niveauer. Klik ENTER, derefter TAB for at skifte </a:t>
            </a:r>
            <a:br>
              <a:rPr lang="en-GB" altLang="da-DK" sz="900" noProof="1" smtClean="0">
                <a:latin typeface="+mn-lt"/>
              </a:rPr>
            </a:br>
            <a:r>
              <a:rPr lang="en-GB" altLang="da-DK" sz="900" noProof="1" smtClean="0">
                <a:latin typeface="+mn-lt"/>
              </a:rPr>
              <a:t>fra et niveau til et næste.</a:t>
            </a:r>
          </a:p>
          <a:p>
            <a:pPr eaLnBrk="1" fontAlgn="auto" hangingPunct="1">
              <a:spcBef>
                <a:spcPts val="0"/>
              </a:spcBef>
              <a:spcAft>
                <a:spcPts val="600"/>
              </a:spcAft>
              <a:defRPr/>
            </a:pPr>
            <a:r>
              <a:rPr lang="en-GB" altLang="da-DK" sz="900" noProof="1" smtClean="0">
                <a:latin typeface="+mn-lt"/>
              </a:rPr>
              <a:t>Niveau 1 = Tekst 16</a:t>
            </a:r>
            <a:br>
              <a:rPr lang="en-GB" altLang="da-DK" sz="900" noProof="1" smtClean="0">
                <a:latin typeface="+mn-lt"/>
              </a:rPr>
            </a:br>
            <a:r>
              <a:rPr lang="en-GB" altLang="da-DK" sz="900" noProof="1" smtClean="0">
                <a:latin typeface="+mn-lt"/>
              </a:rPr>
              <a:t>Niveau 2 = Tekst 14</a:t>
            </a:r>
            <a:br>
              <a:rPr lang="en-GB" altLang="da-DK" sz="900" noProof="1" smtClean="0">
                <a:latin typeface="+mn-lt"/>
              </a:rPr>
            </a:br>
            <a:r>
              <a:rPr lang="en-GB" altLang="da-DK" sz="900" noProof="1" smtClean="0">
                <a:latin typeface="+mn-lt"/>
              </a:rPr>
              <a:t>Niveau 3-9 = Tekst 12</a:t>
            </a:r>
          </a:p>
          <a:p>
            <a:pPr eaLnBrk="1" fontAlgn="auto" hangingPunct="1">
              <a:spcBef>
                <a:spcPts val="0"/>
              </a:spcBef>
              <a:spcAft>
                <a:spcPts val="600"/>
              </a:spcAft>
              <a:defRPr/>
            </a:pPr>
            <a:endParaRPr lang="en-GB" altLang="da-DK" sz="900" noProof="1" smtClean="0">
              <a:latin typeface="+mn-lt"/>
            </a:endParaRPr>
          </a:p>
          <a:p>
            <a:pPr eaLnBrk="1" fontAlgn="auto" hangingPunct="1">
              <a:spcBef>
                <a:spcPts val="0"/>
              </a:spcBef>
              <a:spcAft>
                <a:spcPts val="240"/>
              </a:spcAft>
              <a:defRPr/>
            </a:pPr>
            <a:r>
              <a:rPr lang="en-GB" altLang="da-DK" sz="900" noProof="1" smtClean="0">
                <a:latin typeface="+mn-lt"/>
              </a:rPr>
              <a:t>For at gå tilbage i tekst-niveauer, </a:t>
            </a:r>
            <a:br>
              <a:rPr lang="en-GB" altLang="da-DK" sz="900" noProof="1" smtClean="0">
                <a:latin typeface="+mn-lt"/>
              </a:rPr>
            </a:br>
            <a:r>
              <a:rPr lang="en-GB" altLang="da-DK" sz="900" noProof="1" smtClean="0">
                <a:latin typeface="+mn-lt"/>
              </a:rPr>
              <a:t>brug </a:t>
            </a:r>
            <a:r>
              <a:rPr lang="en-GB" altLang="da-DK" sz="900" b="1" noProof="1" smtClean="0">
                <a:latin typeface="+mn-lt"/>
              </a:rPr>
              <a:t>SHIFT-TAB</a:t>
            </a:r>
          </a:p>
          <a:p>
            <a:pPr eaLnBrk="1" fontAlgn="auto" hangingPunct="1">
              <a:spcBef>
                <a:spcPts val="0"/>
              </a:spcBef>
              <a:spcAft>
                <a:spcPts val="240"/>
              </a:spcAft>
              <a:defRPr/>
            </a:pPr>
            <a:endParaRPr lang="en-GB" sz="900" b="1" noProof="1">
              <a:latin typeface="+mn-lt"/>
            </a:endParaRPr>
          </a:p>
          <a:p>
            <a:pPr eaLnBrk="1" fontAlgn="auto" hangingPunct="1">
              <a:spcBef>
                <a:spcPts val="0"/>
              </a:spcBef>
              <a:spcAft>
                <a:spcPts val="240"/>
              </a:spcAft>
              <a:defRPr/>
            </a:pPr>
            <a:r>
              <a:rPr lang="en-GB" sz="900" noProof="1" smtClean="0">
                <a:latin typeface="+mn-lt"/>
              </a:rPr>
              <a:t>Alternativt kan </a:t>
            </a:r>
            <a:br>
              <a:rPr lang="en-GB" sz="900" noProof="1" smtClean="0">
                <a:latin typeface="+mn-lt"/>
              </a:rPr>
            </a:br>
            <a:r>
              <a:rPr lang="en-GB" sz="900" b="1" noProof="1" smtClean="0">
                <a:latin typeface="+mn-lt"/>
              </a:rPr>
              <a:t>Forøg</a:t>
            </a:r>
            <a:r>
              <a:rPr lang="en-GB" sz="900" noProof="1" smtClean="0">
                <a:latin typeface="+mn-lt"/>
              </a:rPr>
              <a:t> og </a:t>
            </a:r>
            <a:r>
              <a:rPr lang="en-GB" sz="900" b="1" noProof="1" smtClean="0">
                <a:latin typeface="+mn-lt"/>
              </a:rPr>
              <a:t>Formindsk </a:t>
            </a:r>
            <a:br>
              <a:rPr lang="en-GB" sz="900" b="1" noProof="1" smtClean="0">
                <a:latin typeface="+mn-lt"/>
              </a:rPr>
            </a:br>
            <a:r>
              <a:rPr lang="en-GB" sz="900" noProof="1" smtClean="0">
                <a:latin typeface="+mn-lt"/>
              </a:rPr>
              <a:t>listeniveau bruges</a:t>
            </a:r>
          </a:p>
          <a:p>
            <a:pPr eaLnBrk="1" fontAlgn="auto" hangingPunct="1">
              <a:spcBef>
                <a:spcPts val="0"/>
              </a:spcBef>
              <a:spcAft>
                <a:spcPts val="240"/>
              </a:spcAft>
              <a:defRPr/>
            </a:pPr>
            <a:endParaRPr lang="en-GB" sz="700" noProof="1" smtClean="0">
              <a:latin typeface="+mn-lt"/>
            </a:endParaRPr>
          </a:p>
        </p:txBody>
      </p:sp>
    </p:spTree>
    <p:extLst>
      <p:ext uri="{BB962C8B-B14F-4D97-AF65-F5344CB8AC3E}">
        <p14:creationId xmlns:p14="http://schemas.microsoft.com/office/powerpoint/2010/main" val="3035161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B">
    <p:spTree>
      <p:nvGrpSpPr>
        <p:cNvPr id="1" name=""/>
        <p:cNvGrpSpPr/>
        <p:nvPr/>
      </p:nvGrpSpPr>
      <p:grpSpPr>
        <a:xfrm>
          <a:off x="0" y="0"/>
          <a:ext cx="0" cy="0"/>
          <a:chOff x="0" y="0"/>
          <a:chExt cx="0" cy="0"/>
        </a:xfrm>
      </p:grpSpPr>
      <p:pic>
        <p:nvPicPr>
          <p:cNvPr id="7"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0" y="0"/>
            <a:ext cx="12191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7200" y="503238"/>
            <a:ext cx="1068388"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2"/>
          <p:cNvSpPr>
            <a:spLocks noGrp="1"/>
          </p:cNvSpPr>
          <p:nvPr>
            <p:ph type="ctrTitle"/>
          </p:nvPr>
        </p:nvSpPr>
        <p:spPr>
          <a:xfrm>
            <a:off x="504000" y="1151733"/>
            <a:ext cx="9885600" cy="1833563"/>
          </a:xfrm>
        </p:spPr>
        <p:txBody>
          <a:bodyPr rtlCol="0" anchor="b">
            <a:noAutofit/>
          </a:bodyPr>
          <a:lstStyle>
            <a:lvl1pPr>
              <a:lnSpc>
                <a:spcPct val="90000"/>
              </a:lnSpc>
              <a:defRPr lang="en-GB" sz="5500" baseline="0">
                <a:solidFill>
                  <a:schemeClr val="accent1"/>
                </a:solidFill>
              </a:defRPr>
            </a:lvl1pPr>
          </a:lstStyle>
          <a:p>
            <a:pPr lvl="0"/>
            <a:r>
              <a:rPr lang="da-DK" smtClean="0"/>
              <a:t>Klik for at redigere i master</a:t>
            </a:r>
            <a:endParaRPr lang="da-DK" dirty="0"/>
          </a:p>
        </p:txBody>
      </p:sp>
      <p:sp>
        <p:nvSpPr>
          <p:cNvPr id="20" name="Subtitle 3"/>
          <p:cNvSpPr>
            <a:spLocks noGrp="1"/>
          </p:cNvSpPr>
          <p:nvPr>
            <p:ph type="subTitle" idx="1"/>
          </p:nvPr>
        </p:nvSpPr>
        <p:spPr>
          <a:xfrm>
            <a:off x="504000" y="2934000"/>
            <a:ext cx="9885600" cy="890475"/>
          </a:xfrm>
        </p:spPr>
        <p:txBody>
          <a:bodyPr anchor="b">
            <a:noAutofit/>
          </a:bodyPr>
          <a:lstStyle>
            <a:lvl1pPr marL="0" indent="0" algn="l">
              <a:lnSpc>
                <a:spcPct val="110000"/>
              </a:lnSpc>
              <a:buNone/>
              <a:defRPr sz="1600" b="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a-DK" smtClean="0"/>
              <a:t>Klik for at redigere undertiteltypografien i masteren</a:t>
            </a:r>
            <a:endParaRPr lang="da-DK" dirty="0"/>
          </a:p>
        </p:txBody>
      </p:sp>
      <p:sp>
        <p:nvSpPr>
          <p:cNvPr id="16" name="Text Placeholder 4"/>
          <p:cNvSpPr>
            <a:spLocks noGrp="1"/>
          </p:cNvSpPr>
          <p:nvPr>
            <p:ph type="body" sz="quarter" idx="12"/>
          </p:nvPr>
        </p:nvSpPr>
        <p:spPr>
          <a:xfrm>
            <a:off x="504000" y="614575"/>
            <a:ext cx="7162327" cy="168059"/>
          </a:xfrm>
          <a:noFill/>
        </p:spPr>
        <p:txBody>
          <a:bodyPr rtlCol="0" anchor="b">
            <a:noAutofit/>
          </a:bodyPr>
          <a:lstStyle>
            <a:lvl1pPr marL="0" indent="0">
              <a:buFont typeface="Arial" panose="020B0604020202020204" pitchFamily="34" charset="0"/>
              <a:buNone/>
              <a:defRPr lang="en-US" sz="1050" b="0" i="0" cap="all" smtClean="0">
                <a:solidFill>
                  <a:schemeClr val="accent1"/>
                </a:solidFill>
                <a:latin typeface="Politi Light" panose="020B0503040000020004" pitchFamily="34" charset="0"/>
                <a:cs typeface="+mn-cs"/>
              </a:defRPr>
            </a:lvl1pPr>
            <a:lvl2pPr>
              <a:defRPr lang="en-US" sz="1800"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GB" sz="1800"/>
            </a:lvl5pPr>
          </a:lstStyle>
          <a:p>
            <a:pPr lvl="0"/>
            <a:r>
              <a:rPr lang="da-DK" smtClean="0"/>
              <a:t>Rediger typografien i masterens</a:t>
            </a:r>
          </a:p>
        </p:txBody>
      </p:sp>
      <p:sp>
        <p:nvSpPr>
          <p:cNvPr id="18" name="Text Placeholder 4"/>
          <p:cNvSpPr>
            <a:spLocks noGrp="1"/>
          </p:cNvSpPr>
          <p:nvPr>
            <p:ph type="body" sz="quarter" idx="11"/>
          </p:nvPr>
        </p:nvSpPr>
        <p:spPr>
          <a:xfrm>
            <a:off x="504000" y="475301"/>
            <a:ext cx="7162327" cy="168059"/>
          </a:xfrm>
          <a:noFill/>
        </p:spPr>
        <p:txBody>
          <a:bodyPr rtlCol="0" anchor="b">
            <a:noAutofit/>
          </a:bodyPr>
          <a:lstStyle>
            <a:lvl1pPr marL="0" indent="0">
              <a:buFont typeface="Arial" panose="020B0604020202020204" pitchFamily="34" charset="0"/>
              <a:buNone/>
              <a:defRPr lang="en-US" sz="1050" b="0" i="0" cap="all" smtClean="0">
                <a:solidFill>
                  <a:schemeClr val="accent1"/>
                </a:solidFill>
                <a:latin typeface="Politi" panose="02000503040000020004" pitchFamily="2" charset="0"/>
                <a:cs typeface="+mn-cs"/>
              </a:defRPr>
            </a:lvl1pPr>
            <a:lvl2pPr>
              <a:defRPr lang="en-US" sz="1800"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GB" sz="1800"/>
            </a:lvl5pPr>
          </a:lstStyle>
          <a:p>
            <a:pPr lvl="0"/>
            <a:r>
              <a:rPr lang="da-DK" smtClean="0"/>
              <a:t>Rediger typografien i masterens</a:t>
            </a:r>
          </a:p>
        </p:txBody>
      </p:sp>
      <p:sp>
        <p:nvSpPr>
          <p:cNvPr id="14" name="Pladsholder til tekst 4"/>
          <p:cNvSpPr>
            <a:spLocks noGrp="1"/>
          </p:cNvSpPr>
          <p:nvPr>
            <p:ph type="body" sz="quarter" idx="16"/>
          </p:nvPr>
        </p:nvSpPr>
        <p:spPr>
          <a:xfrm>
            <a:off x="503238" y="3963988"/>
            <a:ext cx="9886950" cy="365125"/>
          </a:xfrm>
        </p:spPr>
        <p:txBody>
          <a:bodyPr/>
          <a:lstStyle>
            <a:lvl1pPr marL="0" indent="0">
              <a:buNone/>
              <a:defRPr baseline="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smtClean="0"/>
              <a:t>Rediger typografien i masterens</a:t>
            </a:r>
          </a:p>
        </p:txBody>
      </p:sp>
      <p:sp>
        <p:nvSpPr>
          <p:cNvPr id="10" name="Slide Number Placeholder 9" hidden="1">
            <a:extLst/>
          </p:cNvPr>
          <p:cNvSpPr>
            <a:spLocks noGrp="1"/>
          </p:cNvSpPr>
          <p:nvPr>
            <p:ph type="sldNum" sz="quarter" idx="17"/>
          </p:nvPr>
        </p:nvSpPr>
        <p:spPr>
          <a:xfrm flipH="1" flipV="1">
            <a:off x="0" y="6911975"/>
            <a:ext cx="0" cy="0"/>
          </a:xfrm>
        </p:spPr>
        <p:txBody>
          <a:bodyPr rtlCol="0"/>
          <a:lstStyle>
            <a:lvl1pPr algn="r" fontAlgn="auto">
              <a:spcBef>
                <a:spcPts val="0"/>
              </a:spcBef>
              <a:spcAft>
                <a:spcPts val="0"/>
              </a:spcAft>
              <a:defRPr sz="100">
                <a:noFill/>
                <a:latin typeface="+mn-lt"/>
                <a:cs typeface="+mn-cs"/>
              </a:defRPr>
            </a:lvl1pPr>
          </a:lstStyle>
          <a:p>
            <a:pPr>
              <a:defRPr/>
            </a:pPr>
            <a:endParaRPr lang="da-DK"/>
          </a:p>
        </p:txBody>
      </p:sp>
      <p:sp>
        <p:nvSpPr>
          <p:cNvPr id="11" name="Footer Placeholder 4" hidden="1">
            <a:extLst/>
          </p:cNvPr>
          <p:cNvSpPr>
            <a:spLocks noGrp="1"/>
          </p:cNvSpPr>
          <p:nvPr>
            <p:ph type="ftr" sz="quarter" idx="18"/>
          </p:nvPr>
        </p:nvSpPr>
        <p:spPr>
          <a:xfrm>
            <a:off x="0" y="6911975"/>
            <a:ext cx="0" cy="0"/>
          </a:xfrm>
          <a:prstGeom prst="rect">
            <a:avLst/>
          </a:prstGeom>
        </p:spPr>
        <p:txBody>
          <a:bodyPr/>
          <a:lstStyle>
            <a:lvl1pPr eaLnBrk="1" hangingPunct="1">
              <a:defRPr sz="100">
                <a:noFill/>
              </a:defRPr>
            </a:lvl1pPr>
          </a:lstStyle>
          <a:p>
            <a:pPr>
              <a:defRPr/>
            </a:pPr>
            <a:r>
              <a:rPr lang="da-DK" smtClean="0"/>
              <a:t>Midt- og vestjyllands</a:t>
            </a:r>
            <a:endParaRPr lang="da-DK"/>
          </a:p>
        </p:txBody>
      </p:sp>
      <p:sp>
        <p:nvSpPr>
          <p:cNvPr id="12" name="Freeform 5"/>
          <p:cNvSpPr>
            <a:spLocks noEditPoints="1"/>
          </p:cNvSpPr>
          <p:nvPr userDrawn="1"/>
        </p:nvSpPr>
        <p:spPr bwMode="auto">
          <a:xfrm>
            <a:off x="10496551" y="6313003"/>
            <a:ext cx="1192212" cy="217972"/>
          </a:xfrm>
          <a:custGeom>
            <a:avLst/>
            <a:gdLst>
              <a:gd name="T0" fmla="*/ 1044 w 1258"/>
              <a:gd name="T1" fmla="*/ 230 h 230"/>
              <a:gd name="T2" fmla="*/ 934 w 1258"/>
              <a:gd name="T3" fmla="*/ 122 h 230"/>
              <a:gd name="T4" fmla="*/ 989 w 1258"/>
              <a:gd name="T5" fmla="*/ 122 h 230"/>
              <a:gd name="T6" fmla="*/ 811 w 1258"/>
              <a:gd name="T7" fmla="*/ 230 h 230"/>
              <a:gd name="T8" fmla="*/ 844 w 1258"/>
              <a:gd name="T9" fmla="*/ 122 h 230"/>
              <a:gd name="T10" fmla="*/ 1018 w 1258"/>
              <a:gd name="T11" fmla="*/ 105 h 230"/>
              <a:gd name="T12" fmla="*/ 949 w 1258"/>
              <a:gd name="T13" fmla="*/ 0 h 230"/>
              <a:gd name="T14" fmla="*/ 963 w 1258"/>
              <a:gd name="T15" fmla="*/ 0 h 230"/>
              <a:gd name="T16" fmla="*/ 825 w 1258"/>
              <a:gd name="T17" fmla="*/ 105 h 230"/>
              <a:gd name="T18" fmla="*/ 858 w 1258"/>
              <a:gd name="T19" fmla="*/ 0 h 230"/>
              <a:gd name="T20" fmla="*/ 775 w 1258"/>
              <a:gd name="T21" fmla="*/ 230 h 230"/>
              <a:gd name="T22" fmla="*/ 665 w 1258"/>
              <a:gd name="T23" fmla="*/ 122 h 230"/>
              <a:gd name="T24" fmla="*/ 718 w 1258"/>
              <a:gd name="T25" fmla="*/ 122 h 230"/>
              <a:gd name="T26" fmla="*/ 541 w 1258"/>
              <a:gd name="T27" fmla="*/ 230 h 230"/>
              <a:gd name="T28" fmla="*/ 575 w 1258"/>
              <a:gd name="T29" fmla="*/ 122 h 230"/>
              <a:gd name="T30" fmla="*/ 503 w 1258"/>
              <a:gd name="T31" fmla="*/ 230 h 230"/>
              <a:gd name="T32" fmla="*/ 394 w 1258"/>
              <a:gd name="T33" fmla="*/ 122 h 230"/>
              <a:gd name="T34" fmla="*/ 448 w 1258"/>
              <a:gd name="T35" fmla="*/ 122 h 230"/>
              <a:gd name="T36" fmla="*/ 270 w 1258"/>
              <a:gd name="T37" fmla="*/ 230 h 230"/>
              <a:gd name="T38" fmla="*/ 303 w 1258"/>
              <a:gd name="T39" fmla="*/ 122 h 230"/>
              <a:gd name="T40" fmla="*/ 234 w 1258"/>
              <a:gd name="T41" fmla="*/ 230 h 230"/>
              <a:gd name="T42" fmla="*/ 124 w 1258"/>
              <a:gd name="T43" fmla="*/ 122 h 230"/>
              <a:gd name="T44" fmla="*/ 177 w 1258"/>
              <a:gd name="T45" fmla="*/ 122 h 230"/>
              <a:gd name="T46" fmla="*/ 0 w 1258"/>
              <a:gd name="T47" fmla="*/ 230 h 230"/>
              <a:gd name="T48" fmla="*/ 34 w 1258"/>
              <a:gd name="T49" fmla="*/ 122 h 230"/>
              <a:gd name="T50" fmla="*/ 749 w 1258"/>
              <a:gd name="T51" fmla="*/ 105 h 230"/>
              <a:gd name="T52" fmla="*/ 680 w 1258"/>
              <a:gd name="T53" fmla="*/ 0 h 230"/>
              <a:gd name="T54" fmla="*/ 691 w 1258"/>
              <a:gd name="T55" fmla="*/ 0 h 230"/>
              <a:gd name="T56" fmla="*/ 556 w 1258"/>
              <a:gd name="T57" fmla="*/ 105 h 230"/>
              <a:gd name="T58" fmla="*/ 589 w 1258"/>
              <a:gd name="T59" fmla="*/ 0 h 230"/>
              <a:gd name="T60" fmla="*/ 477 w 1258"/>
              <a:gd name="T61" fmla="*/ 105 h 230"/>
              <a:gd name="T62" fmla="*/ 408 w 1258"/>
              <a:gd name="T63" fmla="*/ 0 h 230"/>
              <a:gd name="T64" fmla="*/ 422 w 1258"/>
              <a:gd name="T65" fmla="*/ 0 h 230"/>
              <a:gd name="T66" fmla="*/ 284 w 1258"/>
              <a:gd name="T67" fmla="*/ 105 h 230"/>
              <a:gd name="T68" fmla="*/ 317 w 1258"/>
              <a:gd name="T69" fmla="*/ 0 h 230"/>
              <a:gd name="T70" fmla="*/ 208 w 1258"/>
              <a:gd name="T71" fmla="*/ 105 h 230"/>
              <a:gd name="T72" fmla="*/ 139 w 1258"/>
              <a:gd name="T73" fmla="*/ 0 h 230"/>
              <a:gd name="T74" fmla="*/ 151 w 1258"/>
              <a:gd name="T75" fmla="*/ 0 h 230"/>
              <a:gd name="T76" fmla="*/ 15 w 1258"/>
              <a:gd name="T77" fmla="*/ 105 h 230"/>
              <a:gd name="T78" fmla="*/ 48 w 1258"/>
              <a:gd name="T79" fmla="*/ 0 h 230"/>
              <a:gd name="T80" fmla="*/ 1225 w 1258"/>
              <a:gd name="T81" fmla="*/ 230 h 230"/>
              <a:gd name="T82" fmla="*/ 1116 w 1258"/>
              <a:gd name="T83" fmla="*/ 122 h 230"/>
              <a:gd name="T84" fmla="*/ 1168 w 1258"/>
              <a:gd name="T85" fmla="*/ 122 h 230"/>
              <a:gd name="T86" fmla="*/ 1185 w 1258"/>
              <a:gd name="T87" fmla="*/ 105 h 230"/>
              <a:gd name="T88" fmla="*/ 1220 w 1258"/>
              <a:gd name="T89" fmla="*/ 0 h 230"/>
              <a:gd name="T90" fmla="*/ 1108 w 1258"/>
              <a:gd name="T91" fmla="*/ 105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58" h="230">
                <a:moveTo>
                  <a:pt x="1025" y="122"/>
                </a:moveTo>
                <a:lnTo>
                  <a:pt x="992" y="230"/>
                </a:lnTo>
                <a:lnTo>
                  <a:pt x="1044" y="230"/>
                </a:lnTo>
                <a:lnTo>
                  <a:pt x="1077" y="122"/>
                </a:lnTo>
                <a:lnTo>
                  <a:pt x="1025" y="122"/>
                </a:lnTo>
                <a:close/>
                <a:moveTo>
                  <a:pt x="934" y="122"/>
                </a:moveTo>
                <a:lnTo>
                  <a:pt x="901" y="230"/>
                </a:lnTo>
                <a:lnTo>
                  <a:pt x="954" y="230"/>
                </a:lnTo>
                <a:lnTo>
                  <a:pt x="989" y="122"/>
                </a:lnTo>
                <a:lnTo>
                  <a:pt x="934" y="122"/>
                </a:lnTo>
                <a:close/>
                <a:moveTo>
                  <a:pt x="844" y="122"/>
                </a:moveTo>
                <a:lnTo>
                  <a:pt x="811" y="230"/>
                </a:lnTo>
                <a:lnTo>
                  <a:pt x="863" y="230"/>
                </a:lnTo>
                <a:lnTo>
                  <a:pt x="899" y="122"/>
                </a:lnTo>
                <a:lnTo>
                  <a:pt x="844" y="122"/>
                </a:lnTo>
                <a:close/>
                <a:moveTo>
                  <a:pt x="1039" y="0"/>
                </a:moveTo>
                <a:lnTo>
                  <a:pt x="1006" y="105"/>
                </a:lnTo>
                <a:lnTo>
                  <a:pt x="1018" y="105"/>
                </a:lnTo>
                <a:lnTo>
                  <a:pt x="1054" y="0"/>
                </a:lnTo>
                <a:lnTo>
                  <a:pt x="1039" y="0"/>
                </a:lnTo>
                <a:close/>
                <a:moveTo>
                  <a:pt x="949" y="0"/>
                </a:moveTo>
                <a:lnTo>
                  <a:pt x="915" y="105"/>
                </a:lnTo>
                <a:lnTo>
                  <a:pt x="930" y="105"/>
                </a:lnTo>
                <a:lnTo>
                  <a:pt x="963" y="0"/>
                </a:lnTo>
                <a:lnTo>
                  <a:pt x="949" y="0"/>
                </a:lnTo>
                <a:close/>
                <a:moveTo>
                  <a:pt x="858" y="0"/>
                </a:moveTo>
                <a:lnTo>
                  <a:pt x="825" y="105"/>
                </a:lnTo>
                <a:lnTo>
                  <a:pt x="839" y="105"/>
                </a:lnTo>
                <a:lnTo>
                  <a:pt x="872" y="0"/>
                </a:lnTo>
                <a:lnTo>
                  <a:pt x="858" y="0"/>
                </a:lnTo>
                <a:close/>
                <a:moveTo>
                  <a:pt x="753" y="122"/>
                </a:moveTo>
                <a:lnTo>
                  <a:pt x="720" y="230"/>
                </a:lnTo>
                <a:lnTo>
                  <a:pt x="775" y="230"/>
                </a:lnTo>
                <a:lnTo>
                  <a:pt x="808" y="122"/>
                </a:lnTo>
                <a:lnTo>
                  <a:pt x="753" y="122"/>
                </a:lnTo>
                <a:close/>
                <a:moveTo>
                  <a:pt x="665" y="122"/>
                </a:moveTo>
                <a:lnTo>
                  <a:pt x="629" y="230"/>
                </a:lnTo>
                <a:lnTo>
                  <a:pt x="684" y="230"/>
                </a:lnTo>
                <a:lnTo>
                  <a:pt x="718" y="122"/>
                </a:lnTo>
                <a:lnTo>
                  <a:pt x="665" y="122"/>
                </a:lnTo>
                <a:close/>
                <a:moveTo>
                  <a:pt x="575" y="122"/>
                </a:moveTo>
                <a:lnTo>
                  <a:pt x="541" y="230"/>
                </a:lnTo>
                <a:lnTo>
                  <a:pt x="594" y="230"/>
                </a:lnTo>
                <a:lnTo>
                  <a:pt x="627" y="122"/>
                </a:lnTo>
                <a:lnTo>
                  <a:pt x="575" y="122"/>
                </a:lnTo>
                <a:close/>
                <a:moveTo>
                  <a:pt x="484" y="122"/>
                </a:moveTo>
                <a:lnTo>
                  <a:pt x="451" y="230"/>
                </a:lnTo>
                <a:lnTo>
                  <a:pt x="503" y="230"/>
                </a:lnTo>
                <a:lnTo>
                  <a:pt x="537" y="122"/>
                </a:lnTo>
                <a:lnTo>
                  <a:pt x="484" y="122"/>
                </a:lnTo>
                <a:close/>
                <a:moveTo>
                  <a:pt x="394" y="122"/>
                </a:moveTo>
                <a:lnTo>
                  <a:pt x="360" y="230"/>
                </a:lnTo>
                <a:lnTo>
                  <a:pt x="413" y="230"/>
                </a:lnTo>
                <a:lnTo>
                  <a:pt x="448" y="122"/>
                </a:lnTo>
                <a:lnTo>
                  <a:pt x="394" y="122"/>
                </a:lnTo>
                <a:close/>
                <a:moveTo>
                  <a:pt x="303" y="122"/>
                </a:moveTo>
                <a:lnTo>
                  <a:pt x="270" y="230"/>
                </a:lnTo>
                <a:lnTo>
                  <a:pt x="325" y="230"/>
                </a:lnTo>
                <a:lnTo>
                  <a:pt x="358" y="122"/>
                </a:lnTo>
                <a:lnTo>
                  <a:pt x="303" y="122"/>
                </a:lnTo>
                <a:close/>
                <a:moveTo>
                  <a:pt x="213" y="122"/>
                </a:moveTo>
                <a:lnTo>
                  <a:pt x="179" y="230"/>
                </a:lnTo>
                <a:lnTo>
                  <a:pt x="234" y="230"/>
                </a:lnTo>
                <a:lnTo>
                  <a:pt x="267" y="122"/>
                </a:lnTo>
                <a:lnTo>
                  <a:pt x="213" y="122"/>
                </a:lnTo>
                <a:close/>
                <a:moveTo>
                  <a:pt x="124" y="122"/>
                </a:moveTo>
                <a:lnTo>
                  <a:pt x="89" y="230"/>
                </a:lnTo>
                <a:lnTo>
                  <a:pt x="143" y="230"/>
                </a:lnTo>
                <a:lnTo>
                  <a:pt x="177" y="122"/>
                </a:lnTo>
                <a:lnTo>
                  <a:pt x="124" y="122"/>
                </a:lnTo>
                <a:close/>
                <a:moveTo>
                  <a:pt x="34" y="122"/>
                </a:moveTo>
                <a:lnTo>
                  <a:pt x="0" y="230"/>
                </a:lnTo>
                <a:lnTo>
                  <a:pt x="53" y="230"/>
                </a:lnTo>
                <a:lnTo>
                  <a:pt x="86" y="122"/>
                </a:lnTo>
                <a:lnTo>
                  <a:pt x="34" y="122"/>
                </a:lnTo>
                <a:close/>
                <a:moveTo>
                  <a:pt x="770" y="0"/>
                </a:moveTo>
                <a:lnTo>
                  <a:pt x="734" y="105"/>
                </a:lnTo>
                <a:lnTo>
                  <a:pt x="749" y="105"/>
                </a:lnTo>
                <a:lnTo>
                  <a:pt x="782" y="0"/>
                </a:lnTo>
                <a:lnTo>
                  <a:pt x="770" y="0"/>
                </a:lnTo>
                <a:close/>
                <a:moveTo>
                  <a:pt x="680" y="0"/>
                </a:moveTo>
                <a:lnTo>
                  <a:pt x="646" y="105"/>
                </a:lnTo>
                <a:lnTo>
                  <a:pt x="658" y="105"/>
                </a:lnTo>
                <a:lnTo>
                  <a:pt x="691" y="0"/>
                </a:lnTo>
                <a:lnTo>
                  <a:pt x="680" y="0"/>
                </a:lnTo>
                <a:close/>
                <a:moveTo>
                  <a:pt x="589" y="0"/>
                </a:moveTo>
                <a:lnTo>
                  <a:pt x="556" y="105"/>
                </a:lnTo>
                <a:lnTo>
                  <a:pt x="568" y="105"/>
                </a:lnTo>
                <a:lnTo>
                  <a:pt x="601" y="0"/>
                </a:lnTo>
                <a:lnTo>
                  <a:pt x="589" y="0"/>
                </a:lnTo>
                <a:close/>
                <a:moveTo>
                  <a:pt x="498" y="0"/>
                </a:moveTo>
                <a:lnTo>
                  <a:pt x="465" y="105"/>
                </a:lnTo>
                <a:lnTo>
                  <a:pt x="477" y="105"/>
                </a:lnTo>
                <a:lnTo>
                  <a:pt x="513" y="0"/>
                </a:lnTo>
                <a:lnTo>
                  <a:pt x="498" y="0"/>
                </a:lnTo>
                <a:close/>
                <a:moveTo>
                  <a:pt x="408" y="0"/>
                </a:moveTo>
                <a:lnTo>
                  <a:pt x="375" y="105"/>
                </a:lnTo>
                <a:lnTo>
                  <a:pt x="389" y="105"/>
                </a:lnTo>
                <a:lnTo>
                  <a:pt x="422" y="0"/>
                </a:lnTo>
                <a:lnTo>
                  <a:pt x="408" y="0"/>
                </a:lnTo>
                <a:close/>
                <a:moveTo>
                  <a:pt x="317" y="0"/>
                </a:moveTo>
                <a:lnTo>
                  <a:pt x="284" y="105"/>
                </a:lnTo>
                <a:lnTo>
                  <a:pt x="298" y="105"/>
                </a:lnTo>
                <a:lnTo>
                  <a:pt x="332" y="0"/>
                </a:lnTo>
                <a:lnTo>
                  <a:pt x="317" y="0"/>
                </a:lnTo>
                <a:close/>
                <a:moveTo>
                  <a:pt x="229" y="0"/>
                </a:moveTo>
                <a:lnTo>
                  <a:pt x="193" y="105"/>
                </a:lnTo>
                <a:lnTo>
                  <a:pt x="208" y="105"/>
                </a:lnTo>
                <a:lnTo>
                  <a:pt x="241" y="0"/>
                </a:lnTo>
                <a:lnTo>
                  <a:pt x="229" y="0"/>
                </a:lnTo>
                <a:close/>
                <a:moveTo>
                  <a:pt x="139" y="0"/>
                </a:moveTo>
                <a:lnTo>
                  <a:pt x="105" y="105"/>
                </a:lnTo>
                <a:lnTo>
                  <a:pt x="117" y="105"/>
                </a:lnTo>
                <a:lnTo>
                  <a:pt x="151" y="0"/>
                </a:lnTo>
                <a:lnTo>
                  <a:pt x="139" y="0"/>
                </a:lnTo>
                <a:close/>
                <a:moveTo>
                  <a:pt x="48" y="0"/>
                </a:moveTo>
                <a:lnTo>
                  <a:pt x="15" y="105"/>
                </a:lnTo>
                <a:lnTo>
                  <a:pt x="27" y="105"/>
                </a:lnTo>
                <a:lnTo>
                  <a:pt x="62" y="0"/>
                </a:lnTo>
                <a:lnTo>
                  <a:pt x="48" y="0"/>
                </a:lnTo>
                <a:close/>
                <a:moveTo>
                  <a:pt x="1204" y="122"/>
                </a:moveTo>
                <a:lnTo>
                  <a:pt x="1170" y="230"/>
                </a:lnTo>
                <a:lnTo>
                  <a:pt x="1225" y="230"/>
                </a:lnTo>
                <a:lnTo>
                  <a:pt x="1258" y="122"/>
                </a:lnTo>
                <a:lnTo>
                  <a:pt x="1204" y="122"/>
                </a:lnTo>
                <a:close/>
                <a:moveTo>
                  <a:pt x="1116" y="122"/>
                </a:moveTo>
                <a:lnTo>
                  <a:pt x="1080" y="230"/>
                </a:lnTo>
                <a:lnTo>
                  <a:pt x="1135" y="230"/>
                </a:lnTo>
                <a:lnTo>
                  <a:pt x="1168" y="122"/>
                </a:lnTo>
                <a:lnTo>
                  <a:pt x="1116" y="122"/>
                </a:lnTo>
                <a:close/>
                <a:moveTo>
                  <a:pt x="1220" y="0"/>
                </a:moveTo>
                <a:lnTo>
                  <a:pt x="1185" y="105"/>
                </a:lnTo>
                <a:lnTo>
                  <a:pt x="1199" y="105"/>
                </a:lnTo>
                <a:lnTo>
                  <a:pt x="1232" y="0"/>
                </a:lnTo>
                <a:lnTo>
                  <a:pt x="1220" y="0"/>
                </a:lnTo>
                <a:close/>
                <a:moveTo>
                  <a:pt x="1130" y="0"/>
                </a:moveTo>
                <a:lnTo>
                  <a:pt x="1096" y="105"/>
                </a:lnTo>
                <a:lnTo>
                  <a:pt x="1108" y="105"/>
                </a:lnTo>
                <a:lnTo>
                  <a:pt x="1142" y="0"/>
                </a:lnTo>
                <a:lnTo>
                  <a:pt x="1130" y="0"/>
                </a:lnTo>
                <a:close/>
              </a:path>
            </a:pathLst>
          </a:custGeom>
          <a:solidFill>
            <a:srgbClr val="001E3C"/>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048672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el Baggrundsbillede">
    <p:bg>
      <p:bgPr>
        <a:solidFill>
          <a:srgbClr val="000000"/>
        </a:solidFill>
        <a:effectLst/>
      </p:bgPr>
    </p:bg>
    <p:spTree>
      <p:nvGrpSpPr>
        <p:cNvPr id="1" name=""/>
        <p:cNvGrpSpPr/>
        <p:nvPr/>
      </p:nvGrpSpPr>
      <p:grpSpPr>
        <a:xfrm>
          <a:off x="0" y="0"/>
          <a:ext cx="0" cy="0"/>
          <a:chOff x="0" y="0"/>
          <a:chExt cx="0" cy="0"/>
        </a:xfrm>
      </p:grpSpPr>
      <p:pic>
        <p:nvPicPr>
          <p:cNvPr id="1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12191999"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8"/>
          <p:cNvSpPr/>
          <p:nvPr/>
        </p:nvSpPr>
        <p:spPr>
          <a:xfrm>
            <a:off x="1830388" y="-1890713"/>
            <a:ext cx="7164387" cy="357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a-DK" sz="1400" dirty="0"/>
          </a:p>
        </p:txBody>
      </p:sp>
      <p:sp>
        <p:nvSpPr>
          <p:cNvPr id="9" name="Slide Number Placeholder 9"/>
          <p:cNvSpPr txBox="1">
            <a:spLocks/>
          </p:cNvSpPr>
          <p:nvPr/>
        </p:nvSpPr>
        <p:spPr>
          <a:xfrm>
            <a:off x="901700" y="7067550"/>
            <a:ext cx="376238" cy="234950"/>
          </a:xfrm>
          <a:prstGeom prst="rect">
            <a:avLst/>
          </a:prstGeom>
        </p:spPr>
        <p:txBody>
          <a:bodyPr lIns="0" tIns="0" rIns="0" bIns="0"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defRPr/>
            </a:pPr>
            <a:fld id="{BF5BBEFD-92CA-438B-A94F-73EC2FD1782A}" type="slidenum">
              <a:rPr lang="da-DK" altLang="da-DK" sz="100" smtClean="0"/>
              <a:pPr algn="r" eaLnBrk="1" hangingPunct="1">
                <a:defRPr/>
              </a:pPr>
              <a:t>‹nr.›</a:t>
            </a:fld>
            <a:endParaRPr lang="da-DK" altLang="da-DK" sz="100" smtClean="0"/>
          </a:p>
        </p:txBody>
      </p:sp>
      <p:sp>
        <p:nvSpPr>
          <p:cNvPr id="2" name="Title 2"/>
          <p:cNvSpPr>
            <a:spLocks noGrp="1"/>
          </p:cNvSpPr>
          <p:nvPr>
            <p:ph type="ctrTitle"/>
          </p:nvPr>
        </p:nvSpPr>
        <p:spPr>
          <a:xfrm>
            <a:off x="504000" y="1151733"/>
            <a:ext cx="9885600" cy="1833563"/>
          </a:xfrm>
        </p:spPr>
        <p:txBody>
          <a:bodyPr rtlCol="0" anchor="b">
            <a:noAutofit/>
          </a:bodyPr>
          <a:lstStyle>
            <a:lvl1pPr>
              <a:lnSpc>
                <a:spcPct val="90000"/>
              </a:lnSpc>
              <a:defRPr lang="en-GB" sz="5500" baseline="0">
                <a:solidFill>
                  <a:schemeClr val="bg1"/>
                </a:solidFill>
              </a:defRPr>
            </a:lvl1pPr>
          </a:lstStyle>
          <a:p>
            <a:pPr lvl="0"/>
            <a:r>
              <a:rPr lang="da-DK" smtClean="0"/>
              <a:t>Klik for at redigere i master</a:t>
            </a:r>
            <a:endParaRPr lang="da-DK" dirty="0"/>
          </a:p>
        </p:txBody>
      </p:sp>
      <p:sp>
        <p:nvSpPr>
          <p:cNvPr id="26" name="Subtitle 3"/>
          <p:cNvSpPr>
            <a:spLocks noGrp="1"/>
          </p:cNvSpPr>
          <p:nvPr>
            <p:ph type="subTitle" idx="1"/>
          </p:nvPr>
        </p:nvSpPr>
        <p:spPr>
          <a:xfrm>
            <a:off x="504000" y="2934206"/>
            <a:ext cx="4717069" cy="890475"/>
          </a:xfrm>
        </p:spPr>
        <p:txBody>
          <a:bodyPr wrap="none" anchor="b">
            <a:noAutofit/>
          </a:bodyPr>
          <a:lstStyle>
            <a:lvl1pPr marL="0" indent="0" algn="l">
              <a:lnSpc>
                <a:spcPct val="110000"/>
              </a:lnSpc>
              <a:buNone/>
              <a:defRPr sz="1600" b="0"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a-DK" smtClean="0"/>
              <a:t>Klik for at redigere undertiteltypografien i masteren</a:t>
            </a:r>
            <a:endParaRPr lang="da-DK" dirty="0"/>
          </a:p>
        </p:txBody>
      </p:sp>
      <p:sp>
        <p:nvSpPr>
          <p:cNvPr id="14" name="Text Placeholder 4"/>
          <p:cNvSpPr>
            <a:spLocks noGrp="1"/>
          </p:cNvSpPr>
          <p:nvPr>
            <p:ph type="body" sz="quarter" idx="12"/>
          </p:nvPr>
        </p:nvSpPr>
        <p:spPr>
          <a:xfrm>
            <a:off x="504000" y="614575"/>
            <a:ext cx="7162327" cy="168059"/>
          </a:xfrm>
          <a:noFill/>
        </p:spPr>
        <p:txBody>
          <a:bodyPr rtlCol="0" anchor="b">
            <a:noAutofit/>
          </a:bodyPr>
          <a:lstStyle>
            <a:lvl1pPr marL="0" indent="0">
              <a:buFont typeface="Arial" panose="020B0604020202020204" pitchFamily="34" charset="0"/>
              <a:buNone/>
              <a:defRPr lang="en-US" sz="1050" b="0" i="0" cap="all" smtClean="0">
                <a:solidFill>
                  <a:schemeClr val="bg1"/>
                </a:solidFill>
                <a:latin typeface="Politi Light" panose="020B0503040000020004" pitchFamily="34" charset="0"/>
                <a:cs typeface="+mn-cs"/>
              </a:defRPr>
            </a:lvl1pPr>
            <a:lvl2pPr>
              <a:defRPr lang="en-US" sz="1800"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GB" sz="1800"/>
            </a:lvl5pPr>
          </a:lstStyle>
          <a:p>
            <a:pPr lvl="0"/>
            <a:r>
              <a:rPr lang="da-DK" smtClean="0"/>
              <a:t>Rediger typografien i masterens</a:t>
            </a:r>
          </a:p>
        </p:txBody>
      </p:sp>
      <p:sp>
        <p:nvSpPr>
          <p:cNvPr id="13" name="Text Placeholder 4"/>
          <p:cNvSpPr>
            <a:spLocks noGrp="1"/>
          </p:cNvSpPr>
          <p:nvPr>
            <p:ph type="body" sz="quarter" idx="11"/>
          </p:nvPr>
        </p:nvSpPr>
        <p:spPr>
          <a:xfrm>
            <a:off x="504000" y="475301"/>
            <a:ext cx="7162327" cy="168059"/>
          </a:xfrm>
          <a:noFill/>
        </p:spPr>
        <p:txBody>
          <a:bodyPr rtlCol="0" anchor="b">
            <a:noAutofit/>
          </a:bodyPr>
          <a:lstStyle>
            <a:lvl1pPr marL="0" indent="0">
              <a:buFont typeface="Arial" panose="020B0604020202020204" pitchFamily="34" charset="0"/>
              <a:buNone/>
              <a:defRPr lang="en-US" sz="1050" b="0" i="0" cap="all" smtClean="0">
                <a:solidFill>
                  <a:schemeClr val="bg1"/>
                </a:solidFill>
                <a:latin typeface="Politi" panose="02000503040000020004" pitchFamily="2" charset="0"/>
                <a:cs typeface="+mn-cs"/>
              </a:defRPr>
            </a:lvl1pPr>
            <a:lvl2pPr>
              <a:defRPr lang="en-US" sz="1800"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GB" sz="1800"/>
            </a:lvl5pPr>
          </a:lstStyle>
          <a:p>
            <a:pPr lvl="0"/>
            <a:r>
              <a:rPr lang="da-DK" smtClean="0"/>
              <a:t>Rediger typografien i masterens</a:t>
            </a:r>
          </a:p>
        </p:txBody>
      </p:sp>
      <p:sp>
        <p:nvSpPr>
          <p:cNvPr id="15" name="Pladsholder til tekst 4"/>
          <p:cNvSpPr>
            <a:spLocks noGrp="1"/>
          </p:cNvSpPr>
          <p:nvPr>
            <p:ph type="body" sz="quarter" idx="20"/>
          </p:nvPr>
        </p:nvSpPr>
        <p:spPr>
          <a:xfrm>
            <a:off x="503238" y="3963988"/>
            <a:ext cx="4717831" cy="365125"/>
          </a:xfrm>
        </p:spPr>
        <p:txBody>
          <a:bodyPr/>
          <a:lstStyle>
            <a:lvl1pPr marL="0" indent="0">
              <a:buNone/>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smtClean="0"/>
              <a:t>Rediger typografien i masterens</a:t>
            </a:r>
          </a:p>
        </p:txBody>
      </p:sp>
      <p:sp>
        <p:nvSpPr>
          <p:cNvPr id="11" name="Footer Placeholder 4" hidden="1"/>
          <p:cNvSpPr>
            <a:spLocks noGrp="1"/>
          </p:cNvSpPr>
          <p:nvPr>
            <p:ph type="ftr" sz="quarter" idx="22"/>
          </p:nvPr>
        </p:nvSpPr>
        <p:spPr>
          <a:xfrm>
            <a:off x="0" y="6911975"/>
            <a:ext cx="0" cy="234950"/>
          </a:xfrm>
          <a:prstGeom prst="rect">
            <a:avLst/>
          </a:prstGeom>
        </p:spPr>
        <p:txBody>
          <a:bodyPr/>
          <a:lstStyle>
            <a:lvl1pPr eaLnBrk="1" hangingPunct="1">
              <a:defRPr sz="100">
                <a:noFill/>
              </a:defRPr>
            </a:lvl1pPr>
          </a:lstStyle>
          <a:p>
            <a:pPr>
              <a:defRPr/>
            </a:pPr>
            <a:r>
              <a:rPr lang="da-DK"/>
              <a:t>Midt- og vestjyllands</a:t>
            </a:r>
          </a:p>
        </p:txBody>
      </p:sp>
      <p:pic>
        <p:nvPicPr>
          <p:cNvPr id="16" name="Picture 8"/>
          <p:cNvPicPr>
            <a:picLocks noChangeAspect="1"/>
          </p:cNvPicPr>
          <p:nvPr userDrawn="1"/>
        </p:nvPicPr>
        <p:blipFill>
          <a:blip r:embed="rId3" cstate="print">
            <a:lum bright="100000"/>
            <a:extLst>
              <a:ext uri="{28A0092B-C50C-407E-A947-70E740481C1C}">
                <a14:useLocalDpi xmlns:a14="http://schemas.microsoft.com/office/drawing/2010/main" val="0"/>
              </a:ext>
            </a:extLst>
          </a:blip>
          <a:srcRect/>
          <a:stretch>
            <a:fillRect/>
          </a:stretch>
        </p:blipFill>
        <p:spPr bwMode="auto">
          <a:xfrm>
            <a:off x="10620375" y="503238"/>
            <a:ext cx="1068388"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Freeform 5"/>
          <p:cNvSpPr>
            <a:spLocks noEditPoints="1"/>
          </p:cNvSpPr>
          <p:nvPr userDrawn="1"/>
        </p:nvSpPr>
        <p:spPr bwMode="auto">
          <a:xfrm>
            <a:off x="10496551" y="6313003"/>
            <a:ext cx="1192212" cy="217972"/>
          </a:xfrm>
          <a:custGeom>
            <a:avLst/>
            <a:gdLst>
              <a:gd name="T0" fmla="*/ 1044 w 1258"/>
              <a:gd name="T1" fmla="*/ 230 h 230"/>
              <a:gd name="T2" fmla="*/ 934 w 1258"/>
              <a:gd name="T3" fmla="*/ 122 h 230"/>
              <a:gd name="T4" fmla="*/ 989 w 1258"/>
              <a:gd name="T5" fmla="*/ 122 h 230"/>
              <a:gd name="T6" fmla="*/ 811 w 1258"/>
              <a:gd name="T7" fmla="*/ 230 h 230"/>
              <a:gd name="T8" fmla="*/ 844 w 1258"/>
              <a:gd name="T9" fmla="*/ 122 h 230"/>
              <a:gd name="T10" fmla="*/ 1018 w 1258"/>
              <a:gd name="T11" fmla="*/ 105 h 230"/>
              <a:gd name="T12" fmla="*/ 949 w 1258"/>
              <a:gd name="T13" fmla="*/ 0 h 230"/>
              <a:gd name="T14" fmla="*/ 963 w 1258"/>
              <a:gd name="T15" fmla="*/ 0 h 230"/>
              <a:gd name="T16" fmla="*/ 825 w 1258"/>
              <a:gd name="T17" fmla="*/ 105 h 230"/>
              <a:gd name="T18" fmla="*/ 858 w 1258"/>
              <a:gd name="T19" fmla="*/ 0 h 230"/>
              <a:gd name="T20" fmla="*/ 775 w 1258"/>
              <a:gd name="T21" fmla="*/ 230 h 230"/>
              <a:gd name="T22" fmla="*/ 665 w 1258"/>
              <a:gd name="T23" fmla="*/ 122 h 230"/>
              <a:gd name="T24" fmla="*/ 718 w 1258"/>
              <a:gd name="T25" fmla="*/ 122 h 230"/>
              <a:gd name="T26" fmla="*/ 541 w 1258"/>
              <a:gd name="T27" fmla="*/ 230 h 230"/>
              <a:gd name="T28" fmla="*/ 575 w 1258"/>
              <a:gd name="T29" fmla="*/ 122 h 230"/>
              <a:gd name="T30" fmla="*/ 503 w 1258"/>
              <a:gd name="T31" fmla="*/ 230 h 230"/>
              <a:gd name="T32" fmla="*/ 394 w 1258"/>
              <a:gd name="T33" fmla="*/ 122 h 230"/>
              <a:gd name="T34" fmla="*/ 448 w 1258"/>
              <a:gd name="T35" fmla="*/ 122 h 230"/>
              <a:gd name="T36" fmla="*/ 270 w 1258"/>
              <a:gd name="T37" fmla="*/ 230 h 230"/>
              <a:gd name="T38" fmla="*/ 303 w 1258"/>
              <a:gd name="T39" fmla="*/ 122 h 230"/>
              <a:gd name="T40" fmla="*/ 234 w 1258"/>
              <a:gd name="T41" fmla="*/ 230 h 230"/>
              <a:gd name="T42" fmla="*/ 124 w 1258"/>
              <a:gd name="T43" fmla="*/ 122 h 230"/>
              <a:gd name="T44" fmla="*/ 177 w 1258"/>
              <a:gd name="T45" fmla="*/ 122 h 230"/>
              <a:gd name="T46" fmla="*/ 0 w 1258"/>
              <a:gd name="T47" fmla="*/ 230 h 230"/>
              <a:gd name="T48" fmla="*/ 34 w 1258"/>
              <a:gd name="T49" fmla="*/ 122 h 230"/>
              <a:gd name="T50" fmla="*/ 749 w 1258"/>
              <a:gd name="T51" fmla="*/ 105 h 230"/>
              <a:gd name="T52" fmla="*/ 680 w 1258"/>
              <a:gd name="T53" fmla="*/ 0 h 230"/>
              <a:gd name="T54" fmla="*/ 691 w 1258"/>
              <a:gd name="T55" fmla="*/ 0 h 230"/>
              <a:gd name="T56" fmla="*/ 556 w 1258"/>
              <a:gd name="T57" fmla="*/ 105 h 230"/>
              <a:gd name="T58" fmla="*/ 589 w 1258"/>
              <a:gd name="T59" fmla="*/ 0 h 230"/>
              <a:gd name="T60" fmla="*/ 477 w 1258"/>
              <a:gd name="T61" fmla="*/ 105 h 230"/>
              <a:gd name="T62" fmla="*/ 408 w 1258"/>
              <a:gd name="T63" fmla="*/ 0 h 230"/>
              <a:gd name="T64" fmla="*/ 422 w 1258"/>
              <a:gd name="T65" fmla="*/ 0 h 230"/>
              <a:gd name="T66" fmla="*/ 284 w 1258"/>
              <a:gd name="T67" fmla="*/ 105 h 230"/>
              <a:gd name="T68" fmla="*/ 317 w 1258"/>
              <a:gd name="T69" fmla="*/ 0 h 230"/>
              <a:gd name="T70" fmla="*/ 208 w 1258"/>
              <a:gd name="T71" fmla="*/ 105 h 230"/>
              <a:gd name="T72" fmla="*/ 139 w 1258"/>
              <a:gd name="T73" fmla="*/ 0 h 230"/>
              <a:gd name="T74" fmla="*/ 151 w 1258"/>
              <a:gd name="T75" fmla="*/ 0 h 230"/>
              <a:gd name="T76" fmla="*/ 15 w 1258"/>
              <a:gd name="T77" fmla="*/ 105 h 230"/>
              <a:gd name="T78" fmla="*/ 48 w 1258"/>
              <a:gd name="T79" fmla="*/ 0 h 230"/>
              <a:gd name="T80" fmla="*/ 1225 w 1258"/>
              <a:gd name="T81" fmla="*/ 230 h 230"/>
              <a:gd name="T82" fmla="*/ 1116 w 1258"/>
              <a:gd name="T83" fmla="*/ 122 h 230"/>
              <a:gd name="T84" fmla="*/ 1168 w 1258"/>
              <a:gd name="T85" fmla="*/ 122 h 230"/>
              <a:gd name="T86" fmla="*/ 1185 w 1258"/>
              <a:gd name="T87" fmla="*/ 105 h 230"/>
              <a:gd name="T88" fmla="*/ 1220 w 1258"/>
              <a:gd name="T89" fmla="*/ 0 h 230"/>
              <a:gd name="T90" fmla="*/ 1108 w 1258"/>
              <a:gd name="T91" fmla="*/ 105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58" h="230">
                <a:moveTo>
                  <a:pt x="1025" y="122"/>
                </a:moveTo>
                <a:lnTo>
                  <a:pt x="992" y="230"/>
                </a:lnTo>
                <a:lnTo>
                  <a:pt x="1044" y="230"/>
                </a:lnTo>
                <a:lnTo>
                  <a:pt x="1077" y="122"/>
                </a:lnTo>
                <a:lnTo>
                  <a:pt x="1025" y="122"/>
                </a:lnTo>
                <a:close/>
                <a:moveTo>
                  <a:pt x="934" y="122"/>
                </a:moveTo>
                <a:lnTo>
                  <a:pt x="901" y="230"/>
                </a:lnTo>
                <a:lnTo>
                  <a:pt x="954" y="230"/>
                </a:lnTo>
                <a:lnTo>
                  <a:pt x="989" y="122"/>
                </a:lnTo>
                <a:lnTo>
                  <a:pt x="934" y="122"/>
                </a:lnTo>
                <a:close/>
                <a:moveTo>
                  <a:pt x="844" y="122"/>
                </a:moveTo>
                <a:lnTo>
                  <a:pt x="811" y="230"/>
                </a:lnTo>
                <a:lnTo>
                  <a:pt x="863" y="230"/>
                </a:lnTo>
                <a:lnTo>
                  <a:pt x="899" y="122"/>
                </a:lnTo>
                <a:lnTo>
                  <a:pt x="844" y="122"/>
                </a:lnTo>
                <a:close/>
                <a:moveTo>
                  <a:pt x="1039" y="0"/>
                </a:moveTo>
                <a:lnTo>
                  <a:pt x="1006" y="105"/>
                </a:lnTo>
                <a:lnTo>
                  <a:pt x="1018" y="105"/>
                </a:lnTo>
                <a:lnTo>
                  <a:pt x="1054" y="0"/>
                </a:lnTo>
                <a:lnTo>
                  <a:pt x="1039" y="0"/>
                </a:lnTo>
                <a:close/>
                <a:moveTo>
                  <a:pt x="949" y="0"/>
                </a:moveTo>
                <a:lnTo>
                  <a:pt x="915" y="105"/>
                </a:lnTo>
                <a:lnTo>
                  <a:pt x="930" y="105"/>
                </a:lnTo>
                <a:lnTo>
                  <a:pt x="963" y="0"/>
                </a:lnTo>
                <a:lnTo>
                  <a:pt x="949" y="0"/>
                </a:lnTo>
                <a:close/>
                <a:moveTo>
                  <a:pt x="858" y="0"/>
                </a:moveTo>
                <a:lnTo>
                  <a:pt x="825" y="105"/>
                </a:lnTo>
                <a:lnTo>
                  <a:pt x="839" y="105"/>
                </a:lnTo>
                <a:lnTo>
                  <a:pt x="872" y="0"/>
                </a:lnTo>
                <a:lnTo>
                  <a:pt x="858" y="0"/>
                </a:lnTo>
                <a:close/>
                <a:moveTo>
                  <a:pt x="753" y="122"/>
                </a:moveTo>
                <a:lnTo>
                  <a:pt x="720" y="230"/>
                </a:lnTo>
                <a:lnTo>
                  <a:pt x="775" y="230"/>
                </a:lnTo>
                <a:lnTo>
                  <a:pt x="808" y="122"/>
                </a:lnTo>
                <a:lnTo>
                  <a:pt x="753" y="122"/>
                </a:lnTo>
                <a:close/>
                <a:moveTo>
                  <a:pt x="665" y="122"/>
                </a:moveTo>
                <a:lnTo>
                  <a:pt x="629" y="230"/>
                </a:lnTo>
                <a:lnTo>
                  <a:pt x="684" y="230"/>
                </a:lnTo>
                <a:lnTo>
                  <a:pt x="718" y="122"/>
                </a:lnTo>
                <a:lnTo>
                  <a:pt x="665" y="122"/>
                </a:lnTo>
                <a:close/>
                <a:moveTo>
                  <a:pt x="575" y="122"/>
                </a:moveTo>
                <a:lnTo>
                  <a:pt x="541" y="230"/>
                </a:lnTo>
                <a:lnTo>
                  <a:pt x="594" y="230"/>
                </a:lnTo>
                <a:lnTo>
                  <a:pt x="627" y="122"/>
                </a:lnTo>
                <a:lnTo>
                  <a:pt x="575" y="122"/>
                </a:lnTo>
                <a:close/>
                <a:moveTo>
                  <a:pt x="484" y="122"/>
                </a:moveTo>
                <a:lnTo>
                  <a:pt x="451" y="230"/>
                </a:lnTo>
                <a:lnTo>
                  <a:pt x="503" y="230"/>
                </a:lnTo>
                <a:lnTo>
                  <a:pt x="537" y="122"/>
                </a:lnTo>
                <a:lnTo>
                  <a:pt x="484" y="122"/>
                </a:lnTo>
                <a:close/>
                <a:moveTo>
                  <a:pt x="394" y="122"/>
                </a:moveTo>
                <a:lnTo>
                  <a:pt x="360" y="230"/>
                </a:lnTo>
                <a:lnTo>
                  <a:pt x="413" y="230"/>
                </a:lnTo>
                <a:lnTo>
                  <a:pt x="448" y="122"/>
                </a:lnTo>
                <a:lnTo>
                  <a:pt x="394" y="122"/>
                </a:lnTo>
                <a:close/>
                <a:moveTo>
                  <a:pt x="303" y="122"/>
                </a:moveTo>
                <a:lnTo>
                  <a:pt x="270" y="230"/>
                </a:lnTo>
                <a:lnTo>
                  <a:pt x="325" y="230"/>
                </a:lnTo>
                <a:lnTo>
                  <a:pt x="358" y="122"/>
                </a:lnTo>
                <a:lnTo>
                  <a:pt x="303" y="122"/>
                </a:lnTo>
                <a:close/>
                <a:moveTo>
                  <a:pt x="213" y="122"/>
                </a:moveTo>
                <a:lnTo>
                  <a:pt x="179" y="230"/>
                </a:lnTo>
                <a:lnTo>
                  <a:pt x="234" y="230"/>
                </a:lnTo>
                <a:lnTo>
                  <a:pt x="267" y="122"/>
                </a:lnTo>
                <a:lnTo>
                  <a:pt x="213" y="122"/>
                </a:lnTo>
                <a:close/>
                <a:moveTo>
                  <a:pt x="124" y="122"/>
                </a:moveTo>
                <a:lnTo>
                  <a:pt x="89" y="230"/>
                </a:lnTo>
                <a:lnTo>
                  <a:pt x="143" y="230"/>
                </a:lnTo>
                <a:lnTo>
                  <a:pt x="177" y="122"/>
                </a:lnTo>
                <a:lnTo>
                  <a:pt x="124" y="122"/>
                </a:lnTo>
                <a:close/>
                <a:moveTo>
                  <a:pt x="34" y="122"/>
                </a:moveTo>
                <a:lnTo>
                  <a:pt x="0" y="230"/>
                </a:lnTo>
                <a:lnTo>
                  <a:pt x="53" y="230"/>
                </a:lnTo>
                <a:lnTo>
                  <a:pt x="86" y="122"/>
                </a:lnTo>
                <a:lnTo>
                  <a:pt x="34" y="122"/>
                </a:lnTo>
                <a:close/>
                <a:moveTo>
                  <a:pt x="770" y="0"/>
                </a:moveTo>
                <a:lnTo>
                  <a:pt x="734" y="105"/>
                </a:lnTo>
                <a:lnTo>
                  <a:pt x="749" y="105"/>
                </a:lnTo>
                <a:lnTo>
                  <a:pt x="782" y="0"/>
                </a:lnTo>
                <a:lnTo>
                  <a:pt x="770" y="0"/>
                </a:lnTo>
                <a:close/>
                <a:moveTo>
                  <a:pt x="680" y="0"/>
                </a:moveTo>
                <a:lnTo>
                  <a:pt x="646" y="105"/>
                </a:lnTo>
                <a:lnTo>
                  <a:pt x="658" y="105"/>
                </a:lnTo>
                <a:lnTo>
                  <a:pt x="691" y="0"/>
                </a:lnTo>
                <a:lnTo>
                  <a:pt x="680" y="0"/>
                </a:lnTo>
                <a:close/>
                <a:moveTo>
                  <a:pt x="589" y="0"/>
                </a:moveTo>
                <a:lnTo>
                  <a:pt x="556" y="105"/>
                </a:lnTo>
                <a:lnTo>
                  <a:pt x="568" y="105"/>
                </a:lnTo>
                <a:lnTo>
                  <a:pt x="601" y="0"/>
                </a:lnTo>
                <a:lnTo>
                  <a:pt x="589" y="0"/>
                </a:lnTo>
                <a:close/>
                <a:moveTo>
                  <a:pt x="498" y="0"/>
                </a:moveTo>
                <a:lnTo>
                  <a:pt x="465" y="105"/>
                </a:lnTo>
                <a:lnTo>
                  <a:pt x="477" y="105"/>
                </a:lnTo>
                <a:lnTo>
                  <a:pt x="513" y="0"/>
                </a:lnTo>
                <a:lnTo>
                  <a:pt x="498" y="0"/>
                </a:lnTo>
                <a:close/>
                <a:moveTo>
                  <a:pt x="408" y="0"/>
                </a:moveTo>
                <a:lnTo>
                  <a:pt x="375" y="105"/>
                </a:lnTo>
                <a:lnTo>
                  <a:pt x="389" y="105"/>
                </a:lnTo>
                <a:lnTo>
                  <a:pt x="422" y="0"/>
                </a:lnTo>
                <a:lnTo>
                  <a:pt x="408" y="0"/>
                </a:lnTo>
                <a:close/>
                <a:moveTo>
                  <a:pt x="317" y="0"/>
                </a:moveTo>
                <a:lnTo>
                  <a:pt x="284" y="105"/>
                </a:lnTo>
                <a:lnTo>
                  <a:pt x="298" y="105"/>
                </a:lnTo>
                <a:lnTo>
                  <a:pt x="332" y="0"/>
                </a:lnTo>
                <a:lnTo>
                  <a:pt x="317" y="0"/>
                </a:lnTo>
                <a:close/>
                <a:moveTo>
                  <a:pt x="229" y="0"/>
                </a:moveTo>
                <a:lnTo>
                  <a:pt x="193" y="105"/>
                </a:lnTo>
                <a:lnTo>
                  <a:pt x="208" y="105"/>
                </a:lnTo>
                <a:lnTo>
                  <a:pt x="241" y="0"/>
                </a:lnTo>
                <a:lnTo>
                  <a:pt x="229" y="0"/>
                </a:lnTo>
                <a:close/>
                <a:moveTo>
                  <a:pt x="139" y="0"/>
                </a:moveTo>
                <a:lnTo>
                  <a:pt x="105" y="105"/>
                </a:lnTo>
                <a:lnTo>
                  <a:pt x="117" y="105"/>
                </a:lnTo>
                <a:lnTo>
                  <a:pt x="151" y="0"/>
                </a:lnTo>
                <a:lnTo>
                  <a:pt x="139" y="0"/>
                </a:lnTo>
                <a:close/>
                <a:moveTo>
                  <a:pt x="48" y="0"/>
                </a:moveTo>
                <a:lnTo>
                  <a:pt x="15" y="105"/>
                </a:lnTo>
                <a:lnTo>
                  <a:pt x="27" y="105"/>
                </a:lnTo>
                <a:lnTo>
                  <a:pt x="62" y="0"/>
                </a:lnTo>
                <a:lnTo>
                  <a:pt x="48" y="0"/>
                </a:lnTo>
                <a:close/>
                <a:moveTo>
                  <a:pt x="1204" y="122"/>
                </a:moveTo>
                <a:lnTo>
                  <a:pt x="1170" y="230"/>
                </a:lnTo>
                <a:lnTo>
                  <a:pt x="1225" y="230"/>
                </a:lnTo>
                <a:lnTo>
                  <a:pt x="1258" y="122"/>
                </a:lnTo>
                <a:lnTo>
                  <a:pt x="1204" y="122"/>
                </a:lnTo>
                <a:close/>
                <a:moveTo>
                  <a:pt x="1116" y="122"/>
                </a:moveTo>
                <a:lnTo>
                  <a:pt x="1080" y="230"/>
                </a:lnTo>
                <a:lnTo>
                  <a:pt x="1135" y="230"/>
                </a:lnTo>
                <a:lnTo>
                  <a:pt x="1168" y="122"/>
                </a:lnTo>
                <a:lnTo>
                  <a:pt x="1116" y="122"/>
                </a:lnTo>
                <a:close/>
                <a:moveTo>
                  <a:pt x="1220" y="0"/>
                </a:moveTo>
                <a:lnTo>
                  <a:pt x="1185" y="105"/>
                </a:lnTo>
                <a:lnTo>
                  <a:pt x="1199" y="105"/>
                </a:lnTo>
                <a:lnTo>
                  <a:pt x="1232" y="0"/>
                </a:lnTo>
                <a:lnTo>
                  <a:pt x="1220" y="0"/>
                </a:lnTo>
                <a:close/>
                <a:moveTo>
                  <a:pt x="1130" y="0"/>
                </a:moveTo>
                <a:lnTo>
                  <a:pt x="1096" y="105"/>
                </a:lnTo>
                <a:lnTo>
                  <a:pt x="1108" y="105"/>
                </a:lnTo>
                <a:lnTo>
                  <a:pt x="1142" y="0"/>
                </a:lnTo>
                <a:lnTo>
                  <a:pt x="113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37847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dhold A">
    <p:spTree>
      <p:nvGrpSpPr>
        <p:cNvPr id="1" name=""/>
        <p:cNvGrpSpPr/>
        <p:nvPr/>
      </p:nvGrpSpPr>
      <p:grpSpPr>
        <a:xfrm>
          <a:off x="0" y="0"/>
          <a:ext cx="0" cy="0"/>
          <a:chOff x="0" y="0"/>
          <a:chExt cx="0" cy="0"/>
        </a:xfrm>
      </p:grpSpPr>
      <p:sp>
        <p:nvSpPr>
          <p:cNvPr id="37" name="Content Placeholder 2"/>
          <p:cNvSpPr>
            <a:spLocks noGrp="1"/>
          </p:cNvSpPr>
          <p:nvPr>
            <p:ph sz="quarter" idx="15"/>
          </p:nvPr>
        </p:nvSpPr>
        <p:spPr>
          <a:xfrm>
            <a:off x="504000" y="1584000"/>
            <a:ext cx="11181600" cy="4535999"/>
          </a:xfrm>
        </p:spPr>
        <p:txBody>
          <a:bodyPr/>
          <a:lstStyle>
            <a:lvl1pPr>
              <a:defRPr baseline="0">
                <a:solidFill>
                  <a:schemeClr val="accent1"/>
                </a:solidFill>
              </a:defRPr>
            </a:lvl1pPr>
            <a:lvl2pPr>
              <a:defRPr>
                <a:solidFill>
                  <a:schemeClr val="accent1"/>
                </a:solidFill>
              </a:defRPr>
            </a:lvl2pPr>
            <a:lvl3pPr>
              <a:defRPr baseline="0">
                <a:solidFill>
                  <a:schemeClr val="accent1"/>
                </a:solidFill>
              </a:defRPr>
            </a:lvl3pPr>
            <a:lvl4pPr>
              <a:defRPr>
                <a:solidFill>
                  <a:schemeClr val="accent1"/>
                </a:solidFill>
              </a:defRPr>
            </a:lvl4pPr>
            <a:lvl5pPr>
              <a:defRPr>
                <a:solidFill>
                  <a:schemeClr val="accent1"/>
                </a:solidFill>
              </a:defRPr>
            </a:lvl5pPr>
          </a:lstStyle>
          <a:p>
            <a:pPr lvl="0"/>
            <a:r>
              <a:rPr lang="da-DK" smtClean="0"/>
              <a:t>Rediger typografien i masterens</a:t>
            </a:r>
          </a:p>
        </p:txBody>
      </p:sp>
      <p:sp>
        <p:nvSpPr>
          <p:cNvPr id="2" name="Title 1"/>
          <p:cNvSpPr>
            <a:spLocks noGrp="1"/>
          </p:cNvSpPr>
          <p:nvPr>
            <p:ph type="title"/>
          </p:nvPr>
        </p:nvSpPr>
        <p:spPr/>
        <p:txBody>
          <a:bodyPr>
            <a:noAutofit/>
          </a:bodyPr>
          <a:lstStyle>
            <a:lvl1pPr>
              <a:defRPr baseline="0">
                <a:solidFill>
                  <a:schemeClr val="accent1"/>
                </a:solidFill>
              </a:defRPr>
            </a:lvl1pPr>
          </a:lstStyle>
          <a:p>
            <a:r>
              <a:rPr lang="da-DK" smtClean="0"/>
              <a:t>Klik for at redigere i master</a:t>
            </a:r>
            <a:endParaRPr lang="da-DK" dirty="0"/>
          </a:p>
        </p:txBody>
      </p:sp>
      <p:sp>
        <p:nvSpPr>
          <p:cNvPr id="4" name="Footer Placeholder 4" hidden="1">
            <a:extLst/>
          </p:cNvPr>
          <p:cNvSpPr>
            <a:spLocks noGrp="1"/>
          </p:cNvSpPr>
          <p:nvPr>
            <p:ph type="ftr" sz="quarter" idx="16"/>
          </p:nvPr>
        </p:nvSpPr>
        <p:spPr>
          <a:xfrm>
            <a:off x="0" y="6911975"/>
            <a:ext cx="0" cy="234950"/>
          </a:xfrm>
          <a:prstGeom prst="rect">
            <a:avLst/>
          </a:prstGeom>
        </p:spPr>
        <p:txBody>
          <a:bodyPr/>
          <a:lstStyle>
            <a:lvl1pPr eaLnBrk="1" hangingPunct="1">
              <a:defRPr sz="100">
                <a:noFill/>
              </a:defRPr>
            </a:lvl1pPr>
          </a:lstStyle>
          <a:p>
            <a:pPr>
              <a:defRPr/>
            </a:pPr>
            <a:r>
              <a:rPr lang="da-DK"/>
              <a:t>Midt- og vestjyllands</a:t>
            </a:r>
          </a:p>
        </p:txBody>
      </p:sp>
      <p:sp>
        <p:nvSpPr>
          <p:cNvPr id="5" name="Slide Number Placeholder 5"/>
          <p:cNvSpPr>
            <a:spLocks noGrp="1"/>
          </p:cNvSpPr>
          <p:nvPr>
            <p:ph type="sldNum" sz="quarter" idx="17"/>
          </p:nvPr>
        </p:nvSpPr>
        <p:spPr/>
        <p:txBody>
          <a:bodyPr/>
          <a:lstStyle>
            <a:lvl1pPr>
              <a:defRPr/>
            </a:lvl1pPr>
          </a:lstStyle>
          <a:p>
            <a:pPr>
              <a:defRPr/>
            </a:pPr>
            <a:fld id="{90C36D37-9C43-45E2-840F-6EB9717AEB94}" type="slidenum">
              <a:rPr lang="en-GB" altLang="da-DK"/>
              <a:pPr>
                <a:defRPr/>
              </a:pPr>
              <a:t>‹nr.›</a:t>
            </a:fld>
            <a:endParaRPr lang="en-GB" altLang="da-DK"/>
          </a:p>
        </p:txBody>
      </p:sp>
    </p:spTree>
    <p:extLst>
      <p:ext uri="{BB962C8B-B14F-4D97-AF65-F5344CB8AC3E}">
        <p14:creationId xmlns:p14="http://schemas.microsoft.com/office/powerpoint/2010/main" val="2395264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dhold B">
    <p:spTree>
      <p:nvGrpSpPr>
        <p:cNvPr id="1" name=""/>
        <p:cNvGrpSpPr/>
        <p:nvPr/>
      </p:nvGrpSpPr>
      <p:grpSpPr>
        <a:xfrm>
          <a:off x="0" y="0"/>
          <a:ext cx="0" cy="0"/>
          <a:chOff x="0" y="0"/>
          <a:chExt cx="0" cy="0"/>
        </a:xfrm>
      </p:grpSpPr>
      <p:sp>
        <p:nvSpPr>
          <p:cNvPr id="12" name="Content Placeholder 3"/>
          <p:cNvSpPr>
            <a:spLocks noGrp="1"/>
          </p:cNvSpPr>
          <p:nvPr>
            <p:ph sz="quarter" idx="16"/>
          </p:nvPr>
        </p:nvSpPr>
        <p:spPr>
          <a:xfrm>
            <a:off x="6184800" y="1585997"/>
            <a:ext cx="5500800" cy="4535999"/>
          </a:xfrm>
        </p:spPr>
        <p:txBody>
          <a:bodyPr/>
          <a:lstStyle>
            <a:lvl1pPr>
              <a:defRPr baseline="0">
                <a:solidFill>
                  <a:schemeClr val="accent1"/>
                </a:solidFill>
              </a:defRPr>
            </a:lvl1pPr>
            <a:lvl2pPr>
              <a:defRPr>
                <a:solidFill>
                  <a:schemeClr val="accent1"/>
                </a:solidFill>
              </a:defRPr>
            </a:lvl2pPr>
            <a:lvl3pPr>
              <a:defRPr baseline="0">
                <a:solidFill>
                  <a:schemeClr val="accent1"/>
                </a:solidFill>
              </a:defRPr>
            </a:lvl3pPr>
            <a:lvl4pPr>
              <a:defRPr>
                <a:solidFill>
                  <a:schemeClr val="accent1"/>
                </a:solidFill>
              </a:defRPr>
            </a:lvl4pPr>
            <a:lvl5pPr>
              <a:defRPr>
                <a:solidFill>
                  <a:schemeClr val="accent1"/>
                </a:solidFill>
              </a:defRPr>
            </a:lvl5pPr>
          </a:lstStyle>
          <a:p>
            <a:pPr lvl="0"/>
            <a:r>
              <a:rPr lang="da-DK" smtClean="0"/>
              <a:t>Rediger typografien i masterens</a:t>
            </a:r>
          </a:p>
        </p:txBody>
      </p:sp>
      <p:sp>
        <p:nvSpPr>
          <p:cNvPr id="11" name="Content Placeholder 2"/>
          <p:cNvSpPr>
            <a:spLocks noGrp="1"/>
          </p:cNvSpPr>
          <p:nvPr>
            <p:ph sz="quarter" idx="15"/>
          </p:nvPr>
        </p:nvSpPr>
        <p:spPr>
          <a:xfrm>
            <a:off x="504000" y="1584000"/>
            <a:ext cx="5500800" cy="4535999"/>
          </a:xfrm>
        </p:spPr>
        <p:txBody>
          <a:bodyPr/>
          <a:lstStyle>
            <a:lvl1pPr>
              <a:defRPr baseline="0">
                <a:solidFill>
                  <a:schemeClr val="accent1"/>
                </a:solidFill>
              </a:defRPr>
            </a:lvl1pPr>
            <a:lvl2pPr>
              <a:defRPr>
                <a:solidFill>
                  <a:schemeClr val="accent1"/>
                </a:solidFill>
              </a:defRPr>
            </a:lvl2pPr>
            <a:lvl3pPr>
              <a:defRPr baseline="0">
                <a:solidFill>
                  <a:schemeClr val="accent1"/>
                </a:solidFill>
              </a:defRPr>
            </a:lvl3pPr>
            <a:lvl4pPr>
              <a:defRPr>
                <a:solidFill>
                  <a:schemeClr val="accent1"/>
                </a:solidFill>
              </a:defRPr>
            </a:lvl4pPr>
            <a:lvl5pPr>
              <a:defRPr>
                <a:solidFill>
                  <a:schemeClr val="accent1"/>
                </a:solidFill>
              </a:defRPr>
            </a:lvl5pPr>
          </a:lstStyle>
          <a:p>
            <a:pPr lvl="0"/>
            <a:r>
              <a:rPr lang="da-DK" smtClean="0"/>
              <a:t>Rediger typografien i masterens</a:t>
            </a:r>
          </a:p>
        </p:txBody>
      </p:sp>
      <p:sp>
        <p:nvSpPr>
          <p:cNvPr id="2" name="Title 1"/>
          <p:cNvSpPr>
            <a:spLocks noGrp="1"/>
          </p:cNvSpPr>
          <p:nvPr>
            <p:ph type="title"/>
          </p:nvPr>
        </p:nvSpPr>
        <p:spPr>
          <a:xfrm>
            <a:off x="504000" y="612002"/>
            <a:ext cx="11181600" cy="720000"/>
          </a:xfrm>
        </p:spPr>
        <p:txBody>
          <a:bodyPr>
            <a:noAutofit/>
          </a:bodyPr>
          <a:lstStyle>
            <a:lvl1pPr>
              <a:defRPr>
                <a:solidFill>
                  <a:schemeClr val="accent1"/>
                </a:solidFill>
              </a:defRPr>
            </a:lvl1pPr>
          </a:lstStyle>
          <a:p>
            <a:r>
              <a:rPr lang="da-DK" smtClean="0"/>
              <a:t>Klik for at redigere i master</a:t>
            </a:r>
            <a:endParaRPr lang="da-DK" dirty="0"/>
          </a:p>
        </p:txBody>
      </p:sp>
      <p:sp>
        <p:nvSpPr>
          <p:cNvPr id="5" name="Footer Placeholder 4" hidden="1">
            <a:extLst/>
          </p:cNvPr>
          <p:cNvSpPr>
            <a:spLocks noGrp="1"/>
          </p:cNvSpPr>
          <p:nvPr>
            <p:ph type="ftr" sz="quarter" idx="17"/>
          </p:nvPr>
        </p:nvSpPr>
        <p:spPr>
          <a:xfrm>
            <a:off x="0" y="6911975"/>
            <a:ext cx="0" cy="234950"/>
          </a:xfrm>
          <a:prstGeom prst="rect">
            <a:avLst/>
          </a:prstGeom>
        </p:spPr>
        <p:txBody>
          <a:bodyPr/>
          <a:lstStyle>
            <a:lvl1pPr eaLnBrk="1" hangingPunct="1">
              <a:defRPr sz="100">
                <a:noFill/>
              </a:defRPr>
            </a:lvl1pPr>
          </a:lstStyle>
          <a:p>
            <a:pPr>
              <a:defRPr/>
            </a:pPr>
            <a:r>
              <a:rPr lang="da-DK"/>
              <a:t>Midt- og vestjyllands</a:t>
            </a:r>
          </a:p>
        </p:txBody>
      </p:sp>
      <p:sp>
        <p:nvSpPr>
          <p:cNvPr id="6" name="Slide Number Placeholder 5"/>
          <p:cNvSpPr>
            <a:spLocks noGrp="1"/>
          </p:cNvSpPr>
          <p:nvPr>
            <p:ph type="sldNum" sz="quarter" idx="18"/>
          </p:nvPr>
        </p:nvSpPr>
        <p:spPr/>
        <p:txBody>
          <a:bodyPr/>
          <a:lstStyle>
            <a:lvl1pPr>
              <a:defRPr/>
            </a:lvl1pPr>
          </a:lstStyle>
          <a:p>
            <a:pPr>
              <a:defRPr/>
            </a:pPr>
            <a:fld id="{38BDE100-93CC-401E-8923-62DF0901D894}" type="slidenum">
              <a:rPr lang="en-GB" altLang="da-DK"/>
              <a:pPr>
                <a:defRPr/>
              </a:pPr>
              <a:t>‹nr.›</a:t>
            </a:fld>
            <a:endParaRPr lang="en-GB" altLang="da-DK"/>
          </a:p>
        </p:txBody>
      </p:sp>
    </p:spTree>
    <p:extLst>
      <p:ext uri="{BB962C8B-B14F-4D97-AF65-F5344CB8AC3E}">
        <p14:creationId xmlns:p14="http://schemas.microsoft.com/office/powerpoint/2010/main" val="2967659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leder/Indhold A">
    <p:spTree>
      <p:nvGrpSpPr>
        <p:cNvPr id="1" name=""/>
        <p:cNvGrpSpPr/>
        <p:nvPr/>
      </p:nvGrpSpPr>
      <p:grpSpPr>
        <a:xfrm>
          <a:off x="0" y="0"/>
          <a:ext cx="0" cy="0"/>
          <a:chOff x="0" y="0"/>
          <a:chExt cx="0" cy="0"/>
        </a:xfrm>
      </p:grpSpPr>
      <p:sp>
        <p:nvSpPr>
          <p:cNvPr id="24" name="Content Placeholder 3"/>
          <p:cNvSpPr>
            <a:spLocks noGrp="1"/>
          </p:cNvSpPr>
          <p:nvPr>
            <p:ph sz="quarter" idx="24"/>
          </p:nvPr>
        </p:nvSpPr>
        <p:spPr>
          <a:xfrm>
            <a:off x="2232000" y="4931932"/>
            <a:ext cx="9453588" cy="1188075"/>
          </a:xfrm>
        </p:spPr>
        <p:txBody>
          <a:bodyPr/>
          <a:lstStyle>
            <a:lvl1pPr>
              <a:defRPr sz="1600" baseline="0">
                <a:solidFill>
                  <a:schemeClr val="accent1"/>
                </a:solidFill>
              </a:defRPr>
            </a:lvl1pPr>
            <a:lvl2pPr>
              <a:defRPr>
                <a:solidFill>
                  <a:schemeClr val="accent1"/>
                </a:solidFill>
              </a:defRPr>
            </a:lvl2pPr>
            <a:lvl3pPr>
              <a:defRPr baseline="0"/>
            </a:lvl3pPr>
            <a:lvl4pPr>
              <a:defRPr/>
            </a:lvl4pPr>
            <a:lvl5pPr>
              <a:defRPr/>
            </a:lvl5pPr>
          </a:lstStyle>
          <a:p>
            <a:pPr lvl="0"/>
            <a:r>
              <a:rPr lang="da-DK" smtClean="0"/>
              <a:t>Rediger typografien i masterens</a:t>
            </a:r>
          </a:p>
        </p:txBody>
      </p:sp>
      <p:sp>
        <p:nvSpPr>
          <p:cNvPr id="23" name="Content Placeholder 2"/>
          <p:cNvSpPr>
            <a:spLocks noGrp="1"/>
          </p:cNvSpPr>
          <p:nvPr>
            <p:ph sz="quarter" idx="23"/>
          </p:nvPr>
        </p:nvSpPr>
        <p:spPr>
          <a:xfrm>
            <a:off x="2232000" y="3523579"/>
            <a:ext cx="9453588" cy="1188075"/>
          </a:xfrm>
        </p:spPr>
        <p:txBody>
          <a:bodyPr/>
          <a:lstStyle>
            <a:lvl1pPr>
              <a:defRPr sz="1600" baseline="0">
                <a:solidFill>
                  <a:schemeClr val="accent1"/>
                </a:solidFill>
              </a:defRPr>
            </a:lvl1pPr>
            <a:lvl2pPr>
              <a:defRPr>
                <a:solidFill>
                  <a:schemeClr val="accent1"/>
                </a:solidFill>
              </a:defRPr>
            </a:lvl2pPr>
            <a:lvl3pPr>
              <a:defRPr baseline="0"/>
            </a:lvl3pPr>
            <a:lvl4pPr>
              <a:defRPr/>
            </a:lvl4pPr>
            <a:lvl5pPr>
              <a:defRPr/>
            </a:lvl5pPr>
          </a:lstStyle>
          <a:p>
            <a:pPr lvl="0"/>
            <a:r>
              <a:rPr lang="da-DK" smtClean="0"/>
              <a:t>Rediger typografien i masterens</a:t>
            </a:r>
          </a:p>
        </p:txBody>
      </p:sp>
      <p:sp>
        <p:nvSpPr>
          <p:cNvPr id="22" name="Content Placeholder 1"/>
          <p:cNvSpPr>
            <a:spLocks noGrp="1"/>
          </p:cNvSpPr>
          <p:nvPr>
            <p:ph sz="quarter" idx="22"/>
          </p:nvPr>
        </p:nvSpPr>
        <p:spPr>
          <a:xfrm>
            <a:off x="2232000" y="2124007"/>
            <a:ext cx="9453588" cy="1188075"/>
          </a:xfrm>
        </p:spPr>
        <p:txBody>
          <a:bodyPr/>
          <a:lstStyle>
            <a:lvl1pPr>
              <a:defRPr sz="1600" baseline="0">
                <a:solidFill>
                  <a:schemeClr val="accent1"/>
                </a:solidFill>
              </a:defRPr>
            </a:lvl1pPr>
            <a:lvl2pPr>
              <a:defRPr>
                <a:solidFill>
                  <a:schemeClr val="accent1"/>
                </a:solidFill>
              </a:defRPr>
            </a:lvl2pPr>
            <a:lvl3pPr>
              <a:defRPr baseline="0"/>
            </a:lvl3pPr>
            <a:lvl4pPr>
              <a:defRPr/>
            </a:lvl4pPr>
            <a:lvl5pPr>
              <a:defRPr/>
            </a:lvl5pPr>
          </a:lstStyle>
          <a:p>
            <a:pPr lvl="0"/>
            <a:r>
              <a:rPr lang="da-DK" smtClean="0"/>
              <a:t>Rediger typografien i masterens</a:t>
            </a:r>
          </a:p>
        </p:txBody>
      </p:sp>
      <p:sp>
        <p:nvSpPr>
          <p:cNvPr id="16" name="Picture Placeholder 8"/>
          <p:cNvSpPr>
            <a:spLocks noGrp="1"/>
          </p:cNvSpPr>
          <p:nvPr>
            <p:ph type="pic" sz="quarter" idx="19"/>
          </p:nvPr>
        </p:nvSpPr>
        <p:spPr>
          <a:xfrm>
            <a:off x="503238" y="4932000"/>
            <a:ext cx="1548000" cy="1188000"/>
          </a:xfrm>
          <a:solidFill>
            <a:schemeClr val="bg1">
              <a:lumMod val="95000"/>
            </a:schemeClr>
          </a:solidFill>
        </p:spPr>
        <p:txBody>
          <a:bodyPr tIns="72000" rtlCol="0">
            <a:noAutofit/>
          </a:bodyPr>
          <a:lstStyle>
            <a:lvl1pPr marL="0" indent="0" algn="ctr">
              <a:buNone/>
              <a:defRPr lang="en-GB" sz="1050" dirty="0">
                <a:solidFill>
                  <a:schemeClr val="accent1"/>
                </a:solidFill>
              </a:defRPr>
            </a:lvl1pPr>
          </a:lstStyle>
          <a:p>
            <a:pPr lvl="0"/>
            <a:r>
              <a:rPr lang="da-DK" noProof="0" smtClean="0">
                <a:sym typeface="Wingdings 2" panose="05020102010507070707" pitchFamily="18" charset="2"/>
              </a:rPr>
              <a:t>Klik på ikonet for at tilføje et billede</a:t>
            </a:r>
            <a:endParaRPr lang="da-DK" noProof="0" dirty="0">
              <a:sym typeface="Wingdings 2" panose="05020102010507070707" pitchFamily="18" charset="2"/>
            </a:endParaRPr>
          </a:p>
        </p:txBody>
      </p:sp>
      <p:sp>
        <p:nvSpPr>
          <p:cNvPr id="14" name="Picture Placeholder 7"/>
          <p:cNvSpPr>
            <a:spLocks noGrp="1"/>
          </p:cNvSpPr>
          <p:nvPr>
            <p:ph type="pic" sz="quarter" idx="17"/>
          </p:nvPr>
        </p:nvSpPr>
        <p:spPr>
          <a:xfrm>
            <a:off x="504000" y="3528000"/>
            <a:ext cx="1548000" cy="1188000"/>
          </a:xfrm>
          <a:solidFill>
            <a:schemeClr val="bg1">
              <a:lumMod val="95000"/>
            </a:schemeClr>
          </a:solidFill>
        </p:spPr>
        <p:txBody>
          <a:bodyPr tIns="72000" rtlCol="0">
            <a:noAutofit/>
          </a:bodyPr>
          <a:lstStyle>
            <a:lvl1pPr marL="0" marR="0" indent="0" algn="ctr" defTabSz="685800" rtl="0" eaLnBrk="1" fontAlgn="auto" latinLnBrk="0" hangingPunct="1">
              <a:lnSpc>
                <a:spcPct val="104000"/>
              </a:lnSpc>
              <a:spcBef>
                <a:spcPts val="0"/>
              </a:spcBef>
              <a:spcAft>
                <a:spcPts val="0"/>
              </a:spcAft>
              <a:buClrTx/>
              <a:buSzTx/>
              <a:buFont typeface="Arial" panose="020B0604020202020204" pitchFamily="34" charset="0"/>
              <a:buNone/>
              <a:tabLst/>
              <a:defRPr lang="en-GB" sz="1050">
                <a:solidFill>
                  <a:schemeClr val="accent1"/>
                </a:solidFill>
              </a:defRPr>
            </a:lvl1pPr>
          </a:lstStyle>
          <a:p>
            <a:pPr lvl="0"/>
            <a:r>
              <a:rPr lang="da-DK" noProof="0" smtClean="0">
                <a:sym typeface="Wingdings 2" panose="05020102010507070707" pitchFamily="18" charset="2"/>
              </a:rPr>
              <a:t>Klik på ikonet for at tilføje et billede</a:t>
            </a:r>
            <a:endParaRPr lang="da-DK" noProof="0" dirty="0">
              <a:sym typeface="Wingdings 2" panose="05020102010507070707" pitchFamily="18" charset="2"/>
            </a:endParaRPr>
          </a:p>
        </p:txBody>
      </p:sp>
      <p:sp>
        <p:nvSpPr>
          <p:cNvPr id="12" name="Picture Placeholder 6"/>
          <p:cNvSpPr>
            <a:spLocks noGrp="1"/>
          </p:cNvSpPr>
          <p:nvPr>
            <p:ph type="pic" sz="quarter" idx="15"/>
          </p:nvPr>
        </p:nvSpPr>
        <p:spPr>
          <a:xfrm>
            <a:off x="504000" y="2124075"/>
            <a:ext cx="1548000" cy="1188000"/>
          </a:xfrm>
          <a:solidFill>
            <a:schemeClr val="bg1">
              <a:lumMod val="95000"/>
            </a:schemeClr>
          </a:solidFill>
        </p:spPr>
        <p:txBody>
          <a:bodyPr tIns="72000" rtlCol="0">
            <a:noAutofit/>
          </a:bodyPr>
          <a:lstStyle>
            <a:lvl1pPr marL="0" indent="0" algn="ctr">
              <a:buNone/>
              <a:defRPr sz="1050" baseline="0">
                <a:solidFill>
                  <a:schemeClr val="accent1"/>
                </a:solidFill>
              </a:defRPr>
            </a:lvl1pPr>
          </a:lstStyle>
          <a:p>
            <a:pPr lvl="0"/>
            <a:r>
              <a:rPr lang="da-DK" noProof="0" smtClean="0">
                <a:sym typeface="Wingdings 2" panose="05020102010507070707" pitchFamily="18" charset="2"/>
              </a:rPr>
              <a:t>Klik på ikonet for at tilføje et billede</a:t>
            </a:r>
            <a:endParaRPr lang="da-DK" noProof="0" dirty="0">
              <a:sym typeface="Wingdings 2" panose="05020102010507070707" pitchFamily="18" charset="2"/>
            </a:endParaRPr>
          </a:p>
        </p:txBody>
      </p:sp>
      <p:sp>
        <p:nvSpPr>
          <p:cNvPr id="9" name="Text Placeholder 2"/>
          <p:cNvSpPr>
            <a:spLocks noGrp="1"/>
          </p:cNvSpPr>
          <p:nvPr>
            <p:ph type="body" sz="quarter" idx="14"/>
          </p:nvPr>
        </p:nvSpPr>
        <p:spPr>
          <a:xfrm>
            <a:off x="504000" y="1584000"/>
            <a:ext cx="11181588" cy="540000"/>
          </a:xfrm>
        </p:spPr>
        <p:txBody>
          <a:bodyPr/>
          <a:lstStyle>
            <a:lvl1pPr marL="0" indent="0">
              <a:buNone/>
              <a:defRPr b="1">
                <a:solidFill>
                  <a:schemeClr val="accent1"/>
                </a:solidFill>
              </a:defRPr>
            </a:lvl1pPr>
          </a:lstStyle>
          <a:p>
            <a:pPr lvl="0"/>
            <a:r>
              <a:rPr lang="da-DK" smtClean="0"/>
              <a:t>Rediger typografien i masterens</a:t>
            </a:r>
          </a:p>
        </p:txBody>
      </p:sp>
      <p:sp>
        <p:nvSpPr>
          <p:cNvPr id="2" name="Title 1"/>
          <p:cNvSpPr>
            <a:spLocks noGrp="1"/>
          </p:cNvSpPr>
          <p:nvPr>
            <p:ph type="title"/>
          </p:nvPr>
        </p:nvSpPr>
        <p:spPr/>
        <p:txBody>
          <a:bodyPr>
            <a:noAutofit/>
          </a:bodyPr>
          <a:lstStyle>
            <a:lvl1pPr>
              <a:defRPr>
                <a:solidFill>
                  <a:schemeClr val="accent1"/>
                </a:solidFill>
              </a:defRPr>
            </a:lvl1pPr>
          </a:lstStyle>
          <a:p>
            <a:pPr lvl="0"/>
            <a:r>
              <a:rPr lang="da-DK" smtClean="0"/>
              <a:t>Klik for at redigere i master</a:t>
            </a:r>
            <a:endParaRPr lang="da-DK" dirty="0"/>
          </a:p>
        </p:txBody>
      </p:sp>
      <p:sp>
        <p:nvSpPr>
          <p:cNvPr id="10" name="Footer Placeholder 4" hidden="1">
            <a:extLst/>
          </p:cNvPr>
          <p:cNvSpPr>
            <a:spLocks noGrp="1"/>
          </p:cNvSpPr>
          <p:nvPr>
            <p:ph type="ftr" sz="quarter" idx="25"/>
          </p:nvPr>
        </p:nvSpPr>
        <p:spPr>
          <a:xfrm>
            <a:off x="0" y="6911975"/>
            <a:ext cx="0" cy="234950"/>
          </a:xfrm>
          <a:prstGeom prst="rect">
            <a:avLst/>
          </a:prstGeom>
        </p:spPr>
        <p:txBody>
          <a:bodyPr/>
          <a:lstStyle>
            <a:lvl1pPr eaLnBrk="1" hangingPunct="1">
              <a:defRPr sz="100">
                <a:noFill/>
              </a:defRPr>
            </a:lvl1pPr>
          </a:lstStyle>
          <a:p>
            <a:pPr>
              <a:defRPr/>
            </a:pPr>
            <a:r>
              <a:rPr lang="da-DK"/>
              <a:t>Midt- og vestjyllands</a:t>
            </a:r>
          </a:p>
        </p:txBody>
      </p:sp>
      <p:sp>
        <p:nvSpPr>
          <p:cNvPr id="11" name="Slide Number Placeholder 5"/>
          <p:cNvSpPr>
            <a:spLocks noGrp="1"/>
          </p:cNvSpPr>
          <p:nvPr>
            <p:ph type="sldNum" sz="quarter" idx="26"/>
          </p:nvPr>
        </p:nvSpPr>
        <p:spPr/>
        <p:txBody>
          <a:bodyPr/>
          <a:lstStyle>
            <a:lvl1pPr>
              <a:defRPr/>
            </a:lvl1pPr>
          </a:lstStyle>
          <a:p>
            <a:pPr>
              <a:defRPr/>
            </a:pPr>
            <a:fld id="{2C304E6B-BBA9-4719-A6D2-9B757B499590}" type="slidenum">
              <a:rPr lang="en-GB" altLang="da-DK"/>
              <a:pPr>
                <a:defRPr/>
              </a:pPr>
              <a:t>‹nr.›</a:t>
            </a:fld>
            <a:endParaRPr lang="en-GB" altLang="da-DK"/>
          </a:p>
        </p:txBody>
      </p:sp>
    </p:spTree>
    <p:extLst>
      <p:ext uri="{BB962C8B-B14F-4D97-AF65-F5344CB8AC3E}">
        <p14:creationId xmlns:p14="http://schemas.microsoft.com/office/powerpoint/2010/main" val="3648207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leder/Indhold B">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solidFill>
                  <a:schemeClr val="accent1"/>
                </a:solidFill>
              </a:defRPr>
            </a:lvl1pPr>
          </a:lstStyle>
          <a:p>
            <a:r>
              <a:rPr lang="da-DK" smtClean="0"/>
              <a:t>Klik for at redigere i master</a:t>
            </a:r>
            <a:endParaRPr lang="da-DK" dirty="0"/>
          </a:p>
        </p:txBody>
      </p:sp>
      <p:sp>
        <p:nvSpPr>
          <p:cNvPr id="9" name="Text Placeholder 2"/>
          <p:cNvSpPr>
            <a:spLocks noGrp="1"/>
          </p:cNvSpPr>
          <p:nvPr>
            <p:ph type="body" sz="quarter" idx="14"/>
          </p:nvPr>
        </p:nvSpPr>
        <p:spPr>
          <a:xfrm>
            <a:off x="504000" y="1584000"/>
            <a:ext cx="11181588" cy="540000"/>
          </a:xfrm>
        </p:spPr>
        <p:txBody>
          <a:bodyPr/>
          <a:lstStyle>
            <a:lvl1pPr marL="0" indent="0">
              <a:buNone/>
              <a:defRPr b="1" i="0">
                <a:solidFill>
                  <a:schemeClr val="accent1"/>
                </a:solidFill>
              </a:defRPr>
            </a:lvl1pPr>
          </a:lstStyle>
          <a:p>
            <a:pPr lvl="0"/>
            <a:r>
              <a:rPr lang="da-DK" smtClean="0"/>
              <a:t>Rediger typografien i masterens</a:t>
            </a:r>
          </a:p>
        </p:txBody>
      </p:sp>
      <p:sp>
        <p:nvSpPr>
          <p:cNvPr id="13" name="Content Placeholder 3"/>
          <p:cNvSpPr>
            <a:spLocks noGrp="1"/>
          </p:cNvSpPr>
          <p:nvPr>
            <p:ph sz="quarter" idx="22"/>
          </p:nvPr>
        </p:nvSpPr>
        <p:spPr>
          <a:xfrm>
            <a:off x="504000" y="4032075"/>
            <a:ext cx="3607200" cy="2087924"/>
          </a:xfrm>
        </p:spPr>
        <p:txBody>
          <a:bodyPr/>
          <a:lstStyle>
            <a:lvl1pPr>
              <a:defRPr sz="1600" baseline="0">
                <a:solidFill>
                  <a:schemeClr val="accent1"/>
                </a:solidFill>
              </a:defRPr>
            </a:lvl1pPr>
            <a:lvl2pPr>
              <a:defRPr>
                <a:solidFill>
                  <a:schemeClr val="accent1"/>
                </a:solidFill>
              </a:defRPr>
            </a:lvl2pPr>
            <a:lvl3pPr>
              <a:defRPr baseline="0"/>
            </a:lvl3pPr>
            <a:lvl4pPr>
              <a:defRPr/>
            </a:lvl4pPr>
            <a:lvl5pPr>
              <a:defRPr/>
            </a:lvl5pPr>
          </a:lstStyle>
          <a:p>
            <a:pPr lvl="0"/>
            <a:r>
              <a:rPr lang="da-DK" smtClean="0"/>
              <a:t>Rediger typografien i masterens</a:t>
            </a:r>
          </a:p>
        </p:txBody>
      </p:sp>
      <p:sp>
        <p:nvSpPr>
          <p:cNvPr id="12" name="Picture Placeholder 8"/>
          <p:cNvSpPr>
            <a:spLocks noGrp="1"/>
          </p:cNvSpPr>
          <p:nvPr>
            <p:ph type="pic" sz="quarter" idx="15"/>
          </p:nvPr>
        </p:nvSpPr>
        <p:spPr>
          <a:xfrm>
            <a:off x="504000" y="2124075"/>
            <a:ext cx="3607200" cy="1692000"/>
          </a:xfrm>
          <a:solidFill>
            <a:schemeClr val="bg1">
              <a:lumMod val="95000"/>
            </a:schemeClr>
          </a:solidFill>
        </p:spPr>
        <p:txBody>
          <a:bodyPr bIns="612000" rtlCol="0" anchor="ctr">
            <a:noAutofit/>
          </a:bodyPr>
          <a:lstStyle>
            <a:lvl1pPr marL="0" indent="0" algn="ctr">
              <a:buNone/>
              <a:defRPr sz="1050" baseline="0">
                <a:solidFill>
                  <a:schemeClr val="accent1"/>
                </a:solidFill>
              </a:defRPr>
            </a:lvl1pPr>
          </a:lstStyle>
          <a:p>
            <a:pPr lvl="0"/>
            <a:r>
              <a:rPr lang="da-DK" noProof="0" smtClean="0">
                <a:sym typeface="Wingdings 2" panose="05020102010507070707" pitchFamily="18" charset="2"/>
              </a:rPr>
              <a:t>Klik på ikonet for at tilføje et billede</a:t>
            </a:r>
            <a:endParaRPr lang="da-DK" noProof="0" dirty="0">
              <a:sym typeface="Wingdings 2" panose="05020102010507070707" pitchFamily="18" charset="2"/>
            </a:endParaRPr>
          </a:p>
        </p:txBody>
      </p:sp>
      <p:sp>
        <p:nvSpPr>
          <p:cNvPr id="14" name="Content Placeholder 4"/>
          <p:cNvSpPr>
            <a:spLocks noGrp="1"/>
          </p:cNvSpPr>
          <p:nvPr>
            <p:ph sz="quarter" idx="23"/>
          </p:nvPr>
        </p:nvSpPr>
        <p:spPr>
          <a:xfrm>
            <a:off x="4291194" y="4032075"/>
            <a:ext cx="3607200" cy="2087924"/>
          </a:xfrm>
        </p:spPr>
        <p:txBody>
          <a:bodyPr/>
          <a:lstStyle>
            <a:lvl1pPr>
              <a:defRPr sz="1600" baseline="0">
                <a:solidFill>
                  <a:schemeClr val="accent1"/>
                </a:solidFill>
              </a:defRPr>
            </a:lvl1pPr>
            <a:lvl2pPr>
              <a:defRPr>
                <a:solidFill>
                  <a:schemeClr val="accent1"/>
                </a:solidFill>
              </a:defRPr>
            </a:lvl2pPr>
            <a:lvl3pPr>
              <a:defRPr baseline="0"/>
            </a:lvl3pPr>
            <a:lvl4pPr>
              <a:defRPr/>
            </a:lvl4pPr>
            <a:lvl5pPr>
              <a:defRPr/>
            </a:lvl5pPr>
          </a:lstStyle>
          <a:p>
            <a:pPr lvl="0"/>
            <a:r>
              <a:rPr lang="da-DK" smtClean="0"/>
              <a:t>Rediger typografien i masterens</a:t>
            </a:r>
          </a:p>
        </p:txBody>
      </p:sp>
      <p:sp>
        <p:nvSpPr>
          <p:cNvPr id="21" name="Picture Placeholder 9"/>
          <p:cNvSpPr>
            <a:spLocks noGrp="1"/>
          </p:cNvSpPr>
          <p:nvPr>
            <p:ph type="pic" sz="quarter" idx="18"/>
          </p:nvPr>
        </p:nvSpPr>
        <p:spPr>
          <a:xfrm>
            <a:off x="4291194" y="2124075"/>
            <a:ext cx="3607200" cy="1692000"/>
          </a:xfrm>
          <a:solidFill>
            <a:schemeClr val="bg1">
              <a:lumMod val="95000"/>
            </a:schemeClr>
          </a:solidFill>
        </p:spPr>
        <p:txBody>
          <a:bodyPr bIns="612000" rtlCol="0" anchor="ctr">
            <a:noAutofit/>
          </a:bodyPr>
          <a:lstStyle>
            <a:lvl1pPr marL="0" indent="0" algn="ctr">
              <a:buNone/>
              <a:defRPr sz="1050" baseline="0">
                <a:solidFill>
                  <a:schemeClr val="accent1"/>
                </a:solidFill>
              </a:defRPr>
            </a:lvl1pPr>
          </a:lstStyle>
          <a:p>
            <a:pPr lvl="0"/>
            <a:r>
              <a:rPr lang="da-DK" noProof="0" smtClean="0">
                <a:sym typeface="Wingdings 2" panose="05020102010507070707" pitchFamily="18" charset="2"/>
              </a:rPr>
              <a:t>Klik på ikonet for at tilføje et billede</a:t>
            </a:r>
            <a:endParaRPr lang="da-DK" noProof="0" dirty="0">
              <a:sym typeface="Wingdings 2" panose="05020102010507070707" pitchFamily="18" charset="2"/>
            </a:endParaRPr>
          </a:p>
        </p:txBody>
      </p:sp>
      <p:sp>
        <p:nvSpPr>
          <p:cNvPr id="15" name="Content Placeholder 5"/>
          <p:cNvSpPr>
            <a:spLocks noGrp="1"/>
          </p:cNvSpPr>
          <p:nvPr>
            <p:ph sz="quarter" idx="24"/>
          </p:nvPr>
        </p:nvSpPr>
        <p:spPr>
          <a:xfrm>
            <a:off x="8078388" y="4039807"/>
            <a:ext cx="3607200" cy="2087924"/>
          </a:xfrm>
        </p:spPr>
        <p:txBody>
          <a:bodyPr/>
          <a:lstStyle>
            <a:lvl1pPr>
              <a:defRPr sz="1600" baseline="0">
                <a:solidFill>
                  <a:schemeClr val="accent1"/>
                </a:solidFill>
              </a:defRPr>
            </a:lvl1pPr>
            <a:lvl2pPr>
              <a:defRPr>
                <a:solidFill>
                  <a:schemeClr val="accent1"/>
                </a:solidFill>
              </a:defRPr>
            </a:lvl2pPr>
            <a:lvl3pPr>
              <a:defRPr baseline="0"/>
            </a:lvl3pPr>
            <a:lvl4pPr>
              <a:defRPr/>
            </a:lvl4pPr>
            <a:lvl5pPr>
              <a:defRPr/>
            </a:lvl5pPr>
          </a:lstStyle>
          <a:p>
            <a:pPr lvl="0"/>
            <a:r>
              <a:rPr lang="da-DK" smtClean="0"/>
              <a:t>Rediger typografien i masterens</a:t>
            </a:r>
          </a:p>
        </p:txBody>
      </p:sp>
      <p:sp>
        <p:nvSpPr>
          <p:cNvPr id="23" name="Picture Placeholder 10"/>
          <p:cNvSpPr>
            <a:spLocks noGrp="1"/>
          </p:cNvSpPr>
          <p:nvPr>
            <p:ph type="pic" sz="quarter" idx="20"/>
          </p:nvPr>
        </p:nvSpPr>
        <p:spPr>
          <a:xfrm>
            <a:off x="8078388" y="2124075"/>
            <a:ext cx="3607200" cy="1692000"/>
          </a:xfrm>
          <a:solidFill>
            <a:schemeClr val="bg1">
              <a:lumMod val="95000"/>
            </a:schemeClr>
          </a:solidFill>
        </p:spPr>
        <p:txBody>
          <a:bodyPr bIns="612000" rtlCol="0" anchor="ctr">
            <a:noAutofit/>
          </a:bodyPr>
          <a:lstStyle>
            <a:lvl1pPr marL="0" indent="0" algn="ctr">
              <a:buNone/>
              <a:defRPr sz="1050" baseline="0">
                <a:solidFill>
                  <a:schemeClr val="accent1"/>
                </a:solidFill>
              </a:defRPr>
            </a:lvl1pPr>
          </a:lstStyle>
          <a:p>
            <a:pPr lvl="0"/>
            <a:r>
              <a:rPr lang="da-DK" noProof="0" smtClean="0">
                <a:sym typeface="Wingdings 2" panose="05020102010507070707" pitchFamily="18" charset="2"/>
              </a:rPr>
              <a:t>Klik på ikonet for at tilføje et billede</a:t>
            </a:r>
            <a:endParaRPr lang="da-DK" noProof="0" dirty="0">
              <a:sym typeface="Wingdings 2" panose="05020102010507070707" pitchFamily="18" charset="2"/>
            </a:endParaRPr>
          </a:p>
        </p:txBody>
      </p:sp>
      <p:sp>
        <p:nvSpPr>
          <p:cNvPr id="10" name="Footer Placeholder 4" hidden="1">
            <a:extLst/>
          </p:cNvPr>
          <p:cNvSpPr>
            <a:spLocks noGrp="1"/>
          </p:cNvSpPr>
          <p:nvPr>
            <p:ph type="ftr" sz="quarter" idx="25"/>
          </p:nvPr>
        </p:nvSpPr>
        <p:spPr>
          <a:xfrm>
            <a:off x="0" y="6911975"/>
            <a:ext cx="0" cy="234950"/>
          </a:xfrm>
          <a:prstGeom prst="rect">
            <a:avLst/>
          </a:prstGeom>
        </p:spPr>
        <p:txBody>
          <a:bodyPr/>
          <a:lstStyle>
            <a:lvl1pPr eaLnBrk="1" hangingPunct="1">
              <a:defRPr sz="100">
                <a:noFill/>
              </a:defRPr>
            </a:lvl1pPr>
          </a:lstStyle>
          <a:p>
            <a:pPr>
              <a:defRPr/>
            </a:pPr>
            <a:r>
              <a:rPr lang="da-DK"/>
              <a:t>Midt- og vestjyllands</a:t>
            </a:r>
          </a:p>
        </p:txBody>
      </p:sp>
      <p:sp>
        <p:nvSpPr>
          <p:cNvPr id="11" name="Slide Number Placeholder 5"/>
          <p:cNvSpPr>
            <a:spLocks noGrp="1"/>
          </p:cNvSpPr>
          <p:nvPr>
            <p:ph type="sldNum" sz="quarter" idx="26"/>
          </p:nvPr>
        </p:nvSpPr>
        <p:spPr/>
        <p:txBody>
          <a:bodyPr/>
          <a:lstStyle>
            <a:lvl1pPr>
              <a:defRPr/>
            </a:lvl1pPr>
          </a:lstStyle>
          <a:p>
            <a:pPr>
              <a:defRPr/>
            </a:pPr>
            <a:fld id="{3F99EA0A-AA74-4DA6-8809-96D54D9B5094}" type="slidenum">
              <a:rPr lang="en-GB" altLang="da-DK"/>
              <a:pPr>
                <a:defRPr/>
              </a:pPr>
              <a:t>‹nr.›</a:t>
            </a:fld>
            <a:endParaRPr lang="en-GB" altLang="da-DK"/>
          </a:p>
        </p:txBody>
      </p:sp>
    </p:spTree>
    <p:extLst>
      <p:ext uri="{BB962C8B-B14F-4D97-AF65-F5344CB8AC3E}">
        <p14:creationId xmlns:p14="http://schemas.microsoft.com/office/powerpoint/2010/main" val="1267610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Breaker A">
    <p:spTree>
      <p:nvGrpSpPr>
        <p:cNvPr id="1" name=""/>
        <p:cNvGrpSpPr/>
        <p:nvPr/>
      </p:nvGrpSpPr>
      <p:grpSpPr>
        <a:xfrm>
          <a:off x="0" y="0"/>
          <a:ext cx="0" cy="0"/>
          <a:chOff x="0" y="0"/>
          <a:chExt cx="0" cy="0"/>
        </a:xfrm>
      </p:grpSpPr>
      <p:pic>
        <p:nvPicPr>
          <p:cNvPr id="4" name="Billede 9"/>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p:cNvPicPr>
          <p:nvPr/>
        </p:nvPicPr>
        <p:blipFill>
          <a:blip r:embed="rId3" cstate="print">
            <a:lum bright="100000"/>
            <a:extLst>
              <a:ext uri="{28A0092B-C50C-407E-A947-70E740481C1C}">
                <a14:useLocalDpi xmlns:a14="http://schemas.microsoft.com/office/drawing/2010/main" val="0"/>
              </a:ext>
            </a:extLst>
          </a:blip>
          <a:srcRect/>
          <a:stretch>
            <a:fillRect/>
          </a:stretch>
        </p:blipFill>
        <p:spPr bwMode="auto">
          <a:xfrm>
            <a:off x="10617200" y="6396038"/>
            <a:ext cx="1068388"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2"/>
          <p:cNvSpPr>
            <a:spLocks noGrp="1"/>
          </p:cNvSpPr>
          <p:nvPr>
            <p:ph type="title"/>
          </p:nvPr>
        </p:nvSpPr>
        <p:spPr>
          <a:xfrm>
            <a:off x="504000" y="504000"/>
            <a:ext cx="9885600" cy="2505900"/>
          </a:xfrm>
        </p:spPr>
        <p:txBody>
          <a:bodyPr anchor="b">
            <a:noAutofit/>
          </a:bodyPr>
          <a:lstStyle>
            <a:lvl1pPr>
              <a:lnSpc>
                <a:spcPts val="5800"/>
              </a:lnSpc>
              <a:defRPr sz="5500" baseline="0">
                <a:solidFill>
                  <a:schemeClr val="bg1"/>
                </a:solidFill>
              </a:defRPr>
            </a:lvl1pPr>
          </a:lstStyle>
          <a:p>
            <a:r>
              <a:rPr lang="da-DK" smtClean="0"/>
              <a:t>Klik for at redigere i master</a:t>
            </a:r>
            <a:endParaRPr lang="da-DK" dirty="0"/>
          </a:p>
        </p:txBody>
      </p:sp>
      <p:sp>
        <p:nvSpPr>
          <p:cNvPr id="3" name="Text Placeholder 3"/>
          <p:cNvSpPr>
            <a:spLocks noGrp="1"/>
          </p:cNvSpPr>
          <p:nvPr>
            <p:ph type="body" idx="1"/>
          </p:nvPr>
        </p:nvSpPr>
        <p:spPr>
          <a:xfrm>
            <a:off x="504000" y="3312968"/>
            <a:ext cx="9885600" cy="1500187"/>
          </a:xfrm>
        </p:spPr>
        <p:txBody>
          <a:bodyPr>
            <a:noAutofit/>
          </a:bodyPr>
          <a:lstStyle>
            <a:lvl1pPr marL="0" indent="0">
              <a:lnSpc>
                <a:spcPts val="2200"/>
              </a:lnSpc>
              <a:buNone/>
              <a:defRPr sz="1600" b="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a-DK" smtClean="0"/>
              <a:t>Rediger typografien i masterens</a:t>
            </a:r>
          </a:p>
        </p:txBody>
      </p:sp>
      <p:sp>
        <p:nvSpPr>
          <p:cNvPr id="6" name="Date Placeholder 5" hidden="1"/>
          <p:cNvSpPr>
            <a:spLocks noGrp="1"/>
          </p:cNvSpPr>
          <p:nvPr>
            <p:ph type="dt" sz="half" idx="10"/>
          </p:nvPr>
        </p:nvSpPr>
        <p:spPr>
          <a:xfrm>
            <a:off x="0" y="6911975"/>
            <a:ext cx="0" cy="0"/>
          </a:xfrm>
          <a:prstGeom prst="rect">
            <a:avLst/>
          </a:prstGeom>
        </p:spPr>
        <p:txBody>
          <a:bodyPr/>
          <a:lstStyle>
            <a:lvl1pPr algn="l" eaLnBrk="1" hangingPunct="1">
              <a:defRPr sz="100">
                <a:noFill/>
              </a:defRPr>
            </a:lvl1pPr>
          </a:lstStyle>
          <a:p>
            <a:pPr>
              <a:defRPr/>
            </a:pPr>
            <a:endParaRPr lang="da-DK" dirty="0"/>
          </a:p>
        </p:txBody>
      </p:sp>
      <p:sp>
        <p:nvSpPr>
          <p:cNvPr id="7" name="Slide Number Placeholder 9" hidden="1">
            <a:extLst/>
          </p:cNvPr>
          <p:cNvSpPr>
            <a:spLocks noGrp="1"/>
          </p:cNvSpPr>
          <p:nvPr>
            <p:ph type="sldNum" sz="quarter" idx="11"/>
          </p:nvPr>
        </p:nvSpPr>
        <p:spPr>
          <a:xfrm flipH="1" flipV="1">
            <a:off x="0" y="6911975"/>
            <a:ext cx="0" cy="0"/>
          </a:xfrm>
        </p:spPr>
        <p:txBody>
          <a:bodyPr rtlCol="0"/>
          <a:lstStyle>
            <a:lvl1pPr algn="r" fontAlgn="auto">
              <a:spcBef>
                <a:spcPts val="0"/>
              </a:spcBef>
              <a:spcAft>
                <a:spcPts val="0"/>
              </a:spcAft>
              <a:defRPr sz="100">
                <a:noFill/>
                <a:latin typeface="+mn-lt"/>
                <a:cs typeface="+mn-cs"/>
              </a:defRPr>
            </a:lvl1pPr>
          </a:lstStyle>
          <a:p>
            <a:pPr>
              <a:defRPr/>
            </a:pPr>
            <a:endParaRPr lang="da-DK"/>
          </a:p>
        </p:txBody>
      </p:sp>
      <p:sp>
        <p:nvSpPr>
          <p:cNvPr id="8" name="Footer Placeholder 4" hidden="1">
            <a:extLst/>
          </p:cNvPr>
          <p:cNvSpPr>
            <a:spLocks noGrp="1"/>
          </p:cNvSpPr>
          <p:nvPr>
            <p:ph type="ftr" sz="quarter" idx="12"/>
          </p:nvPr>
        </p:nvSpPr>
        <p:spPr>
          <a:xfrm>
            <a:off x="0" y="6911975"/>
            <a:ext cx="0" cy="0"/>
          </a:xfrm>
          <a:prstGeom prst="rect">
            <a:avLst/>
          </a:prstGeom>
        </p:spPr>
        <p:txBody>
          <a:bodyPr/>
          <a:lstStyle>
            <a:lvl1pPr eaLnBrk="1" hangingPunct="1">
              <a:defRPr sz="100">
                <a:noFill/>
              </a:defRPr>
            </a:lvl1pPr>
          </a:lstStyle>
          <a:p>
            <a:pPr>
              <a:defRPr/>
            </a:pPr>
            <a:r>
              <a:rPr lang="da-DK" smtClean="0"/>
              <a:t>Midt- og vestjyllands</a:t>
            </a:r>
            <a:endParaRPr lang="da-DK"/>
          </a:p>
        </p:txBody>
      </p:sp>
    </p:spTree>
    <p:extLst>
      <p:ext uri="{BB962C8B-B14F-4D97-AF65-F5344CB8AC3E}">
        <p14:creationId xmlns:p14="http://schemas.microsoft.com/office/powerpoint/2010/main" val="3512939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Breaker B">
    <p:spTree>
      <p:nvGrpSpPr>
        <p:cNvPr id="1" name=""/>
        <p:cNvGrpSpPr/>
        <p:nvPr/>
      </p:nvGrpSpPr>
      <p:grpSpPr>
        <a:xfrm>
          <a:off x="0" y="0"/>
          <a:ext cx="0" cy="0"/>
          <a:chOff x="0" y="0"/>
          <a:chExt cx="0" cy="0"/>
        </a:xfrm>
      </p:grpSpPr>
      <p:pic>
        <p:nvPicPr>
          <p:cNvPr id="4" name="Billede 9"/>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0" y="794"/>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7200" y="6396038"/>
            <a:ext cx="1068388"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2"/>
          <p:cNvSpPr>
            <a:spLocks noGrp="1"/>
          </p:cNvSpPr>
          <p:nvPr>
            <p:ph type="title"/>
          </p:nvPr>
        </p:nvSpPr>
        <p:spPr>
          <a:xfrm>
            <a:off x="504000" y="504000"/>
            <a:ext cx="9885600" cy="2505900"/>
          </a:xfrm>
        </p:spPr>
        <p:txBody>
          <a:bodyPr anchor="b">
            <a:noAutofit/>
          </a:bodyPr>
          <a:lstStyle>
            <a:lvl1pPr>
              <a:lnSpc>
                <a:spcPts val="5800"/>
              </a:lnSpc>
              <a:defRPr sz="5500" baseline="0">
                <a:solidFill>
                  <a:schemeClr val="accent1"/>
                </a:solidFill>
              </a:defRPr>
            </a:lvl1pPr>
          </a:lstStyle>
          <a:p>
            <a:r>
              <a:rPr lang="da-DK" smtClean="0"/>
              <a:t>Klik for at redigere i master</a:t>
            </a:r>
            <a:endParaRPr lang="da-DK" dirty="0"/>
          </a:p>
        </p:txBody>
      </p:sp>
      <p:sp>
        <p:nvSpPr>
          <p:cNvPr id="3" name="Text Placeholder 3"/>
          <p:cNvSpPr>
            <a:spLocks noGrp="1"/>
          </p:cNvSpPr>
          <p:nvPr>
            <p:ph type="body" idx="1"/>
          </p:nvPr>
        </p:nvSpPr>
        <p:spPr>
          <a:xfrm>
            <a:off x="504000" y="3312000"/>
            <a:ext cx="9885600" cy="1500187"/>
          </a:xfrm>
        </p:spPr>
        <p:txBody>
          <a:bodyPr>
            <a:noAutofit/>
          </a:bodyPr>
          <a:lstStyle>
            <a:lvl1pPr marL="0" indent="0">
              <a:lnSpc>
                <a:spcPts val="2200"/>
              </a:lnSpc>
              <a:buNone/>
              <a:defRPr sz="1600" b="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a-DK" smtClean="0"/>
              <a:t>Rediger typografien i masterens</a:t>
            </a:r>
          </a:p>
        </p:txBody>
      </p:sp>
      <p:sp>
        <p:nvSpPr>
          <p:cNvPr id="6" name="Date Placeholder 5" hidden="1">
            <a:extLst/>
          </p:cNvPr>
          <p:cNvSpPr>
            <a:spLocks noGrp="1"/>
          </p:cNvSpPr>
          <p:nvPr>
            <p:ph type="dt" sz="half" idx="10"/>
          </p:nvPr>
        </p:nvSpPr>
        <p:spPr>
          <a:xfrm>
            <a:off x="0" y="6911975"/>
            <a:ext cx="0" cy="0"/>
          </a:xfrm>
          <a:prstGeom prst="rect">
            <a:avLst/>
          </a:prstGeom>
        </p:spPr>
        <p:txBody>
          <a:bodyPr/>
          <a:lstStyle>
            <a:lvl1pPr algn="l" eaLnBrk="1" hangingPunct="1">
              <a:defRPr sz="100">
                <a:noFill/>
              </a:defRPr>
            </a:lvl1pPr>
          </a:lstStyle>
          <a:p>
            <a:pPr>
              <a:defRPr/>
            </a:pPr>
            <a:endParaRPr lang="da-DK" dirty="0"/>
          </a:p>
        </p:txBody>
      </p:sp>
      <p:sp>
        <p:nvSpPr>
          <p:cNvPr id="7" name="Slide Number Placeholder 9" hidden="1">
            <a:extLst/>
          </p:cNvPr>
          <p:cNvSpPr>
            <a:spLocks noGrp="1"/>
          </p:cNvSpPr>
          <p:nvPr>
            <p:ph type="sldNum" sz="quarter" idx="11"/>
          </p:nvPr>
        </p:nvSpPr>
        <p:spPr>
          <a:xfrm flipH="1" flipV="1">
            <a:off x="0" y="6911975"/>
            <a:ext cx="0" cy="0"/>
          </a:xfrm>
        </p:spPr>
        <p:txBody>
          <a:bodyPr rtlCol="0"/>
          <a:lstStyle>
            <a:lvl1pPr algn="r" fontAlgn="auto">
              <a:spcBef>
                <a:spcPts val="0"/>
              </a:spcBef>
              <a:spcAft>
                <a:spcPts val="0"/>
              </a:spcAft>
              <a:defRPr sz="100">
                <a:noFill/>
                <a:latin typeface="+mn-lt"/>
                <a:cs typeface="+mn-cs"/>
              </a:defRPr>
            </a:lvl1pPr>
          </a:lstStyle>
          <a:p>
            <a:pPr>
              <a:defRPr/>
            </a:pPr>
            <a:endParaRPr lang="da-DK"/>
          </a:p>
        </p:txBody>
      </p:sp>
      <p:sp>
        <p:nvSpPr>
          <p:cNvPr id="8" name="Footer Placeholder 4" hidden="1">
            <a:extLst/>
          </p:cNvPr>
          <p:cNvSpPr>
            <a:spLocks noGrp="1"/>
          </p:cNvSpPr>
          <p:nvPr>
            <p:ph type="ftr" sz="quarter" idx="12"/>
          </p:nvPr>
        </p:nvSpPr>
        <p:spPr>
          <a:xfrm>
            <a:off x="0" y="6911975"/>
            <a:ext cx="0" cy="0"/>
          </a:xfrm>
          <a:prstGeom prst="rect">
            <a:avLst/>
          </a:prstGeom>
        </p:spPr>
        <p:txBody>
          <a:bodyPr/>
          <a:lstStyle>
            <a:lvl1pPr eaLnBrk="1" hangingPunct="1">
              <a:defRPr sz="100">
                <a:noFill/>
              </a:defRPr>
            </a:lvl1pPr>
          </a:lstStyle>
          <a:p>
            <a:pPr>
              <a:defRPr/>
            </a:pPr>
            <a:r>
              <a:rPr lang="da-DK" smtClean="0"/>
              <a:t>Midt- og vestjyllands</a:t>
            </a:r>
            <a:endParaRPr lang="da-DK"/>
          </a:p>
        </p:txBody>
      </p:sp>
    </p:spTree>
    <p:extLst>
      <p:ext uri="{BB962C8B-B14F-4D97-AF65-F5344CB8AC3E}">
        <p14:creationId xmlns:p14="http://schemas.microsoft.com/office/powerpoint/2010/main" val="1822719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vmlDrawing" Target="../drawings/vmlDrawing1.v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16"/>
            </p:custDataLst>
            <p:extLst>
              <p:ext uri="{D42A27DB-BD31-4B8C-83A1-F6EECF244321}">
                <p14:modId xmlns:p14="http://schemas.microsoft.com/office/powerpoint/2010/main" val="10617452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67" name="think-cell Slide" r:id="rId17" imgW="347" imgH="348" progId="TCLayout.ActiveDocument.1">
                  <p:embed/>
                </p:oleObj>
              </mc:Choice>
              <mc:Fallback>
                <p:oleObj name="think-cell Slide" r:id="rId17" imgW="347" imgH="348" progId="TCLayout.ActiveDocument.1">
                  <p:embed/>
                  <p:pic>
                    <p:nvPicPr>
                      <p:cNvPr id="0" name=""/>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6" name="Slide Number Placeholder 5"/>
          <p:cNvSpPr>
            <a:spLocks noGrp="1"/>
          </p:cNvSpPr>
          <p:nvPr>
            <p:ph type="sldNum" sz="quarter" idx="4"/>
          </p:nvPr>
        </p:nvSpPr>
        <p:spPr>
          <a:xfrm>
            <a:off x="574675" y="6419850"/>
            <a:ext cx="376238" cy="234950"/>
          </a:xfrm>
          <a:prstGeom prst="rect">
            <a:avLst/>
          </a:prstGeom>
        </p:spPr>
        <p:txBody>
          <a:bodyPr vert="horz" wrap="square" lIns="0" tIns="0" rIns="0" bIns="0" numCol="1" anchor="b" anchorCtr="0" compatLnSpc="1">
            <a:prstTxWarp prst="textNoShape">
              <a:avLst/>
            </a:prstTxWarp>
          </a:bodyPr>
          <a:lstStyle>
            <a:lvl1pPr algn="r" eaLnBrk="1" hangingPunct="1">
              <a:defRPr sz="800"/>
            </a:lvl1pPr>
          </a:lstStyle>
          <a:p>
            <a:pPr>
              <a:defRPr/>
            </a:pPr>
            <a:fld id="{7F382B21-48E3-4C3F-A458-90ECF057C1FF}" type="slidenum">
              <a:rPr lang="en-GB" altLang="da-DK"/>
              <a:pPr>
                <a:defRPr/>
              </a:pPr>
              <a:t>‹nr.›</a:t>
            </a:fld>
            <a:endParaRPr lang="en-GB" altLang="da-DK"/>
          </a:p>
        </p:txBody>
      </p:sp>
      <p:sp>
        <p:nvSpPr>
          <p:cNvPr id="7" name="Slide Number Placeholder 6"/>
          <p:cNvSpPr txBox="1">
            <a:spLocks/>
          </p:cNvSpPr>
          <p:nvPr/>
        </p:nvSpPr>
        <p:spPr>
          <a:xfrm>
            <a:off x="508000" y="6419850"/>
            <a:ext cx="1357313" cy="234950"/>
          </a:xfrm>
          <a:prstGeom prst="rect">
            <a:avLst/>
          </a:prstGeom>
        </p:spPr>
        <p:txBody>
          <a:bodyPr lIns="0" tIns="0" rIns="0" bIns="0" anchor="b"/>
          <a:lstStyle>
            <a:defPPr>
              <a:defRPr lang="da-DK"/>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800" dirty="0"/>
              <a:t>Side       </a:t>
            </a:r>
            <a:r>
              <a:rPr lang="en-GB" sz="800" dirty="0" smtClean="0"/>
              <a:t> </a:t>
            </a:r>
            <a:endParaRPr lang="en-GB" sz="800" dirty="0"/>
          </a:p>
        </p:txBody>
      </p:sp>
      <p:pic>
        <p:nvPicPr>
          <p:cNvPr id="1028" name="Picture 7"/>
          <p:cNvPicPr>
            <a:picLocks noChangeAspect="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0617200" y="6396038"/>
            <a:ext cx="1068388" cy="23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xt Placeholder 2"/>
          <p:cNvSpPr>
            <a:spLocks noGrp="1"/>
          </p:cNvSpPr>
          <p:nvPr>
            <p:ph type="body" idx="1"/>
          </p:nvPr>
        </p:nvSpPr>
        <p:spPr bwMode="auto">
          <a:xfrm>
            <a:off x="503238" y="1584325"/>
            <a:ext cx="11182350" cy="45354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err="1">
                <a:sym typeface="Wingdings 2" pitchFamily="18" charset="2"/>
              </a:rPr>
              <a:t>Indsæt</a:t>
            </a:r>
            <a:r>
              <a:rPr lang="en-US" dirty="0">
                <a:sym typeface="Wingdings 2" pitchFamily="18" charset="2"/>
              </a:rPr>
              <a:t> </a:t>
            </a:r>
            <a:r>
              <a:rPr lang="en-US" dirty="0" err="1">
                <a:sym typeface="Wingdings 2" pitchFamily="18" charset="2"/>
              </a:rPr>
              <a:t>tekst</a:t>
            </a:r>
            <a:endParaRPr lang="en-US" dirty="0">
              <a:sym typeface="Wingdings 2" pitchFamily="18" charset="2"/>
            </a:endParaRPr>
          </a:p>
          <a:p>
            <a:pPr lvl="1"/>
            <a:r>
              <a:rPr lang="en-US" dirty="0" err="1"/>
              <a:t>Andet</a:t>
            </a:r>
            <a:r>
              <a:rPr lang="en-US" dirty="0"/>
              <a:t> </a:t>
            </a:r>
            <a:r>
              <a:rPr lang="en-US" dirty="0" err="1"/>
              <a:t>niveau</a:t>
            </a:r>
            <a:endParaRPr lang="en-US" dirty="0"/>
          </a:p>
          <a:p>
            <a:pPr lvl="2"/>
            <a:r>
              <a:rPr lang="en-US" dirty="0" err="1"/>
              <a:t>Tredje</a:t>
            </a:r>
            <a:r>
              <a:rPr lang="en-US" dirty="0"/>
              <a:t> </a:t>
            </a:r>
            <a:r>
              <a:rPr lang="en-US" dirty="0" err="1"/>
              <a:t>niveau</a:t>
            </a:r>
            <a:endParaRPr lang="en-US" dirty="0"/>
          </a:p>
          <a:p>
            <a:pPr lvl="3"/>
            <a:r>
              <a:rPr lang="en-US" dirty="0" err="1"/>
              <a:t>Fjerde</a:t>
            </a:r>
            <a:r>
              <a:rPr lang="en-US" dirty="0"/>
              <a:t> </a:t>
            </a:r>
            <a:r>
              <a:rPr lang="en-US" dirty="0" err="1"/>
              <a:t>niveau</a:t>
            </a:r>
            <a:endParaRPr lang="en-US" dirty="0"/>
          </a:p>
          <a:p>
            <a:pPr lvl="3"/>
            <a:r>
              <a:rPr lang="en-US" dirty="0" err="1"/>
              <a:t>Femte</a:t>
            </a:r>
            <a:r>
              <a:rPr lang="en-US" dirty="0"/>
              <a:t> </a:t>
            </a:r>
            <a:r>
              <a:rPr lang="en-US" dirty="0" err="1"/>
              <a:t>niveau</a:t>
            </a:r>
            <a:endParaRPr lang="en-US" dirty="0"/>
          </a:p>
          <a:p>
            <a:pPr lvl="4"/>
            <a:r>
              <a:rPr lang="en-US" dirty="0"/>
              <a:t>6</a:t>
            </a:r>
          </a:p>
          <a:p>
            <a:pPr lvl="5"/>
            <a:r>
              <a:rPr lang="en-US" dirty="0"/>
              <a:t>7</a:t>
            </a:r>
          </a:p>
          <a:p>
            <a:pPr lvl="6"/>
            <a:r>
              <a:rPr lang="en-US" dirty="0"/>
              <a:t>8</a:t>
            </a:r>
          </a:p>
          <a:p>
            <a:pPr lvl="7"/>
            <a:r>
              <a:rPr lang="en-US" dirty="0"/>
              <a:t>9</a:t>
            </a:r>
          </a:p>
        </p:txBody>
      </p:sp>
      <p:sp>
        <p:nvSpPr>
          <p:cNvPr id="1030" name="Title Placeholder 1"/>
          <p:cNvSpPr>
            <a:spLocks noGrp="1"/>
          </p:cNvSpPr>
          <p:nvPr>
            <p:ph type="title"/>
          </p:nvPr>
        </p:nvSpPr>
        <p:spPr bwMode="auto">
          <a:xfrm>
            <a:off x="503238" y="612775"/>
            <a:ext cx="11182350"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da-DK" smtClean="0"/>
              <a:t>Indsæt tekst</a:t>
            </a:r>
            <a:endParaRPr lang="en-GB" altLang="da-DK" smtClean="0"/>
          </a:p>
        </p:txBody>
      </p:sp>
    </p:spTree>
  </p:cSld>
  <p:clrMap bg1="lt1" tx1="dk1" bg2="lt2" tx2="dk2" accent1="accent1" accent2="accent2" accent3="accent3" accent4="accent4" accent5="accent5" accent6="accent6" hlink="hlink" folHlink="folHlink"/>
  <p:sldLayoutIdLst>
    <p:sldLayoutId id="2147483855" r:id="rId1"/>
    <p:sldLayoutId id="2147483854" r:id="rId2"/>
    <p:sldLayoutId id="2147483863" r:id="rId3"/>
    <p:sldLayoutId id="2147483856" r:id="rId4"/>
    <p:sldLayoutId id="2147483857" r:id="rId5"/>
    <p:sldLayoutId id="2147483858" r:id="rId6"/>
    <p:sldLayoutId id="2147483859" r:id="rId7"/>
    <p:sldLayoutId id="2147483860" r:id="rId8"/>
    <p:sldLayoutId id="2147483861" r:id="rId9"/>
    <p:sldLayoutId id="2147483862" r:id="rId10"/>
    <p:sldLayoutId id="2147483851" r:id="rId11"/>
    <p:sldLayoutId id="2147483852" r:id="rId12"/>
    <p:sldLayoutId id="2147483864" r:id="rId13"/>
  </p:sldLayoutIdLst>
  <p:timing>
    <p:tnLst>
      <p:par>
        <p:cTn id="1" dur="indefinite" restart="never" nodeType="tmRoot"/>
      </p:par>
    </p:tnLst>
  </p:timing>
  <p:hf hdr="0" ftr="0" dt="0"/>
  <p:txStyles>
    <p:titleStyle>
      <a:lvl1pPr algn="l" defTabSz="685800" rtl="0" eaLnBrk="1" fontAlgn="base" hangingPunct="1">
        <a:lnSpc>
          <a:spcPct val="90000"/>
        </a:lnSpc>
        <a:spcBef>
          <a:spcPct val="0"/>
        </a:spcBef>
        <a:spcAft>
          <a:spcPct val="0"/>
        </a:spcAft>
        <a:defRPr sz="2600" b="1" kern="1200">
          <a:solidFill>
            <a:schemeClr val="accent1"/>
          </a:solidFill>
          <a:latin typeface="+mj-lt"/>
          <a:ea typeface="+mj-ea"/>
          <a:cs typeface="+mj-cs"/>
        </a:defRPr>
      </a:lvl1pPr>
      <a:lvl2pPr algn="l" defTabSz="685800" rtl="0" eaLnBrk="1" fontAlgn="base" hangingPunct="1">
        <a:lnSpc>
          <a:spcPct val="90000"/>
        </a:lnSpc>
        <a:spcBef>
          <a:spcPct val="0"/>
        </a:spcBef>
        <a:spcAft>
          <a:spcPct val="0"/>
        </a:spcAft>
        <a:defRPr sz="2600" b="1">
          <a:solidFill>
            <a:schemeClr val="accent1"/>
          </a:solidFill>
          <a:latin typeface="Arial" pitchFamily="34" charset="0"/>
        </a:defRPr>
      </a:lvl2pPr>
      <a:lvl3pPr algn="l" defTabSz="685800" rtl="0" eaLnBrk="1" fontAlgn="base" hangingPunct="1">
        <a:lnSpc>
          <a:spcPct val="90000"/>
        </a:lnSpc>
        <a:spcBef>
          <a:spcPct val="0"/>
        </a:spcBef>
        <a:spcAft>
          <a:spcPct val="0"/>
        </a:spcAft>
        <a:defRPr sz="2600" b="1">
          <a:solidFill>
            <a:schemeClr val="accent1"/>
          </a:solidFill>
          <a:latin typeface="Arial" pitchFamily="34" charset="0"/>
        </a:defRPr>
      </a:lvl3pPr>
      <a:lvl4pPr algn="l" defTabSz="685800" rtl="0" eaLnBrk="1" fontAlgn="base" hangingPunct="1">
        <a:lnSpc>
          <a:spcPct val="90000"/>
        </a:lnSpc>
        <a:spcBef>
          <a:spcPct val="0"/>
        </a:spcBef>
        <a:spcAft>
          <a:spcPct val="0"/>
        </a:spcAft>
        <a:defRPr sz="2600" b="1">
          <a:solidFill>
            <a:schemeClr val="accent1"/>
          </a:solidFill>
          <a:latin typeface="Arial" pitchFamily="34" charset="0"/>
        </a:defRPr>
      </a:lvl4pPr>
      <a:lvl5pPr algn="l" defTabSz="685800" rtl="0" eaLnBrk="1" fontAlgn="base" hangingPunct="1">
        <a:lnSpc>
          <a:spcPct val="90000"/>
        </a:lnSpc>
        <a:spcBef>
          <a:spcPct val="0"/>
        </a:spcBef>
        <a:spcAft>
          <a:spcPct val="0"/>
        </a:spcAft>
        <a:defRPr sz="2600" b="1">
          <a:solidFill>
            <a:schemeClr val="accent1"/>
          </a:solidFill>
          <a:latin typeface="Arial" pitchFamily="34" charset="0"/>
        </a:defRPr>
      </a:lvl5pPr>
      <a:lvl6pPr marL="457200" algn="l" defTabSz="685800" rtl="0" eaLnBrk="1" fontAlgn="base" hangingPunct="1">
        <a:lnSpc>
          <a:spcPct val="90000"/>
        </a:lnSpc>
        <a:spcBef>
          <a:spcPct val="0"/>
        </a:spcBef>
        <a:spcAft>
          <a:spcPct val="0"/>
        </a:spcAft>
        <a:defRPr sz="2600" b="1">
          <a:solidFill>
            <a:schemeClr val="accent1"/>
          </a:solidFill>
          <a:latin typeface="Arial" pitchFamily="34" charset="0"/>
        </a:defRPr>
      </a:lvl6pPr>
      <a:lvl7pPr marL="914400" algn="l" defTabSz="685800" rtl="0" eaLnBrk="1" fontAlgn="base" hangingPunct="1">
        <a:lnSpc>
          <a:spcPct val="90000"/>
        </a:lnSpc>
        <a:spcBef>
          <a:spcPct val="0"/>
        </a:spcBef>
        <a:spcAft>
          <a:spcPct val="0"/>
        </a:spcAft>
        <a:defRPr sz="2600" b="1">
          <a:solidFill>
            <a:schemeClr val="accent1"/>
          </a:solidFill>
          <a:latin typeface="Arial" pitchFamily="34" charset="0"/>
        </a:defRPr>
      </a:lvl7pPr>
      <a:lvl8pPr marL="1371600" algn="l" defTabSz="685800" rtl="0" eaLnBrk="1" fontAlgn="base" hangingPunct="1">
        <a:lnSpc>
          <a:spcPct val="90000"/>
        </a:lnSpc>
        <a:spcBef>
          <a:spcPct val="0"/>
        </a:spcBef>
        <a:spcAft>
          <a:spcPct val="0"/>
        </a:spcAft>
        <a:defRPr sz="2600" b="1">
          <a:solidFill>
            <a:schemeClr val="accent1"/>
          </a:solidFill>
          <a:latin typeface="Arial" pitchFamily="34" charset="0"/>
        </a:defRPr>
      </a:lvl8pPr>
      <a:lvl9pPr marL="1828800" algn="l" defTabSz="685800" rtl="0" eaLnBrk="1" fontAlgn="base" hangingPunct="1">
        <a:lnSpc>
          <a:spcPct val="90000"/>
        </a:lnSpc>
        <a:spcBef>
          <a:spcPct val="0"/>
        </a:spcBef>
        <a:spcAft>
          <a:spcPct val="0"/>
        </a:spcAft>
        <a:defRPr sz="2600" b="1">
          <a:solidFill>
            <a:schemeClr val="accent1"/>
          </a:solidFill>
          <a:latin typeface="Arial" pitchFamily="34" charset="0"/>
        </a:defRPr>
      </a:lvl9pPr>
    </p:titleStyle>
    <p:bodyStyle>
      <a:lvl1pPr marL="179388" indent="-179388" algn="l" defTabSz="304800" rtl="0" eaLnBrk="1" fontAlgn="base" hangingPunct="1">
        <a:lnSpc>
          <a:spcPct val="104000"/>
        </a:lnSpc>
        <a:spcBef>
          <a:spcPct val="0"/>
        </a:spcBef>
        <a:spcAft>
          <a:spcPct val="0"/>
        </a:spcAft>
        <a:buFont typeface="Arial" panose="020B0604020202020204" pitchFamily="34" charset="0"/>
        <a:buChar char="•"/>
        <a:defRPr sz="1600" kern="1200">
          <a:solidFill>
            <a:schemeClr val="accent1"/>
          </a:solidFill>
          <a:latin typeface="Arial" panose="020B0604020202020204" pitchFamily="34" charset="0"/>
          <a:ea typeface="+mn-ea"/>
          <a:cs typeface="Arial" panose="020B0604020202020204" pitchFamily="34" charset="0"/>
          <a:sym typeface="Wingdings 2" panose="05020102010507070707" pitchFamily="18" charset="2"/>
        </a:defRPr>
      </a:lvl1pPr>
      <a:lvl2pPr marL="358775" indent="-179388" algn="l" defTabSz="304800" rtl="0" eaLnBrk="1" fontAlgn="base" hangingPunct="1">
        <a:lnSpc>
          <a:spcPct val="104000"/>
        </a:lnSpc>
        <a:spcBef>
          <a:spcPts val="375"/>
        </a:spcBef>
        <a:spcAft>
          <a:spcPct val="0"/>
        </a:spcAft>
        <a:buFont typeface="Arial" panose="020B0604020202020204" pitchFamily="34" charset="0"/>
        <a:buChar char="•"/>
        <a:defRPr sz="1400" kern="1200">
          <a:solidFill>
            <a:schemeClr val="accent1"/>
          </a:solidFill>
          <a:latin typeface="+mn-lt"/>
          <a:ea typeface="+mn-ea"/>
          <a:cs typeface="Arial" pitchFamily="34" charset="0"/>
        </a:defRPr>
      </a:lvl2pPr>
      <a:lvl3pPr marL="358775" indent="-179388" algn="l" defTabSz="304800" rtl="0" eaLnBrk="1" fontAlgn="base" hangingPunct="1">
        <a:lnSpc>
          <a:spcPct val="104000"/>
        </a:lnSpc>
        <a:spcBef>
          <a:spcPts val="375"/>
        </a:spcBef>
        <a:spcAft>
          <a:spcPct val="0"/>
        </a:spcAft>
        <a:buFont typeface="Arial" panose="020B0604020202020204" pitchFamily="34" charset="0"/>
        <a:buChar char="•"/>
        <a:defRPr lang="en-US" sz="1200" kern="1200" dirty="0">
          <a:solidFill>
            <a:schemeClr val="accent1"/>
          </a:solidFill>
          <a:latin typeface="+mn-lt"/>
          <a:ea typeface="+mn-ea"/>
          <a:cs typeface="Arial" pitchFamily="34" charset="0"/>
        </a:defRPr>
      </a:lvl3pPr>
      <a:lvl4pPr marL="358775" indent="-179388" algn="l" defTabSz="685800" rtl="0" eaLnBrk="1" fontAlgn="base" hangingPunct="1">
        <a:lnSpc>
          <a:spcPct val="104000"/>
        </a:lnSpc>
        <a:spcBef>
          <a:spcPts val="375"/>
        </a:spcBef>
        <a:spcAft>
          <a:spcPct val="0"/>
        </a:spcAft>
        <a:buFont typeface="Arial" panose="020B0604020202020204" pitchFamily="34" charset="0"/>
        <a:buChar char="•"/>
        <a:defRPr sz="1200" kern="1200">
          <a:solidFill>
            <a:schemeClr val="accent1"/>
          </a:solidFill>
          <a:latin typeface="+mn-lt"/>
          <a:ea typeface="+mn-ea"/>
          <a:cs typeface="Arial" pitchFamily="34" charset="0"/>
        </a:defRPr>
      </a:lvl4pPr>
      <a:lvl5pPr marL="355600" indent="-176213" algn="l" defTabSz="685800" rtl="0" eaLnBrk="1" fontAlgn="base" hangingPunct="1">
        <a:lnSpc>
          <a:spcPct val="104000"/>
        </a:lnSpc>
        <a:spcBef>
          <a:spcPts val="375"/>
        </a:spcBef>
        <a:spcAft>
          <a:spcPct val="0"/>
        </a:spcAft>
        <a:buFont typeface="Arial" panose="020B0604020202020204" pitchFamily="34" charset="0"/>
        <a:buChar char="•"/>
        <a:defRPr sz="1200" kern="1200">
          <a:solidFill>
            <a:schemeClr val="accent1"/>
          </a:solidFill>
          <a:latin typeface="+mn-lt"/>
          <a:ea typeface="+mn-ea"/>
          <a:cs typeface="Arial" pitchFamily="34" charset="0"/>
        </a:defRPr>
      </a:lvl5pPr>
      <a:lvl6pPr marL="356400" indent="-176400" algn="l" defTabSz="685800" rtl="0" eaLnBrk="1" latinLnBrk="0" hangingPunct="1">
        <a:lnSpc>
          <a:spcPct val="104000"/>
        </a:lnSpc>
        <a:spcBef>
          <a:spcPts val="375"/>
        </a:spcBef>
        <a:buFont typeface="Arial" panose="020B0604020202020204" pitchFamily="34" charset="0"/>
        <a:buChar char="•"/>
        <a:defRPr sz="1200" kern="1200">
          <a:solidFill>
            <a:schemeClr val="accent1"/>
          </a:solidFill>
          <a:latin typeface="+mn-lt"/>
          <a:ea typeface="+mn-ea"/>
          <a:cs typeface="+mn-cs"/>
        </a:defRPr>
      </a:lvl6pPr>
      <a:lvl7pPr marL="356400" indent="-176400" algn="l" defTabSz="685800" rtl="0" eaLnBrk="1" latinLnBrk="0" hangingPunct="1">
        <a:lnSpc>
          <a:spcPct val="104000"/>
        </a:lnSpc>
        <a:spcBef>
          <a:spcPts val="375"/>
        </a:spcBef>
        <a:buFont typeface="Arial" panose="020B0604020202020204" pitchFamily="34" charset="0"/>
        <a:buChar char="•"/>
        <a:defRPr sz="1200" kern="1200">
          <a:solidFill>
            <a:schemeClr val="accent1"/>
          </a:solidFill>
          <a:latin typeface="+mn-lt"/>
          <a:ea typeface="+mn-ea"/>
          <a:cs typeface="+mn-cs"/>
        </a:defRPr>
      </a:lvl7pPr>
      <a:lvl8pPr marL="356400" indent="-176400" algn="l" defTabSz="685800" rtl="0" eaLnBrk="1" latinLnBrk="0" hangingPunct="1">
        <a:lnSpc>
          <a:spcPct val="104000"/>
        </a:lnSpc>
        <a:spcBef>
          <a:spcPts val="375"/>
        </a:spcBef>
        <a:buFont typeface="Arial" panose="020B0604020202020204" pitchFamily="34" charset="0"/>
        <a:buChar char="•"/>
        <a:defRPr sz="1200" kern="1200">
          <a:solidFill>
            <a:schemeClr val="accent1"/>
          </a:solidFill>
          <a:latin typeface="+mn-lt"/>
          <a:ea typeface="+mn-ea"/>
          <a:cs typeface="+mn-cs"/>
        </a:defRPr>
      </a:lvl8pPr>
      <a:lvl9pPr marL="356400" indent="-176400" algn="l" defTabSz="685800" rtl="0" eaLnBrk="1" latinLnBrk="0" hangingPunct="1">
        <a:lnSpc>
          <a:spcPct val="104000"/>
        </a:lnSpc>
        <a:spcBef>
          <a:spcPts val="375"/>
        </a:spcBef>
        <a:buFont typeface="Arial" panose="020B0604020202020204" pitchFamily="34" charset="0"/>
        <a:buChar char="•"/>
        <a:defRPr sz="1100" kern="1200">
          <a:solidFill>
            <a:schemeClr val="tx1"/>
          </a:solidFill>
          <a:latin typeface="+mn-lt"/>
          <a:ea typeface="+mn-ea"/>
          <a:cs typeface="+mn-cs"/>
        </a:defRPr>
      </a:lvl9pPr>
    </p:bodyStyle>
    <p:otherStyle>
      <a:defPPr>
        <a:defRPr lang="da-DK"/>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Layout" Target="../diagrams/layout2.xml"/><Relationship Id="rId7" Type="http://schemas.openxmlformats.org/officeDocument/2006/relationships/image" Target="../media/image17.pn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hidden="1"/>
          <p:cNvGraphicFramePr>
            <a:graphicFrameLocks noChangeAspect="1"/>
          </p:cNvGraphicFramePr>
          <p:nvPr>
            <p:custDataLst>
              <p:tags r:id="rId2"/>
            </p:custDataLst>
            <p:extLst>
              <p:ext uri="{D42A27DB-BD31-4B8C-83A1-F6EECF244321}">
                <p14:modId xmlns:p14="http://schemas.microsoft.com/office/powerpoint/2010/main" val="30759563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90" name="think-cell Slide" r:id="rId4" imgW="347" imgH="348" progId="TCLayout.ActiveDocument.1">
                  <p:embed/>
                </p:oleObj>
              </mc:Choice>
              <mc:Fallback>
                <p:oleObj name="think-cell Slide" r:id="rId4" imgW="347" imgH="348"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el 1"/>
          <p:cNvSpPr>
            <a:spLocks noGrp="1"/>
          </p:cNvSpPr>
          <p:nvPr>
            <p:ph type="ctrTitle"/>
          </p:nvPr>
        </p:nvSpPr>
        <p:spPr>
          <a:xfrm>
            <a:off x="504000" y="1151733"/>
            <a:ext cx="9885600" cy="1782473"/>
          </a:xfrm>
        </p:spPr>
        <p:txBody>
          <a:bodyPr vert="horz"/>
          <a:lstStyle/>
          <a:p>
            <a:r>
              <a:rPr lang="da-DK" sz="4400" dirty="0" smtClean="0"/>
              <a:t>Hvidvask i praksis – en smagsprøve</a:t>
            </a:r>
            <a:endParaRPr lang="en-US" sz="3600" dirty="0"/>
          </a:p>
        </p:txBody>
      </p:sp>
      <p:sp>
        <p:nvSpPr>
          <p:cNvPr id="3" name="Undertitel 2"/>
          <p:cNvSpPr>
            <a:spLocks noGrp="1"/>
          </p:cNvSpPr>
          <p:nvPr>
            <p:ph type="subTitle" idx="1"/>
          </p:nvPr>
        </p:nvSpPr>
        <p:spPr/>
        <p:txBody>
          <a:bodyPr/>
          <a:lstStyle/>
          <a:p>
            <a:r>
              <a:rPr lang="en-US" dirty="0" err="1" smtClean="0"/>
              <a:t>Oplæg</a:t>
            </a:r>
            <a:r>
              <a:rPr lang="en-US" dirty="0" smtClean="0"/>
              <a:t> – Danske </a:t>
            </a:r>
            <a:r>
              <a:rPr lang="en-US" dirty="0" err="1" smtClean="0"/>
              <a:t>Advokater</a:t>
            </a:r>
            <a:r>
              <a:rPr lang="en-US" dirty="0" smtClean="0"/>
              <a:t>, Compliance dag – 1. </a:t>
            </a:r>
            <a:r>
              <a:rPr lang="en-US" dirty="0" err="1" smtClean="0"/>
              <a:t>september</a:t>
            </a:r>
            <a:r>
              <a:rPr lang="en-US" dirty="0" smtClean="0"/>
              <a:t> 2026</a:t>
            </a:r>
            <a:endParaRPr lang="en-US" dirty="0"/>
          </a:p>
        </p:txBody>
      </p:sp>
      <p:sp>
        <p:nvSpPr>
          <p:cNvPr id="4" name="Pladsholder til tekst 3"/>
          <p:cNvSpPr>
            <a:spLocks noGrp="1"/>
          </p:cNvSpPr>
          <p:nvPr>
            <p:ph type="body" sz="quarter" idx="12"/>
          </p:nvPr>
        </p:nvSpPr>
        <p:spPr/>
        <p:txBody>
          <a:bodyPr/>
          <a:lstStyle/>
          <a:p>
            <a:r>
              <a:rPr lang="en-US" dirty="0" smtClean="0"/>
              <a:t>FOR SÆRLIG KRIMINALITET</a:t>
            </a:r>
            <a:endParaRPr lang="en-US" dirty="0"/>
          </a:p>
        </p:txBody>
      </p:sp>
      <p:sp>
        <p:nvSpPr>
          <p:cNvPr id="5" name="Pladsholder til tekst 4"/>
          <p:cNvSpPr>
            <a:spLocks noGrp="1"/>
          </p:cNvSpPr>
          <p:nvPr>
            <p:ph type="body" sz="quarter" idx="11"/>
          </p:nvPr>
        </p:nvSpPr>
        <p:spPr/>
        <p:txBody>
          <a:bodyPr/>
          <a:lstStyle/>
          <a:p>
            <a:r>
              <a:rPr lang="en-US" b="1" dirty="0" smtClean="0"/>
              <a:t>NSK</a:t>
            </a:r>
            <a:r>
              <a:rPr lang="en-US" dirty="0" smtClean="0"/>
              <a:t> </a:t>
            </a:r>
            <a:r>
              <a:rPr lang="en-US" dirty="0" smtClean="0">
                <a:latin typeface="Politi Light" panose="020B0503040000020004" pitchFamily="34" charset="0"/>
              </a:rPr>
              <a:t>| NATIONAL ENHED</a:t>
            </a:r>
            <a:endParaRPr lang="en-US" dirty="0">
              <a:latin typeface="Politi Light" panose="020B0503040000020004" pitchFamily="34" charset="0"/>
            </a:endParaRPr>
          </a:p>
        </p:txBody>
      </p:sp>
    </p:spTree>
    <p:extLst>
      <p:ext uri="{BB962C8B-B14F-4D97-AF65-F5344CB8AC3E}">
        <p14:creationId xmlns:p14="http://schemas.microsoft.com/office/powerpoint/2010/main" val="3935641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sz="quarter" idx="15"/>
          </p:nvPr>
        </p:nvSpPr>
        <p:spPr/>
        <p:txBody>
          <a:bodyPr/>
          <a:lstStyle/>
          <a:p>
            <a:endParaRPr lang="da-DK" dirty="0"/>
          </a:p>
        </p:txBody>
      </p:sp>
      <p:sp>
        <p:nvSpPr>
          <p:cNvPr id="3" name="Titel 2"/>
          <p:cNvSpPr>
            <a:spLocks noGrp="1"/>
          </p:cNvSpPr>
          <p:nvPr>
            <p:ph type="title"/>
          </p:nvPr>
        </p:nvSpPr>
        <p:spPr/>
        <p:txBody>
          <a:bodyPr/>
          <a:lstStyle/>
          <a:p>
            <a:r>
              <a:rPr lang="da-DK" dirty="0" smtClean="0"/>
              <a:t>…for lige at komme i den rette stemning, kommer her lidt </a:t>
            </a:r>
            <a:r>
              <a:rPr lang="da-DK" dirty="0" smtClean="0"/>
              <a:t>tal…</a:t>
            </a:r>
            <a:endParaRPr lang="da-DK" dirty="0"/>
          </a:p>
        </p:txBody>
      </p:sp>
      <p:sp>
        <p:nvSpPr>
          <p:cNvPr id="4" name="Pladsholder til slidenummer 3"/>
          <p:cNvSpPr>
            <a:spLocks noGrp="1"/>
          </p:cNvSpPr>
          <p:nvPr>
            <p:ph type="sldNum" sz="quarter" idx="17"/>
          </p:nvPr>
        </p:nvSpPr>
        <p:spPr/>
        <p:txBody>
          <a:bodyPr/>
          <a:lstStyle/>
          <a:p>
            <a:pPr>
              <a:defRPr/>
            </a:pPr>
            <a:fld id="{90C36D37-9C43-45E2-840F-6EB9717AEB94}" type="slidenum">
              <a:rPr lang="en-GB" altLang="da-DK" smtClean="0"/>
              <a:pPr>
                <a:defRPr/>
              </a:pPr>
              <a:t>10</a:t>
            </a:fld>
            <a:endParaRPr lang="en-GB" altLang="da-DK"/>
          </a:p>
        </p:txBody>
      </p:sp>
      <p:sp>
        <p:nvSpPr>
          <p:cNvPr id="5" name="Afrundet rektangel 4"/>
          <p:cNvSpPr/>
          <p:nvPr/>
        </p:nvSpPr>
        <p:spPr>
          <a:xfrm>
            <a:off x="791852" y="2149311"/>
            <a:ext cx="2366127" cy="1055802"/>
          </a:xfrm>
          <a:prstGeom prst="round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600" dirty="0" smtClean="0"/>
              <a:t>67 </a:t>
            </a:r>
            <a:r>
              <a:rPr lang="da-DK" sz="1600" dirty="0" err="1" smtClean="0"/>
              <a:t>mia</a:t>
            </a:r>
            <a:r>
              <a:rPr lang="da-DK" sz="1600" dirty="0" smtClean="0"/>
              <a:t> kr.</a:t>
            </a:r>
          </a:p>
        </p:txBody>
      </p:sp>
      <p:sp>
        <p:nvSpPr>
          <p:cNvPr id="6" name="Afrundet rektangel 5"/>
          <p:cNvSpPr/>
          <p:nvPr/>
        </p:nvSpPr>
        <p:spPr>
          <a:xfrm>
            <a:off x="4828094" y="1873930"/>
            <a:ext cx="2366127" cy="1055802"/>
          </a:xfrm>
          <a:prstGeom prst="round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600" dirty="0" smtClean="0"/>
              <a:t>100 </a:t>
            </a:r>
            <a:r>
              <a:rPr lang="da-DK" sz="1600" dirty="0" err="1" smtClean="0"/>
              <a:t>mia</a:t>
            </a:r>
            <a:r>
              <a:rPr lang="da-DK" sz="1600" dirty="0" smtClean="0"/>
              <a:t> kr.</a:t>
            </a:r>
          </a:p>
        </p:txBody>
      </p:sp>
      <p:sp>
        <p:nvSpPr>
          <p:cNvPr id="7" name="Afrundet rektangel 6"/>
          <p:cNvSpPr/>
          <p:nvPr/>
        </p:nvSpPr>
        <p:spPr>
          <a:xfrm>
            <a:off x="8672282" y="2716193"/>
            <a:ext cx="2366127" cy="1055802"/>
          </a:xfrm>
          <a:prstGeom prst="round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600" dirty="0" smtClean="0"/>
              <a:t>2-3 %</a:t>
            </a:r>
          </a:p>
        </p:txBody>
      </p:sp>
      <p:sp>
        <p:nvSpPr>
          <p:cNvPr id="8" name="Afrundet rektangel 7"/>
          <p:cNvSpPr/>
          <p:nvPr/>
        </p:nvSpPr>
        <p:spPr>
          <a:xfrm>
            <a:off x="629065" y="4497859"/>
            <a:ext cx="2366127" cy="1055802"/>
          </a:xfrm>
          <a:prstGeom prst="round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600" dirty="0" smtClean="0"/>
              <a:t>2-7 % - med meget stor usikkerhed</a:t>
            </a:r>
          </a:p>
        </p:txBody>
      </p:sp>
      <p:sp>
        <p:nvSpPr>
          <p:cNvPr id="9" name="Afrundet rektangel 8"/>
          <p:cNvSpPr/>
          <p:nvPr/>
        </p:nvSpPr>
        <p:spPr>
          <a:xfrm>
            <a:off x="5872883" y="4675892"/>
            <a:ext cx="2366127" cy="1055802"/>
          </a:xfrm>
          <a:prstGeom prst="round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600" dirty="0" smtClean="0"/>
              <a:t>Ca. 2.000 </a:t>
            </a:r>
            <a:r>
              <a:rPr lang="da-DK" sz="1600" dirty="0" err="1" smtClean="0"/>
              <a:t>mia</a:t>
            </a:r>
            <a:r>
              <a:rPr lang="da-DK" sz="1600" dirty="0" smtClean="0"/>
              <a:t> kr.</a:t>
            </a:r>
          </a:p>
        </p:txBody>
      </p:sp>
      <p:sp>
        <p:nvSpPr>
          <p:cNvPr id="10" name="Afrundet rektangel 9"/>
          <p:cNvSpPr/>
          <p:nvPr/>
        </p:nvSpPr>
        <p:spPr>
          <a:xfrm>
            <a:off x="3405078" y="3442057"/>
            <a:ext cx="2366127" cy="1055802"/>
          </a:xfrm>
          <a:prstGeom prst="round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600" dirty="0" smtClean="0"/>
              <a:t>70 %</a:t>
            </a:r>
          </a:p>
        </p:txBody>
      </p:sp>
    </p:spTree>
    <p:extLst>
      <p:ext uri="{BB962C8B-B14F-4D97-AF65-F5344CB8AC3E}">
        <p14:creationId xmlns:p14="http://schemas.microsoft.com/office/powerpoint/2010/main" val="2679586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Pladsholder til indhold 4"/>
          <p:cNvGraphicFramePr>
            <a:graphicFrameLocks noGrp="1"/>
          </p:cNvGraphicFramePr>
          <p:nvPr>
            <p:ph sz="quarter" idx="15"/>
            <p:extLst>
              <p:ext uri="{D42A27DB-BD31-4B8C-83A1-F6EECF244321}">
                <p14:modId xmlns:p14="http://schemas.microsoft.com/office/powerpoint/2010/main" val="662837323"/>
              </p:ext>
            </p:extLst>
          </p:nvPr>
        </p:nvGraphicFramePr>
        <p:xfrm>
          <a:off x="574675" y="2415598"/>
          <a:ext cx="11182350" cy="1879600"/>
        </p:xfrm>
        <a:graphic>
          <a:graphicData uri="http://schemas.openxmlformats.org/drawingml/2006/table">
            <a:tbl>
              <a:tblPr firstRow="1" bandRow="1">
                <a:tableStyleId>{5C22544A-7EE6-4342-B048-85BDC9FD1C3A}</a:tableStyleId>
              </a:tblPr>
              <a:tblGrid>
                <a:gridCol w="1863725">
                  <a:extLst>
                    <a:ext uri="{9D8B030D-6E8A-4147-A177-3AD203B41FA5}">
                      <a16:colId xmlns:a16="http://schemas.microsoft.com/office/drawing/2014/main" val="1847174027"/>
                    </a:ext>
                  </a:extLst>
                </a:gridCol>
                <a:gridCol w="1863725">
                  <a:extLst>
                    <a:ext uri="{9D8B030D-6E8A-4147-A177-3AD203B41FA5}">
                      <a16:colId xmlns:a16="http://schemas.microsoft.com/office/drawing/2014/main" val="875163997"/>
                    </a:ext>
                  </a:extLst>
                </a:gridCol>
                <a:gridCol w="1863725">
                  <a:extLst>
                    <a:ext uri="{9D8B030D-6E8A-4147-A177-3AD203B41FA5}">
                      <a16:colId xmlns:a16="http://schemas.microsoft.com/office/drawing/2014/main" val="2514847413"/>
                    </a:ext>
                  </a:extLst>
                </a:gridCol>
                <a:gridCol w="1863725">
                  <a:extLst>
                    <a:ext uri="{9D8B030D-6E8A-4147-A177-3AD203B41FA5}">
                      <a16:colId xmlns:a16="http://schemas.microsoft.com/office/drawing/2014/main" val="3759134938"/>
                    </a:ext>
                  </a:extLst>
                </a:gridCol>
                <a:gridCol w="1863725">
                  <a:extLst>
                    <a:ext uri="{9D8B030D-6E8A-4147-A177-3AD203B41FA5}">
                      <a16:colId xmlns:a16="http://schemas.microsoft.com/office/drawing/2014/main" val="1553375663"/>
                    </a:ext>
                  </a:extLst>
                </a:gridCol>
                <a:gridCol w="1863725">
                  <a:extLst>
                    <a:ext uri="{9D8B030D-6E8A-4147-A177-3AD203B41FA5}">
                      <a16:colId xmlns:a16="http://schemas.microsoft.com/office/drawing/2014/main" val="3268700403"/>
                    </a:ext>
                  </a:extLst>
                </a:gridCol>
              </a:tblGrid>
              <a:tr h="370840">
                <a:tc>
                  <a:txBody>
                    <a:bodyPr/>
                    <a:lstStyle/>
                    <a:p>
                      <a:r>
                        <a:rPr lang="da-DK" dirty="0" smtClean="0"/>
                        <a:t>År</a:t>
                      </a:r>
                      <a:endParaRPr lang="da-DK" dirty="0"/>
                    </a:p>
                  </a:txBody>
                  <a:tcPr/>
                </a:tc>
                <a:tc>
                  <a:txBody>
                    <a:bodyPr/>
                    <a:lstStyle/>
                    <a:p>
                      <a:pPr algn="ctr"/>
                      <a:r>
                        <a:rPr lang="da-DK" dirty="0" smtClean="0"/>
                        <a:t>2021</a:t>
                      </a:r>
                      <a:endParaRPr lang="da-DK" dirty="0"/>
                    </a:p>
                  </a:txBody>
                  <a:tcPr/>
                </a:tc>
                <a:tc>
                  <a:txBody>
                    <a:bodyPr/>
                    <a:lstStyle/>
                    <a:p>
                      <a:pPr algn="ctr"/>
                      <a:r>
                        <a:rPr lang="da-DK" dirty="0" smtClean="0"/>
                        <a:t>2022</a:t>
                      </a:r>
                      <a:endParaRPr lang="da-DK" dirty="0"/>
                    </a:p>
                  </a:txBody>
                  <a:tcPr/>
                </a:tc>
                <a:tc>
                  <a:txBody>
                    <a:bodyPr/>
                    <a:lstStyle/>
                    <a:p>
                      <a:pPr algn="ctr"/>
                      <a:r>
                        <a:rPr lang="da-DK" dirty="0" smtClean="0"/>
                        <a:t>2023</a:t>
                      </a:r>
                      <a:endParaRPr lang="da-DK" dirty="0"/>
                    </a:p>
                  </a:txBody>
                  <a:tcPr/>
                </a:tc>
                <a:tc>
                  <a:txBody>
                    <a:bodyPr/>
                    <a:lstStyle/>
                    <a:p>
                      <a:pPr algn="ctr"/>
                      <a:r>
                        <a:rPr lang="da-DK" dirty="0" smtClean="0"/>
                        <a:t>2024</a:t>
                      </a:r>
                      <a:endParaRPr lang="da-DK" dirty="0"/>
                    </a:p>
                  </a:txBody>
                  <a:tcPr/>
                </a:tc>
                <a:tc>
                  <a:txBody>
                    <a:bodyPr/>
                    <a:lstStyle/>
                    <a:p>
                      <a:pPr algn="ctr"/>
                      <a:r>
                        <a:rPr lang="da-DK" dirty="0" smtClean="0"/>
                        <a:t>2025</a:t>
                      </a:r>
                      <a:endParaRPr lang="da-DK" dirty="0"/>
                    </a:p>
                  </a:txBody>
                  <a:tcPr/>
                </a:tc>
                <a:extLst>
                  <a:ext uri="{0D108BD9-81ED-4DB2-BD59-A6C34878D82A}">
                    <a16:rowId xmlns:a16="http://schemas.microsoft.com/office/drawing/2014/main" val="3582843503"/>
                  </a:ext>
                </a:extLst>
              </a:tr>
              <a:tr h="370840">
                <a:tc>
                  <a:txBody>
                    <a:bodyPr/>
                    <a:lstStyle/>
                    <a:p>
                      <a:r>
                        <a:rPr lang="da-DK" dirty="0" smtClean="0"/>
                        <a:t>Samlede antal indberetninger</a:t>
                      </a:r>
                      <a:endParaRPr lang="da-DK" dirty="0"/>
                    </a:p>
                  </a:txBody>
                  <a:tcPr/>
                </a:tc>
                <a:tc>
                  <a:txBody>
                    <a:bodyPr/>
                    <a:lstStyle/>
                    <a:p>
                      <a:pPr algn="ctr"/>
                      <a:r>
                        <a:rPr lang="da-DK" dirty="0" smtClean="0"/>
                        <a:t>70.449</a:t>
                      </a:r>
                      <a:endParaRPr lang="da-DK" dirty="0"/>
                    </a:p>
                  </a:txBody>
                  <a:tcPr/>
                </a:tc>
                <a:tc>
                  <a:txBody>
                    <a:bodyPr/>
                    <a:lstStyle/>
                    <a:p>
                      <a:pPr algn="ctr"/>
                      <a:r>
                        <a:rPr lang="da-DK" dirty="0" smtClean="0"/>
                        <a:t>89.783</a:t>
                      </a:r>
                      <a:endParaRPr lang="da-DK" dirty="0"/>
                    </a:p>
                  </a:txBody>
                  <a:tcPr/>
                </a:tc>
                <a:tc>
                  <a:txBody>
                    <a:bodyPr/>
                    <a:lstStyle/>
                    <a:p>
                      <a:pPr algn="ctr"/>
                      <a:r>
                        <a:rPr lang="da-DK" dirty="0" smtClean="0"/>
                        <a:t>81.106</a:t>
                      </a:r>
                      <a:endParaRPr lang="da-DK" dirty="0"/>
                    </a:p>
                  </a:txBody>
                  <a:tcPr/>
                </a:tc>
                <a:tc>
                  <a:txBody>
                    <a:bodyPr/>
                    <a:lstStyle/>
                    <a:p>
                      <a:pPr algn="ctr"/>
                      <a:r>
                        <a:rPr lang="da-DK" dirty="0" smtClean="0"/>
                        <a:t>91.330</a:t>
                      </a:r>
                      <a:endParaRPr lang="da-DK" dirty="0"/>
                    </a:p>
                  </a:txBody>
                  <a:tcPr/>
                </a:tc>
                <a:tc>
                  <a:txBody>
                    <a:bodyPr/>
                    <a:lstStyle/>
                    <a:p>
                      <a:pPr algn="ctr"/>
                      <a:r>
                        <a:rPr lang="da-DK" dirty="0" smtClean="0"/>
                        <a:t>97.020</a:t>
                      </a:r>
                      <a:endParaRPr lang="da-DK" dirty="0"/>
                    </a:p>
                  </a:txBody>
                  <a:tcPr/>
                </a:tc>
                <a:extLst>
                  <a:ext uri="{0D108BD9-81ED-4DB2-BD59-A6C34878D82A}">
                    <a16:rowId xmlns:a16="http://schemas.microsoft.com/office/drawing/2014/main" val="2922892834"/>
                  </a:ext>
                </a:extLst>
              </a:tr>
              <a:tr h="370840">
                <a:tc>
                  <a:txBody>
                    <a:bodyPr/>
                    <a:lstStyle/>
                    <a:p>
                      <a:r>
                        <a:rPr lang="da-DK" dirty="0" smtClean="0"/>
                        <a:t>Indberetninger</a:t>
                      </a:r>
                      <a:r>
                        <a:rPr lang="da-DK" baseline="0" dirty="0" smtClean="0"/>
                        <a:t> fra advokater</a:t>
                      </a:r>
                      <a:endParaRPr lang="da-DK" dirty="0"/>
                    </a:p>
                  </a:txBody>
                  <a:tcPr/>
                </a:tc>
                <a:tc>
                  <a:txBody>
                    <a:bodyPr/>
                    <a:lstStyle/>
                    <a:p>
                      <a:pPr algn="ctr"/>
                      <a:r>
                        <a:rPr lang="da-DK" dirty="0" smtClean="0"/>
                        <a:t>8</a:t>
                      </a:r>
                      <a:endParaRPr lang="da-DK" dirty="0"/>
                    </a:p>
                  </a:txBody>
                  <a:tcPr/>
                </a:tc>
                <a:tc>
                  <a:txBody>
                    <a:bodyPr/>
                    <a:lstStyle/>
                    <a:p>
                      <a:pPr algn="ctr"/>
                      <a:r>
                        <a:rPr lang="da-DK" dirty="0" smtClean="0"/>
                        <a:t>9</a:t>
                      </a:r>
                      <a:endParaRPr lang="da-DK" dirty="0"/>
                    </a:p>
                  </a:txBody>
                  <a:tcPr/>
                </a:tc>
                <a:tc>
                  <a:txBody>
                    <a:bodyPr/>
                    <a:lstStyle/>
                    <a:p>
                      <a:pPr algn="ctr"/>
                      <a:r>
                        <a:rPr lang="da-DK" dirty="0" smtClean="0"/>
                        <a:t>160</a:t>
                      </a:r>
                      <a:endParaRPr lang="da-DK" dirty="0"/>
                    </a:p>
                  </a:txBody>
                  <a:tcPr/>
                </a:tc>
                <a:tc>
                  <a:txBody>
                    <a:bodyPr/>
                    <a:lstStyle/>
                    <a:p>
                      <a:pPr algn="ctr"/>
                      <a:r>
                        <a:rPr lang="da-DK" dirty="0" smtClean="0"/>
                        <a:t>220</a:t>
                      </a:r>
                      <a:endParaRPr lang="da-DK" dirty="0"/>
                    </a:p>
                  </a:txBody>
                  <a:tcPr/>
                </a:tc>
                <a:tc>
                  <a:txBody>
                    <a:bodyPr/>
                    <a:lstStyle/>
                    <a:p>
                      <a:pPr algn="ctr"/>
                      <a:r>
                        <a:rPr lang="da-DK" dirty="0" smtClean="0"/>
                        <a:t>276</a:t>
                      </a:r>
                      <a:endParaRPr lang="da-DK" dirty="0"/>
                    </a:p>
                  </a:txBody>
                  <a:tcPr/>
                </a:tc>
                <a:extLst>
                  <a:ext uri="{0D108BD9-81ED-4DB2-BD59-A6C34878D82A}">
                    <a16:rowId xmlns:a16="http://schemas.microsoft.com/office/drawing/2014/main" val="2802364353"/>
                  </a:ext>
                </a:extLst>
              </a:tr>
              <a:tr h="370840">
                <a:tc>
                  <a:txBody>
                    <a:bodyPr/>
                    <a:lstStyle/>
                    <a:p>
                      <a:r>
                        <a:rPr lang="da-DK" dirty="0" smtClean="0"/>
                        <a:t>%-del af samlede indberetninger</a:t>
                      </a:r>
                      <a:endParaRPr lang="da-DK" dirty="0"/>
                    </a:p>
                  </a:txBody>
                  <a:tcPr/>
                </a:tc>
                <a:tc>
                  <a:txBody>
                    <a:bodyPr/>
                    <a:lstStyle/>
                    <a:p>
                      <a:pPr algn="ctr"/>
                      <a:r>
                        <a:rPr lang="da-DK" dirty="0" smtClean="0"/>
                        <a:t>0,01 %</a:t>
                      </a:r>
                      <a:endParaRPr lang="da-DK" dirty="0"/>
                    </a:p>
                  </a:txBody>
                  <a:tcPr/>
                </a:tc>
                <a:tc>
                  <a:txBody>
                    <a:bodyPr/>
                    <a:lstStyle/>
                    <a:p>
                      <a:pPr algn="ctr"/>
                      <a:r>
                        <a:rPr lang="da-DK" dirty="0" smtClean="0"/>
                        <a:t>0,01 %</a:t>
                      </a:r>
                      <a:endParaRPr lang="da-DK" dirty="0"/>
                    </a:p>
                  </a:txBody>
                  <a:tcPr/>
                </a:tc>
                <a:tc>
                  <a:txBody>
                    <a:bodyPr/>
                    <a:lstStyle/>
                    <a:p>
                      <a:pPr algn="ctr"/>
                      <a:r>
                        <a:rPr lang="da-DK" dirty="0" smtClean="0"/>
                        <a:t>0,19 %</a:t>
                      </a:r>
                      <a:endParaRPr lang="da-DK" dirty="0"/>
                    </a:p>
                  </a:txBody>
                  <a:tcPr/>
                </a:tc>
                <a:tc>
                  <a:txBody>
                    <a:bodyPr/>
                    <a:lstStyle/>
                    <a:p>
                      <a:pPr algn="ctr"/>
                      <a:r>
                        <a:rPr lang="da-DK" dirty="0" smtClean="0"/>
                        <a:t>0,24 %</a:t>
                      </a:r>
                      <a:endParaRPr lang="da-DK" dirty="0"/>
                    </a:p>
                  </a:txBody>
                  <a:tcPr/>
                </a:tc>
                <a:tc>
                  <a:txBody>
                    <a:bodyPr/>
                    <a:lstStyle/>
                    <a:p>
                      <a:pPr algn="ctr"/>
                      <a:r>
                        <a:rPr lang="da-DK" dirty="0" smtClean="0"/>
                        <a:t>0,28</a:t>
                      </a:r>
                      <a:r>
                        <a:rPr lang="da-DK" baseline="0" dirty="0" smtClean="0"/>
                        <a:t> %</a:t>
                      </a:r>
                      <a:endParaRPr lang="da-DK" dirty="0"/>
                    </a:p>
                  </a:txBody>
                  <a:tcPr/>
                </a:tc>
                <a:extLst>
                  <a:ext uri="{0D108BD9-81ED-4DB2-BD59-A6C34878D82A}">
                    <a16:rowId xmlns:a16="http://schemas.microsoft.com/office/drawing/2014/main" val="1260998489"/>
                  </a:ext>
                </a:extLst>
              </a:tr>
            </a:tbl>
          </a:graphicData>
        </a:graphic>
      </p:graphicFrame>
      <p:sp>
        <p:nvSpPr>
          <p:cNvPr id="3" name="Titel 2"/>
          <p:cNvSpPr>
            <a:spLocks noGrp="1"/>
          </p:cNvSpPr>
          <p:nvPr>
            <p:ph type="title"/>
          </p:nvPr>
        </p:nvSpPr>
        <p:spPr/>
        <p:txBody>
          <a:bodyPr/>
          <a:lstStyle/>
          <a:p>
            <a:r>
              <a:rPr lang="da-DK" dirty="0" smtClean="0"/>
              <a:t>Er advokaterne gode til at indberette mulig hvidvask?</a:t>
            </a:r>
            <a:endParaRPr lang="da-DK" dirty="0"/>
          </a:p>
        </p:txBody>
      </p:sp>
      <p:sp>
        <p:nvSpPr>
          <p:cNvPr id="4" name="Pladsholder til slidenummer 3"/>
          <p:cNvSpPr>
            <a:spLocks noGrp="1"/>
          </p:cNvSpPr>
          <p:nvPr>
            <p:ph type="sldNum" sz="quarter" idx="17"/>
          </p:nvPr>
        </p:nvSpPr>
        <p:spPr/>
        <p:txBody>
          <a:bodyPr/>
          <a:lstStyle/>
          <a:p>
            <a:pPr>
              <a:defRPr/>
            </a:pPr>
            <a:fld id="{90C36D37-9C43-45E2-840F-6EB9717AEB94}" type="slidenum">
              <a:rPr lang="en-GB" altLang="da-DK" smtClean="0"/>
              <a:pPr>
                <a:defRPr/>
              </a:pPr>
              <a:t>11</a:t>
            </a:fld>
            <a:endParaRPr lang="en-GB" altLang="da-DK"/>
          </a:p>
        </p:txBody>
      </p:sp>
      <p:sp>
        <p:nvSpPr>
          <p:cNvPr id="6" name="Tekstfelt 5"/>
          <p:cNvSpPr txBox="1"/>
          <p:nvPr/>
        </p:nvSpPr>
        <p:spPr>
          <a:xfrm>
            <a:off x="762794" y="5577840"/>
            <a:ext cx="2495795" cy="514738"/>
          </a:xfrm>
          <a:prstGeom prst="rect">
            <a:avLst/>
          </a:prstGeom>
          <a:noFill/>
        </p:spPr>
        <p:txBody>
          <a:bodyPr wrap="square" lIns="72000" tIns="72000" rIns="72000" bIns="72000" rtlCol="0">
            <a:spAutoFit/>
          </a:bodyPr>
          <a:lstStyle/>
          <a:p>
            <a:pPr algn="l"/>
            <a:r>
              <a:rPr lang="da-DK" sz="1200" dirty="0" smtClean="0"/>
              <a:t>Kilde: Hvidvasksekretariatets årsrapport 2025</a:t>
            </a:r>
            <a:endParaRPr lang="da-DK" sz="1200" dirty="0" smtClean="0"/>
          </a:p>
        </p:txBody>
      </p:sp>
    </p:spTree>
    <p:extLst>
      <p:ext uri="{BB962C8B-B14F-4D97-AF65-F5344CB8AC3E}">
        <p14:creationId xmlns:p14="http://schemas.microsoft.com/office/powerpoint/2010/main" val="1882932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De røde flag</a:t>
            </a:r>
            <a:endParaRPr lang="da-DK" dirty="0"/>
          </a:p>
        </p:txBody>
      </p:sp>
      <p:sp>
        <p:nvSpPr>
          <p:cNvPr id="3" name="Pladsholder til tekst 2"/>
          <p:cNvSpPr>
            <a:spLocks noGrp="1"/>
          </p:cNvSpPr>
          <p:nvPr>
            <p:ph type="body" idx="1"/>
          </p:nvPr>
        </p:nvSpPr>
        <p:spPr/>
        <p:txBody>
          <a:bodyPr/>
          <a:lstStyle/>
          <a:p>
            <a:endParaRPr lang="da-DK"/>
          </a:p>
        </p:txBody>
      </p:sp>
      <p:sp>
        <p:nvSpPr>
          <p:cNvPr id="4" name="Pladsholder til slidenummer 3"/>
          <p:cNvSpPr>
            <a:spLocks noGrp="1"/>
          </p:cNvSpPr>
          <p:nvPr>
            <p:ph type="sldNum" sz="quarter" idx="11"/>
          </p:nvPr>
        </p:nvSpPr>
        <p:spPr/>
        <p:txBody>
          <a:bodyPr/>
          <a:lstStyle/>
          <a:p>
            <a:pPr>
              <a:defRPr/>
            </a:pPr>
            <a:endParaRPr lang="da-DK"/>
          </a:p>
        </p:txBody>
      </p:sp>
    </p:spTree>
    <p:extLst>
      <p:ext uri="{BB962C8B-B14F-4D97-AF65-F5344CB8AC3E}">
        <p14:creationId xmlns:p14="http://schemas.microsoft.com/office/powerpoint/2010/main" val="2547466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sz="quarter" idx="15"/>
          </p:nvPr>
        </p:nvSpPr>
        <p:spPr>
          <a:noFill/>
        </p:spPr>
        <p:txBody>
          <a:bodyPr/>
          <a:lstStyle/>
          <a:p>
            <a:pPr marL="0" indent="0" algn="ctr">
              <a:buNone/>
            </a:pPr>
            <a:r>
              <a:rPr lang="da-DK" b="1" dirty="0" smtClean="0"/>
              <a:t>HUSK PÅ, AT NEDENSTÅENDE IKKE NØDVENDIGVIS I SIG SELV ER BEVISER PÅ HVIDVASK, MEN RISIKOFAKTORER.</a:t>
            </a:r>
            <a:endParaRPr lang="da-DK" b="1" dirty="0"/>
          </a:p>
        </p:txBody>
      </p:sp>
      <p:sp>
        <p:nvSpPr>
          <p:cNvPr id="3" name="Titel 2"/>
          <p:cNvSpPr>
            <a:spLocks noGrp="1"/>
          </p:cNvSpPr>
          <p:nvPr>
            <p:ph type="title"/>
          </p:nvPr>
        </p:nvSpPr>
        <p:spPr/>
        <p:txBody>
          <a:bodyPr/>
          <a:lstStyle/>
          <a:p>
            <a:r>
              <a:rPr lang="da-DK" dirty="0" smtClean="0"/>
              <a:t>De røde flag</a:t>
            </a:r>
            <a:endParaRPr lang="da-DK" dirty="0"/>
          </a:p>
        </p:txBody>
      </p:sp>
      <p:sp>
        <p:nvSpPr>
          <p:cNvPr id="4" name="Pladsholder til slidenummer 3"/>
          <p:cNvSpPr>
            <a:spLocks noGrp="1"/>
          </p:cNvSpPr>
          <p:nvPr>
            <p:ph type="sldNum" sz="quarter" idx="17"/>
          </p:nvPr>
        </p:nvSpPr>
        <p:spPr/>
        <p:txBody>
          <a:bodyPr/>
          <a:lstStyle/>
          <a:p>
            <a:pPr>
              <a:defRPr/>
            </a:pPr>
            <a:fld id="{90C36D37-9C43-45E2-840F-6EB9717AEB94}" type="slidenum">
              <a:rPr lang="en-GB" altLang="da-DK" smtClean="0"/>
              <a:pPr>
                <a:defRPr/>
              </a:pPr>
              <a:t>13</a:t>
            </a:fld>
            <a:endParaRPr lang="en-GB" altLang="da-DK"/>
          </a:p>
        </p:txBody>
      </p:sp>
      <p:pic>
        <p:nvPicPr>
          <p:cNvPr id="5" name="Billede 4"/>
          <p:cNvPicPr>
            <a:picLocks noChangeAspect="1"/>
          </p:cNvPicPr>
          <p:nvPr/>
        </p:nvPicPr>
        <p:blipFill>
          <a:blip r:embed="rId2"/>
          <a:stretch>
            <a:fillRect/>
          </a:stretch>
        </p:blipFill>
        <p:spPr>
          <a:xfrm>
            <a:off x="503238" y="2050646"/>
            <a:ext cx="862162" cy="734118"/>
          </a:xfrm>
          <a:prstGeom prst="rect">
            <a:avLst/>
          </a:prstGeom>
        </p:spPr>
      </p:pic>
      <p:sp>
        <p:nvSpPr>
          <p:cNvPr id="6" name="Rektangel 5"/>
          <p:cNvSpPr/>
          <p:nvPr/>
        </p:nvSpPr>
        <p:spPr>
          <a:xfrm>
            <a:off x="1602682" y="2151697"/>
            <a:ext cx="4239491" cy="532016"/>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600" dirty="0" smtClean="0"/>
              <a:t>Rapid </a:t>
            </a:r>
            <a:r>
              <a:rPr lang="da-DK" sz="1600" dirty="0" err="1" smtClean="0"/>
              <a:t>movement</a:t>
            </a:r>
            <a:r>
              <a:rPr lang="da-DK" sz="1600" dirty="0" smtClean="0"/>
              <a:t> of funds</a:t>
            </a:r>
          </a:p>
          <a:p>
            <a:pPr algn="ctr"/>
            <a:r>
              <a:rPr lang="da-DK" sz="1600" dirty="0" smtClean="0"/>
              <a:t>Gennemstrømningskonti</a:t>
            </a:r>
          </a:p>
        </p:txBody>
      </p:sp>
      <p:pic>
        <p:nvPicPr>
          <p:cNvPr id="7" name="Billede 6"/>
          <p:cNvPicPr>
            <a:picLocks noChangeAspect="1"/>
          </p:cNvPicPr>
          <p:nvPr/>
        </p:nvPicPr>
        <p:blipFill>
          <a:blip r:embed="rId2"/>
          <a:stretch>
            <a:fillRect/>
          </a:stretch>
        </p:blipFill>
        <p:spPr>
          <a:xfrm>
            <a:off x="1365400" y="2762689"/>
            <a:ext cx="862162" cy="734118"/>
          </a:xfrm>
          <a:prstGeom prst="rect">
            <a:avLst/>
          </a:prstGeom>
        </p:spPr>
      </p:pic>
      <p:sp>
        <p:nvSpPr>
          <p:cNvPr id="8" name="Rektangel 7"/>
          <p:cNvSpPr/>
          <p:nvPr/>
        </p:nvSpPr>
        <p:spPr>
          <a:xfrm>
            <a:off x="2464844" y="2863740"/>
            <a:ext cx="4239491" cy="532016"/>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600" dirty="0" smtClean="0"/>
              <a:t>Pludselig ændring i kontoadfærd</a:t>
            </a:r>
          </a:p>
          <a:p>
            <a:pPr algn="ctr"/>
            <a:r>
              <a:rPr lang="da-DK" sz="1600" dirty="0" smtClean="0"/>
              <a:t>Voldsom øgning i kontoomsætning</a:t>
            </a:r>
          </a:p>
        </p:txBody>
      </p:sp>
      <p:pic>
        <p:nvPicPr>
          <p:cNvPr id="9" name="Billede 8"/>
          <p:cNvPicPr>
            <a:picLocks noChangeAspect="1"/>
          </p:cNvPicPr>
          <p:nvPr/>
        </p:nvPicPr>
        <p:blipFill>
          <a:blip r:embed="rId2"/>
          <a:stretch>
            <a:fillRect/>
          </a:stretch>
        </p:blipFill>
        <p:spPr>
          <a:xfrm>
            <a:off x="2227562" y="3477856"/>
            <a:ext cx="862162" cy="734118"/>
          </a:xfrm>
          <a:prstGeom prst="rect">
            <a:avLst/>
          </a:prstGeom>
        </p:spPr>
      </p:pic>
      <p:sp>
        <p:nvSpPr>
          <p:cNvPr id="10" name="Rektangel 9"/>
          <p:cNvSpPr/>
          <p:nvPr/>
        </p:nvSpPr>
        <p:spPr>
          <a:xfrm>
            <a:off x="3327006" y="3578907"/>
            <a:ext cx="4239491" cy="532016"/>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600" dirty="0" smtClean="0"/>
              <a:t>Anvendelse af stråmænd</a:t>
            </a:r>
          </a:p>
        </p:txBody>
      </p:sp>
      <p:pic>
        <p:nvPicPr>
          <p:cNvPr id="11" name="Billede 10"/>
          <p:cNvPicPr>
            <a:picLocks noChangeAspect="1"/>
          </p:cNvPicPr>
          <p:nvPr/>
        </p:nvPicPr>
        <p:blipFill>
          <a:blip r:embed="rId2"/>
          <a:stretch>
            <a:fillRect/>
          </a:stretch>
        </p:blipFill>
        <p:spPr>
          <a:xfrm>
            <a:off x="3089724" y="4193023"/>
            <a:ext cx="862162" cy="734118"/>
          </a:xfrm>
          <a:prstGeom prst="rect">
            <a:avLst/>
          </a:prstGeom>
        </p:spPr>
      </p:pic>
      <p:sp>
        <p:nvSpPr>
          <p:cNvPr id="12" name="Rektangel 11"/>
          <p:cNvSpPr/>
          <p:nvPr/>
        </p:nvSpPr>
        <p:spPr>
          <a:xfrm>
            <a:off x="4189168" y="4294074"/>
            <a:ext cx="4239491" cy="532016"/>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600" dirty="0" smtClean="0"/>
              <a:t>Usædvanlige og ulogiske selskabskonstruktioner</a:t>
            </a:r>
          </a:p>
        </p:txBody>
      </p:sp>
      <p:pic>
        <p:nvPicPr>
          <p:cNvPr id="13" name="Billede 12"/>
          <p:cNvPicPr>
            <a:picLocks noChangeAspect="1"/>
          </p:cNvPicPr>
          <p:nvPr/>
        </p:nvPicPr>
        <p:blipFill>
          <a:blip r:embed="rId2"/>
          <a:stretch>
            <a:fillRect/>
          </a:stretch>
        </p:blipFill>
        <p:spPr>
          <a:xfrm>
            <a:off x="3951886" y="4917995"/>
            <a:ext cx="862162" cy="734118"/>
          </a:xfrm>
          <a:prstGeom prst="rect">
            <a:avLst/>
          </a:prstGeom>
        </p:spPr>
      </p:pic>
      <p:sp>
        <p:nvSpPr>
          <p:cNvPr id="14" name="Rektangel 13"/>
          <p:cNvSpPr/>
          <p:nvPr/>
        </p:nvSpPr>
        <p:spPr>
          <a:xfrm>
            <a:off x="5051330" y="5019046"/>
            <a:ext cx="4239491" cy="532016"/>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600" dirty="0" smtClean="0"/>
              <a:t>Manglende onlinetilstedeværelse</a:t>
            </a:r>
          </a:p>
        </p:txBody>
      </p:sp>
      <p:pic>
        <p:nvPicPr>
          <p:cNvPr id="15" name="Billede 14"/>
          <p:cNvPicPr>
            <a:picLocks noChangeAspect="1"/>
          </p:cNvPicPr>
          <p:nvPr/>
        </p:nvPicPr>
        <p:blipFill>
          <a:blip r:embed="rId2"/>
          <a:stretch>
            <a:fillRect/>
          </a:stretch>
        </p:blipFill>
        <p:spPr>
          <a:xfrm>
            <a:off x="4814048" y="5642967"/>
            <a:ext cx="862162" cy="734118"/>
          </a:xfrm>
          <a:prstGeom prst="rect">
            <a:avLst/>
          </a:prstGeom>
        </p:spPr>
      </p:pic>
      <p:sp>
        <p:nvSpPr>
          <p:cNvPr id="16" name="Rektangel 15"/>
          <p:cNvSpPr/>
          <p:nvPr/>
        </p:nvSpPr>
        <p:spPr>
          <a:xfrm>
            <a:off x="5913492" y="5744018"/>
            <a:ext cx="4239491" cy="532016"/>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600" dirty="0" smtClean="0"/>
              <a:t>Manglende sammenhæng mellem antal ansatte og omsætning</a:t>
            </a:r>
          </a:p>
        </p:txBody>
      </p:sp>
      <p:pic>
        <p:nvPicPr>
          <p:cNvPr id="17" name="Billede 16"/>
          <p:cNvPicPr>
            <a:picLocks noChangeAspect="1"/>
          </p:cNvPicPr>
          <p:nvPr/>
        </p:nvPicPr>
        <p:blipFill>
          <a:blip r:embed="rId2"/>
          <a:stretch>
            <a:fillRect/>
          </a:stretch>
        </p:blipFill>
        <p:spPr>
          <a:xfrm>
            <a:off x="8428659" y="3129748"/>
            <a:ext cx="862162" cy="734118"/>
          </a:xfrm>
          <a:prstGeom prst="rect">
            <a:avLst/>
          </a:prstGeom>
        </p:spPr>
      </p:pic>
      <p:sp>
        <p:nvSpPr>
          <p:cNvPr id="18" name="Rektangel 17"/>
          <p:cNvSpPr/>
          <p:nvPr/>
        </p:nvSpPr>
        <p:spPr>
          <a:xfrm>
            <a:off x="9528103" y="3230799"/>
            <a:ext cx="2073123" cy="532016"/>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600" dirty="0" smtClean="0"/>
              <a:t>Og en masse andet…</a:t>
            </a:r>
          </a:p>
        </p:txBody>
      </p:sp>
    </p:spTree>
    <p:extLst>
      <p:ext uri="{BB962C8B-B14F-4D97-AF65-F5344CB8AC3E}">
        <p14:creationId xmlns:p14="http://schemas.microsoft.com/office/powerpoint/2010/main" val="91264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sz="quarter" idx="15"/>
          </p:nvPr>
        </p:nvSpPr>
        <p:spPr/>
        <p:txBody>
          <a:bodyPr/>
          <a:lstStyle/>
          <a:p>
            <a:endParaRPr lang="da-DK" dirty="0"/>
          </a:p>
        </p:txBody>
      </p:sp>
      <p:sp>
        <p:nvSpPr>
          <p:cNvPr id="3" name="Titel 2"/>
          <p:cNvSpPr>
            <a:spLocks noGrp="1"/>
          </p:cNvSpPr>
          <p:nvPr>
            <p:ph type="title"/>
          </p:nvPr>
        </p:nvSpPr>
        <p:spPr/>
        <p:txBody>
          <a:bodyPr/>
          <a:lstStyle/>
          <a:p>
            <a:r>
              <a:rPr lang="da-DK" dirty="0" smtClean="0"/>
              <a:t>Særlige risici for advokater (i mine øjne)</a:t>
            </a:r>
            <a:endParaRPr lang="da-DK" dirty="0"/>
          </a:p>
        </p:txBody>
      </p:sp>
      <p:sp>
        <p:nvSpPr>
          <p:cNvPr id="4" name="Pladsholder til slidenummer 3"/>
          <p:cNvSpPr>
            <a:spLocks noGrp="1"/>
          </p:cNvSpPr>
          <p:nvPr>
            <p:ph type="sldNum" sz="quarter" idx="17"/>
          </p:nvPr>
        </p:nvSpPr>
        <p:spPr/>
        <p:txBody>
          <a:bodyPr/>
          <a:lstStyle/>
          <a:p>
            <a:pPr>
              <a:defRPr/>
            </a:pPr>
            <a:fld id="{90C36D37-9C43-45E2-840F-6EB9717AEB94}" type="slidenum">
              <a:rPr lang="en-GB" altLang="da-DK" smtClean="0"/>
              <a:pPr>
                <a:defRPr/>
              </a:pPr>
              <a:t>14</a:t>
            </a:fld>
            <a:endParaRPr lang="en-GB" altLang="da-DK"/>
          </a:p>
        </p:txBody>
      </p:sp>
      <p:pic>
        <p:nvPicPr>
          <p:cNvPr id="5" name="Billede 4"/>
          <p:cNvPicPr>
            <a:picLocks noChangeAspect="1"/>
          </p:cNvPicPr>
          <p:nvPr/>
        </p:nvPicPr>
        <p:blipFill>
          <a:blip r:embed="rId2"/>
          <a:stretch>
            <a:fillRect/>
          </a:stretch>
        </p:blipFill>
        <p:spPr>
          <a:xfrm>
            <a:off x="1602682" y="2057659"/>
            <a:ext cx="862162" cy="734118"/>
          </a:xfrm>
          <a:prstGeom prst="rect">
            <a:avLst/>
          </a:prstGeom>
        </p:spPr>
      </p:pic>
      <p:sp>
        <p:nvSpPr>
          <p:cNvPr id="6" name="Rektangel 5"/>
          <p:cNvSpPr/>
          <p:nvPr/>
        </p:nvSpPr>
        <p:spPr>
          <a:xfrm>
            <a:off x="2702126" y="2158710"/>
            <a:ext cx="4239491" cy="532016"/>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600" dirty="0" smtClean="0"/>
              <a:t>Klientkonti, klientkonti, klientkonti</a:t>
            </a:r>
            <a:endParaRPr lang="da-DK" sz="1600" dirty="0" smtClean="0"/>
          </a:p>
        </p:txBody>
      </p:sp>
      <p:pic>
        <p:nvPicPr>
          <p:cNvPr id="7" name="Billede 6"/>
          <p:cNvPicPr>
            <a:picLocks noChangeAspect="1"/>
          </p:cNvPicPr>
          <p:nvPr/>
        </p:nvPicPr>
        <p:blipFill>
          <a:blip r:embed="rId2"/>
          <a:stretch>
            <a:fillRect/>
          </a:stretch>
        </p:blipFill>
        <p:spPr>
          <a:xfrm>
            <a:off x="2464844" y="2952853"/>
            <a:ext cx="862162" cy="734118"/>
          </a:xfrm>
          <a:prstGeom prst="rect">
            <a:avLst/>
          </a:prstGeom>
        </p:spPr>
      </p:pic>
      <p:sp>
        <p:nvSpPr>
          <p:cNvPr id="8" name="Rektangel 7"/>
          <p:cNvSpPr/>
          <p:nvPr/>
        </p:nvSpPr>
        <p:spPr>
          <a:xfrm>
            <a:off x="3564288" y="3053904"/>
            <a:ext cx="4239491" cy="532016"/>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600" dirty="0" smtClean="0"/>
              <a:t>Når klienter anvender stråmænd, nominelle direktører og lignende</a:t>
            </a:r>
            <a:endParaRPr lang="da-DK" sz="1600" dirty="0" smtClean="0"/>
          </a:p>
        </p:txBody>
      </p:sp>
      <p:pic>
        <p:nvPicPr>
          <p:cNvPr id="9" name="Billede 8"/>
          <p:cNvPicPr>
            <a:picLocks noChangeAspect="1"/>
          </p:cNvPicPr>
          <p:nvPr/>
        </p:nvPicPr>
        <p:blipFill>
          <a:blip r:embed="rId2"/>
          <a:stretch>
            <a:fillRect/>
          </a:stretch>
        </p:blipFill>
        <p:spPr>
          <a:xfrm>
            <a:off x="3327006" y="3832977"/>
            <a:ext cx="862162" cy="734118"/>
          </a:xfrm>
          <a:prstGeom prst="rect">
            <a:avLst/>
          </a:prstGeom>
        </p:spPr>
      </p:pic>
      <p:sp>
        <p:nvSpPr>
          <p:cNvPr id="10" name="Rektangel 9"/>
          <p:cNvSpPr/>
          <p:nvPr/>
        </p:nvSpPr>
        <p:spPr>
          <a:xfrm>
            <a:off x="4426450" y="3934028"/>
            <a:ext cx="4239491" cy="532016"/>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400" dirty="0" smtClean="0"/>
              <a:t>”Kirketårnsprincippet” – hvis man ikke kan forstå forretningsmodellen</a:t>
            </a:r>
            <a:endParaRPr lang="da-DK" sz="1400" dirty="0" smtClean="0"/>
          </a:p>
        </p:txBody>
      </p:sp>
      <p:pic>
        <p:nvPicPr>
          <p:cNvPr id="11" name="Billede 10"/>
          <p:cNvPicPr>
            <a:picLocks noChangeAspect="1"/>
          </p:cNvPicPr>
          <p:nvPr/>
        </p:nvPicPr>
        <p:blipFill>
          <a:blip r:embed="rId2"/>
          <a:stretch>
            <a:fillRect/>
          </a:stretch>
        </p:blipFill>
        <p:spPr>
          <a:xfrm>
            <a:off x="4189168" y="4713101"/>
            <a:ext cx="862162" cy="734118"/>
          </a:xfrm>
          <a:prstGeom prst="rect">
            <a:avLst/>
          </a:prstGeom>
        </p:spPr>
      </p:pic>
      <p:sp>
        <p:nvSpPr>
          <p:cNvPr id="12" name="Rektangel 11"/>
          <p:cNvSpPr/>
          <p:nvPr/>
        </p:nvSpPr>
        <p:spPr>
          <a:xfrm>
            <a:off x="5288612" y="4814152"/>
            <a:ext cx="4239491" cy="532016"/>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400" dirty="0" smtClean="0"/>
              <a:t>At man bliver anvendt til at skabe (uberettiget) legitimitet i en transaktion</a:t>
            </a:r>
            <a:endParaRPr lang="da-DK" sz="1400" dirty="0" smtClean="0"/>
          </a:p>
        </p:txBody>
      </p:sp>
    </p:spTree>
    <p:extLst>
      <p:ext uri="{BB962C8B-B14F-4D97-AF65-F5344CB8AC3E}">
        <p14:creationId xmlns:p14="http://schemas.microsoft.com/office/powerpoint/2010/main" val="676860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Typeeksempler</a:t>
            </a:r>
            <a:endParaRPr lang="da-DK" dirty="0"/>
          </a:p>
        </p:txBody>
      </p:sp>
      <p:sp>
        <p:nvSpPr>
          <p:cNvPr id="3" name="Pladsholder til tekst 2"/>
          <p:cNvSpPr>
            <a:spLocks noGrp="1"/>
          </p:cNvSpPr>
          <p:nvPr>
            <p:ph type="body" idx="1"/>
          </p:nvPr>
        </p:nvSpPr>
        <p:spPr/>
        <p:txBody>
          <a:bodyPr/>
          <a:lstStyle/>
          <a:p>
            <a:endParaRPr lang="da-DK"/>
          </a:p>
        </p:txBody>
      </p:sp>
      <p:sp>
        <p:nvSpPr>
          <p:cNvPr id="4" name="Pladsholder til slidenummer 3"/>
          <p:cNvSpPr>
            <a:spLocks noGrp="1"/>
          </p:cNvSpPr>
          <p:nvPr>
            <p:ph type="sldNum" sz="quarter" idx="11"/>
          </p:nvPr>
        </p:nvSpPr>
        <p:spPr/>
        <p:txBody>
          <a:bodyPr/>
          <a:lstStyle/>
          <a:p>
            <a:pPr>
              <a:defRPr/>
            </a:pPr>
            <a:endParaRPr lang="da-DK"/>
          </a:p>
        </p:txBody>
      </p:sp>
    </p:spTree>
    <p:extLst>
      <p:ext uri="{BB962C8B-B14F-4D97-AF65-F5344CB8AC3E}">
        <p14:creationId xmlns:p14="http://schemas.microsoft.com/office/powerpoint/2010/main" val="3715287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Fakturafabrikker</a:t>
            </a:r>
            <a:endParaRPr lang="da-DK" dirty="0"/>
          </a:p>
        </p:txBody>
      </p:sp>
      <p:sp>
        <p:nvSpPr>
          <p:cNvPr id="3" name="Pladsholder til tekst 2"/>
          <p:cNvSpPr>
            <a:spLocks noGrp="1"/>
          </p:cNvSpPr>
          <p:nvPr>
            <p:ph type="body" idx="1"/>
          </p:nvPr>
        </p:nvSpPr>
        <p:spPr/>
        <p:txBody>
          <a:bodyPr/>
          <a:lstStyle/>
          <a:p>
            <a:endParaRPr lang="da-DK"/>
          </a:p>
        </p:txBody>
      </p:sp>
      <p:sp>
        <p:nvSpPr>
          <p:cNvPr id="4" name="Pladsholder til slidenummer 3"/>
          <p:cNvSpPr>
            <a:spLocks noGrp="1"/>
          </p:cNvSpPr>
          <p:nvPr>
            <p:ph type="sldNum" sz="quarter" idx="11"/>
          </p:nvPr>
        </p:nvSpPr>
        <p:spPr/>
        <p:txBody>
          <a:bodyPr/>
          <a:lstStyle/>
          <a:p>
            <a:pPr>
              <a:defRPr/>
            </a:pPr>
            <a:endParaRPr lang="da-DK"/>
          </a:p>
        </p:txBody>
      </p:sp>
    </p:spTree>
    <p:extLst>
      <p:ext uri="{BB962C8B-B14F-4D97-AF65-F5344CB8AC3E}">
        <p14:creationId xmlns:p14="http://schemas.microsoft.com/office/powerpoint/2010/main" val="2421922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sz="quarter" idx="15"/>
          </p:nvPr>
        </p:nvSpPr>
        <p:spPr>
          <a:xfrm>
            <a:off x="504000" y="1584000"/>
            <a:ext cx="4874335" cy="4535999"/>
          </a:xfrm>
        </p:spPr>
        <p:txBody>
          <a:bodyPr/>
          <a:lstStyle/>
          <a:p>
            <a:r>
              <a:rPr lang="da-DK" dirty="0" smtClean="0"/>
              <a:t>Fakturafabrik/bufferselskab/skraldemandsselskab</a:t>
            </a:r>
          </a:p>
          <a:p>
            <a:endParaRPr lang="da-DK" dirty="0"/>
          </a:p>
          <a:p>
            <a:r>
              <a:rPr lang="da-DK" dirty="0" smtClean="0"/>
              <a:t>Kært barn har mange navne.</a:t>
            </a:r>
          </a:p>
          <a:p>
            <a:endParaRPr lang="da-DK" dirty="0"/>
          </a:p>
          <a:p>
            <a:endParaRPr lang="da-DK" dirty="0"/>
          </a:p>
          <a:p>
            <a:r>
              <a:rPr lang="da-DK" dirty="0" smtClean="0"/>
              <a:t>Formålet er set samme uanset navnet. </a:t>
            </a:r>
          </a:p>
          <a:p>
            <a:endParaRPr lang="da-DK" dirty="0" smtClean="0"/>
          </a:p>
          <a:p>
            <a:r>
              <a:rPr lang="da-DK" dirty="0" smtClean="0"/>
              <a:t>Nemlig at der føres penge igennem selskabet, med det formål at:</a:t>
            </a:r>
          </a:p>
          <a:p>
            <a:pPr lvl="1"/>
            <a:r>
              <a:rPr lang="da-DK" dirty="0" smtClean="0"/>
              <a:t>Tilsløre forbindelsen med bagmændene</a:t>
            </a:r>
          </a:p>
          <a:p>
            <a:pPr lvl="1"/>
            <a:r>
              <a:rPr lang="da-DK" dirty="0" smtClean="0"/>
              <a:t>Skabe yderligere kriminel værdi ved at opbygge og efterlade gæld til det offentlige eller andre.</a:t>
            </a:r>
          </a:p>
          <a:p>
            <a:endParaRPr lang="da-DK" dirty="0"/>
          </a:p>
          <a:p>
            <a:r>
              <a:rPr lang="da-DK" dirty="0" smtClean="0"/>
              <a:t>For at lave et sådant selskab skal man bruge:</a:t>
            </a:r>
          </a:p>
          <a:p>
            <a:pPr lvl="1"/>
            <a:r>
              <a:rPr lang="da-DK" dirty="0" smtClean="0"/>
              <a:t>Et cvr.nr.</a:t>
            </a:r>
          </a:p>
          <a:p>
            <a:pPr lvl="1"/>
            <a:r>
              <a:rPr lang="da-DK" dirty="0" smtClean="0"/>
              <a:t>En bankkonto (helst i Danmark, men det er ikke nødvendigt)</a:t>
            </a:r>
          </a:p>
          <a:p>
            <a:pPr lvl="1"/>
            <a:r>
              <a:rPr lang="da-DK" dirty="0" smtClean="0"/>
              <a:t>En stråmand</a:t>
            </a:r>
          </a:p>
        </p:txBody>
      </p:sp>
      <p:sp>
        <p:nvSpPr>
          <p:cNvPr id="3" name="Titel 2"/>
          <p:cNvSpPr>
            <a:spLocks noGrp="1"/>
          </p:cNvSpPr>
          <p:nvPr>
            <p:ph type="title"/>
          </p:nvPr>
        </p:nvSpPr>
        <p:spPr/>
        <p:txBody>
          <a:bodyPr/>
          <a:lstStyle/>
          <a:p>
            <a:r>
              <a:rPr lang="da-DK" dirty="0" smtClean="0"/>
              <a:t>Skraldemandsselskaber</a:t>
            </a:r>
            <a:endParaRPr lang="da-DK" dirty="0"/>
          </a:p>
        </p:txBody>
      </p:sp>
      <p:sp>
        <p:nvSpPr>
          <p:cNvPr id="4" name="Pladsholder til slidenummer 3"/>
          <p:cNvSpPr>
            <a:spLocks noGrp="1"/>
          </p:cNvSpPr>
          <p:nvPr>
            <p:ph type="sldNum" sz="quarter" idx="17"/>
          </p:nvPr>
        </p:nvSpPr>
        <p:spPr/>
        <p:txBody>
          <a:bodyPr/>
          <a:lstStyle/>
          <a:p>
            <a:pPr>
              <a:defRPr/>
            </a:pPr>
            <a:fld id="{90C36D37-9C43-45E2-840F-6EB9717AEB94}" type="slidenum">
              <a:rPr lang="en-GB" altLang="da-DK" smtClean="0"/>
              <a:pPr>
                <a:defRPr/>
              </a:pPr>
              <a:t>17</a:t>
            </a:fld>
            <a:endParaRPr lang="en-GB" altLang="da-DK"/>
          </a:p>
        </p:txBody>
      </p:sp>
      <p:pic>
        <p:nvPicPr>
          <p:cNvPr id="6" name="Billede 5"/>
          <p:cNvPicPr>
            <a:picLocks noChangeAspect="1"/>
          </p:cNvPicPr>
          <p:nvPr/>
        </p:nvPicPr>
        <p:blipFill>
          <a:blip r:embed="rId2"/>
          <a:stretch>
            <a:fillRect/>
          </a:stretch>
        </p:blipFill>
        <p:spPr>
          <a:xfrm>
            <a:off x="6724563" y="1931497"/>
            <a:ext cx="4198361" cy="3144718"/>
          </a:xfrm>
          <a:prstGeom prst="rect">
            <a:avLst/>
          </a:prstGeom>
        </p:spPr>
      </p:pic>
    </p:spTree>
    <p:extLst>
      <p:ext uri="{BB962C8B-B14F-4D97-AF65-F5344CB8AC3E}">
        <p14:creationId xmlns:p14="http://schemas.microsoft.com/office/powerpoint/2010/main" val="6925506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ktangel 55"/>
          <p:cNvSpPr/>
          <p:nvPr/>
        </p:nvSpPr>
        <p:spPr>
          <a:xfrm>
            <a:off x="503238" y="1630363"/>
            <a:ext cx="8035925" cy="4187825"/>
          </a:xfrm>
          <a:prstGeom prst="rect">
            <a:avLst/>
          </a:prstGeom>
          <a:solidFill>
            <a:srgbClr val="EBF5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a-DK" dirty="0"/>
          </a:p>
        </p:txBody>
      </p:sp>
      <p:sp>
        <p:nvSpPr>
          <p:cNvPr id="22531" name="Pladsholder til indhold 1"/>
          <p:cNvSpPr>
            <a:spLocks noGrp="1"/>
          </p:cNvSpPr>
          <p:nvPr>
            <p:ph sz="quarter" idx="15"/>
          </p:nvPr>
        </p:nvSpPr>
        <p:spPr>
          <a:xfrm>
            <a:off x="8859837" y="1708150"/>
            <a:ext cx="2663825" cy="4177261"/>
          </a:xfrm>
        </p:spPr>
        <p:txBody>
          <a:bodyPr/>
          <a:lstStyle/>
          <a:p>
            <a:pPr marL="0" indent="0">
              <a:buFont typeface="Arial" panose="020B0604020202020204" pitchFamily="34" charset="0"/>
              <a:buNone/>
            </a:pPr>
            <a:r>
              <a:rPr lang="da-DK" altLang="da-DK" sz="1200" dirty="0" smtClean="0"/>
              <a:t>Selskab B overfører pengene fra selskab A videre til selskab C, som typisk er en stråmandsvirksomhed</a:t>
            </a:r>
          </a:p>
          <a:p>
            <a:pPr marL="0" indent="0">
              <a:buFont typeface="Arial" panose="020B0604020202020204" pitchFamily="34" charset="0"/>
              <a:buNone/>
            </a:pPr>
            <a:r>
              <a:rPr lang="da-DK" altLang="da-DK" sz="1200" dirty="0" smtClean="0"/>
              <a:t>i udlandet.</a:t>
            </a:r>
          </a:p>
          <a:p>
            <a:pPr marL="0" indent="0">
              <a:buFont typeface="Arial" panose="020B0604020202020204" pitchFamily="34" charset="0"/>
              <a:buNone/>
            </a:pPr>
            <a:endParaRPr lang="da-DK" altLang="da-DK" sz="1200" dirty="0" smtClean="0"/>
          </a:p>
          <a:p>
            <a:pPr marL="0" indent="0">
              <a:buFont typeface="Arial" panose="020B0604020202020204" pitchFamily="34" charset="0"/>
              <a:buNone/>
            </a:pPr>
            <a:r>
              <a:rPr lang="da-DK" altLang="da-DK" sz="1200" dirty="0" smtClean="0"/>
              <a:t>Derefter overføres penge videre til flere stråmandsvirksomheder, indtil de ender på en konto i en udenlandsk bank, som ikke lever op til kravene om hvidvaskindberetning. Den kriminelle eller en bekendt har adgang til bankkontoen. </a:t>
            </a:r>
          </a:p>
          <a:p>
            <a:pPr marL="0" indent="0">
              <a:buFont typeface="Arial" panose="020B0604020202020204" pitchFamily="34" charset="0"/>
              <a:buNone/>
            </a:pPr>
            <a:endParaRPr lang="da-DK" altLang="da-DK" sz="1200" dirty="0" smtClean="0"/>
          </a:p>
          <a:p>
            <a:pPr marL="0" indent="0">
              <a:buFont typeface="Arial" panose="020B0604020202020204" pitchFamily="34" charset="0"/>
              <a:buNone/>
            </a:pPr>
            <a:r>
              <a:rPr lang="da-DK" altLang="da-DK" sz="1200" dirty="0" smtClean="0"/>
              <a:t>Den kriminelle køber fx en ejendom for pengene, som efterfølgende sælges. På den måde bliver pengene vasket hvide, og den kriminelle kan bruge fortjenesten fra ejendomssalget.</a:t>
            </a:r>
          </a:p>
          <a:p>
            <a:pPr marL="0" indent="0">
              <a:buFont typeface="Arial" panose="020B0604020202020204" pitchFamily="34" charset="0"/>
              <a:buNone/>
            </a:pPr>
            <a:endParaRPr lang="da-DK" altLang="da-DK" sz="1200" dirty="0"/>
          </a:p>
          <a:p>
            <a:pPr marL="0" indent="0">
              <a:buFont typeface="Arial" panose="020B0604020202020204" pitchFamily="34" charset="0"/>
              <a:buNone/>
            </a:pPr>
            <a:r>
              <a:rPr lang="da-DK" altLang="da-DK" sz="1200" dirty="0" smtClean="0"/>
              <a:t>Det er hele tiden meningen at fakturafabrikken skal gå konkurs, derfor er der indsat en stråmand.</a:t>
            </a:r>
          </a:p>
        </p:txBody>
      </p:sp>
      <p:sp>
        <p:nvSpPr>
          <p:cNvPr id="4" name="Pladsholder til dato 3"/>
          <p:cNvSpPr>
            <a:spLocks noGrp="1"/>
          </p:cNvSpPr>
          <p:nvPr>
            <p:ph type="dt" sz="quarter" idx="16"/>
          </p:nvPr>
        </p:nvSpPr>
        <p:spPr/>
        <p:txBody>
          <a:bodyPr/>
          <a:lstStyle/>
          <a:p>
            <a:pPr>
              <a:defRPr/>
            </a:pPr>
            <a:fld id="{3FFFE5F9-183C-4B77-ACD2-D7B3901884C8}" type="datetime2">
              <a:rPr lang="da-DK" smtClean="0"/>
              <a:pPr>
                <a:defRPr/>
              </a:pPr>
              <a:t>13. august 2026</a:t>
            </a:fld>
            <a:endParaRPr lang="da-DK" dirty="0"/>
          </a:p>
        </p:txBody>
      </p:sp>
      <p:sp>
        <p:nvSpPr>
          <p:cNvPr id="22533" name="Pladsholder til slidenummer 4"/>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da-DK" altLang="da-DK" dirty="0" smtClean="0"/>
          </a:p>
        </p:txBody>
      </p:sp>
      <p:sp>
        <p:nvSpPr>
          <p:cNvPr id="22534" name="Titel 1"/>
          <p:cNvSpPr>
            <a:spLocks noGrp="1"/>
          </p:cNvSpPr>
          <p:nvPr>
            <p:ph type="title"/>
          </p:nvPr>
        </p:nvSpPr>
        <p:spPr/>
        <p:txBody>
          <a:bodyPr/>
          <a:lstStyle/>
          <a:p>
            <a:r>
              <a:rPr lang="da-DK" altLang="da-DK" dirty="0" smtClean="0"/>
              <a:t>Penge i Danmark </a:t>
            </a:r>
            <a:br>
              <a:rPr lang="da-DK" altLang="da-DK" dirty="0" smtClean="0"/>
            </a:br>
            <a:endParaRPr lang="da-DK" altLang="da-DK" dirty="0" smtClean="0"/>
          </a:p>
        </p:txBody>
      </p:sp>
      <p:cxnSp>
        <p:nvCxnSpPr>
          <p:cNvPr id="27" name="Lige forbindelse 26"/>
          <p:cNvCxnSpPr/>
          <p:nvPr/>
        </p:nvCxnSpPr>
        <p:spPr>
          <a:xfrm>
            <a:off x="893763" y="4695825"/>
            <a:ext cx="7256462" cy="0"/>
          </a:xfrm>
          <a:prstGeom prst="line">
            <a:avLst/>
          </a:prstGeom>
          <a:ln w="19050">
            <a:solidFill>
              <a:srgbClr val="B0B0B1"/>
            </a:solidFill>
            <a:prstDash val="solid"/>
          </a:ln>
        </p:spPr>
        <p:style>
          <a:lnRef idx="1">
            <a:schemeClr val="accent1"/>
          </a:lnRef>
          <a:fillRef idx="0">
            <a:schemeClr val="accent1"/>
          </a:fillRef>
          <a:effectRef idx="0">
            <a:schemeClr val="accent1"/>
          </a:effectRef>
          <a:fontRef idx="minor">
            <a:schemeClr val="tx1"/>
          </a:fontRef>
        </p:style>
      </p:cxnSp>
      <p:cxnSp>
        <p:nvCxnSpPr>
          <p:cNvPr id="35" name="Lige pilforbindelse 34"/>
          <p:cNvCxnSpPr/>
          <p:nvPr/>
        </p:nvCxnSpPr>
        <p:spPr>
          <a:xfrm rot="10800000" flipH="1">
            <a:off x="5816600" y="5140325"/>
            <a:ext cx="360363" cy="0"/>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grpSp>
        <p:nvGrpSpPr>
          <p:cNvPr id="22537" name="Gruppe 8"/>
          <p:cNvGrpSpPr>
            <a:grpSpLocks/>
          </p:cNvGrpSpPr>
          <p:nvPr/>
        </p:nvGrpSpPr>
        <p:grpSpPr bwMode="auto">
          <a:xfrm>
            <a:off x="6215063" y="4783138"/>
            <a:ext cx="1108075" cy="966787"/>
            <a:chOff x="5660557" y="4743450"/>
            <a:chExt cx="1108075" cy="966788"/>
          </a:xfrm>
        </p:grpSpPr>
        <p:sp>
          <p:nvSpPr>
            <p:cNvPr id="22568" name="Freeform 157"/>
            <p:cNvSpPr>
              <a:spLocks noEditPoints="1"/>
            </p:cNvSpPr>
            <p:nvPr/>
          </p:nvSpPr>
          <p:spPr bwMode="auto">
            <a:xfrm>
              <a:off x="5971707" y="4743450"/>
              <a:ext cx="484188" cy="579438"/>
            </a:xfrm>
            <a:custGeom>
              <a:avLst/>
              <a:gdLst>
                <a:gd name="T0" fmla="*/ 2147483646 w 250"/>
                <a:gd name="T1" fmla="*/ 0 h 300"/>
                <a:gd name="T2" fmla="*/ 2147483646 w 250"/>
                <a:gd name="T3" fmla="*/ 2147483646 h 300"/>
                <a:gd name="T4" fmla="*/ 0 w 250"/>
                <a:gd name="T5" fmla="*/ 2147483646 h 300"/>
                <a:gd name="T6" fmla="*/ 2147483646 w 250"/>
                <a:gd name="T7" fmla="*/ 2147483646 h 300"/>
                <a:gd name="T8" fmla="*/ 2147483646 w 250"/>
                <a:gd name="T9" fmla="*/ 2147483646 h 300"/>
                <a:gd name="T10" fmla="*/ 2147483646 w 250"/>
                <a:gd name="T11" fmla="*/ 2147483646 h 300"/>
                <a:gd name="T12" fmla="*/ 2147483646 w 250"/>
                <a:gd name="T13" fmla="*/ 2147483646 h 300"/>
                <a:gd name="T14" fmla="*/ 2147483646 w 250"/>
                <a:gd name="T15" fmla="*/ 2147483646 h 300"/>
                <a:gd name="T16" fmla="*/ 2147483646 w 250"/>
                <a:gd name="T17" fmla="*/ 2147483646 h 300"/>
                <a:gd name="T18" fmla="*/ 2147483646 w 250"/>
                <a:gd name="T19" fmla="*/ 2147483646 h 300"/>
                <a:gd name="T20" fmla="*/ 2147483646 w 250"/>
                <a:gd name="T21" fmla="*/ 2147483646 h 300"/>
                <a:gd name="T22" fmla="*/ 2147483646 w 250"/>
                <a:gd name="T23" fmla="*/ 2147483646 h 300"/>
                <a:gd name="T24" fmla="*/ 2147483646 w 250"/>
                <a:gd name="T25" fmla="*/ 2147483646 h 300"/>
                <a:gd name="T26" fmla="*/ 2147483646 w 250"/>
                <a:gd name="T27" fmla="*/ 2147483646 h 300"/>
                <a:gd name="T28" fmla="*/ 2147483646 w 250"/>
                <a:gd name="T29" fmla="*/ 2147483646 h 300"/>
                <a:gd name="T30" fmla="*/ 2147483646 w 250"/>
                <a:gd name="T31" fmla="*/ 2147483646 h 300"/>
                <a:gd name="T32" fmla="*/ 2147483646 w 250"/>
                <a:gd name="T33" fmla="*/ 2147483646 h 300"/>
                <a:gd name="T34" fmla="*/ 2147483646 w 250"/>
                <a:gd name="T35" fmla="*/ 2147483646 h 300"/>
                <a:gd name="T36" fmla="*/ 2147483646 w 250"/>
                <a:gd name="T37" fmla="*/ 2147483646 h 300"/>
                <a:gd name="T38" fmla="*/ 2147483646 w 250"/>
                <a:gd name="T39" fmla="*/ 2147483646 h 300"/>
                <a:gd name="T40" fmla="*/ 2147483646 w 250"/>
                <a:gd name="T41" fmla="*/ 2147483646 h 300"/>
                <a:gd name="T42" fmla="*/ 2147483646 w 250"/>
                <a:gd name="T43" fmla="*/ 2147483646 h 300"/>
                <a:gd name="T44" fmla="*/ 2147483646 w 250"/>
                <a:gd name="T45" fmla="*/ 2147483646 h 300"/>
                <a:gd name="T46" fmla="*/ 2147483646 w 250"/>
                <a:gd name="T47" fmla="*/ 2147483646 h 300"/>
                <a:gd name="T48" fmla="*/ 2147483646 w 250"/>
                <a:gd name="T49" fmla="*/ 2147483646 h 300"/>
                <a:gd name="T50" fmla="*/ 2147483646 w 250"/>
                <a:gd name="T51" fmla="*/ 2147483646 h 300"/>
                <a:gd name="T52" fmla="*/ 2147483646 w 250"/>
                <a:gd name="T53" fmla="*/ 2147483646 h 300"/>
                <a:gd name="T54" fmla="*/ 2147483646 w 250"/>
                <a:gd name="T55" fmla="*/ 2147483646 h 300"/>
                <a:gd name="T56" fmla="*/ 2147483646 w 250"/>
                <a:gd name="T57" fmla="*/ 2147483646 h 300"/>
                <a:gd name="T58" fmla="*/ 2147483646 w 250"/>
                <a:gd name="T59" fmla="*/ 2147483646 h 300"/>
                <a:gd name="T60" fmla="*/ 2147483646 w 250"/>
                <a:gd name="T61" fmla="*/ 2147483646 h 300"/>
                <a:gd name="T62" fmla="*/ 2147483646 w 250"/>
                <a:gd name="T63" fmla="*/ 2147483646 h 300"/>
                <a:gd name="T64" fmla="*/ 2147483646 w 250"/>
                <a:gd name="T65" fmla="*/ 2147483646 h 300"/>
                <a:gd name="T66" fmla="*/ 2147483646 w 250"/>
                <a:gd name="T67" fmla="*/ 2147483646 h 300"/>
                <a:gd name="T68" fmla="*/ 2147483646 w 250"/>
                <a:gd name="T69" fmla="*/ 2147483646 h 300"/>
                <a:gd name="T70" fmla="*/ 2147483646 w 250"/>
                <a:gd name="T71" fmla="*/ 2147483646 h 300"/>
                <a:gd name="T72" fmla="*/ 2147483646 w 250"/>
                <a:gd name="T73" fmla="*/ 2147483646 h 300"/>
                <a:gd name="T74" fmla="*/ 2147483646 w 250"/>
                <a:gd name="T75" fmla="*/ 2147483646 h 300"/>
                <a:gd name="T76" fmla="*/ 2147483646 w 250"/>
                <a:gd name="T77" fmla="*/ 2147483646 h 30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50" h="300">
                  <a:moveTo>
                    <a:pt x="150" y="150"/>
                  </a:moveTo>
                  <a:lnTo>
                    <a:pt x="150" y="0"/>
                  </a:lnTo>
                  <a:lnTo>
                    <a:pt x="50" y="0"/>
                  </a:lnTo>
                  <a:lnTo>
                    <a:pt x="50" y="100"/>
                  </a:lnTo>
                  <a:lnTo>
                    <a:pt x="0" y="100"/>
                  </a:lnTo>
                  <a:lnTo>
                    <a:pt x="0" y="300"/>
                  </a:lnTo>
                  <a:lnTo>
                    <a:pt x="250" y="300"/>
                  </a:lnTo>
                  <a:lnTo>
                    <a:pt x="250" y="150"/>
                  </a:lnTo>
                  <a:lnTo>
                    <a:pt x="150" y="150"/>
                  </a:lnTo>
                  <a:close/>
                  <a:moveTo>
                    <a:pt x="238" y="288"/>
                  </a:moveTo>
                  <a:lnTo>
                    <a:pt x="13" y="288"/>
                  </a:lnTo>
                  <a:lnTo>
                    <a:pt x="13" y="113"/>
                  </a:lnTo>
                  <a:lnTo>
                    <a:pt x="63" y="113"/>
                  </a:lnTo>
                  <a:lnTo>
                    <a:pt x="63" y="13"/>
                  </a:lnTo>
                  <a:lnTo>
                    <a:pt x="138" y="13"/>
                  </a:lnTo>
                  <a:lnTo>
                    <a:pt x="138" y="163"/>
                  </a:lnTo>
                  <a:lnTo>
                    <a:pt x="238" y="163"/>
                  </a:lnTo>
                  <a:lnTo>
                    <a:pt x="238" y="288"/>
                  </a:lnTo>
                  <a:close/>
                  <a:moveTo>
                    <a:pt x="38" y="238"/>
                  </a:moveTo>
                  <a:lnTo>
                    <a:pt x="63" y="238"/>
                  </a:lnTo>
                  <a:lnTo>
                    <a:pt x="63" y="263"/>
                  </a:lnTo>
                  <a:lnTo>
                    <a:pt x="38" y="263"/>
                  </a:lnTo>
                  <a:lnTo>
                    <a:pt x="38" y="238"/>
                  </a:lnTo>
                  <a:close/>
                  <a:moveTo>
                    <a:pt x="88" y="238"/>
                  </a:moveTo>
                  <a:lnTo>
                    <a:pt x="113" y="238"/>
                  </a:lnTo>
                  <a:lnTo>
                    <a:pt x="113" y="263"/>
                  </a:lnTo>
                  <a:lnTo>
                    <a:pt x="88" y="263"/>
                  </a:lnTo>
                  <a:lnTo>
                    <a:pt x="88" y="238"/>
                  </a:lnTo>
                  <a:close/>
                  <a:moveTo>
                    <a:pt x="138" y="238"/>
                  </a:moveTo>
                  <a:lnTo>
                    <a:pt x="163" y="238"/>
                  </a:lnTo>
                  <a:lnTo>
                    <a:pt x="163" y="263"/>
                  </a:lnTo>
                  <a:lnTo>
                    <a:pt x="138" y="263"/>
                  </a:lnTo>
                  <a:lnTo>
                    <a:pt x="138" y="238"/>
                  </a:lnTo>
                  <a:close/>
                  <a:moveTo>
                    <a:pt x="213" y="263"/>
                  </a:moveTo>
                  <a:lnTo>
                    <a:pt x="188" y="263"/>
                  </a:lnTo>
                  <a:lnTo>
                    <a:pt x="188" y="238"/>
                  </a:lnTo>
                  <a:lnTo>
                    <a:pt x="213" y="238"/>
                  </a:lnTo>
                  <a:lnTo>
                    <a:pt x="213" y="263"/>
                  </a:lnTo>
                  <a:close/>
                  <a:moveTo>
                    <a:pt x="38" y="188"/>
                  </a:moveTo>
                  <a:lnTo>
                    <a:pt x="63" y="188"/>
                  </a:lnTo>
                  <a:lnTo>
                    <a:pt x="63" y="213"/>
                  </a:lnTo>
                  <a:lnTo>
                    <a:pt x="38" y="213"/>
                  </a:lnTo>
                  <a:lnTo>
                    <a:pt x="38" y="188"/>
                  </a:lnTo>
                  <a:close/>
                  <a:moveTo>
                    <a:pt x="38" y="138"/>
                  </a:moveTo>
                  <a:lnTo>
                    <a:pt x="63" y="138"/>
                  </a:lnTo>
                  <a:lnTo>
                    <a:pt x="63" y="163"/>
                  </a:lnTo>
                  <a:lnTo>
                    <a:pt x="38" y="163"/>
                  </a:lnTo>
                  <a:lnTo>
                    <a:pt x="38" y="138"/>
                  </a:lnTo>
                  <a:close/>
                  <a:moveTo>
                    <a:pt x="88" y="188"/>
                  </a:moveTo>
                  <a:lnTo>
                    <a:pt x="113" y="188"/>
                  </a:lnTo>
                  <a:lnTo>
                    <a:pt x="113" y="213"/>
                  </a:lnTo>
                  <a:lnTo>
                    <a:pt x="88" y="213"/>
                  </a:lnTo>
                  <a:lnTo>
                    <a:pt x="88" y="188"/>
                  </a:lnTo>
                  <a:close/>
                  <a:moveTo>
                    <a:pt x="88" y="138"/>
                  </a:moveTo>
                  <a:lnTo>
                    <a:pt x="113" y="138"/>
                  </a:lnTo>
                  <a:lnTo>
                    <a:pt x="113" y="163"/>
                  </a:lnTo>
                  <a:lnTo>
                    <a:pt x="88" y="163"/>
                  </a:lnTo>
                  <a:lnTo>
                    <a:pt x="88" y="138"/>
                  </a:lnTo>
                  <a:close/>
                  <a:moveTo>
                    <a:pt x="88" y="88"/>
                  </a:moveTo>
                  <a:lnTo>
                    <a:pt x="113" y="88"/>
                  </a:lnTo>
                  <a:lnTo>
                    <a:pt x="113" y="113"/>
                  </a:lnTo>
                  <a:lnTo>
                    <a:pt x="88" y="113"/>
                  </a:lnTo>
                  <a:lnTo>
                    <a:pt x="88" y="88"/>
                  </a:lnTo>
                  <a:close/>
                  <a:moveTo>
                    <a:pt x="88" y="38"/>
                  </a:moveTo>
                  <a:lnTo>
                    <a:pt x="113" y="38"/>
                  </a:lnTo>
                  <a:lnTo>
                    <a:pt x="113" y="63"/>
                  </a:lnTo>
                  <a:lnTo>
                    <a:pt x="88" y="63"/>
                  </a:lnTo>
                  <a:lnTo>
                    <a:pt x="88" y="38"/>
                  </a:lnTo>
                  <a:close/>
                  <a:moveTo>
                    <a:pt x="138" y="188"/>
                  </a:moveTo>
                  <a:lnTo>
                    <a:pt x="163" y="188"/>
                  </a:lnTo>
                  <a:lnTo>
                    <a:pt x="163" y="213"/>
                  </a:lnTo>
                  <a:lnTo>
                    <a:pt x="138" y="213"/>
                  </a:lnTo>
                  <a:lnTo>
                    <a:pt x="138" y="188"/>
                  </a:lnTo>
                  <a:close/>
                  <a:moveTo>
                    <a:pt x="213" y="213"/>
                  </a:moveTo>
                  <a:lnTo>
                    <a:pt x="188" y="213"/>
                  </a:lnTo>
                  <a:lnTo>
                    <a:pt x="188" y="188"/>
                  </a:lnTo>
                  <a:lnTo>
                    <a:pt x="213" y="188"/>
                  </a:lnTo>
                  <a:lnTo>
                    <a:pt x="213" y="213"/>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sp>
          <p:nvSpPr>
            <p:cNvPr id="22569" name="Tekstfelt 25"/>
            <p:cNvSpPr txBox="1">
              <a:spLocks noChangeArrowheads="1"/>
            </p:cNvSpPr>
            <p:nvPr/>
          </p:nvSpPr>
          <p:spPr bwMode="auto">
            <a:xfrm>
              <a:off x="5660557" y="5402263"/>
              <a:ext cx="1108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Aft>
                  <a:spcPts val="300"/>
                </a:spcAft>
              </a:pPr>
              <a:r>
                <a:rPr lang="da-DK" altLang="da-DK" sz="1400" b="1"/>
                <a:t>Bankkonto</a:t>
              </a:r>
            </a:p>
          </p:txBody>
        </p:sp>
      </p:grpSp>
      <p:cxnSp>
        <p:nvCxnSpPr>
          <p:cNvPr id="54" name="Lige pilforbindelse 53"/>
          <p:cNvCxnSpPr/>
          <p:nvPr/>
        </p:nvCxnSpPr>
        <p:spPr>
          <a:xfrm rot="10800000" flipH="1">
            <a:off x="2859088" y="5141913"/>
            <a:ext cx="360362" cy="0"/>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cxnSp>
        <p:nvCxnSpPr>
          <p:cNvPr id="55" name="Lige pilforbindelse 54"/>
          <p:cNvCxnSpPr/>
          <p:nvPr/>
        </p:nvCxnSpPr>
        <p:spPr>
          <a:xfrm rot="10800000" flipH="1">
            <a:off x="4338638" y="5140325"/>
            <a:ext cx="360362" cy="0"/>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grpSp>
        <p:nvGrpSpPr>
          <p:cNvPr id="22540" name="Gruppe 7"/>
          <p:cNvGrpSpPr>
            <a:grpSpLocks/>
          </p:cNvGrpSpPr>
          <p:nvPr/>
        </p:nvGrpSpPr>
        <p:grpSpPr bwMode="auto">
          <a:xfrm>
            <a:off x="1779588" y="4843463"/>
            <a:ext cx="1041400" cy="823912"/>
            <a:chOff x="2245845" y="4886325"/>
            <a:chExt cx="1041400" cy="823913"/>
          </a:xfrm>
        </p:grpSpPr>
        <p:sp>
          <p:nvSpPr>
            <p:cNvPr id="22566" name="Freeform 261"/>
            <p:cNvSpPr>
              <a:spLocks noEditPoints="1"/>
            </p:cNvSpPr>
            <p:nvPr/>
          </p:nvSpPr>
          <p:spPr bwMode="auto">
            <a:xfrm>
              <a:off x="2420470" y="4886325"/>
              <a:ext cx="692150" cy="457200"/>
            </a:xfrm>
            <a:custGeom>
              <a:avLst/>
              <a:gdLst>
                <a:gd name="T0" fmla="*/ 2147483646 w 375"/>
                <a:gd name="T1" fmla="*/ 2147483646 h 248"/>
                <a:gd name="T2" fmla="*/ 2147483646 w 375"/>
                <a:gd name="T3" fmla="*/ 2147483646 h 248"/>
                <a:gd name="T4" fmla="*/ 2147483646 w 375"/>
                <a:gd name="T5" fmla="*/ 2147483646 h 248"/>
                <a:gd name="T6" fmla="*/ 2147483646 w 375"/>
                <a:gd name="T7" fmla="*/ 0 h 248"/>
                <a:gd name="T8" fmla="*/ 2147483646 w 375"/>
                <a:gd name="T9" fmla="*/ 2147483646 h 248"/>
                <a:gd name="T10" fmla="*/ 2147483646 w 375"/>
                <a:gd name="T11" fmla="*/ 2147483646 h 248"/>
                <a:gd name="T12" fmla="*/ 2147483646 w 375"/>
                <a:gd name="T13" fmla="*/ 2147483646 h 248"/>
                <a:gd name="T14" fmla="*/ 2147483646 w 375"/>
                <a:gd name="T15" fmla="*/ 2147483646 h 248"/>
                <a:gd name="T16" fmla="*/ 2147483646 w 375"/>
                <a:gd name="T17" fmla="*/ 2147483646 h 248"/>
                <a:gd name="T18" fmla="*/ 2147483646 w 375"/>
                <a:gd name="T19" fmla="*/ 2147483646 h 248"/>
                <a:gd name="T20" fmla="*/ 2147483646 w 375"/>
                <a:gd name="T21" fmla="*/ 2147483646 h 248"/>
                <a:gd name="T22" fmla="*/ 2147483646 w 375"/>
                <a:gd name="T23" fmla="*/ 2147483646 h 248"/>
                <a:gd name="T24" fmla="*/ 2147483646 w 375"/>
                <a:gd name="T25" fmla="*/ 2147483646 h 248"/>
                <a:gd name="T26" fmla="*/ 2147483646 w 375"/>
                <a:gd name="T27" fmla="*/ 2147483646 h 248"/>
                <a:gd name="T28" fmla="*/ 0 w 375"/>
                <a:gd name="T29" fmla="*/ 2147483646 h 248"/>
                <a:gd name="T30" fmla="*/ 0 w 375"/>
                <a:gd name="T31" fmla="*/ 2147483646 h 248"/>
                <a:gd name="T32" fmla="*/ 2147483646 w 375"/>
                <a:gd name="T33" fmla="*/ 2147483646 h 248"/>
                <a:gd name="T34" fmla="*/ 2147483646 w 375"/>
                <a:gd name="T35" fmla="*/ 2147483646 h 248"/>
                <a:gd name="T36" fmla="*/ 2147483646 w 375"/>
                <a:gd name="T37" fmla="*/ 2147483646 h 248"/>
                <a:gd name="T38" fmla="*/ 2147483646 w 375"/>
                <a:gd name="T39" fmla="*/ 2147483646 h 248"/>
                <a:gd name="T40" fmla="*/ 2147483646 w 375"/>
                <a:gd name="T41" fmla="*/ 2147483646 h 248"/>
                <a:gd name="T42" fmla="*/ 2147483646 w 375"/>
                <a:gd name="T43" fmla="*/ 2147483646 h 248"/>
                <a:gd name="T44" fmla="*/ 2147483646 w 375"/>
                <a:gd name="T45" fmla="*/ 2147483646 h 248"/>
                <a:gd name="T46" fmla="*/ 2147483646 w 375"/>
                <a:gd name="T47" fmla="*/ 2147483646 h 248"/>
                <a:gd name="T48" fmla="*/ 2147483646 w 375"/>
                <a:gd name="T49" fmla="*/ 2147483646 h 248"/>
                <a:gd name="T50" fmla="*/ 2147483646 w 375"/>
                <a:gd name="T51" fmla="*/ 2147483646 h 248"/>
                <a:gd name="T52" fmla="*/ 2147483646 w 375"/>
                <a:gd name="T53" fmla="*/ 2147483646 h 248"/>
                <a:gd name="T54" fmla="*/ 2147483646 w 375"/>
                <a:gd name="T55" fmla="*/ 2147483646 h 248"/>
                <a:gd name="T56" fmla="*/ 2147483646 w 375"/>
                <a:gd name="T57" fmla="*/ 2147483646 h 248"/>
                <a:gd name="T58" fmla="*/ 2147483646 w 375"/>
                <a:gd name="T59" fmla="*/ 2147483646 h 248"/>
                <a:gd name="T60" fmla="*/ 2147483646 w 375"/>
                <a:gd name="T61" fmla="*/ 2147483646 h 248"/>
                <a:gd name="T62" fmla="*/ 2147483646 w 375"/>
                <a:gd name="T63" fmla="*/ 2147483646 h 248"/>
                <a:gd name="T64" fmla="*/ 2147483646 w 375"/>
                <a:gd name="T65" fmla="*/ 2147483646 h 248"/>
                <a:gd name="T66" fmla="*/ 2147483646 w 375"/>
                <a:gd name="T67" fmla="*/ 2147483646 h 248"/>
                <a:gd name="T68" fmla="*/ 2147483646 w 375"/>
                <a:gd name="T69" fmla="*/ 2147483646 h 248"/>
                <a:gd name="T70" fmla="*/ 2147483646 w 375"/>
                <a:gd name="T71" fmla="*/ 2147483646 h 248"/>
                <a:gd name="T72" fmla="*/ 2147483646 w 375"/>
                <a:gd name="T73" fmla="*/ 2147483646 h 248"/>
                <a:gd name="T74" fmla="*/ 2147483646 w 375"/>
                <a:gd name="T75" fmla="*/ 2147483646 h 248"/>
                <a:gd name="T76" fmla="*/ 2147483646 w 375"/>
                <a:gd name="T77" fmla="*/ 2147483646 h 248"/>
                <a:gd name="T78" fmla="*/ 2147483646 w 375"/>
                <a:gd name="T79" fmla="*/ 2147483646 h 248"/>
                <a:gd name="T80" fmla="*/ 2147483646 w 375"/>
                <a:gd name="T81" fmla="*/ 2147483646 h 248"/>
                <a:gd name="T82" fmla="*/ 2147483646 w 375"/>
                <a:gd name="T83" fmla="*/ 2147483646 h 248"/>
                <a:gd name="T84" fmla="*/ 2147483646 w 375"/>
                <a:gd name="T85" fmla="*/ 2147483646 h 248"/>
                <a:gd name="T86" fmla="*/ 2147483646 w 375"/>
                <a:gd name="T87" fmla="*/ 2147483646 h 248"/>
                <a:gd name="T88" fmla="*/ 2147483646 w 375"/>
                <a:gd name="T89" fmla="*/ 2147483646 h 248"/>
                <a:gd name="T90" fmla="*/ 2147483646 w 375"/>
                <a:gd name="T91" fmla="*/ 2147483646 h 248"/>
                <a:gd name="T92" fmla="*/ 2147483646 w 375"/>
                <a:gd name="T93" fmla="*/ 2147483646 h 248"/>
                <a:gd name="T94" fmla="*/ 2147483646 w 375"/>
                <a:gd name="T95" fmla="*/ 2147483646 h 248"/>
                <a:gd name="T96" fmla="*/ 2147483646 w 375"/>
                <a:gd name="T97" fmla="*/ 2147483646 h 248"/>
                <a:gd name="T98" fmla="*/ 2147483646 w 375"/>
                <a:gd name="T99" fmla="*/ 2147483646 h 248"/>
                <a:gd name="T100" fmla="*/ 2147483646 w 375"/>
                <a:gd name="T101" fmla="*/ 2147483646 h 248"/>
                <a:gd name="T102" fmla="*/ 2147483646 w 375"/>
                <a:gd name="T103" fmla="*/ 2147483646 h 248"/>
                <a:gd name="T104" fmla="*/ 2147483646 w 375"/>
                <a:gd name="T105" fmla="*/ 2147483646 h 248"/>
                <a:gd name="T106" fmla="*/ 2147483646 w 375"/>
                <a:gd name="T107" fmla="*/ 2147483646 h 248"/>
                <a:gd name="T108" fmla="*/ 2147483646 w 375"/>
                <a:gd name="T109" fmla="*/ 2147483646 h 248"/>
                <a:gd name="T110" fmla="*/ 2147483646 w 375"/>
                <a:gd name="T111" fmla="*/ 2147483646 h 248"/>
                <a:gd name="T112" fmla="*/ 2147483646 w 375"/>
                <a:gd name="T113" fmla="*/ 2147483646 h 248"/>
                <a:gd name="T114" fmla="*/ 2147483646 w 375"/>
                <a:gd name="T115" fmla="*/ 2147483646 h 248"/>
                <a:gd name="T116" fmla="*/ 2147483646 w 375"/>
                <a:gd name="T117" fmla="*/ 2147483646 h 248"/>
                <a:gd name="T118" fmla="*/ 2147483646 w 375"/>
                <a:gd name="T119" fmla="*/ 2147483646 h 248"/>
                <a:gd name="T120" fmla="*/ 2147483646 w 375"/>
                <a:gd name="T121" fmla="*/ 2147483646 h 24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75" h="248">
                  <a:moveTo>
                    <a:pt x="362" y="85"/>
                  </a:moveTo>
                  <a:lnTo>
                    <a:pt x="362" y="85"/>
                  </a:lnTo>
                  <a:lnTo>
                    <a:pt x="362" y="70"/>
                  </a:lnTo>
                  <a:lnTo>
                    <a:pt x="187" y="0"/>
                  </a:lnTo>
                  <a:lnTo>
                    <a:pt x="12" y="70"/>
                  </a:lnTo>
                  <a:lnTo>
                    <a:pt x="12" y="85"/>
                  </a:lnTo>
                  <a:lnTo>
                    <a:pt x="362" y="85"/>
                  </a:lnTo>
                  <a:close/>
                  <a:moveTo>
                    <a:pt x="187" y="15"/>
                  </a:moveTo>
                  <a:lnTo>
                    <a:pt x="331" y="73"/>
                  </a:lnTo>
                  <a:lnTo>
                    <a:pt x="43" y="73"/>
                  </a:lnTo>
                  <a:lnTo>
                    <a:pt x="187" y="15"/>
                  </a:lnTo>
                  <a:close/>
                  <a:moveTo>
                    <a:pt x="375" y="235"/>
                  </a:moveTo>
                  <a:lnTo>
                    <a:pt x="375" y="248"/>
                  </a:lnTo>
                  <a:lnTo>
                    <a:pt x="0" y="248"/>
                  </a:lnTo>
                  <a:lnTo>
                    <a:pt x="0" y="235"/>
                  </a:lnTo>
                  <a:lnTo>
                    <a:pt x="375" y="235"/>
                  </a:lnTo>
                  <a:close/>
                  <a:moveTo>
                    <a:pt x="350" y="110"/>
                  </a:moveTo>
                  <a:lnTo>
                    <a:pt x="350" y="98"/>
                  </a:lnTo>
                  <a:lnTo>
                    <a:pt x="325" y="98"/>
                  </a:lnTo>
                  <a:lnTo>
                    <a:pt x="325" y="210"/>
                  </a:lnTo>
                  <a:lnTo>
                    <a:pt x="312" y="210"/>
                  </a:lnTo>
                  <a:lnTo>
                    <a:pt x="312" y="98"/>
                  </a:lnTo>
                  <a:lnTo>
                    <a:pt x="237" y="98"/>
                  </a:lnTo>
                  <a:lnTo>
                    <a:pt x="237" y="210"/>
                  </a:lnTo>
                  <a:lnTo>
                    <a:pt x="225" y="210"/>
                  </a:lnTo>
                  <a:lnTo>
                    <a:pt x="225" y="98"/>
                  </a:lnTo>
                  <a:lnTo>
                    <a:pt x="150" y="98"/>
                  </a:lnTo>
                  <a:lnTo>
                    <a:pt x="150" y="210"/>
                  </a:lnTo>
                  <a:lnTo>
                    <a:pt x="137" y="210"/>
                  </a:lnTo>
                  <a:lnTo>
                    <a:pt x="137" y="98"/>
                  </a:lnTo>
                  <a:lnTo>
                    <a:pt x="62" y="98"/>
                  </a:lnTo>
                  <a:lnTo>
                    <a:pt x="62" y="210"/>
                  </a:lnTo>
                  <a:lnTo>
                    <a:pt x="50" y="210"/>
                  </a:lnTo>
                  <a:lnTo>
                    <a:pt x="50" y="98"/>
                  </a:lnTo>
                  <a:lnTo>
                    <a:pt x="25" y="98"/>
                  </a:lnTo>
                  <a:lnTo>
                    <a:pt x="25" y="110"/>
                  </a:lnTo>
                  <a:lnTo>
                    <a:pt x="37" y="110"/>
                  </a:lnTo>
                  <a:lnTo>
                    <a:pt x="37" y="210"/>
                  </a:lnTo>
                  <a:lnTo>
                    <a:pt x="25" y="210"/>
                  </a:lnTo>
                  <a:lnTo>
                    <a:pt x="25" y="223"/>
                  </a:lnTo>
                  <a:lnTo>
                    <a:pt x="350" y="223"/>
                  </a:lnTo>
                  <a:lnTo>
                    <a:pt x="350" y="210"/>
                  </a:lnTo>
                  <a:lnTo>
                    <a:pt x="337" y="210"/>
                  </a:lnTo>
                  <a:lnTo>
                    <a:pt x="337" y="110"/>
                  </a:lnTo>
                  <a:lnTo>
                    <a:pt x="350" y="110"/>
                  </a:lnTo>
                  <a:close/>
                  <a:moveTo>
                    <a:pt x="125" y="210"/>
                  </a:moveTo>
                  <a:lnTo>
                    <a:pt x="75" y="210"/>
                  </a:lnTo>
                  <a:lnTo>
                    <a:pt x="75" y="110"/>
                  </a:lnTo>
                  <a:lnTo>
                    <a:pt x="125" y="110"/>
                  </a:lnTo>
                  <a:lnTo>
                    <a:pt x="125" y="210"/>
                  </a:lnTo>
                  <a:close/>
                  <a:moveTo>
                    <a:pt x="212" y="210"/>
                  </a:moveTo>
                  <a:lnTo>
                    <a:pt x="162" y="210"/>
                  </a:lnTo>
                  <a:lnTo>
                    <a:pt x="162" y="110"/>
                  </a:lnTo>
                  <a:lnTo>
                    <a:pt x="212" y="110"/>
                  </a:lnTo>
                  <a:lnTo>
                    <a:pt x="212" y="210"/>
                  </a:lnTo>
                  <a:close/>
                  <a:moveTo>
                    <a:pt x="300" y="210"/>
                  </a:moveTo>
                  <a:lnTo>
                    <a:pt x="250" y="210"/>
                  </a:lnTo>
                  <a:lnTo>
                    <a:pt x="250" y="110"/>
                  </a:lnTo>
                  <a:lnTo>
                    <a:pt x="300" y="110"/>
                  </a:lnTo>
                  <a:lnTo>
                    <a:pt x="300" y="210"/>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sp>
          <p:nvSpPr>
            <p:cNvPr id="22567" name="Tekstfelt 25"/>
            <p:cNvSpPr txBox="1">
              <a:spLocks noChangeArrowheads="1"/>
            </p:cNvSpPr>
            <p:nvPr/>
          </p:nvSpPr>
          <p:spPr bwMode="auto">
            <a:xfrm>
              <a:off x="2245845" y="5402263"/>
              <a:ext cx="1041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Aft>
                  <a:spcPts val="300"/>
                </a:spcAft>
              </a:pPr>
              <a:r>
                <a:rPr lang="da-DK" altLang="da-DK" sz="1400" b="1"/>
                <a:t>Selskab C</a:t>
              </a:r>
            </a:p>
          </p:txBody>
        </p:sp>
      </p:grpSp>
      <p:grpSp>
        <p:nvGrpSpPr>
          <p:cNvPr id="22541" name="Gruppe 9"/>
          <p:cNvGrpSpPr>
            <a:grpSpLocks/>
          </p:cNvGrpSpPr>
          <p:nvPr/>
        </p:nvGrpSpPr>
        <p:grpSpPr bwMode="auto">
          <a:xfrm>
            <a:off x="3259138" y="4886325"/>
            <a:ext cx="1041400" cy="823913"/>
            <a:chOff x="3403132" y="4886325"/>
            <a:chExt cx="1041400" cy="823913"/>
          </a:xfrm>
        </p:grpSpPr>
        <p:sp>
          <p:nvSpPr>
            <p:cNvPr id="22564" name="Freeform 261"/>
            <p:cNvSpPr>
              <a:spLocks noEditPoints="1"/>
            </p:cNvSpPr>
            <p:nvPr/>
          </p:nvSpPr>
          <p:spPr bwMode="auto">
            <a:xfrm>
              <a:off x="3579345" y="4886325"/>
              <a:ext cx="692150" cy="457200"/>
            </a:xfrm>
            <a:custGeom>
              <a:avLst/>
              <a:gdLst>
                <a:gd name="T0" fmla="*/ 2147483646 w 375"/>
                <a:gd name="T1" fmla="*/ 2147483646 h 248"/>
                <a:gd name="T2" fmla="*/ 2147483646 w 375"/>
                <a:gd name="T3" fmla="*/ 2147483646 h 248"/>
                <a:gd name="T4" fmla="*/ 2147483646 w 375"/>
                <a:gd name="T5" fmla="*/ 2147483646 h 248"/>
                <a:gd name="T6" fmla="*/ 2147483646 w 375"/>
                <a:gd name="T7" fmla="*/ 0 h 248"/>
                <a:gd name="T8" fmla="*/ 2147483646 w 375"/>
                <a:gd name="T9" fmla="*/ 2147483646 h 248"/>
                <a:gd name="T10" fmla="*/ 2147483646 w 375"/>
                <a:gd name="T11" fmla="*/ 2147483646 h 248"/>
                <a:gd name="T12" fmla="*/ 2147483646 w 375"/>
                <a:gd name="T13" fmla="*/ 2147483646 h 248"/>
                <a:gd name="T14" fmla="*/ 2147483646 w 375"/>
                <a:gd name="T15" fmla="*/ 2147483646 h 248"/>
                <a:gd name="T16" fmla="*/ 2147483646 w 375"/>
                <a:gd name="T17" fmla="*/ 2147483646 h 248"/>
                <a:gd name="T18" fmla="*/ 2147483646 w 375"/>
                <a:gd name="T19" fmla="*/ 2147483646 h 248"/>
                <a:gd name="T20" fmla="*/ 2147483646 w 375"/>
                <a:gd name="T21" fmla="*/ 2147483646 h 248"/>
                <a:gd name="T22" fmla="*/ 2147483646 w 375"/>
                <a:gd name="T23" fmla="*/ 2147483646 h 248"/>
                <a:gd name="T24" fmla="*/ 2147483646 w 375"/>
                <a:gd name="T25" fmla="*/ 2147483646 h 248"/>
                <a:gd name="T26" fmla="*/ 2147483646 w 375"/>
                <a:gd name="T27" fmla="*/ 2147483646 h 248"/>
                <a:gd name="T28" fmla="*/ 0 w 375"/>
                <a:gd name="T29" fmla="*/ 2147483646 h 248"/>
                <a:gd name="T30" fmla="*/ 0 w 375"/>
                <a:gd name="T31" fmla="*/ 2147483646 h 248"/>
                <a:gd name="T32" fmla="*/ 2147483646 w 375"/>
                <a:gd name="T33" fmla="*/ 2147483646 h 248"/>
                <a:gd name="T34" fmla="*/ 2147483646 w 375"/>
                <a:gd name="T35" fmla="*/ 2147483646 h 248"/>
                <a:gd name="T36" fmla="*/ 2147483646 w 375"/>
                <a:gd name="T37" fmla="*/ 2147483646 h 248"/>
                <a:gd name="T38" fmla="*/ 2147483646 w 375"/>
                <a:gd name="T39" fmla="*/ 2147483646 h 248"/>
                <a:gd name="T40" fmla="*/ 2147483646 w 375"/>
                <a:gd name="T41" fmla="*/ 2147483646 h 248"/>
                <a:gd name="T42" fmla="*/ 2147483646 w 375"/>
                <a:gd name="T43" fmla="*/ 2147483646 h 248"/>
                <a:gd name="T44" fmla="*/ 2147483646 w 375"/>
                <a:gd name="T45" fmla="*/ 2147483646 h 248"/>
                <a:gd name="T46" fmla="*/ 2147483646 w 375"/>
                <a:gd name="T47" fmla="*/ 2147483646 h 248"/>
                <a:gd name="T48" fmla="*/ 2147483646 w 375"/>
                <a:gd name="T49" fmla="*/ 2147483646 h 248"/>
                <a:gd name="T50" fmla="*/ 2147483646 w 375"/>
                <a:gd name="T51" fmla="*/ 2147483646 h 248"/>
                <a:gd name="T52" fmla="*/ 2147483646 w 375"/>
                <a:gd name="T53" fmla="*/ 2147483646 h 248"/>
                <a:gd name="T54" fmla="*/ 2147483646 w 375"/>
                <a:gd name="T55" fmla="*/ 2147483646 h 248"/>
                <a:gd name="T56" fmla="*/ 2147483646 w 375"/>
                <a:gd name="T57" fmla="*/ 2147483646 h 248"/>
                <a:gd name="T58" fmla="*/ 2147483646 w 375"/>
                <a:gd name="T59" fmla="*/ 2147483646 h 248"/>
                <a:gd name="T60" fmla="*/ 2147483646 w 375"/>
                <a:gd name="T61" fmla="*/ 2147483646 h 248"/>
                <a:gd name="T62" fmla="*/ 2147483646 w 375"/>
                <a:gd name="T63" fmla="*/ 2147483646 h 248"/>
                <a:gd name="T64" fmla="*/ 2147483646 w 375"/>
                <a:gd name="T65" fmla="*/ 2147483646 h 248"/>
                <a:gd name="T66" fmla="*/ 2147483646 w 375"/>
                <a:gd name="T67" fmla="*/ 2147483646 h 248"/>
                <a:gd name="T68" fmla="*/ 2147483646 w 375"/>
                <a:gd name="T69" fmla="*/ 2147483646 h 248"/>
                <a:gd name="T70" fmla="*/ 2147483646 w 375"/>
                <a:gd name="T71" fmla="*/ 2147483646 h 248"/>
                <a:gd name="T72" fmla="*/ 2147483646 w 375"/>
                <a:gd name="T73" fmla="*/ 2147483646 h 248"/>
                <a:gd name="T74" fmla="*/ 2147483646 w 375"/>
                <a:gd name="T75" fmla="*/ 2147483646 h 248"/>
                <a:gd name="T76" fmla="*/ 2147483646 w 375"/>
                <a:gd name="T77" fmla="*/ 2147483646 h 248"/>
                <a:gd name="T78" fmla="*/ 2147483646 w 375"/>
                <a:gd name="T79" fmla="*/ 2147483646 h 248"/>
                <a:gd name="T80" fmla="*/ 2147483646 w 375"/>
                <a:gd name="T81" fmla="*/ 2147483646 h 248"/>
                <a:gd name="T82" fmla="*/ 2147483646 w 375"/>
                <a:gd name="T83" fmla="*/ 2147483646 h 248"/>
                <a:gd name="T84" fmla="*/ 2147483646 w 375"/>
                <a:gd name="T85" fmla="*/ 2147483646 h 248"/>
                <a:gd name="T86" fmla="*/ 2147483646 w 375"/>
                <a:gd name="T87" fmla="*/ 2147483646 h 248"/>
                <a:gd name="T88" fmla="*/ 2147483646 w 375"/>
                <a:gd name="T89" fmla="*/ 2147483646 h 248"/>
                <a:gd name="T90" fmla="*/ 2147483646 w 375"/>
                <a:gd name="T91" fmla="*/ 2147483646 h 248"/>
                <a:gd name="T92" fmla="*/ 2147483646 w 375"/>
                <a:gd name="T93" fmla="*/ 2147483646 h 248"/>
                <a:gd name="T94" fmla="*/ 2147483646 w 375"/>
                <a:gd name="T95" fmla="*/ 2147483646 h 248"/>
                <a:gd name="T96" fmla="*/ 2147483646 w 375"/>
                <a:gd name="T97" fmla="*/ 2147483646 h 248"/>
                <a:gd name="T98" fmla="*/ 2147483646 w 375"/>
                <a:gd name="T99" fmla="*/ 2147483646 h 248"/>
                <a:gd name="T100" fmla="*/ 2147483646 w 375"/>
                <a:gd name="T101" fmla="*/ 2147483646 h 248"/>
                <a:gd name="T102" fmla="*/ 2147483646 w 375"/>
                <a:gd name="T103" fmla="*/ 2147483646 h 248"/>
                <a:gd name="T104" fmla="*/ 2147483646 w 375"/>
                <a:gd name="T105" fmla="*/ 2147483646 h 248"/>
                <a:gd name="T106" fmla="*/ 2147483646 w 375"/>
                <a:gd name="T107" fmla="*/ 2147483646 h 248"/>
                <a:gd name="T108" fmla="*/ 2147483646 w 375"/>
                <a:gd name="T109" fmla="*/ 2147483646 h 248"/>
                <a:gd name="T110" fmla="*/ 2147483646 w 375"/>
                <a:gd name="T111" fmla="*/ 2147483646 h 248"/>
                <a:gd name="T112" fmla="*/ 2147483646 w 375"/>
                <a:gd name="T113" fmla="*/ 2147483646 h 248"/>
                <a:gd name="T114" fmla="*/ 2147483646 w 375"/>
                <a:gd name="T115" fmla="*/ 2147483646 h 248"/>
                <a:gd name="T116" fmla="*/ 2147483646 w 375"/>
                <a:gd name="T117" fmla="*/ 2147483646 h 248"/>
                <a:gd name="T118" fmla="*/ 2147483646 w 375"/>
                <a:gd name="T119" fmla="*/ 2147483646 h 248"/>
                <a:gd name="T120" fmla="*/ 2147483646 w 375"/>
                <a:gd name="T121" fmla="*/ 2147483646 h 24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75" h="248">
                  <a:moveTo>
                    <a:pt x="362" y="85"/>
                  </a:moveTo>
                  <a:lnTo>
                    <a:pt x="362" y="85"/>
                  </a:lnTo>
                  <a:lnTo>
                    <a:pt x="362" y="70"/>
                  </a:lnTo>
                  <a:lnTo>
                    <a:pt x="187" y="0"/>
                  </a:lnTo>
                  <a:lnTo>
                    <a:pt x="12" y="70"/>
                  </a:lnTo>
                  <a:lnTo>
                    <a:pt x="12" y="85"/>
                  </a:lnTo>
                  <a:lnTo>
                    <a:pt x="362" y="85"/>
                  </a:lnTo>
                  <a:close/>
                  <a:moveTo>
                    <a:pt x="187" y="15"/>
                  </a:moveTo>
                  <a:lnTo>
                    <a:pt x="331" y="73"/>
                  </a:lnTo>
                  <a:lnTo>
                    <a:pt x="43" y="73"/>
                  </a:lnTo>
                  <a:lnTo>
                    <a:pt x="187" y="15"/>
                  </a:lnTo>
                  <a:close/>
                  <a:moveTo>
                    <a:pt x="375" y="235"/>
                  </a:moveTo>
                  <a:lnTo>
                    <a:pt x="375" y="248"/>
                  </a:lnTo>
                  <a:lnTo>
                    <a:pt x="0" y="248"/>
                  </a:lnTo>
                  <a:lnTo>
                    <a:pt x="0" y="235"/>
                  </a:lnTo>
                  <a:lnTo>
                    <a:pt x="375" y="235"/>
                  </a:lnTo>
                  <a:close/>
                  <a:moveTo>
                    <a:pt x="350" y="110"/>
                  </a:moveTo>
                  <a:lnTo>
                    <a:pt x="350" y="98"/>
                  </a:lnTo>
                  <a:lnTo>
                    <a:pt x="325" y="98"/>
                  </a:lnTo>
                  <a:lnTo>
                    <a:pt x="325" y="210"/>
                  </a:lnTo>
                  <a:lnTo>
                    <a:pt x="312" y="210"/>
                  </a:lnTo>
                  <a:lnTo>
                    <a:pt x="312" y="98"/>
                  </a:lnTo>
                  <a:lnTo>
                    <a:pt x="237" y="98"/>
                  </a:lnTo>
                  <a:lnTo>
                    <a:pt x="237" y="210"/>
                  </a:lnTo>
                  <a:lnTo>
                    <a:pt x="225" y="210"/>
                  </a:lnTo>
                  <a:lnTo>
                    <a:pt x="225" y="98"/>
                  </a:lnTo>
                  <a:lnTo>
                    <a:pt x="150" y="98"/>
                  </a:lnTo>
                  <a:lnTo>
                    <a:pt x="150" y="210"/>
                  </a:lnTo>
                  <a:lnTo>
                    <a:pt x="137" y="210"/>
                  </a:lnTo>
                  <a:lnTo>
                    <a:pt x="137" y="98"/>
                  </a:lnTo>
                  <a:lnTo>
                    <a:pt x="62" y="98"/>
                  </a:lnTo>
                  <a:lnTo>
                    <a:pt x="62" y="210"/>
                  </a:lnTo>
                  <a:lnTo>
                    <a:pt x="50" y="210"/>
                  </a:lnTo>
                  <a:lnTo>
                    <a:pt x="50" y="98"/>
                  </a:lnTo>
                  <a:lnTo>
                    <a:pt x="25" y="98"/>
                  </a:lnTo>
                  <a:lnTo>
                    <a:pt x="25" y="110"/>
                  </a:lnTo>
                  <a:lnTo>
                    <a:pt x="37" y="110"/>
                  </a:lnTo>
                  <a:lnTo>
                    <a:pt x="37" y="210"/>
                  </a:lnTo>
                  <a:lnTo>
                    <a:pt x="25" y="210"/>
                  </a:lnTo>
                  <a:lnTo>
                    <a:pt x="25" y="223"/>
                  </a:lnTo>
                  <a:lnTo>
                    <a:pt x="350" y="223"/>
                  </a:lnTo>
                  <a:lnTo>
                    <a:pt x="350" y="210"/>
                  </a:lnTo>
                  <a:lnTo>
                    <a:pt x="337" y="210"/>
                  </a:lnTo>
                  <a:lnTo>
                    <a:pt x="337" y="110"/>
                  </a:lnTo>
                  <a:lnTo>
                    <a:pt x="350" y="110"/>
                  </a:lnTo>
                  <a:close/>
                  <a:moveTo>
                    <a:pt x="125" y="210"/>
                  </a:moveTo>
                  <a:lnTo>
                    <a:pt x="75" y="210"/>
                  </a:lnTo>
                  <a:lnTo>
                    <a:pt x="75" y="110"/>
                  </a:lnTo>
                  <a:lnTo>
                    <a:pt x="125" y="110"/>
                  </a:lnTo>
                  <a:lnTo>
                    <a:pt x="125" y="210"/>
                  </a:lnTo>
                  <a:close/>
                  <a:moveTo>
                    <a:pt x="212" y="210"/>
                  </a:moveTo>
                  <a:lnTo>
                    <a:pt x="162" y="210"/>
                  </a:lnTo>
                  <a:lnTo>
                    <a:pt x="162" y="110"/>
                  </a:lnTo>
                  <a:lnTo>
                    <a:pt x="212" y="110"/>
                  </a:lnTo>
                  <a:lnTo>
                    <a:pt x="212" y="210"/>
                  </a:lnTo>
                  <a:close/>
                  <a:moveTo>
                    <a:pt x="300" y="210"/>
                  </a:moveTo>
                  <a:lnTo>
                    <a:pt x="250" y="210"/>
                  </a:lnTo>
                  <a:lnTo>
                    <a:pt x="250" y="110"/>
                  </a:lnTo>
                  <a:lnTo>
                    <a:pt x="300" y="110"/>
                  </a:lnTo>
                  <a:lnTo>
                    <a:pt x="300" y="210"/>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sp>
          <p:nvSpPr>
            <p:cNvPr id="22565" name="Tekstfelt 25"/>
            <p:cNvSpPr txBox="1">
              <a:spLocks noChangeArrowheads="1"/>
            </p:cNvSpPr>
            <p:nvPr/>
          </p:nvSpPr>
          <p:spPr bwMode="auto">
            <a:xfrm>
              <a:off x="3403132" y="5402263"/>
              <a:ext cx="1041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Aft>
                  <a:spcPts val="300"/>
                </a:spcAft>
              </a:pPr>
              <a:r>
                <a:rPr lang="da-DK" altLang="da-DK" sz="1400" b="1"/>
                <a:t>Selskab C</a:t>
              </a:r>
            </a:p>
          </p:txBody>
        </p:sp>
      </p:grpSp>
      <p:grpSp>
        <p:nvGrpSpPr>
          <p:cNvPr id="22542" name="Gruppe 10"/>
          <p:cNvGrpSpPr>
            <a:grpSpLocks/>
          </p:cNvGrpSpPr>
          <p:nvPr/>
        </p:nvGrpSpPr>
        <p:grpSpPr bwMode="auto">
          <a:xfrm>
            <a:off x="4737100" y="4886325"/>
            <a:ext cx="1039813" cy="823913"/>
            <a:chOff x="4601695" y="4886325"/>
            <a:chExt cx="1039812" cy="823913"/>
          </a:xfrm>
        </p:grpSpPr>
        <p:sp>
          <p:nvSpPr>
            <p:cNvPr id="22562" name="Freeform 261"/>
            <p:cNvSpPr>
              <a:spLocks noEditPoints="1"/>
            </p:cNvSpPr>
            <p:nvPr/>
          </p:nvSpPr>
          <p:spPr bwMode="auto">
            <a:xfrm>
              <a:off x="4738220" y="4886325"/>
              <a:ext cx="692150" cy="457200"/>
            </a:xfrm>
            <a:custGeom>
              <a:avLst/>
              <a:gdLst>
                <a:gd name="T0" fmla="*/ 2147483646 w 375"/>
                <a:gd name="T1" fmla="*/ 2147483646 h 248"/>
                <a:gd name="T2" fmla="*/ 2147483646 w 375"/>
                <a:gd name="T3" fmla="*/ 2147483646 h 248"/>
                <a:gd name="T4" fmla="*/ 2147483646 w 375"/>
                <a:gd name="T5" fmla="*/ 2147483646 h 248"/>
                <a:gd name="T6" fmla="*/ 2147483646 w 375"/>
                <a:gd name="T7" fmla="*/ 0 h 248"/>
                <a:gd name="T8" fmla="*/ 2147483646 w 375"/>
                <a:gd name="T9" fmla="*/ 2147483646 h 248"/>
                <a:gd name="T10" fmla="*/ 2147483646 w 375"/>
                <a:gd name="T11" fmla="*/ 2147483646 h 248"/>
                <a:gd name="T12" fmla="*/ 2147483646 w 375"/>
                <a:gd name="T13" fmla="*/ 2147483646 h 248"/>
                <a:gd name="T14" fmla="*/ 2147483646 w 375"/>
                <a:gd name="T15" fmla="*/ 2147483646 h 248"/>
                <a:gd name="T16" fmla="*/ 2147483646 w 375"/>
                <a:gd name="T17" fmla="*/ 2147483646 h 248"/>
                <a:gd name="T18" fmla="*/ 2147483646 w 375"/>
                <a:gd name="T19" fmla="*/ 2147483646 h 248"/>
                <a:gd name="T20" fmla="*/ 2147483646 w 375"/>
                <a:gd name="T21" fmla="*/ 2147483646 h 248"/>
                <a:gd name="T22" fmla="*/ 2147483646 w 375"/>
                <a:gd name="T23" fmla="*/ 2147483646 h 248"/>
                <a:gd name="T24" fmla="*/ 2147483646 w 375"/>
                <a:gd name="T25" fmla="*/ 2147483646 h 248"/>
                <a:gd name="T26" fmla="*/ 2147483646 w 375"/>
                <a:gd name="T27" fmla="*/ 2147483646 h 248"/>
                <a:gd name="T28" fmla="*/ 0 w 375"/>
                <a:gd name="T29" fmla="*/ 2147483646 h 248"/>
                <a:gd name="T30" fmla="*/ 0 w 375"/>
                <a:gd name="T31" fmla="*/ 2147483646 h 248"/>
                <a:gd name="T32" fmla="*/ 2147483646 w 375"/>
                <a:gd name="T33" fmla="*/ 2147483646 h 248"/>
                <a:gd name="T34" fmla="*/ 2147483646 w 375"/>
                <a:gd name="T35" fmla="*/ 2147483646 h 248"/>
                <a:gd name="T36" fmla="*/ 2147483646 w 375"/>
                <a:gd name="T37" fmla="*/ 2147483646 h 248"/>
                <a:gd name="T38" fmla="*/ 2147483646 w 375"/>
                <a:gd name="T39" fmla="*/ 2147483646 h 248"/>
                <a:gd name="T40" fmla="*/ 2147483646 w 375"/>
                <a:gd name="T41" fmla="*/ 2147483646 h 248"/>
                <a:gd name="T42" fmla="*/ 2147483646 w 375"/>
                <a:gd name="T43" fmla="*/ 2147483646 h 248"/>
                <a:gd name="T44" fmla="*/ 2147483646 w 375"/>
                <a:gd name="T45" fmla="*/ 2147483646 h 248"/>
                <a:gd name="T46" fmla="*/ 2147483646 w 375"/>
                <a:gd name="T47" fmla="*/ 2147483646 h 248"/>
                <a:gd name="T48" fmla="*/ 2147483646 w 375"/>
                <a:gd name="T49" fmla="*/ 2147483646 h 248"/>
                <a:gd name="T50" fmla="*/ 2147483646 w 375"/>
                <a:gd name="T51" fmla="*/ 2147483646 h 248"/>
                <a:gd name="T52" fmla="*/ 2147483646 w 375"/>
                <a:gd name="T53" fmla="*/ 2147483646 h 248"/>
                <a:gd name="T54" fmla="*/ 2147483646 w 375"/>
                <a:gd name="T55" fmla="*/ 2147483646 h 248"/>
                <a:gd name="T56" fmla="*/ 2147483646 w 375"/>
                <a:gd name="T57" fmla="*/ 2147483646 h 248"/>
                <a:gd name="T58" fmla="*/ 2147483646 w 375"/>
                <a:gd name="T59" fmla="*/ 2147483646 h 248"/>
                <a:gd name="T60" fmla="*/ 2147483646 w 375"/>
                <a:gd name="T61" fmla="*/ 2147483646 h 248"/>
                <a:gd name="T62" fmla="*/ 2147483646 w 375"/>
                <a:gd name="T63" fmla="*/ 2147483646 h 248"/>
                <a:gd name="T64" fmla="*/ 2147483646 w 375"/>
                <a:gd name="T65" fmla="*/ 2147483646 h 248"/>
                <a:gd name="T66" fmla="*/ 2147483646 w 375"/>
                <a:gd name="T67" fmla="*/ 2147483646 h 248"/>
                <a:gd name="T68" fmla="*/ 2147483646 w 375"/>
                <a:gd name="T69" fmla="*/ 2147483646 h 248"/>
                <a:gd name="T70" fmla="*/ 2147483646 w 375"/>
                <a:gd name="T71" fmla="*/ 2147483646 h 248"/>
                <a:gd name="T72" fmla="*/ 2147483646 w 375"/>
                <a:gd name="T73" fmla="*/ 2147483646 h 248"/>
                <a:gd name="T74" fmla="*/ 2147483646 w 375"/>
                <a:gd name="T75" fmla="*/ 2147483646 h 248"/>
                <a:gd name="T76" fmla="*/ 2147483646 w 375"/>
                <a:gd name="T77" fmla="*/ 2147483646 h 248"/>
                <a:gd name="T78" fmla="*/ 2147483646 w 375"/>
                <a:gd name="T79" fmla="*/ 2147483646 h 248"/>
                <a:gd name="T80" fmla="*/ 2147483646 w 375"/>
                <a:gd name="T81" fmla="*/ 2147483646 h 248"/>
                <a:gd name="T82" fmla="*/ 2147483646 w 375"/>
                <a:gd name="T83" fmla="*/ 2147483646 h 248"/>
                <a:gd name="T84" fmla="*/ 2147483646 w 375"/>
                <a:gd name="T85" fmla="*/ 2147483646 h 248"/>
                <a:gd name="T86" fmla="*/ 2147483646 w 375"/>
                <a:gd name="T87" fmla="*/ 2147483646 h 248"/>
                <a:gd name="T88" fmla="*/ 2147483646 w 375"/>
                <a:gd name="T89" fmla="*/ 2147483646 h 248"/>
                <a:gd name="T90" fmla="*/ 2147483646 w 375"/>
                <a:gd name="T91" fmla="*/ 2147483646 h 248"/>
                <a:gd name="T92" fmla="*/ 2147483646 w 375"/>
                <a:gd name="T93" fmla="*/ 2147483646 h 248"/>
                <a:gd name="T94" fmla="*/ 2147483646 w 375"/>
                <a:gd name="T95" fmla="*/ 2147483646 h 248"/>
                <a:gd name="T96" fmla="*/ 2147483646 w 375"/>
                <a:gd name="T97" fmla="*/ 2147483646 h 248"/>
                <a:gd name="T98" fmla="*/ 2147483646 w 375"/>
                <a:gd name="T99" fmla="*/ 2147483646 h 248"/>
                <a:gd name="T100" fmla="*/ 2147483646 w 375"/>
                <a:gd name="T101" fmla="*/ 2147483646 h 248"/>
                <a:gd name="T102" fmla="*/ 2147483646 w 375"/>
                <a:gd name="T103" fmla="*/ 2147483646 h 248"/>
                <a:gd name="T104" fmla="*/ 2147483646 w 375"/>
                <a:gd name="T105" fmla="*/ 2147483646 h 248"/>
                <a:gd name="T106" fmla="*/ 2147483646 w 375"/>
                <a:gd name="T107" fmla="*/ 2147483646 h 248"/>
                <a:gd name="T108" fmla="*/ 2147483646 w 375"/>
                <a:gd name="T109" fmla="*/ 2147483646 h 248"/>
                <a:gd name="T110" fmla="*/ 2147483646 w 375"/>
                <a:gd name="T111" fmla="*/ 2147483646 h 248"/>
                <a:gd name="T112" fmla="*/ 2147483646 w 375"/>
                <a:gd name="T113" fmla="*/ 2147483646 h 248"/>
                <a:gd name="T114" fmla="*/ 2147483646 w 375"/>
                <a:gd name="T115" fmla="*/ 2147483646 h 248"/>
                <a:gd name="T116" fmla="*/ 2147483646 w 375"/>
                <a:gd name="T117" fmla="*/ 2147483646 h 248"/>
                <a:gd name="T118" fmla="*/ 2147483646 w 375"/>
                <a:gd name="T119" fmla="*/ 2147483646 h 248"/>
                <a:gd name="T120" fmla="*/ 2147483646 w 375"/>
                <a:gd name="T121" fmla="*/ 2147483646 h 24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75" h="248">
                  <a:moveTo>
                    <a:pt x="362" y="85"/>
                  </a:moveTo>
                  <a:lnTo>
                    <a:pt x="362" y="85"/>
                  </a:lnTo>
                  <a:lnTo>
                    <a:pt x="362" y="70"/>
                  </a:lnTo>
                  <a:lnTo>
                    <a:pt x="187" y="0"/>
                  </a:lnTo>
                  <a:lnTo>
                    <a:pt x="12" y="70"/>
                  </a:lnTo>
                  <a:lnTo>
                    <a:pt x="12" y="85"/>
                  </a:lnTo>
                  <a:lnTo>
                    <a:pt x="362" y="85"/>
                  </a:lnTo>
                  <a:close/>
                  <a:moveTo>
                    <a:pt x="187" y="15"/>
                  </a:moveTo>
                  <a:lnTo>
                    <a:pt x="331" y="73"/>
                  </a:lnTo>
                  <a:lnTo>
                    <a:pt x="43" y="73"/>
                  </a:lnTo>
                  <a:lnTo>
                    <a:pt x="187" y="15"/>
                  </a:lnTo>
                  <a:close/>
                  <a:moveTo>
                    <a:pt x="375" y="235"/>
                  </a:moveTo>
                  <a:lnTo>
                    <a:pt x="375" y="248"/>
                  </a:lnTo>
                  <a:lnTo>
                    <a:pt x="0" y="248"/>
                  </a:lnTo>
                  <a:lnTo>
                    <a:pt x="0" y="235"/>
                  </a:lnTo>
                  <a:lnTo>
                    <a:pt x="375" y="235"/>
                  </a:lnTo>
                  <a:close/>
                  <a:moveTo>
                    <a:pt x="350" y="110"/>
                  </a:moveTo>
                  <a:lnTo>
                    <a:pt x="350" y="98"/>
                  </a:lnTo>
                  <a:lnTo>
                    <a:pt x="325" y="98"/>
                  </a:lnTo>
                  <a:lnTo>
                    <a:pt x="325" y="210"/>
                  </a:lnTo>
                  <a:lnTo>
                    <a:pt x="312" y="210"/>
                  </a:lnTo>
                  <a:lnTo>
                    <a:pt x="312" y="98"/>
                  </a:lnTo>
                  <a:lnTo>
                    <a:pt x="237" y="98"/>
                  </a:lnTo>
                  <a:lnTo>
                    <a:pt x="237" y="210"/>
                  </a:lnTo>
                  <a:lnTo>
                    <a:pt x="225" y="210"/>
                  </a:lnTo>
                  <a:lnTo>
                    <a:pt x="225" y="98"/>
                  </a:lnTo>
                  <a:lnTo>
                    <a:pt x="150" y="98"/>
                  </a:lnTo>
                  <a:lnTo>
                    <a:pt x="150" y="210"/>
                  </a:lnTo>
                  <a:lnTo>
                    <a:pt x="137" y="210"/>
                  </a:lnTo>
                  <a:lnTo>
                    <a:pt x="137" y="98"/>
                  </a:lnTo>
                  <a:lnTo>
                    <a:pt x="62" y="98"/>
                  </a:lnTo>
                  <a:lnTo>
                    <a:pt x="62" y="210"/>
                  </a:lnTo>
                  <a:lnTo>
                    <a:pt x="50" y="210"/>
                  </a:lnTo>
                  <a:lnTo>
                    <a:pt x="50" y="98"/>
                  </a:lnTo>
                  <a:lnTo>
                    <a:pt x="25" y="98"/>
                  </a:lnTo>
                  <a:lnTo>
                    <a:pt x="25" y="110"/>
                  </a:lnTo>
                  <a:lnTo>
                    <a:pt x="37" y="110"/>
                  </a:lnTo>
                  <a:lnTo>
                    <a:pt x="37" y="210"/>
                  </a:lnTo>
                  <a:lnTo>
                    <a:pt x="25" y="210"/>
                  </a:lnTo>
                  <a:lnTo>
                    <a:pt x="25" y="223"/>
                  </a:lnTo>
                  <a:lnTo>
                    <a:pt x="350" y="223"/>
                  </a:lnTo>
                  <a:lnTo>
                    <a:pt x="350" y="210"/>
                  </a:lnTo>
                  <a:lnTo>
                    <a:pt x="337" y="210"/>
                  </a:lnTo>
                  <a:lnTo>
                    <a:pt x="337" y="110"/>
                  </a:lnTo>
                  <a:lnTo>
                    <a:pt x="350" y="110"/>
                  </a:lnTo>
                  <a:close/>
                  <a:moveTo>
                    <a:pt x="125" y="210"/>
                  </a:moveTo>
                  <a:lnTo>
                    <a:pt x="75" y="210"/>
                  </a:lnTo>
                  <a:lnTo>
                    <a:pt x="75" y="110"/>
                  </a:lnTo>
                  <a:lnTo>
                    <a:pt x="125" y="110"/>
                  </a:lnTo>
                  <a:lnTo>
                    <a:pt x="125" y="210"/>
                  </a:lnTo>
                  <a:close/>
                  <a:moveTo>
                    <a:pt x="212" y="210"/>
                  </a:moveTo>
                  <a:lnTo>
                    <a:pt x="162" y="210"/>
                  </a:lnTo>
                  <a:lnTo>
                    <a:pt x="162" y="110"/>
                  </a:lnTo>
                  <a:lnTo>
                    <a:pt x="212" y="110"/>
                  </a:lnTo>
                  <a:lnTo>
                    <a:pt x="212" y="210"/>
                  </a:lnTo>
                  <a:close/>
                  <a:moveTo>
                    <a:pt x="300" y="210"/>
                  </a:moveTo>
                  <a:lnTo>
                    <a:pt x="250" y="210"/>
                  </a:lnTo>
                  <a:lnTo>
                    <a:pt x="250" y="110"/>
                  </a:lnTo>
                  <a:lnTo>
                    <a:pt x="300" y="110"/>
                  </a:lnTo>
                  <a:lnTo>
                    <a:pt x="300" y="210"/>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sp>
          <p:nvSpPr>
            <p:cNvPr id="22563" name="Tekstfelt 25"/>
            <p:cNvSpPr txBox="1">
              <a:spLocks noChangeArrowheads="1"/>
            </p:cNvSpPr>
            <p:nvPr/>
          </p:nvSpPr>
          <p:spPr bwMode="auto">
            <a:xfrm>
              <a:off x="4601695" y="5402263"/>
              <a:ext cx="10398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Aft>
                  <a:spcPts val="300"/>
                </a:spcAft>
              </a:pPr>
              <a:r>
                <a:rPr lang="da-DK" altLang="da-DK" sz="1400" b="1"/>
                <a:t>Selskab C</a:t>
              </a:r>
            </a:p>
          </p:txBody>
        </p:sp>
      </p:grpSp>
      <p:sp>
        <p:nvSpPr>
          <p:cNvPr id="22543" name="Freeform 57"/>
          <p:cNvSpPr>
            <a:spLocks noEditPoints="1"/>
          </p:cNvSpPr>
          <p:nvPr/>
        </p:nvSpPr>
        <p:spPr bwMode="auto">
          <a:xfrm>
            <a:off x="6475413" y="2819400"/>
            <a:ext cx="585787" cy="587375"/>
          </a:xfrm>
          <a:custGeom>
            <a:avLst/>
            <a:gdLst>
              <a:gd name="T0" fmla="*/ 2147483646 w 325"/>
              <a:gd name="T1" fmla="*/ 2147483646 h 325"/>
              <a:gd name="T2" fmla="*/ 2147483646 w 325"/>
              <a:gd name="T3" fmla="*/ 2147483646 h 325"/>
              <a:gd name="T4" fmla="*/ 2147483646 w 325"/>
              <a:gd name="T5" fmla="*/ 2147483646 h 325"/>
              <a:gd name="T6" fmla="*/ 2147483646 w 325"/>
              <a:gd name="T7" fmla="*/ 2147483646 h 325"/>
              <a:gd name="T8" fmla="*/ 2147483646 w 325"/>
              <a:gd name="T9" fmla="*/ 2147483646 h 325"/>
              <a:gd name="T10" fmla="*/ 2147483646 w 325"/>
              <a:gd name="T11" fmla="*/ 0 h 325"/>
              <a:gd name="T12" fmla="*/ 0 w 325"/>
              <a:gd name="T13" fmla="*/ 0 h 325"/>
              <a:gd name="T14" fmla="*/ 0 w 325"/>
              <a:gd name="T15" fmla="*/ 2147483646 h 325"/>
              <a:gd name="T16" fmla="*/ 2147483646 w 325"/>
              <a:gd name="T17" fmla="*/ 2147483646 h 325"/>
              <a:gd name="T18" fmla="*/ 2147483646 w 325"/>
              <a:gd name="T19" fmla="*/ 2147483646 h 325"/>
              <a:gd name="T20" fmla="*/ 2147483646 w 325"/>
              <a:gd name="T21" fmla="*/ 2147483646 h 325"/>
              <a:gd name="T22" fmla="*/ 2147483646 w 325"/>
              <a:gd name="T23" fmla="*/ 2147483646 h 325"/>
              <a:gd name="T24" fmla="*/ 2147483646 w 325"/>
              <a:gd name="T25" fmla="*/ 2147483646 h 325"/>
              <a:gd name="T26" fmla="*/ 2147483646 w 325"/>
              <a:gd name="T27" fmla="*/ 2147483646 h 325"/>
              <a:gd name="T28" fmla="*/ 2147483646 w 325"/>
              <a:gd name="T29" fmla="*/ 2147483646 h 325"/>
              <a:gd name="T30" fmla="*/ 2147483646 w 325"/>
              <a:gd name="T31" fmla="*/ 2147483646 h 325"/>
              <a:gd name="T32" fmla="*/ 2147483646 w 325"/>
              <a:gd name="T33" fmla="*/ 2147483646 h 325"/>
              <a:gd name="T34" fmla="*/ 2147483646 w 325"/>
              <a:gd name="T35" fmla="*/ 2147483646 h 325"/>
              <a:gd name="T36" fmla="*/ 2147483646 w 325"/>
              <a:gd name="T37" fmla="*/ 2147483646 h 325"/>
              <a:gd name="T38" fmla="*/ 2147483646 w 325"/>
              <a:gd name="T39" fmla="*/ 2147483646 h 325"/>
              <a:gd name="T40" fmla="*/ 2147483646 w 325"/>
              <a:gd name="T41" fmla="*/ 2147483646 h 325"/>
              <a:gd name="T42" fmla="*/ 2147483646 w 325"/>
              <a:gd name="T43" fmla="*/ 2147483646 h 325"/>
              <a:gd name="T44" fmla="*/ 2147483646 w 325"/>
              <a:gd name="T45" fmla="*/ 2147483646 h 325"/>
              <a:gd name="T46" fmla="*/ 2147483646 w 325"/>
              <a:gd name="T47" fmla="*/ 2147483646 h 325"/>
              <a:gd name="T48" fmla="*/ 2147483646 w 325"/>
              <a:gd name="T49" fmla="*/ 2147483646 h 325"/>
              <a:gd name="T50" fmla="*/ 2147483646 w 325"/>
              <a:gd name="T51" fmla="*/ 2147483646 h 325"/>
              <a:gd name="T52" fmla="*/ 2147483646 w 325"/>
              <a:gd name="T53" fmla="*/ 2147483646 h 325"/>
              <a:gd name="T54" fmla="*/ 2147483646 w 325"/>
              <a:gd name="T55" fmla="*/ 2147483646 h 325"/>
              <a:gd name="T56" fmla="*/ 2147483646 w 325"/>
              <a:gd name="T57" fmla="*/ 2147483646 h 325"/>
              <a:gd name="T58" fmla="*/ 2147483646 w 325"/>
              <a:gd name="T59" fmla="*/ 2147483646 h 325"/>
              <a:gd name="T60" fmla="*/ 2147483646 w 325"/>
              <a:gd name="T61" fmla="*/ 2147483646 h 325"/>
              <a:gd name="T62" fmla="*/ 2147483646 w 325"/>
              <a:gd name="T63" fmla="*/ 2147483646 h 325"/>
              <a:gd name="T64" fmla="*/ 2147483646 w 325"/>
              <a:gd name="T65" fmla="*/ 2147483646 h 325"/>
              <a:gd name="T66" fmla="*/ 2147483646 w 325"/>
              <a:gd name="T67" fmla="*/ 2147483646 h 325"/>
              <a:gd name="T68" fmla="*/ 2147483646 w 325"/>
              <a:gd name="T69" fmla="*/ 2147483646 h 325"/>
              <a:gd name="T70" fmla="*/ 2147483646 w 325"/>
              <a:gd name="T71" fmla="*/ 2147483646 h 325"/>
              <a:gd name="T72" fmla="*/ 2147483646 w 325"/>
              <a:gd name="T73" fmla="*/ 2147483646 h 325"/>
              <a:gd name="T74" fmla="*/ 2147483646 w 325"/>
              <a:gd name="T75" fmla="*/ 2147483646 h 325"/>
              <a:gd name="T76" fmla="*/ 2147483646 w 325"/>
              <a:gd name="T77" fmla="*/ 2147483646 h 325"/>
              <a:gd name="T78" fmla="*/ 2147483646 w 325"/>
              <a:gd name="T79" fmla="*/ 2147483646 h 325"/>
              <a:gd name="T80" fmla="*/ 2147483646 w 325"/>
              <a:gd name="T81" fmla="*/ 2147483646 h 325"/>
              <a:gd name="T82" fmla="*/ 2147483646 w 325"/>
              <a:gd name="T83" fmla="*/ 2147483646 h 325"/>
              <a:gd name="T84" fmla="*/ 2147483646 w 325"/>
              <a:gd name="T85" fmla="*/ 2147483646 h 325"/>
              <a:gd name="T86" fmla="*/ 2147483646 w 325"/>
              <a:gd name="T87" fmla="*/ 2147483646 h 325"/>
              <a:gd name="T88" fmla="*/ 2147483646 w 325"/>
              <a:gd name="T89" fmla="*/ 2147483646 h 325"/>
              <a:gd name="T90" fmla="*/ 2147483646 w 325"/>
              <a:gd name="T91" fmla="*/ 2147483646 h 325"/>
              <a:gd name="T92" fmla="*/ 2147483646 w 325"/>
              <a:gd name="T93" fmla="*/ 2147483646 h 325"/>
              <a:gd name="T94" fmla="*/ 2147483646 w 325"/>
              <a:gd name="T95" fmla="*/ 2147483646 h 325"/>
              <a:gd name="T96" fmla="*/ 2147483646 w 325"/>
              <a:gd name="T97" fmla="*/ 2147483646 h 325"/>
              <a:gd name="T98" fmla="*/ 2147483646 w 325"/>
              <a:gd name="T99" fmla="*/ 2147483646 h 325"/>
              <a:gd name="T100" fmla="*/ 2147483646 w 325"/>
              <a:gd name="T101" fmla="*/ 2147483646 h 325"/>
              <a:gd name="T102" fmla="*/ 2147483646 w 325"/>
              <a:gd name="T103" fmla="*/ 2147483646 h 325"/>
              <a:gd name="T104" fmla="*/ 2147483646 w 325"/>
              <a:gd name="T105" fmla="*/ 2147483646 h 325"/>
              <a:gd name="T106" fmla="*/ 2147483646 w 325"/>
              <a:gd name="T107" fmla="*/ 2147483646 h 325"/>
              <a:gd name="T108" fmla="*/ 2147483646 w 325"/>
              <a:gd name="T109" fmla="*/ 2147483646 h 325"/>
              <a:gd name="T110" fmla="*/ 2147483646 w 325"/>
              <a:gd name="T111" fmla="*/ 2147483646 h 325"/>
              <a:gd name="T112" fmla="*/ 2147483646 w 325"/>
              <a:gd name="T113" fmla="*/ 2147483646 h 325"/>
              <a:gd name="T114" fmla="*/ 2147483646 w 325"/>
              <a:gd name="T115" fmla="*/ 2147483646 h 325"/>
              <a:gd name="T116" fmla="*/ 2147483646 w 325"/>
              <a:gd name="T117" fmla="*/ 2147483646 h 32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25" h="325">
                <a:moveTo>
                  <a:pt x="250" y="137"/>
                </a:moveTo>
                <a:lnTo>
                  <a:pt x="250" y="87"/>
                </a:lnTo>
                <a:lnTo>
                  <a:pt x="175" y="137"/>
                </a:lnTo>
                <a:lnTo>
                  <a:pt x="175" y="87"/>
                </a:lnTo>
                <a:lnTo>
                  <a:pt x="100" y="137"/>
                </a:lnTo>
                <a:lnTo>
                  <a:pt x="100" y="0"/>
                </a:lnTo>
                <a:lnTo>
                  <a:pt x="0" y="0"/>
                </a:lnTo>
                <a:lnTo>
                  <a:pt x="0" y="325"/>
                </a:lnTo>
                <a:lnTo>
                  <a:pt x="325" y="325"/>
                </a:lnTo>
                <a:lnTo>
                  <a:pt x="325" y="87"/>
                </a:lnTo>
                <a:lnTo>
                  <a:pt x="250" y="137"/>
                </a:lnTo>
                <a:close/>
                <a:moveTo>
                  <a:pt x="250" y="312"/>
                </a:moveTo>
                <a:lnTo>
                  <a:pt x="75" y="312"/>
                </a:lnTo>
                <a:lnTo>
                  <a:pt x="75" y="287"/>
                </a:lnTo>
                <a:lnTo>
                  <a:pt x="250" y="287"/>
                </a:lnTo>
                <a:lnTo>
                  <a:pt x="250" y="312"/>
                </a:lnTo>
                <a:close/>
                <a:moveTo>
                  <a:pt x="250" y="275"/>
                </a:moveTo>
                <a:lnTo>
                  <a:pt x="75" y="275"/>
                </a:lnTo>
                <a:lnTo>
                  <a:pt x="75" y="250"/>
                </a:lnTo>
                <a:lnTo>
                  <a:pt x="250" y="250"/>
                </a:lnTo>
                <a:lnTo>
                  <a:pt x="250" y="275"/>
                </a:lnTo>
                <a:close/>
                <a:moveTo>
                  <a:pt x="250" y="237"/>
                </a:moveTo>
                <a:lnTo>
                  <a:pt x="75" y="237"/>
                </a:lnTo>
                <a:lnTo>
                  <a:pt x="75" y="212"/>
                </a:lnTo>
                <a:lnTo>
                  <a:pt x="250" y="212"/>
                </a:lnTo>
                <a:lnTo>
                  <a:pt x="250" y="237"/>
                </a:lnTo>
                <a:close/>
                <a:moveTo>
                  <a:pt x="312" y="312"/>
                </a:moveTo>
                <a:lnTo>
                  <a:pt x="262" y="312"/>
                </a:lnTo>
                <a:lnTo>
                  <a:pt x="262" y="200"/>
                </a:lnTo>
                <a:lnTo>
                  <a:pt x="62" y="200"/>
                </a:lnTo>
                <a:lnTo>
                  <a:pt x="62" y="312"/>
                </a:lnTo>
                <a:lnTo>
                  <a:pt x="12" y="312"/>
                </a:lnTo>
                <a:lnTo>
                  <a:pt x="12" y="12"/>
                </a:lnTo>
                <a:lnTo>
                  <a:pt x="87" y="12"/>
                </a:lnTo>
                <a:lnTo>
                  <a:pt x="87" y="160"/>
                </a:lnTo>
                <a:lnTo>
                  <a:pt x="106" y="147"/>
                </a:lnTo>
                <a:lnTo>
                  <a:pt x="162" y="110"/>
                </a:lnTo>
                <a:lnTo>
                  <a:pt x="162" y="160"/>
                </a:lnTo>
                <a:lnTo>
                  <a:pt x="181" y="147"/>
                </a:lnTo>
                <a:lnTo>
                  <a:pt x="237" y="110"/>
                </a:lnTo>
                <a:lnTo>
                  <a:pt x="237" y="160"/>
                </a:lnTo>
                <a:lnTo>
                  <a:pt x="256" y="147"/>
                </a:lnTo>
                <a:lnTo>
                  <a:pt x="312" y="110"/>
                </a:lnTo>
                <a:lnTo>
                  <a:pt x="312" y="312"/>
                </a:lnTo>
                <a:close/>
                <a:moveTo>
                  <a:pt x="37" y="37"/>
                </a:moveTo>
                <a:lnTo>
                  <a:pt x="62" y="37"/>
                </a:lnTo>
                <a:lnTo>
                  <a:pt x="62" y="62"/>
                </a:lnTo>
                <a:lnTo>
                  <a:pt x="37" y="62"/>
                </a:lnTo>
                <a:lnTo>
                  <a:pt x="37" y="37"/>
                </a:lnTo>
                <a:close/>
                <a:moveTo>
                  <a:pt x="37" y="87"/>
                </a:moveTo>
                <a:lnTo>
                  <a:pt x="62" y="87"/>
                </a:lnTo>
                <a:lnTo>
                  <a:pt x="62" y="112"/>
                </a:lnTo>
                <a:lnTo>
                  <a:pt x="37" y="112"/>
                </a:lnTo>
                <a:lnTo>
                  <a:pt x="37" y="87"/>
                </a:lnTo>
                <a:close/>
                <a:moveTo>
                  <a:pt x="37" y="137"/>
                </a:moveTo>
                <a:lnTo>
                  <a:pt x="62" y="137"/>
                </a:lnTo>
                <a:lnTo>
                  <a:pt x="62" y="162"/>
                </a:lnTo>
                <a:lnTo>
                  <a:pt x="37" y="162"/>
                </a:lnTo>
                <a:lnTo>
                  <a:pt x="37" y="137"/>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sp>
        <p:nvSpPr>
          <p:cNvPr id="22544" name="Tekstfelt 22"/>
          <p:cNvSpPr txBox="1">
            <a:spLocks noChangeArrowheads="1"/>
          </p:cNvSpPr>
          <p:nvPr/>
        </p:nvSpPr>
        <p:spPr bwMode="auto">
          <a:xfrm>
            <a:off x="752475" y="2884488"/>
            <a:ext cx="11144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a-DK" altLang="da-DK" sz="1400" b="1"/>
              <a:t>Selskab A</a:t>
            </a:r>
          </a:p>
          <a:p>
            <a:pPr algn="ctr"/>
            <a:r>
              <a:rPr lang="da-DK" altLang="da-DK" sz="1200"/>
              <a:t>Fx vognmand</a:t>
            </a:r>
          </a:p>
        </p:txBody>
      </p:sp>
      <p:sp>
        <p:nvSpPr>
          <p:cNvPr id="22545" name="Tekstfelt 25"/>
          <p:cNvSpPr txBox="1">
            <a:spLocks noChangeArrowheads="1"/>
          </p:cNvSpPr>
          <p:nvPr/>
        </p:nvSpPr>
        <p:spPr bwMode="auto">
          <a:xfrm>
            <a:off x="7119938" y="2892425"/>
            <a:ext cx="1130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a-DK" altLang="da-DK" sz="1400" b="1"/>
              <a:t>Selskab B</a:t>
            </a:r>
          </a:p>
          <a:p>
            <a:pPr algn="ctr"/>
            <a:r>
              <a:rPr lang="da-DK" altLang="da-DK" sz="1200"/>
              <a:t>Fakturafabrik</a:t>
            </a:r>
            <a:r>
              <a:rPr lang="da-DK" altLang="da-DK" sz="1400"/>
              <a:t> </a:t>
            </a:r>
          </a:p>
        </p:txBody>
      </p:sp>
      <p:sp>
        <p:nvSpPr>
          <p:cNvPr id="22546" name="Freeform 29"/>
          <p:cNvSpPr>
            <a:spLocks noEditPoints="1"/>
          </p:cNvSpPr>
          <p:nvPr/>
        </p:nvSpPr>
        <p:spPr bwMode="auto">
          <a:xfrm>
            <a:off x="4340225" y="1846263"/>
            <a:ext cx="501650" cy="546100"/>
          </a:xfrm>
          <a:custGeom>
            <a:avLst/>
            <a:gdLst>
              <a:gd name="T0" fmla="*/ 2147483646 w 275"/>
              <a:gd name="T1" fmla="*/ 2147483646 h 300"/>
              <a:gd name="T2" fmla="*/ 2147483646 w 275"/>
              <a:gd name="T3" fmla="*/ 2147483646 h 300"/>
              <a:gd name="T4" fmla="*/ 2147483646 w 275"/>
              <a:gd name="T5" fmla="*/ 0 h 300"/>
              <a:gd name="T6" fmla="*/ 2147483646 w 275"/>
              <a:gd name="T7" fmla="*/ 2147483646 h 300"/>
              <a:gd name="T8" fmla="*/ 2147483646 w 275"/>
              <a:gd name="T9" fmla="*/ 2147483646 h 300"/>
              <a:gd name="T10" fmla="*/ 2147483646 w 275"/>
              <a:gd name="T11" fmla="*/ 2147483646 h 300"/>
              <a:gd name="T12" fmla="*/ 2147483646 w 275"/>
              <a:gd name="T13" fmla="*/ 2147483646 h 300"/>
              <a:gd name="T14" fmla="*/ 2147483646 w 275"/>
              <a:gd name="T15" fmla="*/ 2147483646 h 300"/>
              <a:gd name="T16" fmla="*/ 2147483646 w 275"/>
              <a:gd name="T17" fmla="*/ 2147483646 h 300"/>
              <a:gd name="T18" fmla="*/ 2147483646 w 275"/>
              <a:gd name="T19" fmla="*/ 2147483646 h 300"/>
              <a:gd name="T20" fmla="*/ 2147483646 w 275"/>
              <a:gd name="T21" fmla="*/ 2147483646 h 300"/>
              <a:gd name="T22" fmla="*/ 2147483646 w 275"/>
              <a:gd name="T23" fmla="*/ 2147483646 h 300"/>
              <a:gd name="T24" fmla="*/ 2147483646 w 275"/>
              <a:gd name="T25" fmla="*/ 2147483646 h 300"/>
              <a:gd name="T26" fmla="*/ 2147483646 w 275"/>
              <a:gd name="T27" fmla="*/ 2147483646 h 300"/>
              <a:gd name="T28" fmla="*/ 2147483646 w 275"/>
              <a:gd name="T29" fmla="*/ 2147483646 h 300"/>
              <a:gd name="T30" fmla="*/ 2147483646 w 275"/>
              <a:gd name="T31" fmla="*/ 2147483646 h 300"/>
              <a:gd name="T32" fmla="*/ 2147483646 w 275"/>
              <a:gd name="T33" fmla="*/ 2147483646 h 300"/>
              <a:gd name="T34" fmla="*/ 2147483646 w 275"/>
              <a:gd name="T35" fmla="*/ 2147483646 h 300"/>
              <a:gd name="T36" fmla="*/ 2147483646 w 275"/>
              <a:gd name="T37" fmla="*/ 2147483646 h 300"/>
              <a:gd name="T38" fmla="*/ 0 w 275"/>
              <a:gd name="T39" fmla="*/ 2147483646 h 300"/>
              <a:gd name="T40" fmla="*/ 2147483646 w 275"/>
              <a:gd name="T41" fmla="*/ 2147483646 h 300"/>
              <a:gd name="T42" fmla="*/ 2147483646 w 275"/>
              <a:gd name="T43" fmla="*/ 2147483646 h 300"/>
              <a:gd name="T44" fmla="*/ 2147483646 w 275"/>
              <a:gd name="T45" fmla="*/ 2147483646 h 300"/>
              <a:gd name="T46" fmla="*/ 2147483646 w 275"/>
              <a:gd name="T47" fmla="*/ 2147483646 h 300"/>
              <a:gd name="T48" fmla="*/ 2147483646 w 275"/>
              <a:gd name="T49" fmla="*/ 2147483646 h 300"/>
              <a:gd name="T50" fmla="*/ 2147483646 w 275"/>
              <a:gd name="T51" fmla="*/ 2147483646 h 300"/>
              <a:gd name="T52" fmla="*/ 2147483646 w 275"/>
              <a:gd name="T53" fmla="*/ 2147483646 h 300"/>
              <a:gd name="T54" fmla="*/ 2147483646 w 275"/>
              <a:gd name="T55" fmla="*/ 2147483646 h 30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75" h="300">
                <a:moveTo>
                  <a:pt x="137" y="150"/>
                </a:moveTo>
                <a:cubicBezTo>
                  <a:pt x="178" y="150"/>
                  <a:pt x="212" y="116"/>
                  <a:pt x="212" y="75"/>
                </a:cubicBezTo>
                <a:cubicBezTo>
                  <a:pt x="212" y="34"/>
                  <a:pt x="178" y="0"/>
                  <a:pt x="137" y="0"/>
                </a:cubicBezTo>
                <a:cubicBezTo>
                  <a:pt x="96" y="0"/>
                  <a:pt x="62" y="34"/>
                  <a:pt x="62" y="75"/>
                </a:cubicBezTo>
                <a:cubicBezTo>
                  <a:pt x="62" y="116"/>
                  <a:pt x="96" y="150"/>
                  <a:pt x="137" y="150"/>
                </a:cubicBezTo>
                <a:close/>
                <a:moveTo>
                  <a:pt x="137" y="13"/>
                </a:moveTo>
                <a:cubicBezTo>
                  <a:pt x="172" y="13"/>
                  <a:pt x="200" y="40"/>
                  <a:pt x="200" y="75"/>
                </a:cubicBezTo>
                <a:cubicBezTo>
                  <a:pt x="200" y="110"/>
                  <a:pt x="172" y="138"/>
                  <a:pt x="137" y="138"/>
                </a:cubicBezTo>
                <a:cubicBezTo>
                  <a:pt x="102" y="138"/>
                  <a:pt x="75" y="110"/>
                  <a:pt x="75" y="75"/>
                </a:cubicBezTo>
                <a:cubicBezTo>
                  <a:pt x="75" y="40"/>
                  <a:pt x="102" y="13"/>
                  <a:pt x="137" y="13"/>
                </a:cubicBezTo>
                <a:close/>
                <a:moveTo>
                  <a:pt x="169" y="166"/>
                </a:moveTo>
                <a:lnTo>
                  <a:pt x="143" y="234"/>
                </a:lnTo>
                <a:lnTo>
                  <a:pt x="143" y="186"/>
                </a:lnTo>
                <a:cubicBezTo>
                  <a:pt x="147" y="183"/>
                  <a:pt x="150" y="180"/>
                  <a:pt x="150" y="175"/>
                </a:cubicBezTo>
                <a:cubicBezTo>
                  <a:pt x="150" y="168"/>
                  <a:pt x="144" y="163"/>
                  <a:pt x="137" y="163"/>
                </a:cubicBezTo>
                <a:cubicBezTo>
                  <a:pt x="130" y="163"/>
                  <a:pt x="125" y="168"/>
                  <a:pt x="125" y="175"/>
                </a:cubicBezTo>
                <a:cubicBezTo>
                  <a:pt x="125" y="180"/>
                  <a:pt x="127" y="183"/>
                  <a:pt x="131" y="186"/>
                </a:cubicBezTo>
                <a:lnTo>
                  <a:pt x="131" y="234"/>
                </a:lnTo>
                <a:lnTo>
                  <a:pt x="105" y="166"/>
                </a:lnTo>
                <a:cubicBezTo>
                  <a:pt x="44" y="181"/>
                  <a:pt x="0" y="235"/>
                  <a:pt x="0" y="300"/>
                </a:cubicBezTo>
                <a:lnTo>
                  <a:pt x="275" y="300"/>
                </a:lnTo>
                <a:cubicBezTo>
                  <a:pt x="275" y="235"/>
                  <a:pt x="230" y="181"/>
                  <a:pt x="169" y="166"/>
                </a:cubicBezTo>
                <a:close/>
                <a:moveTo>
                  <a:pt x="98" y="181"/>
                </a:moveTo>
                <a:lnTo>
                  <a:pt x="137" y="281"/>
                </a:lnTo>
                <a:lnTo>
                  <a:pt x="176" y="181"/>
                </a:lnTo>
                <a:cubicBezTo>
                  <a:pt x="222" y="196"/>
                  <a:pt x="256" y="238"/>
                  <a:pt x="261" y="288"/>
                </a:cubicBezTo>
                <a:lnTo>
                  <a:pt x="13" y="288"/>
                </a:lnTo>
                <a:cubicBezTo>
                  <a:pt x="18" y="238"/>
                  <a:pt x="52" y="196"/>
                  <a:pt x="98" y="181"/>
                </a:cubicBez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sp>
        <p:nvSpPr>
          <p:cNvPr id="22547" name="Tekstfelt 27"/>
          <p:cNvSpPr txBox="1">
            <a:spLocks noChangeArrowheads="1"/>
          </p:cNvSpPr>
          <p:nvPr/>
        </p:nvSpPr>
        <p:spPr bwMode="auto">
          <a:xfrm>
            <a:off x="4130675" y="2462213"/>
            <a:ext cx="9017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Aft>
                <a:spcPts val="300"/>
              </a:spcAft>
            </a:pPr>
            <a:r>
              <a:rPr lang="da-DK" altLang="da-DK" sz="1400" b="1"/>
              <a:t>Kriminel</a:t>
            </a:r>
            <a:endParaRPr lang="da-DK" altLang="da-DK" sz="1400"/>
          </a:p>
        </p:txBody>
      </p:sp>
      <p:cxnSp>
        <p:nvCxnSpPr>
          <p:cNvPr id="49" name="Lige pilforbindelse 48"/>
          <p:cNvCxnSpPr/>
          <p:nvPr/>
        </p:nvCxnSpPr>
        <p:spPr>
          <a:xfrm flipH="1">
            <a:off x="3094038" y="3371850"/>
            <a:ext cx="2955925"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2549" name="Tekstfelt 22"/>
          <p:cNvSpPr txBox="1">
            <a:spLocks noChangeArrowheads="1"/>
          </p:cNvSpPr>
          <p:nvPr/>
        </p:nvSpPr>
        <p:spPr bwMode="auto">
          <a:xfrm>
            <a:off x="3973513" y="3632200"/>
            <a:ext cx="12160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a-DK" altLang="da-DK" sz="1200"/>
              <a:t>Bankoverførsel</a:t>
            </a:r>
          </a:p>
        </p:txBody>
      </p:sp>
      <p:sp>
        <p:nvSpPr>
          <p:cNvPr id="22550" name="Tekstfelt 22"/>
          <p:cNvSpPr txBox="1">
            <a:spLocks noChangeArrowheads="1"/>
          </p:cNvSpPr>
          <p:nvPr/>
        </p:nvSpPr>
        <p:spPr bwMode="auto">
          <a:xfrm>
            <a:off x="4206875" y="3094038"/>
            <a:ext cx="7477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a-DK" altLang="da-DK" sz="1200"/>
              <a:t>Faktura </a:t>
            </a:r>
          </a:p>
        </p:txBody>
      </p:sp>
      <p:sp>
        <p:nvSpPr>
          <p:cNvPr id="22551" name="Freeform 97"/>
          <p:cNvSpPr>
            <a:spLocks noEditPoints="1"/>
          </p:cNvSpPr>
          <p:nvPr/>
        </p:nvSpPr>
        <p:spPr bwMode="auto">
          <a:xfrm>
            <a:off x="1955800" y="3524250"/>
            <a:ext cx="673100" cy="381000"/>
          </a:xfrm>
          <a:custGeom>
            <a:avLst/>
            <a:gdLst>
              <a:gd name="T0" fmla="*/ 2147483646 w 375"/>
              <a:gd name="T1" fmla="*/ 2147483646 h 212"/>
              <a:gd name="T2" fmla="*/ 2147483646 w 375"/>
              <a:gd name="T3" fmla="*/ 2147483646 h 212"/>
              <a:gd name="T4" fmla="*/ 2147483646 w 375"/>
              <a:gd name="T5" fmla="*/ 2147483646 h 212"/>
              <a:gd name="T6" fmla="*/ 2147483646 w 375"/>
              <a:gd name="T7" fmla="*/ 2147483646 h 212"/>
              <a:gd name="T8" fmla="*/ 2147483646 w 375"/>
              <a:gd name="T9" fmla="*/ 2147483646 h 212"/>
              <a:gd name="T10" fmla="*/ 0 w 375"/>
              <a:gd name="T11" fmla="*/ 2147483646 h 212"/>
              <a:gd name="T12" fmla="*/ 2147483646 w 375"/>
              <a:gd name="T13" fmla="*/ 2147483646 h 212"/>
              <a:gd name="T14" fmla="*/ 2147483646 w 375"/>
              <a:gd name="T15" fmla="*/ 2147483646 h 212"/>
              <a:gd name="T16" fmla="*/ 2147483646 w 375"/>
              <a:gd name="T17" fmla="*/ 2147483646 h 212"/>
              <a:gd name="T18" fmla="*/ 2147483646 w 375"/>
              <a:gd name="T19" fmla="*/ 2147483646 h 212"/>
              <a:gd name="T20" fmla="*/ 2147483646 w 375"/>
              <a:gd name="T21" fmla="*/ 2147483646 h 212"/>
              <a:gd name="T22" fmla="*/ 2147483646 w 375"/>
              <a:gd name="T23" fmla="*/ 2147483646 h 212"/>
              <a:gd name="T24" fmla="*/ 2147483646 w 375"/>
              <a:gd name="T25" fmla="*/ 2147483646 h 212"/>
              <a:gd name="T26" fmla="*/ 2147483646 w 375"/>
              <a:gd name="T27" fmla="*/ 2147483646 h 212"/>
              <a:gd name="T28" fmla="*/ 2147483646 w 375"/>
              <a:gd name="T29" fmla="*/ 2147483646 h 212"/>
              <a:gd name="T30" fmla="*/ 2147483646 w 375"/>
              <a:gd name="T31" fmla="*/ 2147483646 h 212"/>
              <a:gd name="T32" fmla="*/ 2147483646 w 375"/>
              <a:gd name="T33" fmla="*/ 2147483646 h 212"/>
              <a:gd name="T34" fmla="*/ 2147483646 w 375"/>
              <a:gd name="T35" fmla="*/ 2147483646 h 212"/>
              <a:gd name="T36" fmla="*/ 2147483646 w 375"/>
              <a:gd name="T37" fmla="*/ 2147483646 h 212"/>
              <a:gd name="T38" fmla="*/ 2147483646 w 375"/>
              <a:gd name="T39" fmla="*/ 2147483646 h 212"/>
              <a:gd name="T40" fmla="*/ 2147483646 w 375"/>
              <a:gd name="T41" fmla="*/ 2147483646 h 212"/>
              <a:gd name="T42" fmla="*/ 2147483646 w 375"/>
              <a:gd name="T43" fmla="*/ 2147483646 h 212"/>
              <a:gd name="T44" fmla="*/ 2147483646 w 375"/>
              <a:gd name="T45" fmla="*/ 2147483646 h 212"/>
              <a:gd name="T46" fmla="*/ 2147483646 w 375"/>
              <a:gd name="T47" fmla="*/ 2147483646 h 212"/>
              <a:gd name="T48" fmla="*/ 2147483646 w 375"/>
              <a:gd name="T49" fmla="*/ 2147483646 h 212"/>
              <a:gd name="T50" fmla="*/ 2147483646 w 375"/>
              <a:gd name="T51" fmla="*/ 2147483646 h 212"/>
              <a:gd name="T52" fmla="*/ 2147483646 w 375"/>
              <a:gd name="T53" fmla="*/ 2147483646 h 212"/>
              <a:gd name="T54" fmla="*/ 2147483646 w 375"/>
              <a:gd name="T55" fmla="*/ 2147483646 h 212"/>
              <a:gd name="T56" fmla="*/ 2147483646 w 375"/>
              <a:gd name="T57" fmla="*/ 2147483646 h 212"/>
              <a:gd name="T58" fmla="*/ 2147483646 w 375"/>
              <a:gd name="T59" fmla="*/ 2147483646 h 212"/>
              <a:gd name="T60" fmla="*/ 2147483646 w 375"/>
              <a:gd name="T61" fmla="*/ 2147483646 h 212"/>
              <a:gd name="T62" fmla="*/ 2147483646 w 375"/>
              <a:gd name="T63" fmla="*/ 2147483646 h 212"/>
              <a:gd name="T64" fmla="*/ 2147483646 w 375"/>
              <a:gd name="T65" fmla="*/ 2147483646 h 212"/>
              <a:gd name="T66" fmla="*/ 2147483646 w 375"/>
              <a:gd name="T67" fmla="*/ 2147483646 h 212"/>
              <a:gd name="T68" fmla="*/ 2147483646 w 375"/>
              <a:gd name="T69" fmla="*/ 2147483646 h 212"/>
              <a:gd name="T70" fmla="*/ 2147483646 w 375"/>
              <a:gd name="T71" fmla="*/ 2147483646 h 212"/>
              <a:gd name="T72" fmla="*/ 2147483646 w 375"/>
              <a:gd name="T73" fmla="*/ 2147483646 h 212"/>
              <a:gd name="T74" fmla="*/ 2147483646 w 375"/>
              <a:gd name="T75" fmla="*/ 2147483646 h 212"/>
              <a:gd name="T76" fmla="*/ 2147483646 w 375"/>
              <a:gd name="T77" fmla="*/ 2147483646 h 212"/>
              <a:gd name="T78" fmla="*/ 2147483646 w 375"/>
              <a:gd name="T79" fmla="*/ 2147483646 h 212"/>
              <a:gd name="T80" fmla="*/ 2147483646 w 375"/>
              <a:gd name="T81" fmla="*/ 2147483646 h 212"/>
              <a:gd name="T82" fmla="*/ 2147483646 w 375"/>
              <a:gd name="T83" fmla="*/ 2147483646 h 212"/>
              <a:gd name="T84" fmla="*/ 2147483646 w 375"/>
              <a:gd name="T85" fmla="*/ 2147483646 h 212"/>
              <a:gd name="T86" fmla="*/ 2147483646 w 375"/>
              <a:gd name="T87" fmla="*/ 2147483646 h 212"/>
              <a:gd name="T88" fmla="*/ 2147483646 w 375"/>
              <a:gd name="T89" fmla="*/ 2147483646 h 212"/>
              <a:gd name="T90" fmla="*/ 2147483646 w 375"/>
              <a:gd name="T91" fmla="*/ 2147483646 h 2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75" h="212">
                <a:moveTo>
                  <a:pt x="350" y="12"/>
                </a:moveTo>
                <a:lnTo>
                  <a:pt x="125" y="12"/>
                </a:lnTo>
                <a:lnTo>
                  <a:pt x="125" y="0"/>
                </a:lnTo>
                <a:cubicBezTo>
                  <a:pt x="120" y="0"/>
                  <a:pt x="116" y="0"/>
                  <a:pt x="112" y="2"/>
                </a:cubicBezTo>
                <a:cubicBezTo>
                  <a:pt x="95" y="8"/>
                  <a:pt x="87" y="25"/>
                  <a:pt x="87" y="25"/>
                </a:cubicBezTo>
                <a:lnTo>
                  <a:pt x="87" y="37"/>
                </a:lnTo>
                <a:lnTo>
                  <a:pt x="75" y="37"/>
                </a:lnTo>
                <a:lnTo>
                  <a:pt x="50" y="37"/>
                </a:lnTo>
                <a:cubicBezTo>
                  <a:pt x="25" y="37"/>
                  <a:pt x="25" y="62"/>
                  <a:pt x="25" y="62"/>
                </a:cubicBezTo>
                <a:lnTo>
                  <a:pt x="25" y="87"/>
                </a:lnTo>
                <a:lnTo>
                  <a:pt x="0" y="100"/>
                </a:lnTo>
                <a:lnTo>
                  <a:pt x="0" y="150"/>
                </a:lnTo>
                <a:cubicBezTo>
                  <a:pt x="0" y="175"/>
                  <a:pt x="25" y="175"/>
                  <a:pt x="25" y="175"/>
                </a:cubicBezTo>
                <a:cubicBezTo>
                  <a:pt x="25" y="195"/>
                  <a:pt x="41" y="212"/>
                  <a:pt x="62" y="212"/>
                </a:cubicBezTo>
                <a:cubicBezTo>
                  <a:pt x="83" y="212"/>
                  <a:pt x="100" y="195"/>
                  <a:pt x="100" y="175"/>
                </a:cubicBezTo>
                <a:lnTo>
                  <a:pt x="125" y="175"/>
                </a:lnTo>
                <a:cubicBezTo>
                  <a:pt x="125" y="195"/>
                  <a:pt x="141" y="212"/>
                  <a:pt x="162" y="212"/>
                </a:cubicBezTo>
                <a:cubicBezTo>
                  <a:pt x="183" y="212"/>
                  <a:pt x="200" y="195"/>
                  <a:pt x="200" y="175"/>
                </a:cubicBezTo>
                <a:lnTo>
                  <a:pt x="212" y="175"/>
                </a:lnTo>
                <a:cubicBezTo>
                  <a:pt x="212" y="195"/>
                  <a:pt x="229" y="212"/>
                  <a:pt x="250" y="212"/>
                </a:cubicBezTo>
                <a:cubicBezTo>
                  <a:pt x="270" y="212"/>
                  <a:pt x="287" y="195"/>
                  <a:pt x="287" y="175"/>
                </a:cubicBezTo>
                <a:lnTo>
                  <a:pt x="300" y="175"/>
                </a:lnTo>
                <a:cubicBezTo>
                  <a:pt x="300" y="195"/>
                  <a:pt x="316" y="212"/>
                  <a:pt x="337" y="212"/>
                </a:cubicBezTo>
                <a:cubicBezTo>
                  <a:pt x="358" y="212"/>
                  <a:pt x="375" y="195"/>
                  <a:pt x="375" y="175"/>
                </a:cubicBezTo>
                <a:lnTo>
                  <a:pt x="375" y="125"/>
                </a:lnTo>
                <a:lnTo>
                  <a:pt x="375" y="112"/>
                </a:lnTo>
                <a:lnTo>
                  <a:pt x="375" y="37"/>
                </a:lnTo>
                <a:cubicBezTo>
                  <a:pt x="375" y="12"/>
                  <a:pt x="350" y="12"/>
                  <a:pt x="350" y="12"/>
                </a:cubicBezTo>
                <a:close/>
                <a:moveTo>
                  <a:pt x="37" y="62"/>
                </a:moveTo>
                <a:cubicBezTo>
                  <a:pt x="37" y="56"/>
                  <a:pt x="39" y="50"/>
                  <a:pt x="50" y="50"/>
                </a:cubicBezTo>
                <a:lnTo>
                  <a:pt x="75" y="50"/>
                </a:lnTo>
                <a:lnTo>
                  <a:pt x="75" y="87"/>
                </a:lnTo>
                <a:lnTo>
                  <a:pt x="37" y="87"/>
                </a:lnTo>
                <a:lnTo>
                  <a:pt x="37" y="62"/>
                </a:lnTo>
                <a:close/>
                <a:moveTo>
                  <a:pt x="62" y="200"/>
                </a:moveTo>
                <a:cubicBezTo>
                  <a:pt x="48" y="200"/>
                  <a:pt x="37" y="188"/>
                  <a:pt x="37" y="175"/>
                </a:cubicBezTo>
                <a:cubicBezTo>
                  <a:pt x="37" y="170"/>
                  <a:pt x="38" y="166"/>
                  <a:pt x="40" y="162"/>
                </a:cubicBezTo>
                <a:cubicBezTo>
                  <a:pt x="45" y="155"/>
                  <a:pt x="53" y="150"/>
                  <a:pt x="62" y="150"/>
                </a:cubicBezTo>
                <a:cubicBezTo>
                  <a:pt x="71" y="150"/>
                  <a:pt x="79" y="155"/>
                  <a:pt x="84" y="162"/>
                </a:cubicBezTo>
                <a:cubicBezTo>
                  <a:pt x="86" y="166"/>
                  <a:pt x="87" y="170"/>
                  <a:pt x="87" y="175"/>
                </a:cubicBezTo>
                <a:cubicBezTo>
                  <a:pt x="87" y="188"/>
                  <a:pt x="76" y="200"/>
                  <a:pt x="62" y="200"/>
                </a:cubicBezTo>
                <a:close/>
                <a:moveTo>
                  <a:pt x="162" y="200"/>
                </a:moveTo>
                <a:cubicBezTo>
                  <a:pt x="148" y="200"/>
                  <a:pt x="137" y="188"/>
                  <a:pt x="137" y="175"/>
                </a:cubicBezTo>
                <a:cubicBezTo>
                  <a:pt x="137" y="170"/>
                  <a:pt x="138" y="166"/>
                  <a:pt x="140" y="162"/>
                </a:cubicBezTo>
                <a:cubicBezTo>
                  <a:pt x="145" y="155"/>
                  <a:pt x="153" y="150"/>
                  <a:pt x="162" y="150"/>
                </a:cubicBezTo>
                <a:cubicBezTo>
                  <a:pt x="171" y="150"/>
                  <a:pt x="179" y="155"/>
                  <a:pt x="184" y="162"/>
                </a:cubicBezTo>
                <a:cubicBezTo>
                  <a:pt x="186" y="166"/>
                  <a:pt x="187" y="170"/>
                  <a:pt x="187" y="175"/>
                </a:cubicBezTo>
                <a:cubicBezTo>
                  <a:pt x="187" y="188"/>
                  <a:pt x="176" y="200"/>
                  <a:pt x="162" y="200"/>
                </a:cubicBezTo>
                <a:close/>
                <a:moveTo>
                  <a:pt x="250" y="200"/>
                </a:moveTo>
                <a:cubicBezTo>
                  <a:pt x="236" y="200"/>
                  <a:pt x="225" y="188"/>
                  <a:pt x="225" y="175"/>
                </a:cubicBezTo>
                <a:cubicBezTo>
                  <a:pt x="225" y="170"/>
                  <a:pt x="226" y="166"/>
                  <a:pt x="228" y="162"/>
                </a:cubicBezTo>
                <a:cubicBezTo>
                  <a:pt x="232" y="155"/>
                  <a:pt x="240" y="150"/>
                  <a:pt x="250" y="150"/>
                </a:cubicBezTo>
                <a:cubicBezTo>
                  <a:pt x="259" y="150"/>
                  <a:pt x="267" y="155"/>
                  <a:pt x="271" y="162"/>
                </a:cubicBezTo>
                <a:cubicBezTo>
                  <a:pt x="273" y="166"/>
                  <a:pt x="275" y="170"/>
                  <a:pt x="275" y="175"/>
                </a:cubicBezTo>
                <a:cubicBezTo>
                  <a:pt x="275" y="188"/>
                  <a:pt x="263" y="200"/>
                  <a:pt x="250" y="200"/>
                </a:cubicBezTo>
                <a:close/>
                <a:moveTo>
                  <a:pt x="337" y="200"/>
                </a:moveTo>
                <a:cubicBezTo>
                  <a:pt x="323" y="200"/>
                  <a:pt x="312" y="188"/>
                  <a:pt x="312" y="175"/>
                </a:cubicBezTo>
                <a:cubicBezTo>
                  <a:pt x="312" y="170"/>
                  <a:pt x="313" y="166"/>
                  <a:pt x="315" y="162"/>
                </a:cubicBezTo>
                <a:cubicBezTo>
                  <a:pt x="320" y="155"/>
                  <a:pt x="328" y="150"/>
                  <a:pt x="337" y="150"/>
                </a:cubicBezTo>
                <a:cubicBezTo>
                  <a:pt x="346" y="150"/>
                  <a:pt x="354" y="155"/>
                  <a:pt x="359" y="162"/>
                </a:cubicBezTo>
                <a:cubicBezTo>
                  <a:pt x="361" y="166"/>
                  <a:pt x="362" y="170"/>
                  <a:pt x="362" y="175"/>
                </a:cubicBezTo>
                <a:cubicBezTo>
                  <a:pt x="362" y="188"/>
                  <a:pt x="351" y="200"/>
                  <a:pt x="337" y="200"/>
                </a:cubicBezTo>
                <a:close/>
                <a:moveTo>
                  <a:pt x="362" y="147"/>
                </a:moveTo>
                <a:cubicBezTo>
                  <a:pt x="355" y="141"/>
                  <a:pt x="347" y="137"/>
                  <a:pt x="337" y="137"/>
                </a:cubicBezTo>
                <a:cubicBezTo>
                  <a:pt x="321" y="137"/>
                  <a:pt x="307" y="147"/>
                  <a:pt x="302" y="162"/>
                </a:cubicBezTo>
                <a:lnTo>
                  <a:pt x="285" y="162"/>
                </a:lnTo>
                <a:cubicBezTo>
                  <a:pt x="280" y="147"/>
                  <a:pt x="266" y="137"/>
                  <a:pt x="250" y="137"/>
                </a:cubicBezTo>
                <a:cubicBezTo>
                  <a:pt x="233" y="137"/>
                  <a:pt x="219" y="147"/>
                  <a:pt x="214" y="162"/>
                </a:cubicBezTo>
                <a:lnTo>
                  <a:pt x="197" y="162"/>
                </a:lnTo>
                <a:cubicBezTo>
                  <a:pt x="192" y="147"/>
                  <a:pt x="178" y="137"/>
                  <a:pt x="162" y="137"/>
                </a:cubicBezTo>
                <a:cubicBezTo>
                  <a:pt x="146" y="137"/>
                  <a:pt x="132" y="147"/>
                  <a:pt x="127" y="162"/>
                </a:cubicBezTo>
                <a:lnTo>
                  <a:pt x="97" y="162"/>
                </a:lnTo>
                <a:cubicBezTo>
                  <a:pt x="92" y="147"/>
                  <a:pt x="78" y="137"/>
                  <a:pt x="62" y="137"/>
                </a:cubicBezTo>
                <a:cubicBezTo>
                  <a:pt x="46" y="137"/>
                  <a:pt x="32" y="147"/>
                  <a:pt x="27" y="162"/>
                </a:cubicBezTo>
                <a:lnTo>
                  <a:pt x="25" y="162"/>
                </a:lnTo>
                <a:cubicBezTo>
                  <a:pt x="19" y="162"/>
                  <a:pt x="12" y="160"/>
                  <a:pt x="12" y="150"/>
                </a:cubicBezTo>
                <a:lnTo>
                  <a:pt x="12" y="107"/>
                </a:lnTo>
                <a:lnTo>
                  <a:pt x="27" y="100"/>
                </a:lnTo>
                <a:lnTo>
                  <a:pt x="87" y="100"/>
                </a:lnTo>
                <a:lnTo>
                  <a:pt x="87" y="87"/>
                </a:lnTo>
                <a:lnTo>
                  <a:pt x="87" y="50"/>
                </a:lnTo>
                <a:lnTo>
                  <a:pt x="100" y="50"/>
                </a:lnTo>
                <a:lnTo>
                  <a:pt x="100" y="28"/>
                </a:lnTo>
                <a:cubicBezTo>
                  <a:pt x="102" y="25"/>
                  <a:pt x="106" y="19"/>
                  <a:pt x="112" y="16"/>
                </a:cubicBezTo>
                <a:lnTo>
                  <a:pt x="112" y="125"/>
                </a:lnTo>
                <a:lnTo>
                  <a:pt x="362" y="125"/>
                </a:lnTo>
                <a:lnTo>
                  <a:pt x="362" y="147"/>
                </a:lnTo>
                <a:close/>
                <a:moveTo>
                  <a:pt x="362" y="112"/>
                </a:moveTo>
                <a:lnTo>
                  <a:pt x="125" y="112"/>
                </a:lnTo>
                <a:lnTo>
                  <a:pt x="125" y="25"/>
                </a:lnTo>
                <a:lnTo>
                  <a:pt x="349" y="25"/>
                </a:lnTo>
                <a:cubicBezTo>
                  <a:pt x="355" y="25"/>
                  <a:pt x="362" y="27"/>
                  <a:pt x="362" y="37"/>
                </a:cubicBezTo>
                <a:lnTo>
                  <a:pt x="362" y="112"/>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sp>
        <p:nvSpPr>
          <p:cNvPr id="22552" name="Freeform 97"/>
          <p:cNvSpPr>
            <a:spLocks noEditPoints="1"/>
          </p:cNvSpPr>
          <p:nvPr/>
        </p:nvSpPr>
        <p:spPr bwMode="auto">
          <a:xfrm>
            <a:off x="1955800" y="2965450"/>
            <a:ext cx="673100" cy="381000"/>
          </a:xfrm>
          <a:custGeom>
            <a:avLst/>
            <a:gdLst>
              <a:gd name="T0" fmla="*/ 2147483646 w 375"/>
              <a:gd name="T1" fmla="*/ 2147483646 h 212"/>
              <a:gd name="T2" fmla="*/ 2147483646 w 375"/>
              <a:gd name="T3" fmla="*/ 2147483646 h 212"/>
              <a:gd name="T4" fmla="*/ 2147483646 w 375"/>
              <a:gd name="T5" fmla="*/ 2147483646 h 212"/>
              <a:gd name="T6" fmla="*/ 2147483646 w 375"/>
              <a:gd name="T7" fmla="*/ 2147483646 h 212"/>
              <a:gd name="T8" fmla="*/ 2147483646 w 375"/>
              <a:gd name="T9" fmla="*/ 2147483646 h 212"/>
              <a:gd name="T10" fmla="*/ 0 w 375"/>
              <a:gd name="T11" fmla="*/ 2147483646 h 212"/>
              <a:gd name="T12" fmla="*/ 2147483646 w 375"/>
              <a:gd name="T13" fmla="*/ 2147483646 h 212"/>
              <a:gd name="T14" fmla="*/ 2147483646 w 375"/>
              <a:gd name="T15" fmla="*/ 2147483646 h 212"/>
              <a:gd name="T16" fmla="*/ 2147483646 w 375"/>
              <a:gd name="T17" fmla="*/ 2147483646 h 212"/>
              <a:gd name="T18" fmla="*/ 2147483646 w 375"/>
              <a:gd name="T19" fmla="*/ 2147483646 h 212"/>
              <a:gd name="T20" fmla="*/ 2147483646 w 375"/>
              <a:gd name="T21" fmla="*/ 2147483646 h 212"/>
              <a:gd name="T22" fmla="*/ 2147483646 w 375"/>
              <a:gd name="T23" fmla="*/ 2147483646 h 212"/>
              <a:gd name="T24" fmla="*/ 2147483646 w 375"/>
              <a:gd name="T25" fmla="*/ 2147483646 h 212"/>
              <a:gd name="T26" fmla="*/ 2147483646 w 375"/>
              <a:gd name="T27" fmla="*/ 2147483646 h 212"/>
              <a:gd name="T28" fmla="*/ 2147483646 w 375"/>
              <a:gd name="T29" fmla="*/ 2147483646 h 212"/>
              <a:gd name="T30" fmla="*/ 2147483646 w 375"/>
              <a:gd name="T31" fmla="*/ 2147483646 h 212"/>
              <a:gd name="T32" fmla="*/ 2147483646 w 375"/>
              <a:gd name="T33" fmla="*/ 2147483646 h 212"/>
              <a:gd name="T34" fmla="*/ 2147483646 w 375"/>
              <a:gd name="T35" fmla="*/ 2147483646 h 212"/>
              <a:gd name="T36" fmla="*/ 2147483646 w 375"/>
              <a:gd name="T37" fmla="*/ 2147483646 h 212"/>
              <a:gd name="T38" fmla="*/ 2147483646 w 375"/>
              <a:gd name="T39" fmla="*/ 2147483646 h 212"/>
              <a:gd name="T40" fmla="*/ 2147483646 w 375"/>
              <a:gd name="T41" fmla="*/ 2147483646 h 212"/>
              <a:gd name="T42" fmla="*/ 2147483646 w 375"/>
              <a:gd name="T43" fmla="*/ 2147483646 h 212"/>
              <a:gd name="T44" fmla="*/ 2147483646 w 375"/>
              <a:gd name="T45" fmla="*/ 2147483646 h 212"/>
              <a:gd name="T46" fmla="*/ 2147483646 w 375"/>
              <a:gd name="T47" fmla="*/ 2147483646 h 212"/>
              <a:gd name="T48" fmla="*/ 2147483646 w 375"/>
              <a:gd name="T49" fmla="*/ 2147483646 h 212"/>
              <a:gd name="T50" fmla="*/ 2147483646 w 375"/>
              <a:gd name="T51" fmla="*/ 2147483646 h 212"/>
              <a:gd name="T52" fmla="*/ 2147483646 w 375"/>
              <a:gd name="T53" fmla="*/ 2147483646 h 212"/>
              <a:gd name="T54" fmla="*/ 2147483646 w 375"/>
              <a:gd name="T55" fmla="*/ 2147483646 h 212"/>
              <a:gd name="T56" fmla="*/ 2147483646 w 375"/>
              <a:gd name="T57" fmla="*/ 2147483646 h 212"/>
              <a:gd name="T58" fmla="*/ 2147483646 w 375"/>
              <a:gd name="T59" fmla="*/ 2147483646 h 212"/>
              <a:gd name="T60" fmla="*/ 2147483646 w 375"/>
              <a:gd name="T61" fmla="*/ 2147483646 h 212"/>
              <a:gd name="T62" fmla="*/ 2147483646 w 375"/>
              <a:gd name="T63" fmla="*/ 2147483646 h 212"/>
              <a:gd name="T64" fmla="*/ 2147483646 w 375"/>
              <a:gd name="T65" fmla="*/ 2147483646 h 212"/>
              <a:gd name="T66" fmla="*/ 2147483646 w 375"/>
              <a:gd name="T67" fmla="*/ 2147483646 h 212"/>
              <a:gd name="T68" fmla="*/ 2147483646 w 375"/>
              <a:gd name="T69" fmla="*/ 2147483646 h 212"/>
              <a:gd name="T70" fmla="*/ 2147483646 w 375"/>
              <a:gd name="T71" fmla="*/ 2147483646 h 212"/>
              <a:gd name="T72" fmla="*/ 2147483646 w 375"/>
              <a:gd name="T73" fmla="*/ 2147483646 h 212"/>
              <a:gd name="T74" fmla="*/ 2147483646 w 375"/>
              <a:gd name="T75" fmla="*/ 2147483646 h 212"/>
              <a:gd name="T76" fmla="*/ 2147483646 w 375"/>
              <a:gd name="T77" fmla="*/ 2147483646 h 212"/>
              <a:gd name="T78" fmla="*/ 2147483646 w 375"/>
              <a:gd name="T79" fmla="*/ 2147483646 h 212"/>
              <a:gd name="T80" fmla="*/ 2147483646 w 375"/>
              <a:gd name="T81" fmla="*/ 2147483646 h 212"/>
              <a:gd name="T82" fmla="*/ 2147483646 w 375"/>
              <a:gd name="T83" fmla="*/ 2147483646 h 212"/>
              <a:gd name="T84" fmla="*/ 2147483646 w 375"/>
              <a:gd name="T85" fmla="*/ 2147483646 h 212"/>
              <a:gd name="T86" fmla="*/ 2147483646 w 375"/>
              <a:gd name="T87" fmla="*/ 2147483646 h 212"/>
              <a:gd name="T88" fmla="*/ 2147483646 w 375"/>
              <a:gd name="T89" fmla="*/ 2147483646 h 212"/>
              <a:gd name="T90" fmla="*/ 2147483646 w 375"/>
              <a:gd name="T91" fmla="*/ 2147483646 h 2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75" h="212">
                <a:moveTo>
                  <a:pt x="350" y="12"/>
                </a:moveTo>
                <a:lnTo>
                  <a:pt x="125" y="12"/>
                </a:lnTo>
                <a:lnTo>
                  <a:pt x="125" y="0"/>
                </a:lnTo>
                <a:cubicBezTo>
                  <a:pt x="120" y="0"/>
                  <a:pt x="116" y="0"/>
                  <a:pt x="112" y="2"/>
                </a:cubicBezTo>
                <a:cubicBezTo>
                  <a:pt x="95" y="8"/>
                  <a:pt x="87" y="25"/>
                  <a:pt x="87" y="25"/>
                </a:cubicBezTo>
                <a:lnTo>
                  <a:pt x="87" y="37"/>
                </a:lnTo>
                <a:lnTo>
                  <a:pt x="75" y="37"/>
                </a:lnTo>
                <a:lnTo>
                  <a:pt x="50" y="37"/>
                </a:lnTo>
                <a:cubicBezTo>
                  <a:pt x="25" y="37"/>
                  <a:pt x="25" y="62"/>
                  <a:pt x="25" y="62"/>
                </a:cubicBezTo>
                <a:lnTo>
                  <a:pt x="25" y="87"/>
                </a:lnTo>
                <a:lnTo>
                  <a:pt x="0" y="100"/>
                </a:lnTo>
                <a:lnTo>
                  <a:pt x="0" y="150"/>
                </a:lnTo>
                <a:cubicBezTo>
                  <a:pt x="0" y="175"/>
                  <a:pt x="25" y="175"/>
                  <a:pt x="25" y="175"/>
                </a:cubicBezTo>
                <a:cubicBezTo>
                  <a:pt x="25" y="195"/>
                  <a:pt x="41" y="212"/>
                  <a:pt x="62" y="212"/>
                </a:cubicBezTo>
                <a:cubicBezTo>
                  <a:pt x="83" y="212"/>
                  <a:pt x="100" y="195"/>
                  <a:pt x="100" y="175"/>
                </a:cubicBezTo>
                <a:lnTo>
                  <a:pt x="125" y="175"/>
                </a:lnTo>
                <a:cubicBezTo>
                  <a:pt x="125" y="195"/>
                  <a:pt x="141" y="212"/>
                  <a:pt x="162" y="212"/>
                </a:cubicBezTo>
                <a:cubicBezTo>
                  <a:pt x="183" y="212"/>
                  <a:pt x="200" y="195"/>
                  <a:pt x="200" y="175"/>
                </a:cubicBezTo>
                <a:lnTo>
                  <a:pt x="212" y="175"/>
                </a:lnTo>
                <a:cubicBezTo>
                  <a:pt x="212" y="195"/>
                  <a:pt x="229" y="212"/>
                  <a:pt x="250" y="212"/>
                </a:cubicBezTo>
                <a:cubicBezTo>
                  <a:pt x="270" y="212"/>
                  <a:pt x="287" y="195"/>
                  <a:pt x="287" y="175"/>
                </a:cubicBezTo>
                <a:lnTo>
                  <a:pt x="300" y="175"/>
                </a:lnTo>
                <a:cubicBezTo>
                  <a:pt x="300" y="195"/>
                  <a:pt x="316" y="212"/>
                  <a:pt x="337" y="212"/>
                </a:cubicBezTo>
                <a:cubicBezTo>
                  <a:pt x="358" y="212"/>
                  <a:pt x="375" y="195"/>
                  <a:pt x="375" y="175"/>
                </a:cubicBezTo>
                <a:lnTo>
                  <a:pt x="375" y="125"/>
                </a:lnTo>
                <a:lnTo>
                  <a:pt x="375" y="112"/>
                </a:lnTo>
                <a:lnTo>
                  <a:pt x="375" y="37"/>
                </a:lnTo>
                <a:cubicBezTo>
                  <a:pt x="375" y="12"/>
                  <a:pt x="350" y="12"/>
                  <a:pt x="350" y="12"/>
                </a:cubicBezTo>
                <a:close/>
                <a:moveTo>
                  <a:pt x="37" y="62"/>
                </a:moveTo>
                <a:cubicBezTo>
                  <a:pt x="37" y="56"/>
                  <a:pt x="39" y="50"/>
                  <a:pt x="50" y="50"/>
                </a:cubicBezTo>
                <a:lnTo>
                  <a:pt x="75" y="50"/>
                </a:lnTo>
                <a:lnTo>
                  <a:pt x="75" y="87"/>
                </a:lnTo>
                <a:lnTo>
                  <a:pt x="37" y="87"/>
                </a:lnTo>
                <a:lnTo>
                  <a:pt x="37" y="62"/>
                </a:lnTo>
                <a:close/>
                <a:moveTo>
                  <a:pt x="62" y="200"/>
                </a:moveTo>
                <a:cubicBezTo>
                  <a:pt x="48" y="200"/>
                  <a:pt x="37" y="188"/>
                  <a:pt x="37" y="175"/>
                </a:cubicBezTo>
                <a:cubicBezTo>
                  <a:pt x="37" y="170"/>
                  <a:pt x="38" y="166"/>
                  <a:pt x="40" y="162"/>
                </a:cubicBezTo>
                <a:cubicBezTo>
                  <a:pt x="45" y="155"/>
                  <a:pt x="53" y="150"/>
                  <a:pt x="62" y="150"/>
                </a:cubicBezTo>
                <a:cubicBezTo>
                  <a:pt x="71" y="150"/>
                  <a:pt x="79" y="155"/>
                  <a:pt x="84" y="162"/>
                </a:cubicBezTo>
                <a:cubicBezTo>
                  <a:pt x="86" y="166"/>
                  <a:pt x="87" y="170"/>
                  <a:pt x="87" y="175"/>
                </a:cubicBezTo>
                <a:cubicBezTo>
                  <a:pt x="87" y="188"/>
                  <a:pt x="76" y="200"/>
                  <a:pt x="62" y="200"/>
                </a:cubicBezTo>
                <a:close/>
                <a:moveTo>
                  <a:pt x="162" y="200"/>
                </a:moveTo>
                <a:cubicBezTo>
                  <a:pt x="148" y="200"/>
                  <a:pt x="137" y="188"/>
                  <a:pt x="137" y="175"/>
                </a:cubicBezTo>
                <a:cubicBezTo>
                  <a:pt x="137" y="170"/>
                  <a:pt x="138" y="166"/>
                  <a:pt x="140" y="162"/>
                </a:cubicBezTo>
                <a:cubicBezTo>
                  <a:pt x="145" y="155"/>
                  <a:pt x="153" y="150"/>
                  <a:pt x="162" y="150"/>
                </a:cubicBezTo>
                <a:cubicBezTo>
                  <a:pt x="171" y="150"/>
                  <a:pt x="179" y="155"/>
                  <a:pt x="184" y="162"/>
                </a:cubicBezTo>
                <a:cubicBezTo>
                  <a:pt x="186" y="166"/>
                  <a:pt x="187" y="170"/>
                  <a:pt x="187" y="175"/>
                </a:cubicBezTo>
                <a:cubicBezTo>
                  <a:pt x="187" y="188"/>
                  <a:pt x="176" y="200"/>
                  <a:pt x="162" y="200"/>
                </a:cubicBezTo>
                <a:close/>
                <a:moveTo>
                  <a:pt x="250" y="200"/>
                </a:moveTo>
                <a:cubicBezTo>
                  <a:pt x="236" y="200"/>
                  <a:pt x="225" y="188"/>
                  <a:pt x="225" y="175"/>
                </a:cubicBezTo>
                <a:cubicBezTo>
                  <a:pt x="225" y="170"/>
                  <a:pt x="226" y="166"/>
                  <a:pt x="228" y="162"/>
                </a:cubicBezTo>
                <a:cubicBezTo>
                  <a:pt x="232" y="155"/>
                  <a:pt x="240" y="150"/>
                  <a:pt x="250" y="150"/>
                </a:cubicBezTo>
                <a:cubicBezTo>
                  <a:pt x="259" y="150"/>
                  <a:pt x="267" y="155"/>
                  <a:pt x="271" y="162"/>
                </a:cubicBezTo>
                <a:cubicBezTo>
                  <a:pt x="273" y="166"/>
                  <a:pt x="275" y="170"/>
                  <a:pt x="275" y="175"/>
                </a:cubicBezTo>
                <a:cubicBezTo>
                  <a:pt x="275" y="188"/>
                  <a:pt x="263" y="200"/>
                  <a:pt x="250" y="200"/>
                </a:cubicBezTo>
                <a:close/>
                <a:moveTo>
                  <a:pt x="337" y="200"/>
                </a:moveTo>
                <a:cubicBezTo>
                  <a:pt x="323" y="200"/>
                  <a:pt x="312" y="188"/>
                  <a:pt x="312" y="175"/>
                </a:cubicBezTo>
                <a:cubicBezTo>
                  <a:pt x="312" y="170"/>
                  <a:pt x="313" y="166"/>
                  <a:pt x="315" y="162"/>
                </a:cubicBezTo>
                <a:cubicBezTo>
                  <a:pt x="320" y="155"/>
                  <a:pt x="328" y="150"/>
                  <a:pt x="337" y="150"/>
                </a:cubicBezTo>
                <a:cubicBezTo>
                  <a:pt x="346" y="150"/>
                  <a:pt x="354" y="155"/>
                  <a:pt x="359" y="162"/>
                </a:cubicBezTo>
                <a:cubicBezTo>
                  <a:pt x="361" y="166"/>
                  <a:pt x="362" y="170"/>
                  <a:pt x="362" y="175"/>
                </a:cubicBezTo>
                <a:cubicBezTo>
                  <a:pt x="362" y="188"/>
                  <a:pt x="351" y="200"/>
                  <a:pt x="337" y="200"/>
                </a:cubicBezTo>
                <a:close/>
                <a:moveTo>
                  <a:pt x="362" y="147"/>
                </a:moveTo>
                <a:cubicBezTo>
                  <a:pt x="355" y="141"/>
                  <a:pt x="347" y="137"/>
                  <a:pt x="337" y="137"/>
                </a:cubicBezTo>
                <a:cubicBezTo>
                  <a:pt x="321" y="137"/>
                  <a:pt x="307" y="147"/>
                  <a:pt x="302" y="162"/>
                </a:cubicBezTo>
                <a:lnTo>
                  <a:pt x="285" y="162"/>
                </a:lnTo>
                <a:cubicBezTo>
                  <a:pt x="280" y="147"/>
                  <a:pt x="266" y="137"/>
                  <a:pt x="250" y="137"/>
                </a:cubicBezTo>
                <a:cubicBezTo>
                  <a:pt x="233" y="137"/>
                  <a:pt x="219" y="147"/>
                  <a:pt x="214" y="162"/>
                </a:cubicBezTo>
                <a:lnTo>
                  <a:pt x="197" y="162"/>
                </a:lnTo>
                <a:cubicBezTo>
                  <a:pt x="192" y="147"/>
                  <a:pt x="178" y="137"/>
                  <a:pt x="162" y="137"/>
                </a:cubicBezTo>
                <a:cubicBezTo>
                  <a:pt x="146" y="137"/>
                  <a:pt x="132" y="147"/>
                  <a:pt x="127" y="162"/>
                </a:cubicBezTo>
                <a:lnTo>
                  <a:pt x="97" y="162"/>
                </a:lnTo>
                <a:cubicBezTo>
                  <a:pt x="92" y="147"/>
                  <a:pt x="78" y="137"/>
                  <a:pt x="62" y="137"/>
                </a:cubicBezTo>
                <a:cubicBezTo>
                  <a:pt x="46" y="137"/>
                  <a:pt x="32" y="147"/>
                  <a:pt x="27" y="162"/>
                </a:cubicBezTo>
                <a:lnTo>
                  <a:pt x="25" y="162"/>
                </a:lnTo>
                <a:cubicBezTo>
                  <a:pt x="19" y="162"/>
                  <a:pt x="12" y="160"/>
                  <a:pt x="12" y="150"/>
                </a:cubicBezTo>
                <a:lnTo>
                  <a:pt x="12" y="107"/>
                </a:lnTo>
                <a:lnTo>
                  <a:pt x="27" y="100"/>
                </a:lnTo>
                <a:lnTo>
                  <a:pt x="87" y="100"/>
                </a:lnTo>
                <a:lnTo>
                  <a:pt x="87" y="87"/>
                </a:lnTo>
                <a:lnTo>
                  <a:pt x="87" y="50"/>
                </a:lnTo>
                <a:lnTo>
                  <a:pt x="100" y="50"/>
                </a:lnTo>
                <a:lnTo>
                  <a:pt x="100" y="28"/>
                </a:lnTo>
                <a:cubicBezTo>
                  <a:pt x="102" y="25"/>
                  <a:pt x="106" y="19"/>
                  <a:pt x="112" y="16"/>
                </a:cubicBezTo>
                <a:lnTo>
                  <a:pt x="112" y="125"/>
                </a:lnTo>
                <a:lnTo>
                  <a:pt x="362" y="125"/>
                </a:lnTo>
                <a:lnTo>
                  <a:pt x="362" y="147"/>
                </a:lnTo>
                <a:close/>
                <a:moveTo>
                  <a:pt x="362" y="112"/>
                </a:moveTo>
                <a:lnTo>
                  <a:pt x="125" y="112"/>
                </a:lnTo>
                <a:lnTo>
                  <a:pt x="125" y="25"/>
                </a:lnTo>
                <a:lnTo>
                  <a:pt x="349" y="25"/>
                </a:lnTo>
                <a:cubicBezTo>
                  <a:pt x="355" y="25"/>
                  <a:pt x="362" y="27"/>
                  <a:pt x="362" y="37"/>
                </a:cubicBezTo>
                <a:lnTo>
                  <a:pt x="362" y="112"/>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sp>
        <p:nvSpPr>
          <p:cNvPr id="22553" name="Freeform 97"/>
          <p:cNvSpPr>
            <a:spLocks noEditPoints="1"/>
          </p:cNvSpPr>
          <p:nvPr/>
        </p:nvSpPr>
        <p:spPr bwMode="auto">
          <a:xfrm>
            <a:off x="1955800" y="2405063"/>
            <a:ext cx="673100" cy="382587"/>
          </a:xfrm>
          <a:custGeom>
            <a:avLst/>
            <a:gdLst>
              <a:gd name="T0" fmla="*/ 2147483646 w 375"/>
              <a:gd name="T1" fmla="*/ 2147483646 h 212"/>
              <a:gd name="T2" fmla="*/ 2147483646 w 375"/>
              <a:gd name="T3" fmla="*/ 2147483646 h 212"/>
              <a:gd name="T4" fmla="*/ 2147483646 w 375"/>
              <a:gd name="T5" fmla="*/ 2147483646 h 212"/>
              <a:gd name="T6" fmla="*/ 2147483646 w 375"/>
              <a:gd name="T7" fmla="*/ 2147483646 h 212"/>
              <a:gd name="T8" fmla="*/ 2147483646 w 375"/>
              <a:gd name="T9" fmla="*/ 2147483646 h 212"/>
              <a:gd name="T10" fmla="*/ 0 w 375"/>
              <a:gd name="T11" fmla="*/ 2147483646 h 212"/>
              <a:gd name="T12" fmla="*/ 2147483646 w 375"/>
              <a:gd name="T13" fmla="*/ 2147483646 h 212"/>
              <a:gd name="T14" fmla="*/ 2147483646 w 375"/>
              <a:gd name="T15" fmla="*/ 2147483646 h 212"/>
              <a:gd name="T16" fmla="*/ 2147483646 w 375"/>
              <a:gd name="T17" fmla="*/ 2147483646 h 212"/>
              <a:gd name="T18" fmla="*/ 2147483646 w 375"/>
              <a:gd name="T19" fmla="*/ 2147483646 h 212"/>
              <a:gd name="T20" fmla="*/ 2147483646 w 375"/>
              <a:gd name="T21" fmla="*/ 2147483646 h 212"/>
              <a:gd name="T22" fmla="*/ 2147483646 w 375"/>
              <a:gd name="T23" fmla="*/ 2147483646 h 212"/>
              <a:gd name="T24" fmla="*/ 2147483646 w 375"/>
              <a:gd name="T25" fmla="*/ 2147483646 h 212"/>
              <a:gd name="T26" fmla="*/ 2147483646 w 375"/>
              <a:gd name="T27" fmla="*/ 2147483646 h 212"/>
              <a:gd name="T28" fmla="*/ 2147483646 w 375"/>
              <a:gd name="T29" fmla="*/ 2147483646 h 212"/>
              <a:gd name="T30" fmla="*/ 2147483646 w 375"/>
              <a:gd name="T31" fmla="*/ 2147483646 h 212"/>
              <a:gd name="T32" fmla="*/ 2147483646 w 375"/>
              <a:gd name="T33" fmla="*/ 2147483646 h 212"/>
              <a:gd name="T34" fmla="*/ 2147483646 w 375"/>
              <a:gd name="T35" fmla="*/ 2147483646 h 212"/>
              <a:gd name="T36" fmla="*/ 2147483646 w 375"/>
              <a:gd name="T37" fmla="*/ 2147483646 h 212"/>
              <a:gd name="T38" fmla="*/ 2147483646 w 375"/>
              <a:gd name="T39" fmla="*/ 2147483646 h 212"/>
              <a:gd name="T40" fmla="*/ 2147483646 w 375"/>
              <a:gd name="T41" fmla="*/ 2147483646 h 212"/>
              <a:gd name="T42" fmla="*/ 2147483646 w 375"/>
              <a:gd name="T43" fmla="*/ 2147483646 h 212"/>
              <a:gd name="T44" fmla="*/ 2147483646 w 375"/>
              <a:gd name="T45" fmla="*/ 2147483646 h 212"/>
              <a:gd name="T46" fmla="*/ 2147483646 w 375"/>
              <a:gd name="T47" fmla="*/ 2147483646 h 212"/>
              <a:gd name="T48" fmla="*/ 2147483646 w 375"/>
              <a:gd name="T49" fmla="*/ 2147483646 h 212"/>
              <a:gd name="T50" fmla="*/ 2147483646 w 375"/>
              <a:gd name="T51" fmla="*/ 2147483646 h 212"/>
              <a:gd name="T52" fmla="*/ 2147483646 w 375"/>
              <a:gd name="T53" fmla="*/ 2147483646 h 212"/>
              <a:gd name="T54" fmla="*/ 2147483646 w 375"/>
              <a:gd name="T55" fmla="*/ 2147483646 h 212"/>
              <a:gd name="T56" fmla="*/ 2147483646 w 375"/>
              <a:gd name="T57" fmla="*/ 2147483646 h 212"/>
              <a:gd name="T58" fmla="*/ 2147483646 w 375"/>
              <a:gd name="T59" fmla="*/ 2147483646 h 212"/>
              <a:gd name="T60" fmla="*/ 2147483646 w 375"/>
              <a:gd name="T61" fmla="*/ 2147483646 h 212"/>
              <a:gd name="T62" fmla="*/ 2147483646 w 375"/>
              <a:gd name="T63" fmla="*/ 2147483646 h 212"/>
              <a:gd name="T64" fmla="*/ 2147483646 w 375"/>
              <a:gd name="T65" fmla="*/ 2147483646 h 212"/>
              <a:gd name="T66" fmla="*/ 2147483646 w 375"/>
              <a:gd name="T67" fmla="*/ 2147483646 h 212"/>
              <a:gd name="T68" fmla="*/ 2147483646 w 375"/>
              <a:gd name="T69" fmla="*/ 2147483646 h 212"/>
              <a:gd name="T70" fmla="*/ 2147483646 w 375"/>
              <a:gd name="T71" fmla="*/ 2147483646 h 212"/>
              <a:gd name="T72" fmla="*/ 2147483646 w 375"/>
              <a:gd name="T73" fmla="*/ 2147483646 h 212"/>
              <a:gd name="T74" fmla="*/ 2147483646 w 375"/>
              <a:gd name="T75" fmla="*/ 2147483646 h 212"/>
              <a:gd name="T76" fmla="*/ 2147483646 w 375"/>
              <a:gd name="T77" fmla="*/ 2147483646 h 212"/>
              <a:gd name="T78" fmla="*/ 2147483646 w 375"/>
              <a:gd name="T79" fmla="*/ 2147483646 h 212"/>
              <a:gd name="T80" fmla="*/ 2147483646 w 375"/>
              <a:gd name="T81" fmla="*/ 2147483646 h 212"/>
              <a:gd name="T82" fmla="*/ 2147483646 w 375"/>
              <a:gd name="T83" fmla="*/ 2147483646 h 212"/>
              <a:gd name="T84" fmla="*/ 2147483646 w 375"/>
              <a:gd name="T85" fmla="*/ 2147483646 h 212"/>
              <a:gd name="T86" fmla="*/ 2147483646 w 375"/>
              <a:gd name="T87" fmla="*/ 2147483646 h 212"/>
              <a:gd name="T88" fmla="*/ 2147483646 w 375"/>
              <a:gd name="T89" fmla="*/ 2147483646 h 212"/>
              <a:gd name="T90" fmla="*/ 2147483646 w 375"/>
              <a:gd name="T91" fmla="*/ 2147483646 h 2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75" h="212">
                <a:moveTo>
                  <a:pt x="350" y="12"/>
                </a:moveTo>
                <a:lnTo>
                  <a:pt x="125" y="12"/>
                </a:lnTo>
                <a:lnTo>
                  <a:pt x="125" y="0"/>
                </a:lnTo>
                <a:cubicBezTo>
                  <a:pt x="120" y="0"/>
                  <a:pt x="116" y="0"/>
                  <a:pt x="112" y="2"/>
                </a:cubicBezTo>
                <a:cubicBezTo>
                  <a:pt x="95" y="8"/>
                  <a:pt x="87" y="25"/>
                  <a:pt x="87" y="25"/>
                </a:cubicBezTo>
                <a:lnTo>
                  <a:pt x="87" y="37"/>
                </a:lnTo>
                <a:lnTo>
                  <a:pt x="75" y="37"/>
                </a:lnTo>
                <a:lnTo>
                  <a:pt x="50" y="37"/>
                </a:lnTo>
                <a:cubicBezTo>
                  <a:pt x="25" y="37"/>
                  <a:pt x="25" y="62"/>
                  <a:pt x="25" y="62"/>
                </a:cubicBezTo>
                <a:lnTo>
                  <a:pt x="25" y="87"/>
                </a:lnTo>
                <a:lnTo>
                  <a:pt x="0" y="100"/>
                </a:lnTo>
                <a:lnTo>
                  <a:pt x="0" y="150"/>
                </a:lnTo>
                <a:cubicBezTo>
                  <a:pt x="0" y="175"/>
                  <a:pt x="25" y="175"/>
                  <a:pt x="25" y="175"/>
                </a:cubicBezTo>
                <a:cubicBezTo>
                  <a:pt x="25" y="195"/>
                  <a:pt x="41" y="212"/>
                  <a:pt x="62" y="212"/>
                </a:cubicBezTo>
                <a:cubicBezTo>
                  <a:pt x="83" y="212"/>
                  <a:pt x="100" y="195"/>
                  <a:pt x="100" y="175"/>
                </a:cubicBezTo>
                <a:lnTo>
                  <a:pt x="125" y="175"/>
                </a:lnTo>
                <a:cubicBezTo>
                  <a:pt x="125" y="195"/>
                  <a:pt x="141" y="212"/>
                  <a:pt x="162" y="212"/>
                </a:cubicBezTo>
                <a:cubicBezTo>
                  <a:pt x="183" y="212"/>
                  <a:pt x="200" y="195"/>
                  <a:pt x="200" y="175"/>
                </a:cubicBezTo>
                <a:lnTo>
                  <a:pt x="212" y="175"/>
                </a:lnTo>
                <a:cubicBezTo>
                  <a:pt x="212" y="195"/>
                  <a:pt x="229" y="212"/>
                  <a:pt x="250" y="212"/>
                </a:cubicBezTo>
                <a:cubicBezTo>
                  <a:pt x="270" y="212"/>
                  <a:pt x="287" y="195"/>
                  <a:pt x="287" y="175"/>
                </a:cubicBezTo>
                <a:lnTo>
                  <a:pt x="300" y="175"/>
                </a:lnTo>
                <a:cubicBezTo>
                  <a:pt x="300" y="195"/>
                  <a:pt x="316" y="212"/>
                  <a:pt x="337" y="212"/>
                </a:cubicBezTo>
                <a:cubicBezTo>
                  <a:pt x="358" y="212"/>
                  <a:pt x="375" y="195"/>
                  <a:pt x="375" y="175"/>
                </a:cubicBezTo>
                <a:lnTo>
                  <a:pt x="375" y="125"/>
                </a:lnTo>
                <a:lnTo>
                  <a:pt x="375" y="112"/>
                </a:lnTo>
                <a:lnTo>
                  <a:pt x="375" y="37"/>
                </a:lnTo>
                <a:cubicBezTo>
                  <a:pt x="375" y="12"/>
                  <a:pt x="350" y="12"/>
                  <a:pt x="350" y="12"/>
                </a:cubicBezTo>
                <a:close/>
                <a:moveTo>
                  <a:pt x="37" y="62"/>
                </a:moveTo>
                <a:cubicBezTo>
                  <a:pt x="37" y="56"/>
                  <a:pt x="39" y="50"/>
                  <a:pt x="50" y="50"/>
                </a:cubicBezTo>
                <a:lnTo>
                  <a:pt x="75" y="50"/>
                </a:lnTo>
                <a:lnTo>
                  <a:pt x="75" y="87"/>
                </a:lnTo>
                <a:lnTo>
                  <a:pt x="37" y="87"/>
                </a:lnTo>
                <a:lnTo>
                  <a:pt x="37" y="62"/>
                </a:lnTo>
                <a:close/>
                <a:moveTo>
                  <a:pt x="62" y="200"/>
                </a:moveTo>
                <a:cubicBezTo>
                  <a:pt x="48" y="200"/>
                  <a:pt x="37" y="188"/>
                  <a:pt x="37" y="175"/>
                </a:cubicBezTo>
                <a:cubicBezTo>
                  <a:pt x="37" y="170"/>
                  <a:pt x="38" y="166"/>
                  <a:pt x="40" y="162"/>
                </a:cubicBezTo>
                <a:cubicBezTo>
                  <a:pt x="45" y="155"/>
                  <a:pt x="53" y="150"/>
                  <a:pt x="62" y="150"/>
                </a:cubicBezTo>
                <a:cubicBezTo>
                  <a:pt x="71" y="150"/>
                  <a:pt x="79" y="155"/>
                  <a:pt x="84" y="162"/>
                </a:cubicBezTo>
                <a:cubicBezTo>
                  <a:pt x="86" y="166"/>
                  <a:pt x="87" y="170"/>
                  <a:pt x="87" y="175"/>
                </a:cubicBezTo>
                <a:cubicBezTo>
                  <a:pt x="87" y="188"/>
                  <a:pt x="76" y="200"/>
                  <a:pt x="62" y="200"/>
                </a:cubicBezTo>
                <a:close/>
                <a:moveTo>
                  <a:pt x="162" y="200"/>
                </a:moveTo>
                <a:cubicBezTo>
                  <a:pt x="148" y="200"/>
                  <a:pt x="137" y="188"/>
                  <a:pt x="137" y="175"/>
                </a:cubicBezTo>
                <a:cubicBezTo>
                  <a:pt x="137" y="170"/>
                  <a:pt x="138" y="166"/>
                  <a:pt x="140" y="162"/>
                </a:cubicBezTo>
                <a:cubicBezTo>
                  <a:pt x="145" y="155"/>
                  <a:pt x="153" y="150"/>
                  <a:pt x="162" y="150"/>
                </a:cubicBezTo>
                <a:cubicBezTo>
                  <a:pt x="171" y="150"/>
                  <a:pt x="179" y="155"/>
                  <a:pt x="184" y="162"/>
                </a:cubicBezTo>
                <a:cubicBezTo>
                  <a:pt x="186" y="166"/>
                  <a:pt x="187" y="170"/>
                  <a:pt x="187" y="175"/>
                </a:cubicBezTo>
                <a:cubicBezTo>
                  <a:pt x="187" y="188"/>
                  <a:pt x="176" y="200"/>
                  <a:pt x="162" y="200"/>
                </a:cubicBezTo>
                <a:close/>
                <a:moveTo>
                  <a:pt x="250" y="200"/>
                </a:moveTo>
                <a:cubicBezTo>
                  <a:pt x="236" y="200"/>
                  <a:pt x="225" y="188"/>
                  <a:pt x="225" y="175"/>
                </a:cubicBezTo>
                <a:cubicBezTo>
                  <a:pt x="225" y="170"/>
                  <a:pt x="226" y="166"/>
                  <a:pt x="228" y="162"/>
                </a:cubicBezTo>
                <a:cubicBezTo>
                  <a:pt x="232" y="155"/>
                  <a:pt x="240" y="150"/>
                  <a:pt x="250" y="150"/>
                </a:cubicBezTo>
                <a:cubicBezTo>
                  <a:pt x="259" y="150"/>
                  <a:pt x="267" y="155"/>
                  <a:pt x="271" y="162"/>
                </a:cubicBezTo>
                <a:cubicBezTo>
                  <a:pt x="273" y="166"/>
                  <a:pt x="275" y="170"/>
                  <a:pt x="275" y="175"/>
                </a:cubicBezTo>
                <a:cubicBezTo>
                  <a:pt x="275" y="188"/>
                  <a:pt x="263" y="200"/>
                  <a:pt x="250" y="200"/>
                </a:cubicBezTo>
                <a:close/>
                <a:moveTo>
                  <a:pt x="337" y="200"/>
                </a:moveTo>
                <a:cubicBezTo>
                  <a:pt x="323" y="200"/>
                  <a:pt x="312" y="188"/>
                  <a:pt x="312" y="175"/>
                </a:cubicBezTo>
                <a:cubicBezTo>
                  <a:pt x="312" y="170"/>
                  <a:pt x="313" y="166"/>
                  <a:pt x="315" y="162"/>
                </a:cubicBezTo>
                <a:cubicBezTo>
                  <a:pt x="320" y="155"/>
                  <a:pt x="328" y="150"/>
                  <a:pt x="337" y="150"/>
                </a:cubicBezTo>
                <a:cubicBezTo>
                  <a:pt x="346" y="150"/>
                  <a:pt x="354" y="155"/>
                  <a:pt x="359" y="162"/>
                </a:cubicBezTo>
                <a:cubicBezTo>
                  <a:pt x="361" y="166"/>
                  <a:pt x="362" y="170"/>
                  <a:pt x="362" y="175"/>
                </a:cubicBezTo>
                <a:cubicBezTo>
                  <a:pt x="362" y="188"/>
                  <a:pt x="351" y="200"/>
                  <a:pt x="337" y="200"/>
                </a:cubicBezTo>
                <a:close/>
                <a:moveTo>
                  <a:pt x="362" y="147"/>
                </a:moveTo>
                <a:cubicBezTo>
                  <a:pt x="355" y="141"/>
                  <a:pt x="347" y="137"/>
                  <a:pt x="337" y="137"/>
                </a:cubicBezTo>
                <a:cubicBezTo>
                  <a:pt x="321" y="137"/>
                  <a:pt x="307" y="147"/>
                  <a:pt x="302" y="162"/>
                </a:cubicBezTo>
                <a:lnTo>
                  <a:pt x="285" y="162"/>
                </a:lnTo>
                <a:cubicBezTo>
                  <a:pt x="280" y="147"/>
                  <a:pt x="266" y="137"/>
                  <a:pt x="250" y="137"/>
                </a:cubicBezTo>
                <a:cubicBezTo>
                  <a:pt x="233" y="137"/>
                  <a:pt x="219" y="147"/>
                  <a:pt x="214" y="162"/>
                </a:cubicBezTo>
                <a:lnTo>
                  <a:pt x="197" y="162"/>
                </a:lnTo>
                <a:cubicBezTo>
                  <a:pt x="192" y="147"/>
                  <a:pt x="178" y="137"/>
                  <a:pt x="162" y="137"/>
                </a:cubicBezTo>
                <a:cubicBezTo>
                  <a:pt x="146" y="137"/>
                  <a:pt x="132" y="147"/>
                  <a:pt x="127" y="162"/>
                </a:cubicBezTo>
                <a:lnTo>
                  <a:pt x="97" y="162"/>
                </a:lnTo>
                <a:cubicBezTo>
                  <a:pt x="92" y="147"/>
                  <a:pt x="78" y="137"/>
                  <a:pt x="62" y="137"/>
                </a:cubicBezTo>
                <a:cubicBezTo>
                  <a:pt x="46" y="137"/>
                  <a:pt x="32" y="147"/>
                  <a:pt x="27" y="162"/>
                </a:cubicBezTo>
                <a:lnTo>
                  <a:pt x="25" y="162"/>
                </a:lnTo>
                <a:cubicBezTo>
                  <a:pt x="19" y="162"/>
                  <a:pt x="12" y="160"/>
                  <a:pt x="12" y="150"/>
                </a:cubicBezTo>
                <a:lnTo>
                  <a:pt x="12" y="107"/>
                </a:lnTo>
                <a:lnTo>
                  <a:pt x="27" y="100"/>
                </a:lnTo>
                <a:lnTo>
                  <a:pt x="87" y="100"/>
                </a:lnTo>
                <a:lnTo>
                  <a:pt x="87" y="87"/>
                </a:lnTo>
                <a:lnTo>
                  <a:pt x="87" y="50"/>
                </a:lnTo>
                <a:lnTo>
                  <a:pt x="100" y="50"/>
                </a:lnTo>
                <a:lnTo>
                  <a:pt x="100" y="28"/>
                </a:lnTo>
                <a:cubicBezTo>
                  <a:pt x="102" y="25"/>
                  <a:pt x="106" y="19"/>
                  <a:pt x="112" y="16"/>
                </a:cubicBezTo>
                <a:lnTo>
                  <a:pt x="112" y="125"/>
                </a:lnTo>
                <a:lnTo>
                  <a:pt x="362" y="125"/>
                </a:lnTo>
                <a:lnTo>
                  <a:pt x="362" y="147"/>
                </a:lnTo>
                <a:close/>
                <a:moveTo>
                  <a:pt x="362" y="112"/>
                </a:moveTo>
                <a:lnTo>
                  <a:pt x="125" y="112"/>
                </a:lnTo>
                <a:lnTo>
                  <a:pt x="125" y="25"/>
                </a:lnTo>
                <a:lnTo>
                  <a:pt x="349" y="25"/>
                </a:lnTo>
                <a:cubicBezTo>
                  <a:pt x="355" y="25"/>
                  <a:pt x="362" y="27"/>
                  <a:pt x="362" y="37"/>
                </a:cubicBezTo>
                <a:lnTo>
                  <a:pt x="362" y="112"/>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cxnSp>
        <p:nvCxnSpPr>
          <p:cNvPr id="58" name="Lige pilforbindelse 57"/>
          <p:cNvCxnSpPr/>
          <p:nvPr/>
        </p:nvCxnSpPr>
        <p:spPr>
          <a:xfrm flipH="1">
            <a:off x="2859088" y="2713038"/>
            <a:ext cx="1173162" cy="341312"/>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22555" name="Freeform 141"/>
          <p:cNvSpPr>
            <a:spLocks noEditPoints="1"/>
          </p:cNvSpPr>
          <p:nvPr/>
        </p:nvSpPr>
        <p:spPr bwMode="auto">
          <a:xfrm rot="-985674">
            <a:off x="3281363" y="2598738"/>
            <a:ext cx="355600" cy="201612"/>
          </a:xfrm>
          <a:custGeom>
            <a:avLst/>
            <a:gdLst>
              <a:gd name="T0" fmla="*/ 2147483646 w 350"/>
              <a:gd name="T1" fmla="*/ 2147483646 h 200"/>
              <a:gd name="T2" fmla="*/ 2147483646 w 350"/>
              <a:gd name="T3" fmla="*/ 2147483646 h 200"/>
              <a:gd name="T4" fmla="*/ 0 w 350"/>
              <a:gd name="T5" fmla="*/ 2147483646 h 200"/>
              <a:gd name="T6" fmla="*/ 0 w 350"/>
              <a:gd name="T7" fmla="*/ 2147483646 h 200"/>
              <a:gd name="T8" fmla="*/ 2147483646 w 350"/>
              <a:gd name="T9" fmla="*/ 0 h 200"/>
              <a:gd name="T10" fmla="*/ 2147483646 w 350"/>
              <a:gd name="T11" fmla="*/ 0 h 200"/>
              <a:gd name="T12" fmla="*/ 2147483646 w 350"/>
              <a:gd name="T13" fmla="*/ 2147483646 h 200"/>
              <a:gd name="T14" fmla="*/ 2147483646 w 350"/>
              <a:gd name="T15" fmla="*/ 2147483646 h 200"/>
              <a:gd name="T16" fmla="*/ 2147483646 w 350"/>
              <a:gd name="T17" fmla="*/ 2147483646 h 200"/>
              <a:gd name="T18" fmla="*/ 2147483646 w 350"/>
              <a:gd name="T19" fmla="*/ 2147483646 h 200"/>
              <a:gd name="T20" fmla="*/ 2147483646 w 350"/>
              <a:gd name="T21" fmla="*/ 2147483646 h 200"/>
              <a:gd name="T22" fmla="*/ 2147483646 w 350"/>
              <a:gd name="T23" fmla="*/ 2147483646 h 200"/>
              <a:gd name="T24" fmla="*/ 2147483646 w 350"/>
              <a:gd name="T25" fmla="*/ 2147483646 h 200"/>
              <a:gd name="T26" fmla="*/ 2147483646 w 350"/>
              <a:gd name="T27" fmla="*/ 2147483646 h 200"/>
              <a:gd name="T28" fmla="*/ 2147483646 w 350"/>
              <a:gd name="T29" fmla="*/ 2147483646 h 200"/>
              <a:gd name="T30" fmla="*/ 2147483646 w 350"/>
              <a:gd name="T31" fmla="*/ 2147483646 h 200"/>
              <a:gd name="T32" fmla="*/ 2147483646 w 350"/>
              <a:gd name="T33" fmla="*/ 2147483646 h 200"/>
              <a:gd name="T34" fmla="*/ 2147483646 w 350"/>
              <a:gd name="T35" fmla="*/ 2147483646 h 200"/>
              <a:gd name="T36" fmla="*/ 2147483646 w 350"/>
              <a:gd name="T37" fmla="*/ 2147483646 h 200"/>
              <a:gd name="T38" fmla="*/ 2147483646 w 350"/>
              <a:gd name="T39" fmla="*/ 2147483646 h 200"/>
              <a:gd name="T40" fmla="*/ 2147483646 w 350"/>
              <a:gd name="T41" fmla="*/ 2147483646 h 200"/>
              <a:gd name="T42" fmla="*/ 2147483646 w 350"/>
              <a:gd name="T43" fmla="*/ 2147483646 h 200"/>
              <a:gd name="T44" fmla="*/ 2147483646 w 350"/>
              <a:gd name="T45" fmla="*/ 2147483646 h 200"/>
              <a:gd name="T46" fmla="*/ 2147483646 w 350"/>
              <a:gd name="T47" fmla="*/ 2147483646 h 200"/>
              <a:gd name="T48" fmla="*/ 2147483646 w 350"/>
              <a:gd name="T49" fmla="*/ 2147483646 h 200"/>
              <a:gd name="T50" fmla="*/ 2147483646 w 350"/>
              <a:gd name="T51" fmla="*/ 2147483646 h 200"/>
              <a:gd name="T52" fmla="*/ 2147483646 w 350"/>
              <a:gd name="T53" fmla="*/ 2147483646 h 200"/>
              <a:gd name="T54" fmla="*/ 2147483646 w 350"/>
              <a:gd name="T55" fmla="*/ 2147483646 h 200"/>
              <a:gd name="T56" fmla="*/ 2147483646 w 350"/>
              <a:gd name="T57" fmla="*/ 2147483646 h 200"/>
              <a:gd name="T58" fmla="*/ 2147483646 w 350"/>
              <a:gd name="T59" fmla="*/ 2147483646 h 200"/>
              <a:gd name="T60" fmla="*/ 2147483646 w 350"/>
              <a:gd name="T61" fmla="*/ 2147483646 h 200"/>
              <a:gd name="T62" fmla="*/ 2147483646 w 350"/>
              <a:gd name="T63" fmla="*/ 2147483646 h 200"/>
              <a:gd name="T64" fmla="*/ 2147483646 w 350"/>
              <a:gd name="T65" fmla="*/ 2147483646 h 200"/>
              <a:gd name="T66" fmla="*/ 2147483646 w 350"/>
              <a:gd name="T67" fmla="*/ 2147483646 h 200"/>
              <a:gd name="T68" fmla="*/ 2147483646 w 350"/>
              <a:gd name="T69" fmla="*/ 2147483646 h 200"/>
              <a:gd name="T70" fmla="*/ 2147483646 w 350"/>
              <a:gd name="T71" fmla="*/ 2147483646 h 200"/>
              <a:gd name="T72" fmla="*/ 2147483646 w 350"/>
              <a:gd name="T73" fmla="*/ 2147483646 h 200"/>
              <a:gd name="T74" fmla="*/ 2147483646 w 350"/>
              <a:gd name="T75" fmla="*/ 2147483646 h 200"/>
              <a:gd name="T76" fmla="*/ 2147483646 w 350"/>
              <a:gd name="T77" fmla="*/ 2147483646 h 200"/>
              <a:gd name="T78" fmla="*/ 2147483646 w 350"/>
              <a:gd name="T79" fmla="*/ 2147483646 h 200"/>
              <a:gd name="T80" fmla="*/ 2147483646 w 350"/>
              <a:gd name="T81" fmla="*/ 2147483646 h 200"/>
              <a:gd name="T82" fmla="*/ 2147483646 w 350"/>
              <a:gd name="T83" fmla="*/ 2147483646 h 200"/>
              <a:gd name="T84" fmla="*/ 2147483646 w 350"/>
              <a:gd name="T85" fmla="*/ 2147483646 h 200"/>
              <a:gd name="T86" fmla="*/ 2147483646 w 350"/>
              <a:gd name="T87" fmla="*/ 2147483646 h 200"/>
              <a:gd name="T88" fmla="*/ 2147483646 w 350"/>
              <a:gd name="T89" fmla="*/ 2147483646 h 200"/>
              <a:gd name="T90" fmla="*/ 2147483646 w 350"/>
              <a:gd name="T91" fmla="*/ 2147483646 h 200"/>
              <a:gd name="T92" fmla="*/ 2147483646 w 350"/>
              <a:gd name="T93" fmla="*/ 2147483646 h 200"/>
              <a:gd name="T94" fmla="*/ 2147483646 w 350"/>
              <a:gd name="T95" fmla="*/ 2147483646 h 200"/>
              <a:gd name="T96" fmla="*/ 2147483646 w 350"/>
              <a:gd name="T97" fmla="*/ 2147483646 h 200"/>
              <a:gd name="T98" fmla="*/ 2147483646 w 350"/>
              <a:gd name="T99" fmla="*/ 2147483646 h 200"/>
              <a:gd name="T100" fmla="*/ 2147483646 w 350"/>
              <a:gd name="T101" fmla="*/ 2147483646 h 200"/>
              <a:gd name="T102" fmla="*/ 2147483646 w 350"/>
              <a:gd name="T103" fmla="*/ 2147483646 h 200"/>
              <a:gd name="T104" fmla="*/ 2147483646 w 350"/>
              <a:gd name="T105" fmla="*/ 2147483646 h 200"/>
              <a:gd name="T106" fmla="*/ 2147483646 w 350"/>
              <a:gd name="T107" fmla="*/ 2147483646 h 2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50" h="200">
                <a:moveTo>
                  <a:pt x="338" y="200"/>
                </a:moveTo>
                <a:lnTo>
                  <a:pt x="13" y="200"/>
                </a:lnTo>
                <a:cubicBezTo>
                  <a:pt x="6" y="200"/>
                  <a:pt x="0" y="194"/>
                  <a:pt x="0" y="188"/>
                </a:cubicBezTo>
                <a:lnTo>
                  <a:pt x="0" y="13"/>
                </a:lnTo>
                <a:cubicBezTo>
                  <a:pt x="0" y="6"/>
                  <a:pt x="6" y="0"/>
                  <a:pt x="13" y="0"/>
                </a:cubicBezTo>
                <a:lnTo>
                  <a:pt x="338" y="0"/>
                </a:lnTo>
                <a:cubicBezTo>
                  <a:pt x="344" y="0"/>
                  <a:pt x="350" y="6"/>
                  <a:pt x="350" y="13"/>
                </a:cubicBezTo>
                <a:lnTo>
                  <a:pt x="350" y="188"/>
                </a:lnTo>
                <a:cubicBezTo>
                  <a:pt x="350" y="194"/>
                  <a:pt x="344" y="200"/>
                  <a:pt x="338" y="200"/>
                </a:cubicBezTo>
                <a:close/>
                <a:moveTo>
                  <a:pt x="338" y="188"/>
                </a:moveTo>
                <a:lnTo>
                  <a:pt x="338" y="194"/>
                </a:lnTo>
                <a:lnTo>
                  <a:pt x="338" y="188"/>
                </a:lnTo>
                <a:close/>
                <a:moveTo>
                  <a:pt x="313" y="188"/>
                </a:moveTo>
                <a:lnTo>
                  <a:pt x="337" y="188"/>
                </a:lnTo>
                <a:lnTo>
                  <a:pt x="337" y="163"/>
                </a:lnTo>
                <a:cubicBezTo>
                  <a:pt x="324" y="163"/>
                  <a:pt x="313" y="174"/>
                  <a:pt x="313" y="187"/>
                </a:cubicBezTo>
                <a:lnTo>
                  <a:pt x="313" y="188"/>
                </a:lnTo>
                <a:close/>
                <a:moveTo>
                  <a:pt x="50" y="188"/>
                </a:moveTo>
                <a:lnTo>
                  <a:pt x="300" y="188"/>
                </a:lnTo>
                <a:lnTo>
                  <a:pt x="300" y="187"/>
                </a:lnTo>
                <a:cubicBezTo>
                  <a:pt x="300" y="167"/>
                  <a:pt x="317" y="150"/>
                  <a:pt x="337" y="150"/>
                </a:cubicBezTo>
                <a:lnTo>
                  <a:pt x="338" y="50"/>
                </a:lnTo>
                <a:lnTo>
                  <a:pt x="337" y="50"/>
                </a:lnTo>
                <a:cubicBezTo>
                  <a:pt x="317" y="50"/>
                  <a:pt x="300" y="33"/>
                  <a:pt x="300" y="13"/>
                </a:cubicBezTo>
                <a:lnTo>
                  <a:pt x="50" y="13"/>
                </a:lnTo>
                <a:cubicBezTo>
                  <a:pt x="50" y="33"/>
                  <a:pt x="33" y="50"/>
                  <a:pt x="13" y="50"/>
                </a:cubicBezTo>
                <a:lnTo>
                  <a:pt x="13" y="150"/>
                </a:lnTo>
                <a:cubicBezTo>
                  <a:pt x="33" y="150"/>
                  <a:pt x="50" y="167"/>
                  <a:pt x="50" y="188"/>
                </a:cubicBezTo>
                <a:close/>
                <a:moveTo>
                  <a:pt x="13" y="163"/>
                </a:moveTo>
                <a:lnTo>
                  <a:pt x="13" y="188"/>
                </a:lnTo>
                <a:lnTo>
                  <a:pt x="38" y="188"/>
                </a:lnTo>
                <a:cubicBezTo>
                  <a:pt x="38" y="174"/>
                  <a:pt x="26" y="163"/>
                  <a:pt x="13" y="163"/>
                </a:cubicBezTo>
                <a:close/>
                <a:moveTo>
                  <a:pt x="313" y="13"/>
                </a:moveTo>
                <a:cubicBezTo>
                  <a:pt x="313" y="26"/>
                  <a:pt x="324" y="38"/>
                  <a:pt x="337" y="38"/>
                </a:cubicBezTo>
                <a:lnTo>
                  <a:pt x="338" y="38"/>
                </a:lnTo>
                <a:lnTo>
                  <a:pt x="338" y="13"/>
                </a:lnTo>
                <a:lnTo>
                  <a:pt x="313" y="13"/>
                </a:lnTo>
                <a:close/>
                <a:moveTo>
                  <a:pt x="13" y="38"/>
                </a:moveTo>
                <a:cubicBezTo>
                  <a:pt x="26" y="38"/>
                  <a:pt x="38" y="26"/>
                  <a:pt x="38" y="13"/>
                </a:cubicBezTo>
                <a:lnTo>
                  <a:pt x="13" y="13"/>
                </a:lnTo>
                <a:lnTo>
                  <a:pt x="13" y="38"/>
                </a:lnTo>
                <a:close/>
                <a:moveTo>
                  <a:pt x="175" y="175"/>
                </a:moveTo>
                <a:cubicBezTo>
                  <a:pt x="141" y="175"/>
                  <a:pt x="113" y="141"/>
                  <a:pt x="113" y="100"/>
                </a:cubicBezTo>
                <a:cubicBezTo>
                  <a:pt x="113" y="59"/>
                  <a:pt x="141" y="25"/>
                  <a:pt x="175" y="25"/>
                </a:cubicBezTo>
                <a:cubicBezTo>
                  <a:pt x="209" y="25"/>
                  <a:pt x="238" y="59"/>
                  <a:pt x="238" y="100"/>
                </a:cubicBezTo>
                <a:cubicBezTo>
                  <a:pt x="238" y="141"/>
                  <a:pt x="209" y="175"/>
                  <a:pt x="175" y="175"/>
                </a:cubicBezTo>
                <a:close/>
                <a:moveTo>
                  <a:pt x="175" y="38"/>
                </a:moveTo>
                <a:cubicBezTo>
                  <a:pt x="147" y="38"/>
                  <a:pt x="125" y="66"/>
                  <a:pt x="125" y="100"/>
                </a:cubicBezTo>
                <a:cubicBezTo>
                  <a:pt x="125" y="134"/>
                  <a:pt x="147" y="163"/>
                  <a:pt x="175" y="163"/>
                </a:cubicBezTo>
                <a:cubicBezTo>
                  <a:pt x="203" y="163"/>
                  <a:pt x="225" y="134"/>
                  <a:pt x="225" y="100"/>
                </a:cubicBezTo>
                <a:cubicBezTo>
                  <a:pt x="225" y="66"/>
                  <a:pt x="203" y="38"/>
                  <a:pt x="175" y="38"/>
                </a:cubicBez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cxnSp>
        <p:nvCxnSpPr>
          <p:cNvPr id="60" name="Lige pilforbindelse 59"/>
          <p:cNvCxnSpPr/>
          <p:nvPr/>
        </p:nvCxnSpPr>
        <p:spPr>
          <a:xfrm>
            <a:off x="5138738" y="2714625"/>
            <a:ext cx="1173162" cy="341313"/>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22557" name="Freeform 97"/>
          <p:cNvSpPr>
            <a:spLocks noEditPoints="1"/>
          </p:cNvSpPr>
          <p:nvPr/>
        </p:nvSpPr>
        <p:spPr bwMode="auto">
          <a:xfrm>
            <a:off x="1962150" y="4084638"/>
            <a:ext cx="673100" cy="381000"/>
          </a:xfrm>
          <a:custGeom>
            <a:avLst/>
            <a:gdLst>
              <a:gd name="T0" fmla="*/ 2147483646 w 375"/>
              <a:gd name="T1" fmla="*/ 2147483646 h 212"/>
              <a:gd name="T2" fmla="*/ 2147483646 w 375"/>
              <a:gd name="T3" fmla="*/ 2147483646 h 212"/>
              <a:gd name="T4" fmla="*/ 2147483646 w 375"/>
              <a:gd name="T5" fmla="*/ 2147483646 h 212"/>
              <a:gd name="T6" fmla="*/ 2147483646 w 375"/>
              <a:gd name="T7" fmla="*/ 2147483646 h 212"/>
              <a:gd name="T8" fmla="*/ 2147483646 w 375"/>
              <a:gd name="T9" fmla="*/ 2147483646 h 212"/>
              <a:gd name="T10" fmla="*/ 0 w 375"/>
              <a:gd name="T11" fmla="*/ 2147483646 h 212"/>
              <a:gd name="T12" fmla="*/ 2147483646 w 375"/>
              <a:gd name="T13" fmla="*/ 2147483646 h 212"/>
              <a:gd name="T14" fmla="*/ 2147483646 w 375"/>
              <a:gd name="T15" fmla="*/ 2147483646 h 212"/>
              <a:gd name="T16" fmla="*/ 2147483646 w 375"/>
              <a:gd name="T17" fmla="*/ 2147483646 h 212"/>
              <a:gd name="T18" fmla="*/ 2147483646 w 375"/>
              <a:gd name="T19" fmla="*/ 2147483646 h 212"/>
              <a:gd name="T20" fmla="*/ 2147483646 w 375"/>
              <a:gd name="T21" fmla="*/ 2147483646 h 212"/>
              <a:gd name="T22" fmla="*/ 2147483646 w 375"/>
              <a:gd name="T23" fmla="*/ 2147483646 h 212"/>
              <a:gd name="T24" fmla="*/ 2147483646 w 375"/>
              <a:gd name="T25" fmla="*/ 2147483646 h 212"/>
              <a:gd name="T26" fmla="*/ 2147483646 w 375"/>
              <a:gd name="T27" fmla="*/ 2147483646 h 212"/>
              <a:gd name="T28" fmla="*/ 2147483646 w 375"/>
              <a:gd name="T29" fmla="*/ 2147483646 h 212"/>
              <a:gd name="T30" fmla="*/ 2147483646 w 375"/>
              <a:gd name="T31" fmla="*/ 2147483646 h 212"/>
              <a:gd name="T32" fmla="*/ 2147483646 w 375"/>
              <a:gd name="T33" fmla="*/ 2147483646 h 212"/>
              <a:gd name="T34" fmla="*/ 2147483646 w 375"/>
              <a:gd name="T35" fmla="*/ 2147483646 h 212"/>
              <a:gd name="T36" fmla="*/ 2147483646 w 375"/>
              <a:gd name="T37" fmla="*/ 2147483646 h 212"/>
              <a:gd name="T38" fmla="*/ 2147483646 w 375"/>
              <a:gd name="T39" fmla="*/ 2147483646 h 212"/>
              <a:gd name="T40" fmla="*/ 2147483646 w 375"/>
              <a:gd name="T41" fmla="*/ 2147483646 h 212"/>
              <a:gd name="T42" fmla="*/ 2147483646 w 375"/>
              <a:gd name="T43" fmla="*/ 2147483646 h 212"/>
              <a:gd name="T44" fmla="*/ 2147483646 w 375"/>
              <a:gd name="T45" fmla="*/ 2147483646 h 212"/>
              <a:gd name="T46" fmla="*/ 2147483646 w 375"/>
              <a:gd name="T47" fmla="*/ 2147483646 h 212"/>
              <a:gd name="T48" fmla="*/ 2147483646 w 375"/>
              <a:gd name="T49" fmla="*/ 2147483646 h 212"/>
              <a:gd name="T50" fmla="*/ 2147483646 w 375"/>
              <a:gd name="T51" fmla="*/ 2147483646 h 212"/>
              <a:gd name="T52" fmla="*/ 2147483646 w 375"/>
              <a:gd name="T53" fmla="*/ 2147483646 h 212"/>
              <a:gd name="T54" fmla="*/ 2147483646 w 375"/>
              <a:gd name="T55" fmla="*/ 2147483646 h 212"/>
              <a:gd name="T56" fmla="*/ 2147483646 w 375"/>
              <a:gd name="T57" fmla="*/ 2147483646 h 212"/>
              <a:gd name="T58" fmla="*/ 2147483646 w 375"/>
              <a:gd name="T59" fmla="*/ 2147483646 h 212"/>
              <a:gd name="T60" fmla="*/ 2147483646 w 375"/>
              <a:gd name="T61" fmla="*/ 2147483646 h 212"/>
              <a:gd name="T62" fmla="*/ 2147483646 w 375"/>
              <a:gd name="T63" fmla="*/ 2147483646 h 212"/>
              <a:gd name="T64" fmla="*/ 2147483646 w 375"/>
              <a:gd name="T65" fmla="*/ 2147483646 h 212"/>
              <a:gd name="T66" fmla="*/ 2147483646 w 375"/>
              <a:gd name="T67" fmla="*/ 2147483646 h 212"/>
              <a:gd name="T68" fmla="*/ 2147483646 w 375"/>
              <a:gd name="T69" fmla="*/ 2147483646 h 212"/>
              <a:gd name="T70" fmla="*/ 2147483646 w 375"/>
              <a:gd name="T71" fmla="*/ 2147483646 h 212"/>
              <a:gd name="T72" fmla="*/ 2147483646 w 375"/>
              <a:gd name="T73" fmla="*/ 2147483646 h 212"/>
              <a:gd name="T74" fmla="*/ 2147483646 w 375"/>
              <a:gd name="T75" fmla="*/ 2147483646 h 212"/>
              <a:gd name="T76" fmla="*/ 2147483646 w 375"/>
              <a:gd name="T77" fmla="*/ 2147483646 h 212"/>
              <a:gd name="T78" fmla="*/ 2147483646 w 375"/>
              <a:gd name="T79" fmla="*/ 2147483646 h 212"/>
              <a:gd name="T80" fmla="*/ 2147483646 w 375"/>
              <a:gd name="T81" fmla="*/ 2147483646 h 212"/>
              <a:gd name="T82" fmla="*/ 2147483646 w 375"/>
              <a:gd name="T83" fmla="*/ 2147483646 h 212"/>
              <a:gd name="T84" fmla="*/ 2147483646 w 375"/>
              <a:gd name="T85" fmla="*/ 2147483646 h 212"/>
              <a:gd name="T86" fmla="*/ 2147483646 w 375"/>
              <a:gd name="T87" fmla="*/ 2147483646 h 212"/>
              <a:gd name="T88" fmla="*/ 2147483646 w 375"/>
              <a:gd name="T89" fmla="*/ 2147483646 h 212"/>
              <a:gd name="T90" fmla="*/ 2147483646 w 375"/>
              <a:gd name="T91" fmla="*/ 2147483646 h 2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75" h="212">
                <a:moveTo>
                  <a:pt x="350" y="12"/>
                </a:moveTo>
                <a:lnTo>
                  <a:pt x="125" y="12"/>
                </a:lnTo>
                <a:lnTo>
                  <a:pt x="125" y="0"/>
                </a:lnTo>
                <a:cubicBezTo>
                  <a:pt x="120" y="0"/>
                  <a:pt x="116" y="0"/>
                  <a:pt x="112" y="2"/>
                </a:cubicBezTo>
                <a:cubicBezTo>
                  <a:pt x="95" y="8"/>
                  <a:pt x="87" y="25"/>
                  <a:pt x="87" y="25"/>
                </a:cubicBezTo>
                <a:lnTo>
                  <a:pt x="87" y="37"/>
                </a:lnTo>
                <a:lnTo>
                  <a:pt x="75" y="37"/>
                </a:lnTo>
                <a:lnTo>
                  <a:pt x="50" y="37"/>
                </a:lnTo>
                <a:cubicBezTo>
                  <a:pt x="25" y="37"/>
                  <a:pt x="25" y="62"/>
                  <a:pt x="25" y="62"/>
                </a:cubicBezTo>
                <a:lnTo>
                  <a:pt x="25" y="87"/>
                </a:lnTo>
                <a:lnTo>
                  <a:pt x="0" y="100"/>
                </a:lnTo>
                <a:lnTo>
                  <a:pt x="0" y="150"/>
                </a:lnTo>
                <a:cubicBezTo>
                  <a:pt x="0" y="175"/>
                  <a:pt x="25" y="175"/>
                  <a:pt x="25" y="175"/>
                </a:cubicBezTo>
                <a:cubicBezTo>
                  <a:pt x="25" y="195"/>
                  <a:pt x="41" y="212"/>
                  <a:pt x="62" y="212"/>
                </a:cubicBezTo>
                <a:cubicBezTo>
                  <a:pt x="83" y="212"/>
                  <a:pt x="100" y="195"/>
                  <a:pt x="100" y="175"/>
                </a:cubicBezTo>
                <a:lnTo>
                  <a:pt x="125" y="175"/>
                </a:lnTo>
                <a:cubicBezTo>
                  <a:pt x="125" y="195"/>
                  <a:pt x="141" y="212"/>
                  <a:pt x="162" y="212"/>
                </a:cubicBezTo>
                <a:cubicBezTo>
                  <a:pt x="183" y="212"/>
                  <a:pt x="200" y="195"/>
                  <a:pt x="200" y="175"/>
                </a:cubicBezTo>
                <a:lnTo>
                  <a:pt x="212" y="175"/>
                </a:lnTo>
                <a:cubicBezTo>
                  <a:pt x="212" y="195"/>
                  <a:pt x="229" y="212"/>
                  <a:pt x="250" y="212"/>
                </a:cubicBezTo>
                <a:cubicBezTo>
                  <a:pt x="270" y="212"/>
                  <a:pt x="287" y="195"/>
                  <a:pt x="287" y="175"/>
                </a:cubicBezTo>
                <a:lnTo>
                  <a:pt x="300" y="175"/>
                </a:lnTo>
                <a:cubicBezTo>
                  <a:pt x="300" y="195"/>
                  <a:pt x="316" y="212"/>
                  <a:pt x="337" y="212"/>
                </a:cubicBezTo>
                <a:cubicBezTo>
                  <a:pt x="358" y="212"/>
                  <a:pt x="375" y="195"/>
                  <a:pt x="375" y="175"/>
                </a:cubicBezTo>
                <a:lnTo>
                  <a:pt x="375" y="125"/>
                </a:lnTo>
                <a:lnTo>
                  <a:pt x="375" y="112"/>
                </a:lnTo>
                <a:lnTo>
                  <a:pt x="375" y="37"/>
                </a:lnTo>
                <a:cubicBezTo>
                  <a:pt x="375" y="12"/>
                  <a:pt x="350" y="12"/>
                  <a:pt x="350" y="12"/>
                </a:cubicBezTo>
                <a:close/>
                <a:moveTo>
                  <a:pt x="37" y="62"/>
                </a:moveTo>
                <a:cubicBezTo>
                  <a:pt x="37" y="56"/>
                  <a:pt x="39" y="50"/>
                  <a:pt x="50" y="50"/>
                </a:cubicBezTo>
                <a:lnTo>
                  <a:pt x="75" y="50"/>
                </a:lnTo>
                <a:lnTo>
                  <a:pt x="75" y="87"/>
                </a:lnTo>
                <a:lnTo>
                  <a:pt x="37" y="87"/>
                </a:lnTo>
                <a:lnTo>
                  <a:pt x="37" y="62"/>
                </a:lnTo>
                <a:close/>
                <a:moveTo>
                  <a:pt x="62" y="200"/>
                </a:moveTo>
                <a:cubicBezTo>
                  <a:pt x="48" y="200"/>
                  <a:pt x="37" y="188"/>
                  <a:pt x="37" y="175"/>
                </a:cubicBezTo>
                <a:cubicBezTo>
                  <a:pt x="37" y="170"/>
                  <a:pt x="38" y="166"/>
                  <a:pt x="40" y="162"/>
                </a:cubicBezTo>
                <a:cubicBezTo>
                  <a:pt x="45" y="155"/>
                  <a:pt x="53" y="150"/>
                  <a:pt x="62" y="150"/>
                </a:cubicBezTo>
                <a:cubicBezTo>
                  <a:pt x="71" y="150"/>
                  <a:pt x="79" y="155"/>
                  <a:pt x="84" y="162"/>
                </a:cubicBezTo>
                <a:cubicBezTo>
                  <a:pt x="86" y="166"/>
                  <a:pt x="87" y="170"/>
                  <a:pt x="87" y="175"/>
                </a:cubicBezTo>
                <a:cubicBezTo>
                  <a:pt x="87" y="188"/>
                  <a:pt x="76" y="200"/>
                  <a:pt x="62" y="200"/>
                </a:cubicBezTo>
                <a:close/>
                <a:moveTo>
                  <a:pt x="162" y="200"/>
                </a:moveTo>
                <a:cubicBezTo>
                  <a:pt x="148" y="200"/>
                  <a:pt x="137" y="188"/>
                  <a:pt x="137" y="175"/>
                </a:cubicBezTo>
                <a:cubicBezTo>
                  <a:pt x="137" y="170"/>
                  <a:pt x="138" y="166"/>
                  <a:pt x="140" y="162"/>
                </a:cubicBezTo>
                <a:cubicBezTo>
                  <a:pt x="145" y="155"/>
                  <a:pt x="153" y="150"/>
                  <a:pt x="162" y="150"/>
                </a:cubicBezTo>
                <a:cubicBezTo>
                  <a:pt x="171" y="150"/>
                  <a:pt x="179" y="155"/>
                  <a:pt x="184" y="162"/>
                </a:cubicBezTo>
                <a:cubicBezTo>
                  <a:pt x="186" y="166"/>
                  <a:pt x="187" y="170"/>
                  <a:pt x="187" y="175"/>
                </a:cubicBezTo>
                <a:cubicBezTo>
                  <a:pt x="187" y="188"/>
                  <a:pt x="176" y="200"/>
                  <a:pt x="162" y="200"/>
                </a:cubicBezTo>
                <a:close/>
                <a:moveTo>
                  <a:pt x="250" y="200"/>
                </a:moveTo>
                <a:cubicBezTo>
                  <a:pt x="236" y="200"/>
                  <a:pt x="225" y="188"/>
                  <a:pt x="225" y="175"/>
                </a:cubicBezTo>
                <a:cubicBezTo>
                  <a:pt x="225" y="170"/>
                  <a:pt x="226" y="166"/>
                  <a:pt x="228" y="162"/>
                </a:cubicBezTo>
                <a:cubicBezTo>
                  <a:pt x="232" y="155"/>
                  <a:pt x="240" y="150"/>
                  <a:pt x="250" y="150"/>
                </a:cubicBezTo>
                <a:cubicBezTo>
                  <a:pt x="259" y="150"/>
                  <a:pt x="267" y="155"/>
                  <a:pt x="271" y="162"/>
                </a:cubicBezTo>
                <a:cubicBezTo>
                  <a:pt x="273" y="166"/>
                  <a:pt x="275" y="170"/>
                  <a:pt x="275" y="175"/>
                </a:cubicBezTo>
                <a:cubicBezTo>
                  <a:pt x="275" y="188"/>
                  <a:pt x="263" y="200"/>
                  <a:pt x="250" y="200"/>
                </a:cubicBezTo>
                <a:close/>
                <a:moveTo>
                  <a:pt x="337" y="200"/>
                </a:moveTo>
                <a:cubicBezTo>
                  <a:pt x="323" y="200"/>
                  <a:pt x="312" y="188"/>
                  <a:pt x="312" y="175"/>
                </a:cubicBezTo>
                <a:cubicBezTo>
                  <a:pt x="312" y="170"/>
                  <a:pt x="313" y="166"/>
                  <a:pt x="315" y="162"/>
                </a:cubicBezTo>
                <a:cubicBezTo>
                  <a:pt x="320" y="155"/>
                  <a:pt x="328" y="150"/>
                  <a:pt x="337" y="150"/>
                </a:cubicBezTo>
                <a:cubicBezTo>
                  <a:pt x="346" y="150"/>
                  <a:pt x="354" y="155"/>
                  <a:pt x="359" y="162"/>
                </a:cubicBezTo>
                <a:cubicBezTo>
                  <a:pt x="361" y="166"/>
                  <a:pt x="362" y="170"/>
                  <a:pt x="362" y="175"/>
                </a:cubicBezTo>
                <a:cubicBezTo>
                  <a:pt x="362" y="188"/>
                  <a:pt x="351" y="200"/>
                  <a:pt x="337" y="200"/>
                </a:cubicBezTo>
                <a:close/>
                <a:moveTo>
                  <a:pt x="362" y="147"/>
                </a:moveTo>
                <a:cubicBezTo>
                  <a:pt x="355" y="141"/>
                  <a:pt x="347" y="137"/>
                  <a:pt x="337" y="137"/>
                </a:cubicBezTo>
                <a:cubicBezTo>
                  <a:pt x="321" y="137"/>
                  <a:pt x="307" y="147"/>
                  <a:pt x="302" y="162"/>
                </a:cubicBezTo>
                <a:lnTo>
                  <a:pt x="285" y="162"/>
                </a:lnTo>
                <a:cubicBezTo>
                  <a:pt x="280" y="147"/>
                  <a:pt x="266" y="137"/>
                  <a:pt x="250" y="137"/>
                </a:cubicBezTo>
                <a:cubicBezTo>
                  <a:pt x="233" y="137"/>
                  <a:pt x="219" y="147"/>
                  <a:pt x="214" y="162"/>
                </a:cubicBezTo>
                <a:lnTo>
                  <a:pt x="197" y="162"/>
                </a:lnTo>
                <a:cubicBezTo>
                  <a:pt x="192" y="147"/>
                  <a:pt x="178" y="137"/>
                  <a:pt x="162" y="137"/>
                </a:cubicBezTo>
                <a:cubicBezTo>
                  <a:pt x="146" y="137"/>
                  <a:pt x="132" y="147"/>
                  <a:pt x="127" y="162"/>
                </a:cubicBezTo>
                <a:lnTo>
                  <a:pt x="97" y="162"/>
                </a:lnTo>
                <a:cubicBezTo>
                  <a:pt x="92" y="147"/>
                  <a:pt x="78" y="137"/>
                  <a:pt x="62" y="137"/>
                </a:cubicBezTo>
                <a:cubicBezTo>
                  <a:pt x="46" y="137"/>
                  <a:pt x="32" y="147"/>
                  <a:pt x="27" y="162"/>
                </a:cubicBezTo>
                <a:lnTo>
                  <a:pt x="25" y="162"/>
                </a:lnTo>
                <a:cubicBezTo>
                  <a:pt x="19" y="162"/>
                  <a:pt x="12" y="160"/>
                  <a:pt x="12" y="150"/>
                </a:cubicBezTo>
                <a:lnTo>
                  <a:pt x="12" y="107"/>
                </a:lnTo>
                <a:lnTo>
                  <a:pt x="27" y="100"/>
                </a:lnTo>
                <a:lnTo>
                  <a:pt x="87" y="100"/>
                </a:lnTo>
                <a:lnTo>
                  <a:pt x="87" y="87"/>
                </a:lnTo>
                <a:lnTo>
                  <a:pt x="87" y="50"/>
                </a:lnTo>
                <a:lnTo>
                  <a:pt x="100" y="50"/>
                </a:lnTo>
                <a:lnTo>
                  <a:pt x="100" y="28"/>
                </a:lnTo>
                <a:cubicBezTo>
                  <a:pt x="102" y="25"/>
                  <a:pt x="106" y="19"/>
                  <a:pt x="112" y="16"/>
                </a:cubicBezTo>
                <a:lnTo>
                  <a:pt x="112" y="125"/>
                </a:lnTo>
                <a:lnTo>
                  <a:pt x="362" y="125"/>
                </a:lnTo>
                <a:lnTo>
                  <a:pt x="362" y="147"/>
                </a:lnTo>
                <a:close/>
                <a:moveTo>
                  <a:pt x="362" y="112"/>
                </a:moveTo>
                <a:lnTo>
                  <a:pt x="125" y="112"/>
                </a:lnTo>
                <a:lnTo>
                  <a:pt x="125" y="25"/>
                </a:lnTo>
                <a:lnTo>
                  <a:pt x="349" y="25"/>
                </a:lnTo>
                <a:cubicBezTo>
                  <a:pt x="355" y="25"/>
                  <a:pt x="362" y="27"/>
                  <a:pt x="362" y="37"/>
                </a:cubicBezTo>
                <a:lnTo>
                  <a:pt x="362" y="112"/>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sp>
        <p:nvSpPr>
          <p:cNvPr id="22558" name="Freeform 97"/>
          <p:cNvSpPr>
            <a:spLocks noEditPoints="1"/>
          </p:cNvSpPr>
          <p:nvPr/>
        </p:nvSpPr>
        <p:spPr bwMode="auto">
          <a:xfrm>
            <a:off x="1955800" y="1846263"/>
            <a:ext cx="673100" cy="381000"/>
          </a:xfrm>
          <a:custGeom>
            <a:avLst/>
            <a:gdLst>
              <a:gd name="T0" fmla="*/ 2147483646 w 375"/>
              <a:gd name="T1" fmla="*/ 2147483646 h 212"/>
              <a:gd name="T2" fmla="*/ 2147483646 w 375"/>
              <a:gd name="T3" fmla="*/ 2147483646 h 212"/>
              <a:gd name="T4" fmla="*/ 2147483646 w 375"/>
              <a:gd name="T5" fmla="*/ 2147483646 h 212"/>
              <a:gd name="T6" fmla="*/ 2147483646 w 375"/>
              <a:gd name="T7" fmla="*/ 2147483646 h 212"/>
              <a:gd name="T8" fmla="*/ 2147483646 w 375"/>
              <a:gd name="T9" fmla="*/ 2147483646 h 212"/>
              <a:gd name="T10" fmla="*/ 0 w 375"/>
              <a:gd name="T11" fmla="*/ 2147483646 h 212"/>
              <a:gd name="T12" fmla="*/ 2147483646 w 375"/>
              <a:gd name="T13" fmla="*/ 2147483646 h 212"/>
              <a:gd name="T14" fmla="*/ 2147483646 w 375"/>
              <a:gd name="T15" fmla="*/ 2147483646 h 212"/>
              <a:gd name="T16" fmla="*/ 2147483646 w 375"/>
              <a:gd name="T17" fmla="*/ 2147483646 h 212"/>
              <a:gd name="T18" fmla="*/ 2147483646 w 375"/>
              <a:gd name="T19" fmla="*/ 2147483646 h 212"/>
              <a:gd name="T20" fmla="*/ 2147483646 w 375"/>
              <a:gd name="T21" fmla="*/ 2147483646 h 212"/>
              <a:gd name="T22" fmla="*/ 2147483646 w 375"/>
              <a:gd name="T23" fmla="*/ 2147483646 h 212"/>
              <a:gd name="T24" fmla="*/ 2147483646 w 375"/>
              <a:gd name="T25" fmla="*/ 2147483646 h 212"/>
              <a:gd name="T26" fmla="*/ 2147483646 w 375"/>
              <a:gd name="T27" fmla="*/ 2147483646 h 212"/>
              <a:gd name="T28" fmla="*/ 2147483646 w 375"/>
              <a:gd name="T29" fmla="*/ 2147483646 h 212"/>
              <a:gd name="T30" fmla="*/ 2147483646 w 375"/>
              <a:gd name="T31" fmla="*/ 2147483646 h 212"/>
              <a:gd name="T32" fmla="*/ 2147483646 w 375"/>
              <a:gd name="T33" fmla="*/ 2147483646 h 212"/>
              <a:gd name="T34" fmla="*/ 2147483646 w 375"/>
              <a:gd name="T35" fmla="*/ 2147483646 h 212"/>
              <a:gd name="T36" fmla="*/ 2147483646 w 375"/>
              <a:gd name="T37" fmla="*/ 2147483646 h 212"/>
              <a:gd name="T38" fmla="*/ 2147483646 w 375"/>
              <a:gd name="T39" fmla="*/ 2147483646 h 212"/>
              <a:gd name="T40" fmla="*/ 2147483646 w 375"/>
              <a:gd name="T41" fmla="*/ 2147483646 h 212"/>
              <a:gd name="T42" fmla="*/ 2147483646 w 375"/>
              <a:gd name="T43" fmla="*/ 2147483646 h 212"/>
              <a:gd name="T44" fmla="*/ 2147483646 w 375"/>
              <a:gd name="T45" fmla="*/ 2147483646 h 212"/>
              <a:gd name="T46" fmla="*/ 2147483646 w 375"/>
              <a:gd name="T47" fmla="*/ 2147483646 h 212"/>
              <a:gd name="T48" fmla="*/ 2147483646 w 375"/>
              <a:gd name="T49" fmla="*/ 2147483646 h 212"/>
              <a:gd name="T50" fmla="*/ 2147483646 w 375"/>
              <a:gd name="T51" fmla="*/ 2147483646 h 212"/>
              <a:gd name="T52" fmla="*/ 2147483646 w 375"/>
              <a:gd name="T53" fmla="*/ 2147483646 h 212"/>
              <a:gd name="T54" fmla="*/ 2147483646 w 375"/>
              <a:gd name="T55" fmla="*/ 2147483646 h 212"/>
              <a:gd name="T56" fmla="*/ 2147483646 w 375"/>
              <a:gd name="T57" fmla="*/ 2147483646 h 212"/>
              <a:gd name="T58" fmla="*/ 2147483646 w 375"/>
              <a:gd name="T59" fmla="*/ 2147483646 h 212"/>
              <a:gd name="T60" fmla="*/ 2147483646 w 375"/>
              <a:gd name="T61" fmla="*/ 2147483646 h 212"/>
              <a:gd name="T62" fmla="*/ 2147483646 w 375"/>
              <a:gd name="T63" fmla="*/ 2147483646 h 212"/>
              <a:gd name="T64" fmla="*/ 2147483646 w 375"/>
              <a:gd name="T65" fmla="*/ 2147483646 h 212"/>
              <a:gd name="T66" fmla="*/ 2147483646 w 375"/>
              <a:gd name="T67" fmla="*/ 2147483646 h 212"/>
              <a:gd name="T68" fmla="*/ 2147483646 w 375"/>
              <a:gd name="T69" fmla="*/ 2147483646 h 212"/>
              <a:gd name="T70" fmla="*/ 2147483646 w 375"/>
              <a:gd name="T71" fmla="*/ 2147483646 h 212"/>
              <a:gd name="T72" fmla="*/ 2147483646 w 375"/>
              <a:gd name="T73" fmla="*/ 2147483646 h 212"/>
              <a:gd name="T74" fmla="*/ 2147483646 w 375"/>
              <a:gd name="T75" fmla="*/ 2147483646 h 212"/>
              <a:gd name="T76" fmla="*/ 2147483646 w 375"/>
              <a:gd name="T77" fmla="*/ 2147483646 h 212"/>
              <a:gd name="T78" fmla="*/ 2147483646 w 375"/>
              <a:gd name="T79" fmla="*/ 2147483646 h 212"/>
              <a:gd name="T80" fmla="*/ 2147483646 w 375"/>
              <a:gd name="T81" fmla="*/ 2147483646 h 212"/>
              <a:gd name="T82" fmla="*/ 2147483646 w 375"/>
              <a:gd name="T83" fmla="*/ 2147483646 h 212"/>
              <a:gd name="T84" fmla="*/ 2147483646 w 375"/>
              <a:gd name="T85" fmla="*/ 2147483646 h 212"/>
              <a:gd name="T86" fmla="*/ 2147483646 w 375"/>
              <a:gd name="T87" fmla="*/ 2147483646 h 212"/>
              <a:gd name="T88" fmla="*/ 2147483646 w 375"/>
              <a:gd name="T89" fmla="*/ 2147483646 h 212"/>
              <a:gd name="T90" fmla="*/ 2147483646 w 375"/>
              <a:gd name="T91" fmla="*/ 2147483646 h 2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75" h="212">
                <a:moveTo>
                  <a:pt x="350" y="12"/>
                </a:moveTo>
                <a:lnTo>
                  <a:pt x="125" y="12"/>
                </a:lnTo>
                <a:lnTo>
                  <a:pt x="125" y="0"/>
                </a:lnTo>
                <a:cubicBezTo>
                  <a:pt x="120" y="0"/>
                  <a:pt x="116" y="0"/>
                  <a:pt x="112" y="2"/>
                </a:cubicBezTo>
                <a:cubicBezTo>
                  <a:pt x="95" y="8"/>
                  <a:pt x="87" y="25"/>
                  <a:pt x="87" y="25"/>
                </a:cubicBezTo>
                <a:lnTo>
                  <a:pt x="87" y="37"/>
                </a:lnTo>
                <a:lnTo>
                  <a:pt x="75" y="37"/>
                </a:lnTo>
                <a:lnTo>
                  <a:pt x="50" y="37"/>
                </a:lnTo>
                <a:cubicBezTo>
                  <a:pt x="25" y="37"/>
                  <a:pt x="25" y="62"/>
                  <a:pt x="25" y="62"/>
                </a:cubicBezTo>
                <a:lnTo>
                  <a:pt x="25" y="87"/>
                </a:lnTo>
                <a:lnTo>
                  <a:pt x="0" y="100"/>
                </a:lnTo>
                <a:lnTo>
                  <a:pt x="0" y="150"/>
                </a:lnTo>
                <a:cubicBezTo>
                  <a:pt x="0" y="175"/>
                  <a:pt x="25" y="175"/>
                  <a:pt x="25" y="175"/>
                </a:cubicBezTo>
                <a:cubicBezTo>
                  <a:pt x="25" y="195"/>
                  <a:pt x="41" y="212"/>
                  <a:pt x="62" y="212"/>
                </a:cubicBezTo>
                <a:cubicBezTo>
                  <a:pt x="83" y="212"/>
                  <a:pt x="100" y="195"/>
                  <a:pt x="100" y="175"/>
                </a:cubicBezTo>
                <a:lnTo>
                  <a:pt x="125" y="175"/>
                </a:lnTo>
                <a:cubicBezTo>
                  <a:pt x="125" y="195"/>
                  <a:pt x="141" y="212"/>
                  <a:pt x="162" y="212"/>
                </a:cubicBezTo>
                <a:cubicBezTo>
                  <a:pt x="183" y="212"/>
                  <a:pt x="200" y="195"/>
                  <a:pt x="200" y="175"/>
                </a:cubicBezTo>
                <a:lnTo>
                  <a:pt x="212" y="175"/>
                </a:lnTo>
                <a:cubicBezTo>
                  <a:pt x="212" y="195"/>
                  <a:pt x="229" y="212"/>
                  <a:pt x="250" y="212"/>
                </a:cubicBezTo>
                <a:cubicBezTo>
                  <a:pt x="270" y="212"/>
                  <a:pt x="287" y="195"/>
                  <a:pt x="287" y="175"/>
                </a:cubicBezTo>
                <a:lnTo>
                  <a:pt x="300" y="175"/>
                </a:lnTo>
                <a:cubicBezTo>
                  <a:pt x="300" y="195"/>
                  <a:pt x="316" y="212"/>
                  <a:pt x="337" y="212"/>
                </a:cubicBezTo>
                <a:cubicBezTo>
                  <a:pt x="358" y="212"/>
                  <a:pt x="375" y="195"/>
                  <a:pt x="375" y="175"/>
                </a:cubicBezTo>
                <a:lnTo>
                  <a:pt x="375" y="125"/>
                </a:lnTo>
                <a:lnTo>
                  <a:pt x="375" y="112"/>
                </a:lnTo>
                <a:lnTo>
                  <a:pt x="375" y="37"/>
                </a:lnTo>
                <a:cubicBezTo>
                  <a:pt x="375" y="12"/>
                  <a:pt x="350" y="12"/>
                  <a:pt x="350" y="12"/>
                </a:cubicBezTo>
                <a:close/>
                <a:moveTo>
                  <a:pt x="37" y="62"/>
                </a:moveTo>
                <a:cubicBezTo>
                  <a:pt x="37" y="56"/>
                  <a:pt x="39" y="50"/>
                  <a:pt x="50" y="50"/>
                </a:cubicBezTo>
                <a:lnTo>
                  <a:pt x="75" y="50"/>
                </a:lnTo>
                <a:lnTo>
                  <a:pt x="75" y="87"/>
                </a:lnTo>
                <a:lnTo>
                  <a:pt x="37" y="87"/>
                </a:lnTo>
                <a:lnTo>
                  <a:pt x="37" y="62"/>
                </a:lnTo>
                <a:close/>
                <a:moveTo>
                  <a:pt x="62" y="200"/>
                </a:moveTo>
                <a:cubicBezTo>
                  <a:pt x="48" y="200"/>
                  <a:pt x="37" y="188"/>
                  <a:pt x="37" y="175"/>
                </a:cubicBezTo>
                <a:cubicBezTo>
                  <a:pt x="37" y="170"/>
                  <a:pt x="38" y="166"/>
                  <a:pt x="40" y="162"/>
                </a:cubicBezTo>
                <a:cubicBezTo>
                  <a:pt x="45" y="155"/>
                  <a:pt x="53" y="150"/>
                  <a:pt x="62" y="150"/>
                </a:cubicBezTo>
                <a:cubicBezTo>
                  <a:pt x="71" y="150"/>
                  <a:pt x="79" y="155"/>
                  <a:pt x="84" y="162"/>
                </a:cubicBezTo>
                <a:cubicBezTo>
                  <a:pt x="86" y="166"/>
                  <a:pt x="87" y="170"/>
                  <a:pt x="87" y="175"/>
                </a:cubicBezTo>
                <a:cubicBezTo>
                  <a:pt x="87" y="188"/>
                  <a:pt x="76" y="200"/>
                  <a:pt x="62" y="200"/>
                </a:cubicBezTo>
                <a:close/>
                <a:moveTo>
                  <a:pt x="162" y="200"/>
                </a:moveTo>
                <a:cubicBezTo>
                  <a:pt x="148" y="200"/>
                  <a:pt x="137" y="188"/>
                  <a:pt x="137" y="175"/>
                </a:cubicBezTo>
                <a:cubicBezTo>
                  <a:pt x="137" y="170"/>
                  <a:pt x="138" y="166"/>
                  <a:pt x="140" y="162"/>
                </a:cubicBezTo>
                <a:cubicBezTo>
                  <a:pt x="145" y="155"/>
                  <a:pt x="153" y="150"/>
                  <a:pt x="162" y="150"/>
                </a:cubicBezTo>
                <a:cubicBezTo>
                  <a:pt x="171" y="150"/>
                  <a:pt x="179" y="155"/>
                  <a:pt x="184" y="162"/>
                </a:cubicBezTo>
                <a:cubicBezTo>
                  <a:pt x="186" y="166"/>
                  <a:pt x="187" y="170"/>
                  <a:pt x="187" y="175"/>
                </a:cubicBezTo>
                <a:cubicBezTo>
                  <a:pt x="187" y="188"/>
                  <a:pt x="176" y="200"/>
                  <a:pt x="162" y="200"/>
                </a:cubicBezTo>
                <a:close/>
                <a:moveTo>
                  <a:pt x="250" y="200"/>
                </a:moveTo>
                <a:cubicBezTo>
                  <a:pt x="236" y="200"/>
                  <a:pt x="225" y="188"/>
                  <a:pt x="225" y="175"/>
                </a:cubicBezTo>
                <a:cubicBezTo>
                  <a:pt x="225" y="170"/>
                  <a:pt x="226" y="166"/>
                  <a:pt x="228" y="162"/>
                </a:cubicBezTo>
                <a:cubicBezTo>
                  <a:pt x="232" y="155"/>
                  <a:pt x="240" y="150"/>
                  <a:pt x="250" y="150"/>
                </a:cubicBezTo>
                <a:cubicBezTo>
                  <a:pt x="259" y="150"/>
                  <a:pt x="267" y="155"/>
                  <a:pt x="271" y="162"/>
                </a:cubicBezTo>
                <a:cubicBezTo>
                  <a:pt x="273" y="166"/>
                  <a:pt x="275" y="170"/>
                  <a:pt x="275" y="175"/>
                </a:cubicBezTo>
                <a:cubicBezTo>
                  <a:pt x="275" y="188"/>
                  <a:pt x="263" y="200"/>
                  <a:pt x="250" y="200"/>
                </a:cubicBezTo>
                <a:close/>
                <a:moveTo>
                  <a:pt x="337" y="200"/>
                </a:moveTo>
                <a:cubicBezTo>
                  <a:pt x="323" y="200"/>
                  <a:pt x="312" y="188"/>
                  <a:pt x="312" y="175"/>
                </a:cubicBezTo>
                <a:cubicBezTo>
                  <a:pt x="312" y="170"/>
                  <a:pt x="313" y="166"/>
                  <a:pt x="315" y="162"/>
                </a:cubicBezTo>
                <a:cubicBezTo>
                  <a:pt x="320" y="155"/>
                  <a:pt x="328" y="150"/>
                  <a:pt x="337" y="150"/>
                </a:cubicBezTo>
                <a:cubicBezTo>
                  <a:pt x="346" y="150"/>
                  <a:pt x="354" y="155"/>
                  <a:pt x="359" y="162"/>
                </a:cubicBezTo>
                <a:cubicBezTo>
                  <a:pt x="361" y="166"/>
                  <a:pt x="362" y="170"/>
                  <a:pt x="362" y="175"/>
                </a:cubicBezTo>
                <a:cubicBezTo>
                  <a:pt x="362" y="188"/>
                  <a:pt x="351" y="200"/>
                  <a:pt x="337" y="200"/>
                </a:cubicBezTo>
                <a:close/>
                <a:moveTo>
                  <a:pt x="362" y="147"/>
                </a:moveTo>
                <a:cubicBezTo>
                  <a:pt x="355" y="141"/>
                  <a:pt x="347" y="137"/>
                  <a:pt x="337" y="137"/>
                </a:cubicBezTo>
                <a:cubicBezTo>
                  <a:pt x="321" y="137"/>
                  <a:pt x="307" y="147"/>
                  <a:pt x="302" y="162"/>
                </a:cubicBezTo>
                <a:lnTo>
                  <a:pt x="285" y="162"/>
                </a:lnTo>
                <a:cubicBezTo>
                  <a:pt x="280" y="147"/>
                  <a:pt x="266" y="137"/>
                  <a:pt x="250" y="137"/>
                </a:cubicBezTo>
                <a:cubicBezTo>
                  <a:pt x="233" y="137"/>
                  <a:pt x="219" y="147"/>
                  <a:pt x="214" y="162"/>
                </a:cubicBezTo>
                <a:lnTo>
                  <a:pt x="197" y="162"/>
                </a:lnTo>
                <a:cubicBezTo>
                  <a:pt x="192" y="147"/>
                  <a:pt x="178" y="137"/>
                  <a:pt x="162" y="137"/>
                </a:cubicBezTo>
                <a:cubicBezTo>
                  <a:pt x="146" y="137"/>
                  <a:pt x="132" y="147"/>
                  <a:pt x="127" y="162"/>
                </a:cubicBezTo>
                <a:lnTo>
                  <a:pt x="97" y="162"/>
                </a:lnTo>
                <a:cubicBezTo>
                  <a:pt x="92" y="147"/>
                  <a:pt x="78" y="137"/>
                  <a:pt x="62" y="137"/>
                </a:cubicBezTo>
                <a:cubicBezTo>
                  <a:pt x="46" y="137"/>
                  <a:pt x="32" y="147"/>
                  <a:pt x="27" y="162"/>
                </a:cubicBezTo>
                <a:lnTo>
                  <a:pt x="25" y="162"/>
                </a:lnTo>
                <a:cubicBezTo>
                  <a:pt x="19" y="162"/>
                  <a:pt x="12" y="160"/>
                  <a:pt x="12" y="150"/>
                </a:cubicBezTo>
                <a:lnTo>
                  <a:pt x="12" y="107"/>
                </a:lnTo>
                <a:lnTo>
                  <a:pt x="27" y="100"/>
                </a:lnTo>
                <a:lnTo>
                  <a:pt x="87" y="100"/>
                </a:lnTo>
                <a:lnTo>
                  <a:pt x="87" y="87"/>
                </a:lnTo>
                <a:lnTo>
                  <a:pt x="87" y="50"/>
                </a:lnTo>
                <a:lnTo>
                  <a:pt x="100" y="50"/>
                </a:lnTo>
                <a:lnTo>
                  <a:pt x="100" y="28"/>
                </a:lnTo>
                <a:cubicBezTo>
                  <a:pt x="102" y="25"/>
                  <a:pt x="106" y="19"/>
                  <a:pt x="112" y="16"/>
                </a:cubicBezTo>
                <a:lnTo>
                  <a:pt x="112" y="125"/>
                </a:lnTo>
                <a:lnTo>
                  <a:pt x="362" y="125"/>
                </a:lnTo>
                <a:lnTo>
                  <a:pt x="362" y="147"/>
                </a:lnTo>
                <a:close/>
                <a:moveTo>
                  <a:pt x="362" y="112"/>
                </a:moveTo>
                <a:lnTo>
                  <a:pt x="125" y="112"/>
                </a:lnTo>
                <a:lnTo>
                  <a:pt x="125" y="25"/>
                </a:lnTo>
                <a:lnTo>
                  <a:pt x="349" y="25"/>
                </a:lnTo>
                <a:cubicBezTo>
                  <a:pt x="355" y="25"/>
                  <a:pt x="362" y="27"/>
                  <a:pt x="362" y="37"/>
                </a:cubicBezTo>
                <a:lnTo>
                  <a:pt x="362" y="112"/>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cxnSp>
        <p:nvCxnSpPr>
          <p:cNvPr id="64" name="Lige pilforbindelse 63"/>
          <p:cNvCxnSpPr/>
          <p:nvPr/>
        </p:nvCxnSpPr>
        <p:spPr>
          <a:xfrm flipV="1">
            <a:off x="3094038" y="3624263"/>
            <a:ext cx="2955925"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0" name="Lige pilforbindelse 39"/>
          <p:cNvCxnSpPr/>
          <p:nvPr/>
        </p:nvCxnSpPr>
        <p:spPr>
          <a:xfrm flipH="1">
            <a:off x="2646363" y="3524250"/>
            <a:ext cx="4676775" cy="1258888"/>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2561" name="Tekstfelt 5"/>
          <p:cNvSpPr txBox="1">
            <a:spLocks noChangeArrowheads="1"/>
          </p:cNvSpPr>
          <p:nvPr/>
        </p:nvSpPr>
        <p:spPr bwMode="auto">
          <a:xfrm>
            <a:off x="811213" y="4722813"/>
            <a:ext cx="8397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da-DK" altLang="da-DK" sz="1200">
                <a:solidFill>
                  <a:schemeClr val="accent1"/>
                </a:solidFill>
              </a:rPr>
              <a:t>Udlandet </a:t>
            </a:r>
          </a:p>
        </p:txBody>
      </p:sp>
    </p:spTree>
    <p:extLst>
      <p:ext uri="{BB962C8B-B14F-4D97-AF65-F5344CB8AC3E}">
        <p14:creationId xmlns:p14="http://schemas.microsoft.com/office/powerpoint/2010/main" val="2587140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ktangel 78"/>
          <p:cNvSpPr/>
          <p:nvPr/>
        </p:nvSpPr>
        <p:spPr>
          <a:xfrm>
            <a:off x="503238" y="1629959"/>
            <a:ext cx="8035925" cy="4187825"/>
          </a:xfrm>
          <a:prstGeom prst="rect">
            <a:avLst/>
          </a:prstGeom>
          <a:solidFill>
            <a:srgbClr val="EBF5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a-DK" dirty="0"/>
          </a:p>
        </p:txBody>
      </p:sp>
      <p:sp>
        <p:nvSpPr>
          <p:cNvPr id="25603" name="Pladsholder til indhold 1"/>
          <p:cNvSpPr>
            <a:spLocks noGrp="1"/>
          </p:cNvSpPr>
          <p:nvPr>
            <p:ph sz="quarter" idx="15"/>
          </p:nvPr>
        </p:nvSpPr>
        <p:spPr>
          <a:xfrm>
            <a:off x="8929688" y="1348581"/>
            <a:ext cx="2663825" cy="3995738"/>
          </a:xfrm>
        </p:spPr>
        <p:txBody>
          <a:bodyPr/>
          <a:lstStyle/>
          <a:p>
            <a:pPr marL="0" indent="0">
              <a:buFont typeface="Arial" panose="020B0604020202020204" pitchFamily="34" charset="0"/>
              <a:buNone/>
              <a:defRPr/>
            </a:pPr>
            <a:r>
              <a:rPr lang="da-DK" altLang="da-DK" sz="1200" dirty="0" smtClean="0"/>
              <a:t>Dette system kaldes Hawala og er kendetegnet ved, at være særlig udbredt i </a:t>
            </a:r>
            <a:r>
              <a:rPr lang="da-DK" sz="1200" dirty="0" smtClean="0"/>
              <a:t>Mellemøsten</a:t>
            </a:r>
            <a:r>
              <a:rPr lang="da-DK" sz="1200" dirty="0"/>
              <a:t>, Afrika og </a:t>
            </a:r>
            <a:r>
              <a:rPr lang="da-DK" sz="1200" dirty="0" smtClean="0"/>
              <a:t>Asien. Systemet fungerer som et parallelt tillidsbaseret banksystem mellem aktører forskellige steder i verden. </a:t>
            </a:r>
          </a:p>
          <a:p>
            <a:pPr marL="0" indent="0">
              <a:buFont typeface="Arial" panose="020B0604020202020204" pitchFamily="34" charset="0"/>
              <a:buNone/>
              <a:defRPr/>
            </a:pPr>
            <a:endParaRPr lang="da-DK" sz="1200" dirty="0"/>
          </a:p>
          <a:p>
            <a:pPr marL="0" indent="0">
              <a:buFont typeface="Arial" panose="020B0604020202020204" pitchFamily="34" charset="0"/>
              <a:buNone/>
              <a:defRPr/>
            </a:pPr>
            <a:r>
              <a:rPr lang="da-DK" sz="1200" dirty="0" smtClean="0"/>
              <a:t>Aktør C får en mængde kontanter ind, og ringer derefter til en anden aktør C</a:t>
            </a:r>
          </a:p>
          <a:p>
            <a:pPr marL="0" indent="0">
              <a:buFont typeface="Arial" panose="020B0604020202020204" pitchFamily="34" charset="0"/>
              <a:buNone/>
              <a:defRPr/>
            </a:pPr>
            <a:r>
              <a:rPr lang="da-DK" sz="1200" dirty="0" smtClean="0"/>
              <a:t>og </a:t>
            </a:r>
            <a:r>
              <a:rPr lang="da-DK" sz="1200" dirty="0"/>
              <a:t>siger, at han skal udbetale samme mængde penge til en tredje </a:t>
            </a:r>
            <a:r>
              <a:rPr lang="da-DK" sz="1200" dirty="0" smtClean="0"/>
              <a:t>part. Systemet er baseret på tillid, og </a:t>
            </a:r>
            <a:endParaRPr lang="da-DK" sz="1200" dirty="0"/>
          </a:p>
          <a:p>
            <a:pPr marL="0" indent="0">
              <a:buFont typeface="Arial" panose="020B0604020202020204" pitchFamily="34" charset="0"/>
              <a:buNone/>
              <a:defRPr/>
            </a:pPr>
            <a:r>
              <a:rPr lang="da-DK" sz="1200" dirty="0"/>
              <a:t>man kan ikke se en reel transaktion mellem de </a:t>
            </a:r>
            <a:r>
              <a:rPr lang="da-DK" sz="1200" dirty="0" smtClean="0"/>
              <a:t>forskellige aktører. </a:t>
            </a:r>
            <a:endParaRPr lang="da-DK" sz="1200" dirty="0"/>
          </a:p>
          <a:p>
            <a:pPr marL="0" indent="0">
              <a:buFont typeface="Arial" panose="020B0604020202020204" pitchFamily="34" charset="0"/>
              <a:buNone/>
              <a:defRPr/>
            </a:pPr>
            <a:endParaRPr lang="da-DK" sz="1200" dirty="0"/>
          </a:p>
          <a:p>
            <a:pPr marL="0" indent="0">
              <a:buFont typeface="Arial" panose="020B0604020202020204" pitchFamily="34" charset="0"/>
              <a:buNone/>
              <a:defRPr/>
            </a:pPr>
            <a:r>
              <a:rPr lang="da-DK" sz="1200" dirty="0" smtClean="0"/>
              <a:t>Hver gang pengene ”skifter hænder” får de involverede aktører en fortjeneste. </a:t>
            </a:r>
          </a:p>
          <a:p>
            <a:pPr marL="0" indent="0">
              <a:buFont typeface="Arial" panose="020B0604020202020204" pitchFamily="34" charset="0"/>
              <a:buNone/>
              <a:defRPr/>
            </a:pPr>
            <a:endParaRPr lang="da-DK" sz="1200" dirty="0" smtClean="0"/>
          </a:p>
          <a:p>
            <a:pPr marL="0" indent="0">
              <a:buFont typeface="Arial" panose="020B0604020202020204" pitchFamily="34" charset="0"/>
              <a:buNone/>
              <a:defRPr/>
            </a:pPr>
            <a:r>
              <a:rPr lang="da-DK" sz="1200" dirty="0" smtClean="0"/>
              <a:t>Penge bliver transporteret til Danmark ved hjælp af en hawalabil.</a:t>
            </a:r>
          </a:p>
          <a:p>
            <a:pPr marL="0" indent="0">
              <a:buNone/>
              <a:defRPr/>
            </a:pPr>
            <a:endParaRPr lang="da-DK" altLang="da-DK" sz="1200" dirty="0" smtClean="0"/>
          </a:p>
          <a:p>
            <a:pPr marL="0" indent="0">
              <a:buNone/>
              <a:defRPr/>
            </a:pPr>
            <a:r>
              <a:rPr lang="da-DK" altLang="da-DK" sz="1200" dirty="0" smtClean="0"/>
              <a:t>Det </a:t>
            </a:r>
            <a:r>
              <a:rPr lang="da-DK" altLang="da-DK" sz="1200" dirty="0"/>
              <a:t>er hele tiden meningen at fakturafabrikken skal gå konkurs, derfor er der indsat en stråmand</a:t>
            </a:r>
            <a:endParaRPr lang="da-DK" sz="1200" dirty="0"/>
          </a:p>
          <a:p>
            <a:pPr marL="0" indent="0">
              <a:buFont typeface="Arial" panose="020B0604020202020204" pitchFamily="34" charset="0"/>
              <a:buNone/>
              <a:defRPr/>
            </a:pPr>
            <a:endParaRPr lang="da-DK" altLang="da-DK" sz="1050" dirty="0" smtClean="0"/>
          </a:p>
        </p:txBody>
      </p:sp>
      <p:sp>
        <p:nvSpPr>
          <p:cNvPr id="4" name="Pladsholder til dato 3"/>
          <p:cNvSpPr>
            <a:spLocks noGrp="1"/>
          </p:cNvSpPr>
          <p:nvPr>
            <p:ph type="dt" sz="quarter" idx="16"/>
          </p:nvPr>
        </p:nvSpPr>
        <p:spPr/>
        <p:txBody>
          <a:bodyPr/>
          <a:lstStyle/>
          <a:p>
            <a:pPr>
              <a:defRPr/>
            </a:pPr>
            <a:fld id="{3FFFE5F9-183C-4B77-ACD2-D7B3901884C8}" type="datetime2">
              <a:rPr lang="da-DK" smtClean="0"/>
              <a:pPr>
                <a:defRPr/>
              </a:pPr>
              <a:t>13. august 2026</a:t>
            </a:fld>
            <a:endParaRPr lang="da-DK" dirty="0"/>
          </a:p>
        </p:txBody>
      </p:sp>
      <p:sp>
        <p:nvSpPr>
          <p:cNvPr id="27653" name="Pladsholder til slidenummer 4"/>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da-DK" altLang="da-DK" dirty="0" smtClean="0"/>
          </a:p>
        </p:txBody>
      </p:sp>
      <p:sp>
        <p:nvSpPr>
          <p:cNvPr id="27654" name="Titel 1"/>
          <p:cNvSpPr>
            <a:spLocks noGrp="1"/>
          </p:cNvSpPr>
          <p:nvPr>
            <p:ph type="title"/>
          </p:nvPr>
        </p:nvSpPr>
        <p:spPr/>
        <p:txBody>
          <a:bodyPr/>
          <a:lstStyle/>
          <a:p>
            <a:r>
              <a:rPr lang="da-DK" altLang="da-DK" dirty="0" smtClean="0"/>
              <a:t>Penge fra udlandet</a:t>
            </a:r>
          </a:p>
        </p:txBody>
      </p:sp>
      <p:cxnSp>
        <p:nvCxnSpPr>
          <p:cNvPr id="73" name="Lige pilforbindelse 72"/>
          <p:cNvCxnSpPr/>
          <p:nvPr/>
        </p:nvCxnSpPr>
        <p:spPr>
          <a:xfrm rot="10800000" flipH="1">
            <a:off x="5816600" y="5140325"/>
            <a:ext cx="360363" cy="0"/>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cxnSp>
        <p:nvCxnSpPr>
          <p:cNvPr id="74" name="Lige pilforbindelse 73"/>
          <p:cNvCxnSpPr/>
          <p:nvPr/>
        </p:nvCxnSpPr>
        <p:spPr>
          <a:xfrm rot="10800000" flipH="1">
            <a:off x="2859088" y="5141913"/>
            <a:ext cx="360362" cy="0"/>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cxnSp>
        <p:nvCxnSpPr>
          <p:cNvPr id="75" name="Lige pilforbindelse 74"/>
          <p:cNvCxnSpPr/>
          <p:nvPr/>
        </p:nvCxnSpPr>
        <p:spPr>
          <a:xfrm rot="10800000" flipH="1">
            <a:off x="4338638" y="5140325"/>
            <a:ext cx="360362" cy="0"/>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27658" name="Tekstfelt 25"/>
          <p:cNvSpPr txBox="1">
            <a:spLocks noChangeArrowheads="1"/>
          </p:cNvSpPr>
          <p:nvPr/>
        </p:nvSpPr>
        <p:spPr bwMode="auto">
          <a:xfrm>
            <a:off x="1882775" y="5359400"/>
            <a:ext cx="8334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Aft>
                <a:spcPts val="300"/>
              </a:spcAft>
            </a:pPr>
            <a:r>
              <a:rPr lang="da-DK" altLang="da-DK" sz="1400" b="1"/>
              <a:t>Aktør C</a:t>
            </a:r>
          </a:p>
        </p:txBody>
      </p:sp>
      <p:sp>
        <p:nvSpPr>
          <p:cNvPr id="27659" name="Tekstfelt 25"/>
          <p:cNvSpPr txBox="1">
            <a:spLocks noChangeArrowheads="1"/>
          </p:cNvSpPr>
          <p:nvPr/>
        </p:nvSpPr>
        <p:spPr bwMode="auto">
          <a:xfrm>
            <a:off x="3362325" y="5402263"/>
            <a:ext cx="8334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Aft>
                <a:spcPts val="300"/>
              </a:spcAft>
            </a:pPr>
            <a:r>
              <a:rPr lang="da-DK" altLang="da-DK" sz="1400" b="1"/>
              <a:t>Aktør C</a:t>
            </a:r>
          </a:p>
        </p:txBody>
      </p:sp>
      <p:sp>
        <p:nvSpPr>
          <p:cNvPr id="27660" name="Tekstfelt 25"/>
          <p:cNvSpPr txBox="1">
            <a:spLocks noChangeArrowheads="1"/>
          </p:cNvSpPr>
          <p:nvPr/>
        </p:nvSpPr>
        <p:spPr bwMode="auto">
          <a:xfrm>
            <a:off x="4840288" y="5402263"/>
            <a:ext cx="8334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Aft>
                <a:spcPts val="300"/>
              </a:spcAft>
            </a:pPr>
            <a:r>
              <a:rPr lang="da-DK" altLang="da-DK" sz="1400" b="1"/>
              <a:t>Aktør C</a:t>
            </a:r>
          </a:p>
        </p:txBody>
      </p:sp>
      <p:sp>
        <p:nvSpPr>
          <p:cNvPr id="27661" name="Freeform 29"/>
          <p:cNvSpPr>
            <a:spLocks noEditPoints="1"/>
          </p:cNvSpPr>
          <p:nvPr/>
        </p:nvSpPr>
        <p:spPr bwMode="auto">
          <a:xfrm>
            <a:off x="2049463" y="4791075"/>
            <a:ext cx="501650" cy="546100"/>
          </a:xfrm>
          <a:custGeom>
            <a:avLst/>
            <a:gdLst>
              <a:gd name="T0" fmla="*/ 2147483646 w 275"/>
              <a:gd name="T1" fmla="*/ 2147483646 h 300"/>
              <a:gd name="T2" fmla="*/ 2147483646 w 275"/>
              <a:gd name="T3" fmla="*/ 2147483646 h 300"/>
              <a:gd name="T4" fmla="*/ 2147483646 w 275"/>
              <a:gd name="T5" fmla="*/ 0 h 300"/>
              <a:gd name="T6" fmla="*/ 2147483646 w 275"/>
              <a:gd name="T7" fmla="*/ 2147483646 h 300"/>
              <a:gd name="T8" fmla="*/ 2147483646 w 275"/>
              <a:gd name="T9" fmla="*/ 2147483646 h 300"/>
              <a:gd name="T10" fmla="*/ 2147483646 w 275"/>
              <a:gd name="T11" fmla="*/ 2147483646 h 300"/>
              <a:gd name="T12" fmla="*/ 2147483646 w 275"/>
              <a:gd name="T13" fmla="*/ 2147483646 h 300"/>
              <a:gd name="T14" fmla="*/ 2147483646 w 275"/>
              <a:gd name="T15" fmla="*/ 2147483646 h 300"/>
              <a:gd name="T16" fmla="*/ 2147483646 w 275"/>
              <a:gd name="T17" fmla="*/ 2147483646 h 300"/>
              <a:gd name="T18" fmla="*/ 2147483646 w 275"/>
              <a:gd name="T19" fmla="*/ 2147483646 h 300"/>
              <a:gd name="T20" fmla="*/ 2147483646 w 275"/>
              <a:gd name="T21" fmla="*/ 2147483646 h 300"/>
              <a:gd name="T22" fmla="*/ 2147483646 w 275"/>
              <a:gd name="T23" fmla="*/ 2147483646 h 300"/>
              <a:gd name="T24" fmla="*/ 2147483646 w 275"/>
              <a:gd name="T25" fmla="*/ 2147483646 h 300"/>
              <a:gd name="T26" fmla="*/ 2147483646 w 275"/>
              <a:gd name="T27" fmla="*/ 2147483646 h 300"/>
              <a:gd name="T28" fmla="*/ 2147483646 w 275"/>
              <a:gd name="T29" fmla="*/ 2147483646 h 300"/>
              <a:gd name="T30" fmla="*/ 2147483646 w 275"/>
              <a:gd name="T31" fmla="*/ 2147483646 h 300"/>
              <a:gd name="T32" fmla="*/ 2147483646 w 275"/>
              <a:gd name="T33" fmla="*/ 2147483646 h 300"/>
              <a:gd name="T34" fmla="*/ 2147483646 w 275"/>
              <a:gd name="T35" fmla="*/ 2147483646 h 300"/>
              <a:gd name="T36" fmla="*/ 2147483646 w 275"/>
              <a:gd name="T37" fmla="*/ 2147483646 h 300"/>
              <a:gd name="T38" fmla="*/ 0 w 275"/>
              <a:gd name="T39" fmla="*/ 2147483646 h 300"/>
              <a:gd name="T40" fmla="*/ 2147483646 w 275"/>
              <a:gd name="T41" fmla="*/ 2147483646 h 300"/>
              <a:gd name="T42" fmla="*/ 2147483646 w 275"/>
              <a:gd name="T43" fmla="*/ 2147483646 h 300"/>
              <a:gd name="T44" fmla="*/ 2147483646 w 275"/>
              <a:gd name="T45" fmla="*/ 2147483646 h 300"/>
              <a:gd name="T46" fmla="*/ 2147483646 w 275"/>
              <a:gd name="T47" fmla="*/ 2147483646 h 300"/>
              <a:gd name="T48" fmla="*/ 2147483646 w 275"/>
              <a:gd name="T49" fmla="*/ 2147483646 h 300"/>
              <a:gd name="T50" fmla="*/ 2147483646 w 275"/>
              <a:gd name="T51" fmla="*/ 2147483646 h 300"/>
              <a:gd name="T52" fmla="*/ 2147483646 w 275"/>
              <a:gd name="T53" fmla="*/ 2147483646 h 300"/>
              <a:gd name="T54" fmla="*/ 2147483646 w 275"/>
              <a:gd name="T55" fmla="*/ 2147483646 h 30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75" h="300">
                <a:moveTo>
                  <a:pt x="137" y="150"/>
                </a:moveTo>
                <a:cubicBezTo>
                  <a:pt x="178" y="150"/>
                  <a:pt x="212" y="116"/>
                  <a:pt x="212" y="75"/>
                </a:cubicBezTo>
                <a:cubicBezTo>
                  <a:pt x="212" y="34"/>
                  <a:pt x="178" y="0"/>
                  <a:pt x="137" y="0"/>
                </a:cubicBezTo>
                <a:cubicBezTo>
                  <a:pt x="96" y="0"/>
                  <a:pt x="62" y="34"/>
                  <a:pt x="62" y="75"/>
                </a:cubicBezTo>
                <a:cubicBezTo>
                  <a:pt x="62" y="116"/>
                  <a:pt x="96" y="150"/>
                  <a:pt x="137" y="150"/>
                </a:cubicBezTo>
                <a:close/>
                <a:moveTo>
                  <a:pt x="137" y="13"/>
                </a:moveTo>
                <a:cubicBezTo>
                  <a:pt x="172" y="13"/>
                  <a:pt x="200" y="40"/>
                  <a:pt x="200" y="75"/>
                </a:cubicBezTo>
                <a:cubicBezTo>
                  <a:pt x="200" y="110"/>
                  <a:pt x="172" y="138"/>
                  <a:pt x="137" y="138"/>
                </a:cubicBezTo>
                <a:cubicBezTo>
                  <a:pt x="102" y="138"/>
                  <a:pt x="75" y="110"/>
                  <a:pt x="75" y="75"/>
                </a:cubicBezTo>
                <a:cubicBezTo>
                  <a:pt x="75" y="40"/>
                  <a:pt x="102" y="13"/>
                  <a:pt x="137" y="13"/>
                </a:cubicBezTo>
                <a:close/>
                <a:moveTo>
                  <a:pt x="169" y="166"/>
                </a:moveTo>
                <a:lnTo>
                  <a:pt x="143" y="234"/>
                </a:lnTo>
                <a:lnTo>
                  <a:pt x="143" y="186"/>
                </a:lnTo>
                <a:cubicBezTo>
                  <a:pt x="147" y="183"/>
                  <a:pt x="150" y="180"/>
                  <a:pt x="150" y="175"/>
                </a:cubicBezTo>
                <a:cubicBezTo>
                  <a:pt x="150" y="168"/>
                  <a:pt x="144" y="163"/>
                  <a:pt x="137" y="163"/>
                </a:cubicBezTo>
                <a:cubicBezTo>
                  <a:pt x="130" y="163"/>
                  <a:pt x="125" y="168"/>
                  <a:pt x="125" y="175"/>
                </a:cubicBezTo>
                <a:cubicBezTo>
                  <a:pt x="125" y="180"/>
                  <a:pt x="127" y="183"/>
                  <a:pt x="131" y="186"/>
                </a:cubicBezTo>
                <a:lnTo>
                  <a:pt x="131" y="234"/>
                </a:lnTo>
                <a:lnTo>
                  <a:pt x="105" y="166"/>
                </a:lnTo>
                <a:cubicBezTo>
                  <a:pt x="44" y="181"/>
                  <a:pt x="0" y="235"/>
                  <a:pt x="0" y="300"/>
                </a:cubicBezTo>
                <a:lnTo>
                  <a:pt x="275" y="300"/>
                </a:lnTo>
                <a:cubicBezTo>
                  <a:pt x="275" y="235"/>
                  <a:pt x="230" y="181"/>
                  <a:pt x="169" y="166"/>
                </a:cubicBezTo>
                <a:close/>
                <a:moveTo>
                  <a:pt x="98" y="181"/>
                </a:moveTo>
                <a:lnTo>
                  <a:pt x="137" y="281"/>
                </a:lnTo>
                <a:lnTo>
                  <a:pt x="176" y="181"/>
                </a:lnTo>
                <a:cubicBezTo>
                  <a:pt x="222" y="196"/>
                  <a:pt x="256" y="238"/>
                  <a:pt x="261" y="288"/>
                </a:cubicBezTo>
                <a:lnTo>
                  <a:pt x="13" y="288"/>
                </a:lnTo>
                <a:cubicBezTo>
                  <a:pt x="18" y="238"/>
                  <a:pt x="52" y="196"/>
                  <a:pt x="98" y="181"/>
                </a:cubicBez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sp>
        <p:nvSpPr>
          <p:cNvPr id="27662" name="Freeform 29"/>
          <p:cNvSpPr>
            <a:spLocks noEditPoints="1"/>
          </p:cNvSpPr>
          <p:nvPr/>
        </p:nvSpPr>
        <p:spPr bwMode="auto">
          <a:xfrm>
            <a:off x="3521075" y="4791075"/>
            <a:ext cx="501650" cy="546100"/>
          </a:xfrm>
          <a:custGeom>
            <a:avLst/>
            <a:gdLst>
              <a:gd name="T0" fmla="*/ 2147483646 w 275"/>
              <a:gd name="T1" fmla="*/ 2147483646 h 300"/>
              <a:gd name="T2" fmla="*/ 2147483646 w 275"/>
              <a:gd name="T3" fmla="*/ 2147483646 h 300"/>
              <a:gd name="T4" fmla="*/ 2147483646 w 275"/>
              <a:gd name="T5" fmla="*/ 0 h 300"/>
              <a:gd name="T6" fmla="*/ 2147483646 w 275"/>
              <a:gd name="T7" fmla="*/ 2147483646 h 300"/>
              <a:gd name="T8" fmla="*/ 2147483646 w 275"/>
              <a:gd name="T9" fmla="*/ 2147483646 h 300"/>
              <a:gd name="T10" fmla="*/ 2147483646 w 275"/>
              <a:gd name="T11" fmla="*/ 2147483646 h 300"/>
              <a:gd name="T12" fmla="*/ 2147483646 w 275"/>
              <a:gd name="T13" fmla="*/ 2147483646 h 300"/>
              <a:gd name="T14" fmla="*/ 2147483646 w 275"/>
              <a:gd name="T15" fmla="*/ 2147483646 h 300"/>
              <a:gd name="T16" fmla="*/ 2147483646 w 275"/>
              <a:gd name="T17" fmla="*/ 2147483646 h 300"/>
              <a:gd name="T18" fmla="*/ 2147483646 w 275"/>
              <a:gd name="T19" fmla="*/ 2147483646 h 300"/>
              <a:gd name="T20" fmla="*/ 2147483646 w 275"/>
              <a:gd name="T21" fmla="*/ 2147483646 h 300"/>
              <a:gd name="T22" fmla="*/ 2147483646 w 275"/>
              <a:gd name="T23" fmla="*/ 2147483646 h 300"/>
              <a:gd name="T24" fmla="*/ 2147483646 w 275"/>
              <a:gd name="T25" fmla="*/ 2147483646 h 300"/>
              <a:gd name="T26" fmla="*/ 2147483646 w 275"/>
              <a:gd name="T27" fmla="*/ 2147483646 h 300"/>
              <a:gd name="T28" fmla="*/ 2147483646 w 275"/>
              <a:gd name="T29" fmla="*/ 2147483646 h 300"/>
              <a:gd name="T30" fmla="*/ 2147483646 w 275"/>
              <a:gd name="T31" fmla="*/ 2147483646 h 300"/>
              <a:gd name="T32" fmla="*/ 2147483646 w 275"/>
              <a:gd name="T33" fmla="*/ 2147483646 h 300"/>
              <a:gd name="T34" fmla="*/ 2147483646 w 275"/>
              <a:gd name="T35" fmla="*/ 2147483646 h 300"/>
              <a:gd name="T36" fmla="*/ 2147483646 w 275"/>
              <a:gd name="T37" fmla="*/ 2147483646 h 300"/>
              <a:gd name="T38" fmla="*/ 0 w 275"/>
              <a:gd name="T39" fmla="*/ 2147483646 h 300"/>
              <a:gd name="T40" fmla="*/ 2147483646 w 275"/>
              <a:gd name="T41" fmla="*/ 2147483646 h 300"/>
              <a:gd name="T42" fmla="*/ 2147483646 w 275"/>
              <a:gd name="T43" fmla="*/ 2147483646 h 300"/>
              <a:gd name="T44" fmla="*/ 2147483646 w 275"/>
              <a:gd name="T45" fmla="*/ 2147483646 h 300"/>
              <a:gd name="T46" fmla="*/ 2147483646 w 275"/>
              <a:gd name="T47" fmla="*/ 2147483646 h 300"/>
              <a:gd name="T48" fmla="*/ 2147483646 w 275"/>
              <a:gd name="T49" fmla="*/ 2147483646 h 300"/>
              <a:gd name="T50" fmla="*/ 2147483646 w 275"/>
              <a:gd name="T51" fmla="*/ 2147483646 h 300"/>
              <a:gd name="T52" fmla="*/ 2147483646 w 275"/>
              <a:gd name="T53" fmla="*/ 2147483646 h 300"/>
              <a:gd name="T54" fmla="*/ 2147483646 w 275"/>
              <a:gd name="T55" fmla="*/ 2147483646 h 30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75" h="300">
                <a:moveTo>
                  <a:pt x="137" y="150"/>
                </a:moveTo>
                <a:cubicBezTo>
                  <a:pt x="178" y="150"/>
                  <a:pt x="212" y="116"/>
                  <a:pt x="212" y="75"/>
                </a:cubicBezTo>
                <a:cubicBezTo>
                  <a:pt x="212" y="34"/>
                  <a:pt x="178" y="0"/>
                  <a:pt x="137" y="0"/>
                </a:cubicBezTo>
                <a:cubicBezTo>
                  <a:pt x="96" y="0"/>
                  <a:pt x="62" y="34"/>
                  <a:pt x="62" y="75"/>
                </a:cubicBezTo>
                <a:cubicBezTo>
                  <a:pt x="62" y="116"/>
                  <a:pt x="96" y="150"/>
                  <a:pt x="137" y="150"/>
                </a:cubicBezTo>
                <a:close/>
                <a:moveTo>
                  <a:pt x="137" y="13"/>
                </a:moveTo>
                <a:cubicBezTo>
                  <a:pt x="172" y="13"/>
                  <a:pt x="200" y="40"/>
                  <a:pt x="200" y="75"/>
                </a:cubicBezTo>
                <a:cubicBezTo>
                  <a:pt x="200" y="110"/>
                  <a:pt x="172" y="138"/>
                  <a:pt x="137" y="138"/>
                </a:cubicBezTo>
                <a:cubicBezTo>
                  <a:pt x="102" y="138"/>
                  <a:pt x="75" y="110"/>
                  <a:pt x="75" y="75"/>
                </a:cubicBezTo>
                <a:cubicBezTo>
                  <a:pt x="75" y="40"/>
                  <a:pt x="102" y="13"/>
                  <a:pt x="137" y="13"/>
                </a:cubicBezTo>
                <a:close/>
                <a:moveTo>
                  <a:pt x="169" y="166"/>
                </a:moveTo>
                <a:lnTo>
                  <a:pt x="143" y="234"/>
                </a:lnTo>
                <a:lnTo>
                  <a:pt x="143" y="186"/>
                </a:lnTo>
                <a:cubicBezTo>
                  <a:pt x="147" y="183"/>
                  <a:pt x="150" y="180"/>
                  <a:pt x="150" y="175"/>
                </a:cubicBezTo>
                <a:cubicBezTo>
                  <a:pt x="150" y="168"/>
                  <a:pt x="144" y="163"/>
                  <a:pt x="137" y="163"/>
                </a:cubicBezTo>
                <a:cubicBezTo>
                  <a:pt x="130" y="163"/>
                  <a:pt x="125" y="168"/>
                  <a:pt x="125" y="175"/>
                </a:cubicBezTo>
                <a:cubicBezTo>
                  <a:pt x="125" y="180"/>
                  <a:pt x="127" y="183"/>
                  <a:pt x="131" y="186"/>
                </a:cubicBezTo>
                <a:lnTo>
                  <a:pt x="131" y="234"/>
                </a:lnTo>
                <a:lnTo>
                  <a:pt x="105" y="166"/>
                </a:lnTo>
                <a:cubicBezTo>
                  <a:pt x="44" y="181"/>
                  <a:pt x="0" y="235"/>
                  <a:pt x="0" y="300"/>
                </a:cubicBezTo>
                <a:lnTo>
                  <a:pt x="275" y="300"/>
                </a:lnTo>
                <a:cubicBezTo>
                  <a:pt x="275" y="235"/>
                  <a:pt x="230" y="181"/>
                  <a:pt x="169" y="166"/>
                </a:cubicBezTo>
                <a:close/>
                <a:moveTo>
                  <a:pt x="98" y="181"/>
                </a:moveTo>
                <a:lnTo>
                  <a:pt x="137" y="281"/>
                </a:lnTo>
                <a:lnTo>
                  <a:pt x="176" y="181"/>
                </a:lnTo>
                <a:cubicBezTo>
                  <a:pt x="222" y="196"/>
                  <a:pt x="256" y="238"/>
                  <a:pt x="261" y="288"/>
                </a:cubicBezTo>
                <a:lnTo>
                  <a:pt x="13" y="288"/>
                </a:lnTo>
                <a:cubicBezTo>
                  <a:pt x="18" y="238"/>
                  <a:pt x="52" y="196"/>
                  <a:pt x="98" y="181"/>
                </a:cubicBez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sp>
        <p:nvSpPr>
          <p:cNvPr id="27663" name="Freeform 29"/>
          <p:cNvSpPr>
            <a:spLocks noEditPoints="1"/>
          </p:cNvSpPr>
          <p:nvPr/>
        </p:nvSpPr>
        <p:spPr bwMode="auto">
          <a:xfrm>
            <a:off x="5029200" y="4795838"/>
            <a:ext cx="501650" cy="546100"/>
          </a:xfrm>
          <a:custGeom>
            <a:avLst/>
            <a:gdLst>
              <a:gd name="T0" fmla="*/ 2147483646 w 275"/>
              <a:gd name="T1" fmla="*/ 2147483646 h 300"/>
              <a:gd name="T2" fmla="*/ 2147483646 w 275"/>
              <a:gd name="T3" fmla="*/ 2147483646 h 300"/>
              <a:gd name="T4" fmla="*/ 2147483646 w 275"/>
              <a:gd name="T5" fmla="*/ 0 h 300"/>
              <a:gd name="T6" fmla="*/ 2147483646 w 275"/>
              <a:gd name="T7" fmla="*/ 2147483646 h 300"/>
              <a:gd name="T8" fmla="*/ 2147483646 w 275"/>
              <a:gd name="T9" fmla="*/ 2147483646 h 300"/>
              <a:gd name="T10" fmla="*/ 2147483646 w 275"/>
              <a:gd name="T11" fmla="*/ 2147483646 h 300"/>
              <a:gd name="T12" fmla="*/ 2147483646 w 275"/>
              <a:gd name="T13" fmla="*/ 2147483646 h 300"/>
              <a:gd name="T14" fmla="*/ 2147483646 w 275"/>
              <a:gd name="T15" fmla="*/ 2147483646 h 300"/>
              <a:gd name="T16" fmla="*/ 2147483646 w 275"/>
              <a:gd name="T17" fmla="*/ 2147483646 h 300"/>
              <a:gd name="T18" fmla="*/ 2147483646 w 275"/>
              <a:gd name="T19" fmla="*/ 2147483646 h 300"/>
              <a:gd name="T20" fmla="*/ 2147483646 w 275"/>
              <a:gd name="T21" fmla="*/ 2147483646 h 300"/>
              <a:gd name="T22" fmla="*/ 2147483646 w 275"/>
              <a:gd name="T23" fmla="*/ 2147483646 h 300"/>
              <a:gd name="T24" fmla="*/ 2147483646 w 275"/>
              <a:gd name="T25" fmla="*/ 2147483646 h 300"/>
              <a:gd name="T26" fmla="*/ 2147483646 w 275"/>
              <a:gd name="T27" fmla="*/ 2147483646 h 300"/>
              <a:gd name="T28" fmla="*/ 2147483646 w 275"/>
              <a:gd name="T29" fmla="*/ 2147483646 h 300"/>
              <a:gd name="T30" fmla="*/ 2147483646 w 275"/>
              <a:gd name="T31" fmla="*/ 2147483646 h 300"/>
              <a:gd name="T32" fmla="*/ 2147483646 w 275"/>
              <a:gd name="T33" fmla="*/ 2147483646 h 300"/>
              <a:gd name="T34" fmla="*/ 2147483646 w 275"/>
              <a:gd name="T35" fmla="*/ 2147483646 h 300"/>
              <a:gd name="T36" fmla="*/ 2147483646 w 275"/>
              <a:gd name="T37" fmla="*/ 2147483646 h 300"/>
              <a:gd name="T38" fmla="*/ 0 w 275"/>
              <a:gd name="T39" fmla="*/ 2147483646 h 300"/>
              <a:gd name="T40" fmla="*/ 2147483646 w 275"/>
              <a:gd name="T41" fmla="*/ 2147483646 h 300"/>
              <a:gd name="T42" fmla="*/ 2147483646 w 275"/>
              <a:gd name="T43" fmla="*/ 2147483646 h 300"/>
              <a:gd name="T44" fmla="*/ 2147483646 w 275"/>
              <a:gd name="T45" fmla="*/ 2147483646 h 300"/>
              <a:gd name="T46" fmla="*/ 2147483646 w 275"/>
              <a:gd name="T47" fmla="*/ 2147483646 h 300"/>
              <a:gd name="T48" fmla="*/ 2147483646 w 275"/>
              <a:gd name="T49" fmla="*/ 2147483646 h 300"/>
              <a:gd name="T50" fmla="*/ 2147483646 w 275"/>
              <a:gd name="T51" fmla="*/ 2147483646 h 300"/>
              <a:gd name="T52" fmla="*/ 2147483646 w 275"/>
              <a:gd name="T53" fmla="*/ 2147483646 h 300"/>
              <a:gd name="T54" fmla="*/ 2147483646 w 275"/>
              <a:gd name="T55" fmla="*/ 2147483646 h 30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75" h="300">
                <a:moveTo>
                  <a:pt x="137" y="150"/>
                </a:moveTo>
                <a:cubicBezTo>
                  <a:pt x="178" y="150"/>
                  <a:pt x="212" y="116"/>
                  <a:pt x="212" y="75"/>
                </a:cubicBezTo>
                <a:cubicBezTo>
                  <a:pt x="212" y="34"/>
                  <a:pt x="178" y="0"/>
                  <a:pt x="137" y="0"/>
                </a:cubicBezTo>
                <a:cubicBezTo>
                  <a:pt x="96" y="0"/>
                  <a:pt x="62" y="34"/>
                  <a:pt x="62" y="75"/>
                </a:cubicBezTo>
                <a:cubicBezTo>
                  <a:pt x="62" y="116"/>
                  <a:pt x="96" y="150"/>
                  <a:pt x="137" y="150"/>
                </a:cubicBezTo>
                <a:close/>
                <a:moveTo>
                  <a:pt x="137" y="13"/>
                </a:moveTo>
                <a:cubicBezTo>
                  <a:pt x="172" y="13"/>
                  <a:pt x="200" y="40"/>
                  <a:pt x="200" y="75"/>
                </a:cubicBezTo>
                <a:cubicBezTo>
                  <a:pt x="200" y="110"/>
                  <a:pt x="172" y="138"/>
                  <a:pt x="137" y="138"/>
                </a:cubicBezTo>
                <a:cubicBezTo>
                  <a:pt x="102" y="138"/>
                  <a:pt x="75" y="110"/>
                  <a:pt x="75" y="75"/>
                </a:cubicBezTo>
                <a:cubicBezTo>
                  <a:pt x="75" y="40"/>
                  <a:pt x="102" y="13"/>
                  <a:pt x="137" y="13"/>
                </a:cubicBezTo>
                <a:close/>
                <a:moveTo>
                  <a:pt x="169" y="166"/>
                </a:moveTo>
                <a:lnTo>
                  <a:pt x="143" y="234"/>
                </a:lnTo>
                <a:lnTo>
                  <a:pt x="143" y="186"/>
                </a:lnTo>
                <a:cubicBezTo>
                  <a:pt x="147" y="183"/>
                  <a:pt x="150" y="180"/>
                  <a:pt x="150" y="175"/>
                </a:cubicBezTo>
                <a:cubicBezTo>
                  <a:pt x="150" y="168"/>
                  <a:pt x="144" y="163"/>
                  <a:pt x="137" y="163"/>
                </a:cubicBezTo>
                <a:cubicBezTo>
                  <a:pt x="130" y="163"/>
                  <a:pt x="125" y="168"/>
                  <a:pt x="125" y="175"/>
                </a:cubicBezTo>
                <a:cubicBezTo>
                  <a:pt x="125" y="180"/>
                  <a:pt x="127" y="183"/>
                  <a:pt x="131" y="186"/>
                </a:cubicBezTo>
                <a:lnTo>
                  <a:pt x="131" y="234"/>
                </a:lnTo>
                <a:lnTo>
                  <a:pt x="105" y="166"/>
                </a:lnTo>
                <a:cubicBezTo>
                  <a:pt x="44" y="181"/>
                  <a:pt x="0" y="235"/>
                  <a:pt x="0" y="300"/>
                </a:cubicBezTo>
                <a:lnTo>
                  <a:pt x="275" y="300"/>
                </a:lnTo>
                <a:cubicBezTo>
                  <a:pt x="275" y="235"/>
                  <a:pt x="230" y="181"/>
                  <a:pt x="169" y="166"/>
                </a:cubicBezTo>
                <a:close/>
                <a:moveTo>
                  <a:pt x="98" y="181"/>
                </a:moveTo>
                <a:lnTo>
                  <a:pt x="137" y="281"/>
                </a:lnTo>
                <a:lnTo>
                  <a:pt x="176" y="181"/>
                </a:lnTo>
                <a:cubicBezTo>
                  <a:pt x="222" y="196"/>
                  <a:pt x="256" y="238"/>
                  <a:pt x="261" y="288"/>
                </a:cubicBezTo>
                <a:lnTo>
                  <a:pt x="13" y="288"/>
                </a:lnTo>
                <a:cubicBezTo>
                  <a:pt x="18" y="238"/>
                  <a:pt x="52" y="196"/>
                  <a:pt x="98" y="181"/>
                </a:cubicBez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cxnSp>
        <p:nvCxnSpPr>
          <p:cNvPr id="35" name="Lige forbindelse 34"/>
          <p:cNvCxnSpPr/>
          <p:nvPr/>
        </p:nvCxnSpPr>
        <p:spPr>
          <a:xfrm>
            <a:off x="893763" y="4695825"/>
            <a:ext cx="7256462" cy="0"/>
          </a:xfrm>
          <a:prstGeom prst="line">
            <a:avLst/>
          </a:prstGeom>
          <a:ln w="19050">
            <a:solidFill>
              <a:srgbClr val="B0B0B1"/>
            </a:solidFill>
            <a:prstDash val="solid"/>
          </a:ln>
        </p:spPr>
        <p:style>
          <a:lnRef idx="1">
            <a:schemeClr val="accent1"/>
          </a:lnRef>
          <a:fillRef idx="0">
            <a:schemeClr val="accent1"/>
          </a:fillRef>
          <a:effectRef idx="0">
            <a:schemeClr val="accent1"/>
          </a:effectRef>
          <a:fontRef idx="minor">
            <a:schemeClr val="tx1"/>
          </a:fontRef>
        </p:style>
      </p:cxnSp>
      <p:sp>
        <p:nvSpPr>
          <p:cNvPr id="27665" name="Freeform 57"/>
          <p:cNvSpPr>
            <a:spLocks noEditPoints="1"/>
          </p:cNvSpPr>
          <p:nvPr/>
        </p:nvSpPr>
        <p:spPr bwMode="auto">
          <a:xfrm>
            <a:off x="6475413" y="2819400"/>
            <a:ext cx="585787" cy="587375"/>
          </a:xfrm>
          <a:custGeom>
            <a:avLst/>
            <a:gdLst>
              <a:gd name="T0" fmla="*/ 2147483646 w 325"/>
              <a:gd name="T1" fmla="*/ 2147483646 h 325"/>
              <a:gd name="T2" fmla="*/ 2147483646 w 325"/>
              <a:gd name="T3" fmla="*/ 2147483646 h 325"/>
              <a:gd name="T4" fmla="*/ 2147483646 w 325"/>
              <a:gd name="T5" fmla="*/ 2147483646 h 325"/>
              <a:gd name="T6" fmla="*/ 2147483646 w 325"/>
              <a:gd name="T7" fmla="*/ 2147483646 h 325"/>
              <a:gd name="T8" fmla="*/ 2147483646 w 325"/>
              <a:gd name="T9" fmla="*/ 2147483646 h 325"/>
              <a:gd name="T10" fmla="*/ 2147483646 w 325"/>
              <a:gd name="T11" fmla="*/ 0 h 325"/>
              <a:gd name="T12" fmla="*/ 0 w 325"/>
              <a:gd name="T13" fmla="*/ 0 h 325"/>
              <a:gd name="T14" fmla="*/ 0 w 325"/>
              <a:gd name="T15" fmla="*/ 2147483646 h 325"/>
              <a:gd name="T16" fmla="*/ 2147483646 w 325"/>
              <a:gd name="T17" fmla="*/ 2147483646 h 325"/>
              <a:gd name="T18" fmla="*/ 2147483646 w 325"/>
              <a:gd name="T19" fmla="*/ 2147483646 h 325"/>
              <a:gd name="T20" fmla="*/ 2147483646 w 325"/>
              <a:gd name="T21" fmla="*/ 2147483646 h 325"/>
              <a:gd name="T22" fmla="*/ 2147483646 w 325"/>
              <a:gd name="T23" fmla="*/ 2147483646 h 325"/>
              <a:gd name="T24" fmla="*/ 2147483646 w 325"/>
              <a:gd name="T25" fmla="*/ 2147483646 h 325"/>
              <a:gd name="T26" fmla="*/ 2147483646 w 325"/>
              <a:gd name="T27" fmla="*/ 2147483646 h 325"/>
              <a:gd name="T28" fmla="*/ 2147483646 w 325"/>
              <a:gd name="T29" fmla="*/ 2147483646 h 325"/>
              <a:gd name="T30" fmla="*/ 2147483646 w 325"/>
              <a:gd name="T31" fmla="*/ 2147483646 h 325"/>
              <a:gd name="T32" fmla="*/ 2147483646 w 325"/>
              <a:gd name="T33" fmla="*/ 2147483646 h 325"/>
              <a:gd name="T34" fmla="*/ 2147483646 w 325"/>
              <a:gd name="T35" fmla="*/ 2147483646 h 325"/>
              <a:gd name="T36" fmla="*/ 2147483646 w 325"/>
              <a:gd name="T37" fmla="*/ 2147483646 h 325"/>
              <a:gd name="T38" fmla="*/ 2147483646 w 325"/>
              <a:gd name="T39" fmla="*/ 2147483646 h 325"/>
              <a:gd name="T40" fmla="*/ 2147483646 w 325"/>
              <a:gd name="T41" fmla="*/ 2147483646 h 325"/>
              <a:gd name="T42" fmla="*/ 2147483646 w 325"/>
              <a:gd name="T43" fmla="*/ 2147483646 h 325"/>
              <a:gd name="T44" fmla="*/ 2147483646 w 325"/>
              <a:gd name="T45" fmla="*/ 2147483646 h 325"/>
              <a:gd name="T46" fmla="*/ 2147483646 w 325"/>
              <a:gd name="T47" fmla="*/ 2147483646 h 325"/>
              <a:gd name="T48" fmla="*/ 2147483646 w 325"/>
              <a:gd name="T49" fmla="*/ 2147483646 h 325"/>
              <a:gd name="T50" fmla="*/ 2147483646 w 325"/>
              <a:gd name="T51" fmla="*/ 2147483646 h 325"/>
              <a:gd name="T52" fmla="*/ 2147483646 w 325"/>
              <a:gd name="T53" fmla="*/ 2147483646 h 325"/>
              <a:gd name="T54" fmla="*/ 2147483646 w 325"/>
              <a:gd name="T55" fmla="*/ 2147483646 h 325"/>
              <a:gd name="T56" fmla="*/ 2147483646 w 325"/>
              <a:gd name="T57" fmla="*/ 2147483646 h 325"/>
              <a:gd name="T58" fmla="*/ 2147483646 w 325"/>
              <a:gd name="T59" fmla="*/ 2147483646 h 325"/>
              <a:gd name="T60" fmla="*/ 2147483646 w 325"/>
              <a:gd name="T61" fmla="*/ 2147483646 h 325"/>
              <a:gd name="T62" fmla="*/ 2147483646 w 325"/>
              <a:gd name="T63" fmla="*/ 2147483646 h 325"/>
              <a:gd name="T64" fmla="*/ 2147483646 w 325"/>
              <a:gd name="T65" fmla="*/ 2147483646 h 325"/>
              <a:gd name="T66" fmla="*/ 2147483646 w 325"/>
              <a:gd name="T67" fmla="*/ 2147483646 h 325"/>
              <a:gd name="T68" fmla="*/ 2147483646 w 325"/>
              <a:gd name="T69" fmla="*/ 2147483646 h 325"/>
              <a:gd name="T70" fmla="*/ 2147483646 w 325"/>
              <a:gd name="T71" fmla="*/ 2147483646 h 325"/>
              <a:gd name="T72" fmla="*/ 2147483646 w 325"/>
              <a:gd name="T73" fmla="*/ 2147483646 h 325"/>
              <a:gd name="T74" fmla="*/ 2147483646 w 325"/>
              <a:gd name="T75" fmla="*/ 2147483646 h 325"/>
              <a:gd name="T76" fmla="*/ 2147483646 w 325"/>
              <a:gd name="T77" fmla="*/ 2147483646 h 325"/>
              <a:gd name="T78" fmla="*/ 2147483646 w 325"/>
              <a:gd name="T79" fmla="*/ 2147483646 h 325"/>
              <a:gd name="T80" fmla="*/ 2147483646 w 325"/>
              <a:gd name="T81" fmla="*/ 2147483646 h 325"/>
              <a:gd name="T82" fmla="*/ 2147483646 w 325"/>
              <a:gd name="T83" fmla="*/ 2147483646 h 325"/>
              <a:gd name="T84" fmla="*/ 2147483646 w 325"/>
              <a:gd name="T85" fmla="*/ 2147483646 h 325"/>
              <a:gd name="T86" fmla="*/ 2147483646 w 325"/>
              <a:gd name="T87" fmla="*/ 2147483646 h 325"/>
              <a:gd name="T88" fmla="*/ 2147483646 w 325"/>
              <a:gd name="T89" fmla="*/ 2147483646 h 325"/>
              <a:gd name="T90" fmla="*/ 2147483646 w 325"/>
              <a:gd name="T91" fmla="*/ 2147483646 h 325"/>
              <a:gd name="T92" fmla="*/ 2147483646 w 325"/>
              <a:gd name="T93" fmla="*/ 2147483646 h 325"/>
              <a:gd name="T94" fmla="*/ 2147483646 w 325"/>
              <a:gd name="T95" fmla="*/ 2147483646 h 325"/>
              <a:gd name="T96" fmla="*/ 2147483646 w 325"/>
              <a:gd name="T97" fmla="*/ 2147483646 h 325"/>
              <a:gd name="T98" fmla="*/ 2147483646 w 325"/>
              <a:gd name="T99" fmla="*/ 2147483646 h 325"/>
              <a:gd name="T100" fmla="*/ 2147483646 w 325"/>
              <a:gd name="T101" fmla="*/ 2147483646 h 325"/>
              <a:gd name="T102" fmla="*/ 2147483646 w 325"/>
              <a:gd name="T103" fmla="*/ 2147483646 h 325"/>
              <a:gd name="T104" fmla="*/ 2147483646 w 325"/>
              <a:gd name="T105" fmla="*/ 2147483646 h 325"/>
              <a:gd name="T106" fmla="*/ 2147483646 w 325"/>
              <a:gd name="T107" fmla="*/ 2147483646 h 325"/>
              <a:gd name="T108" fmla="*/ 2147483646 w 325"/>
              <a:gd name="T109" fmla="*/ 2147483646 h 325"/>
              <a:gd name="T110" fmla="*/ 2147483646 w 325"/>
              <a:gd name="T111" fmla="*/ 2147483646 h 325"/>
              <a:gd name="T112" fmla="*/ 2147483646 w 325"/>
              <a:gd name="T113" fmla="*/ 2147483646 h 325"/>
              <a:gd name="T114" fmla="*/ 2147483646 w 325"/>
              <a:gd name="T115" fmla="*/ 2147483646 h 325"/>
              <a:gd name="T116" fmla="*/ 2147483646 w 325"/>
              <a:gd name="T117" fmla="*/ 2147483646 h 32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25" h="325">
                <a:moveTo>
                  <a:pt x="250" y="137"/>
                </a:moveTo>
                <a:lnTo>
                  <a:pt x="250" y="87"/>
                </a:lnTo>
                <a:lnTo>
                  <a:pt x="175" y="137"/>
                </a:lnTo>
                <a:lnTo>
                  <a:pt x="175" y="87"/>
                </a:lnTo>
                <a:lnTo>
                  <a:pt x="100" y="137"/>
                </a:lnTo>
                <a:lnTo>
                  <a:pt x="100" y="0"/>
                </a:lnTo>
                <a:lnTo>
                  <a:pt x="0" y="0"/>
                </a:lnTo>
                <a:lnTo>
                  <a:pt x="0" y="325"/>
                </a:lnTo>
                <a:lnTo>
                  <a:pt x="325" y="325"/>
                </a:lnTo>
                <a:lnTo>
                  <a:pt x="325" y="87"/>
                </a:lnTo>
                <a:lnTo>
                  <a:pt x="250" y="137"/>
                </a:lnTo>
                <a:close/>
                <a:moveTo>
                  <a:pt x="250" y="312"/>
                </a:moveTo>
                <a:lnTo>
                  <a:pt x="75" y="312"/>
                </a:lnTo>
                <a:lnTo>
                  <a:pt x="75" y="287"/>
                </a:lnTo>
                <a:lnTo>
                  <a:pt x="250" y="287"/>
                </a:lnTo>
                <a:lnTo>
                  <a:pt x="250" y="312"/>
                </a:lnTo>
                <a:close/>
                <a:moveTo>
                  <a:pt x="250" y="275"/>
                </a:moveTo>
                <a:lnTo>
                  <a:pt x="75" y="275"/>
                </a:lnTo>
                <a:lnTo>
                  <a:pt x="75" y="250"/>
                </a:lnTo>
                <a:lnTo>
                  <a:pt x="250" y="250"/>
                </a:lnTo>
                <a:lnTo>
                  <a:pt x="250" y="275"/>
                </a:lnTo>
                <a:close/>
                <a:moveTo>
                  <a:pt x="250" y="237"/>
                </a:moveTo>
                <a:lnTo>
                  <a:pt x="75" y="237"/>
                </a:lnTo>
                <a:lnTo>
                  <a:pt x="75" y="212"/>
                </a:lnTo>
                <a:lnTo>
                  <a:pt x="250" y="212"/>
                </a:lnTo>
                <a:lnTo>
                  <a:pt x="250" y="237"/>
                </a:lnTo>
                <a:close/>
                <a:moveTo>
                  <a:pt x="312" y="312"/>
                </a:moveTo>
                <a:lnTo>
                  <a:pt x="262" y="312"/>
                </a:lnTo>
                <a:lnTo>
                  <a:pt x="262" y="200"/>
                </a:lnTo>
                <a:lnTo>
                  <a:pt x="62" y="200"/>
                </a:lnTo>
                <a:lnTo>
                  <a:pt x="62" y="312"/>
                </a:lnTo>
                <a:lnTo>
                  <a:pt x="12" y="312"/>
                </a:lnTo>
                <a:lnTo>
                  <a:pt x="12" y="12"/>
                </a:lnTo>
                <a:lnTo>
                  <a:pt x="87" y="12"/>
                </a:lnTo>
                <a:lnTo>
                  <a:pt x="87" y="160"/>
                </a:lnTo>
                <a:lnTo>
                  <a:pt x="106" y="147"/>
                </a:lnTo>
                <a:lnTo>
                  <a:pt x="162" y="110"/>
                </a:lnTo>
                <a:lnTo>
                  <a:pt x="162" y="160"/>
                </a:lnTo>
                <a:lnTo>
                  <a:pt x="181" y="147"/>
                </a:lnTo>
                <a:lnTo>
                  <a:pt x="237" y="110"/>
                </a:lnTo>
                <a:lnTo>
                  <a:pt x="237" y="160"/>
                </a:lnTo>
                <a:lnTo>
                  <a:pt x="256" y="147"/>
                </a:lnTo>
                <a:lnTo>
                  <a:pt x="312" y="110"/>
                </a:lnTo>
                <a:lnTo>
                  <a:pt x="312" y="312"/>
                </a:lnTo>
                <a:close/>
                <a:moveTo>
                  <a:pt x="37" y="37"/>
                </a:moveTo>
                <a:lnTo>
                  <a:pt x="62" y="37"/>
                </a:lnTo>
                <a:lnTo>
                  <a:pt x="62" y="62"/>
                </a:lnTo>
                <a:lnTo>
                  <a:pt x="37" y="62"/>
                </a:lnTo>
                <a:lnTo>
                  <a:pt x="37" y="37"/>
                </a:lnTo>
                <a:close/>
                <a:moveTo>
                  <a:pt x="37" y="87"/>
                </a:moveTo>
                <a:lnTo>
                  <a:pt x="62" y="87"/>
                </a:lnTo>
                <a:lnTo>
                  <a:pt x="62" y="112"/>
                </a:lnTo>
                <a:lnTo>
                  <a:pt x="37" y="112"/>
                </a:lnTo>
                <a:lnTo>
                  <a:pt x="37" y="87"/>
                </a:lnTo>
                <a:close/>
                <a:moveTo>
                  <a:pt x="37" y="137"/>
                </a:moveTo>
                <a:lnTo>
                  <a:pt x="62" y="137"/>
                </a:lnTo>
                <a:lnTo>
                  <a:pt x="62" y="162"/>
                </a:lnTo>
                <a:lnTo>
                  <a:pt x="37" y="162"/>
                </a:lnTo>
                <a:lnTo>
                  <a:pt x="37" y="137"/>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sp>
        <p:nvSpPr>
          <p:cNvPr id="27666" name="Tekstfelt 22"/>
          <p:cNvSpPr txBox="1">
            <a:spLocks noChangeArrowheads="1"/>
          </p:cNvSpPr>
          <p:nvPr/>
        </p:nvSpPr>
        <p:spPr bwMode="auto">
          <a:xfrm>
            <a:off x="752475" y="2884488"/>
            <a:ext cx="11144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a-DK" altLang="da-DK" sz="1400" b="1"/>
              <a:t>Selskab A</a:t>
            </a:r>
          </a:p>
          <a:p>
            <a:pPr algn="ctr"/>
            <a:r>
              <a:rPr lang="da-DK" altLang="da-DK" sz="1200"/>
              <a:t>Fx vognmand</a:t>
            </a:r>
          </a:p>
        </p:txBody>
      </p:sp>
      <p:sp>
        <p:nvSpPr>
          <p:cNvPr id="27667" name="Tekstfelt 25"/>
          <p:cNvSpPr txBox="1">
            <a:spLocks noChangeArrowheads="1"/>
          </p:cNvSpPr>
          <p:nvPr/>
        </p:nvSpPr>
        <p:spPr bwMode="auto">
          <a:xfrm>
            <a:off x="7119938" y="2892425"/>
            <a:ext cx="1130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a-DK" altLang="da-DK" sz="1400" b="1"/>
              <a:t>Selskab B</a:t>
            </a:r>
          </a:p>
          <a:p>
            <a:pPr algn="ctr"/>
            <a:r>
              <a:rPr lang="da-DK" altLang="da-DK" sz="1200"/>
              <a:t>Fakturafabrik</a:t>
            </a:r>
            <a:r>
              <a:rPr lang="da-DK" altLang="da-DK" sz="1400"/>
              <a:t> </a:t>
            </a:r>
          </a:p>
        </p:txBody>
      </p:sp>
      <p:sp>
        <p:nvSpPr>
          <p:cNvPr id="27668" name="Freeform 29"/>
          <p:cNvSpPr>
            <a:spLocks noEditPoints="1"/>
          </p:cNvSpPr>
          <p:nvPr/>
        </p:nvSpPr>
        <p:spPr bwMode="auto">
          <a:xfrm>
            <a:off x="4340225" y="1846263"/>
            <a:ext cx="501650" cy="546100"/>
          </a:xfrm>
          <a:custGeom>
            <a:avLst/>
            <a:gdLst>
              <a:gd name="T0" fmla="*/ 2147483646 w 275"/>
              <a:gd name="T1" fmla="*/ 2147483646 h 300"/>
              <a:gd name="T2" fmla="*/ 2147483646 w 275"/>
              <a:gd name="T3" fmla="*/ 2147483646 h 300"/>
              <a:gd name="T4" fmla="*/ 2147483646 w 275"/>
              <a:gd name="T5" fmla="*/ 0 h 300"/>
              <a:gd name="T6" fmla="*/ 2147483646 w 275"/>
              <a:gd name="T7" fmla="*/ 2147483646 h 300"/>
              <a:gd name="T8" fmla="*/ 2147483646 w 275"/>
              <a:gd name="T9" fmla="*/ 2147483646 h 300"/>
              <a:gd name="T10" fmla="*/ 2147483646 w 275"/>
              <a:gd name="T11" fmla="*/ 2147483646 h 300"/>
              <a:gd name="T12" fmla="*/ 2147483646 w 275"/>
              <a:gd name="T13" fmla="*/ 2147483646 h 300"/>
              <a:gd name="T14" fmla="*/ 2147483646 w 275"/>
              <a:gd name="T15" fmla="*/ 2147483646 h 300"/>
              <a:gd name="T16" fmla="*/ 2147483646 w 275"/>
              <a:gd name="T17" fmla="*/ 2147483646 h 300"/>
              <a:gd name="T18" fmla="*/ 2147483646 w 275"/>
              <a:gd name="T19" fmla="*/ 2147483646 h 300"/>
              <a:gd name="T20" fmla="*/ 2147483646 w 275"/>
              <a:gd name="T21" fmla="*/ 2147483646 h 300"/>
              <a:gd name="T22" fmla="*/ 2147483646 w 275"/>
              <a:gd name="T23" fmla="*/ 2147483646 h 300"/>
              <a:gd name="T24" fmla="*/ 2147483646 w 275"/>
              <a:gd name="T25" fmla="*/ 2147483646 h 300"/>
              <a:gd name="T26" fmla="*/ 2147483646 w 275"/>
              <a:gd name="T27" fmla="*/ 2147483646 h 300"/>
              <a:gd name="T28" fmla="*/ 2147483646 w 275"/>
              <a:gd name="T29" fmla="*/ 2147483646 h 300"/>
              <a:gd name="T30" fmla="*/ 2147483646 w 275"/>
              <a:gd name="T31" fmla="*/ 2147483646 h 300"/>
              <a:gd name="T32" fmla="*/ 2147483646 w 275"/>
              <a:gd name="T33" fmla="*/ 2147483646 h 300"/>
              <a:gd name="T34" fmla="*/ 2147483646 w 275"/>
              <a:gd name="T35" fmla="*/ 2147483646 h 300"/>
              <a:gd name="T36" fmla="*/ 2147483646 w 275"/>
              <a:gd name="T37" fmla="*/ 2147483646 h 300"/>
              <a:gd name="T38" fmla="*/ 0 w 275"/>
              <a:gd name="T39" fmla="*/ 2147483646 h 300"/>
              <a:gd name="T40" fmla="*/ 2147483646 w 275"/>
              <a:gd name="T41" fmla="*/ 2147483646 h 300"/>
              <a:gd name="T42" fmla="*/ 2147483646 w 275"/>
              <a:gd name="T43" fmla="*/ 2147483646 h 300"/>
              <a:gd name="T44" fmla="*/ 2147483646 w 275"/>
              <a:gd name="T45" fmla="*/ 2147483646 h 300"/>
              <a:gd name="T46" fmla="*/ 2147483646 w 275"/>
              <a:gd name="T47" fmla="*/ 2147483646 h 300"/>
              <a:gd name="T48" fmla="*/ 2147483646 w 275"/>
              <a:gd name="T49" fmla="*/ 2147483646 h 300"/>
              <a:gd name="T50" fmla="*/ 2147483646 w 275"/>
              <a:gd name="T51" fmla="*/ 2147483646 h 300"/>
              <a:gd name="T52" fmla="*/ 2147483646 w 275"/>
              <a:gd name="T53" fmla="*/ 2147483646 h 300"/>
              <a:gd name="T54" fmla="*/ 2147483646 w 275"/>
              <a:gd name="T55" fmla="*/ 2147483646 h 30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75" h="300">
                <a:moveTo>
                  <a:pt x="137" y="150"/>
                </a:moveTo>
                <a:cubicBezTo>
                  <a:pt x="178" y="150"/>
                  <a:pt x="212" y="116"/>
                  <a:pt x="212" y="75"/>
                </a:cubicBezTo>
                <a:cubicBezTo>
                  <a:pt x="212" y="34"/>
                  <a:pt x="178" y="0"/>
                  <a:pt x="137" y="0"/>
                </a:cubicBezTo>
                <a:cubicBezTo>
                  <a:pt x="96" y="0"/>
                  <a:pt x="62" y="34"/>
                  <a:pt x="62" y="75"/>
                </a:cubicBezTo>
                <a:cubicBezTo>
                  <a:pt x="62" y="116"/>
                  <a:pt x="96" y="150"/>
                  <a:pt x="137" y="150"/>
                </a:cubicBezTo>
                <a:close/>
                <a:moveTo>
                  <a:pt x="137" y="13"/>
                </a:moveTo>
                <a:cubicBezTo>
                  <a:pt x="172" y="13"/>
                  <a:pt x="200" y="40"/>
                  <a:pt x="200" y="75"/>
                </a:cubicBezTo>
                <a:cubicBezTo>
                  <a:pt x="200" y="110"/>
                  <a:pt x="172" y="138"/>
                  <a:pt x="137" y="138"/>
                </a:cubicBezTo>
                <a:cubicBezTo>
                  <a:pt x="102" y="138"/>
                  <a:pt x="75" y="110"/>
                  <a:pt x="75" y="75"/>
                </a:cubicBezTo>
                <a:cubicBezTo>
                  <a:pt x="75" y="40"/>
                  <a:pt x="102" y="13"/>
                  <a:pt x="137" y="13"/>
                </a:cubicBezTo>
                <a:close/>
                <a:moveTo>
                  <a:pt x="169" y="166"/>
                </a:moveTo>
                <a:lnTo>
                  <a:pt x="143" y="234"/>
                </a:lnTo>
                <a:lnTo>
                  <a:pt x="143" y="186"/>
                </a:lnTo>
                <a:cubicBezTo>
                  <a:pt x="147" y="183"/>
                  <a:pt x="150" y="180"/>
                  <a:pt x="150" y="175"/>
                </a:cubicBezTo>
                <a:cubicBezTo>
                  <a:pt x="150" y="168"/>
                  <a:pt x="144" y="163"/>
                  <a:pt x="137" y="163"/>
                </a:cubicBezTo>
                <a:cubicBezTo>
                  <a:pt x="130" y="163"/>
                  <a:pt x="125" y="168"/>
                  <a:pt x="125" y="175"/>
                </a:cubicBezTo>
                <a:cubicBezTo>
                  <a:pt x="125" y="180"/>
                  <a:pt x="127" y="183"/>
                  <a:pt x="131" y="186"/>
                </a:cubicBezTo>
                <a:lnTo>
                  <a:pt x="131" y="234"/>
                </a:lnTo>
                <a:lnTo>
                  <a:pt x="105" y="166"/>
                </a:lnTo>
                <a:cubicBezTo>
                  <a:pt x="44" y="181"/>
                  <a:pt x="0" y="235"/>
                  <a:pt x="0" y="300"/>
                </a:cubicBezTo>
                <a:lnTo>
                  <a:pt x="275" y="300"/>
                </a:lnTo>
                <a:cubicBezTo>
                  <a:pt x="275" y="235"/>
                  <a:pt x="230" y="181"/>
                  <a:pt x="169" y="166"/>
                </a:cubicBezTo>
                <a:close/>
                <a:moveTo>
                  <a:pt x="98" y="181"/>
                </a:moveTo>
                <a:lnTo>
                  <a:pt x="137" y="281"/>
                </a:lnTo>
                <a:lnTo>
                  <a:pt x="176" y="181"/>
                </a:lnTo>
                <a:cubicBezTo>
                  <a:pt x="222" y="196"/>
                  <a:pt x="256" y="238"/>
                  <a:pt x="261" y="288"/>
                </a:cubicBezTo>
                <a:lnTo>
                  <a:pt x="13" y="288"/>
                </a:lnTo>
                <a:cubicBezTo>
                  <a:pt x="18" y="238"/>
                  <a:pt x="52" y="196"/>
                  <a:pt x="98" y="181"/>
                </a:cubicBez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sp>
        <p:nvSpPr>
          <p:cNvPr id="27669" name="Tekstfelt 27"/>
          <p:cNvSpPr txBox="1">
            <a:spLocks noChangeArrowheads="1"/>
          </p:cNvSpPr>
          <p:nvPr/>
        </p:nvSpPr>
        <p:spPr bwMode="auto">
          <a:xfrm>
            <a:off x="4130675" y="2462213"/>
            <a:ext cx="9017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Aft>
                <a:spcPts val="300"/>
              </a:spcAft>
            </a:pPr>
            <a:r>
              <a:rPr lang="da-DK" altLang="da-DK" sz="1400" b="1"/>
              <a:t>Kriminel</a:t>
            </a:r>
            <a:endParaRPr lang="da-DK" altLang="da-DK" sz="1400"/>
          </a:p>
        </p:txBody>
      </p:sp>
      <p:cxnSp>
        <p:nvCxnSpPr>
          <p:cNvPr id="41" name="Lige pilforbindelse 40"/>
          <p:cNvCxnSpPr/>
          <p:nvPr/>
        </p:nvCxnSpPr>
        <p:spPr>
          <a:xfrm flipH="1">
            <a:off x="3094038" y="3371850"/>
            <a:ext cx="2955925"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7671" name="Tekstfelt 22"/>
          <p:cNvSpPr txBox="1">
            <a:spLocks noChangeArrowheads="1"/>
          </p:cNvSpPr>
          <p:nvPr/>
        </p:nvSpPr>
        <p:spPr bwMode="auto">
          <a:xfrm>
            <a:off x="3973513" y="3632200"/>
            <a:ext cx="12160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a-DK" altLang="da-DK" sz="1200"/>
              <a:t>Bankoverførsel</a:t>
            </a:r>
          </a:p>
        </p:txBody>
      </p:sp>
      <p:sp>
        <p:nvSpPr>
          <p:cNvPr id="27672" name="Tekstfelt 22"/>
          <p:cNvSpPr txBox="1">
            <a:spLocks noChangeArrowheads="1"/>
          </p:cNvSpPr>
          <p:nvPr/>
        </p:nvSpPr>
        <p:spPr bwMode="auto">
          <a:xfrm>
            <a:off x="4206875" y="3094038"/>
            <a:ext cx="7477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a-DK" altLang="da-DK" sz="1200"/>
              <a:t>Faktura </a:t>
            </a:r>
          </a:p>
        </p:txBody>
      </p:sp>
      <p:sp>
        <p:nvSpPr>
          <p:cNvPr id="27673" name="Freeform 97"/>
          <p:cNvSpPr>
            <a:spLocks noEditPoints="1"/>
          </p:cNvSpPr>
          <p:nvPr/>
        </p:nvSpPr>
        <p:spPr bwMode="auto">
          <a:xfrm>
            <a:off x="1955800" y="3524250"/>
            <a:ext cx="673100" cy="381000"/>
          </a:xfrm>
          <a:custGeom>
            <a:avLst/>
            <a:gdLst>
              <a:gd name="T0" fmla="*/ 2147483646 w 375"/>
              <a:gd name="T1" fmla="*/ 2147483646 h 212"/>
              <a:gd name="T2" fmla="*/ 2147483646 w 375"/>
              <a:gd name="T3" fmla="*/ 2147483646 h 212"/>
              <a:gd name="T4" fmla="*/ 2147483646 w 375"/>
              <a:gd name="T5" fmla="*/ 2147483646 h 212"/>
              <a:gd name="T6" fmla="*/ 2147483646 w 375"/>
              <a:gd name="T7" fmla="*/ 2147483646 h 212"/>
              <a:gd name="T8" fmla="*/ 2147483646 w 375"/>
              <a:gd name="T9" fmla="*/ 2147483646 h 212"/>
              <a:gd name="T10" fmla="*/ 0 w 375"/>
              <a:gd name="T11" fmla="*/ 2147483646 h 212"/>
              <a:gd name="T12" fmla="*/ 2147483646 w 375"/>
              <a:gd name="T13" fmla="*/ 2147483646 h 212"/>
              <a:gd name="T14" fmla="*/ 2147483646 w 375"/>
              <a:gd name="T15" fmla="*/ 2147483646 h 212"/>
              <a:gd name="T16" fmla="*/ 2147483646 w 375"/>
              <a:gd name="T17" fmla="*/ 2147483646 h 212"/>
              <a:gd name="T18" fmla="*/ 2147483646 w 375"/>
              <a:gd name="T19" fmla="*/ 2147483646 h 212"/>
              <a:gd name="T20" fmla="*/ 2147483646 w 375"/>
              <a:gd name="T21" fmla="*/ 2147483646 h 212"/>
              <a:gd name="T22" fmla="*/ 2147483646 w 375"/>
              <a:gd name="T23" fmla="*/ 2147483646 h 212"/>
              <a:gd name="T24" fmla="*/ 2147483646 w 375"/>
              <a:gd name="T25" fmla="*/ 2147483646 h 212"/>
              <a:gd name="T26" fmla="*/ 2147483646 w 375"/>
              <a:gd name="T27" fmla="*/ 2147483646 h 212"/>
              <a:gd name="T28" fmla="*/ 2147483646 w 375"/>
              <a:gd name="T29" fmla="*/ 2147483646 h 212"/>
              <a:gd name="T30" fmla="*/ 2147483646 w 375"/>
              <a:gd name="T31" fmla="*/ 2147483646 h 212"/>
              <a:gd name="T32" fmla="*/ 2147483646 w 375"/>
              <a:gd name="T33" fmla="*/ 2147483646 h 212"/>
              <a:gd name="T34" fmla="*/ 2147483646 w 375"/>
              <a:gd name="T35" fmla="*/ 2147483646 h 212"/>
              <a:gd name="T36" fmla="*/ 2147483646 w 375"/>
              <a:gd name="T37" fmla="*/ 2147483646 h 212"/>
              <a:gd name="T38" fmla="*/ 2147483646 w 375"/>
              <a:gd name="T39" fmla="*/ 2147483646 h 212"/>
              <a:gd name="T40" fmla="*/ 2147483646 w 375"/>
              <a:gd name="T41" fmla="*/ 2147483646 h 212"/>
              <a:gd name="T42" fmla="*/ 2147483646 w 375"/>
              <a:gd name="T43" fmla="*/ 2147483646 h 212"/>
              <a:gd name="T44" fmla="*/ 2147483646 w 375"/>
              <a:gd name="T45" fmla="*/ 2147483646 h 212"/>
              <a:gd name="T46" fmla="*/ 2147483646 w 375"/>
              <a:gd name="T47" fmla="*/ 2147483646 h 212"/>
              <a:gd name="T48" fmla="*/ 2147483646 w 375"/>
              <a:gd name="T49" fmla="*/ 2147483646 h 212"/>
              <a:gd name="T50" fmla="*/ 2147483646 w 375"/>
              <a:gd name="T51" fmla="*/ 2147483646 h 212"/>
              <a:gd name="T52" fmla="*/ 2147483646 w 375"/>
              <a:gd name="T53" fmla="*/ 2147483646 h 212"/>
              <a:gd name="T54" fmla="*/ 2147483646 w 375"/>
              <a:gd name="T55" fmla="*/ 2147483646 h 212"/>
              <a:gd name="T56" fmla="*/ 2147483646 w 375"/>
              <a:gd name="T57" fmla="*/ 2147483646 h 212"/>
              <a:gd name="T58" fmla="*/ 2147483646 w 375"/>
              <a:gd name="T59" fmla="*/ 2147483646 h 212"/>
              <a:gd name="T60" fmla="*/ 2147483646 w 375"/>
              <a:gd name="T61" fmla="*/ 2147483646 h 212"/>
              <a:gd name="T62" fmla="*/ 2147483646 w 375"/>
              <a:gd name="T63" fmla="*/ 2147483646 h 212"/>
              <a:gd name="T64" fmla="*/ 2147483646 w 375"/>
              <a:gd name="T65" fmla="*/ 2147483646 h 212"/>
              <a:gd name="T66" fmla="*/ 2147483646 w 375"/>
              <a:gd name="T67" fmla="*/ 2147483646 h 212"/>
              <a:gd name="T68" fmla="*/ 2147483646 w 375"/>
              <a:gd name="T69" fmla="*/ 2147483646 h 212"/>
              <a:gd name="T70" fmla="*/ 2147483646 w 375"/>
              <a:gd name="T71" fmla="*/ 2147483646 h 212"/>
              <a:gd name="T72" fmla="*/ 2147483646 w 375"/>
              <a:gd name="T73" fmla="*/ 2147483646 h 212"/>
              <a:gd name="T74" fmla="*/ 2147483646 w 375"/>
              <a:gd name="T75" fmla="*/ 2147483646 h 212"/>
              <a:gd name="T76" fmla="*/ 2147483646 w 375"/>
              <a:gd name="T77" fmla="*/ 2147483646 h 212"/>
              <a:gd name="T78" fmla="*/ 2147483646 w 375"/>
              <a:gd name="T79" fmla="*/ 2147483646 h 212"/>
              <a:gd name="T80" fmla="*/ 2147483646 w 375"/>
              <a:gd name="T81" fmla="*/ 2147483646 h 212"/>
              <a:gd name="T82" fmla="*/ 2147483646 w 375"/>
              <a:gd name="T83" fmla="*/ 2147483646 h 212"/>
              <a:gd name="T84" fmla="*/ 2147483646 w 375"/>
              <a:gd name="T85" fmla="*/ 2147483646 h 212"/>
              <a:gd name="T86" fmla="*/ 2147483646 w 375"/>
              <a:gd name="T87" fmla="*/ 2147483646 h 212"/>
              <a:gd name="T88" fmla="*/ 2147483646 w 375"/>
              <a:gd name="T89" fmla="*/ 2147483646 h 212"/>
              <a:gd name="T90" fmla="*/ 2147483646 w 375"/>
              <a:gd name="T91" fmla="*/ 2147483646 h 2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75" h="212">
                <a:moveTo>
                  <a:pt x="350" y="12"/>
                </a:moveTo>
                <a:lnTo>
                  <a:pt x="125" y="12"/>
                </a:lnTo>
                <a:lnTo>
                  <a:pt x="125" y="0"/>
                </a:lnTo>
                <a:cubicBezTo>
                  <a:pt x="120" y="0"/>
                  <a:pt x="116" y="0"/>
                  <a:pt x="112" y="2"/>
                </a:cubicBezTo>
                <a:cubicBezTo>
                  <a:pt x="95" y="8"/>
                  <a:pt x="87" y="25"/>
                  <a:pt x="87" y="25"/>
                </a:cubicBezTo>
                <a:lnTo>
                  <a:pt x="87" y="37"/>
                </a:lnTo>
                <a:lnTo>
                  <a:pt x="75" y="37"/>
                </a:lnTo>
                <a:lnTo>
                  <a:pt x="50" y="37"/>
                </a:lnTo>
                <a:cubicBezTo>
                  <a:pt x="25" y="37"/>
                  <a:pt x="25" y="62"/>
                  <a:pt x="25" y="62"/>
                </a:cubicBezTo>
                <a:lnTo>
                  <a:pt x="25" y="87"/>
                </a:lnTo>
                <a:lnTo>
                  <a:pt x="0" y="100"/>
                </a:lnTo>
                <a:lnTo>
                  <a:pt x="0" y="150"/>
                </a:lnTo>
                <a:cubicBezTo>
                  <a:pt x="0" y="175"/>
                  <a:pt x="25" y="175"/>
                  <a:pt x="25" y="175"/>
                </a:cubicBezTo>
                <a:cubicBezTo>
                  <a:pt x="25" y="195"/>
                  <a:pt x="41" y="212"/>
                  <a:pt x="62" y="212"/>
                </a:cubicBezTo>
                <a:cubicBezTo>
                  <a:pt x="83" y="212"/>
                  <a:pt x="100" y="195"/>
                  <a:pt x="100" y="175"/>
                </a:cubicBezTo>
                <a:lnTo>
                  <a:pt x="125" y="175"/>
                </a:lnTo>
                <a:cubicBezTo>
                  <a:pt x="125" y="195"/>
                  <a:pt x="141" y="212"/>
                  <a:pt x="162" y="212"/>
                </a:cubicBezTo>
                <a:cubicBezTo>
                  <a:pt x="183" y="212"/>
                  <a:pt x="200" y="195"/>
                  <a:pt x="200" y="175"/>
                </a:cubicBezTo>
                <a:lnTo>
                  <a:pt x="212" y="175"/>
                </a:lnTo>
                <a:cubicBezTo>
                  <a:pt x="212" y="195"/>
                  <a:pt x="229" y="212"/>
                  <a:pt x="250" y="212"/>
                </a:cubicBezTo>
                <a:cubicBezTo>
                  <a:pt x="270" y="212"/>
                  <a:pt x="287" y="195"/>
                  <a:pt x="287" y="175"/>
                </a:cubicBezTo>
                <a:lnTo>
                  <a:pt x="300" y="175"/>
                </a:lnTo>
                <a:cubicBezTo>
                  <a:pt x="300" y="195"/>
                  <a:pt x="316" y="212"/>
                  <a:pt x="337" y="212"/>
                </a:cubicBezTo>
                <a:cubicBezTo>
                  <a:pt x="358" y="212"/>
                  <a:pt x="375" y="195"/>
                  <a:pt x="375" y="175"/>
                </a:cubicBezTo>
                <a:lnTo>
                  <a:pt x="375" y="125"/>
                </a:lnTo>
                <a:lnTo>
                  <a:pt x="375" y="112"/>
                </a:lnTo>
                <a:lnTo>
                  <a:pt x="375" y="37"/>
                </a:lnTo>
                <a:cubicBezTo>
                  <a:pt x="375" y="12"/>
                  <a:pt x="350" y="12"/>
                  <a:pt x="350" y="12"/>
                </a:cubicBezTo>
                <a:close/>
                <a:moveTo>
                  <a:pt x="37" y="62"/>
                </a:moveTo>
                <a:cubicBezTo>
                  <a:pt x="37" y="56"/>
                  <a:pt x="39" y="50"/>
                  <a:pt x="50" y="50"/>
                </a:cubicBezTo>
                <a:lnTo>
                  <a:pt x="75" y="50"/>
                </a:lnTo>
                <a:lnTo>
                  <a:pt x="75" y="87"/>
                </a:lnTo>
                <a:lnTo>
                  <a:pt x="37" y="87"/>
                </a:lnTo>
                <a:lnTo>
                  <a:pt x="37" y="62"/>
                </a:lnTo>
                <a:close/>
                <a:moveTo>
                  <a:pt x="62" y="200"/>
                </a:moveTo>
                <a:cubicBezTo>
                  <a:pt x="48" y="200"/>
                  <a:pt x="37" y="188"/>
                  <a:pt x="37" y="175"/>
                </a:cubicBezTo>
                <a:cubicBezTo>
                  <a:pt x="37" y="170"/>
                  <a:pt x="38" y="166"/>
                  <a:pt x="40" y="162"/>
                </a:cubicBezTo>
                <a:cubicBezTo>
                  <a:pt x="45" y="155"/>
                  <a:pt x="53" y="150"/>
                  <a:pt x="62" y="150"/>
                </a:cubicBezTo>
                <a:cubicBezTo>
                  <a:pt x="71" y="150"/>
                  <a:pt x="79" y="155"/>
                  <a:pt x="84" y="162"/>
                </a:cubicBezTo>
                <a:cubicBezTo>
                  <a:pt x="86" y="166"/>
                  <a:pt x="87" y="170"/>
                  <a:pt x="87" y="175"/>
                </a:cubicBezTo>
                <a:cubicBezTo>
                  <a:pt x="87" y="188"/>
                  <a:pt x="76" y="200"/>
                  <a:pt x="62" y="200"/>
                </a:cubicBezTo>
                <a:close/>
                <a:moveTo>
                  <a:pt x="162" y="200"/>
                </a:moveTo>
                <a:cubicBezTo>
                  <a:pt x="148" y="200"/>
                  <a:pt x="137" y="188"/>
                  <a:pt x="137" y="175"/>
                </a:cubicBezTo>
                <a:cubicBezTo>
                  <a:pt x="137" y="170"/>
                  <a:pt x="138" y="166"/>
                  <a:pt x="140" y="162"/>
                </a:cubicBezTo>
                <a:cubicBezTo>
                  <a:pt x="145" y="155"/>
                  <a:pt x="153" y="150"/>
                  <a:pt x="162" y="150"/>
                </a:cubicBezTo>
                <a:cubicBezTo>
                  <a:pt x="171" y="150"/>
                  <a:pt x="179" y="155"/>
                  <a:pt x="184" y="162"/>
                </a:cubicBezTo>
                <a:cubicBezTo>
                  <a:pt x="186" y="166"/>
                  <a:pt x="187" y="170"/>
                  <a:pt x="187" y="175"/>
                </a:cubicBezTo>
                <a:cubicBezTo>
                  <a:pt x="187" y="188"/>
                  <a:pt x="176" y="200"/>
                  <a:pt x="162" y="200"/>
                </a:cubicBezTo>
                <a:close/>
                <a:moveTo>
                  <a:pt x="250" y="200"/>
                </a:moveTo>
                <a:cubicBezTo>
                  <a:pt x="236" y="200"/>
                  <a:pt x="225" y="188"/>
                  <a:pt x="225" y="175"/>
                </a:cubicBezTo>
                <a:cubicBezTo>
                  <a:pt x="225" y="170"/>
                  <a:pt x="226" y="166"/>
                  <a:pt x="228" y="162"/>
                </a:cubicBezTo>
                <a:cubicBezTo>
                  <a:pt x="232" y="155"/>
                  <a:pt x="240" y="150"/>
                  <a:pt x="250" y="150"/>
                </a:cubicBezTo>
                <a:cubicBezTo>
                  <a:pt x="259" y="150"/>
                  <a:pt x="267" y="155"/>
                  <a:pt x="271" y="162"/>
                </a:cubicBezTo>
                <a:cubicBezTo>
                  <a:pt x="273" y="166"/>
                  <a:pt x="275" y="170"/>
                  <a:pt x="275" y="175"/>
                </a:cubicBezTo>
                <a:cubicBezTo>
                  <a:pt x="275" y="188"/>
                  <a:pt x="263" y="200"/>
                  <a:pt x="250" y="200"/>
                </a:cubicBezTo>
                <a:close/>
                <a:moveTo>
                  <a:pt x="337" y="200"/>
                </a:moveTo>
                <a:cubicBezTo>
                  <a:pt x="323" y="200"/>
                  <a:pt x="312" y="188"/>
                  <a:pt x="312" y="175"/>
                </a:cubicBezTo>
                <a:cubicBezTo>
                  <a:pt x="312" y="170"/>
                  <a:pt x="313" y="166"/>
                  <a:pt x="315" y="162"/>
                </a:cubicBezTo>
                <a:cubicBezTo>
                  <a:pt x="320" y="155"/>
                  <a:pt x="328" y="150"/>
                  <a:pt x="337" y="150"/>
                </a:cubicBezTo>
                <a:cubicBezTo>
                  <a:pt x="346" y="150"/>
                  <a:pt x="354" y="155"/>
                  <a:pt x="359" y="162"/>
                </a:cubicBezTo>
                <a:cubicBezTo>
                  <a:pt x="361" y="166"/>
                  <a:pt x="362" y="170"/>
                  <a:pt x="362" y="175"/>
                </a:cubicBezTo>
                <a:cubicBezTo>
                  <a:pt x="362" y="188"/>
                  <a:pt x="351" y="200"/>
                  <a:pt x="337" y="200"/>
                </a:cubicBezTo>
                <a:close/>
                <a:moveTo>
                  <a:pt x="362" y="147"/>
                </a:moveTo>
                <a:cubicBezTo>
                  <a:pt x="355" y="141"/>
                  <a:pt x="347" y="137"/>
                  <a:pt x="337" y="137"/>
                </a:cubicBezTo>
                <a:cubicBezTo>
                  <a:pt x="321" y="137"/>
                  <a:pt x="307" y="147"/>
                  <a:pt x="302" y="162"/>
                </a:cubicBezTo>
                <a:lnTo>
                  <a:pt x="285" y="162"/>
                </a:lnTo>
                <a:cubicBezTo>
                  <a:pt x="280" y="147"/>
                  <a:pt x="266" y="137"/>
                  <a:pt x="250" y="137"/>
                </a:cubicBezTo>
                <a:cubicBezTo>
                  <a:pt x="233" y="137"/>
                  <a:pt x="219" y="147"/>
                  <a:pt x="214" y="162"/>
                </a:cubicBezTo>
                <a:lnTo>
                  <a:pt x="197" y="162"/>
                </a:lnTo>
                <a:cubicBezTo>
                  <a:pt x="192" y="147"/>
                  <a:pt x="178" y="137"/>
                  <a:pt x="162" y="137"/>
                </a:cubicBezTo>
                <a:cubicBezTo>
                  <a:pt x="146" y="137"/>
                  <a:pt x="132" y="147"/>
                  <a:pt x="127" y="162"/>
                </a:cubicBezTo>
                <a:lnTo>
                  <a:pt x="97" y="162"/>
                </a:lnTo>
                <a:cubicBezTo>
                  <a:pt x="92" y="147"/>
                  <a:pt x="78" y="137"/>
                  <a:pt x="62" y="137"/>
                </a:cubicBezTo>
                <a:cubicBezTo>
                  <a:pt x="46" y="137"/>
                  <a:pt x="32" y="147"/>
                  <a:pt x="27" y="162"/>
                </a:cubicBezTo>
                <a:lnTo>
                  <a:pt x="25" y="162"/>
                </a:lnTo>
                <a:cubicBezTo>
                  <a:pt x="19" y="162"/>
                  <a:pt x="12" y="160"/>
                  <a:pt x="12" y="150"/>
                </a:cubicBezTo>
                <a:lnTo>
                  <a:pt x="12" y="107"/>
                </a:lnTo>
                <a:lnTo>
                  <a:pt x="27" y="100"/>
                </a:lnTo>
                <a:lnTo>
                  <a:pt x="87" y="100"/>
                </a:lnTo>
                <a:lnTo>
                  <a:pt x="87" y="87"/>
                </a:lnTo>
                <a:lnTo>
                  <a:pt x="87" y="50"/>
                </a:lnTo>
                <a:lnTo>
                  <a:pt x="100" y="50"/>
                </a:lnTo>
                <a:lnTo>
                  <a:pt x="100" y="28"/>
                </a:lnTo>
                <a:cubicBezTo>
                  <a:pt x="102" y="25"/>
                  <a:pt x="106" y="19"/>
                  <a:pt x="112" y="16"/>
                </a:cubicBezTo>
                <a:lnTo>
                  <a:pt x="112" y="125"/>
                </a:lnTo>
                <a:lnTo>
                  <a:pt x="362" y="125"/>
                </a:lnTo>
                <a:lnTo>
                  <a:pt x="362" y="147"/>
                </a:lnTo>
                <a:close/>
                <a:moveTo>
                  <a:pt x="362" y="112"/>
                </a:moveTo>
                <a:lnTo>
                  <a:pt x="125" y="112"/>
                </a:lnTo>
                <a:lnTo>
                  <a:pt x="125" y="25"/>
                </a:lnTo>
                <a:lnTo>
                  <a:pt x="349" y="25"/>
                </a:lnTo>
                <a:cubicBezTo>
                  <a:pt x="355" y="25"/>
                  <a:pt x="362" y="27"/>
                  <a:pt x="362" y="37"/>
                </a:cubicBezTo>
                <a:lnTo>
                  <a:pt x="362" y="112"/>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sp>
        <p:nvSpPr>
          <p:cNvPr id="27674" name="Freeform 97"/>
          <p:cNvSpPr>
            <a:spLocks noEditPoints="1"/>
          </p:cNvSpPr>
          <p:nvPr/>
        </p:nvSpPr>
        <p:spPr bwMode="auto">
          <a:xfrm>
            <a:off x="1955800" y="2965450"/>
            <a:ext cx="673100" cy="381000"/>
          </a:xfrm>
          <a:custGeom>
            <a:avLst/>
            <a:gdLst>
              <a:gd name="T0" fmla="*/ 2147483646 w 375"/>
              <a:gd name="T1" fmla="*/ 2147483646 h 212"/>
              <a:gd name="T2" fmla="*/ 2147483646 w 375"/>
              <a:gd name="T3" fmla="*/ 2147483646 h 212"/>
              <a:gd name="T4" fmla="*/ 2147483646 w 375"/>
              <a:gd name="T5" fmla="*/ 2147483646 h 212"/>
              <a:gd name="T6" fmla="*/ 2147483646 w 375"/>
              <a:gd name="T7" fmla="*/ 2147483646 h 212"/>
              <a:gd name="T8" fmla="*/ 2147483646 w 375"/>
              <a:gd name="T9" fmla="*/ 2147483646 h 212"/>
              <a:gd name="T10" fmla="*/ 0 w 375"/>
              <a:gd name="T11" fmla="*/ 2147483646 h 212"/>
              <a:gd name="T12" fmla="*/ 2147483646 w 375"/>
              <a:gd name="T13" fmla="*/ 2147483646 h 212"/>
              <a:gd name="T14" fmla="*/ 2147483646 w 375"/>
              <a:gd name="T15" fmla="*/ 2147483646 h 212"/>
              <a:gd name="T16" fmla="*/ 2147483646 w 375"/>
              <a:gd name="T17" fmla="*/ 2147483646 h 212"/>
              <a:gd name="T18" fmla="*/ 2147483646 w 375"/>
              <a:gd name="T19" fmla="*/ 2147483646 h 212"/>
              <a:gd name="T20" fmla="*/ 2147483646 w 375"/>
              <a:gd name="T21" fmla="*/ 2147483646 h 212"/>
              <a:gd name="T22" fmla="*/ 2147483646 w 375"/>
              <a:gd name="T23" fmla="*/ 2147483646 h 212"/>
              <a:gd name="T24" fmla="*/ 2147483646 w 375"/>
              <a:gd name="T25" fmla="*/ 2147483646 h 212"/>
              <a:gd name="T26" fmla="*/ 2147483646 w 375"/>
              <a:gd name="T27" fmla="*/ 2147483646 h 212"/>
              <a:gd name="T28" fmla="*/ 2147483646 w 375"/>
              <a:gd name="T29" fmla="*/ 2147483646 h 212"/>
              <a:gd name="T30" fmla="*/ 2147483646 w 375"/>
              <a:gd name="T31" fmla="*/ 2147483646 h 212"/>
              <a:gd name="T32" fmla="*/ 2147483646 w 375"/>
              <a:gd name="T33" fmla="*/ 2147483646 h 212"/>
              <a:gd name="T34" fmla="*/ 2147483646 w 375"/>
              <a:gd name="T35" fmla="*/ 2147483646 h 212"/>
              <a:gd name="T36" fmla="*/ 2147483646 w 375"/>
              <a:gd name="T37" fmla="*/ 2147483646 h 212"/>
              <a:gd name="T38" fmla="*/ 2147483646 w 375"/>
              <a:gd name="T39" fmla="*/ 2147483646 h 212"/>
              <a:gd name="T40" fmla="*/ 2147483646 w 375"/>
              <a:gd name="T41" fmla="*/ 2147483646 h 212"/>
              <a:gd name="T42" fmla="*/ 2147483646 w 375"/>
              <a:gd name="T43" fmla="*/ 2147483646 h 212"/>
              <a:gd name="T44" fmla="*/ 2147483646 w 375"/>
              <a:gd name="T45" fmla="*/ 2147483646 h 212"/>
              <a:gd name="T46" fmla="*/ 2147483646 w 375"/>
              <a:gd name="T47" fmla="*/ 2147483646 h 212"/>
              <a:gd name="T48" fmla="*/ 2147483646 w 375"/>
              <a:gd name="T49" fmla="*/ 2147483646 h 212"/>
              <a:gd name="T50" fmla="*/ 2147483646 w 375"/>
              <a:gd name="T51" fmla="*/ 2147483646 h 212"/>
              <a:gd name="T52" fmla="*/ 2147483646 w 375"/>
              <a:gd name="T53" fmla="*/ 2147483646 h 212"/>
              <a:gd name="T54" fmla="*/ 2147483646 w 375"/>
              <a:gd name="T55" fmla="*/ 2147483646 h 212"/>
              <a:gd name="T56" fmla="*/ 2147483646 w 375"/>
              <a:gd name="T57" fmla="*/ 2147483646 h 212"/>
              <a:gd name="T58" fmla="*/ 2147483646 w 375"/>
              <a:gd name="T59" fmla="*/ 2147483646 h 212"/>
              <a:gd name="T60" fmla="*/ 2147483646 w 375"/>
              <a:gd name="T61" fmla="*/ 2147483646 h 212"/>
              <a:gd name="T62" fmla="*/ 2147483646 w 375"/>
              <a:gd name="T63" fmla="*/ 2147483646 h 212"/>
              <a:gd name="T64" fmla="*/ 2147483646 w 375"/>
              <a:gd name="T65" fmla="*/ 2147483646 h 212"/>
              <a:gd name="T66" fmla="*/ 2147483646 w 375"/>
              <a:gd name="T67" fmla="*/ 2147483646 h 212"/>
              <a:gd name="T68" fmla="*/ 2147483646 w 375"/>
              <a:gd name="T69" fmla="*/ 2147483646 h 212"/>
              <a:gd name="T70" fmla="*/ 2147483646 w 375"/>
              <a:gd name="T71" fmla="*/ 2147483646 h 212"/>
              <a:gd name="T72" fmla="*/ 2147483646 w 375"/>
              <a:gd name="T73" fmla="*/ 2147483646 h 212"/>
              <a:gd name="T74" fmla="*/ 2147483646 w 375"/>
              <a:gd name="T75" fmla="*/ 2147483646 h 212"/>
              <a:gd name="T76" fmla="*/ 2147483646 w 375"/>
              <a:gd name="T77" fmla="*/ 2147483646 h 212"/>
              <a:gd name="T78" fmla="*/ 2147483646 w 375"/>
              <a:gd name="T79" fmla="*/ 2147483646 h 212"/>
              <a:gd name="T80" fmla="*/ 2147483646 w 375"/>
              <a:gd name="T81" fmla="*/ 2147483646 h 212"/>
              <a:gd name="T82" fmla="*/ 2147483646 w 375"/>
              <a:gd name="T83" fmla="*/ 2147483646 h 212"/>
              <a:gd name="T84" fmla="*/ 2147483646 w 375"/>
              <a:gd name="T85" fmla="*/ 2147483646 h 212"/>
              <a:gd name="T86" fmla="*/ 2147483646 w 375"/>
              <a:gd name="T87" fmla="*/ 2147483646 h 212"/>
              <a:gd name="T88" fmla="*/ 2147483646 w 375"/>
              <a:gd name="T89" fmla="*/ 2147483646 h 212"/>
              <a:gd name="T90" fmla="*/ 2147483646 w 375"/>
              <a:gd name="T91" fmla="*/ 2147483646 h 2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75" h="212">
                <a:moveTo>
                  <a:pt x="350" y="12"/>
                </a:moveTo>
                <a:lnTo>
                  <a:pt x="125" y="12"/>
                </a:lnTo>
                <a:lnTo>
                  <a:pt x="125" y="0"/>
                </a:lnTo>
                <a:cubicBezTo>
                  <a:pt x="120" y="0"/>
                  <a:pt x="116" y="0"/>
                  <a:pt x="112" y="2"/>
                </a:cubicBezTo>
                <a:cubicBezTo>
                  <a:pt x="95" y="8"/>
                  <a:pt x="87" y="25"/>
                  <a:pt x="87" y="25"/>
                </a:cubicBezTo>
                <a:lnTo>
                  <a:pt x="87" y="37"/>
                </a:lnTo>
                <a:lnTo>
                  <a:pt x="75" y="37"/>
                </a:lnTo>
                <a:lnTo>
                  <a:pt x="50" y="37"/>
                </a:lnTo>
                <a:cubicBezTo>
                  <a:pt x="25" y="37"/>
                  <a:pt x="25" y="62"/>
                  <a:pt x="25" y="62"/>
                </a:cubicBezTo>
                <a:lnTo>
                  <a:pt x="25" y="87"/>
                </a:lnTo>
                <a:lnTo>
                  <a:pt x="0" y="100"/>
                </a:lnTo>
                <a:lnTo>
                  <a:pt x="0" y="150"/>
                </a:lnTo>
                <a:cubicBezTo>
                  <a:pt x="0" y="175"/>
                  <a:pt x="25" y="175"/>
                  <a:pt x="25" y="175"/>
                </a:cubicBezTo>
                <a:cubicBezTo>
                  <a:pt x="25" y="195"/>
                  <a:pt x="41" y="212"/>
                  <a:pt x="62" y="212"/>
                </a:cubicBezTo>
                <a:cubicBezTo>
                  <a:pt x="83" y="212"/>
                  <a:pt x="100" y="195"/>
                  <a:pt x="100" y="175"/>
                </a:cubicBezTo>
                <a:lnTo>
                  <a:pt x="125" y="175"/>
                </a:lnTo>
                <a:cubicBezTo>
                  <a:pt x="125" y="195"/>
                  <a:pt x="141" y="212"/>
                  <a:pt x="162" y="212"/>
                </a:cubicBezTo>
                <a:cubicBezTo>
                  <a:pt x="183" y="212"/>
                  <a:pt x="200" y="195"/>
                  <a:pt x="200" y="175"/>
                </a:cubicBezTo>
                <a:lnTo>
                  <a:pt x="212" y="175"/>
                </a:lnTo>
                <a:cubicBezTo>
                  <a:pt x="212" y="195"/>
                  <a:pt x="229" y="212"/>
                  <a:pt x="250" y="212"/>
                </a:cubicBezTo>
                <a:cubicBezTo>
                  <a:pt x="270" y="212"/>
                  <a:pt x="287" y="195"/>
                  <a:pt x="287" y="175"/>
                </a:cubicBezTo>
                <a:lnTo>
                  <a:pt x="300" y="175"/>
                </a:lnTo>
                <a:cubicBezTo>
                  <a:pt x="300" y="195"/>
                  <a:pt x="316" y="212"/>
                  <a:pt x="337" y="212"/>
                </a:cubicBezTo>
                <a:cubicBezTo>
                  <a:pt x="358" y="212"/>
                  <a:pt x="375" y="195"/>
                  <a:pt x="375" y="175"/>
                </a:cubicBezTo>
                <a:lnTo>
                  <a:pt x="375" y="125"/>
                </a:lnTo>
                <a:lnTo>
                  <a:pt x="375" y="112"/>
                </a:lnTo>
                <a:lnTo>
                  <a:pt x="375" y="37"/>
                </a:lnTo>
                <a:cubicBezTo>
                  <a:pt x="375" y="12"/>
                  <a:pt x="350" y="12"/>
                  <a:pt x="350" y="12"/>
                </a:cubicBezTo>
                <a:close/>
                <a:moveTo>
                  <a:pt x="37" y="62"/>
                </a:moveTo>
                <a:cubicBezTo>
                  <a:pt x="37" y="56"/>
                  <a:pt x="39" y="50"/>
                  <a:pt x="50" y="50"/>
                </a:cubicBezTo>
                <a:lnTo>
                  <a:pt x="75" y="50"/>
                </a:lnTo>
                <a:lnTo>
                  <a:pt x="75" y="87"/>
                </a:lnTo>
                <a:lnTo>
                  <a:pt x="37" y="87"/>
                </a:lnTo>
                <a:lnTo>
                  <a:pt x="37" y="62"/>
                </a:lnTo>
                <a:close/>
                <a:moveTo>
                  <a:pt x="62" y="200"/>
                </a:moveTo>
                <a:cubicBezTo>
                  <a:pt x="48" y="200"/>
                  <a:pt x="37" y="188"/>
                  <a:pt x="37" y="175"/>
                </a:cubicBezTo>
                <a:cubicBezTo>
                  <a:pt x="37" y="170"/>
                  <a:pt x="38" y="166"/>
                  <a:pt x="40" y="162"/>
                </a:cubicBezTo>
                <a:cubicBezTo>
                  <a:pt x="45" y="155"/>
                  <a:pt x="53" y="150"/>
                  <a:pt x="62" y="150"/>
                </a:cubicBezTo>
                <a:cubicBezTo>
                  <a:pt x="71" y="150"/>
                  <a:pt x="79" y="155"/>
                  <a:pt x="84" y="162"/>
                </a:cubicBezTo>
                <a:cubicBezTo>
                  <a:pt x="86" y="166"/>
                  <a:pt x="87" y="170"/>
                  <a:pt x="87" y="175"/>
                </a:cubicBezTo>
                <a:cubicBezTo>
                  <a:pt x="87" y="188"/>
                  <a:pt x="76" y="200"/>
                  <a:pt x="62" y="200"/>
                </a:cubicBezTo>
                <a:close/>
                <a:moveTo>
                  <a:pt x="162" y="200"/>
                </a:moveTo>
                <a:cubicBezTo>
                  <a:pt x="148" y="200"/>
                  <a:pt x="137" y="188"/>
                  <a:pt x="137" y="175"/>
                </a:cubicBezTo>
                <a:cubicBezTo>
                  <a:pt x="137" y="170"/>
                  <a:pt x="138" y="166"/>
                  <a:pt x="140" y="162"/>
                </a:cubicBezTo>
                <a:cubicBezTo>
                  <a:pt x="145" y="155"/>
                  <a:pt x="153" y="150"/>
                  <a:pt x="162" y="150"/>
                </a:cubicBezTo>
                <a:cubicBezTo>
                  <a:pt x="171" y="150"/>
                  <a:pt x="179" y="155"/>
                  <a:pt x="184" y="162"/>
                </a:cubicBezTo>
                <a:cubicBezTo>
                  <a:pt x="186" y="166"/>
                  <a:pt x="187" y="170"/>
                  <a:pt x="187" y="175"/>
                </a:cubicBezTo>
                <a:cubicBezTo>
                  <a:pt x="187" y="188"/>
                  <a:pt x="176" y="200"/>
                  <a:pt x="162" y="200"/>
                </a:cubicBezTo>
                <a:close/>
                <a:moveTo>
                  <a:pt x="250" y="200"/>
                </a:moveTo>
                <a:cubicBezTo>
                  <a:pt x="236" y="200"/>
                  <a:pt x="225" y="188"/>
                  <a:pt x="225" y="175"/>
                </a:cubicBezTo>
                <a:cubicBezTo>
                  <a:pt x="225" y="170"/>
                  <a:pt x="226" y="166"/>
                  <a:pt x="228" y="162"/>
                </a:cubicBezTo>
                <a:cubicBezTo>
                  <a:pt x="232" y="155"/>
                  <a:pt x="240" y="150"/>
                  <a:pt x="250" y="150"/>
                </a:cubicBezTo>
                <a:cubicBezTo>
                  <a:pt x="259" y="150"/>
                  <a:pt x="267" y="155"/>
                  <a:pt x="271" y="162"/>
                </a:cubicBezTo>
                <a:cubicBezTo>
                  <a:pt x="273" y="166"/>
                  <a:pt x="275" y="170"/>
                  <a:pt x="275" y="175"/>
                </a:cubicBezTo>
                <a:cubicBezTo>
                  <a:pt x="275" y="188"/>
                  <a:pt x="263" y="200"/>
                  <a:pt x="250" y="200"/>
                </a:cubicBezTo>
                <a:close/>
                <a:moveTo>
                  <a:pt x="337" y="200"/>
                </a:moveTo>
                <a:cubicBezTo>
                  <a:pt x="323" y="200"/>
                  <a:pt x="312" y="188"/>
                  <a:pt x="312" y="175"/>
                </a:cubicBezTo>
                <a:cubicBezTo>
                  <a:pt x="312" y="170"/>
                  <a:pt x="313" y="166"/>
                  <a:pt x="315" y="162"/>
                </a:cubicBezTo>
                <a:cubicBezTo>
                  <a:pt x="320" y="155"/>
                  <a:pt x="328" y="150"/>
                  <a:pt x="337" y="150"/>
                </a:cubicBezTo>
                <a:cubicBezTo>
                  <a:pt x="346" y="150"/>
                  <a:pt x="354" y="155"/>
                  <a:pt x="359" y="162"/>
                </a:cubicBezTo>
                <a:cubicBezTo>
                  <a:pt x="361" y="166"/>
                  <a:pt x="362" y="170"/>
                  <a:pt x="362" y="175"/>
                </a:cubicBezTo>
                <a:cubicBezTo>
                  <a:pt x="362" y="188"/>
                  <a:pt x="351" y="200"/>
                  <a:pt x="337" y="200"/>
                </a:cubicBezTo>
                <a:close/>
                <a:moveTo>
                  <a:pt x="362" y="147"/>
                </a:moveTo>
                <a:cubicBezTo>
                  <a:pt x="355" y="141"/>
                  <a:pt x="347" y="137"/>
                  <a:pt x="337" y="137"/>
                </a:cubicBezTo>
                <a:cubicBezTo>
                  <a:pt x="321" y="137"/>
                  <a:pt x="307" y="147"/>
                  <a:pt x="302" y="162"/>
                </a:cubicBezTo>
                <a:lnTo>
                  <a:pt x="285" y="162"/>
                </a:lnTo>
                <a:cubicBezTo>
                  <a:pt x="280" y="147"/>
                  <a:pt x="266" y="137"/>
                  <a:pt x="250" y="137"/>
                </a:cubicBezTo>
                <a:cubicBezTo>
                  <a:pt x="233" y="137"/>
                  <a:pt x="219" y="147"/>
                  <a:pt x="214" y="162"/>
                </a:cubicBezTo>
                <a:lnTo>
                  <a:pt x="197" y="162"/>
                </a:lnTo>
                <a:cubicBezTo>
                  <a:pt x="192" y="147"/>
                  <a:pt x="178" y="137"/>
                  <a:pt x="162" y="137"/>
                </a:cubicBezTo>
                <a:cubicBezTo>
                  <a:pt x="146" y="137"/>
                  <a:pt x="132" y="147"/>
                  <a:pt x="127" y="162"/>
                </a:cubicBezTo>
                <a:lnTo>
                  <a:pt x="97" y="162"/>
                </a:lnTo>
                <a:cubicBezTo>
                  <a:pt x="92" y="147"/>
                  <a:pt x="78" y="137"/>
                  <a:pt x="62" y="137"/>
                </a:cubicBezTo>
                <a:cubicBezTo>
                  <a:pt x="46" y="137"/>
                  <a:pt x="32" y="147"/>
                  <a:pt x="27" y="162"/>
                </a:cubicBezTo>
                <a:lnTo>
                  <a:pt x="25" y="162"/>
                </a:lnTo>
                <a:cubicBezTo>
                  <a:pt x="19" y="162"/>
                  <a:pt x="12" y="160"/>
                  <a:pt x="12" y="150"/>
                </a:cubicBezTo>
                <a:lnTo>
                  <a:pt x="12" y="107"/>
                </a:lnTo>
                <a:lnTo>
                  <a:pt x="27" y="100"/>
                </a:lnTo>
                <a:lnTo>
                  <a:pt x="87" y="100"/>
                </a:lnTo>
                <a:lnTo>
                  <a:pt x="87" y="87"/>
                </a:lnTo>
                <a:lnTo>
                  <a:pt x="87" y="50"/>
                </a:lnTo>
                <a:lnTo>
                  <a:pt x="100" y="50"/>
                </a:lnTo>
                <a:lnTo>
                  <a:pt x="100" y="28"/>
                </a:lnTo>
                <a:cubicBezTo>
                  <a:pt x="102" y="25"/>
                  <a:pt x="106" y="19"/>
                  <a:pt x="112" y="16"/>
                </a:cubicBezTo>
                <a:lnTo>
                  <a:pt x="112" y="125"/>
                </a:lnTo>
                <a:lnTo>
                  <a:pt x="362" y="125"/>
                </a:lnTo>
                <a:lnTo>
                  <a:pt x="362" y="147"/>
                </a:lnTo>
                <a:close/>
                <a:moveTo>
                  <a:pt x="362" y="112"/>
                </a:moveTo>
                <a:lnTo>
                  <a:pt x="125" y="112"/>
                </a:lnTo>
                <a:lnTo>
                  <a:pt x="125" y="25"/>
                </a:lnTo>
                <a:lnTo>
                  <a:pt x="349" y="25"/>
                </a:lnTo>
                <a:cubicBezTo>
                  <a:pt x="355" y="25"/>
                  <a:pt x="362" y="27"/>
                  <a:pt x="362" y="37"/>
                </a:cubicBezTo>
                <a:lnTo>
                  <a:pt x="362" y="112"/>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sp>
        <p:nvSpPr>
          <p:cNvPr id="27675" name="Freeform 97"/>
          <p:cNvSpPr>
            <a:spLocks noEditPoints="1"/>
          </p:cNvSpPr>
          <p:nvPr/>
        </p:nvSpPr>
        <p:spPr bwMode="auto">
          <a:xfrm>
            <a:off x="1955800" y="2405063"/>
            <a:ext cx="673100" cy="382587"/>
          </a:xfrm>
          <a:custGeom>
            <a:avLst/>
            <a:gdLst>
              <a:gd name="T0" fmla="*/ 2147483646 w 375"/>
              <a:gd name="T1" fmla="*/ 2147483646 h 212"/>
              <a:gd name="T2" fmla="*/ 2147483646 w 375"/>
              <a:gd name="T3" fmla="*/ 2147483646 h 212"/>
              <a:gd name="T4" fmla="*/ 2147483646 w 375"/>
              <a:gd name="T5" fmla="*/ 2147483646 h 212"/>
              <a:gd name="T6" fmla="*/ 2147483646 w 375"/>
              <a:gd name="T7" fmla="*/ 2147483646 h 212"/>
              <a:gd name="T8" fmla="*/ 2147483646 w 375"/>
              <a:gd name="T9" fmla="*/ 2147483646 h 212"/>
              <a:gd name="T10" fmla="*/ 0 w 375"/>
              <a:gd name="T11" fmla="*/ 2147483646 h 212"/>
              <a:gd name="T12" fmla="*/ 2147483646 w 375"/>
              <a:gd name="T13" fmla="*/ 2147483646 h 212"/>
              <a:gd name="T14" fmla="*/ 2147483646 w 375"/>
              <a:gd name="T15" fmla="*/ 2147483646 h 212"/>
              <a:gd name="T16" fmla="*/ 2147483646 w 375"/>
              <a:gd name="T17" fmla="*/ 2147483646 h 212"/>
              <a:gd name="T18" fmla="*/ 2147483646 w 375"/>
              <a:gd name="T19" fmla="*/ 2147483646 h 212"/>
              <a:gd name="T20" fmla="*/ 2147483646 w 375"/>
              <a:gd name="T21" fmla="*/ 2147483646 h 212"/>
              <a:gd name="T22" fmla="*/ 2147483646 w 375"/>
              <a:gd name="T23" fmla="*/ 2147483646 h 212"/>
              <a:gd name="T24" fmla="*/ 2147483646 w 375"/>
              <a:gd name="T25" fmla="*/ 2147483646 h 212"/>
              <a:gd name="T26" fmla="*/ 2147483646 w 375"/>
              <a:gd name="T27" fmla="*/ 2147483646 h 212"/>
              <a:gd name="T28" fmla="*/ 2147483646 w 375"/>
              <a:gd name="T29" fmla="*/ 2147483646 h 212"/>
              <a:gd name="T30" fmla="*/ 2147483646 w 375"/>
              <a:gd name="T31" fmla="*/ 2147483646 h 212"/>
              <a:gd name="T32" fmla="*/ 2147483646 w 375"/>
              <a:gd name="T33" fmla="*/ 2147483646 h 212"/>
              <a:gd name="T34" fmla="*/ 2147483646 w 375"/>
              <a:gd name="T35" fmla="*/ 2147483646 h 212"/>
              <a:gd name="T36" fmla="*/ 2147483646 w 375"/>
              <a:gd name="T37" fmla="*/ 2147483646 h 212"/>
              <a:gd name="T38" fmla="*/ 2147483646 w 375"/>
              <a:gd name="T39" fmla="*/ 2147483646 h 212"/>
              <a:gd name="T40" fmla="*/ 2147483646 w 375"/>
              <a:gd name="T41" fmla="*/ 2147483646 h 212"/>
              <a:gd name="T42" fmla="*/ 2147483646 w 375"/>
              <a:gd name="T43" fmla="*/ 2147483646 h 212"/>
              <a:gd name="T44" fmla="*/ 2147483646 w 375"/>
              <a:gd name="T45" fmla="*/ 2147483646 h 212"/>
              <a:gd name="T46" fmla="*/ 2147483646 w 375"/>
              <a:gd name="T47" fmla="*/ 2147483646 h 212"/>
              <a:gd name="T48" fmla="*/ 2147483646 w 375"/>
              <a:gd name="T49" fmla="*/ 2147483646 h 212"/>
              <a:gd name="T50" fmla="*/ 2147483646 w 375"/>
              <a:gd name="T51" fmla="*/ 2147483646 h 212"/>
              <a:gd name="T52" fmla="*/ 2147483646 w 375"/>
              <a:gd name="T53" fmla="*/ 2147483646 h 212"/>
              <a:gd name="T54" fmla="*/ 2147483646 w 375"/>
              <a:gd name="T55" fmla="*/ 2147483646 h 212"/>
              <a:gd name="T56" fmla="*/ 2147483646 w 375"/>
              <a:gd name="T57" fmla="*/ 2147483646 h 212"/>
              <a:gd name="T58" fmla="*/ 2147483646 w 375"/>
              <a:gd name="T59" fmla="*/ 2147483646 h 212"/>
              <a:gd name="T60" fmla="*/ 2147483646 w 375"/>
              <a:gd name="T61" fmla="*/ 2147483646 h 212"/>
              <a:gd name="T62" fmla="*/ 2147483646 w 375"/>
              <a:gd name="T63" fmla="*/ 2147483646 h 212"/>
              <a:gd name="T64" fmla="*/ 2147483646 w 375"/>
              <a:gd name="T65" fmla="*/ 2147483646 h 212"/>
              <a:gd name="T66" fmla="*/ 2147483646 w 375"/>
              <a:gd name="T67" fmla="*/ 2147483646 h 212"/>
              <a:gd name="T68" fmla="*/ 2147483646 w 375"/>
              <a:gd name="T69" fmla="*/ 2147483646 h 212"/>
              <a:gd name="T70" fmla="*/ 2147483646 w 375"/>
              <a:gd name="T71" fmla="*/ 2147483646 h 212"/>
              <a:gd name="T72" fmla="*/ 2147483646 w 375"/>
              <a:gd name="T73" fmla="*/ 2147483646 h 212"/>
              <a:gd name="T74" fmla="*/ 2147483646 w 375"/>
              <a:gd name="T75" fmla="*/ 2147483646 h 212"/>
              <a:gd name="T76" fmla="*/ 2147483646 w 375"/>
              <a:gd name="T77" fmla="*/ 2147483646 h 212"/>
              <a:gd name="T78" fmla="*/ 2147483646 w 375"/>
              <a:gd name="T79" fmla="*/ 2147483646 h 212"/>
              <a:gd name="T80" fmla="*/ 2147483646 w 375"/>
              <a:gd name="T81" fmla="*/ 2147483646 h 212"/>
              <a:gd name="T82" fmla="*/ 2147483646 w 375"/>
              <a:gd name="T83" fmla="*/ 2147483646 h 212"/>
              <a:gd name="T84" fmla="*/ 2147483646 w 375"/>
              <a:gd name="T85" fmla="*/ 2147483646 h 212"/>
              <a:gd name="T86" fmla="*/ 2147483646 w 375"/>
              <a:gd name="T87" fmla="*/ 2147483646 h 212"/>
              <a:gd name="T88" fmla="*/ 2147483646 w 375"/>
              <a:gd name="T89" fmla="*/ 2147483646 h 212"/>
              <a:gd name="T90" fmla="*/ 2147483646 w 375"/>
              <a:gd name="T91" fmla="*/ 2147483646 h 2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75" h="212">
                <a:moveTo>
                  <a:pt x="350" y="12"/>
                </a:moveTo>
                <a:lnTo>
                  <a:pt x="125" y="12"/>
                </a:lnTo>
                <a:lnTo>
                  <a:pt x="125" y="0"/>
                </a:lnTo>
                <a:cubicBezTo>
                  <a:pt x="120" y="0"/>
                  <a:pt x="116" y="0"/>
                  <a:pt x="112" y="2"/>
                </a:cubicBezTo>
                <a:cubicBezTo>
                  <a:pt x="95" y="8"/>
                  <a:pt x="87" y="25"/>
                  <a:pt x="87" y="25"/>
                </a:cubicBezTo>
                <a:lnTo>
                  <a:pt x="87" y="37"/>
                </a:lnTo>
                <a:lnTo>
                  <a:pt x="75" y="37"/>
                </a:lnTo>
                <a:lnTo>
                  <a:pt x="50" y="37"/>
                </a:lnTo>
                <a:cubicBezTo>
                  <a:pt x="25" y="37"/>
                  <a:pt x="25" y="62"/>
                  <a:pt x="25" y="62"/>
                </a:cubicBezTo>
                <a:lnTo>
                  <a:pt x="25" y="87"/>
                </a:lnTo>
                <a:lnTo>
                  <a:pt x="0" y="100"/>
                </a:lnTo>
                <a:lnTo>
                  <a:pt x="0" y="150"/>
                </a:lnTo>
                <a:cubicBezTo>
                  <a:pt x="0" y="175"/>
                  <a:pt x="25" y="175"/>
                  <a:pt x="25" y="175"/>
                </a:cubicBezTo>
                <a:cubicBezTo>
                  <a:pt x="25" y="195"/>
                  <a:pt x="41" y="212"/>
                  <a:pt x="62" y="212"/>
                </a:cubicBezTo>
                <a:cubicBezTo>
                  <a:pt x="83" y="212"/>
                  <a:pt x="100" y="195"/>
                  <a:pt x="100" y="175"/>
                </a:cubicBezTo>
                <a:lnTo>
                  <a:pt x="125" y="175"/>
                </a:lnTo>
                <a:cubicBezTo>
                  <a:pt x="125" y="195"/>
                  <a:pt x="141" y="212"/>
                  <a:pt x="162" y="212"/>
                </a:cubicBezTo>
                <a:cubicBezTo>
                  <a:pt x="183" y="212"/>
                  <a:pt x="200" y="195"/>
                  <a:pt x="200" y="175"/>
                </a:cubicBezTo>
                <a:lnTo>
                  <a:pt x="212" y="175"/>
                </a:lnTo>
                <a:cubicBezTo>
                  <a:pt x="212" y="195"/>
                  <a:pt x="229" y="212"/>
                  <a:pt x="250" y="212"/>
                </a:cubicBezTo>
                <a:cubicBezTo>
                  <a:pt x="270" y="212"/>
                  <a:pt x="287" y="195"/>
                  <a:pt x="287" y="175"/>
                </a:cubicBezTo>
                <a:lnTo>
                  <a:pt x="300" y="175"/>
                </a:lnTo>
                <a:cubicBezTo>
                  <a:pt x="300" y="195"/>
                  <a:pt x="316" y="212"/>
                  <a:pt x="337" y="212"/>
                </a:cubicBezTo>
                <a:cubicBezTo>
                  <a:pt x="358" y="212"/>
                  <a:pt x="375" y="195"/>
                  <a:pt x="375" y="175"/>
                </a:cubicBezTo>
                <a:lnTo>
                  <a:pt x="375" y="125"/>
                </a:lnTo>
                <a:lnTo>
                  <a:pt x="375" y="112"/>
                </a:lnTo>
                <a:lnTo>
                  <a:pt x="375" y="37"/>
                </a:lnTo>
                <a:cubicBezTo>
                  <a:pt x="375" y="12"/>
                  <a:pt x="350" y="12"/>
                  <a:pt x="350" y="12"/>
                </a:cubicBezTo>
                <a:close/>
                <a:moveTo>
                  <a:pt x="37" y="62"/>
                </a:moveTo>
                <a:cubicBezTo>
                  <a:pt x="37" y="56"/>
                  <a:pt x="39" y="50"/>
                  <a:pt x="50" y="50"/>
                </a:cubicBezTo>
                <a:lnTo>
                  <a:pt x="75" y="50"/>
                </a:lnTo>
                <a:lnTo>
                  <a:pt x="75" y="87"/>
                </a:lnTo>
                <a:lnTo>
                  <a:pt x="37" y="87"/>
                </a:lnTo>
                <a:lnTo>
                  <a:pt x="37" y="62"/>
                </a:lnTo>
                <a:close/>
                <a:moveTo>
                  <a:pt x="62" y="200"/>
                </a:moveTo>
                <a:cubicBezTo>
                  <a:pt x="48" y="200"/>
                  <a:pt x="37" y="188"/>
                  <a:pt x="37" y="175"/>
                </a:cubicBezTo>
                <a:cubicBezTo>
                  <a:pt x="37" y="170"/>
                  <a:pt x="38" y="166"/>
                  <a:pt x="40" y="162"/>
                </a:cubicBezTo>
                <a:cubicBezTo>
                  <a:pt x="45" y="155"/>
                  <a:pt x="53" y="150"/>
                  <a:pt x="62" y="150"/>
                </a:cubicBezTo>
                <a:cubicBezTo>
                  <a:pt x="71" y="150"/>
                  <a:pt x="79" y="155"/>
                  <a:pt x="84" y="162"/>
                </a:cubicBezTo>
                <a:cubicBezTo>
                  <a:pt x="86" y="166"/>
                  <a:pt x="87" y="170"/>
                  <a:pt x="87" y="175"/>
                </a:cubicBezTo>
                <a:cubicBezTo>
                  <a:pt x="87" y="188"/>
                  <a:pt x="76" y="200"/>
                  <a:pt x="62" y="200"/>
                </a:cubicBezTo>
                <a:close/>
                <a:moveTo>
                  <a:pt x="162" y="200"/>
                </a:moveTo>
                <a:cubicBezTo>
                  <a:pt x="148" y="200"/>
                  <a:pt x="137" y="188"/>
                  <a:pt x="137" y="175"/>
                </a:cubicBezTo>
                <a:cubicBezTo>
                  <a:pt x="137" y="170"/>
                  <a:pt x="138" y="166"/>
                  <a:pt x="140" y="162"/>
                </a:cubicBezTo>
                <a:cubicBezTo>
                  <a:pt x="145" y="155"/>
                  <a:pt x="153" y="150"/>
                  <a:pt x="162" y="150"/>
                </a:cubicBezTo>
                <a:cubicBezTo>
                  <a:pt x="171" y="150"/>
                  <a:pt x="179" y="155"/>
                  <a:pt x="184" y="162"/>
                </a:cubicBezTo>
                <a:cubicBezTo>
                  <a:pt x="186" y="166"/>
                  <a:pt x="187" y="170"/>
                  <a:pt x="187" y="175"/>
                </a:cubicBezTo>
                <a:cubicBezTo>
                  <a:pt x="187" y="188"/>
                  <a:pt x="176" y="200"/>
                  <a:pt x="162" y="200"/>
                </a:cubicBezTo>
                <a:close/>
                <a:moveTo>
                  <a:pt x="250" y="200"/>
                </a:moveTo>
                <a:cubicBezTo>
                  <a:pt x="236" y="200"/>
                  <a:pt x="225" y="188"/>
                  <a:pt x="225" y="175"/>
                </a:cubicBezTo>
                <a:cubicBezTo>
                  <a:pt x="225" y="170"/>
                  <a:pt x="226" y="166"/>
                  <a:pt x="228" y="162"/>
                </a:cubicBezTo>
                <a:cubicBezTo>
                  <a:pt x="232" y="155"/>
                  <a:pt x="240" y="150"/>
                  <a:pt x="250" y="150"/>
                </a:cubicBezTo>
                <a:cubicBezTo>
                  <a:pt x="259" y="150"/>
                  <a:pt x="267" y="155"/>
                  <a:pt x="271" y="162"/>
                </a:cubicBezTo>
                <a:cubicBezTo>
                  <a:pt x="273" y="166"/>
                  <a:pt x="275" y="170"/>
                  <a:pt x="275" y="175"/>
                </a:cubicBezTo>
                <a:cubicBezTo>
                  <a:pt x="275" y="188"/>
                  <a:pt x="263" y="200"/>
                  <a:pt x="250" y="200"/>
                </a:cubicBezTo>
                <a:close/>
                <a:moveTo>
                  <a:pt x="337" y="200"/>
                </a:moveTo>
                <a:cubicBezTo>
                  <a:pt x="323" y="200"/>
                  <a:pt x="312" y="188"/>
                  <a:pt x="312" y="175"/>
                </a:cubicBezTo>
                <a:cubicBezTo>
                  <a:pt x="312" y="170"/>
                  <a:pt x="313" y="166"/>
                  <a:pt x="315" y="162"/>
                </a:cubicBezTo>
                <a:cubicBezTo>
                  <a:pt x="320" y="155"/>
                  <a:pt x="328" y="150"/>
                  <a:pt x="337" y="150"/>
                </a:cubicBezTo>
                <a:cubicBezTo>
                  <a:pt x="346" y="150"/>
                  <a:pt x="354" y="155"/>
                  <a:pt x="359" y="162"/>
                </a:cubicBezTo>
                <a:cubicBezTo>
                  <a:pt x="361" y="166"/>
                  <a:pt x="362" y="170"/>
                  <a:pt x="362" y="175"/>
                </a:cubicBezTo>
                <a:cubicBezTo>
                  <a:pt x="362" y="188"/>
                  <a:pt x="351" y="200"/>
                  <a:pt x="337" y="200"/>
                </a:cubicBezTo>
                <a:close/>
                <a:moveTo>
                  <a:pt x="362" y="147"/>
                </a:moveTo>
                <a:cubicBezTo>
                  <a:pt x="355" y="141"/>
                  <a:pt x="347" y="137"/>
                  <a:pt x="337" y="137"/>
                </a:cubicBezTo>
                <a:cubicBezTo>
                  <a:pt x="321" y="137"/>
                  <a:pt x="307" y="147"/>
                  <a:pt x="302" y="162"/>
                </a:cubicBezTo>
                <a:lnTo>
                  <a:pt x="285" y="162"/>
                </a:lnTo>
                <a:cubicBezTo>
                  <a:pt x="280" y="147"/>
                  <a:pt x="266" y="137"/>
                  <a:pt x="250" y="137"/>
                </a:cubicBezTo>
                <a:cubicBezTo>
                  <a:pt x="233" y="137"/>
                  <a:pt x="219" y="147"/>
                  <a:pt x="214" y="162"/>
                </a:cubicBezTo>
                <a:lnTo>
                  <a:pt x="197" y="162"/>
                </a:lnTo>
                <a:cubicBezTo>
                  <a:pt x="192" y="147"/>
                  <a:pt x="178" y="137"/>
                  <a:pt x="162" y="137"/>
                </a:cubicBezTo>
                <a:cubicBezTo>
                  <a:pt x="146" y="137"/>
                  <a:pt x="132" y="147"/>
                  <a:pt x="127" y="162"/>
                </a:cubicBezTo>
                <a:lnTo>
                  <a:pt x="97" y="162"/>
                </a:lnTo>
                <a:cubicBezTo>
                  <a:pt x="92" y="147"/>
                  <a:pt x="78" y="137"/>
                  <a:pt x="62" y="137"/>
                </a:cubicBezTo>
                <a:cubicBezTo>
                  <a:pt x="46" y="137"/>
                  <a:pt x="32" y="147"/>
                  <a:pt x="27" y="162"/>
                </a:cubicBezTo>
                <a:lnTo>
                  <a:pt x="25" y="162"/>
                </a:lnTo>
                <a:cubicBezTo>
                  <a:pt x="19" y="162"/>
                  <a:pt x="12" y="160"/>
                  <a:pt x="12" y="150"/>
                </a:cubicBezTo>
                <a:lnTo>
                  <a:pt x="12" y="107"/>
                </a:lnTo>
                <a:lnTo>
                  <a:pt x="27" y="100"/>
                </a:lnTo>
                <a:lnTo>
                  <a:pt x="87" y="100"/>
                </a:lnTo>
                <a:lnTo>
                  <a:pt x="87" y="87"/>
                </a:lnTo>
                <a:lnTo>
                  <a:pt x="87" y="50"/>
                </a:lnTo>
                <a:lnTo>
                  <a:pt x="100" y="50"/>
                </a:lnTo>
                <a:lnTo>
                  <a:pt x="100" y="28"/>
                </a:lnTo>
                <a:cubicBezTo>
                  <a:pt x="102" y="25"/>
                  <a:pt x="106" y="19"/>
                  <a:pt x="112" y="16"/>
                </a:cubicBezTo>
                <a:lnTo>
                  <a:pt x="112" y="125"/>
                </a:lnTo>
                <a:lnTo>
                  <a:pt x="362" y="125"/>
                </a:lnTo>
                <a:lnTo>
                  <a:pt x="362" y="147"/>
                </a:lnTo>
                <a:close/>
                <a:moveTo>
                  <a:pt x="362" y="112"/>
                </a:moveTo>
                <a:lnTo>
                  <a:pt x="125" y="112"/>
                </a:lnTo>
                <a:lnTo>
                  <a:pt x="125" y="25"/>
                </a:lnTo>
                <a:lnTo>
                  <a:pt x="349" y="25"/>
                </a:lnTo>
                <a:cubicBezTo>
                  <a:pt x="355" y="25"/>
                  <a:pt x="362" y="27"/>
                  <a:pt x="362" y="37"/>
                </a:cubicBezTo>
                <a:lnTo>
                  <a:pt x="362" y="112"/>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cxnSp>
        <p:nvCxnSpPr>
          <p:cNvPr id="48" name="Lige pilforbindelse 47"/>
          <p:cNvCxnSpPr/>
          <p:nvPr/>
        </p:nvCxnSpPr>
        <p:spPr>
          <a:xfrm flipH="1">
            <a:off x="2859088" y="2713038"/>
            <a:ext cx="1173162" cy="341312"/>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27677" name="Freeform 141"/>
          <p:cNvSpPr>
            <a:spLocks noEditPoints="1"/>
          </p:cNvSpPr>
          <p:nvPr/>
        </p:nvSpPr>
        <p:spPr bwMode="auto">
          <a:xfrm rot="-985674">
            <a:off x="3281363" y="2598738"/>
            <a:ext cx="355600" cy="201612"/>
          </a:xfrm>
          <a:custGeom>
            <a:avLst/>
            <a:gdLst>
              <a:gd name="T0" fmla="*/ 2147483646 w 350"/>
              <a:gd name="T1" fmla="*/ 2147483646 h 200"/>
              <a:gd name="T2" fmla="*/ 2147483646 w 350"/>
              <a:gd name="T3" fmla="*/ 2147483646 h 200"/>
              <a:gd name="T4" fmla="*/ 0 w 350"/>
              <a:gd name="T5" fmla="*/ 2147483646 h 200"/>
              <a:gd name="T6" fmla="*/ 0 w 350"/>
              <a:gd name="T7" fmla="*/ 2147483646 h 200"/>
              <a:gd name="T8" fmla="*/ 2147483646 w 350"/>
              <a:gd name="T9" fmla="*/ 0 h 200"/>
              <a:gd name="T10" fmla="*/ 2147483646 w 350"/>
              <a:gd name="T11" fmla="*/ 0 h 200"/>
              <a:gd name="T12" fmla="*/ 2147483646 w 350"/>
              <a:gd name="T13" fmla="*/ 2147483646 h 200"/>
              <a:gd name="T14" fmla="*/ 2147483646 w 350"/>
              <a:gd name="T15" fmla="*/ 2147483646 h 200"/>
              <a:gd name="T16" fmla="*/ 2147483646 w 350"/>
              <a:gd name="T17" fmla="*/ 2147483646 h 200"/>
              <a:gd name="T18" fmla="*/ 2147483646 w 350"/>
              <a:gd name="T19" fmla="*/ 2147483646 h 200"/>
              <a:gd name="T20" fmla="*/ 2147483646 w 350"/>
              <a:gd name="T21" fmla="*/ 2147483646 h 200"/>
              <a:gd name="T22" fmla="*/ 2147483646 w 350"/>
              <a:gd name="T23" fmla="*/ 2147483646 h 200"/>
              <a:gd name="T24" fmla="*/ 2147483646 w 350"/>
              <a:gd name="T25" fmla="*/ 2147483646 h 200"/>
              <a:gd name="T26" fmla="*/ 2147483646 w 350"/>
              <a:gd name="T27" fmla="*/ 2147483646 h 200"/>
              <a:gd name="T28" fmla="*/ 2147483646 w 350"/>
              <a:gd name="T29" fmla="*/ 2147483646 h 200"/>
              <a:gd name="T30" fmla="*/ 2147483646 w 350"/>
              <a:gd name="T31" fmla="*/ 2147483646 h 200"/>
              <a:gd name="T32" fmla="*/ 2147483646 w 350"/>
              <a:gd name="T33" fmla="*/ 2147483646 h 200"/>
              <a:gd name="T34" fmla="*/ 2147483646 w 350"/>
              <a:gd name="T35" fmla="*/ 2147483646 h 200"/>
              <a:gd name="T36" fmla="*/ 2147483646 w 350"/>
              <a:gd name="T37" fmla="*/ 2147483646 h 200"/>
              <a:gd name="T38" fmla="*/ 2147483646 w 350"/>
              <a:gd name="T39" fmla="*/ 2147483646 h 200"/>
              <a:gd name="T40" fmla="*/ 2147483646 w 350"/>
              <a:gd name="T41" fmla="*/ 2147483646 h 200"/>
              <a:gd name="T42" fmla="*/ 2147483646 w 350"/>
              <a:gd name="T43" fmla="*/ 2147483646 h 200"/>
              <a:gd name="T44" fmla="*/ 2147483646 w 350"/>
              <a:gd name="T45" fmla="*/ 2147483646 h 200"/>
              <a:gd name="T46" fmla="*/ 2147483646 w 350"/>
              <a:gd name="T47" fmla="*/ 2147483646 h 200"/>
              <a:gd name="T48" fmla="*/ 2147483646 w 350"/>
              <a:gd name="T49" fmla="*/ 2147483646 h 200"/>
              <a:gd name="T50" fmla="*/ 2147483646 w 350"/>
              <a:gd name="T51" fmla="*/ 2147483646 h 200"/>
              <a:gd name="T52" fmla="*/ 2147483646 w 350"/>
              <a:gd name="T53" fmla="*/ 2147483646 h 200"/>
              <a:gd name="T54" fmla="*/ 2147483646 w 350"/>
              <a:gd name="T55" fmla="*/ 2147483646 h 200"/>
              <a:gd name="T56" fmla="*/ 2147483646 w 350"/>
              <a:gd name="T57" fmla="*/ 2147483646 h 200"/>
              <a:gd name="T58" fmla="*/ 2147483646 w 350"/>
              <a:gd name="T59" fmla="*/ 2147483646 h 200"/>
              <a:gd name="T60" fmla="*/ 2147483646 w 350"/>
              <a:gd name="T61" fmla="*/ 2147483646 h 200"/>
              <a:gd name="T62" fmla="*/ 2147483646 w 350"/>
              <a:gd name="T63" fmla="*/ 2147483646 h 200"/>
              <a:gd name="T64" fmla="*/ 2147483646 w 350"/>
              <a:gd name="T65" fmla="*/ 2147483646 h 200"/>
              <a:gd name="T66" fmla="*/ 2147483646 w 350"/>
              <a:gd name="T67" fmla="*/ 2147483646 h 200"/>
              <a:gd name="T68" fmla="*/ 2147483646 w 350"/>
              <a:gd name="T69" fmla="*/ 2147483646 h 200"/>
              <a:gd name="T70" fmla="*/ 2147483646 w 350"/>
              <a:gd name="T71" fmla="*/ 2147483646 h 200"/>
              <a:gd name="T72" fmla="*/ 2147483646 w 350"/>
              <a:gd name="T73" fmla="*/ 2147483646 h 200"/>
              <a:gd name="T74" fmla="*/ 2147483646 w 350"/>
              <a:gd name="T75" fmla="*/ 2147483646 h 200"/>
              <a:gd name="T76" fmla="*/ 2147483646 w 350"/>
              <a:gd name="T77" fmla="*/ 2147483646 h 200"/>
              <a:gd name="T78" fmla="*/ 2147483646 w 350"/>
              <a:gd name="T79" fmla="*/ 2147483646 h 200"/>
              <a:gd name="T80" fmla="*/ 2147483646 w 350"/>
              <a:gd name="T81" fmla="*/ 2147483646 h 200"/>
              <a:gd name="T82" fmla="*/ 2147483646 w 350"/>
              <a:gd name="T83" fmla="*/ 2147483646 h 200"/>
              <a:gd name="T84" fmla="*/ 2147483646 w 350"/>
              <a:gd name="T85" fmla="*/ 2147483646 h 200"/>
              <a:gd name="T86" fmla="*/ 2147483646 w 350"/>
              <a:gd name="T87" fmla="*/ 2147483646 h 200"/>
              <a:gd name="T88" fmla="*/ 2147483646 w 350"/>
              <a:gd name="T89" fmla="*/ 2147483646 h 200"/>
              <a:gd name="T90" fmla="*/ 2147483646 w 350"/>
              <a:gd name="T91" fmla="*/ 2147483646 h 200"/>
              <a:gd name="T92" fmla="*/ 2147483646 w 350"/>
              <a:gd name="T93" fmla="*/ 2147483646 h 200"/>
              <a:gd name="T94" fmla="*/ 2147483646 w 350"/>
              <a:gd name="T95" fmla="*/ 2147483646 h 200"/>
              <a:gd name="T96" fmla="*/ 2147483646 w 350"/>
              <a:gd name="T97" fmla="*/ 2147483646 h 200"/>
              <a:gd name="T98" fmla="*/ 2147483646 w 350"/>
              <a:gd name="T99" fmla="*/ 2147483646 h 200"/>
              <a:gd name="T100" fmla="*/ 2147483646 w 350"/>
              <a:gd name="T101" fmla="*/ 2147483646 h 200"/>
              <a:gd name="T102" fmla="*/ 2147483646 w 350"/>
              <a:gd name="T103" fmla="*/ 2147483646 h 200"/>
              <a:gd name="T104" fmla="*/ 2147483646 w 350"/>
              <a:gd name="T105" fmla="*/ 2147483646 h 200"/>
              <a:gd name="T106" fmla="*/ 2147483646 w 350"/>
              <a:gd name="T107" fmla="*/ 2147483646 h 2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50" h="200">
                <a:moveTo>
                  <a:pt x="338" y="200"/>
                </a:moveTo>
                <a:lnTo>
                  <a:pt x="13" y="200"/>
                </a:lnTo>
                <a:cubicBezTo>
                  <a:pt x="6" y="200"/>
                  <a:pt x="0" y="194"/>
                  <a:pt x="0" y="188"/>
                </a:cubicBezTo>
                <a:lnTo>
                  <a:pt x="0" y="13"/>
                </a:lnTo>
                <a:cubicBezTo>
                  <a:pt x="0" y="6"/>
                  <a:pt x="6" y="0"/>
                  <a:pt x="13" y="0"/>
                </a:cubicBezTo>
                <a:lnTo>
                  <a:pt x="338" y="0"/>
                </a:lnTo>
                <a:cubicBezTo>
                  <a:pt x="344" y="0"/>
                  <a:pt x="350" y="6"/>
                  <a:pt x="350" y="13"/>
                </a:cubicBezTo>
                <a:lnTo>
                  <a:pt x="350" y="188"/>
                </a:lnTo>
                <a:cubicBezTo>
                  <a:pt x="350" y="194"/>
                  <a:pt x="344" y="200"/>
                  <a:pt x="338" y="200"/>
                </a:cubicBezTo>
                <a:close/>
                <a:moveTo>
                  <a:pt x="338" y="188"/>
                </a:moveTo>
                <a:lnTo>
                  <a:pt x="338" y="194"/>
                </a:lnTo>
                <a:lnTo>
                  <a:pt x="338" y="188"/>
                </a:lnTo>
                <a:close/>
                <a:moveTo>
                  <a:pt x="313" y="188"/>
                </a:moveTo>
                <a:lnTo>
                  <a:pt x="337" y="188"/>
                </a:lnTo>
                <a:lnTo>
                  <a:pt x="337" y="163"/>
                </a:lnTo>
                <a:cubicBezTo>
                  <a:pt x="324" y="163"/>
                  <a:pt x="313" y="174"/>
                  <a:pt x="313" y="187"/>
                </a:cubicBezTo>
                <a:lnTo>
                  <a:pt x="313" y="188"/>
                </a:lnTo>
                <a:close/>
                <a:moveTo>
                  <a:pt x="50" y="188"/>
                </a:moveTo>
                <a:lnTo>
                  <a:pt x="300" y="188"/>
                </a:lnTo>
                <a:lnTo>
                  <a:pt x="300" y="187"/>
                </a:lnTo>
                <a:cubicBezTo>
                  <a:pt x="300" y="167"/>
                  <a:pt x="317" y="150"/>
                  <a:pt x="337" y="150"/>
                </a:cubicBezTo>
                <a:lnTo>
                  <a:pt x="338" y="50"/>
                </a:lnTo>
                <a:lnTo>
                  <a:pt x="337" y="50"/>
                </a:lnTo>
                <a:cubicBezTo>
                  <a:pt x="317" y="50"/>
                  <a:pt x="300" y="33"/>
                  <a:pt x="300" y="13"/>
                </a:cubicBezTo>
                <a:lnTo>
                  <a:pt x="50" y="13"/>
                </a:lnTo>
                <a:cubicBezTo>
                  <a:pt x="50" y="33"/>
                  <a:pt x="33" y="50"/>
                  <a:pt x="13" y="50"/>
                </a:cubicBezTo>
                <a:lnTo>
                  <a:pt x="13" y="150"/>
                </a:lnTo>
                <a:cubicBezTo>
                  <a:pt x="33" y="150"/>
                  <a:pt x="50" y="167"/>
                  <a:pt x="50" y="188"/>
                </a:cubicBezTo>
                <a:close/>
                <a:moveTo>
                  <a:pt x="13" y="163"/>
                </a:moveTo>
                <a:lnTo>
                  <a:pt x="13" y="188"/>
                </a:lnTo>
                <a:lnTo>
                  <a:pt x="38" y="188"/>
                </a:lnTo>
                <a:cubicBezTo>
                  <a:pt x="38" y="174"/>
                  <a:pt x="26" y="163"/>
                  <a:pt x="13" y="163"/>
                </a:cubicBezTo>
                <a:close/>
                <a:moveTo>
                  <a:pt x="313" y="13"/>
                </a:moveTo>
                <a:cubicBezTo>
                  <a:pt x="313" y="26"/>
                  <a:pt x="324" y="38"/>
                  <a:pt x="337" y="38"/>
                </a:cubicBezTo>
                <a:lnTo>
                  <a:pt x="338" y="38"/>
                </a:lnTo>
                <a:lnTo>
                  <a:pt x="338" y="13"/>
                </a:lnTo>
                <a:lnTo>
                  <a:pt x="313" y="13"/>
                </a:lnTo>
                <a:close/>
                <a:moveTo>
                  <a:pt x="13" y="38"/>
                </a:moveTo>
                <a:cubicBezTo>
                  <a:pt x="26" y="38"/>
                  <a:pt x="38" y="26"/>
                  <a:pt x="38" y="13"/>
                </a:cubicBezTo>
                <a:lnTo>
                  <a:pt x="13" y="13"/>
                </a:lnTo>
                <a:lnTo>
                  <a:pt x="13" y="38"/>
                </a:lnTo>
                <a:close/>
                <a:moveTo>
                  <a:pt x="175" y="175"/>
                </a:moveTo>
                <a:cubicBezTo>
                  <a:pt x="141" y="175"/>
                  <a:pt x="113" y="141"/>
                  <a:pt x="113" y="100"/>
                </a:cubicBezTo>
                <a:cubicBezTo>
                  <a:pt x="113" y="59"/>
                  <a:pt x="141" y="25"/>
                  <a:pt x="175" y="25"/>
                </a:cubicBezTo>
                <a:cubicBezTo>
                  <a:pt x="209" y="25"/>
                  <a:pt x="238" y="59"/>
                  <a:pt x="238" y="100"/>
                </a:cubicBezTo>
                <a:cubicBezTo>
                  <a:pt x="238" y="141"/>
                  <a:pt x="209" y="175"/>
                  <a:pt x="175" y="175"/>
                </a:cubicBezTo>
                <a:close/>
                <a:moveTo>
                  <a:pt x="175" y="38"/>
                </a:moveTo>
                <a:cubicBezTo>
                  <a:pt x="147" y="38"/>
                  <a:pt x="125" y="66"/>
                  <a:pt x="125" y="100"/>
                </a:cubicBezTo>
                <a:cubicBezTo>
                  <a:pt x="125" y="134"/>
                  <a:pt x="147" y="163"/>
                  <a:pt x="175" y="163"/>
                </a:cubicBezTo>
                <a:cubicBezTo>
                  <a:pt x="203" y="163"/>
                  <a:pt x="225" y="134"/>
                  <a:pt x="225" y="100"/>
                </a:cubicBezTo>
                <a:cubicBezTo>
                  <a:pt x="225" y="66"/>
                  <a:pt x="203" y="38"/>
                  <a:pt x="175" y="38"/>
                </a:cubicBez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cxnSp>
        <p:nvCxnSpPr>
          <p:cNvPr id="52" name="Lige pilforbindelse 51"/>
          <p:cNvCxnSpPr/>
          <p:nvPr/>
        </p:nvCxnSpPr>
        <p:spPr>
          <a:xfrm>
            <a:off x="5138738" y="2714625"/>
            <a:ext cx="1173162" cy="341313"/>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
        <p:nvSpPr>
          <p:cNvPr id="27679" name="Freeform 97"/>
          <p:cNvSpPr>
            <a:spLocks noEditPoints="1"/>
          </p:cNvSpPr>
          <p:nvPr/>
        </p:nvSpPr>
        <p:spPr bwMode="auto">
          <a:xfrm>
            <a:off x="1962150" y="4084638"/>
            <a:ext cx="673100" cy="381000"/>
          </a:xfrm>
          <a:custGeom>
            <a:avLst/>
            <a:gdLst>
              <a:gd name="T0" fmla="*/ 2147483646 w 375"/>
              <a:gd name="T1" fmla="*/ 2147483646 h 212"/>
              <a:gd name="T2" fmla="*/ 2147483646 w 375"/>
              <a:gd name="T3" fmla="*/ 2147483646 h 212"/>
              <a:gd name="T4" fmla="*/ 2147483646 w 375"/>
              <a:gd name="T5" fmla="*/ 2147483646 h 212"/>
              <a:gd name="T6" fmla="*/ 2147483646 w 375"/>
              <a:gd name="T7" fmla="*/ 2147483646 h 212"/>
              <a:gd name="T8" fmla="*/ 2147483646 w 375"/>
              <a:gd name="T9" fmla="*/ 2147483646 h 212"/>
              <a:gd name="T10" fmla="*/ 0 w 375"/>
              <a:gd name="T11" fmla="*/ 2147483646 h 212"/>
              <a:gd name="T12" fmla="*/ 2147483646 w 375"/>
              <a:gd name="T13" fmla="*/ 2147483646 h 212"/>
              <a:gd name="T14" fmla="*/ 2147483646 w 375"/>
              <a:gd name="T15" fmla="*/ 2147483646 h 212"/>
              <a:gd name="T16" fmla="*/ 2147483646 w 375"/>
              <a:gd name="T17" fmla="*/ 2147483646 h 212"/>
              <a:gd name="T18" fmla="*/ 2147483646 w 375"/>
              <a:gd name="T19" fmla="*/ 2147483646 h 212"/>
              <a:gd name="T20" fmla="*/ 2147483646 w 375"/>
              <a:gd name="T21" fmla="*/ 2147483646 h 212"/>
              <a:gd name="T22" fmla="*/ 2147483646 w 375"/>
              <a:gd name="T23" fmla="*/ 2147483646 h 212"/>
              <a:gd name="T24" fmla="*/ 2147483646 w 375"/>
              <a:gd name="T25" fmla="*/ 2147483646 h 212"/>
              <a:gd name="T26" fmla="*/ 2147483646 w 375"/>
              <a:gd name="T27" fmla="*/ 2147483646 h 212"/>
              <a:gd name="T28" fmla="*/ 2147483646 w 375"/>
              <a:gd name="T29" fmla="*/ 2147483646 h 212"/>
              <a:gd name="T30" fmla="*/ 2147483646 w 375"/>
              <a:gd name="T31" fmla="*/ 2147483646 h 212"/>
              <a:gd name="T32" fmla="*/ 2147483646 w 375"/>
              <a:gd name="T33" fmla="*/ 2147483646 h 212"/>
              <a:gd name="T34" fmla="*/ 2147483646 w 375"/>
              <a:gd name="T35" fmla="*/ 2147483646 h 212"/>
              <a:gd name="T36" fmla="*/ 2147483646 w 375"/>
              <a:gd name="T37" fmla="*/ 2147483646 h 212"/>
              <a:gd name="T38" fmla="*/ 2147483646 w 375"/>
              <a:gd name="T39" fmla="*/ 2147483646 h 212"/>
              <a:gd name="T40" fmla="*/ 2147483646 w 375"/>
              <a:gd name="T41" fmla="*/ 2147483646 h 212"/>
              <a:gd name="T42" fmla="*/ 2147483646 w 375"/>
              <a:gd name="T43" fmla="*/ 2147483646 h 212"/>
              <a:gd name="T44" fmla="*/ 2147483646 w 375"/>
              <a:gd name="T45" fmla="*/ 2147483646 h 212"/>
              <a:gd name="T46" fmla="*/ 2147483646 w 375"/>
              <a:gd name="T47" fmla="*/ 2147483646 h 212"/>
              <a:gd name="T48" fmla="*/ 2147483646 w 375"/>
              <a:gd name="T49" fmla="*/ 2147483646 h 212"/>
              <a:gd name="T50" fmla="*/ 2147483646 w 375"/>
              <a:gd name="T51" fmla="*/ 2147483646 h 212"/>
              <a:gd name="T52" fmla="*/ 2147483646 w 375"/>
              <a:gd name="T53" fmla="*/ 2147483646 h 212"/>
              <a:gd name="T54" fmla="*/ 2147483646 w 375"/>
              <a:gd name="T55" fmla="*/ 2147483646 h 212"/>
              <a:gd name="T56" fmla="*/ 2147483646 w 375"/>
              <a:gd name="T57" fmla="*/ 2147483646 h 212"/>
              <a:gd name="T58" fmla="*/ 2147483646 w 375"/>
              <a:gd name="T59" fmla="*/ 2147483646 h 212"/>
              <a:gd name="T60" fmla="*/ 2147483646 w 375"/>
              <a:gd name="T61" fmla="*/ 2147483646 h 212"/>
              <a:gd name="T62" fmla="*/ 2147483646 w 375"/>
              <a:gd name="T63" fmla="*/ 2147483646 h 212"/>
              <a:gd name="T64" fmla="*/ 2147483646 w 375"/>
              <a:gd name="T65" fmla="*/ 2147483646 h 212"/>
              <a:gd name="T66" fmla="*/ 2147483646 w 375"/>
              <a:gd name="T67" fmla="*/ 2147483646 h 212"/>
              <a:gd name="T68" fmla="*/ 2147483646 w 375"/>
              <a:gd name="T69" fmla="*/ 2147483646 h 212"/>
              <a:gd name="T70" fmla="*/ 2147483646 w 375"/>
              <a:gd name="T71" fmla="*/ 2147483646 h 212"/>
              <a:gd name="T72" fmla="*/ 2147483646 w 375"/>
              <a:gd name="T73" fmla="*/ 2147483646 h 212"/>
              <a:gd name="T74" fmla="*/ 2147483646 w 375"/>
              <a:gd name="T75" fmla="*/ 2147483646 h 212"/>
              <a:gd name="T76" fmla="*/ 2147483646 w 375"/>
              <a:gd name="T77" fmla="*/ 2147483646 h 212"/>
              <a:gd name="T78" fmla="*/ 2147483646 w 375"/>
              <a:gd name="T79" fmla="*/ 2147483646 h 212"/>
              <a:gd name="T80" fmla="*/ 2147483646 w 375"/>
              <a:gd name="T81" fmla="*/ 2147483646 h 212"/>
              <a:gd name="T82" fmla="*/ 2147483646 w 375"/>
              <a:gd name="T83" fmla="*/ 2147483646 h 212"/>
              <a:gd name="T84" fmla="*/ 2147483646 w 375"/>
              <a:gd name="T85" fmla="*/ 2147483646 h 212"/>
              <a:gd name="T86" fmla="*/ 2147483646 w 375"/>
              <a:gd name="T87" fmla="*/ 2147483646 h 212"/>
              <a:gd name="T88" fmla="*/ 2147483646 w 375"/>
              <a:gd name="T89" fmla="*/ 2147483646 h 212"/>
              <a:gd name="T90" fmla="*/ 2147483646 w 375"/>
              <a:gd name="T91" fmla="*/ 2147483646 h 2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75" h="212">
                <a:moveTo>
                  <a:pt x="350" y="12"/>
                </a:moveTo>
                <a:lnTo>
                  <a:pt x="125" y="12"/>
                </a:lnTo>
                <a:lnTo>
                  <a:pt x="125" y="0"/>
                </a:lnTo>
                <a:cubicBezTo>
                  <a:pt x="120" y="0"/>
                  <a:pt x="116" y="0"/>
                  <a:pt x="112" y="2"/>
                </a:cubicBezTo>
                <a:cubicBezTo>
                  <a:pt x="95" y="8"/>
                  <a:pt x="87" y="25"/>
                  <a:pt x="87" y="25"/>
                </a:cubicBezTo>
                <a:lnTo>
                  <a:pt x="87" y="37"/>
                </a:lnTo>
                <a:lnTo>
                  <a:pt x="75" y="37"/>
                </a:lnTo>
                <a:lnTo>
                  <a:pt x="50" y="37"/>
                </a:lnTo>
                <a:cubicBezTo>
                  <a:pt x="25" y="37"/>
                  <a:pt x="25" y="62"/>
                  <a:pt x="25" y="62"/>
                </a:cubicBezTo>
                <a:lnTo>
                  <a:pt x="25" y="87"/>
                </a:lnTo>
                <a:lnTo>
                  <a:pt x="0" y="100"/>
                </a:lnTo>
                <a:lnTo>
                  <a:pt x="0" y="150"/>
                </a:lnTo>
                <a:cubicBezTo>
                  <a:pt x="0" y="175"/>
                  <a:pt x="25" y="175"/>
                  <a:pt x="25" y="175"/>
                </a:cubicBezTo>
                <a:cubicBezTo>
                  <a:pt x="25" y="195"/>
                  <a:pt x="41" y="212"/>
                  <a:pt x="62" y="212"/>
                </a:cubicBezTo>
                <a:cubicBezTo>
                  <a:pt x="83" y="212"/>
                  <a:pt x="100" y="195"/>
                  <a:pt x="100" y="175"/>
                </a:cubicBezTo>
                <a:lnTo>
                  <a:pt x="125" y="175"/>
                </a:lnTo>
                <a:cubicBezTo>
                  <a:pt x="125" y="195"/>
                  <a:pt x="141" y="212"/>
                  <a:pt x="162" y="212"/>
                </a:cubicBezTo>
                <a:cubicBezTo>
                  <a:pt x="183" y="212"/>
                  <a:pt x="200" y="195"/>
                  <a:pt x="200" y="175"/>
                </a:cubicBezTo>
                <a:lnTo>
                  <a:pt x="212" y="175"/>
                </a:lnTo>
                <a:cubicBezTo>
                  <a:pt x="212" y="195"/>
                  <a:pt x="229" y="212"/>
                  <a:pt x="250" y="212"/>
                </a:cubicBezTo>
                <a:cubicBezTo>
                  <a:pt x="270" y="212"/>
                  <a:pt x="287" y="195"/>
                  <a:pt x="287" y="175"/>
                </a:cubicBezTo>
                <a:lnTo>
                  <a:pt x="300" y="175"/>
                </a:lnTo>
                <a:cubicBezTo>
                  <a:pt x="300" y="195"/>
                  <a:pt x="316" y="212"/>
                  <a:pt x="337" y="212"/>
                </a:cubicBezTo>
                <a:cubicBezTo>
                  <a:pt x="358" y="212"/>
                  <a:pt x="375" y="195"/>
                  <a:pt x="375" y="175"/>
                </a:cubicBezTo>
                <a:lnTo>
                  <a:pt x="375" y="125"/>
                </a:lnTo>
                <a:lnTo>
                  <a:pt x="375" y="112"/>
                </a:lnTo>
                <a:lnTo>
                  <a:pt x="375" y="37"/>
                </a:lnTo>
                <a:cubicBezTo>
                  <a:pt x="375" y="12"/>
                  <a:pt x="350" y="12"/>
                  <a:pt x="350" y="12"/>
                </a:cubicBezTo>
                <a:close/>
                <a:moveTo>
                  <a:pt x="37" y="62"/>
                </a:moveTo>
                <a:cubicBezTo>
                  <a:pt x="37" y="56"/>
                  <a:pt x="39" y="50"/>
                  <a:pt x="50" y="50"/>
                </a:cubicBezTo>
                <a:lnTo>
                  <a:pt x="75" y="50"/>
                </a:lnTo>
                <a:lnTo>
                  <a:pt x="75" y="87"/>
                </a:lnTo>
                <a:lnTo>
                  <a:pt x="37" y="87"/>
                </a:lnTo>
                <a:lnTo>
                  <a:pt x="37" y="62"/>
                </a:lnTo>
                <a:close/>
                <a:moveTo>
                  <a:pt x="62" y="200"/>
                </a:moveTo>
                <a:cubicBezTo>
                  <a:pt x="48" y="200"/>
                  <a:pt x="37" y="188"/>
                  <a:pt x="37" y="175"/>
                </a:cubicBezTo>
                <a:cubicBezTo>
                  <a:pt x="37" y="170"/>
                  <a:pt x="38" y="166"/>
                  <a:pt x="40" y="162"/>
                </a:cubicBezTo>
                <a:cubicBezTo>
                  <a:pt x="45" y="155"/>
                  <a:pt x="53" y="150"/>
                  <a:pt x="62" y="150"/>
                </a:cubicBezTo>
                <a:cubicBezTo>
                  <a:pt x="71" y="150"/>
                  <a:pt x="79" y="155"/>
                  <a:pt x="84" y="162"/>
                </a:cubicBezTo>
                <a:cubicBezTo>
                  <a:pt x="86" y="166"/>
                  <a:pt x="87" y="170"/>
                  <a:pt x="87" y="175"/>
                </a:cubicBezTo>
                <a:cubicBezTo>
                  <a:pt x="87" y="188"/>
                  <a:pt x="76" y="200"/>
                  <a:pt x="62" y="200"/>
                </a:cubicBezTo>
                <a:close/>
                <a:moveTo>
                  <a:pt x="162" y="200"/>
                </a:moveTo>
                <a:cubicBezTo>
                  <a:pt x="148" y="200"/>
                  <a:pt x="137" y="188"/>
                  <a:pt x="137" y="175"/>
                </a:cubicBezTo>
                <a:cubicBezTo>
                  <a:pt x="137" y="170"/>
                  <a:pt x="138" y="166"/>
                  <a:pt x="140" y="162"/>
                </a:cubicBezTo>
                <a:cubicBezTo>
                  <a:pt x="145" y="155"/>
                  <a:pt x="153" y="150"/>
                  <a:pt x="162" y="150"/>
                </a:cubicBezTo>
                <a:cubicBezTo>
                  <a:pt x="171" y="150"/>
                  <a:pt x="179" y="155"/>
                  <a:pt x="184" y="162"/>
                </a:cubicBezTo>
                <a:cubicBezTo>
                  <a:pt x="186" y="166"/>
                  <a:pt x="187" y="170"/>
                  <a:pt x="187" y="175"/>
                </a:cubicBezTo>
                <a:cubicBezTo>
                  <a:pt x="187" y="188"/>
                  <a:pt x="176" y="200"/>
                  <a:pt x="162" y="200"/>
                </a:cubicBezTo>
                <a:close/>
                <a:moveTo>
                  <a:pt x="250" y="200"/>
                </a:moveTo>
                <a:cubicBezTo>
                  <a:pt x="236" y="200"/>
                  <a:pt x="225" y="188"/>
                  <a:pt x="225" y="175"/>
                </a:cubicBezTo>
                <a:cubicBezTo>
                  <a:pt x="225" y="170"/>
                  <a:pt x="226" y="166"/>
                  <a:pt x="228" y="162"/>
                </a:cubicBezTo>
                <a:cubicBezTo>
                  <a:pt x="232" y="155"/>
                  <a:pt x="240" y="150"/>
                  <a:pt x="250" y="150"/>
                </a:cubicBezTo>
                <a:cubicBezTo>
                  <a:pt x="259" y="150"/>
                  <a:pt x="267" y="155"/>
                  <a:pt x="271" y="162"/>
                </a:cubicBezTo>
                <a:cubicBezTo>
                  <a:pt x="273" y="166"/>
                  <a:pt x="275" y="170"/>
                  <a:pt x="275" y="175"/>
                </a:cubicBezTo>
                <a:cubicBezTo>
                  <a:pt x="275" y="188"/>
                  <a:pt x="263" y="200"/>
                  <a:pt x="250" y="200"/>
                </a:cubicBezTo>
                <a:close/>
                <a:moveTo>
                  <a:pt x="337" y="200"/>
                </a:moveTo>
                <a:cubicBezTo>
                  <a:pt x="323" y="200"/>
                  <a:pt x="312" y="188"/>
                  <a:pt x="312" y="175"/>
                </a:cubicBezTo>
                <a:cubicBezTo>
                  <a:pt x="312" y="170"/>
                  <a:pt x="313" y="166"/>
                  <a:pt x="315" y="162"/>
                </a:cubicBezTo>
                <a:cubicBezTo>
                  <a:pt x="320" y="155"/>
                  <a:pt x="328" y="150"/>
                  <a:pt x="337" y="150"/>
                </a:cubicBezTo>
                <a:cubicBezTo>
                  <a:pt x="346" y="150"/>
                  <a:pt x="354" y="155"/>
                  <a:pt x="359" y="162"/>
                </a:cubicBezTo>
                <a:cubicBezTo>
                  <a:pt x="361" y="166"/>
                  <a:pt x="362" y="170"/>
                  <a:pt x="362" y="175"/>
                </a:cubicBezTo>
                <a:cubicBezTo>
                  <a:pt x="362" y="188"/>
                  <a:pt x="351" y="200"/>
                  <a:pt x="337" y="200"/>
                </a:cubicBezTo>
                <a:close/>
                <a:moveTo>
                  <a:pt x="362" y="147"/>
                </a:moveTo>
                <a:cubicBezTo>
                  <a:pt x="355" y="141"/>
                  <a:pt x="347" y="137"/>
                  <a:pt x="337" y="137"/>
                </a:cubicBezTo>
                <a:cubicBezTo>
                  <a:pt x="321" y="137"/>
                  <a:pt x="307" y="147"/>
                  <a:pt x="302" y="162"/>
                </a:cubicBezTo>
                <a:lnTo>
                  <a:pt x="285" y="162"/>
                </a:lnTo>
                <a:cubicBezTo>
                  <a:pt x="280" y="147"/>
                  <a:pt x="266" y="137"/>
                  <a:pt x="250" y="137"/>
                </a:cubicBezTo>
                <a:cubicBezTo>
                  <a:pt x="233" y="137"/>
                  <a:pt x="219" y="147"/>
                  <a:pt x="214" y="162"/>
                </a:cubicBezTo>
                <a:lnTo>
                  <a:pt x="197" y="162"/>
                </a:lnTo>
                <a:cubicBezTo>
                  <a:pt x="192" y="147"/>
                  <a:pt x="178" y="137"/>
                  <a:pt x="162" y="137"/>
                </a:cubicBezTo>
                <a:cubicBezTo>
                  <a:pt x="146" y="137"/>
                  <a:pt x="132" y="147"/>
                  <a:pt x="127" y="162"/>
                </a:cubicBezTo>
                <a:lnTo>
                  <a:pt x="97" y="162"/>
                </a:lnTo>
                <a:cubicBezTo>
                  <a:pt x="92" y="147"/>
                  <a:pt x="78" y="137"/>
                  <a:pt x="62" y="137"/>
                </a:cubicBezTo>
                <a:cubicBezTo>
                  <a:pt x="46" y="137"/>
                  <a:pt x="32" y="147"/>
                  <a:pt x="27" y="162"/>
                </a:cubicBezTo>
                <a:lnTo>
                  <a:pt x="25" y="162"/>
                </a:lnTo>
                <a:cubicBezTo>
                  <a:pt x="19" y="162"/>
                  <a:pt x="12" y="160"/>
                  <a:pt x="12" y="150"/>
                </a:cubicBezTo>
                <a:lnTo>
                  <a:pt x="12" y="107"/>
                </a:lnTo>
                <a:lnTo>
                  <a:pt x="27" y="100"/>
                </a:lnTo>
                <a:lnTo>
                  <a:pt x="87" y="100"/>
                </a:lnTo>
                <a:lnTo>
                  <a:pt x="87" y="87"/>
                </a:lnTo>
                <a:lnTo>
                  <a:pt x="87" y="50"/>
                </a:lnTo>
                <a:lnTo>
                  <a:pt x="100" y="50"/>
                </a:lnTo>
                <a:lnTo>
                  <a:pt x="100" y="28"/>
                </a:lnTo>
                <a:cubicBezTo>
                  <a:pt x="102" y="25"/>
                  <a:pt x="106" y="19"/>
                  <a:pt x="112" y="16"/>
                </a:cubicBezTo>
                <a:lnTo>
                  <a:pt x="112" y="125"/>
                </a:lnTo>
                <a:lnTo>
                  <a:pt x="362" y="125"/>
                </a:lnTo>
                <a:lnTo>
                  <a:pt x="362" y="147"/>
                </a:lnTo>
                <a:close/>
                <a:moveTo>
                  <a:pt x="362" y="112"/>
                </a:moveTo>
                <a:lnTo>
                  <a:pt x="125" y="112"/>
                </a:lnTo>
                <a:lnTo>
                  <a:pt x="125" y="25"/>
                </a:lnTo>
                <a:lnTo>
                  <a:pt x="349" y="25"/>
                </a:lnTo>
                <a:cubicBezTo>
                  <a:pt x="355" y="25"/>
                  <a:pt x="362" y="27"/>
                  <a:pt x="362" y="37"/>
                </a:cubicBezTo>
                <a:lnTo>
                  <a:pt x="362" y="112"/>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sp>
        <p:nvSpPr>
          <p:cNvPr id="27680" name="Freeform 97"/>
          <p:cNvSpPr>
            <a:spLocks noEditPoints="1"/>
          </p:cNvSpPr>
          <p:nvPr/>
        </p:nvSpPr>
        <p:spPr bwMode="auto">
          <a:xfrm>
            <a:off x="1955800" y="1846263"/>
            <a:ext cx="673100" cy="381000"/>
          </a:xfrm>
          <a:custGeom>
            <a:avLst/>
            <a:gdLst>
              <a:gd name="T0" fmla="*/ 2147483646 w 375"/>
              <a:gd name="T1" fmla="*/ 2147483646 h 212"/>
              <a:gd name="T2" fmla="*/ 2147483646 w 375"/>
              <a:gd name="T3" fmla="*/ 2147483646 h 212"/>
              <a:gd name="T4" fmla="*/ 2147483646 w 375"/>
              <a:gd name="T5" fmla="*/ 2147483646 h 212"/>
              <a:gd name="T6" fmla="*/ 2147483646 w 375"/>
              <a:gd name="T7" fmla="*/ 2147483646 h 212"/>
              <a:gd name="T8" fmla="*/ 2147483646 w 375"/>
              <a:gd name="T9" fmla="*/ 2147483646 h 212"/>
              <a:gd name="T10" fmla="*/ 0 w 375"/>
              <a:gd name="T11" fmla="*/ 2147483646 h 212"/>
              <a:gd name="T12" fmla="*/ 2147483646 w 375"/>
              <a:gd name="T13" fmla="*/ 2147483646 h 212"/>
              <a:gd name="T14" fmla="*/ 2147483646 w 375"/>
              <a:gd name="T15" fmla="*/ 2147483646 h 212"/>
              <a:gd name="T16" fmla="*/ 2147483646 w 375"/>
              <a:gd name="T17" fmla="*/ 2147483646 h 212"/>
              <a:gd name="T18" fmla="*/ 2147483646 w 375"/>
              <a:gd name="T19" fmla="*/ 2147483646 h 212"/>
              <a:gd name="T20" fmla="*/ 2147483646 w 375"/>
              <a:gd name="T21" fmla="*/ 2147483646 h 212"/>
              <a:gd name="T22" fmla="*/ 2147483646 w 375"/>
              <a:gd name="T23" fmla="*/ 2147483646 h 212"/>
              <a:gd name="T24" fmla="*/ 2147483646 w 375"/>
              <a:gd name="T25" fmla="*/ 2147483646 h 212"/>
              <a:gd name="T26" fmla="*/ 2147483646 w 375"/>
              <a:gd name="T27" fmla="*/ 2147483646 h 212"/>
              <a:gd name="T28" fmla="*/ 2147483646 w 375"/>
              <a:gd name="T29" fmla="*/ 2147483646 h 212"/>
              <a:gd name="T30" fmla="*/ 2147483646 w 375"/>
              <a:gd name="T31" fmla="*/ 2147483646 h 212"/>
              <a:gd name="T32" fmla="*/ 2147483646 w 375"/>
              <a:gd name="T33" fmla="*/ 2147483646 h 212"/>
              <a:gd name="T34" fmla="*/ 2147483646 w 375"/>
              <a:gd name="T35" fmla="*/ 2147483646 h 212"/>
              <a:gd name="T36" fmla="*/ 2147483646 w 375"/>
              <a:gd name="T37" fmla="*/ 2147483646 h 212"/>
              <a:gd name="T38" fmla="*/ 2147483646 w 375"/>
              <a:gd name="T39" fmla="*/ 2147483646 h 212"/>
              <a:gd name="T40" fmla="*/ 2147483646 w 375"/>
              <a:gd name="T41" fmla="*/ 2147483646 h 212"/>
              <a:gd name="T42" fmla="*/ 2147483646 w 375"/>
              <a:gd name="T43" fmla="*/ 2147483646 h 212"/>
              <a:gd name="T44" fmla="*/ 2147483646 w 375"/>
              <a:gd name="T45" fmla="*/ 2147483646 h 212"/>
              <a:gd name="T46" fmla="*/ 2147483646 w 375"/>
              <a:gd name="T47" fmla="*/ 2147483646 h 212"/>
              <a:gd name="T48" fmla="*/ 2147483646 w 375"/>
              <a:gd name="T49" fmla="*/ 2147483646 h 212"/>
              <a:gd name="T50" fmla="*/ 2147483646 w 375"/>
              <a:gd name="T51" fmla="*/ 2147483646 h 212"/>
              <a:gd name="T52" fmla="*/ 2147483646 w 375"/>
              <a:gd name="T53" fmla="*/ 2147483646 h 212"/>
              <a:gd name="T54" fmla="*/ 2147483646 w 375"/>
              <a:gd name="T55" fmla="*/ 2147483646 h 212"/>
              <a:gd name="T56" fmla="*/ 2147483646 w 375"/>
              <a:gd name="T57" fmla="*/ 2147483646 h 212"/>
              <a:gd name="T58" fmla="*/ 2147483646 w 375"/>
              <a:gd name="T59" fmla="*/ 2147483646 h 212"/>
              <a:gd name="T60" fmla="*/ 2147483646 w 375"/>
              <a:gd name="T61" fmla="*/ 2147483646 h 212"/>
              <a:gd name="T62" fmla="*/ 2147483646 w 375"/>
              <a:gd name="T63" fmla="*/ 2147483646 h 212"/>
              <a:gd name="T64" fmla="*/ 2147483646 w 375"/>
              <a:gd name="T65" fmla="*/ 2147483646 h 212"/>
              <a:gd name="T66" fmla="*/ 2147483646 w 375"/>
              <a:gd name="T67" fmla="*/ 2147483646 h 212"/>
              <a:gd name="T68" fmla="*/ 2147483646 w 375"/>
              <a:gd name="T69" fmla="*/ 2147483646 h 212"/>
              <a:gd name="T70" fmla="*/ 2147483646 w 375"/>
              <a:gd name="T71" fmla="*/ 2147483646 h 212"/>
              <a:gd name="T72" fmla="*/ 2147483646 w 375"/>
              <a:gd name="T73" fmla="*/ 2147483646 h 212"/>
              <a:gd name="T74" fmla="*/ 2147483646 w 375"/>
              <a:gd name="T75" fmla="*/ 2147483646 h 212"/>
              <a:gd name="T76" fmla="*/ 2147483646 w 375"/>
              <a:gd name="T77" fmla="*/ 2147483646 h 212"/>
              <a:gd name="T78" fmla="*/ 2147483646 w 375"/>
              <a:gd name="T79" fmla="*/ 2147483646 h 212"/>
              <a:gd name="T80" fmla="*/ 2147483646 w 375"/>
              <a:gd name="T81" fmla="*/ 2147483646 h 212"/>
              <a:gd name="T82" fmla="*/ 2147483646 w 375"/>
              <a:gd name="T83" fmla="*/ 2147483646 h 212"/>
              <a:gd name="T84" fmla="*/ 2147483646 w 375"/>
              <a:gd name="T85" fmla="*/ 2147483646 h 212"/>
              <a:gd name="T86" fmla="*/ 2147483646 w 375"/>
              <a:gd name="T87" fmla="*/ 2147483646 h 212"/>
              <a:gd name="T88" fmla="*/ 2147483646 w 375"/>
              <a:gd name="T89" fmla="*/ 2147483646 h 212"/>
              <a:gd name="T90" fmla="*/ 2147483646 w 375"/>
              <a:gd name="T91" fmla="*/ 2147483646 h 2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75" h="212">
                <a:moveTo>
                  <a:pt x="350" y="12"/>
                </a:moveTo>
                <a:lnTo>
                  <a:pt x="125" y="12"/>
                </a:lnTo>
                <a:lnTo>
                  <a:pt x="125" y="0"/>
                </a:lnTo>
                <a:cubicBezTo>
                  <a:pt x="120" y="0"/>
                  <a:pt x="116" y="0"/>
                  <a:pt x="112" y="2"/>
                </a:cubicBezTo>
                <a:cubicBezTo>
                  <a:pt x="95" y="8"/>
                  <a:pt x="87" y="25"/>
                  <a:pt x="87" y="25"/>
                </a:cubicBezTo>
                <a:lnTo>
                  <a:pt x="87" y="37"/>
                </a:lnTo>
                <a:lnTo>
                  <a:pt x="75" y="37"/>
                </a:lnTo>
                <a:lnTo>
                  <a:pt x="50" y="37"/>
                </a:lnTo>
                <a:cubicBezTo>
                  <a:pt x="25" y="37"/>
                  <a:pt x="25" y="62"/>
                  <a:pt x="25" y="62"/>
                </a:cubicBezTo>
                <a:lnTo>
                  <a:pt x="25" y="87"/>
                </a:lnTo>
                <a:lnTo>
                  <a:pt x="0" y="100"/>
                </a:lnTo>
                <a:lnTo>
                  <a:pt x="0" y="150"/>
                </a:lnTo>
                <a:cubicBezTo>
                  <a:pt x="0" y="175"/>
                  <a:pt x="25" y="175"/>
                  <a:pt x="25" y="175"/>
                </a:cubicBezTo>
                <a:cubicBezTo>
                  <a:pt x="25" y="195"/>
                  <a:pt x="41" y="212"/>
                  <a:pt x="62" y="212"/>
                </a:cubicBezTo>
                <a:cubicBezTo>
                  <a:pt x="83" y="212"/>
                  <a:pt x="100" y="195"/>
                  <a:pt x="100" y="175"/>
                </a:cubicBezTo>
                <a:lnTo>
                  <a:pt x="125" y="175"/>
                </a:lnTo>
                <a:cubicBezTo>
                  <a:pt x="125" y="195"/>
                  <a:pt x="141" y="212"/>
                  <a:pt x="162" y="212"/>
                </a:cubicBezTo>
                <a:cubicBezTo>
                  <a:pt x="183" y="212"/>
                  <a:pt x="200" y="195"/>
                  <a:pt x="200" y="175"/>
                </a:cubicBezTo>
                <a:lnTo>
                  <a:pt x="212" y="175"/>
                </a:lnTo>
                <a:cubicBezTo>
                  <a:pt x="212" y="195"/>
                  <a:pt x="229" y="212"/>
                  <a:pt x="250" y="212"/>
                </a:cubicBezTo>
                <a:cubicBezTo>
                  <a:pt x="270" y="212"/>
                  <a:pt x="287" y="195"/>
                  <a:pt x="287" y="175"/>
                </a:cubicBezTo>
                <a:lnTo>
                  <a:pt x="300" y="175"/>
                </a:lnTo>
                <a:cubicBezTo>
                  <a:pt x="300" y="195"/>
                  <a:pt x="316" y="212"/>
                  <a:pt x="337" y="212"/>
                </a:cubicBezTo>
                <a:cubicBezTo>
                  <a:pt x="358" y="212"/>
                  <a:pt x="375" y="195"/>
                  <a:pt x="375" y="175"/>
                </a:cubicBezTo>
                <a:lnTo>
                  <a:pt x="375" y="125"/>
                </a:lnTo>
                <a:lnTo>
                  <a:pt x="375" y="112"/>
                </a:lnTo>
                <a:lnTo>
                  <a:pt x="375" y="37"/>
                </a:lnTo>
                <a:cubicBezTo>
                  <a:pt x="375" y="12"/>
                  <a:pt x="350" y="12"/>
                  <a:pt x="350" y="12"/>
                </a:cubicBezTo>
                <a:close/>
                <a:moveTo>
                  <a:pt x="37" y="62"/>
                </a:moveTo>
                <a:cubicBezTo>
                  <a:pt x="37" y="56"/>
                  <a:pt x="39" y="50"/>
                  <a:pt x="50" y="50"/>
                </a:cubicBezTo>
                <a:lnTo>
                  <a:pt x="75" y="50"/>
                </a:lnTo>
                <a:lnTo>
                  <a:pt x="75" y="87"/>
                </a:lnTo>
                <a:lnTo>
                  <a:pt x="37" y="87"/>
                </a:lnTo>
                <a:lnTo>
                  <a:pt x="37" y="62"/>
                </a:lnTo>
                <a:close/>
                <a:moveTo>
                  <a:pt x="62" y="200"/>
                </a:moveTo>
                <a:cubicBezTo>
                  <a:pt x="48" y="200"/>
                  <a:pt x="37" y="188"/>
                  <a:pt x="37" y="175"/>
                </a:cubicBezTo>
                <a:cubicBezTo>
                  <a:pt x="37" y="170"/>
                  <a:pt x="38" y="166"/>
                  <a:pt x="40" y="162"/>
                </a:cubicBezTo>
                <a:cubicBezTo>
                  <a:pt x="45" y="155"/>
                  <a:pt x="53" y="150"/>
                  <a:pt x="62" y="150"/>
                </a:cubicBezTo>
                <a:cubicBezTo>
                  <a:pt x="71" y="150"/>
                  <a:pt x="79" y="155"/>
                  <a:pt x="84" y="162"/>
                </a:cubicBezTo>
                <a:cubicBezTo>
                  <a:pt x="86" y="166"/>
                  <a:pt x="87" y="170"/>
                  <a:pt x="87" y="175"/>
                </a:cubicBezTo>
                <a:cubicBezTo>
                  <a:pt x="87" y="188"/>
                  <a:pt x="76" y="200"/>
                  <a:pt x="62" y="200"/>
                </a:cubicBezTo>
                <a:close/>
                <a:moveTo>
                  <a:pt x="162" y="200"/>
                </a:moveTo>
                <a:cubicBezTo>
                  <a:pt x="148" y="200"/>
                  <a:pt x="137" y="188"/>
                  <a:pt x="137" y="175"/>
                </a:cubicBezTo>
                <a:cubicBezTo>
                  <a:pt x="137" y="170"/>
                  <a:pt x="138" y="166"/>
                  <a:pt x="140" y="162"/>
                </a:cubicBezTo>
                <a:cubicBezTo>
                  <a:pt x="145" y="155"/>
                  <a:pt x="153" y="150"/>
                  <a:pt x="162" y="150"/>
                </a:cubicBezTo>
                <a:cubicBezTo>
                  <a:pt x="171" y="150"/>
                  <a:pt x="179" y="155"/>
                  <a:pt x="184" y="162"/>
                </a:cubicBezTo>
                <a:cubicBezTo>
                  <a:pt x="186" y="166"/>
                  <a:pt x="187" y="170"/>
                  <a:pt x="187" y="175"/>
                </a:cubicBezTo>
                <a:cubicBezTo>
                  <a:pt x="187" y="188"/>
                  <a:pt x="176" y="200"/>
                  <a:pt x="162" y="200"/>
                </a:cubicBezTo>
                <a:close/>
                <a:moveTo>
                  <a:pt x="250" y="200"/>
                </a:moveTo>
                <a:cubicBezTo>
                  <a:pt x="236" y="200"/>
                  <a:pt x="225" y="188"/>
                  <a:pt x="225" y="175"/>
                </a:cubicBezTo>
                <a:cubicBezTo>
                  <a:pt x="225" y="170"/>
                  <a:pt x="226" y="166"/>
                  <a:pt x="228" y="162"/>
                </a:cubicBezTo>
                <a:cubicBezTo>
                  <a:pt x="232" y="155"/>
                  <a:pt x="240" y="150"/>
                  <a:pt x="250" y="150"/>
                </a:cubicBezTo>
                <a:cubicBezTo>
                  <a:pt x="259" y="150"/>
                  <a:pt x="267" y="155"/>
                  <a:pt x="271" y="162"/>
                </a:cubicBezTo>
                <a:cubicBezTo>
                  <a:pt x="273" y="166"/>
                  <a:pt x="275" y="170"/>
                  <a:pt x="275" y="175"/>
                </a:cubicBezTo>
                <a:cubicBezTo>
                  <a:pt x="275" y="188"/>
                  <a:pt x="263" y="200"/>
                  <a:pt x="250" y="200"/>
                </a:cubicBezTo>
                <a:close/>
                <a:moveTo>
                  <a:pt x="337" y="200"/>
                </a:moveTo>
                <a:cubicBezTo>
                  <a:pt x="323" y="200"/>
                  <a:pt x="312" y="188"/>
                  <a:pt x="312" y="175"/>
                </a:cubicBezTo>
                <a:cubicBezTo>
                  <a:pt x="312" y="170"/>
                  <a:pt x="313" y="166"/>
                  <a:pt x="315" y="162"/>
                </a:cubicBezTo>
                <a:cubicBezTo>
                  <a:pt x="320" y="155"/>
                  <a:pt x="328" y="150"/>
                  <a:pt x="337" y="150"/>
                </a:cubicBezTo>
                <a:cubicBezTo>
                  <a:pt x="346" y="150"/>
                  <a:pt x="354" y="155"/>
                  <a:pt x="359" y="162"/>
                </a:cubicBezTo>
                <a:cubicBezTo>
                  <a:pt x="361" y="166"/>
                  <a:pt x="362" y="170"/>
                  <a:pt x="362" y="175"/>
                </a:cubicBezTo>
                <a:cubicBezTo>
                  <a:pt x="362" y="188"/>
                  <a:pt x="351" y="200"/>
                  <a:pt x="337" y="200"/>
                </a:cubicBezTo>
                <a:close/>
                <a:moveTo>
                  <a:pt x="362" y="147"/>
                </a:moveTo>
                <a:cubicBezTo>
                  <a:pt x="355" y="141"/>
                  <a:pt x="347" y="137"/>
                  <a:pt x="337" y="137"/>
                </a:cubicBezTo>
                <a:cubicBezTo>
                  <a:pt x="321" y="137"/>
                  <a:pt x="307" y="147"/>
                  <a:pt x="302" y="162"/>
                </a:cubicBezTo>
                <a:lnTo>
                  <a:pt x="285" y="162"/>
                </a:lnTo>
                <a:cubicBezTo>
                  <a:pt x="280" y="147"/>
                  <a:pt x="266" y="137"/>
                  <a:pt x="250" y="137"/>
                </a:cubicBezTo>
                <a:cubicBezTo>
                  <a:pt x="233" y="137"/>
                  <a:pt x="219" y="147"/>
                  <a:pt x="214" y="162"/>
                </a:cubicBezTo>
                <a:lnTo>
                  <a:pt x="197" y="162"/>
                </a:lnTo>
                <a:cubicBezTo>
                  <a:pt x="192" y="147"/>
                  <a:pt x="178" y="137"/>
                  <a:pt x="162" y="137"/>
                </a:cubicBezTo>
                <a:cubicBezTo>
                  <a:pt x="146" y="137"/>
                  <a:pt x="132" y="147"/>
                  <a:pt x="127" y="162"/>
                </a:cubicBezTo>
                <a:lnTo>
                  <a:pt x="97" y="162"/>
                </a:lnTo>
                <a:cubicBezTo>
                  <a:pt x="92" y="147"/>
                  <a:pt x="78" y="137"/>
                  <a:pt x="62" y="137"/>
                </a:cubicBezTo>
                <a:cubicBezTo>
                  <a:pt x="46" y="137"/>
                  <a:pt x="32" y="147"/>
                  <a:pt x="27" y="162"/>
                </a:cubicBezTo>
                <a:lnTo>
                  <a:pt x="25" y="162"/>
                </a:lnTo>
                <a:cubicBezTo>
                  <a:pt x="19" y="162"/>
                  <a:pt x="12" y="160"/>
                  <a:pt x="12" y="150"/>
                </a:cubicBezTo>
                <a:lnTo>
                  <a:pt x="12" y="107"/>
                </a:lnTo>
                <a:lnTo>
                  <a:pt x="27" y="100"/>
                </a:lnTo>
                <a:lnTo>
                  <a:pt x="87" y="100"/>
                </a:lnTo>
                <a:lnTo>
                  <a:pt x="87" y="87"/>
                </a:lnTo>
                <a:lnTo>
                  <a:pt x="87" y="50"/>
                </a:lnTo>
                <a:lnTo>
                  <a:pt x="100" y="50"/>
                </a:lnTo>
                <a:lnTo>
                  <a:pt x="100" y="28"/>
                </a:lnTo>
                <a:cubicBezTo>
                  <a:pt x="102" y="25"/>
                  <a:pt x="106" y="19"/>
                  <a:pt x="112" y="16"/>
                </a:cubicBezTo>
                <a:lnTo>
                  <a:pt x="112" y="125"/>
                </a:lnTo>
                <a:lnTo>
                  <a:pt x="362" y="125"/>
                </a:lnTo>
                <a:lnTo>
                  <a:pt x="362" y="147"/>
                </a:lnTo>
                <a:close/>
                <a:moveTo>
                  <a:pt x="362" y="112"/>
                </a:moveTo>
                <a:lnTo>
                  <a:pt x="125" y="112"/>
                </a:lnTo>
                <a:lnTo>
                  <a:pt x="125" y="25"/>
                </a:lnTo>
                <a:lnTo>
                  <a:pt x="349" y="25"/>
                </a:lnTo>
                <a:cubicBezTo>
                  <a:pt x="355" y="25"/>
                  <a:pt x="362" y="27"/>
                  <a:pt x="362" y="37"/>
                </a:cubicBezTo>
                <a:lnTo>
                  <a:pt x="362" y="112"/>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cxnSp>
        <p:nvCxnSpPr>
          <p:cNvPr id="55" name="Lige pilforbindelse 54"/>
          <p:cNvCxnSpPr/>
          <p:nvPr/>
        </p:nvCxnSpPr>
        <p:spPr>
          <a:xfrm flipV="1">
            <a:off x="3094038" y="3624263"/>
            <a:ext cx="2955925"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56" name="Lige pilforbindelse 55"/>
          <p:cNvCxnSpPr/>
          <p:nvPr/>
        </p:nvCxnSpPr>
        <p:spPr>
          <a:xfrm flipH="1">
            <a:off x="2646363" y="3524250"/>
            <a:ext cx="4676775" cy="1258888"/>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27683" name="Tekstfelt 56"/>
          <p:cNvSpPr txBox="1">
            <a:spLocks noChangeArrowheads="1"/>
          </p:cNvSpPr>
          <p:nvPr/>
        </p:nvSpPr>
        <p:spPr bwMode="auto">
          <a:xfrm>
            <a:off x="811213" y="4722813"/>
            <a:ext cx="8397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da-DK" altLang="da-DK" sz="1200">
                <a:solidFill>
                  <a:schemeClr val="accent1"/>
                </a:solidFill>
              </a:rPr>
              <a:t>Udlandet </a:t>
            </a:r>
          </a:p>
        </p:txBody>
      </p:sp>
      <p:sp>
        <p:nvSpPr>
          <p:cNvPr id="27684" name="Freeform 41"/>
          <p:cNvSpPr>
            <a:spLocks noEditPoints="1"/>
          </p:cNvSpPr>
          <p:nvPr/>
        </p:nvSpPr>
        <p:spPr bwMode="auto">
          <a:xfrm>
            <a:off x="6416675" y="4933950"/>
            <a:ext cx="641350" cy="401638"/>
          </a:xfrm>
          <a:custGeom>
            <a:avLst/>
            <a:gdLst>
              <a:gd name="T0" fmla="*/ 2147483646 w 337"/>
              <a:gd name="T1" fmla="*/ 2147483646 h 212"/>
              <a:gd name="T2" fmla="*/ 2147483646 w 337"/>
              <a:gd name="T3" fmla="*/ 0 h 212"/>
              <a:gd name="T4" fmla="*/ 2147483646 w 337"/>
              <a:gd name="T5" fmla="*/ 2147483646 h 212"/>
              <a:gd name="T6" fmla="*/ 0 w 337"/>
              <a:gd name="T7" fmla="*/ 2147483646 h 212"/>
              <a:gd name="T8" fmla="*/ 2147483646 w 337"/>
              <a:gd name="T9" fmla="*/ 2147483646 h 212"/>
              <a:gd name="T10" fmla="*/ 2147483646 w 337"/>
              <a:gd name="T11" fmla="*/ 2147483646 h 212"/>
              <a:gd name="T12" fmla="*/ 2147483646 w 337"/>
              <a:gd name="T13" fmla="*/ 2147483646 h 212"/>
              <a:gd name="T14" fmla="*/ 2147483646 w 337"/>
              <a:gd name="T15" fmla="*/ 2147483646 h 212"/>
              <a:gd name="T16" fmla="*/ 2147483646 w 337"/>
              <a:gd name="T17" fmla="*/ 2147483646 h 212"/>
              <a:gd name="T18" fmla="*/ 2147483646 w 337"/>
              <a:gd name="T19" fmla="*/ 2147483646 h 212"/>
              <a:gd name="T20" fmla="*/ 2147483646 w 337"/>
              <a:gd name="T21" fmla="*/ 2147483646 h 212"/>
              <a:gd name="T22" fmla="*/ 2147483646 w 337"/>
              <a:gd name="T23" fmla="*/ 2147483646 h 212"/>
              <a:gd name="T24" fmla="*/ 2147483646 w 337"/>
              <a:gd name="T25" fmla="*/ 2147483646 h 212"/>
              <a:gd name="T26" fmla="*/ 2147483646 w 337"/>
              <a:gd name="T27" fmla="*/ 2147483646 h 212"/>
              <a:gd name="T28" fmla="*/ 2147483646 w 337"/>
              <a:gd name="T29" fmla="*/ 2147483646 h 212"/>
              <a:gd name="T30" fmla="*/ 2147483646 w 337"/>
              <a:gd name="T31" fmla="*/ 2147483646 h 212"/>
              <a:gd name="T32" fmla="*/ 2147483646 w 337"/>
              <a:gd name="T33" fmla="*/ 2147483646 h 212"/>
              <a:gd name="T34" fmla="*/ 2147483646 w 337"/>
              <a:gd name="T35" fmla="*/ 2147483646 h 212"/>
              <a:gd name="T36" fmla="*/ 2147483646 w 337"/>
              <a:gd name="T37" fmla="*/ 2147483646 h 212"/>
              <a:gd name="T38" fmla="*/ 2147483646 w 337"/>
              <a:gd name="T39" fmla="*/ 2147483646 h 212"/>
              <a:gd name="T40" fmla="*/ 2147483646 w 337"/>
              <a:gd name="T41" fmla="*/ 2147483646 h 212"/>
              <a:gd name="T42" fmla="*/ 2147483646 w 337"/>
              <a:gd name="T43" fmla="*/ 2147483646 h 212"/>
              <a:gd name="T44" fmla="*/ 2147483646 w 337"/>
              <a:gd name="T45" fmla="*/ 2147483646 h 212"/>
              <a:gd name="T46" fmla="*/ 2147483646 w 337"/>
              <a:gd name="T47" fmla="*/ 2147483646 h 212"/>
              <a:gd name="T48" fmla="*/ 2147483646 w 337"/>
              <a:gd name="T49" fmla="*/ 2147483646 h 212"/>
              <a:gd name="T50" fmla="*/ 2147483646 w 337"/>
              <a:gd name="T51" fmla="*/ 2147483646 h 212"/>
              <a:gd name="T52" fmla="*/ 2147483646 w 337"/>
              <a:gd name="T53" fmla="*/ 2147483646 h 212"/>
              <a:gd name="T54" fmla="*/ 2147483646 w 337"/>
              <a:gd name="T55" fmla="*/ 2147483646 h 212"/>
              <a:gd name="T56" fmla="*/ 2147483646 w 337"/>
              <a:gd name="T57" fmla="*/ 2147483646 h 212"/>
              <a:gd name="T58" fmla="*/ 2147483646 w 337"/>
              <a:gd name="T59" fmla="*/ 2147483646 h 212"/>
              <a:gd name="T60" fmla="*/ 2147483646 w 337"/>
              <a:gd name="T61" fmla="*/ 2147483646 h 212"/>
              <a:gd name="T62" fmla="*/ 2147483646 w 337"/>
              <a:gd name="T63" fmla="*/ 2147483646 h 212"/>
              <a:gd name="T64" fmla="*/ 2147483646 w 337"/>
              <a:gd name="T65" fmla="*/ 2147483646 h 212"/>
              <a:gd name="T66" fmla="*/ 2147483646 w 337"/>
              <a:gd name="T67" fmla="*/ 2147483646 h 212"/>
              <a:gd name="T68" fmla="*/ 2147483646 w 337"/>
              <a:gd name="T69" fmla="*/ 2147483646 h 21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37" h="212">
                <a:moveTo>
                  <a:pt x="312" y="62"/>
                </a:moveTo>
                <a:lnTo>
                  <a:pt x="300" y="62"/>
                </a:lnTo>
                <a:cubicBezTo>
                  <a:pt x="300" y="62"/>
                  <a:pt x="293" y="60"/>
                  <a:pt x="275" y="37"/>
                </a:cubicBezTo>
                <a:cubicBezTo>
                  <a:pt x="253" y="10"/>
                  <a:pt x="250" y="0"/>
                  <a:pt x="225" y="0"/>
                </a:cubicBezTo>
                <a:lnTo>
                  <a:pt x="150" y="0"/>
                </a:lnTo>
                <a:cubicBezTo>
                  <a:pt x="150" y="0"/>
                  <a:pt x="112" y="0"/>
                  <a:pt x="87" y="62"/>
                </a:cubicBezTo>
                <a:cubicBezTo>
                  <a:pt x="87" y="62"/>
                  <a:pt x="12" y="75"/>
                  <a:pt x="0" y="112"/>
                </a:cubicBezTo>
                <a:lnTo>
                  <a:pt x="0" y="162"/>
                </a:lnTo>
                <a:cubicBezTo>
                  <a:pt x="0" y="175"/>
                  <a:pt x="12" y="175"/>
                  <a:pt x="12" y="175"/>
                </a:cubicBezTo>
                <a:lnTo>
                  <a:pt x="38" y="175"/>
                </a:lnTo>
                <a:cubicBezTo>
                  <a:pt x="41" y="196"/>
                  <a:pt x="59" y="212"/>
                  <a:pt x="81" y="212"/>
                </a:cubicBezTo>
                <a:cubicBezTo>
                  <a:pt x="103" y="212"/>
                  <a:pt x="121" y="196"/>
                  <a:pt x="124" y="175"/>
                </a:cubicBezTo>
                <a:lnTo>
                  <a:pt x="213" y="175"/>
                </a:lnTo>
                <a:cubicBezTo>
                  <a:pt x="215" y="196"/>
                  <a:pt x="234" y="212"/>
                  <a:pt x="256" y="212"/>
                </a:cubicBezTo>
                <a:cubicBezTo>
                  <a:pt x="278" y="212"/>
                  <a:pt x="296" y="196"/>
                  <a:pt x="299" y="175"/>
                </a:cubicBezTo>
                <a:lnTo>
                  <a:pt x="312" y="175"/>
                </a:lnTo>
                <a:cubicBezTo>
                  <a:pt x="312" y="175"/>
                  <a:pt x="337" y="175"/>
                  <a:pt x="337" y="150"/>
                </a:cubicBezTo>
                <a:lnTo>
                  <a:pt x="337" y="87"/>
                </a:lnTo>
                <a:cubicBezTo>
                  <a:pt x="337" y="62"/>
                  <a:pt x="312" y="62"/>
                  <a:pt x="312" y="62"/>
                </a:cubicBezTo>
                <a:close/>
                <a:moveTo>
                  <a:pt x="81" y="200"/>
                </a:moveTo>
                <a:cubicBezTo>
                  <a:pt x="63" y="200"/>
                  <a:pt x="50" y="186"/>
                  <a:pt x="50" y="168"/>
                </a:cubicBezTo>
                <a:cubicBezTo>
                  <a:pt x="50" y="151"/>
                  <a:pt x="63" y="137"/>
                  <a:pt x="81" y="137"/>
                </a:cubicBezTo>
                <a:cubicBezTo>
                  <a:pt x="98" y="137"/>
                  <a:pt x="112" y="151"/>
                  <a:pt x="112" y="168"/>
                </a:cubicBezTo>
                <a:cubicBezTo>
                  <a:pt x="112" y="186"/>
                  <a:pt x="98" y="200"/>
                  <a:pt x="81" y="200"/>
                </a:cubicBezTo>
                <a:close/>
                <a:moveTo>
                  <a:pt x="256" y="200"/>
                </a:moveTo>
                <a:cubicBezTo>
                  <a:pt x="239" y="200"/>
                  <a:pt x="225" y="186"/>
                  <a:pt x="225" y="168"/>
                </a:cubicBezTo>
                <a:cubicBezTo>
                  <a:pt x="225" y="151"/>
                  <a:pt x="239" y="137"/>
                  <a:pt x="256" y="137"/>
                </a:cubicBezTo>
                <a:cubicBezTo>
                  <a:pt x="273" y="137"/>
                  <a:pt x="287" y="151"/>
                  <a:pt x="287" y="168"/>
                </a:cubicBezTo>
                <a:cubicBezTo>
                  <a:pt x="287" y="186"/>
                  <a:pt x="273" y="200"/>
                  <a:pt x="256" y="200"/>
                </a:cubicBezTo>
                <a:close/>
                <a:moveTo>
                  <a:pt x="325" y="112"/>
                </a:moveTo>
                <a:lnTo>
                  <a:pt x="300" y="112"/>
                </a:lnTo>
                <a:lnTo>
                  <a:pt x="300" y="125"/>
                </a:lnTo>
                <a:lnTo>
                  <a:pt x="325" y="125"/>
                </a:lnTo>
                <a:lnTo>
                  <a:pt x="325" y="150"/>
                </a:lnTo>
                <a:cubicBezTo>
                  <a:pt x="325" y="160"/>
                  <a:pt x="318" y="162"/>
                  <a:pt x="312" y="162"/>
                </a:cubicBezTo>
                <a:lnTo>
                  <a:pt x="299" y="162"/>
                </a:lnTo>
                <a:cubicBezTo>
                  <a:pt x="296" y="141"/>
                  <a:pt x="278" y="125"/>
                  <a:pt x="256" y="125"/>
                </a:cubicBezTo>
                <a:cubicBezTo>
                  <a:pt x="234" y="125"/>
                  <a:pt x="216" y="141"/>
                  <a:pt x="213" y="162"/>
                </a:cubicBezTo>
                <a:lnTo>
                  <a:pt x="124" y="162"/>
                </a:lnTo>
                <a:cubicBezTo>
                  <a:pt x="121" y="141"/>
                  <a:pt x="103" y="125"/>
                  <a:pt x="81" y="125"/>
                </a:cubicBezTo>
                <a:cubicBezTo>
                  <a:pt x="59" y="125"/>
                  <a:pt x="40" y="141"/>
                  <a:pt x="38" y="162"/>
                </a:cubicBezTo>
                <a:lnTo>
                  <a:pt x="25" y="162"/>
                </a:lnTo>
                <a:cubicBezTo>
                  <a:pt x="25" y="162"/>
                  <a:pt x="12" y="162"/>
                  <a:pt x="12" y="150"/>
                </a:cubicBezTo>
                <a:lnTo>
                  <a:pt x="12" y="114"/>
                </a:lnTo>
                <a:cubicBezTo>
                  <a:pt x="21" y="93"/>
                  <a:pt x="59" y="79"/>
                  <a:pt x="89" y="74"/>
                </a:cubicBezTo>
                <a:lnTo>
                  <a:pt x="96" y="73"/>
                </a:lnTo>
                <a:lnTo>
                  <a:pt x="99" y="67"/>
                </a:lnTo>
                <a:cubicBezTo>
                  <a:pt x="120" y="14"/>
                  <a:pt x="149" y="12"/>
                  <a:pt x="150" y="12"/>
                </a:cubicBezTo>
                <a:lnTo>
                  <a:pt x="225" y="12"/>
                </a:lnTo>
                <a:cubicBezTo>
                  <a:pt x="239" y="12"/>
                  <a:pt x="241" y="15"/>
                  <a:pt x="255" y="32"/>
                </a:cubicBezTo>
                <a:cubicBezTo>
                  <a:pt x="258" y="36"/>
                  <a:pt x="261" y="40"/>
                  <a:pt x="265" y="45"/>
                </a:cubicBezTo>
                <a:cubicBezTo>
                  <a:pt x="278" y="61"/>
                  <a:pt x="289" y="71"/>
                  <a:pt x="295" y="74"/>
                </a:cubicBezTo>
                <a:lnTo>
                  <a:pt x="297" y="75"/>
                </a:lnTo>
                <a:lnTo>
                  <a:pt x="312" y="75"/>
                </a:lnTo>
                <a:cubicBezTo>
                  <a:pt x="318" y="75"/>
                  <a:pt x="325" y="77"/>
                  <a:pt x="325" y="87"/>
                </a:cubicBezTo>
                <a:lnTo>
                  <a:pt x="325" y="112"/>
                </a:lnTo>
                <a:close/>
                <a:moveTo>
                  <a:pt x="150" y="25"/>
                </a:moveTo>
                <a:cubicBezTo>
                  <a:pt x="150" y="25"/>
                  <a:pt x="112" y="37"/>
                  <a:pt x="112" y="87"/>
                </a:cubicBezTo>
                <a:lnTo>
                  <a:pt x="262" y="87"/>
                </a:lnTo>
                <a:cubicBezTo>
                  <a:pt x="262" y="62"/>
                  <a:pt x="225" y="25"/>
                  <a:pt x="225" y="25"/>
                </a:cubicBezTo>
                <a:lnTo>
                  <a:pt x="150" y="25"/>
                </a:lnTo>
                <a:close/>
                <a:moveTo>
                  <a:pt x="175" y="75"/>
                </a:moveTo>
                <a:lnTo>
                  <a:pt x="126" y="75"/>
                </a:lnTo>
                <a:cubicBezTo>
                  <a:pt x="130" y="49"/>
                  <a:pt x="147" y="39"/>
                  <a:pt x="152" y="37"/>
                </a:cubicBezTo>
                <a:lnTo>
                  <a:pt x="175" y="37"/>
                </a:lnTo>
                <a:lnTo>
                  <a:pt x="175" y="75"/>
                </a:lnTo>
                <a:close/>
                <a:moveTo>
                  <a:pt x="187" y="75"/>
                </a:moveTo>
                <a:lnTo>
                  <a:pt x="187" y="37"/>
                </a:lnTo>
                <a:lnTo>
                  <a:pt x="219" y="37"/>
                </a:lnTo>
                <a:cubicBezTo>
                  <a:pt x="229" y="48"/>
                  <a:pt x="240" y="62"/>
                  <a:pt x="246" y="75"/>
                </a:cubicBezTo>
                <a:lnTo>
                  <a:pt x="187" y="75"/>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cxnSp>
        <p:nvCxnSpPr>
          <p:cNvPr id="77" name="Lige pilforbindelse 76"/>
          <p:cNvCxnSpPr/>
          <p:nvPr/>
        </p:nvCxnSpPr>
        <p:spPr>
          <a:xfrm flipV="1">
            <a:off x="6769100" y="4513263"/>
            <a:ext cx="0" cy="303212"/>
          </a:xfrm>
          <a:prstGeom prst="straightConnector1">
            <a:avLst/>
          </a:prstGeom>
          <a:ln w="9525">
            <a:prstDash val="solid"/>
            <a:tailEnd type="triangle"/>
          </a:ln>
        </p:spPr>
        <p:style>
          <a:lnRef idx="1">
            <a:schemeClr val="accent1"/>
          </a:lnRef>
          <a:fillRef idx="0">
            <a:schemeClr val="accent1"/>
          </a:fillRef>
          <a:effectRef idx="0">
            <a:schemeClr val="accent1"/>
          </a:effectRef>
          <a:fontRef idx="minor">
            <a:schemeClr val="tx1"/>
          </a:fontRef>
        </p:style>
      </p:cxnSp>
      <p:sp>
        <p:nvSpPr>
          <p:cNvPr id="27686" name="Freeform 41"/>
          <p:cNvSpPr>
            <a:spLocks noEditPoints="1"/>
          </p:cNvSpPr>
          <p:nvPr/>
        </p:nvSpPr>
        <p:spPr bwMode="auto">
          <a:xfrm>
            <a:off x="6448425" y="4044950"/>
            <a:ext cx="641350" cy="401638"/>
          </a:xfrm>
          <a:custGeom>
            <a:avLst/>
            <a:gdLst>
              <a:gd name="T0" fmla="*/ 2147483646 w 337"/>
              <a:gd name="T1" fmla="*/ 2147483646 h 212"/>
              <a:gd name="T2" fmla="*/ 2147483646 w 337"/>
              <a:gd name="T3" fmla="*/ 0 h 212"/>
              <a:gd name="T4" fmla="*/ 2147483646 w 337"/>
              <a:gd name="T5" fmla="*/ 2147483646 h 212"/>
              <a:gd name="T6" fmla="*/ 0 w 337"/>
              <a:gd name="T7" fmla="*/ 2147483646 h 212"/>
              <a:gd name="T8" fmla="*/ 2147483646 w 337"/>
              <a:gd name="T9" fmla="*/ 2147483646 h 212"/>
              <a:gd name="T10" fmla="*/ 2147483646 w 337"/>
              <a:gd name="T11" fmla="*/ 2147483646 h 212"/>
              <a:gd name="T12" fmla="*/ 2147483646 w 337"/>
              <a:gd name="T13" fmla="*/ 2147483646 h 212"/>
              <a:gd name="T14" fmla="*/ 2147483646 w 337"/>
              <a:gd name="T15" fmla="*/ 2147483646 h 212"/>
              <a:gd name="T16" fmla="*/ 2147483646 w 337"/>
              <a:gd name="T17" fmla="*/ 2147483646 h 212"/>
              <a:gd name="T18" fmla="*/ 2147483646 w 337"/>
              <a:gd name="T19" fmla="*/ 2147483646 h 212"/>
              <a:gd name="T20" fmla="*/ 2147483646 w 337"/>
              <a:gd name="T21" fmla="*/ 2147483646 h 212"/>
              <a:gd name="T22" fmla="*/ 2147483646 w 337"/>
              <a:gd name="T23" fmla="*/ 2147483646 h 212"/>
              <a:gd name="T24" fmla="*/ 2147483646 w 337"/>
              <a:gd name="T25" fmla="*/ 2147483646 h 212"/>
              <a:gd name="T26" fmla="*/ 2147483646 w 337"/>
              <a:gd name="T27" fmla="*/ 2147483646 h 212"/>
              <a:gd name="T28" fmla="*/ 2147483646 w 337"/>
              <a:gd name="T29" fmla="*/ 2147483646 h 212"/>
              <a:gd name="T30" fmla="*/ 2147483646 w 337"/>
              <a:gd name="T31" fmla="*/ 2147483646 h 212"/>
              <a:gd name="T32" fmla="*/ 2147483646 w 337"/>
              <a:gd name="T33" fmla="*/ 2147483646 h 212"/>
              <a:gd name="T34" fmla="*/ 2147483646 w 337"/>
              <a:gd name="T35" fmla="*/ 2147483646 h 212"/>
              <a:gd name="T36" fmla="*/ 2147483646 w 337"/>
              <a:gd name="T37" fmla="*/ 2147483646 h 212"/>
              <a:gd name="T38" fmla="*/ 2147483646 w 337"/>
              <a:gd name="T39" fmla="*/ 2147483646 h 212"/>
              <a:gd name="T40" fmla="*/ 2147483646 w 337"/>
              <a:gd name="T41" fmla="*/ 2147483646 h 212"/>
              <a:gd name="T42" fmla="*/ 2147483646 w 337"/>
              <a:gd name="T43" fmla="*/ 2147483646 h 212"/>
              <a:gd name="T44" fmla="*/ 2147483646 w 337"/>
              <a:gd name="T45" fmla="*/ 2147483646 h 212"/>
              <a:gd name="T46" fmla="*/ 2147483646 w 337"/>
              <a:gd name="T47" fmla="*/ 2147483646 h 212"/>
              <a:gd name="T48" fmla="*/ 2147483646 w 337"/>
              <a:gd name="T49" fmla="*/ 2147483646 h 212"/>
              <a:gd name="T50" fmla="*/ 2147483646 w 337"/>
              <a:gd name="T51" fmla="*/ 2147483646 h 212"/>
              <a:gd name="T52" fmla="*/ 2147483646 w 337"/>
              <a:gd name="T53" fmla="*/ 2147483646 h 212"/>
              <a:gd name="T54" fmla="*/ 2147483646 w 337"/>
              <a:gd name="T55" fmla="*/ 2147483646 h 212"/>
              <a:gd name="T56" fmla="*/ 2147483646 w 337"/>
              <a:gd name="T57" fmla="*/ 2147483646 h 212"/>
              <a:gd name="T58" fmla="*/ 2147483646 w 337"/>
              <a:gd name="T59" fmla="*/ 2147483646 h 212"/>
              <a:gd name="T60" fmla="*/ 2147483646 w 337"/>
              <a:gd name="T61" fmla="*/ 2147483646 h 212"/>
              <a:gd name="T62" fmla="*/ 2147483646 w 337"/>
              <a:gd name="T63" fmla="*/ 2147483646 h 212"/>
              <a:gd name="T64" fmla="*/ 2147483646 w 337"/>
              <a:gd name="T65" fmla="*/ 2147483646 h 212"/>
              <a:gd name="T66" fmla="*/ 2147483646 w 337"/>
              <a:gd name="T67" fmla="*/ 2147483646 h 212"/>
              <a:gd name="T68" fmla="*/ 2147483646 w 337"/>
              <a:gd name="T69" fmla="*/ 2147483646 h 21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37" h="212">
                <a:moveTo>
                  <a:pt x="312" y="62"/>
                </a:moveTo>
                <a:lnTo>
                  <a:pt x="300" y="62"/>
                </a:lnTo>
                <a:cubicBezTo>
                  <a:pt x="300" y="62"/>
                  <a:pt x="293" y="60"/>
                  <a:pt x="275" y="37"/>
                </a:cubicBezTo>
                <a:cubicBezTo>
                  <a:pt x="253" y="10"/>
                  <a:pt x="250" y="0"/>
                  <a:pt x="225" y="0"/>
                </a:cubicBezTo>
                <a:lnTo>
                  <a:pt x="150" y="0"/>
                </a:lnTo>
                <a:cubicBezTo>
                  <a:pt x="150" y="0"/>
                  <a:pt x="112" y="0"/>
                  <a:pt x="87" y="62"/>
                </a:cubicBezTo>
                <a:cubicBezTo>
                  <a:pt x="87" y="62"/>
                  <a:pt x="12" y="75"/>
                  <a:pt x="0" y="112"/>
                </a:cubicBezTo>
                <a:lnTo>
                  <a:pt x="0" y="162"/>
                </a:lnTo>
                <a:cubicBezTo>
                  <a:pt x="0" y="175"/>
                  <a:pt x="12" y="175"/>
                  <a:pt x="12" y="175"/>
                </a:cubicBezTo>
                <a:lnTo>
                  <a:pt x="38" y="175"/>
                </a:lnTo>
                <a:cubicBezTo>
                  <a:pt x="41" y="196"/>
                  <a:pt x="59" y="212"/>
                  <a:pt x="81" y="212"/>
                </a:cubicBezTo>
                <a:cubicBezTo>
                  <a:pt x="103" y="212"/>
                  <a:pt x="121" y="196"/>
                  <a:pt x="124" y="175"/>
                </a:cubicBezTo>
                <a:lnTo>
                  <a:pt x="213" y="175"/>
                </a:lnTo>
                <a:cubicBezTo>
                  <a:pt x="215" y="196"/>
                  <a:pt x="234" y="212"/>
                  <a:pt x="256" y="212"/>
                </a:cubicBezTo>
                <a:cubicBezTo>
                  <a:pt x="278" y="212"/>
                  <a:pt x="296" y="196"/>
                  <a:pt x="299" y="175"/>
                </a:cubicBezTo>
                <a:lnTo>
                  <a:pt x="312" y="175"/>
                </a:lnTo>
                <a:cubicBezTo>
                  <a:pt x="312" y="175"/>
                  <a:pt x="337" y="175"/>
                  <a:pt x="337" y="150"/>
                </a:cubicBezTo>
                <a:lnTo>
                  <a:pt x="337" y="87"/>
                </a:lnTo>
                <a:cubicBezTo>
                  <a:pt x="337" y="62"/>
                  <a:pt x="312" y="62"/>
                  <a:pt x="312" y="62"/>
                </a:cubicBezTo>
                <a:close/>
                <a:moveTo>
                  <a:pt x="81" y="200"/>
                </a:moveTo>
                <a:cubicBezTo>
                  <a:pt x="63" y="200"/>
                  <a:pt x="50" y="186"/>
                  <a:pt x="50" y="168"/>
                </a:cubicBezTo>
                <a:cubicBezTo>
                  <a:pt x="50" y="151"/>
                  <a:pt x="63" y="137"/>
                  <a:pt x="81" y="137"/>
                </a:cubicBezTo>
                <a:cubicBezTo>
                  <a:pt x="98" y="137"/>
                  <a:pt x="112" y="151"/>
                  <a:pt x="112" y="168"/>
                </a:cubicBezTo>
                <a:cubicBezTo>
                  <a:pt x="112" y="186"/>
                  <a:pt x="98" y="200"/>
                  <a:pt x="81" y="200"/>
                </a:cubicBezTo>
                <a:close/>
                <a:moveTo>
                  <a:pt x="256" y="200"/>
                </a:moveTo>
                <a:cubicBezTo>
                  <a:pt x="239" y="200"/>
                  <a:pt x="225" y="186"/>
                  <a:pt x="225" y="168"/>
                </a:cubicBezTo>
                <a:cubicBezTo>
                  <a:pt x="225" y="151"/>
                  <a:pt x="239" y="137"/>
                  <a:pt x="256" y="137"/>
                </a:cubicBezTo>
                <a:cubicBezTo>
                  <a:pt x="273" y="137"/>
                  <a:pt x="287" y="151"/>
                  <a:pt x="287" y="168"/>
                </a:cubicBezTo>
                <a:cubicBezTo>
                  <a:pt x="287" y="186"/>
                  <a:pt x="273" y="200"/>
                  <a:pt x="256" y="200"/>
                </a:cubicBezTo>
                <a:close/>
                <a:moveTo>
                  <a:pt x="325" y="112"/>
                </a:moveTo>
                <a:lnTo>
                  <a:pt x="300" y="112"/>
                </a:lnTo>
                <a:lnTo>
                  <a:pt x="300" y="125"/>
                </a:lnTo>
                <a:lnTo>
                  <a:pt x="325" y="125"/>
                </a:lnTo>
                <a:lnTo>
                  <a:pt x="325" y="150"/>
                </a:lnTo>
                <a:cubicBezTo>
                  <a:pt x="325" y="160"/>
                  <a:pt x="318" y="162"/>
                  <a:pt x="312" y="162"/>
                </a:cubicBezTo>
                <a:lnTo>
                  <a:pt x="299" y="162"/>
                </a:lnTo>
                <a:cubicBezTo>
                  <a:pt x="296" y="141"/>
                  <a:pt x="278" y="125"/>
                  <a:pt x="256" y="125"/>
                </a:cubicBezTo>
                <a:cubicBezTo>
                  <a:pt x="234" y="125"/>
                  <a:pt x="216" y="141"/>
                  <a:pt x="213" y="162"/>
                </a:cubicBezTo>
                <a:lnTo>
                  <a:pt x="124" y="162"/>
                </a:lnTo>
                <a:cubicBezTo>
                  <a:pt x="121" y="141"/>
                  <a:pt x="103" y="125"/>
                  <a:pt x="81" y="125"/>
                </a:cubicBezTo>
                <a:cubicBezTo>
                  <a:pt x="59" y="125"/>
                  <a:pt x="40" y="141"/>
                  <a:pt x="38" y="162"/>
                </a:cubicBezTo>
                <a:lnTo>
                  <a:pt x="25" y="162"/>
                </a:lnTo>
                <a:cubicBezTo>
                  <a:pt x="25" y="162"/>
                  <a:pt x="12" y="162"/>
                  <a:pt x="12" y="150"/>
                </a:cubicBezTo>
                <a:lnTo>
                  <a:pt x="12" y="114"/>
                </a:lnTo>
                <a:cubicBezTo>
                  <a:pt x="21" y="93"/>
                  <a:pt x="59" y="79"/>
                  <a:pt x="89" y="74"/>
                </a:cubicBezTo>
                <a:lnTo>
                  <a:pt x="96" y="73"/>
                </a:lnTo>
                <a:lnTo>
                  <a:pt x="99" y="67"/>
                </a:lnTo>
                <a:cubicBezTo>
                  <a:pt x="120" y="14"/>
                  <a:pt x="149" y="12"/>
                  <a:pt x="150" y="12"/>
                </a:cubicBezTo>
                <a:lnTo>
                  <a:pt x="225" y="12"/>
                </a:lnTo>
                <a:cubicBezTo>
                  <a:pt x="239" y="12"/>
                  <a:pt x="241" y="15"/>
                  <a:pt x="255" y="32"/>
                </a:cubicBezTo>
                <a:cubicBezTo>
                  <a:pt x="258" y="36"/>
                  <a:pt x="261" y="40"/>
                  <a:pt x="265" y="45"/>
                </a:cubicBezTo>
                <a:cubicBezTo>
                  <a:pt x="278" y="61"/>
                  <a:pt x="289" y="71"/>
                  <a:pt x="295" y="74"/>
                </a:cubicBezTo>
                <a:lnTo>
                  <a:pt x="297" y="75"/>
                </a:lnTo>
                <a:lnTo>
                  <a:pt x="312" y="75"/>
                </a:lnTo>
                <a:cubicBezTo>
                  <a:pt x="318" y="75"/>
                  <a:pt x="325" y="77"/>
                  <a:pt x="325" y="87"/>
                </a:cubicBezTo>
                <a:lnTo>
                  <a:pt x="325" y="112"/>
                </a:lnTo>
                <a:close/>
                <a:moveTo>
                  <a:pt x="150" y="25"/>
                </a:moveTo>
                <a:cubicBezTo>
                  <a:pt x="150" y="25"/>
                  <a:pt x="112" y="37"/>
                  <a:pt x="112" y="87"/>
                </a:cubicBezTo>
                <a:lnTo>
                  <a:pt x="262" y="87"/>
                </a:lnTo>
                <a:cubicBezTo>
                  <a:pt x="262" y="62"/>
                  <a:pt x="225" y="25"/>
                  <a:pt x="225" y="25"/>
                </a:cubicBezTo>
                <a:lnTo>
                  <a:pt x="150" y="25"/>
                </a:lnTo>
                <a:close/>
                <a:moveTo>
                  <a:pt x="175" y="75"/>
                </a:moveTo>
                <a:lnTo>
                  <a:pt x="126" y="75"/>
                </a:lnTo>
                <a:cubicBezTo>
                  <a:pt x="130" y="49"/>
                  <a:pt x="147" y="39"/>
                  <a:pt x="152" y="37"/>
                </a:cubicBezTo>
                <a:lnTo>
                  <a:pt x="175" y="37"/>
                </a:lnTo>
                <a:lnTo>
                  <a:pt x="175" y="75"/>
                </a:lnTo>
                <a:close/>
                <a:moveTo>
                  <a:pt x="187" y="75"/>
                </a:moveTo>
                <a:lnTo>
                  <a:pt x="187" y="37"/>
                </a:lnTo>
                <a:lnTo>
                  <a:pt x="219" y="37"/>
                </a:lnTo>
                <a:cubicBezTo>
                  <a:pt x="229" y="48"/>
                  <a:pt x="240" y="62"/>
                  <a:pt x="246" y="75"/>
                </a:cubicBezTo>
                <a:lnTo>
                  <a:pt x="187" y="75"/>
                </a:lnTo>
                <a:close/>
              </a:path>
            </a:pathLst>
          </a:custGeom>
          <a:solidFill>
            <a:srgbClr val="001E3C"/>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da-DK"/>
          </a:p>
        </p:txBody>
      </p:sp>
    </p:spTree>
    <p:extLst>
      <p:ext uri="{BB962C8B-B14F-4D97-AF65-F5344CB8AC3E}">
        <p14:creationId xmlns:p14="http://schemas.microsoft.com/office/powerpoint/2010/main" val="24962943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sz="quarter" idx="15"/>
          </p:nvPr>
        </p:nvSpPr>
        <p:spPr>
          <a:xfrm>
            <a:off x="645317" y="1450996"/>
            <a:ext cx="7692349" cy="4535999"/>
          </a:xfrm>
        </p:spPr>
        <p:txBody>
          <a:bodyPr/>
          <a:lstStyle/>
          <a:p>
            <a:r>
              <a:rPr lang="da-DK" sz="2400" dirty="0" smtClean="0"/>
              <a:t>Lidt om mig</a:t>
            </a:r>
          </a:p>
          <a:p>
            <a:r>
              <a:rPr lang="da-DK" sz="2400" dirty="0" smtClean="0"/>
              <a:t>Lidt dogmeregler</a:t>
            </a:r>
          </a:p>
          <a:p>
            <a:r>
              <a:rPr lang="da-DK" sz="2400" dirty="0" smtClean="0"/>
              <a:t>Lidt grundlæggende betragtninger og tal</a:t>
            </a:r>
          </a:p>
          <a:p>
            <a:r>
              <a:rPr lang="da-DK" sz="2400" dirty="0" smtClean="0"/>
              <a:t>De røde flag</a:t>
            </a:r>
          </a:p>
          <a:p>
            <a:r>
              <a:rPr lang="da-DK" sz="2400" dirty="0" smtClean="0"/>
              <a:t>Fakturafabrikker – hvad sker der med pengene</a:t>
            </a:r>
          </a:p>
          <a:p>
            <a:r>
              <a:rPr lang="da-DK" sz="2400" dirty="0" smtClean="0"/>
              <a:t>Selvhvidvask – lidt nyt og spændende</a:t>
            </a:r>
          </a:p>
          <a:p>
            <a:r>
              <a:rPr lang="da-DK" sz="2400" dirty="0" smtClean="0"/>
              <a:t>Handelsbaseret hvidvask</a:t>
            </a:r>
          </a:p>
        </p:txBody>
      </p:sp>
      <p:sp>
        <p:nvSpPr>
          <p:cNvPr id="3" name="Titel 2"/>
          <p:cNvSpPr>
            <a:spLocks noGrp="1"/>
          </p:cNvSpPr>
          <p:nvPr>
            <p:ph type="title"/>
          </p:nvPr>
        </p:nvSpPr>
        <p:spPr/>
        <p:txBody>
          <a:bodyPr/>
          <a:lstStyle/>
          <a:p>
            <a:r>
              <a:rPr lang="da-DK" dirty="0" smtClean="0"/>
              <a:t>Så hvad skal vi tale om…</a:t>
            </a:r>
            <a:endParaRPr lang="da-DK" dirty="0"/>
          </a:p>
        </p:txBody>
      </p:sp>
      <p:sp>
        <p:nvSpPr>
          <p:cNvPr id="4" name="Pladsholder til slidenummer 3"/>
          <p:cNvSpPr>
            <a:spLocks noGrp="1"/>
          </p:cNvSpPr>
          <p:nvPr>
            <p:ph type="sldNum" sz="quarter" idx="17"/>
          </p:nvPr>
        </p:nvSpPr>
        <p:spPr/>
        <p:txBody>
          <a:bodyPr/>
          <a:lstStyle/>
          <a:p>
            <a:pPr>
              <a:defRPr/>
            </a:pPr>
            <a:fld id="{90C36D37-9C43-45E2-840F-6EB9717AEB94}" type="slidenum">
              <a:rPr lang="en-GB" altLang="da-DK" smtClean="0"/>
              <a:pPr>
                <a:defRPr/>
              </a:pPr>
              <a:t>2</a:t>
            </a:fld>
            <a:endParaRPr lang="en-GB" altLang="da-DK"/>
          </a:p>
        </p:txBody>
      </p:sp>
      <p:pic>
        <p:nvPicPr>
          <p:cNvPr id="7" name="Billede 6"/>
          <p:cNvPicPr>
            <a:picLocks noChangeAspect="1"/>
          </p:cNvPicPr>
          <p:nvPr/>
        </p:nvPicPr>
        <p:blipFill>
          <a:blip r:embed="rId2"/>
          <a:stretch>
            <a:fillRect/>
          </a:stretch>
        </p:blipFill>
        <p:spPr>
          <a:xfrm>
            <a:off x="8337666" y="2771257"/>
            <a:ext cx="2419350" cy="1895475"/>
          </a:xfrm>
          <a:prstGeom prst="rect">
            <a:avLst/>
          </a:prstGeom>
        </p:spPr>
      </p:pic>
    </p:spTree>
    <p:extLst>
      <p:ext uri="{BB962C8B-B14F-4D97-AF65-F5344CB8AC3E}">
        <p14:creationId xmlns:p14="http://schemas.microsoft.com/office/powerpoint/2010/main" val="39016312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a-DK" dirty="0" smtClean="0"/>
              <a:t>Hvad fa…. er en hawalabil?</a:t>
            </a:r>
            <a:endParaRPr lang="da-DK" dirty="0"/>
          </a:p>
        </p:txBody>
      </p:sp>
      <p:sp>
        <p:nvSpPr>
          <p:cNvPr id="4" name="Pladsholder til slidenummer 3"/>
          <p:cNvSpPr>
            <a:spLocks noGrp="1"/>
          </p:cNvSpPr>
          <p:nvPr>
            <p:ph type="sldNum" sz="quarter" idx="17"/>
          </p:nvPr>
        </p:nvSpPr>
        <p:spPr/>
        <p:txBody>
          <a:bodyPr/>
          <a:lstStyle/>
          <a:p>
            <a:pPr>
              <a:defRPr/>
            </a:pPr>
            <a:fld id="{90C36D37-9C43-45E2-840F-6EB9717AEB94}" type="slidenum">
              <a:rPr lang="en-GB" altLang="da-DK" smtClean="0"/>
              <a:pPr>
                <a:defRPr/>
              </a:pPr>
              <a:t>20</a:t>
            </a:fld>
            <a:endParaRPr lang="en-GB" altLang="da-DK"/>
          </a:p>
        </p:txBody>
      </p:sp>
      <p:sp>
        <p:nvSpPr>
          <p:cNvPr id="5" name="Pladsholder til indhold 4"/>
          <p:cNvSpPr>
            <a:spLocks noGrp="1"/>
          </p:cNvSpPr>
          <p:nvPr>
            <p:ph sz="quarter" idx="15"/>
          </p:nvPr>
        </p:nvSpPr>
        <p:spPr>
          <a:xfrm>
            <a:off x="574675" y="1509185"/>
            <a:ext cx="11181600" cy="4535999"/>
          </a:xfrm>
          <a:prstGeom prst="rect">
            <a:avLst/>
          </a:prstGeom>
          <a:solidFill>
            <a:srgbClr val="8295AE"/>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marL="0" indent="0" algn="ctr">
              <a:buNone/>
            </a:pPr>
            <a:endParaRPr lang="da-DK" sz="1600" dirty="0" smtClean="0"/>
          </a:p>
        </p:txBody>
      </p:sp>
      <p:pic>
        <p:nvPicPr>
          <p:cNvPr id="6" name="Billede 5"/>
          <p:cNvPicPr>
            <a:picLocks noChangeAspect="1"/>
          </p:cNvPicPr>
          <p:nvPr/>
        </p:nvPicPr>
        <p:blipFill>
          <a:blip r:embed="rId2"/>
          <a:stretch>
            <a:fillRect/>
          </a:stretch>
        </p:blipFill>
        <p:spPr>
          <a:xfrm>
            <a:off x="1120241" y="2131031"/>
            <a:ext cx="3430779" cy="2283027"/>
          </a:xfrm>
          <a:prstGeom prst="rect">
            <a:avLst/>
          </a:prstGeom>
        </p:spPr>
      </p:pic>
      <p:pic>
        <p:nvPicPr>
          <p:cNvPr id="7" name="Billede 6"/>
          <p:cNvPicPr>
            <a:picLocks noChangeAspect="1"/>
          </p:cNvPicPr>
          <p:nvPr/>
        </p:nvPicPr>
        <p:blipFill>
          <a:blip r:embed="rId3"/>
          <a:stretch>
            <a:fillRect/>
          </a:stretch>
        </p:blipFill>
        <p:spPr>
          <a:xfrm>
            <a:off x="6459576" y="3035546"/>
            <a:ext cx="4165600" cy="2384351"/>
          </a:xfrm>
          <a:prstGeom prst="rect">
            <a:avLst/>
          </a:prstGeom>
        </p:spPr>
      </p:pic>
    </p:spTree>
    <p:extLst>
      <p:ext uri="{BB962C8B-B14F-4D97-AF65-F5344CB8AC3E}">
        <p14:creationId xmlns:p14="http://schemas.microsoft.com/office/powerpoint/2010/main" val="4256514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Pladsholder til indhold 4"/>
          <p:cNvGraphicFramePr>
            <a:graphicFrameLocks noGrp="1"/>
          </p:cNvGraphicFramePr>
          <p:nvPr>
            <p:ph sz="quarter" idx="15"/>
            <p:extLst/>
          </p:nvPr>
        </p:nvGraphicFramePr>
        <p:xfrm>
          <a:off x="503238" y="1584325"/>
          <a:ext cx="11182350" cy="4535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el 2"/>
          <p:cNvSpPr>
            <a:spLocks noGrp="1"/>
          </p:cNvSpPr>
          <p:nvPr>
            <p:ph type="title"/>
          </p:nvPr>
        </p:nvSpPr>
        <p:spPr/>
        <p:txBody>
          <a:bodyPr/>
          <a:lstStyle/>
          <a:p>
            <a:r>
              <a:rPr lang="da-DK" dirty="0" smtClean="0"/>
              <a:t>Hvorfor gøre det?</a:t>
            </a:r>
            <a:endParaRPr lang="da-DK" sz="1200" dirty="0"/>
          </a:p>
        </p:txBody>
      </p:sp>
      <p:sp>
        <p:nvSpPr>
          <p:cNvPr id="4" name="Pladsholder til slidenummer 3"/>
          <p:cNvSpPr>
            <a:spLocks noGrp="1"/>
          </p:cNvSpPr>
          <p:nvPr>
            <p:ph type="sldNum" sz="quarter" idx="17"/>
          </p:nvPr>
        </p:nvSpPr>
        <p:spPr/>
        <p:txBody>
          <a:bodyPr/>
          <a:lstStyle/>
          <a:p>
            <a:pPr>
              <a:defRPr/>
            </a:pPr>
            <a:fld id="{90C36D37-9C43-45E2-840F-6EB9717AEB94}" type="slidenum">
              <a:rPr lang="en-GB" altLang="da-DK" smtClean="0"/>
              <a:pPr>
                <a:defRPr/>
              </a:pPr>
              <a:t>21</a:t>
            </a:fld>
            <a:endParaRPr lang="en-GB" altLang="da-DK"/>
          </a:p>
        </p:txBody>
      </p:sp>
    </p:spTree>
    <p:extLst>
      <p:ext uri="{BB962C8B-B14F-4D97-AF65-F5344CB8AC3E}">
        <p14:creationId xmlns:p14="http://schemas.microsoft.com/office/powerpoint/2010/main" val="40136970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Selvhvidvask</a:t>
            </a:r>
            <a:endParaRPr lang="da-DK" dirty="0"/>
          </a:p>
        </p:txBody>
      </p:sp>
      <p:sp>
        <p:nvSpPr>
          <p:cNvPr id="3" name="Pladsholder til tekst 2"/>
          <p:cNvSpPr>
            <a:spLocks noGrp="1"/>
          </p:cNvSpPr>
          <p:nvPr>
            <p:ph type="body" idx="1"/>
          </p:nvPr>
        </p:nvSpPr>
        <p:spPr/>
        <p:txBody>
          <a:bodyPr/>
          <a:lstStyle/>
          <a:p>
            <a:r>
              <a:rPr lang="da-DK" dirty="0" smtClean="0"/>
              <a:t>Noget lidt nyt og spændende</a:t>
            </a:r>
            <a:endParaRPr lang="da-DK" dirty="0"/>
          </a:p>
        </p:txBody>
      </p:sp>
      <p:sp>
        <p:nvSpPr>
          <p:cNvPr id="4" name="Pladsholder til slidenummer 3"/>
          <p:cNvSpPr>
            <a:spLocks noGrp="1"/>
          </p:cNvSpPr>
          <p:nvPr>
            <p:ph type="sldNum" sz="quarter" idx="11"/>
          </p:nvPr>
        </p:nvSpPr>
        <p:spPr/>
        <p:txBody>
          <a:bodyPr/>
          <a:lstStyle/>
          <a:p>
            <a:pPr>
              <a:defRPr/>
            </a:pPr>
            <a:endParaRPr lang="da-DK"/>
          </a:p>
        </p:txBody>
      </p:sp>
    </p:spTree>
    <p:extLst>
      <p:ext uri="{BB962C8B-B14F-4D97-AF65-F5344CB8AC3E}">
        <p14:creationId xmlns:p14="http://schemas.microsoft.com/office/powerpoint/2010/main" val="1243091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sz="quarter" idx="15"/>
          </p:nvPr>
        </p:nvSpPr>
        <p:spPr/>
        <p:txBody>
          <a:bodyPr/>
          <a:lstStyle/>
          <a:p>
            <a:r>
              <a:rPr lang="da-DK" sz="2000" dirty="0"/>
              <a:t>Tiltalte, T, som var syrisk statsborger, var i landsretten fundet skyldig i bl.a. hvidvask af særligt grov beskaffenhed, jf. straffelovens § 290 a, stk. 2, jf. stk. 1, og hæleri af særligt grov beskaffenhed, jf. § 290, stk. 2, jf. stk. 1, med hensyn til i alt ca. 10 mio. kr. Landsretten lagde til grund, at de hvidvaskede beløb stammede fra organiseret salg af narkotika, og at T vidste, at der var tale om udbytte fra strafbare lovovertrædelser, hvor omveksling skulle skjule eller tilsløre dette. Landsretten anførte, at det var uden betydning for </a:t>
            </a:r>
            <a:r>
              <a:rPr lang="da-DK" sz="2000" dirty="0" smtClean="0"/>
              <a:t>vurderingen heraf</a:t>
            </a:r>
            <a:r>
              <a:rPr lang="da-DK" sz="2000" dirty="0"/>
              <a:t>, om de omvekslede beløb skulle tilgå bagmænd som gevinst eller anvendes til indkøb af mere narkotika. </a:t>
            </a:r>
            <a:endParaRPr lang="da-DK" sz="2000" dirty="0" smtClean="0"/>
          </a:p>
          <a:p>
            <a:endParaRPr lang="da-DK" sz="2000" dirty="0"/>
          </a:p>
          <a:p>
            <a:r>
              <a:rPr lang="da-DK" sz="2000" dirty="0"/>
              <a:t>Højesteret fandt, at straffelovens § 290 a må forstås således, at der som udgangspunkt er tale om hvidvask, når penge, der er udbytte af kriminalitet, veksles til en anden valuta, idet omveksling er egnet til at skjule eller tilsløre udbyttets ulovlige oprindelse. Der er ikke grundlag for at fravige udgangspunktet, når de omvekslede penge skal bruges til at begå ny kriminalitet. </a:t>
            </a:r>
          </a:p>
        </p:txBody>
      </p:sp>
      <p:sp>
        <p:nvSpPr>
          <p:cNvPr id="3" name="Titel 2"/>
          <p:cNvSpPr>
            <a:spLocks noGrp="1"/>
          </p:cNvSpPr>
          <p:nvPr>
            <p:ph type="title"/>
          </p:nvPr>
        </p:nvSpPr>
        <p:spPr/>
        <p:txBody>
          <a:bodyPr/>
          <a:lstStyle/>
          <a:p>
            <a:r>
              <a:rPr lang="da-DK" dirty="0" smtClean="0"/>
              <a:t>U.2025.1386</a:t>
            </a:r>
            <a:endParaRPr lang="da-DK" dirty="0"/>
          </a:p>
        </p:txBody>
      </p:sp>
      <p:sp>
        <p:nvSpPr>
          <p:cNvPr id="4" name="Pladsholder til slidenummer 3"/>
          <p:cNvSpPr>
            <a:spLocks noGrp="1"/>
          </p:cNvSpPr>
          <p:nvPr>
            <p:ph type="sldNum" sz="quarter" idx="17"/>
          </p:nvPr>
        </p:nvSpPr>
        <p:spPr/>
        <p:txBody>
          <a:bodyPr/>
          <a:lstStyle/>
          <a:p>
            <a:pPr>
              <a:defRPr/>
            </a:pPr>
            <a:fld id="{90C36D37-9C43-45E2-840F-6EB9717AEB94}" type="slidenum">
              <a:rPr lang="en-GB" altLang="da-DK" smtClean="0"/>
              <a:pPr>
                <a:defRPr/>
              </a:pPr>
              <a:t>23</a:t>
            </a:fld>
            <a:endParaRPr lang="en-GB" altLang="da-DK"/>
          </a:p>
        </p:txBody>
      </p:sp>
    </p:spTree>
    <p:extLst>
      <p:ext uri="{BB962C8B-B14F-4D97-AF65-F5344CB8AC3E}">
        <p14:creationId xmlns:p14="http://schemas.microsoft.com/office/powerpoint/2010/main" val="17640016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sz="quarter" idx="15"/>
          </p:nvPr>
        </p:nvSpPr>
        <p:spPr/>
        <p:txBody>
          <a:bodyPr/>
          <a:lstStyle/>
          <a:p>
            <a:r>
              <a:rPr lang="da-DK" dirty="0"/>
              <a:t>En 42-årig mand fra Haslev og en 46-årig mand fra Ishøj er ved Retten i Glostrup blevet idømt et år og tre måneders betinget fængsel og 200 timers samfundstjeneste hver for selvhvidvask og momssvig af særlig grov beskaffenhed, gennem køb af fiktive fakturaer. Sagen er kørt af National enhed for Særlig Kriminalitet (NSK</a:t>
            </a:r>
            <a:r>
              <a:rPr lang="da-DK" dirty="0" smtClean="0"/>
              <a:t>) </a:t>
            </a:r>
            <a:endParaRPr lang="da-DK" dirty="0"/>
          </a:p>
          <a:p>
            <a:endParaRPr lang="da-DK" dirty="0"/>
          </a:p>
          <a:p>
            <a:r>
              <a:rPr lang="da-DK" dirty="0"/>
              <a:t>Det er første gang, at anklagemyndigheden har ført en straffesag mod personerne bag et såkaldt A-selskab, som er betegnelsen for de virksomheder, der køber fiktive fakturaer hos såkaldte fakturafabrikker. Tidligere er den type sager alene blevet ført ud fra en skatteretlig vinkel, men i juli 2018 blev der indført en ny bestemmelse om hvidvask i straffeloven, der blandt andet kriminaliserer selvhvidvask, som er omdrejningspunktet i denne sag</a:t>
            </a:r>
            <a:r>
              <a:rPr lang="da-DK" dirty="0" smtClean="0"/>
              <a:t>.</a:t>
            </a:r>
            <a:endParaRPr lang="da-DK" dirty="0"/>
          </a:p>
          <a:p>
            <a:pPr marL="0" indent="0">
              <a:buNone/>
            </a:pPr>
            <a:endParaRPr lang="da-DK" dirty="0"/>
          </a:p>
          <a:p>
            <a:r>
              <a:rPr lang="da-DK" dirty="0"/>
              <a:t>De to mænd har i perioden fra marts 2019 til marts 2020 gennem deres fælles murervirksomhed hvidvasket deres egne ulovlige midler ved at betale godt tre millioner kroner for i alt 20 fiktive fakturaer. Fakturaerne blev udstedt af tre forskellige selskaber, der fungerede som såkaldte fakturafabrikker. Personerne bag disse selskaber er tidligere idømt længere fængselsstraffe for hvidvask</a:t>
            </a:r>
            <a:r>
              <a:rPr lang="da-DK" dirty="0" smtClean="0"/>
              <a:t>.</a:t>
            </a:r>
            <a:endParaRPr lang="da-DK" dirty="0"/>
          </a:p>
        </p:txBody>
      </p:sp>
      <p:sp>
        <p:nvSpPr>
          <p:cNvPr id="3" name="Titel 2"/>
          <p:cNvSpPr>
            <a:spLocks noGrp="1"/>
          </p:cNvSpPr>
          <p:nvPr>
            <p:ph type="title"/>
          </p:nvPr>
        </p:nvSpPr>
        <p:spPr/>
        <p:txBody>
          <a:bodyPr/>
          <a:lstStyle/>
          <a:p>
            <a:r>
              <a:rPr lang="da-DK" dirty="0" smtClean="0"/>
              <a:t>Selvhvidvask</a:t>
            </a:r>
            <a:endParaRPr lang="da-DK" dirty="0"/>
          </a:p>
        </p:txBody>
      </p:sp>
      <p:sp>
        <p:nvSpPr>
          <p:cNvPr id="4" name="Pladsholder til slidenummer 3"/>
          <p:cNvSpPr>
            <a:spLocks noGrp="1"/>
          </p:cNvSpPr>
          <p:nvPr>
            <p:ph type="sldNum" sz="quarter" idx="17"/>
          </p:nvPr>
        </p:nvSpPr>
        <p:spPr/>
        <p:txBody>
          <a:bodyPr/>
          <a:lstStyle/>
          <a:p>
            <a:pPr>
              <a:defRPr/>
            </a:pPr>
            <a:fld id="{90C36D37-9C43-45E2-840F-6EB9717AEB94}" type="slidenum">
              <a:rPr lang="en-GB" altLang="da-DK" smtClean="0"/>
              <a:pPr>
                <a:defRPr/>
              </a:pPr>
              <a:t>24</a:t>
            </a:fld>
            <a:endParaRPr lang="en-GB" altLang="da-DK"/>
          </a:p>
        </p:txBody>
      </p:sp>
    </p:spTree>
    <p:extLst>
      <p:ext uri="{BB962C8B-B14F-4D97-AF65-F5344CB8AC3E}">
        <p14:creationId xmlns:p14="http://schemas.microsoft.com/office/powerpoint/2010/main" val="3473507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Handelsbaseret hvidvask</a:t>
            </a:r>
            <a:endParaRPr lang="da-DK" dirty="0"/>
          </a:p>
        </p:txBody>
      </p:sp>
      <p:sp>
        <p:nvSpPr>
          <p:cNvPr id="3" name="Pladsholder til tekst 2"/>
          <p:cNvSpPr>
            <a:spLocks noGrp="1"/>
          </p:cNvSpPr>
          <p:nvPr>
            <p:ph type="body" idx="1"/>
          </p:nvPr>
        </p:nvSpPr>
        <p:spPr/>
        <p:txBody>
          <a:bodyPr/>
          <a:lstStyle/>
          <a:p>
            <a:endParaRPr lang="da-DK"/>
          </a:p>
        </p:txBody>
      </p:sp>
      <p:sp>
        <p:nvSpPr>
          <p:cNvPr id="4" name="Pladsholder til slidenummer 3"/>
          <p:cNvSpPr>
            <a:spLocks noGrp="1"/>
          </p:cNvSpPr>
          <p:nvPr>
            <p:ph type="sldNum" sz="quarter" idx="11"/>
          </p:nvPr>
        </p:nvSpPr>
        <p:spPr/>
        <p:txBody>
          <a:bodyPr/>
          <a:lstStyle/>
          <a:p>
            <a:pPr>
              <a:defRPr/>
            </a:pPr>
            <a:endParaRPr lang="da-DK"/>
          </a:p>
        </p:txBody>
      </p:sp>
    </p:spTree>
    <p:extLst>
      <p:ext uri="{BB962C8B-B14F-4D97-AF65-F5344CB8AC3E}">
        <p14:creationId xmlns:p14="http://schemas.microsoft.com/office/powerpoint/2010/main" val="1147575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sz="quarter" idx="15"/>
          </p:nvPr>
        </p:nvSpPr>
        <p:spPr/>
        <p:txBody>
          <a:bodyPr/>
          <a:lstStyle/>
          <a:p>
            <a:r>
              <a:rPr lang="da-DK" dirty="0" smtClean="0"/>
              <a:t>Grundforudsætning: </a:t>
            </a:r>
          </a:p>
          <a:p>
            <a:pPr lvl="1"/>
            <a:r>
              <a:rPr lang="da-DK" dirty="0" smtClean="0"/>
              <a:t>A har mange ulovlige penge, som skal vaskes og bringes ind i et lovligt finansielt kredsløb.</a:t>
            </a:r>
          </a:p>
        </p:txBody>
      </p:sp>
      <p:sp>
        <p:nvSpPr>
          <p:cNvPr id="3" name="Titel 2"/>
          <p:cNvSpPr>
            <a:spLocks noGrp="1"/>
          </p:cNvSpPr>
          <p:nvPr>
            <p:ph type="title"/>
          </p:nvPr>
        </p:nvSpPr>
        <p:spPr/>
        <p:txBody>
          <a:bodyPr/>
          <a:lstStyle/>
          <a:p>
            <a:r>
              <a:rPr lang="da-DK" dirty="0" smtClean="0"/>
              <a:t>Handelsbaseret hvidvask</a:t>
            </a:r>
            <a:br>
              <a:rPr lang="da-DK" dirty="0" smtClean="0"/>
            </a:br>
            <a:r>
              <a:rPr lang="da-DK" sz="2000" dirty="0" smtClean="0"/>
              <a:t>Når det skal være rigtig avanceret</a:t>
            </a:r>
            <a:endParaRPr lang="da-DK" dirty="0"/>
          </a:p>
        </p:txBody>
      </p:sp>
      <p:sp>
        <p:nvSpPr>
          <p:cNvPr id="4" name="Pladsholder til slidenummer 3"/>
          <p:cNvSpPr>
            <a:spLocks noGrp="1"/>
          </p:cNvSpPr>
          <p:nvPr>
            <p:ph type="sldNum" sz="quarter" idx="17"/>
          </p:nvPr>
        </p:nvSpPr>
        <p:spPr/>
        <p:txBody>
          <a:bodyPr/>
          <a:lstStyle/>
          <a:p>
            <a:pPr>
              <a:defRPr/>
            </a:pPr>
            <a:fld id="{90C36D37-9C43-45E2-840F-6EB9717AEB94}" type="slidenum">
              <a:rPr lang="en-GB" altLang="da-DK" smtClean="0"/>
              <a:pPr>
                <a:defRPr/>
              </a:pPr>
              <a:t>26</a:t>
            </a:fld>
            <a:endParaRPr lang="en-GB" altLang="da-DK"/>
          </a:p>
        </p:txBody>
      </p:sp>
      <p:sp>
        <p:nvSpPr>
          <p:cNvPr id="5" name="Afrundet rektangel 4"/>
          <p:cNvSpPr/>
          <p:nvPr/>
        </p:nvSpPr>
        <p:spPr>
          <a:xfrm>
            <a:off x="574675" y="3832168"/>
            <a:ext cx="1532618" cy="806334"/>
          </a:xfrm>
          <a:prstGeom prst="round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600" dirty="0" smtClean="0"/>
              <a:t>A</a:t>
            </a:r>
          </a:p>
          <a:p>
            <a:pPr algn="ctr"/>
            <a:r>
              <a:rPr lang="da-DK" sz="1600" dirty="0" smtClean="0"/>
              <a:t>Befinder sig i land 1</a:t>
            </a:r>
          </a:p>
        </p:txBody>
      </p:sp>
      <p:sp>
        <p:nvSpPr>
          <p:cNvPr id="6" name="Afrundet rektangel 5"/>
          <p:cNvSpPr/>
          <p:nvPr/>
        </p:nvSpPr>
        <p:spPr>
          <a:xfrm>
            <a:off x="4206543" y="4326304"/>
            <a:ext cx="1532618" cy="1026622"/>
          </a:xfrm>
          <a:prstGeom prst="round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600" dirty="0" smtClean="0"/>
              <a:t>B</a:t>
            </a:r>
          </a:p>
          <a:p>
            <a:pPr algn="ctr"/>
            <a:r>
              <a:rPr lang="da-DK" sz="1600" dirty="0" smtClean="0"/>
              <a:t>Hvidvaskeren – befinder sig i DK</a:t>
            </a:r>
          </a:p>
        </p:txBody>
      </p:sp>
      <p:sp>
        <p:nvSpPr>
          <p:cNvPr id="7" name="Afrundet rektangel 6"/>
          <p:cNvSpPr/>
          <p:nvPr/>
        </p:nvSpPr>
        <p:spPr>
          <a:xfrm>
            <a:off x="8037917" y="2527069"/>
            <a:ext cx="1532618" cy="1238596"/>
          </a:xfrm>
          <a:prstGeom prst="round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400" dirty="0" smtClean="0"/>
              <a:t>D</a:t>
            </a:r>
          </a:p>
          <a:p>
            <a:pPr algn="ctr"/>
            <a:r>
              <a:rPr lang="da-DK" sz="1400" dirty="0" smtClean="0"/>
              <a:t>Legitim leverandør af LPE  – befinder sig i land 2</a:t>
            </a:r>
          </a:p>
        </p:txBody>
      </p:sp>
      <p:sp>
        <p:nvSpPr>
          <p:cNvPr id="8" name="Afrundet rektangel 7"/>
          <p:cNvSpPr/>
          <p:nvPr/>
        </p:nvSpPr>
        <p:spPr>
          <a:xfrm>
            <a:off x="8735138" y="5298729"/>
            <a:ext cx="1532618" cy="1238596"/>
          </a:xfrm>
          <a:prstGeom prst="round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1400" dirty="0" smtClean="0"/>
              <a:t>C</a:t>
            </a:r>
          </a:p>
          <a:p>
            <a:pPr algn="ctr"/>
            <a:r>
              <a:rPr lang="da-DK" sz="1400" dirty="0" smtClean="0"/>
              <a:t>Pengetanken  – befinder sig i land 3</a:t>
            </a:r>
          </a:p>
        </p:txBody>
      </p:sp>
      <p:sp>
        <p:nvSpPr>
          <p:cNvPr id="12" name="Tekstfelt 11"/>
          <p:cNvSpPr txBox="1"/>
          <p:nvPr/>
        </p:nvSpPr>
        <p:spPr>
          <a:xfrm>
            <a:off x="2250530" y="3502297"/>
            <a:ext cx="1321421" cy="653238"/>
          </a:xfrm>
          <a:prstGeom prst="rect">
            <a:avLst/>
          </a:prstGeom>
        </p:spPr>
        <p:style>
          <a:lnRef idx="2">
            <a:schemeClr val="accent1"/>
          </a:lnRef>
          <a:fillRef idx="1">
            <a:schemeClr val="lt1"/>
          </a:fillRef>
          <a:effectRef idx="0">
            <a:schemeClr val="accent1"/>
          </a:effectRef>
          <a:fontRef idx="minor">
            <a:schemeClr val="dk1"/>
          </a:fontRef>
        </p:style>
        <p:txBody>
          <a:bodyPr wrap="square" lIns="72000" tIns="72000" rIns="72000" bIns="72000" rtlCol="0">
            <a:spAutoFit/>
          </a:bodyPr>
          <a:lstStyle/>
          <a:p>
            <a:pPr algn="l"/>
            <a:r>
              <a:rPr lang="da-DK" sz="1100" dirty="0" smtClean="0"/>
              <a:t>1. Ordre på 100 LPE til 10 kr. stk. = 1.000 kr.</a:t>
            </a:r>
          </a:p>
        </p:txBody>
      </p:sp>
      <p:cxnSp>
        <p:nvCxnSpPr>
          <p:cNvPr id="14" name="Vinklet forbindelse 13"/>
          <p:cNvCxnSpPr>
            <a:stCxn id="6" idx="2"/>
            <a:endCxn id="5" idx="2"/>
          </p:cNvCxnSpPr>
          <p:nvPr/>
        </p:nvCxnSpPr>
        <p:spPr>
          <a:xfrm rot="5400000" flipH="1">
            <a:off x="2799706" y="3179780"/>
            <a:ext cx="714424" cy="3631868"/>
          </a:xfrm>
          <a:prstGeom prst="bentConnector3">
            <a:avLst>
              <a:gd name="adj1" fmla="val -31998"/>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kstfelt 14"/>
          <p:cNvSpPr txBox="1"/>
          <p:nvPr/>
        </p:nvSpPr>
        <p:spPr>
          <a:xfrm>
            <a:off x="2535836" y="5665124"/>
            <a:ext cx="1346207" cy="653238"/>
          </a:xfrm>
          <a:prstGeom prst="rect">
            <a:avLst/>
          </a:prstGeom>
        </p:spPr>
        <p:style>
          <a:lnRef idx="2">
            <a:schemeClr val="accent1"/>
          </a:lnRef>
          <a:fillRef idx="1">
            <a:schemeClr val="lt1"/>
          </a:fillRef>
          <a:effectRef idx="0">
            <a:schemeClr val="accent1"/>
          </a:effectRef>
          <a:fontRef idx="minor">
            <a:schemeClr val="dk1"/>
          </a:fontRef>
        </p:style>
        <p:txBody>
          <a:bodyPr wrap="square" lIns="72000" tIns="72000" rIns="72000" bIns="72000" rtlCol="0">
            <a:spAutoFit/>
          </a:bodyPr>
          <a:lstStyle/>
          <a:p>
            <a:pPr algn="l"/>
            <a:r>
              <a:rPr lang="da-DK" sz="1100" dirty="0" smtClean="0"/>
              <a:t>2. Faktura på 100 LPE til 10 kr. stk. = 1.000 kr.</a:t>
            </a:r>
          </a:p>
        </p:txBody>
      </p:sp>
      <p:cxnSp>
        <p:nvCxnSpPr>
          <p:cNvPr id="17" name="Vinklet forbindelse 16"/>
          <p:cNvCxnSpPr>
            <a:stCxn id="5" idx="3"/>
            <a:endCxn id="6" idx="0"/>
          </p:cNvCxnSpPr>
          <p:nvPr/>
        </p:nvCxnSpPr>
        <p:spPr>
          <a:xfrm>
            <a:off x="2107293" y="4235335"/>
            <a:ext cx="2865559" cy="9096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ktangel 17"/>
          <p:cNvSpPr/>
          <p:nvPr/>
        </p:nvSpPr>
        <p:spPr>
          <a:xfrm>
            <a:off x="9501447" y="612774"/>
            <a:ext cx="2119746" cy="1614443"/>
          </a:xfrm>
          <a:prstGeom prst="rect">
            <a:avLst/>
          </a:prstGeom>
          <a:solidFill>
            <a:srgbClr val="BCC5D5"/>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lvl="1"/>
            <a:endParaRPr lang="da-DK" sz="1200" dirty="0" smtClean="0">
              <a:solidFill>
                <a:schemeClr val="tx1"/>
              </a:solidFill>
            </a:endParaRPr>
          </a:p>
          <a:p>
            <a:pPr lvl="1"/>
            <a:r>
              <a:rPr lang="da-DK" sz="1200" dirty="0" smtClean="0">
                <a:solidFill>
                  <a:schemeClr val="tx1"/>
                </a:solidFill>
              </a:rPr>
              <a:t>Sorte </a:t>
            </a:r>
            <a:r>
              <a:rPr lang="da-DK" sz="1200" dirty="0">
                <a:solidFill>
                  <a:schemeClr val="tx1"/>
                </a:solidFill>
              </a:rPr>
              <a:t>streger = dokumenter</a:t>
            </a:r>
          </a:p>
          <a:p>
            <a:pPr lvl="1"/>
            <a:r>
              <a:rPr lang="da-DK" sz="1200" dirty="0">
                <a:solidFill>
                  <a:srgbClr val="D4E600"/>
                </a:solidFill>
              </a:rPr>
              <a:t>Grønne streger = pengeoverførsler</a:t>
            </a:r>
          </a:p>
          <a:p>
            <a:pPr lvl="1"/>
            <a:r>
              <a:rPr lang="da-DK" sz="1200" dirty="0">
                <a:solidFill>
                  <a:srgbClr val="FF0000"/>
                </a:solidFill>
              </a:rPr>
              <a:t>Røde streger </a:t>
            </a:r>
            <a:r>
              <a:rPr lang="da-DK" sz="1200" dirty="0" smtClean="0">
                <a:solidFill>
                  <a:srgbClr val="FF0000"/>
                </a:solidFill>
              </a:rPr>
              <a:t>= </a:t>
            </a:r>
          </a:p>
          <a:p>
            <a:pPr lvl="1"/>
            <a:r>
              <a:rPr lang="da-DK" sz="1200" dirty="0" smtClean="0">
                <a:solidFill>
                  <a:srgbClr val="FF0000"/>
                </a:solidFill>
              </a:rPr>
              <a:t>Varer</a:t>
            </a:r>
          </a:p>
          <a:p>
            <a:pPr lvl="1"/>
            <a:r>
              <a:rPr lang="da-DK" sz="1200" dirty="0">
                <a:solidFill>
                  <a:schemeClr val="tx1"/>
                </a:solidFill>
              </a:rPr>
              <a:t>LPE = </a:t>
            </a:r>
            <a:r>
              <a:rPr lang="da-DK" sz="1200" dirty="0" smtClean="0">
                <a:solidFill>
                  <a:schemeClr val="tx1"/>
                </a:solidFill>
              </a:rPr>
              <a:t>Lyserøde Plys Elefanter</a:t>
            </a:r>
            <a:endParaRPr lang="da-DK" sz="1200" dirty="0">
              <a:solidFill>
                <a:schemeClr val="tx1"/>
              </a:solidFill>
            </a:endParaRPr>
          </a:p>
          <a:p>
            <a:pPr lvl="1"/>
            <a:endParaRPr lang="da-DK" sz="1200" dirty="0">
              <a:solidFill>
                <a:schemeClr val="tx1"/>
              </a:solidFill>
            </a:endParaRPr>
          </a:p>
        </p:txBody>
      </p:sp>
      <p:cxnSp>
        <p:nvCxnSpPr>
          <p:cNvPr id="20" name="Vinklet forbindelse 19"/>
          <p:cNvCxnSpPr>
            <a:stCxn id="6" idx="3"/>
            <a:endCxn id="7" idx="1"/>
          </p:cNvCxnSpPr>
          <p:nvPr/>
        </p:nvCxnSpPr>
        <p:spPr>
          <a:xfrm flipV="1">
            <a:off x="5739161" y="3146367"/>
            <a:ext cx="2298756" cy="16932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kstfelt 20"/>
          <p:cNvSpPr txBox="1"/>
          <p:nvPr/>
        </p:nvSpPr>
        <p:spPr>
          <a:xfrm>
            <a:off x="5478651" y="3500857"/>
            <a:ext cx="1321421" cy="653238"/>
          </a:xfrm>
          <a:prstGeom prst="rect">
            <a:avLst/>
          </a:prstGeom>
        </p:spPr>
        <p:style>
          <a:lnRef idx="2">
            <a:schemeClr val="accent1"/>
          </a:lnRef>
          <a:fillRef idx="1">
            <a:schemeClr val="lt1"/>
          </a:fillRef>
          <a:effectRef idx="0">
            <a:schemeClr val="accent1"/>
          </a:effectRef>
          <a:fontRef idx="minor">
            <a:schemeClr val="dk1"/>
          </a:fontRef>
        </p:style>
        <p:txBody>
          <a:bodyPr wrap="square" lIns="72000" tIns="72000" rIns="72000" bIns="72000" rtlCol="0">
            <a:spAutoFit/>
          </a:bodyPr>
          <a:lstStyle/>
          <a:p>
            <a:pPr algn="l"/>
            <a:r>
              <a:rPr lang="da-DK" sz="1100" dirty="0" smtClean="0"/>
              <a:t>4. Ordre på 100 LPE til 6 kr. stk. = 600 kr.</a:t>
            </a:r>
          </a:p>
        </p:txBody>
      </p:sp>
      <p:cxnSp>
        <p:nvCxnSpPr>
          <p:cNvPr id="23" name="Vinklet forbindelse 22"/>
          <p:cNvCxnSpPr>
            <a:stCxn id="7" idx="2"/>
            <a:endCxn id="6" idx="3"/>
          </p:cNvCxnSpPr>
          <p:nvPr/>
        </p:nvCxnSpPr>
        <p:spPr>
          <a:xfrm rot="5400000">
            <a:off x="6734719" y="2770108"/>
            <a:ext cx="1073950" cy="306506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kstfelt 23"/>
          <p:cNvSpPr txBox="1"/>
          <p:nvPr/>
        </p:nvSpPr>
        <p:spPr>
          <a:xfrm>
            <a:off x="7219543" y="4094185"/>
            <a:ext cx="1346207" cy="653238"/>
          </a:xfrm>
          <a:prstGeom prst="rect">
            <a:avLst/>
          </a:prstGeom>
        </p:spPr>
        <p:style>
          <a:lnRef idx="2">
            <a:schemeClr val="accent1"/>
          </a:lnRef>
          <a:fillRef idx="1">
            <a:schemeClr val="lt1"/>
          </a:fillRef>
          <a:effectRef idx="0">
            <a:schemeClr val="accent1"/>
          </a:effectRef>
          <a:fontRef idx="minor">
            <a:schemeClr val="dk1"/>
          </a:fontRef>
        </p:style>
        <p:txBody>
          <a:bodyPr wrap="square" lIns="72000" tIns="72000" rIns="72000" bIns="72000" rtlCol="0">
            <a:spAutoFit/>
          </a:bodyPr>
          <a:lstStyle/>
          <a:p>
            <a:pPr algn="l"/>
            <a:r>
              <a:rPr lang="da-DK" sz="1100" dirty="0" smtClean="0"/>
              <a:t>5. Faktura på 100 LPE til 6 kr. stk. = 600 kr.</a:t>
            </a:r>
          </a:p>
        </p:txBody>
      </p:sp>
      <p:cxnSp>
        <p:nvCxnSpPr>
          <p:cNvPr id="26" name="Vinklet forbindelse 25"/>
          <p:cNvCxnSpPr>
            <a:stCxn id="7" idx="0"/>
            <a:endCxn id="5" idx="0"/>
          </p:cNvCxnSpPr>
          <p:nvPr/>
        </p:nvCxnSpPr>
        <p:spPr>
          <a:xfrm rot="16200000" flipH="1" flipV="1">
            <a:off x="4420055" y="-552003"/>
            <a:ext cx="1305099" cy="7463242"/>
          </a:xfrm>
          <a:prstGeom prst="bentConnector3">
            <a:avLst>
              <a:gd name="adj1" fmla="val -17516"/>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Vinklet forbindelse 27"/>
          <p:cNvCxnSpPr>
            <a:stCxn id="5" idx="3"/>
            <a:endCxn id="6" idx="1"/>
          </p:cNvCxnSpPr>
          <p:nvPr/>
        </p:nvCxnSpPr>
        <p:spPr>
          <a:xfrm>
            <a:off x="2107293" y="4235335"/>
            <a:ext cx="2099250" cy="604280"/>
          </a:xfrm>
          <a:prstGeom prst="bentConnector3">
            <a:avLst/>
          </a:prstGeom>
          <a:ln>
            <a:tailEnd type="triangle"/>
          </a:ln>
        </p:spPr>
        <p:style>
          <a:lnRef idx="1">
            <a:schemeClr val="accent3"/>
          </a:lnRef>
          <a:fillRef idx="0">
            <a:schemeClr val="accent3"/>
          </a:fillRef>
          <a:effectRef idx="0">
            <a:schemeClr val="accent3"/>
          </a:effectRef>
          <a:fontRef idx="minor">
            <a:schemeClr val="tx1"/>
          </a:fontRef>
        </p:style>
      </p:cxnSp>
      <p:sp>
        <p:nvSpPr>
          <p:cNvPr id="29" name="Tekstfelt 28"/>
          <p:cNvSpPr txBox="1"/>
          <p:nvPr/>
        </p:nvSpPr>
        <p:spPr>
          <a:xfrm>
            <a:off x="2535836" y="4908351"/>
            <a:ext cx="1321421" cy="483960"/>
          </a:xfrm>
          <a:prstGeom prst="rect">
            <a:avLst/>
          </a:prstGeom>
        </p:spPr>
        <p:style>
          <a:lnRef idx="2">
            <a:schemeClr val="accent3"/>
          </a:lnRef>
          <a:fillRef idx="1">
            <a:schemeClr val="lt1"/>
          </a:fillRef>
          <a:effectRef idx="0">
            <a:schemeClr val="accent3"/>
          </a:effectRef>
          <a:fontRef idx="minor">
            <a:schemeClr val="dk1"/>
          </a:fontRef>
        </p:style>
        <p:txBody>
          <a:bodyPr wrap="square" lIns="72000" tIns="72000" rIns="72000" bIns="72000" rtlCol="0">
            <a:spAutoFit/>
          </a:bodyPr>
          <a:lstStyle/>
          <a:p>
            <a:pPr algn="l"/>
            <a:r>
              <a:rPr lang="da-DK" sz="1100" dirty="0"/>
              <a:t>3</a:t>
            </a:r>
            <a:r>
              <a:rPr lang="da-DK" sz="1100" dirty="0" smtClean="0"/>
              <a:t>. Overførsel af 1.000 kr.</a:t>
            </a:r>
          </a:p>
        </p:txBody>
      </p:sp>
      <p:sp>
        <p:nvSpPr>
          <p:cNvPr id="30" name="Tekstfelt 29"/>
          <p:cNvSpPr txBox="1"/>
          <p:nvPr/>
        </p:nvSpPr>
        <p:spPr>
          <a:xfrm>
            <a:off x="4617394" y="2359414"/>
            <a:ext cx="1321421" cy="483960"/>
          </a:xfrm>
          <a:prstGeom prst="rect">
            <a:avLst/>
          </a:prstGeom>
          <a:ln>
            <a:solidFill>
              <a:srgbClr val="FF0000"/>
            </a:solidFill>
          </a:ln>
        </p:spPr>
        <p:style>
          <a:lnRef idx="2">
            <a:schemeClr val="accent1"/>
          </a:lnRef>
          <a:fillRef idx="1">
            <a:schemeClr val="lt1"/>
          </a:fillRef>
          <a:effectRef idx="0">
            <a:schemeClr val="accent1"/>
          </a:effectRef>
          <a:fontRef idx="minor">
            <a:schemeClr val="dk1"/>
          </a:fontRef>
        </p:style>
        <p:txBody>
          <a:bodyPr wrap="square" lIns="72000" tIns="72000" rIns="72000" bIns="72000" rtlCol="0">
            <a:spAutoFit/>
          </a:bodyPr>
          <a:lstStyle/>
          <a:p>
            <a:pPr algn="l"/>
            <a:r>
              <a:rPr lang="da-DK" sz="1100" dirty="0" smtClean="0"/>
              <a:t>7. Levering af 100 LPE</a:t>
            </a:r>
          </a:p>
        </p:txBody>
      </p:sp>
      <p:cxnSp>
        <p:nvCxnSpPr>
          <p:cNvPr id="34" name="Vinklet forbindelse 33"/>
          <p:cNvCxnSpPr>
            <a:stCxn id="6" idx="0"/>
            <a:endCxn id="7" idx="1"/>
          </p:cNvCxnSpPr>
          <p:nvPr/>
        </p:nvCxnSpPr>
        <p:spPr>
          <a:xfrm rot="5400000" flipH="1" flipV="1">
            <a:off x="5915416" y="2203804"/>
            <a:ext cx="1179937" cy="3065065"/>
          </a:xfrm>
          <a:prstGeom prst="bentConnector2">
            <a:avLst/>
          </a:prstGeom>
          <a:ln>
            <a:tailEnd type="triangle"/>
          </a:ln>
        </p:spPr>
        <p:style>
          <a:lnRef idx="1">
            <a:schemeClr val="accent3"/>
          </a:lnRef>
          <a:fillRef idx="0">
            <a:schemeClr val="accent3"/>
          </a:fillRef>
          <a:effectRef idx="0">
            <a:schemeClr val="accent3"/>
          </a:effectRef>
          <a:fontRef idx="minor">
            <a:schemeClr val="tx1"/>
          </a:fontRef>
        </p:style>
      </p:cxnSp>
      <p:sp>
        <p:nvSpPr>
          <p:cNvPr id="35" name="Tekstfelt 34"/>
          <p:cNvSpPr txBox="1"/>
          <p:nvPr/>
        </p:nvSpPr>
        <p:spPr>
          <a:xfrm>
            <a:off x="3611691" y="2934343"/>
            <a:ext cx="1321421" cy="483960"/>
          </a:xfrm>
          <a:prstGeom prst="rect">
            <a:avLst/>
          </a:prstGeom>
        </p:spPr>
        <p:style>
          <a:lnRef idx="2">
            <a:schemeClr val="accent3"/>
          </a:lnRef>
          <a:fillRef idx="1">
            <a:schemeClr val="lt1"/>
          </a:fillRef>
          <a:effectRef idx="0">
            <a:schemeClr val="accent3"/>
          </a:effectRef>
          <a:fontRef idx="minor">
            <a:schemeClr val="dk1"/>
          </a:fontRef>
        </p:style>
        <p:txBody>
          <a:bodyPr wrap="square" lIns="72000" tIns="72000" rIns="72000" bIns="72000" rtlCol="0">
            <a:spAutoFit/>
          </a:bodyPr>
          <a:lstStyle/>
          <a:p>
            <a:pPr algn="l"/>
            <a:r>
              <a:rPr lang="da-DK" sz="1100" dirty="0" smtClean="0"/>
              <a:t>6. Overførsel af 600 kr.</a:t>
            </a:r>
          </a:p>
        </p:txBody>
      </p:sp>
      <p:cxnSp>
        <p:nvCxnSpPr>
          <p:cNvPr id="37" name="Vinklet forbindelse 36"/>
          <p:cNvCxnSpPr>
            <a:stCxn id="8" idx="1"/>
            <a:endCxn id="6" idx="2"/>
          </p:cNvCxnSpPr>
          <p:nvPr/>
        </p:nvCxnSpPr>
        <p:spPr>
          <a:xfrm rot="10800000">
            <a:off x="4972852" y="5352927"/>
            <a:ext cx="3762286" cy="56510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Tekstfelt 37"/>
          <p:cNvSpPr txBox="1"/>
          <p:nvPr/>
        </p:nvSpPr>
        <p:spPr>
          <a:xfrm>
            <a:off x="6407480" y="6040448"/>
            <a:ext cx="1346207" cy="653238"/>
          </a:xfrm>
          <a:prstGeom prst="rect">
            <a:avLst/>
          </a:prstGeom>
        </p:spPr>
        <p:style>
          <a:lnRef idx="2">
            <a:schemeClr val="accent1"/>
          </a:lnRef>
          <a:fillRef idx="1">
            <a:schemeClr val="lt1"/>
          </a:fillRef>
          <a:effectRef idx="0">
            <a:schemeClr val="accent1"/>
          </a:effectRef>
          <a:fontRef idx="minor">
            <a:schemeClr val="dk1"/>
          </a:fontRef>
        </p:style>
        <p:txBody>
          <a:bodyPr wrap="square" lIns="72000" tIns="72000" rIns="72000" bIns="72000" rtlCol="0">
            <a:spAutoFit/>
          </a:bodyPr>
          <a:lstStyle/>
          <a:p>
            <a:pPr algn="l"/>
            <a:r>
              <a:rPr lang="da-DK" sz="1100" dirty="0"/>
              <a:t>8</a:t>
            </a:r>
            <a:r>
              <a:rPr lang="da-DK" sz="1100" dirty="0" smtClean="0"/>
              <a:t>. Faktura på ”agenthonorar” = 370 kr.</a:t>
            </a:r>
          </a:p>
        </p:txBody>
      </p:sp>
      <p:cxnSp>
        <p:nvCxnSpPr>
          <p:cNvPr id="40" name="Vinklet forbindelse 39"/>
          <p:cNvCxnSpPr>
            <a:stCxn id="6" idx="3"/>
            <a:endCxn id="8" idx="0"/>
          </p:cNvCxnSpPr>
          <p:nvPr/>
        </p:nvCxnSpPr>
        <p:spPr>
          <a:xfrm>
            <a:off x="5739161" y="4839615"/>
            <a:ext cx="3762286" cy="459114"/>
          </a:xfrm>
          <a:prstGeom prst="bentConnector2">
            <a:avLst/>
          </a:prstGeom>
          <a:ln>
            <a:tailEnd type="triangle"/>
          </a:ln>
        </p:spPr>
        <p:style>
          <a:lnRef idx="1">
            <a:schemeClr val="accent3"/>
          </a:lnRef>
          <a:fillRef idx="0">
            <a:schemeClr val="accent3"/>
          </a:fillRef>
          <a:effectRef idx="0">
            <a:schemeClr val="accent3"/>
          </a:effectRef>
          <a:fontRef idx="minor">
            <a:schemeClr val="tx1"/>
          </a:fontRef>
        </p:style>
      </p:cxnSp>
      <p:sp>
        <p:nvSpPr>
          <p:cNvPr id="41" name="Tekstfelt 40"/>
          <p:cNvSpPr txBox="1"/>
          <p:nvPr/>
        </p:nvSpPr>
        <p:spPr>
          <a:xfrm>
            <a:off x="6656583" y="4935601"/>
            <a:ext cx="1321421" cy="483960"/>
          </a:xfrm>
          <a:prstGeom prst="rect">
            <a:avLst/>
          </a:prstGeom>
        </p:spPr>
        <p:style>
          <a:lnRef idx="2">
            <a:schemeClr val="accent3"/>
          </a:lnRef>
          <a:fillRef idx="1">
            <a:schemeClr val="lt1"/>
          </a:fillRef>
          <a:effectRef idx="0">
            <a:schemeClr val="accent3"/>
          </a:effectRef>
          <a:fontRef idx="minor">
            <a:schemeClr val="dk1"/>
          </a:fontRef>
        </p:style>
        <p:txBody>
          <a:bodyPr wrap="square" lIns="72000" tIns="72000" rIns="72000" bIns="72000" rtlCol="0">
            <a:spAutoFit/>
          </a:bodyPr>
          <a:lstStyle/>
          <a:p>
            <a:pPr algn="l"/>
            <a:r>
              <a:rPr lang="da-DK" sz="1100" dirty="0" smtClean="0"/>
              <a:t>9. Overførsel af 370 kr.</a:t>
            </a:r>
          </a:p>
        </p:txBody>
      </p:sp>
      <p:sp>
        <p:nvSpPr>
          <p:cNvPr id="42" name="Afrundet rektangel 41"/>
          <p:cNvSpPr/>
          <p:nvPr/>
        </p:nvSpPr>
        <p:spPr>
          <a:xfrm>
            <a:off x="10284608" y="3313181"/>
            <a:ext cx="1532618" cy="1238596"/>
          </a:xfrm>
          <a:prstGeom prst="round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da-DK" sz="2400" dirty="0" smtClean="0"/>
              <a:t>???</a:t>
            </a:r>
          </a:p>
        </p:txBody>
      </p:sp>
      <p:cxnSp>
        <p:nvCxnSpPr>
          <p:cNvPr id="44" name="Vinklet forbindelse 43"/>
          <p:cNvCxnSpPr>
            <a:stCxn id="8" idx="3"/>
            <a:endCxn id="42" idx="2"/>
          </p:cNvCxnSpPr>
          <p:nvPr/>
        </p:nvCxnSpPr>
        <p:spPr>
          <a:xfrm flipV="1">
            <a:off x="10267756" y="4551777"/>
            <a:ext cx="783161" cy="1366250"/>
          </a:xfrm>
          <a:prstGeom prst="bentConnector2">
            <a:avLst/>
          </a:prstGeom>
          <a:ln>
            <a:tailEnd type="triangle"/>
          </a:ln>
        </p:spPr>
        <p:style>
          <a:lnRef idx="1">
            <a:schemeClr val="accent3"/>
          </a:lnRef>
          <a:fillRef idx="0">
            <a:schemeClr val="accent3"/>
          </a:fillRef>
          <a:effectRef idx="0">
            <a:schemeClr val="accent3"/>
          </a:effectRef>
          <a:fontRef idx="minor">
            <a:schemeClr val="tx1"/>
          </a:fontRef>
        </p:style>
      </p:cxnSp>
      <p:sp>
        <p:nvSpPr>
          <p:cNvPr id="45" name="Tekstfelt 44"/>
          <p:cNvSpPr txBox="1"/>
          <p:nvPr/>
        </p:nvSpPr>
        <p:spPr>
          <a:xfrm>
            <a:off x="9633073" y="4666371"/>
            <a:ext cx="1321421" cy="483960"/>
          </a:xfrm>
          <a:prstGeom prst="rect">
            <a:avLst/>
          </a:prstGeom>
        </p:spPr>
        <p:style>
          <a:lnRef idx="2">
            <a:schemeClr val="accent3"/>
          </a:lnRef>
          <a:fillRef idx="1">
            <a:schemeClr val="lt1"/>
          </a:fillRef>
          <a:effectRef idx="0">
            <a:schemeClr val="accent3"/>
          </a:effectRef>
          <a:fontRef idx="minor">
            <a:schemeClr val="dk1"/>
          </a:fontRef>
        </p:style>
        <p:txBody>
          <a:bodyPr wrap="square" lIns="72000" tIns="72000" rIns="72000" bIns="72000" rtlCol="0">
            <a:spAutoFit/>
          </a:bodyPr>
          <a:lstStyle/>
          <a:p>
            <a:pPr algn="l"/>
            <a:r>
              <a:rPr lang="da-DK" sz="1100" dirty="0" smtClean="0"/>
              <a:t>10. Overførsel af 370 kr.</a:t>
            </a:r>
          </a:p>
        </p:txBody>
      </p:sp>
    </p:spTree>
    <p:extLst>
      <p:ext uri="{BB962C8B-B14F-4D97-AF65-F5344CB8AC3E}">
        <p14:creationId xmlns:p14="http://schemas.microsoft.com/office/powerpoint/2010/main" val="604832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Pladsholder til indhold 4"/>
          <p:cNvGraphicFramePr>
            <a:graphicFrameLocks noGrp="1"/>
          </p:cNvGraphicFramePr>
          <p:nvPr>
            <p:ph sz="quarter" idx="15"/>
            <p:extLst/>
          </p:nvPr>
        </p:nvGraphicFramePr>
        <p:xfrm>
          <a:off x="503238" y="1584325"/>
          <a:ext cx="11182350" cy="4535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el 2"/>
          <p:cNvSpPr>
            <a:spLocks noGrp="1"/>
          </p:cNvSpPr>
          <p:nvPr>
            <p:ph type="title"/>
          </p:nvPr>
        </p:nvSpPr>
        <p:spPr/>
        <p:txBody>
          <a:bodyPr/>
          <a:lstStyle/>
          <a:p>
            <a:r>
              <a:rPr lang="da-DK" dirty="0"/>
              <a:t>Handelsbaseret hvidvask – måske</a:t>
            </a:r>
            <a:br>
              <a:rPr lang="da-DK" dirty="0"/>
            </a:br>
            <a:r>
              <a:rPr lang="da-DK" sz="2000" dirty="0"/>
              <a:t>Når det skal være rigtig avanceret</a:t>
            </a:r>
          </a:p>
        </p:txBody>
      </p:sp>
      <p:sp>
        <p:nvSpPr>
          <p:cNvPr id="4" name="Pladsholder til slidenummer 3"/>
          <p:cNvSpPr>
            <a:spLocks noGrp="1"/>
          </p:cNvSpPr>
          <p:nvPr>
            <p:ph type="sldNum" sz="quarter" idx="17"/>
          </p:nvPr>
        </p:nvSpPr>
        <p:spPr/>
        <p:txBody>
          <a:bodyPr/>
          <a:lstStyle/>
          <a:p>
            <a:pPr>
              <a:defRPr/>
            </a:pPr>
            <a:fld id="{90C36D37-9C43-45E2-840F-6EB9717AEB94}" type="slidenum">
              <a:rPr lang="en-GB" altLang="da-DK" smtClean="0"/>
              <a:pPr>
                <a:defRPr/>
              </a:pPr>
              <a:t>27</a:t>
            </a:fld>
            <a:endParaRPr lang="en-GB" altLang="da-DK"/>
          </a:p>
        </p:txBody>
      </p:sp>
    </p:spTree>
    <p:extLst>
      <p:ext uri="{BB962C8B-B14F-4D97-AF65-F5344CB8AC3E}">
        <p14:creationId xmlns:p14="http://schemas.microsoft.com/office/powerpoint/2010/main" val="15776069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p:cNvSpPr>
            <a:spLocks noGrp="1"/>
          </p:cNvSpPr>
          <p:nvPr>
            <p:ph type="sldNum" sz="quarter" idx="10"/>
          </p:nvPr>
        </p:nvSpPr>
        <p:spPr/>
        <p:txBody>
          <a:bodyPr/>
          <a:lstStyle/>
          <a:p>
            <a:pPr>
              <a:defRPr/>
            </a:pPr>
            <a:fld id="{0F23C911-F2F8-403C-8A6C-343D82A6978F}" type="slidenum">
              <a:rPr lang="en-GB" altLang="da-DK" smtClean="0"/>
              <a:pPr>
                <a:defRPr/>
              </a:pPr>
              <a:t>28</a:t>
            </a:fld>
            <a:endParaRPr lang="en-GB" altLang="da-DK"/>
          </a:p>
        </p:txBody>
      </p:sp>
      <p:pic>
        <p:nvPicPr>
          <p:cNvPr id="4" name="Billede 3"/>
          <p:cNvPicPr>
            <a:picLocks noChangeAspect="1"/>
          </p:cNvPicPr>
          <p:nvPr/>
        </p:nvPicPr>
        <p:blipFill>
          <a:blip r:embed="rId2"/>
          <a:stretch>
            <a:fillRect/>
          </a:stretch>
        </p:blipFill>
        <p:spPr>
          <a:xfrm>
            <a:off x="3806276" y="2096885"/>
            <a:ext cx="4356822" cy="2431715"/>
          </a:xfrm>
          <a:prstGeom prst="rect">
            <a:avLst/>
          </a:prstGeom>
        </p:spPr>
      </p:pic>
    </p:spTree>
    <p:extLst>
      <p:ext uri="{BB962C8B-B14F-4D97-AF65-F5344CB8AC3E}">
        <p14:creationId xmlns:p14="http://schemas.microsoft.com/office/powerpoint/2010/main" val="1804965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sz="quarter" idx="15"/>
          </p:nvPr>
        </p:nvSpPr>
        <p:spPr/>
        <p:txBody>
          <a:bodyPr/>
          <a:lstStyle/>
          <a:p>
            <a:r>
              <a:rPr lang="da-DK" dirty="0" smtClean="0"/>
              <a:t>Stig Paulsen</a:t>
            </a:r>
          </a:p>
          <a:p>
            <a:r>
              <a:rPr lang="da-DK" dirty="0" smtClean="0"/>
              <a:t>51 år gammel</a:t>
            </a:r>
          </a:p>
          <a:p>
            <a:r>
              <a:rPr lang="da-DK" dirty="0" smtClean="0"/>
              <a:t>Specialanklager i National Enhed for Særlig Kriminalitet (NSK) – fagleder for hvidvask </a:t>
            </a:r>
          </a:p>
          <a:p>
            <a:r>
              <a:rPr lang="da-DK" dirty="0" smtClean="0"/>
              <a:t>Bor i Reerslev, med kone, to hunde, to børn og tre høns (det er hundene på billedet)</a:t>
            </a:r>
          </a:p>
          <a:p>
            <a:endParaRPr lang="da-DK" dirty="0"/>
          </a:p>
          <a:p>
            <a:endParaRPr lang="da-DK" dirty="0" smtClean="0"/>
          </a:p>
          <a:p>
            <a:r>
              <a:rPr lang="da-DK" dirty="0" smtClean="0"/>
              <a:t>NSK er en landsdækkende politienhed, hvis formål det er at efterforske og retsforfølge den mest komplekse kriminalitet inden for områderne:</a:t>
            </a:r>
          </a:p>
          <a:p>
            <a:pPr lvl="1"/>
            <a:r>
              <a:rPr lang="da-DK" dirty="0" smtClean="0"/>
              <a:t>Organiseret kriminalitet (rocker/bande) – hovedsageligt narko og våben</a:t>
            </a:r>
          </a:p>
          <a:p>
            <a:pPr lvl="1"/>
            <a:r>
              <a:rPr lang="da-DK" dirty="0" err="1" smtClean="0"/>
              <a:t>Cyper</a:t>
            </a:r>
            <a:r>
              <a:rPr lang="da-DK" dirty="0" smtClean="0"/>
              <a:t> </a:t>
            </a:r>
            <a:r>
              <a:rPr lang="da-DK" dirty="0" err="1" smtClean="0"/>
              <a:t>crime</a:t>
            </a:r>
            <a:endParaRPr lang="da-DK" dirty="0" smtClean="0"/>
          </a:p>
          <a:p>
            <a:pPr lvl="1"/>
            <a:r>
              <a:rPr lang="da-DK" dirty="0" smtClean="0"/>
              <a:t>Økonomisk kriminalitet – og det er her jeg er</a:t>
            </a:r>
          </a:p>
          <a:p>
            <a:pPr lvl="1"/>
            <a:endParaRPr lang="da-DK" dirty="0"/>
          </a:p>
          <a:p>
            <a:r>
              <a:rPr lang="da-DK" dirty="0" smtClean="0"/>
              <a:t>Hvidvaskenheden i NSK består af</a:t>
            </a:r>
          </a:p>
          <a:p>
            <a:pPr lvl="1"/>
            <a:r>
              <a:rPr lang="da-DK" dirty="0" smtClean="0"/>
              <a:t>8 anklagere, heraf 3 i turnus</a:t>
            </a:r>
          </a:p>
          <a:p>
            <a:pPr lvl="1"/>
            <a:r>
              <a:rPr lang="da-DK" dirty="0"/>
              <a:t>c</a:t>
            </a:r>
            <a:r>
              <a:rPr lang="da-DK" dirty="0" smtClean="0"/>
              <a:t>a. 20 politiefterforskere</a:t>
            </a:r>
          </a:p>
          <a:p>
            <a:pPr lvl="1"/>
            <a:r>
              <a:rPr lang="da-DK" dirty="0"/>
              <a:t>c</a:t>
            </a:r>
            <a:r>
              <a:rPr lang="da-DK" dirty="0" smtClean="0"/>
              <a:t>a. 10 civile efterforskere og administrativt personale</a:t>
            </a:r>
          </a:p>
        </p:txBody>
      </p:sp>
      <p:sp>
        <p:nvSpPr>
          <p:cNvPr id="3" name="Titel 2"/>
          <p:cNvSpPr>
            <a:spLocks noGrp="1"/>
          </p:cNvSpPr>
          <p:nvPr>
            <p:ph type="title"/>
          </p:nvPr>
        </p:nvSpPr>
        <p:spPr/>
        <p:txBody>
          <a:bodyPr/>
          <a:lstStyle/>
          <a:p>
            <a:r>
              <a:rPr lang="da-DK" dirty="0" smtClean="0"/>
              <a:t>Lidt om mig – </a:t>
            </a:r>
            <a:br>
              <a:rPr lang="da-DK" dirty="0" smtClean="0"/>
            </a:br>
            <a:r>
              <a:rPr lang="da-DK" sz="2000" dirty="0" smtClean="0"/>
              <a:t>fordi det altid er høfligt at præsentere sig</a:t>
            </a:r>
            <a:endParaRPr lang="da-DK" sz="2000" dirty="0"/>
          </a:p>
        </p:txBody>
      </p:sp>
      <p:sp>
        <p:nvSpPr>
          <p:cNvPr id="4" name="Pladsholder til slidenummer 3"/>
          <p:cNvSpPr>
            <a:spLocks noGrp="1"/>
          </p:cNvSpPr>
          <p:nvPr>
            <p:ph type="sldNum" sz="quarter" idx="17"/>
          </p:nvPr>
        </p:nvSpPr>
        <p:spPr/>
        <p:txBody>
          <a:bodyPr/>
          <a:lstStyle/>
          <a:p>
            <a:pPr>
              <a:defRPr/>
            </a:pPr>
            <a:fld id="{90C36D37-9C43-45E2-840F-6EB9717AEB94}" type="slidenum">
              <a:rPr lang="en-GB" altLang="da-DK" smtClean="0"/>
              <a:pPr>
                <a:defRPr/>
              </a:pPr>
              <a:t>3</a:t>
            </a:fld>
            <a:endParaRPr lang="en-GB" altLang="da-DK"/>
          </a:p>
        </p:txBody>
      </p:sp>
      <p:pic>
        <p:nvPicPr>
          <p:cNvPr id="7" name="Billede 6"/>
          <p:cNvPicPr>
            <a:picLocks noChangeAspect="1"/>
          </p:cNvPicPr>
          <p:nvPr/>
        </p:nvPicPr>
        <p:blipFill>
          <a:blip r:embed="rId2"/>
          <a:stretch>
            <a:fillRect/>
          </a:stretch>
        </p:blipFill>
        <p:spPr>
          <a:xfrm>
            <a:off x="5792427" y="4201133"/>
            <a:ext cx="2619375" cy="1743075"/>
          </a:xfrm>
          <a:prstGeom prst="rect">
            <a:avLst/>
          </a:prstGeom>
        </p:spPr>
      </p:pic>
      <p:pic>
        <p:nvPicPr>
          <p:cNvPr id="9" name="Billed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61884" y="791852"/>
            <a:ext cx="1888110" cy="1970202"/>
          </a:xfrm>
          <a:prstGeom prst="rect">
            <a:avLst/>
          </a:prstGeom>
        </p:spPr>
      </p:pic>
      <p:pic>
        <p:nvPicPr>
          <p:cNvPr id="11" name="Billed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7739" y="3755325"/>
            <a:ext cx="1676400" cy="2514600"/>
          </a:xfrm>
          <a:prstGeom prst="rect">
            <a:avLst/>
          </a:prstGeom>
        </p:spPr>
      </p:pic>
    </p:spTree>
    <p:extLst>
      <p:ext uri="{BB962C8B-B14F-4D97-AF65-F5344CB8AC3E}">
        <p14:creationId xmlns:p14="http://schemas.microsoft.com/office/powerpoint/2010/main" val="262787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sz="quarter" idx="15"/>
          </p:nvPr>
        </p:nvSpPr>
        <p:spPr/>
        <p:txBody>
          <a:bodyPr/>
          <a:lstStyle/>
          <a:p>
            <a:r>
              <a:rPr lang="da-DK" dirty="0">
                <a:latin typeface="+mn-lt"/>
              </a:rPr>
              <a:t>Jeg skal forsøge at gøre </a:t>
            </a:r>
            <a:r>
              <a:rPr lang="da-DK" dirty="0" smtClean="0">
                <a:latin typeface="+mn-lt"/>
              </a:rPr>
              <a:t>det: </a:t>
            </a:r>
            <a:endParaRPr lang="da-DK" dirty="0">
              <a:latin typeface="+mn-lt"/>
            </a:endParaRPr>
          </a:p>
          <a:p>
            <a:pPr lvl="1"/>
            <a:r>
              <a:rPr lang="da-DK" dirty="0"/>
              <a:t>Informativ </a:t>
            </a:r>
          </a:p>
          <a:p>
            <a:pPr lvl="1"/>
            <a:r>
              <a:rPr lang="da-DK" dirty="0"/>
              <a:t>Helst lidt underholdende</a:t>
            </a:r>
          </a:p>
          <a:p>
            <a:pPr lvl="1"/>
            <a:endParaRPr lang="da-DK" sz="1600" dirty="0"/>
          </a:p>
          <a:p>
            <a:r>
              <a:rPr lang="da-DK" dirty="0" smtClean="0">
                <a:latin typeface="+mn-lt"/>
              </a:rPr>
              <a:t>…og </a:t>
            </a:r>
            <a:r>
              <a:rPr lang="da-DK" dirty="0">
                <a:latin typeface="+mn-lt"/>
              </a:rPr>
              <a:t>uden alt for meget juristeri… men det kommer jeg alligevel ikke til at kunne holde</a:t>
            </a:r>
            <a:r>
              <a:rPr lang="da-DK" dirty="0" smtClean="0">
                <a:latin typeface="+mn-lt"/>
              </a:rPr>
              <a:t>.</a:t>
            </a:r>
          </a:p>
          <a:p>
            <a:endParaRPr lang="da-DK" dirty="0">
              <a:latin typeface="+mn-lt"/>
            </a:endParaRPr>
          </a:p>
          <a:p>
            <a:endParaRPr lang="da-DK" dirty="0" smtClean="0">
              <a:latin typeface="+mn-lt"/>
            </a:endParaRPr>
          </a:p>
          <a:p>
            <a:r>
              <a:rPr lang="da-DK" dirty="0" smtClean="0">
                <a:latin typeface="+mn-lt"/>
              </a:rPr>
              <a:t>Jeg kommer ikke til:</a:t>
            </a:r>
          </a:p>
          <a:p>
            <a:pPr lvl="1"/>
            <a:r>
              <a:rPr lang="da-DK" dirty="0" smtClean="0"/>
              <a:t>At fortælle om konkrete efterforskninger som vi har igangværende</a:t>
            </a:r>
          </a:p>
          <a:p>
            <a:pPr lvl="1"/>
            <a:r>
              <a:rPr lang="da-DK" dirty="0" smtClean="0">
                <a:latin typeface="+mn-lt"/>
              </a:rPr>
              <a:t>At have en meget fast holdning til spørgsmål af mere retspolitisk karakter (man er vel embedsmand)</a:t>
            </a:r>
          </a:p>
          <a:p>
            <a:pPr lvl="1"/>
            <a:endParaRPr lang="da-DK" dirty="0"/>
          </a:p>
          <a:p>
            <a:r>
              <a:rPr lang="da-DK" dirty="0" smtClean="0">
                <a:latin typeface="+mn-lt"/>
              </a:rPr>
              <a:t>Det jeg vil vise er eksempler, og ikke udtryk for den eneste måde at gøre det på. Modus og delelementer kan varieres næsten i det uendeligt. </a:t>
            </a:r>
            <a:endParaRPr lang="da-DK" dirty="0">
              <a:latin typeface="+mn-lt"/>
            </a:endParaRPr>
          </a:p>
          <a:p>
            <a:endParaRPr lang="da-DK" dirty="0"/>
          </a:p>
        </p:txBody>
      </p:sp>
      <p:sp>
        <p:nvSpPr>
          <p:cNvPr id="3" name="Titel 2"/>
          <p:cNvSpPr>
            <a:spLocks noGrp="1"/>
          </p:cNvSpPr>
          <p:nvPr>
            <p:ph type="title"/>
          </p:nvPr>
        </p:nvSpPr>
        <p:spPr/>
        <p:txBody>
          <a:bodyPr/>
          <a:lstStyle/>
          <a:p>
            <a:r>
              <a:rPr lang="da-DK" dirty="0" smtClean="0"/>
              <a:t>Lidt dogmeregler</a:t>
            </a:r>
            <a:endParaRPr lang="da-DK" dirty="0"/>
          </a:p>
        </p:txBody>
      </p:sp>
      <p:sp>
        <p:nvSpPr>
          <p:cNvPr id="4" name="Pladsholder til slidenummer 3"/>
          <p:cNvSpPr>
            <a:spLocks noGrp="1"/>
          </p:cNvSpPr>
          <p:nvPr>
            <p:ph type="sldNum" sz="quarter" idx="17"/>
          </p:nvPr>
        </p:nvSpPr>
        <p:spPr/>
        <p:txBody>
          <a:bodyPr/>
          <a:lstStyle/>
          <a:p>
            <a:pPr>
              <a:defRPr/>
            </a:pPr>
            <a:fld id="{90C36D37-9C43-45E2-840F-6EB9717AEB94}" type="slidenum">
              <a:rPr lang="en-GB" altLang="da-DK" smtClean="0"/>
              <a:pPr>
                <a:defRPr/>
              </a:pPr>
              <a:t>4</a:t>
            </a:fld>
            <a:endParaRPr lang="en-GB" altLang="da-DK"/>
          </a:p>
        </p:txBody>
      </p:sp>
      <p:pic>
        <p:nvPicPr>
          <p:cNvPr id="5" name="Billede 4"/>
          <p:cNvPicPr>
            <a:picLocks noChangeAspect="1"/>
          </p:cNvPicPr>
          <p:nvPr/>
        </p:nvPicPr>
        <p:blipFill>
          <a:blip r:embed="rId2"/>
          <a:stretch>
            <a:fillRect/>
          </a:stretch>
        </p:blipFill>
        <p:spPr>
          <a:xfrm>
            <a:off x="9472266" y="972344"/>
            <a:ext cx="1743075" cy="2619375"/>
          </a:xfrm>
          <a:prstGeom prst="rect">
            <a:avLst/>
          </a:prstGeom>
        </p:spPr>
      </p:pic>
    </p:spTree>
    <p:extLst>
      <p:ext uri="{BB962C8B-B14F-4D97-AF65-F5344CB8AC3E}">
        <p14:creationId xmlns:p14="http://schemas.microsoft.com/office/powerpoint/2010/main" val="3522078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…men først et par grundlæggende betragtninger</a:t>
            </a:r>
            <a:endParaRPr lang="da-DK" dirty="0"/>
          </a:p>
        </p:txBody>
      </p:sp>
      <p:sp>
        <p:nvSpPr>
          <p:cNvPr id="3" name="Pladsholder til tekst 2"/>
          <p:cNvSpPr>
            <a:spLocks noGrp="1"/>
          </p:cNvSpPr>
          <p:nvPr>
            <p:ph type="body" idx="1"/>
          </p:nvPr>
        </p:nvSpPr>
        <p:spPr/>
        <p:txBody>
          <a:bodyPr/>
          <a:lstStyle/>
          <a:p>
            <a:endParaRPr lang="da-DK"/>
          </a:p>
        </p:txBody>
      </p:sp>
      <p:sp>
        <p:nvSpPr>
          <p:cNvPr id="4" name="Pladsholder til slidenummer 3"/>
          <p:cNvSpPr>
            <a:spLocks noGrp="1"/>
          </p:cNvSpPr>
          <p:nvPr>
            <p:ph type="sldNum" sz="quarter" idx="11"/>
          </p:nvPr>
        </p:nvSpPr>
        <p:spPr/>
        <p:txBody>
          <a:bodyPr/>
          <a:lstStyle/>
          <a:p>
            <a:pPr>
              <a:defRPr/>
            </a:pPr>
            <a:endParaRPr lang="da-DK"/>
          </a:p>
        </p:txBody>
      </p:sp>
    </p:spTree>
    <p:extLst>
      <p:ext uri="{BB962C8B-B14F-4D97-AF65-F5344CB8AC3E}">
        <p14:creationId xmlns:p14="http://schemas.microsoft.com/office/powerpoint/2010/main" val="3939566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Pladsholder til indhold 4"/>
          <p:cNvGraphicFramePr>
            <a:graphicFrameLocks noGrp="1"/>
          </p:cNvGraphicFramePr>
          <p:nvPr>
            <p:ph sz="quarter" idx="15"/>
            <p:extLst>
              <p:ext uri="{D42A27DB-BD31-4B8C-83A1-F6EECF244321}">
                <p14:modId xmlns:p14="http://schemas.microsoft.com/office/powerpoint/2010/main" val="2137930039"/>
              </p:ext>
            </p:extLst>
          </p:nvPr>
        </p:nvGraphicFramePr>
        <p:xfrm>
          <a:off x="503238" y="1584325"/>
          <a:ext cx="11182350" cy="4535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el 2"/>
          <p:cNvSpPr>
            <a:spLocks noGrp="1"/>
          </p:cNvSpPr>
          <p:nvPr>
            <p:ph type="title"/>
          </p:nvPr>
        </p:nvSpPr>
        <p:spPr/>
        <p:txBody>
          <a:bodyPr/>
          <a:lstStyle/>
          <a:p>
            <a:r>
              <a:rPr lang="da-DK" dirty="0" smtClean="0"/>
              <a:t>… om hvorfor man laver kriminalitet </a:t>
            </a:r>
            <a:endParaRPr lang="da-DK" dirty="0"/>
          </a:p>
        </p:txBody>
      </p:sp>
      <p:sp>
        <p:nvSpPr>
          <p:cNvPr id="4" name="Pladsholder til slidenummer 3"/>
          <p:cNvSpPr>
            <a:spLocks noGrp="1"/>
          </p:cNvSpPr>
          <p:nvPr>
            <p:ph type="sldNum" sz="quarter" idx="17"/>
          </p:nvPr>
        </p:nvSpPr>
        <p:spPr/>
        <p:txBody>
          <a:bodyPr/>
          <a:lstStyle/>
          <a:p>
            <a:pPr>
              <a:defRPr/>
            </a:pPr>
            <a:fld id="{90C36D37-9C43-45E2-840F-6EB9717AEB94}" type="slidenum">
              <a:rPr lang="en-GB" altLang="da-DK" smtClean="0"/>
              <a:pPr>
                <a:defRPr/>
              </a:pPr>
              <a:t>6</a:t>
            </a:fld>
            <a:endParaRPr lang="en-GB" altLang="da-DK"/>
          </a:p>
        </p:txBody>
      </p:sp>
    </p:spTree>
    <p:extLst>
      <p:ext uri="{BB962C8B-B14F-4D97-AF65-F5344CB8AC3E}">
        <p14:creationId xmlns:p14="http://schemas.microsoft.com/office/powerpoint/2010/main" val="1770648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sz="quarter" idx="15"/>
          </p:nvPr>
        </p:nvSpPr>
        <p:spPr/>
        <p:txBody>
          <a:bodyPr/>
          <a:lstStyle/>
          <a:p>
            <a:pPr marL="0" indent="0">
              <a:buNone/>
            </a:pPr>
            <a:r>
              <a:rPr lang="da-DK" sz="2400" dirty="0" smtClean="0"/>
              <a:t>Uddrag fra hvidvaskloven – LBKG nr. 807 af 21-06-2024:</a:t>
            </a:r>
          </a:p>
          <a:p>
            <a:endParaRPr lang="da-DK" sz="2400" dirty="0"/>
          </a:p>
          <a:p>
            <a:endParaRPr lang="da-DK" sz="2400" dirty="0" smtClean="0"/>
          </a:p>
          <a:p>
            <a:r>
              <a:rPr lang="da-DK" sz="2400" i="1" dirty="0" smtClean="0"/>
              <a:t>§ 5: Erhvervsdrivende</a:t>
            </a:r>
            <a:r>
              <a:rPr lang="da-DK" sz="2400" i="1" dirty="0"/>
              <a:t>, som ikke er omfattet af § 1, stk. 1, </a:t>
            </a:r>
            <a:r>
              <a:rPr lang="da-DK" sz="2400" b="1" i="1" dirty="0"/>
              <a:t>må ikke modtage kontantbetalinger på 15.000 kr. eller derover</a:t>
            </a:r>
            <a:r>
              <a:rPr lang="da-DK" sz="2400" i="1" dirty="0"/>
              <a:t>, hvad enten betalingen sker på én gang eller som flere betalinger, der er eller ser ud til at være indbyrdes forbundet. </a:t>
            </a:r>
          </a:p>
          <a:p>
            <a:endParaRPr lang="da-DK" sz="2400" i="1" dirty="0" smtClean="0"/>
          </a:p>
          <a:p>
            <a:r>
              <a:rPr lang="da-DK" sz="2400" i="1" dirty="0" smtClean="0"/>
              <a:t>§ </a:t>
            </a:r>
            <a:r>
              <a:rPr lang="da-DK" sz="2400" i="1" dirty="0"/>
              <a:t>5 </a:t>
            </a:r>
            <a:r>
              <a:rPr lang="da-DK" sz="2400" i="1" dirty="0" smtClean="0"/>
              <a:t>a: Betalinger  </a:t>
            </a:r>
            <a:r>
              <a:rPr lang="da-DK" sz="2400" i="1" dirty="0"/>
              <a:t>foretaget med anonyme forudbetalte kort udstedt i tredjelande må ikke indløses i Danmark. Tilsvarende må restværdien i kontanter eller kontanthævning af pengeværdien på sådanne betalingskort ikke indløses i Danmark.</a:t>
            </a:r>
          </a:p>
        </p:txBody>
      </p:sp>
      <p:sp>
        <p:nvSpPr>
          <p:cNvPr id="3" name="Titel 2"/>
          <p:cNvSpPr>
            <a:spLocks noGrp="1"/>
          </p:cNvSpPr>
          <p:nvPr>
            <p:ph type="title"/>
          </p:nvPr>
        </p:nvSpPr>
        <p:spPr/>
        <p:txBody>
          <a:bodyPr/>
          <a:lstStyle/>
          <a:p>
            <a:r>
              <a:rPr lang="da-DK" dirty="0" smtClean="0"/>
              <a:t>… og med kontanter render man ind i følgende problem</a:t>
            </a:r>
            <a:endParaRPr lang="da-DK" dirty="0"/>
          </a:p>
        </p:txBody>
      </p:sp>
      <p:sp>
        <p:nvSpPr>
          <p:cNvPr id="4" name="Pladsholder til slidenummer 3"/>
          <p:cNvSpPr>
            <a:spLocks noGrp="1"/>
          </p:cNvSpPr>
          <p:nvPr>
            <p:ph type="sldNum" sz="quarter" idx="17"/>
          </p:nvPr>
        </p:nvSpPr>
        <p:spPr/>
        <p:txBody>
          <a:bodyPr/>
          <a:lstStyle/>
          <a:p>
            <a:pPr>
              <a:defRPr/>
            </a:pPr>
            <a:fld id="{90C36D37-9C43-45E2-840F-6EB9717AEB94}" type="slidenum">
              <a:rPr lang="en-GB" altLang="da-DK" smtClean="0"/>
              <a:pPr>
                <a:defRPr/>
              </a:pPr>
              <a:t>7</a:t>
            </a:fld>
            <a:endParaRPr lang="en-GB" altLang="da-DK"/>
          </a:p>
        </p:txBody>
      </p:sp>
    </p:spTree>
    <p:extLst>
      <p:ext uri="{BB962C8B-B14F-4D97-AF65-F5344CB8AC3E}">
        <p14:creationId xmlns:p14="http://schemas.microsoft.com/office/powerpoint/2010/main" val="2829741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Pladsholder til indhold 4"/>
          <p:cNvGraphicFramePr>
            <a:graphicFrameLocks noGrp="1"/>
          </p:cNvGraphicFramePr>
          <p:nvPr>
            <p:ph sz="quarter" idx="15"/>
            <p:extLst/>
          </p:nvPr>
        </p:nvGraphicFramePr>
        <p:xfrm>
          <a:off x="503238" y="1584325"/>
          <a:ext cx="11182350" cy="4535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el 2"/>
          <p:cNvSpPr>
            <a:spLocks noGrp="1"/>
          </p:cNvSpPr>
          <p:nvPr>
            <p:ph type="title"/>
          </p:nvPr>
        </p:nvSpPr>
        <p:spPr/>
        <p:txBody>
          <a:bodyPr/>
          <a:lstStyle/>
          <a:p>
            <a:r>
              <a:rPr lang="da-DK" dirty="0" smtClean="0"/>
              <a:t>… så vi har altså…</a:t>
            </a:r>
            <a:endParaRPr lang="da-DK" dirty="0"/>
          </a:p>
        </p:txBody>
      </p:sp>
      <p:sp>
        <p:nvSpPr>
          <p:cNvPr id="4" name="Pladsholder til slidenummer 3"/>
          <p:cNvSpPr>
            <a:spLocks noGrp="1"/>
          </p:cNvSpPr>
          <p:nvPr>
            <p:ph type="sldNum" sz="quarter" idx="17"/>
          </p:nvPr>
        </p:nvSpPr>
        <p:spPr/>
        <p:txBody>
          <a:bodyPr/>
          <a:lstStyle/>
          <a:p>
            <a:pPr>
              <a:defRPr/>
            </a:pPr>
            <a:fld id="{90C36D37-9C43-45E2-840F-6EB9717AEB94}" type="slidenum">
              <a:rPr lang="en-GB" altLang="da-DK" smtClean="0"/>
              <a:pPr>
                <a:defRPr/>
              </a:pPr>
              <a:t>8</a:t>
            </a:fld>
            <a:endParaRPr lang="en-GB" altLang="da-DK"/>
          </a:p>
        </p:txBody>
      </p:sp>
      <p:pic>
        <p:nvPicPr>
          <p:cNvPr id="6" name="Billede 5"/>
          <p:cNvPicPr>
            <a:picLocks noChangeAspect="1"/>
          </p:cNvPicPr>
          <p:nvPr/>
        </p:nvPicPr>
        <p:blipFill>
          <a:blip r:embed="rId7"/>
          <a:stretch>
            <a:fillRect/>
          </a:stretch>
        </p:blipFill>
        <p:spPr>
          <a:xfrm>
            <a:off x="7676197" y="1584325"/>
            <a:ext cx="2143125" cy="2143125"/>
          </a:xfrm>
          <a:prstGeom prst="rect">
            <a:avLst/>
          </a:prstGeom>
        </p:spPr>
      </p:pic>
      <p:pic>
        <p:nvPicPr>
          <p:cNvPr id="7" name="Billede 6"/>
          <p:cNvPicPr>
            <a:picLocks noChangeAspect="1"/>
          </p:cNvPicPr>
          <p:nvPr/>
        </p:nvPicPr>
        <p:blipFill>
          <a:blip r:embed="rId8"/>
          <a:stretch>
            <a:fillRect/>
          </a:stretch>
        </p:blipFill>
        <p:spPr>
          <a:xfrm>
            <a:off x="762794" y="4229100"/>
            <a:ext cx="2857500" cy="1600200"/>
          </a:xfrm>
          <a:prstGeom prst="rect">
            <a:avLst/>
          </a:prstGeom>
        </p:spPr>
      </p:pic>
    </p:spTree>
    <p:extLst>
      <p:ext uri="{BB962C8B-B14F-4D97-AF65-F5344CB8AC3E}">
        <p14:creationId xmlns:p14="http://schemas.microsoft.com/office/powerpoint/2010/main" val="1852155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Lidt tal</a:t>
            </a:r>
            <a:endParaRPr lang="da-DK" dirty="0"/>
          </a:p>
        </p:txBody>
      </p:sp>
      <p:sp>
        <p:nvSpPr>
          <p:cNvPr id="3" name="Pladsholder til tekst 2"/>
          <p:cNvSpPr>
            <a:spLocks noGrp="1"/>
          </p:cNvSpPr>
          <p:nvPr>
            <p:ph type="body" idx="1"/>
          </p:nvPr>
        </p:nvSpPr>
        <p:spPr/>
        <p:txBody>
          <a:bodyPr/>
          <a:lstStyle/>
          <a:p>
            <a:endParaRPr lang="da-DK"/>
          </a:p>
        </p:txBody>
      </p:sp>
      <p:sp>
        <p:nvSpPr>
          <p:cNvPr id="4" name="Pladsholder til slidenummer 3"/>
          <p:cNvSpPr>
            <a:spLocks noGrp="1"/>
          </p:cNvSpPr>
          <p:nvPr>
            <p:ph type="sldNum" sz="quarter" idx="11"/>
          </p:nvPr>
        </p:nvSpPr>
        <p:spPr/>
        <p:txBody>
          <a:bodyPr/>
          <a:lstStyle/>
          <a:p>
            <a:pPr>
              <a:defRPr/>
            </a:pPr>
            <a:endParaRPr lang="da-DK"/>
          </a:p>
        </p:txBody>
      </p:sp>
    </p:spTree>
    <p:extLst>
      <p:ext uri="{BB962C8B-B14F-4D97-AF65-F5344CB8AC3E}">
        <p14:creationId xmlns:p14="http://schemas.microsoft.com/office/powerpoint/2010/main" val="39912066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owerPoint-skabelon_16_9 (bredformat)">
  <a:themeElements>
    <a:clrScheme name="Rigspolitiet">
      <a:dk1>
        <a:srgbClr val="000000"/>
      </a:dk1>
      <a:lt1>
        <a:srgbClr val="FFFFFF"/>
      </a:lt1>
      <a:dk2>
        <a:srgbClr val="001E3C"/>
      </a:dk2>
      <a:lt2>
        <a:srgbClr val="E7F3FD"/>
      </a:lt2>
      <a:accent1>
        <a:srgbClr val="001E3C"/>
      </a:accent1>
      <a:accent2>
        <a:srgbClr val="B1E3FF"/>
      </a:accent2>
      <a:accent3>
        <a:srgbClr val="D4E600"/>
      </a:accent3>
      <a:accent4>
        <a:srgbClr val="D3C7AD"/>
      </a:accent4>
      <a:accent5>
        <a:srgbClr val="000000"/>
      </a:accent5>
      <a:accent6>
        <a:srgbClr val="E7F3FD"/>
      </a:accent6>
      <a:hlink>
        <a:srgbClr val="B1E3FF"/>
      </a:hlink>
      <a:folHlink>
        <a:srgbClr val="D4E600"/>
      </a:folHlink>
    </a:clrScheme>
    <a:fontScheme name="Rigspoliti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spPr>
      <a:bodyPr lIns="72000" tIns="72000" rIns="72000" bIns="72000" rtlCol="0" anchor="ctr"/>
      <a:lstStyle>
        <a:defPPr algn="ctr">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72000" tIns="72000" rIns="72000" bIns="72000" rtlCol="0">
        <a:spAutoFit/>
      </a:bodyPr>
      <a:lstStyle>
        <a:defPPr algn="l">
          <a:defRPr sz="1600" dirty="0" err="1" smtClean="0"/>
        </a:defPPr>
      </a:lstStyle>
    </a:txDef>
  </a:objectDefaults>
  <a:extraClrSchemeLst/>
  <a:custClrLst>
    <a:custClr name="Mørkeblå">
      <a:srgbClr val="001E3C"/>
    </a:custClr>
    <a:custClr name="Mørkeblå 80%">
      <a:srgbClr val="244662"/>
    </a:custClr>
    <a:custClr name="Mørkeblå 60%">
      <a:srgbClr val="4F6A86"/>
    </a:custClr>
    <a:custClr name="Mørkeblå 40%">
      <a:srgbClr val="8295AE"/>
    </a:custClr>
    <a:custClr name="Mørkeblå 20%">
      <a:srgbClr val="BCC5D5"/>
    </a:custClr>
    <a:custClr name="Lysblå">
      <a:srgbClr val="B1E3FF"/>
    </a:custClr>
    <a:custClr name="Lysblå 80%">
      <a:srgbClr val="D7EAFB"/>
    </a:custClr>
    <a:custClr name="Lysblå 60%">
      <a:srgbClr val="E0EFFC"/>
    </a:custClr>
    <a:custClr name="Lysblå 40%">
      <a:srgbClr val="EBF5FD"/>
    </a:custClr>
    <a:custClr name="Lysblå 20%">
      <a:srgbClr val="58595B"/>
    </a:custClr>
    <a:custClr name="Grøn">
      <a:srgbClr val="D4E600"/>
    </a:custClr>
    <a:custClr name="Grøn 80%">
      <a:srgbClr val="E7E461"/>
    </a:custClr>
    <a:custClr name="Grøn 60%">
      <a:srgbClr val="EEEB8E"/>
    </a:custClr>
    <a:custClr name="Grøn 40%">
      <a:srgbClr val="F3F1B7"/>
    </a:custClr>
    <a:custClr name="Grøn 20%">
      <a:srgbClr val="FAF9DD"/>
    </a:custClr>
    <a:custClr name="Sort">
      <a:srgbClr val="000000"/>
    </a:custClr>
    <a:custClr name="Sort 80%">
      <a:srgbClr val="565656"/>
    </a:custClr>
    <a:custClr name="Sort 60%">
      <a:srgbClr val="858585"/>
    </a:custClr>
    <a:custClr name="Sort 40%">
      <a:srgbClr val="B0B0B1"/>
    </a:custClr>
    <a:custClr name="Sort 20%">
      <a:srgbClr val="D8D9D9"/>
    </a:custClr>
    <a:custClr name="Sand">
      <a:srgbClr val="DCD0BC"/>
    </a:custClr>
    <a:custClr name="Sand 80%">
      <a:srgbClr val="E3D9C9"/>
    </a:custClr>
    <a:custClr name="Sand 60%">
      <a:srgbClr val="EAE2D5"/>
    </a:custClr>
    <a:custClr name="Sand 40%">
      <a:srgbClr val="F1EBE3"/>
    </a:custClr>
    <a:custClr name="Sand 20%">
      <a:srgbClr val="F8F5F1"/>
    </a:custClr>
    <a:custClr name="Hvid">
      <a:srgbClr val="FFFFFF"/>
    </a:custClr>
  </a:custClrLst>
  <a:extLst>
    <a:ext uri="{05A4C25C-085E-4340-85A3-A5531E510DB2}">
      <thm15:themeFamily xmlns:thm15="http://schemas.microsoft.com/office/thememl/2012/main" name="Skabelon til powerpoint 16-9 [Skrivebeskyttet]" id="{1FCA2B3E-2A89-4412-9328-CD3E65D582D2}" vid="{B5BD7EDC-C8E4-4F2D-B09F-68EC74ADC7F5}"/>
    </a:ext>
  </a:extLst>
</a:theme>
</file>

<file path=ppt/theme/theme2.xml><?xml version="1.0" encoding="utf-8"?>
<a:theme xmlns:a="http://schemas.openxmlformats.org/drawingml/2006/main" name="Office Theme">
  <a:themeElements>
    <a:clrScheme name="Politi 2015">
      <a:dk1>
        <a:srgbClr val="001E3C"/>
      </a:dk1>
      <a:lt1>
        <a:srgbClr val="FFFFFF"/>
      </a:lt1>
      <a:dk2>
        <a:srgbClr val="001E3C"/>
      </a:dk2>
      <a:lt2>
        <a:srgbClr val="E7F3FD"/>
      </a:lt2>
      <a:accent1>
        <a:srgbClr val="001E3C"/>
      </a:accent1>
      <a:accent2>
        <a:srgbClr val="B1E3FF"/>
      </a:accent2>
      <a:accent3>
        <a:srgbClr val="D4E600"/>
      </a:accent3>
      <a:accent4>
        <a:srgbClr val="D3C7AD"/>
      </a:accent4>
      <a:accent5>
        <a:srgbClr val="000000"/>
      </a:accent5>
      <a:accent6>
        <a:srgbClr val="E7F3FD"/>
      </a:accent6>
      <a:hlink>
        <a:srgbClr val="B1E3FF"/>
      </a:hlink>
      <a:folHlink>
        <a:srgbClr val="D4E600"/>
      </a:folHlink>
    </a:clrScheme>
    <a:fontScheme name="Polit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Politi 2015">
      <a:dk1>
        <a:srgbClr val="001E3C"/>
      </a:dk1>
      <a:lt1>
        <a:srgbClr val="FFFFFF"/>
      </a:lt1>
      <a:dk2>
        <a:srgbClr val="001E3C"/>
      </a:dk2>
      <a:lt2>
        <a:srgbClr val="E7F3FD"/>
      </a:lt2>
      <a:accent1>
        <a:srgbClr val="001E3C"/>
      </a:accent1>
      <a:accent2>
        <a:srgbClr val="B1E3FF"/>
      </a:accent2>
      <a:accent3>
        <a:srgbClr val="D4E600"/>
      </a:accent3>
      <a:accent4>
        <a:srgbClr val="D3C7AD"/>
      </a:accent4>
      <a:accent5>
        <a:srgbClr val="000000"/>
      </a:accent5>
      <a:accent6>
        <a:srgbClr val="E7F3FD"/>
      </a:accent6>
      <a:hlink>
        <a:srgbClr val="B1E3FF"/>
      </a:hlink>
      <a:folHlink>
        <a:srgbClr val="D4E600"/>
      </a:folHlink>
    </a:clrScheme>
    <a:fontScheme name="Polit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ECM Document" ma:contentTypeID="0x010100CF028D1240C76F4A8D6D9BFB95BF6BF205000829F398F53B4048A0FA1EC471B1C889" ma:contentTypeVersion="29" ma:contentTypeDescription="Create a new document." ma:contentTypeScope="" ma:versionID="ca4cabbf1522dc518916cb303d6cceea">
  <xsd:schema xmlns:xsd="http://www.w3.org/2001/XMLSchema" xmlns:xs="http://www.w3.org/2001/XMLSchema" xmlns:p="http://schemas.microsoft.com/office/2006/metadata/properties" xmlns:ns2="204945a8-e497-4b38-8d8f-824243827d56" xmlns:ns3="5c2134c1-084c-4860-b718-7fd9034f3e1c" xmlns:ns4="de45eb8a-a16f-47e0-b41a-4a5b30049337" xmlns:ns5="ba42a9eb-237a-4b3f-a741-16469b41e898" xmlns:ns6="abbeec68-b05e-4e2e-88e5-2ac3e13fe809" xmlns:ns7="14bfd2bb-3d4a-4549-9197-f3410a8da64b" targetNamespace="http://schemas.microsoft.com/office/2006/metadata/properties" ma:root="true" ma:fieldsID="144b00a51696a3a6f6c7d5ec364b8c35" ns2:_="" ns3:_="" ns4:_="" ns5:_="" ns6:_="" ns7:_="">
    <xsd:import namespace="204945a8-e497-4b38-8d8f-824243827d56"/>
    <xsd:import namespace="5c2134c1-084c-4860-b718-7fd9034f3e1c"/>
    <xsd:import namespace="de45eb8a-a16f-47e0-b41a-4a5b30049337"/>
    <xsd:import namespace="ba42a9eb-237a-4b3f-a741-16469b41e898"/>
    <xsd:import namespace="abbeec68-b05e-4e2e-88e5-2ac3e13fe809"/>
    <xsd:import namespace="14bfd2bb-3d4a-4549-9197-f3410a8da64b"/>
    <xsd:element name="properties">
      <xsd:complexType>
        <xsd:sequence>
          <xsd:element name="documentManagement">
            <xsd:complexType>
              <xsd:all>
                <xsd:element ref="ns2:zfmEventId" minOccurs="0"/>
                <xsd:element ref="ns2:zfmEventType" minOccurs="0"/>
                <xsd:element ref="ns3:wpParent" minOccurs="0"/>
                <xsd:element ref="ns4:wpBusinessModule" minOccurs="0"/>
                <xsd:element ref="ns3:wp_entitynamefield" minOccurs="0"/>
                <xsd:element ref="ns5:zfmExternalID" minOccurs="0"/>
                <xsd:element ref="ns5:zfmDocumentID" minOccurs="0"/>
                <xsd:element ref="ns6:wp_tag" minOccurs="0"/>
                <xsd:element ref="ns7:wpItemLocation" minOccurs="0"/>
                <xsd:element ref="ns3:MediaServiceMetadata" minOccurs="0"/>
                <xsd:element ref="ns3:MediaServiceFastMetadata" minOccurs="0"/>
                <xsd:element ref="ns3:MediaServiceSearchProperties" minOccurs="0"/>
                <xsd:element ref="ns6:wpTemplateListId" minOccurs="0"/>
                <xsd:element ref="ns6:wpTemplateDocumentId" minOccurs="0"/>
                <xsd:element ref="ns6:wpTemplateDocument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4945a8-e497-4b38-8d8f-824243827d56" elementFormDefault="qualified">
    <xsd:import namespace="http://schemas.microsoft.com/office/2006/documentManagement/types"/>
    <xsd:import namespace="http://schemas.microsoft.com/office/infopath/2007/PartnerControls"/>
    <xsd:element name="zfmEventId" ma:index="5" nillable="true" ma:displayName="Arrangements Id" ma:default="ARR26-0073" ma:hidden="true" ma:internalName="zfmEventId" ma:readOnly="false">
      <xsd:simpleType>
        <xsd:restriction base="dms:Text">
          <xsd:maxLength value="255"/>
        </xsd:restriction>
      </xsd:simpleType>
    </xsd:element>
    <xsd:element name="zfmEventType" ma:index="6" nillable="true" ma:displayName="Arrangementstype" ma:default="Kursus" ma:hidden="true" ma:internalName="zfmEventType"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c2134c1-084c-4860-b718-7fd9034f3e1c" elementFormDefault="qualified">
    <xsd:import namespace="http://schemas.microsoft.com/office/2006/documentManagement/types"/>
    <xsd:import namespace="http://schemas.microsoft.com/office/infopath/2007/PartnerControls"/>
    <xsd:element name="wpParent" ma:index="7" nillable="true" ma:displayName="Forening" ma:default="Danske Advokater" ma:hidden="true" ma:internalName="wpParent" ma:readOnly="false">
      <xsd:simpleType>
        <xsd:restriction base="dms:Text"/>
      </xsd:simpleType>
    </xsd:element>
    <xsd:element name="wp_entitynamefield" ma:index="9" nillable="true" ma:displayName="Arrangement" ma:default="16813 Compliance Dag 2026" ma:hidden="true" ma:internalName="wp_entitynamefield" ma:readOnly="false">
      <xsd:simpleType>
        <xsd:restriction base="dms:Text"/>
      </xsd:simpleType>
    </xsd:element>
    <xsd:element name="MediaServiceMetadata" ma:index="17" nillable="true" ma:displayName="MediaServiceMetadata" ma:hidden="true" ma:internalName="MediaServiceMetadata" ma:readOnly="true">
      <xsd:simpleType>
        <xsd:restriction base="dms:Note"/>
      </xsd:simpleType>
    </xsd:element>
    <xsd:element name="MediaServiceFastMetadata" ma:index="18" nillable="true" ma:displayName="MediaServiceFastMetadata" ma:hidden="true" ma:internalName="MediaServiceFastMetadata" ma:readOnly="true">
      <xsd:simpleType>
        <xsd:restriction base="dms:Note"/>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e45eb8a-a16f-47e0-b41a-4a5b30049337" elementFormDefault="qualified">
    <xsd:import namespace="http://schemas.microsoft.com/office/2006/documentManagement/types"/>
    <xsd:import namespace="http://schemas.microsoft.com/office/infopath/2007/PartnerControls"/>
    <xsd:element name="wpBusinessModule" ma:index="8" nillable="true" ma:displayName="Forretningsmodul" ma:default="ARR" ma:hidden="true" ma:internalName="wpBusinessModule"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a42a9eb-237a-4b3f-a741-16469b41e898" elementFormDefault="qualified">
    <xsd:import namespace="http://schemas.microsoft.com/office/2006/documentManagement/types"/>
    <xsd:import namespace="http://schemas.microsoft.com/office/infopath/2007/PartnerControls"/>
    <xsd:element name="zfmExternalID" ma:index="10" nillable="true" ma:displayName="Eksternt ID" ma:default="16813" ma:internalName="zfmExternalID" ma:readOnly="false">
      <xsd:simpleType>
        <xsd:restriction base="dms:Text">
          <xsd:maxLength value="255"/>
        </xsd:restriction>
      </xsd:simpleType>
    </xsd:element>
    <xsd:element name="zfmDocumentID" ma:index="11" nillable="true" ma:displayName="Dokument ID" ma:indexed="true" ma:internalName="zfmDocumentI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beec68-b05e-4e2e-88e5-2ac3e13fe809" elementFormDefault="qualified">
    <xsd:import namespace="http://schemas.microsoft.com/office/2006/documentManagement/types"/>
    <xsd:import namespace="http://schemas.microsoft.com/office/infopath/2007/PartnerControls"/>
    <xsd:element name="wp_tag" ma:index="13" nillable="true" ma:displayName="Stadie mærke" ma:internalName="wp_tag" ma:readOnly="false">
      <xsd:simpleType>
        <xsd:restriction base="dms:Text"/>
      </xsd:simpleType>
    </xsd:element>
    <xsd:element name="wpTemplateListId" ma:index="20" nillable="true" ma:displayName="Skabelon liste ID" ma:description="ID på skabelon listen hvor skabelonen, som dokumentet er oprettet ud fra, er placeret" ma:internalName="wpTemplateListId" ma:readOnly="false">
      <xsd:simpleType>
        <xsd:restriction base="dms:Text"/>
      </xsd:simpleType>
    </xsd:element>
    <xsd:element name="wpTemplateDocumentId" ma:index="21" nillable="true" ma:displayName="Skabelon ID" ma:description="ID på skabelonen som elementet er oprettet ud fra" ma:internalName="wpTemplateDocumentId" ma:readOnly="false">
      <xsd:simpleType>
        <xsd:restriction base="dms:Text"/>
      </xsd:simpleType>
    </xsd:element>
    <xsd:element name="wpTemplateDocumentVersion" ma:index="22" nillable="true" ma:displayName="Skabelon version" ma:description="Versionsnummeret på skabelonen som elementet er oprettet ud fra" ma:internalName="wpTemplateDocumentVers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4bfd2bb-3d4a-4549-9197-f3410a8da64b" elementFormDefault="qualified">
    <xsd:import namespace="http://schemas.microsoft.com/office/2006/documentManagement/types"/>
    <xsd:import namespace="http://schemas.microsoft.com/office/infopath/2007/PartnerControls"/>
    <xsd:element name="wpItemLocation" ma:index="16" nillable="true" ma:displayName="wpItemLocation" ma:default="518481fe5a08478d91eb0bb9dbb12e75;c49e80c72e8646d088a01e95a4b37c68;2;246bc4c65aae441198d4987ac43b8d1d;3651;" ma:internalName="wpItem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3"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LongProp xmlns="" name="TaxCatchAll"><![CDATA[20;#Blanket|aa561898-09ad-4bd8-b836-e9f30e861c33;#19;#Rigspolitiet|4d255f1e-8d17-4deb-8f3b-fde0ed8a3164;#1144;#powerpoint|46b1aabe-d694-4bab-8652-422dace1866f;#2052;#skabelon|cce6f9af-ff58-4f27-a44a-95a80729600e;#5;#Kommunikation|3a35817f-d49a-41a1-8d4f-b9d981a83b1d]]></LongProp>
</LongProperties>
</file>

<file path=customXml/item4.xml><?xml version="1.0" encoding="utf-8"?>
<p:properties xmlns:p="http://schemas.microsoft.com/office/2006/metadata/properties" xmlns:xsi="http://www.w3.org/2001/XMLSchema-instance" xmlns:pc="http://schemas.microsoft.com/office/infopath/2007/PartnerControls">
  <documentManagement>
    <wpParent xmlns="5c2134c1-084c-4860-b718-7fd9034f3e1c">Danske Advokater</wpParent>
    <zfmEventId xmlns="204945a8-e497-4b38-8d8f-824243827d56">ARR26-0073</zfmEventId>
    <zfmDocumentID xmlns="ba42a9eb-237a-4b3f-a741-16469b41e898">D26-019299</zfmDocumentID>
    <wp_tag xmlns="abbeec68-b05e-4e2e-88e5-2ac3e13fe809" xsi:nil="true"/>
    <wpTemplateDocumentId xmlns="abbeec68-b05e-4e2e-88e5-2ac3e13fe809" xsi:nil="true"/>
    <wpTemplateListId xmlns="abbeec68-b05e-4e2e-88e5-2ac3e13fe809" xsi:nil="true"/>
    <zfmEventType xmlns="204945a8-e497-4b38-8d8f-824243827d56">Kursus</zfmEventType>
    <zfmExternalID xmlns="ba42a9eb-237a-4b3f-a741-16469b41e898">16813</zfmExternalID>
    <wpTemplateDocumentVersion xmlns="abbeec68-b05e-4e2e-88e5-2ac3e13fe809" xsi:nil="true"/>
    <wpBusinessModule xmlns="de45eb8a-a16f-47e0-b41a-4a5b30049337">ARR</wpBusinessModule>
    <wp_entitynamefield xmlns="5c2134c1-084c-4860-b718-7fd9034f3e1c">16813 Compliance Dag 2026</wp_entitynamefield>
  </documentManagement>
</p:properties>
</file>

<file path=customXml/item5.xml><?xml version="1.0" encoding="utf-8"?>
<?mso-contentType ?>
<SharedContentType xmlns="Microsoft.SharePoint.Taxonomy.ContentTypeSync" SourceId="1dd13f1e-c9df-4e6f-b3c6-41849a457aa1" ContentTypeId="0x010100CF028D1240C76F4A8D6D9BFB95BF6BF205" PreviousValue="false" LastSyncTimeStamp="2025-04-25T07:58:46.717Z"/>
</file>

<file path=customXml/itemProps1.xml><?xml version="1.0" encoding="utf-8"?>
<ds:datastoreItem xmlns:ds="http://schemas.openxmlformats.org/officeDocument/2006/customXml" ds:itemID="{82F087F5-76C9-46D2-BC76-0653FEC1F7B8}"/>
</file>

<file path=customXml/itemProps2.xml><?xml version="1.0" encoding="utf-8"?>
<ds:datastoreItem xmlns:ds="http://schemas.openxmlformats.org/officeDocument/2006/customXml" ds:itemID="{6FA01582-B7DC-4780-B584-5CAE44E4602C}">
  <ds:schemaRefs>
    <ds:schemaRef ds:uri="http://schemas.microsoft.com/sharepoint/v3/contenttype/forms"/>
  </ds:schemaRefs>
</ds:datastoreItem>
</file>

<file path=customXml/itemProps3.xml><?xml version="1.0" encoding="utf-8"?>
<ds:datastoreItem xmlns:ds="http://schemas.openxmlformats.org/officeDocument/2006/customXml" ds:itemID="{EF21713C-B8B3-46B0-B35C-91A27DEDAB9C}">
  <ds:schemaRefs>
    <ds:schemaRef ds:uri="http://schemas.microsoft.com/office/2006/metadata/longProperties"/>
    <ds:schemaRef ds:uri=""/>
  </ds:schemaRefs>
</ds:datastoreItem>
</file>

<file path=customXml/itemProps4.xml><?xml version="1.0" encoding="utf-8"?>
<ds:datastoreItem xmlns:ds="http://schemas.openxmlformats.org/officeDocument/2006/customXml" ds:itemID="{54E5985B-9EEE-452C-BC9C-0D8F09C64F0D}">
  <ds:schemaRefs>
    <ds:schemaRef ds:uri="http://schemas.microsoft.com/office/2006/metadata/properties"/>
    <ds:schemaRef ds:uri="http://schemas.microsoft.com/sharepoint/v3"/>
    <ds:schemaRef ds:uri="http://purl.org/dc/terms/"/>
    <ds:schemaRef ds:uri="b3cdc6fd-521c-4020-ae84-640de27fb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schemas.microsoft.com/sharepoint.v3"/>
    <ds:schemaRef ds:uri="http://www.w3.org/XML/1998/namespace"/>
    <ds:schemaRef ds:uri="http://purl.org/dc/dcmitype/"/>
  </ds:schemaRefs>
</ds:datastoreItem>
</file>

<file path=customXml/itemProps5.xml><?xml version="1.0" encoding="utf-8"?>
<ds:datastoreItem xmlns:ds="http://schemas.openxmlformats.org/officeDocument/2006/customXml" ds:itemID="{79113A41-0B44-4B43-BBA6-C1F3F4EC7FC3}"/>
</file>

<file path=docProps/app.xml><?xml version="1.0" encoding="utf-8"?>
<Properties xmlns="http://schemas.openxmlformats.org/officeDocument/2006/extended-properties" xmlns:vt="http://schemas.openxmlformats.org/officeDocument/2006/docPropsVTypes">
  <Template>Ensartet udtryk_NSK</Template>
  <TotalTime>0</TotalTime>
  <Words>1908</Words>
  <Application>Microsoft Office PowerPoint</Application>
  <PresentationFormat>Widescreen</PresentationFormat>
  <Paragraphs>256</Paragraphs>
  <Slides>28</Slides>
  <Notes>2</Notes>
  <HiddenSlides>0</HiddenSlides>
  <MMClips>0</MMClips>
  <ScaleCrop>false</ScaleCrop>
  <HeadingPairs>
    <vt:vector size="8" baseType="variant">
      <vt:variant>
        <vt:lpstr>Benyttede skrifttyper</vt:lpstr>
      </vt:variant>
      <vt:variant>
        <vt:i4>4</vt:i4>
      </vt:variant>
      <vt:variant>
        <vt:lpstr>Tema</vt:lpstr>
      </vt:variant>
      <vt:variant>
        <vt:i4>1</vt:i4>
      </vt:variant>
      <vt:variant>
        <vt:lpstr>Integrerede OLE-servere</vt:lpstr>
      </vt:variant>
      <vt:variant>
        <vt:i4>1</vt:i4>
      </vt:variant>
      <vt:variant>
        <vt:lpstr>Slidetitler</vt:lpstr>
      </vt:variant>
      <vt:variant>
        <vt:i4>28</vt:i4>
      </vt:variant>
    </vt:vector>
  </HeadingPairs>
  <TitlesOfParts>
    <vt:vector size="34" baseType="lpstr">
      <vt:lpstr>Arial</vt:lpstr>
      <vt:lpstr>Politi</vt:lpstr>
      <vt:lpstr>Politi Light</vt:lpstr>
      <vt:lpstr>Wingdings 2</vt:lpstr>
      <vt:lpstr>PowerPoint-skabelon_16_9 (bredformat)</vt:lpstr>
      <vt:lpstr>think-cell Slide</vt:lpstr>
      <vt:lpstr>Hvidvask i praksis – en smagsprøve</vt:lpstr>
      <vt:lpstr>Så hvad skal vi tale om…</vt:lpstr>
      <vt:lpstr>Lidt om mig –  fordi det altid er høfligt at præsentere sig</vt:lpstr>
      <vt:lpstr>Lidt dogmeregler</vt:lpstr>
      <vt:lpstr>…men først et par grundlæggende betragtninger</vt:lpstr>
      <vt:lpstr>… om hvorfor man laver kriminalitet </vt:lpstr>
      <vt:lpstr>… og med kontanter render man ind i følgende problem</vt:lpstr>
      <vt:lpstr>… så vi har altså…</vt:lpstr>
      <vt:lpstr>Lidt tal</vt:lpstr>
      <vt:lpstr>…for lige at komme i den rette stemning, kommer her lidt tal…</vt:lpstr>
      <vt:lpstr>Er advokaterne gode til at indberette mulig hvidvask?</vt:lpstr>
      <vt:lpstr>De røde flag</vt:lpstr>
      <vt:lpstr>De røde flag</vt:lpstr>
      <vt:lpstr>Særlige risici for advokater (i mine øjne)</vt:lpstr>
      <vt:lpstr>Typeeksempler</vt:lpstr>
      <vt:lpstr>Fakturafabrikker</vt:lpstr>
      <vt:lpstr>Skraldemandsselskaber</vt:lpstr>
      <vt:lpstr>Penge i Danmark  </vt:lpstr>
      <vt:lpstr>Penge fra udlandet</vt:lpstr>
      <vt:lpstr>Hvad fa…. er en hawalabil?</vt:lpstr>
      <vt:lpstr>Hvorfor gøre det?</vt:lpstr>
      <vt:lpstr>Selvhvidvask</vt:lpstr>
      <vt:lpstr>U.2025.1386</vt:lpstr>
      <vt:lpstr>Selvhvidvask</vt:lpstr>
      <vt:lpstr>Handelsbaseret hvidvask</vt:lpstr>
      <vt:lpstr>Handelsbaseret hvidvask Når det skal være rigtig avanceret</vt:lpstr>
      <vt:lpstr>Handelsbaseret hvidvask – måske Når det skal være rigtig avanceret</vt:lpstr>
      <vt:lpstr>PowerPoint-præsentation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2021-12-07T12:29:28Z</dcterms:created>
  <dcterms:modified xsi:type="dcterms:W3CDTF">2026-08-13T06:24:59Z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kumenttype">
    <vt:lpwstr>20;#Blanket|aa561898-09ad-4bd8-b836-e9f30e861c33</vt:lpwstr>
  </property>
  <property fmtid="{D5CDD505-2E9C-101B-9397-08002B2CF9AE}" pid="3" name="PolitiSøgeord">
    <vt:lpwstr>1144;#powerpoint|46b1aabe-d694-4bab-8652-422dace1866f;#2052;#skabelon|cce6f9af-ff58-4f27-a44a-95a80729600e</vt:lpwstr>
  </property>
  <property fmtid="{D5CDD505-2E9C-101B-9397-08002B2CF9AE}" pid="4" name="RpchPolitikreds">
    <vt:lpwstr>19;#Rigspolitiet|4d255f1e-8d17-4deb-8f3b-fde0ed8a3164</vt:lpwstr>
  </property>
  <property fmtid="{D5CDD505-2E9C-101B-9397-08002B2CF9AE}" pid="5" name="PolitiEmneord">
    <vt:lpwstr>5;#Kommunikation|3a35817f-d49a-41a1-8d4f-b9d981a83b1d</vt:lpwstr>
  </property>
  <property fmtid="{D5CDD505-2E9C-101B-9397-08002B2CF9AE}" pid="6" name="ContentTypeId">
    <vt:lpwstr>0x010100CF028D1240C76F4A8D6D9BFB95BF6BF205000829F398F53B4048A0FA1EC471B1C889</vt:lpwstr>
  </property>
</Properties>
</file>