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651500" cy="63007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2654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63" y="1031171"/>
            <a:ext cx="4803775" cy="2193608"/>
          </a:xfrm>
        </p:spPr>
        <p:txBody>
          <a:bodyPr anchor="b"/>
          <a:lstStyle>
            <a:lvl1pPr algn="ctr">
              <a:defRPr sz="37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438" y="3309373"/>
            <a:ext cx="4238625" cy="1521231"/>
          </a:xfrm>
        </p:spPr>
        <p:txBody>
          <a:bodyPr/>
          <a:lstStyle>
            <a:lvl1pPr marL="0" indent="0" algn="ctr">
              <a:buNone/>
              <a:defRPr sz="1483"/>
            </a:lvl1pPr>
            <a:lvl2pPr marL="282595" indent="0" algn="ctr">
              <a:buNone/>
              <a:defRPr sz="1236"/>
            </a:lvl2pPr>
            <a:lvl3pPr marL="565191" indent="0" algn="ctr">
              <a:buNone/>
              <a:defRPr sz="1113"/>
            </a:lvl3pPr>
            <a:lvl4pPr marL="847786" indent="0" algn="ctr">
              <a:buNone/>
              <a:defRPr sz="989"/>
            </a:lvl4pPr>
            <a:lvl5pPr marL="1130381" indent="0" algn="ctr">
              <a:buNone/>
              <a:defRPr sz="989"/>
            </a:lvl5pPr>
            <a:lvl6pPr marL="1412977" indent="0" algn="ctr">
              <a:buNone/>
              <a:defRPr sz="989"/>
            </a:lvl6pPr>
            <a:lvl7pPr marL="1695572" indent="0" algn="ctr">
              <a:buNone/>
              <a:defRPr sz="989"/>
            </a:lvl7pPr>
            <a:lvl8pPr marL="1978167" indent="0" algn="ctr">
              <a:buNone/>
              <a:defRPr sz="989"/>
            </a:lvl8pPr>
            <a:lvl9pPr marL="2260763" indent="0" algn="ctr">
              <a:buNone/>
              <a:defRPr sz="98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3C06-4122-4FF9-8367-22592B91A8C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E6A-A091-4FD2-ADD9-75329F368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3C06-4122-4FF9-8367-22592B91A8C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E6A-A091-4FD2-ADD9-75329F368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9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44355" y="335458"/>
            <a:ext cx="1218605" cy="5339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541" y="335458"/>
            <a:ext cx="3585170" cy="533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3C06-4122-4FF9-8367-22592B91A8C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E6A-A091-4FD2-ADD9-75329F368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3C06-4122-4FF9-8367-22592B91A8C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E6A-A091-4FD2-ADD9-75329F368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0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97" y="1570823"/>
            <a:ext cx="4874419" cy="2620952"/>
          </a:xfrm>
        </p:spPr>
        <p:txBody>
          <a:bodyPr anchor="b"/>
          <a:lstStyle>
            <a:lvl1pPr>
              <a:defRPr sz="37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597" y="4216571"/>
            <a:ext cx="4874419" cy="1378297"/>
          </a:xfrm>
        </p:spPr>
        <p:txBody>
          <a:bodyPr/>
          <a:lstStyle>
            <a:lvl1pPr marL="0" indent="0">
              <a:buNone/>
              <a:defRPr sz="1483">
                <a:solidFill>
                  <a:schemeClr val="tx1">
                    <a:tint val="82000"/>
                  </a:schemeClr>
                </a:solidFill>
              </a:defRPr>
            </a:lvl1pPr>
            <a:lvl2pPr marL="282595" indent="0">
              <a:buNone/>
              <a:defRPr sz="1236">
                <a:solidFill>
                  <a:schemeClr val="tx1">
                    <a:tint val="82000"/>
                  </a:schemeClr>
                </a:solidFill>
              </a:defRPr>
            </a:lvl2pPr>
            <a:lvl3pPr marL="565191" indent="0">
              <a:buNone/>
              <a:defRPr sz="1113">
                <a:solidFill>
                  <a:schemeClr val="tx1">
                    <a:tint val="82000"/>
                  </a:schemeClr>
                </a:solidFill>
              </a:defRPr>
            </a:lvl3pPr>
            <a:lvl4pPr marL="847786" indent="0">
              <a:buNone/>
              <a:defRPr sz="989">
                <a:solidFill>
                  <a:schemeClr val="tx1">
                    <a:tint val="82000"/>
                  </a:schemeClr>
                </a:solidFill>
              </a:defRPr>
            </a:lvl4pPr>
            <a:lvl5pPr marL="1130381" indent="0">
              <a:buNone/>
              <a:defRPr sz="989">
                <a:solidFill>
                  <a:schemeClr val="tx1">
                    <a:tint val="82000"/>
                  </a:schemeClr>
                </a:solidFill>
              </a:defRPr>
            </a:lvl5pPr>
            <a:lvl6pPr marL="1412977" indent="0">
              <a:buNone/>
              <a:defRPr sz="989">
                <a:solidFill>
                  <a:schemeClr val="tx1">
                    <a:tint val="82000"/>
                  </a:schemeClr>
                </a:solidFill>
              </a:defRPr>
            </a:lvl6pPr>
            <a:lvl7pPr marL="1695572" indent="0">
              <a:buNone/>
              <a:defRPr sz="989">
                <a:solidFill>
                  <a:schemeClr val="tx1">
                    <a:tint val="82000"/>
                  </a:schemeClr>
                </a:solidFill>
              </a:defRPr>
            </a:lvl7pPr>
            <a:lvl8pPr marL="1978167" indent="0">
              <a:buNone/>
              <a:defRPr sz="989">
                <a:solidFill>
                  <a:schemeClr val="tx1">
                    <a:tint val="82000"/>
                  </a:schemeClr>
                </a:solidFill>
              </a:defRPr>
            </a:lvl8pPr>
            <a:lvl9pPr marL="2260763" indent="0">
              <a:buNone/>
              <a:defRPr sz="98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3C06-4122-4FF9-8367-22592B91A8C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E6A-A091-4FD2-ADD9-75329F368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7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540" y="1677293"/>
            <a:ext cx="2401888" cy="3997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1072" y="1677293"/>
            <a:ext cx="2401888" cy="3997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3C06-4122-4FF9-8367-22592B91A8C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E6A-A091-4FD2-ADD9-75329F368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77" y="335460"/>
            <a:ext cx="4874419" cy="12178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277" y="1544569"/>
            <a:ext cx="2390849" cy="756969"/>
          </a:xfrm>
        </p:spPr>
        <p:txBody>
          <a:bodyPr anchor="b"/>
          <a:lstStyle>
            <a:lvl1pPr marL="0" indent="0">
              <a:buNone/>
              <a:defRPr sz="1483" b="1"/>
            </a:lvl1pPr>
            <a:lvl2pPr marL="282595" indent="0">
              <a:buNone/>
              <a:defRPr sz="1236" b="1"/>
            </a:lvl2pPr>
            <a:lvl3pPr marL="565191" indent="0">
              <a:buNone/>
              <a:defRPr sz="1113" b="1"/>
            </a:lvl3pPr>
            <a:lvl4pPr marL="847786" indent="0">
              <a:buNone/>
              <a:defRPr sz="989" b="1"/>
            </a:lvl4pPr>
            <a:lvl5pPr marL="1130381" indent="0">
              <a:buNone/>
              <a:defRPr sz="989" b="1"/>
            </a:lvl5pPr>
            <a:lvl6pPr marL="1412977" indent="0">
              <a:buNone/>
              <a:defRPr sz="989" b="1"/>
            </a:lvl6pPr>
            <a:lvl7pPr marL="1695572" indent="0">
              <a:buNone/>
              <a:defRPr sz="989" b="1"/>
            </a:lvl7pPr>
            <a:lvl8pPr marL="1978167" indent="0">
              <a:buNone/>
              <a:defRPr sz="989" b="1"/>
            </a:lvl8pPr>
            <a:lvl9pPr marL="2260763" indent="0">
              <a:buNone/>
              <a:defRPr sz="9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277" y="2301538"/>
            <a:ext cx="2390849" cy="3385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61072" y="1544569"/>
            <a:ext cx="2402624" cy="756969"/>
          </a:xfrm>
        </p:spPr>
        <p:txBody>
          <a:bodyPr anchor="b"/>
          <a:lstStyle>
            <a:lvl1pPr marL="0" indent="0">
              <a:buNone/>
              <a:defRPr sz="1483" b="1"/>
            </a:lvl1pPr>
            <a:lvl2pPr marL="282595" indent="0">
              <a:buNone/>
              <a:defRPr sz="1236" b="1"/>
            </a:lvl2pPr>
            <a:lvl3pPr marL="565191" indent="0">
              <a:buNone/>
              <a:defRPr sz="1113" b="1"/>
            </a:lvl3pPr>
            <a:lvl4pPr marL="847786" indent="0">
              <a:buNone/>
              <a:defRPr sz="989" b="1"/>
            </a:lvl4pPr>
            <a:lvl5pPr marL="1130381" indent="0">
              <a:buNone/>
              <a:defRPr sz="989" b="1"/>
            </a:lvl5pPr>
            <a:lvl6pPr marL="1412977" indent="0">
              <a:buNone/>
              <a:defRPr sz="989" b="1"/>
            </a:lvl6pPr>
            <a:lvl7pPr marL="1695572" indent="0">
              <a:buNone/>
              <a:defRPr sz="989" b="1"/>
            </a:lvl7pPr>
            <a:lvl8pPr marL="1978167" indent="0">
              <a:buNone/>
              <a:defRPr sz="989" b="1"/>
            </a:lvl8pPr>
            <a:lvl9pPr marL="2260763" indent="0">
              <a:buNone/>
              <a:defRPr sz="9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61072" y="2301538"/>
            <a:ext cx="2402624" cy="3385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3C06-4122-4FF9-8367-22592B91A8C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E6A-A091-4FD2-ADD9-75329F368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7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3C06-4122-4FF9-8367-22592B91A8C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E6A-A091-4FD2-ADD9-75329F368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3C06-4122-4FF9-8367-22592B91A8C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E6A-A091-4FD2-ADD9-75329F368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1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77" y="420052"/>
            <a:ext cx="1822756" cy="1470184"/>
          </a:xfrm>
        </p:spPr>
        <p:txBody>
          <a:bodyPr anchor="b"/>
          <a:lstStyle>
            <a:lvl1pPr>
              <a:defRPr sz="19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624" y="907198"/>
            <a:ext cx="2861072" cy="4477643"/>
          </a:xfrm>
        </p:spPr>
        <p:txBody>
          <a:bodyPr/>
          <a:lstStyle>
            <a:lvl1pPr>
              <a:defRPr sz="1978"/>
            </a:lvl1pPr>
            <a:lvl2pPr>
              <a:defRPr sz="1731"/>
            </a:lvl2pPr>
            <a:lvl3pPr>
              <a:defRPr sz="1483"/>
            </a:lvl3pPr>
            <a:lvl4pPr>
              <a:defRPr sz="1236"/>
            </a:lvl4pPr>
            <a:lvl5pPr>
              <a:defRPr sz="1236"/>
            </a:lvl5pPr>
            <a:lvl6pPr>
              <a:defRPr sz="1236"/>
            </a:lvl6pPr>
            <a:lvl7pPr>
              <a:defRPr sz="1236"/>
            </a:lvl7pPr>
            <a:lvl8pPr>
              <a:defRPr sz="1236"/>
            </a:lvl8pPr>
            <a:lvl9pPr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9277" y="1890236"/>
            <a:ext cx="1822756" cy="3501897"/>
          </a:xfrm>
        </p:spPr>
        <p:txBody>
          <a:bodyPr/>
          <a:lstStyle>
            <a:lvl1pPr marL="0" indent="0">
              <a:buNone/>
              <a:defRPr sz="989"/>
            </a:lvl1pPr>
            <a:lvl2pPr marL="282595" indent="0">
              <a:buNone/>
              <a:defRPr sz="865"/>
            </a:lvl2pPr>
            <a:lvl3pPr marL="565191" indent="0">
              <a:buNone/>
              <a:defRPr sz="742"/>
            </a:lvl3pPr>
            <a:lvl4pPr marL="847786" indent="0">
              <a:buNone/>
              <a:defRPr sz="618"/>
            </a:lvl4pPr>
            <a:lvl5pPr marL="1130381" indent="0">
              <a:buNone/>
              <a:defRPr sz="618"/>
            </a:lvl5pPr>
            <a:lvl6pPr marL="1412977" indent="0">
              <a:buNone/>
              <a:defRPr sz="618"/>
            </a:lvl6pPr>
            <a:lvl7pPr marL="1695572" indent="0">
              <a:buNone/>
              <a:defRPr sz="618"/>
            </a:lvl7pPr>
            <a:lvl8pPr marL="1978167" indent="0">
              <a:buNone/>
              <a:defRPr sz="618"/>
            </a:lvl8pPr>
            <a:lvl9pPr marL="2260763" indent="0">
              <a:buNone/>
              <a:defRPr sz="6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3C06-4122-4FF9-8367-22592B91A8C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E6A-A091-4FD2-ADD9-75329F368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1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77" y="420052"/>
            <a:ext cx="1822756" cy="1470184"/>
          </a:xfrm>
        </p:spPr>
        <p:txBody>
          <a:bodyPr anchor="b"/>
          <a:lstStyle>
            <a:lvl1pPr>
              <a:defRPr sz="19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02624" y="907198"/>
            <a:ext cx="2861072" cy="4477643"/>
          </a:xfrm>
        </p:spPr>
        <p:txBody>
          <a:bodyPr anchor="t"/>
          <a:lstStyle>
            <a:lvl1pPr marL="0" indent="0">
              <a:buNone/>
              <a:defRPr sz="1978"/>
            </a:lvl1pPr>
            <a:lvl2pPr marL="282595" indent="0">
              <a:buNone/>
              <a:defRPr sz="1731"/>
            </a:lvl2pPr>
            <a:lvl3pPr marL="565191" indent="0">
              <a:buNone/>
              <a:defRPr sz="1483"/>
            </a:lvl3pPr>
            <a:lvl4pPr marL="847786" indent="0">
              <a:buNone/>
              <a:defRPr sz="1236"/>
            </a:lvl4pPr>
            <a:lvl5pPr marL="1130381" indent="0">
              <a:buNone/>
              <a:defRPr sz="1236"/>
            </a:lvl5pPr>
            <a:lvl6pPr marL="1412977" indent="0">
              <a:buNone/>
              <a:defRPr sz="1236"/>
            </a:lvl6pPr>
            <a:lvl7pPr marL="1695572" indent="0">
              <a:buNone/>
              <a:defRPr sz="1236"/>
            </a:lvl7pPr>
            <a:lvl8pPr marL="1978167" indent="0">
              <a:buNone/>
              <a:defRPr sz="1236"/>
            </a:lvl8pPr>
            <a:lvl9pPr marL="2260763" indent="0">
              <a:buNone/>
              <a:defRPr sz="123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9277" y="1890236"/>
            <a:ext cx="1822756" cy="3501897"/>
          </a:xfrm>
        </p:spPr>
        <p:txBody>
          <a:bodyPr/>
          <a:lstStyle>
            <a:lvl1pPr marL="0" indent="0">
              <a:buNone/>
              <a:defRPr sz="989"/>
            </a:lvl1pPr>
            <a:lvl2pPr marL="282595" indent="0">
              <a:buNone/>
              <a:defRPr sz="865"/>
            </a:lvl2pPr>
            <a:lvl3pPr marL="565191" indent="0">
              <a:buNone/>
              <a:defRPr sz="742"/>
            </a:lvl3pPr>
            <a:lvl4pPr marL="847786" indent="0">
              <a:buNone/>
              <a:defRPr sz="618"/>
            </a:lvl4pPr>
            <a:lvl5pPr marL="1130381" indent="0">
              <a:buNone/>
              <a:defRPr sz="618"/>
            </a:lvl5pPr>
            <a:lvl6pPr marL="1412977" indent="0">
              <a:buNone/>
              <a:defRPr sz="618"/>
            </a:lvl6pPr>
            <a:lvl7pPr marL="1695572" indent="0">
              <a:buNone/>
              <a:defRPr sz="618"/>
            </a:lvl7pPr>
            <a:lvl8pPr marL="1978167" indent="0">
              <a:buNone/>
              <a:defRPr sz="618"/>
            </a:lvl8pPr>
            <a:lvl9pPr marL="2260763" indent="0">
              <a:buNone/>
              <a:defRPr sz="6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3C06-4122-4FF9-8367-22592B91A8C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E6A-A091-4FD2-ADD9-75329F368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3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541" y="335460"/>
            <a:ext cx="4874419" cy="1217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541" y="1677293"/>
            <a:ext cx="4874419" cy="399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540" y="5839898"/>
            <a:ext cx="1271588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383C06-4122-4FF9-8367-22592B91A8C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2060" y="5839898"/>
            <a:ext cx="1907381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372" y="5839898"/>
            <a:ext cx="1271588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192E6A-A091-4FD2-ADD9-75329F368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65191" rtl="0" eaLnBrk="1" latinLnBrk="0" hangingPunct="1">
        <a:lnSpc>
          <a:spcPct val="90000"/>
        </a:lnSpc>
        <a:spcBef>
          <a:spcPct val="0"/>
        </a:spcBef>
        <a:buNone/>
        <a:defRPr sz="2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298" indent="-141298" algn="l" defTabSz="565191" rtl="0" eaLnBrk="1" latinLnBrk="0" hangingPunct="1">
        <a:lnSpc>
          <a:spcPct val="90000"/>
        </a:lnSpc>
        <a:spcBef>
          <a:spcPts val="618"/>
        </a:spcBef>
        <a:buFont typeface="Arial" panose="020B0604020202020204" pitchFamily="34" charset="0"/>
        <a:buChar char="•"/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23893" indent="-141298" algn="l" defTabSz="565191" rtl="0" eaLnBrk="1" latinLnBrk="0" hangingPunct="1">
        <a:lnSpc>
          <a:spcPct val="90000"/>
        </a:lnSpc>
        <a:spcBef>
          <a:spcPts val="309"/>
        </a:spcBef>
        <a:buFont typeface="Arial" panose="020B0604020202020204" pitchFamily="34" charset="0"/>
        <a:buChar char="•"/>
        <a:defRPr sz="1483" kern="1200">
          <a:solidFill>
            <a:schemeClr val="tx1"/>
          </a:solidFill>
          <a:latin typeface="+mn-lt"/>
          <a:ea typeface="+mn-ea"/>
          <a:cs typeface="+mn-cs"/>
        </a:defRPr>
      </a:lvl2pPr>
      <a:lvl3pPr marL="706488" indent="-141298" algn="l" defTabSz="565191" rtl="0" eaLnBrk="1" latinLnBrk="0" hangingPunct="1">
        <a:lnSpc>
          <a:spcPct val="90000"/>
        </a:lnSpc>
        <a:spcBef>
          <a:spcPts val="309"/>
        </a:spcBef>
        <a:buFont typeface="Arial" panose="020B0604020202020204" pitchFamily="34" charset="0"/>
        <a:buChar char="•"/>
        <a:defRPr sz="1236" kern="1200">
          <a:solidFill>
            <a:schemeClr val="tx1"/>
          </a:solidFill>
          <a:latin typeface="+mn-lt"/>
          <a:ea typeface="+mn-ea"/>
          <a:cs typeface="+mn-cs"/>
        </a:defRPr>
      </a:lvl3pPr>
      <a:lvl4pPr marL="989084" indent="-141298" algn="l" defTabSz="565191" rtl="0" eaLnBrk="1" latinLnBrk="0" hangingPunct="1">
        <a:lnSpc>
          <a:spcPct val="90000"/>
        </a:lnSpc>
        <a:spcBef>
          <a:spcPts val="309"/>
        </a:spcBef>
        <a:buFont typeface="Arial" panose="020B0604020202020204" pitchFamily="34" charset="0"/>
        <a:buChar char="•"/>
        <a:defRPr sz="1113" kern="1200">
          <a:solidFill>
            <a:schemeClr val="tx1"/>
          </a:solidFill>
          <a:latin typeface="+mn-lt"/>
          <a:ea typeface="+mn-ea"/>
          <a:cs typeface="+mn-cs"/>
        </a:defRPr>
      </a:lvl4pPr>
      <a:lvl5pPr marL="1271679" indent="-141298" algn="l" defTabSz="565191" rtl="0" eaLnBrk="1" latinLnBrk="0" hangingPunct="1">
        <a:lnSpc>
          <a:spcPct val="90000"/>
        </a:lnSpc>
        <a:spcBef>
          <a:spcPts val="309"/>
        </a:spcBef>
        <a:buFont typeface="Arial" panose="020B0604020202020204" pitchFamily="34" charset="0"/>
        <a:buChar char="•"/>
        <a:defRPr sz="1113" kern="1200">
          <a:solidFill>
            <a:schemeClr val="tx1"/>
          </a:solidFill>
          <a:latin typeface="+mn-lt"/>
          <a:ea typeface="+mn-ea"/>
          <a:cs typeface="+mn-cs"/>
        </a:defRPr>
      </a:lvl5pPr>
      <a:lvl6pPr marL="1554274" indent="-141298" algn="l" defTabSz="565191" rtl="0" eaLnBrk="1" latinLnBrk="0" hangingPunct="1">
        <a:lnSpc>
          <a:spcPct val="90000"/>
        </a:lnSpc>
        <a:spcBef>
          <a:spcPts val="309"/>
        </a:spcBef>
        <a:buFont typeface="Arial" panose="020B0604020202020204" pitchFamily="34" charset="0"/>
        <a:buChar char="•"/>
        <a:defRPr sz="1113" kern="1200">
          <a:solidFill>
            <a:schemeClr val="tx1"/>
          </a:solidFill>
          <a:latin typeface="+mn-lt"/>
          <a:ea typeface="+mn-ea"/>
          <a:cs typeface="+mn-cs"/>
        </a:defRPr>
      </a:lvl6pPr>
      <a:lvl7pPr marL="1836870" indent="-141298" algn="l" defTabSz="565191" rtl="0" eaLnBrk="1" latinLnBrk="0" hangingPunct="1">
        <a:lnSpc>
          <a:spcPct val="90000"/>
        </a:lnSpc>
        <a:spcBef>
          <a:spcPts val="309"/>
        </a:spcBef>
        <a:buFont typeface="Arial" panose="020B0604020202020204" pitchFamily="34" charset="0"/>
        <a:buChar char="•"/>
        <a:defRPr sz="1113" kern="1200">
          <a:solidFill>
            <a:schemeClr val="tx1"/>
          </a:solidFill>
          <a:latin typeface="+mn-lt"/>
          <a:ea typeface="+mn-ea"/>
          <a:cs typeface="+mn-cs"/>
        </a:defRPr>
      </a:lvl7pPr>
      <a:lvl8pPr marL="2119465" indent="-141298" algn="l" defTabSz="565191" rtl="0" eaLnBrk="1" latinLnBrk="0" hangingPunct="1">
        <a:lnSpc>
          <a:spcPct val="90000"/>
        </a:lnSpc>
        <a:spcBef>
          <a:spcPts val="309"/>
        </a:spcBef>
        <a:buFont typeface="Arial" panose="020B0604020202020204" pitchFamily="34" charset="0"/>
        <a:buChar char="•"/>
        <a:defRPr sz="1113" kern="1200">
          <a:solidFill>
            <a:schemeClr val="tx1"/>
          </a:solidFill>
          <a:latin typeface="+mn-lt"/>
          <a:ea typeface="+mn-ea"/>
          <a:cs typeface="+mn-cs"/>
        </a:defRPr>
      </a:lvl8pPr>
      <a:lvl9pPr marL="2402060" indent="-141298" algn="l" defTabSz="565191" rtl="0" eaLnBrk="1" latinLnBrk="0" hangingPunct="1">
        <a:lnSpc>
          <a:spcPct val="90000"/>
        </a:lnSpc>
        <a:spcBef>
          <a:spcPts val="309"/>
        </a:spcBef>
        <a:buFont typeface="Arial" panose="020B0604020202020204" pitchFamily="34" charset="0"/>
        <a:buChar char="•"/>
        <a:defRPr sz="11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5191" rtl="0" eaLnBrk="1" latinLnBrk="0" hangingPunct="1">
        <a:defRPr sz="1113" kern="1200">
          <a:solidFill>
            <a:schemeClr val="tx1"/>
          </a:solidFill>
          <a:latin typeface="+mn-lt"/>
          <a:ea typeface="+mn-ea"/>
          <a:cs typeface="+mn-cs"/>
        </a:defRPr>
      </a:lvl1pPr>
      <a:lvl2pPr marL="282595" algn="l" defTabSz="565191" rtl="0" eaLnBrk="1" latinLnBrk="0" hangingPunct="1">
        <a:defRPr sz="1113" kern="1200">
          <a:solidFill>
            <a:schemeClr val="tx1"/>
          </a:solidFill>
          <a:latin typeface="+mn-lt"/>
          <a:ea typeface="+mn-ea"/>
          <a:cs typeface="+mn-cs"/>
        </a:defRPr>
      </a:lvl2pPr>
      <a:lvl3pPr marL="565191" algn="l" defTabSz="565191" rtl="0" eaLnBrk="1" latinLnBrk="0" hangingPunct="1">
        <a:defRPr sz="1113" kern="1200">
          <a:solidFill>
            <a:schemeClr val="tx1"/>
          </a:solidFill>
          <a:latin typeface="+mn-lt"/>
          <a:ea typeface="+mn-ea"/>
          <a:cs typeface="+mn-cs"/>
        </a:defRPr>
      </a:lvl3pPr>
      <a:lvl4pPr marL="847786" algn="l" defTabSz="565191" rtl="0" eaLnBrk="1" latinLnBrk="0" hangingPunct="1">
        <a:defRPr sz="1113" kern="1200">
          <a:solidFill>
            <a:schemeClr val="tx1"/>
          </a:solidFill>
          <a:latin typeface="+mn-lt"/>
          <a:ea typeface="+mn-ea"/>
          <a:cs typeface="+mn-cs"/>
        </a:defRPr>
      </a:lvl4pPr>
      <a:lvl5pPr marL="1130381" algn="l" defTabSz="565191" rtl="0" eaLnBrk="1" latinLnBrk="0" hangingPunct="1">
        <a:defRPr sz="1113" kern="1200">
          <a:solidFill>
            <a:schemeClr val="tx1"/>
          </a:solidFill>
          <a:latin typeface="+mn-lt"/>
          <a:ea typeface="+mn-ea"/>
          <a:cs typeface="+mn-cs"/>
        </a:defRPr>
      </a:lvl5pPr>
      <a:lvl6pPr marL="1412977" algn="l" defTabSz="565191" rtl="0" eaLnBrk="1" latinLnBrk="0" hangingPunct="1">
        <a:defRPr sz="1113" kern="1200">
          <a:solidFill>
            <a:schemeClr val="tx1"/>
          </a:solidFill>
          <a:latin typeface="+mn-lt"/>
          <a:ea typeface="+mn-ea"/>
          <a:cs typeface="+mn-cs"/>
        </a:defRPr>
      </a:lvl6pPr>
      <a:lvl7pPr marL="1695572" algn="l" defTabSz="565191" rtl="0" eaLnBrk="1" latinLnBrk="0" hangingPunct="1">
        <a:defRPr sz="1113" kern="1200">
          <a:solidFill>
            <a:schemeClr val="tx1"/>
          </a:solidFill>
          <a:latin typeface="+mn-lt"/>
          <a:ea typeface="+mn-ea"/>
          <a:cs typeface="+mn-cs"/>
        </a:defRPr>
      </a:lvl7pPr>
      <a:lvl8pPr marL="1978167" algn="l" defTabSz="565191" rtl="0" eaLnBrk="1" latinLnBrk="0" hangingPunct="1">
        <a:defRPr sz="1113" kern="1200">
          <a:solidFill>
            <a:schemeClr val="tx1"/>
          </a:solidFill>
          <a:latin typeface="+mn-lt"/>
          <a:ea typeface="+mn-ea"/>
          <a:cs typeface="+mn-cs"/>
        </a:defRPr>
      </a:lvl8pPr>
      <a:lvl9pPr marL="2260763" algn="l" defTabSz="565191" rtl="0" eaLnBrk="1" latinLnBrk="0" hangingPunct="1">
        <a:defRPr sz="11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F554A7A-ED3C-B609-C318-50453DC3090A}"/>
              </a:ext>
            </a:extLst>
          </p:cNvPr>
          <p:cNvGrpSpPr/>
          <p:nvPr/>
        </p:nvGrpSpPr>
        <p:grpSpPr>
          <a:xfrm>
            <a:off x="0" y="0"/>
            <a:ext cx="5662164" cy="6300788"/>
            <a:chOff x="0" y="0"/>
            <a:chExt cx="5662164" cy="630078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AA49B54-4572-928C-AF11-42095107EABC}"/>
                </a:ext>
              </a:extLst>
            </p:cNvPr>
            <p:cNvGrpSpPr/>
            <p:nvPr/>
          </p:nvGrpSpPr>
          <p:grpSpPr>
            <a:xfrm>
              <a:off x="0" y="0"/>
              <a:ext cx="5662164" cy="6300788"/>
              <a:chOff x="0" y="0"/>
              <a:chExt cx="5662164" cy="630078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CE0392B-3625-071F-61BC-135A26B27D09}"/>
                  </a:ext>
                </a:extLst>
              </p:cNvPr>
              <p:cNvSpPr/>
              <p:nvPr/>
            </p:nvSpPr>
            <p:spPr>
              <a:xfrm>
                <a:off x="0" y="0"/>
                <a:ext cx="5651500" cy="63007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9A25E2E-6BE7-191C-3FB0-EED4E0193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979" y="0"/>
                <a:ext cx="5653185" cy="6300788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6D71576-E329-7360-16D0-BCD308A8A4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b="2460"/>
              <a:stretch>
                <a:fillRect/>
              </a:stretch>
            </p:blipFill>
            <p:spPr>
              <a:xfrm>
                <a:off x="547152" y="1015541"/>
                <a:ext cx="4557196" cy="5103906"/>
              </a:xfrm>
              <a:prstGeom prst="rect">
                <a:avLst/>
              </a:prstGeom>
            </p:spPr>
          </p:pic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DFD8F8C-B29F-F702-A5A1-BCBE873EBC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384" y="3442267"/>
                <a:ext cx="0" cy="2497198"/>
              </a:xfrm>
              <a:prstGeom prst="line">
                <a:avLst/>
              </a:prstGeom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B9220AE-24EF-375E-BFAF-84483988D9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2881" y="5939465"/>
                <a:ext cx="1703442" cy="0"/>
              </a:xfrm>
              <a:prstGeom prst="line">
                <a:avLst/>
              </a:prstGeom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04E5D41-05BC-BCD2-DA83-EECD72523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2881" y="3442267"/>
                <a:ext cx="1689375" cy="2484376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B49F889-D8D0-5DC8-EC02-A32BBDAADAFA}"/>
                  </a:ext>
                </a:extLst>
              </p:cNvPr>
              <p:cNvSpPr/>
              <p:nvPr/>
            </p:nvSpPr>
            <p:spPr>
              <a:xfrm>
                <a:off x="2001196" y="5392500"/>
                <a:ext cx="158362" cy="1970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A1B6B22-2F5E-B513-AAD5-CD5F1A5324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8888" y="3442267"/>
                <a:ext cx="1713368" cy="0"/>
              </a:xfrm>
              <a:prstGeom prst="line">
                <a:avLst/>
              </a:prstGeom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EB89B8C-CAFD-1C91-1D19-F9BFF302C9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2256" y="3442267"/>
                <a:ext cx="15382" cy="2497198"/>
              </a:xfrm>
              <a:prstGeom prst="line">
                <a:avLst/>
              </a:prstGeom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1715D8-3A1B-EDCA-C799-3822C27E4721}"/>
                  </a:ext>
                </a:extLst>
              </p:cNvPr>
              <p:cNvSpPr/>
              <p:nvPr/>
            </p:nvSpPr>
            <p:spPr>
              <a:xfrm>
                <a:off x="1896919" y="5310554"/>
                <a:ext cx="45719" cy="819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1A580D9-C25E-4D41-1D50-02CFCE24CB56}"/>
                  </a:ext>
                </a:extLst>
              </p:cNvPr>
              <p:cNvSpPr/>
              <p:nvPr/>
            </p:nvSpPr>
            <p:spPr>
              <a:xfrm>
                <a:off x="2001196" y="5310553"/>
                <a:ext cx="110472" cy="819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D83865-7EC6-1241-DADD-B3CACC05D53C}"/>
                </a:ext>
              </a:extLst>
            </p:cNvPr>
            <p:cNvSpPr/>
            <p:nvPr/>
          </p:nvSpPr>
          <p:spPr>
            <a:xfrm>
              <a:off x="11723" y="211015"/>
              <a:ext cx="45719" cy="6002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757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Shannon Roche</dc:creator>
  <cp:lastModifiedBy>Shannon Roche</cp:lastModifiedBy>
  <cp:revision>3</cp:revision>
  <dcterms:created xsi:type="dcterms:W3CDTF">2026-06-12T14:54:23Z</dcterms:created>
  <dcterms:modified xsi:type="dcterms:W3CDTF">2026-06-12T16:31:08Z</dcterms:modified>
</cp:coreProperties>
</file>