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15000" cy="6391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/>
  </p:normalViewPr>
  <p:slideViewPr>
    <p:cSldViewPr snapToGrid="0">
      <p:cViewPr>
        <p:scale>
          <a:sx n="81" d="100"/>
          <a:sy n="81" d="100"/>
        </p:scale>
        <p:origin x="236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045980"/>
            <a:ext cx="4857750" cy="2225111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56899"/>
            <a:ext cx="4286250" cy="1543078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340276"/>
            <a:ext cx="1232297" cy="54163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340276"/>
            <a:ext cx="3625453" cy="54163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6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1593382"/>
            <a:ext cx="4929188" cy="2658592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4277126"/>
            <a:ext cx="4929188" cy="1398091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82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1701381"/>
            <a:ext cx="2428875" cy="4055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1701381"/>
            <a:ext cx="2428875" cy="4055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340278"/>
            <a:ext cx="4929188" cy="1235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1566751"/>
            <a:ext cx="2417713" cy="76784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2334591"/>
            <a:ext cx="2417713" cy="343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1566751"/>
            <a:ext cx="2429619" cy="76784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2334591"/>
            <a:ext cx="2429619" cy="343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426085"/>
            <a:ext cx="1843236" cy="149129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920227"/>
            <a:ext cx="2893219" cy="4541948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1917383"/>
            <a:ext cx="1843236" cy="3552188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426085"/>
            <a:ext cx="1843236" cy="149129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920227"/>
            <a:ext cx="2893219" cy="4541948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1917383"/>
            <a:ext cx="1843236" cy="3552188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7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340278"/>
            <a:ext cx="4929188" cy="1235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1701381"/>
            <a:ext cx="4929188" cy="405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5923767"/>
            <a:ext cx="1285875" cy="340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B81F3-33B8-4F99-9E65-BBE741FA73B2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5923767"/>
            <a:ext cx="1928813" cy="340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5923767"/>
            <a:ext cx="1285875" cy="340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A09BAF-50DF-49CB-8F69-EB74E331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CADF2A6-8AC1-B097-7776-CE1BCC71E431}"/>
              </a:ext>
            </a:extLst>
          </p:cNvPr>
          <p:cNvGrpSpPr/>
          <p:nvPr/>
        </p:nvGrpSpPr>
        <p:grpSpPr>
          <a:xfrm>
            <a:off x="0" y="0"/>
            <a:ext cx="5715000" cy="6450227"/>
            <a:chOff x="0" y="0"/>
            <a:chExt cx="5715000" cy="645022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2387247-041E-B6E7-50B8-A0D058A4D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" r="-1" b="86"/>
            <a:stretch>
              <a:fillRect/>
            </a:stretch>
          </p:blipFill>
          <p:spPr bwMode="auto">
            <a:xfrm>
              <a:off x="0" y="0"/>
              <a:ext cx="5715000" cy="645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6880391-AE9F-3107-20E5-A66C21EA45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"/>
            <a:stretch>
              <a:fillRect/>
            </a:stretch>
          </p:blipFill>
          <p:spPr bwMode="auto">
            <a:xfrm>
              <a:off x="447592" y="1072377"/>
              <a:ext cx="4819816" cy="537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FEDDFF-2087-935A-33D2-4707648581E3}"/>
                </a:ext>
              </a:extLst>
            </p:cNvPr>
            <p:cNvGrpSpPr/>
            <p:nvPr/>
          </p:nvGrpSpPr>
          <p:grpSpPr>
            <a:xfrm>
              <a:off x="1859429" y="3460769"/>
              <a:ext cx="1996142" cy="2766748"/>
              <a:chOff x="1886028" y="3076721"/>
              <a:chExt cx="1996142" cy="276674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9CBE80D-BF0C-0738-E7E7-61EE77C0B2B3}"/>
                  </a:ext>
                </a:extLst>
              </p:cNvPr>
              <p:cNvGrpSpPr/>
              <p:nvPr/>
            </p:nvGrpSpPr>
            <p:grpSpPr>
              <a:xfrm>
                <a:off x="1886029" y="3076721"/>
                <a:ext cx="1996141" cy="2766748"/>
                <a:chOff x="1886029" y="3076721"/>
                <a:chExt cx="1996141" cy="2766748"/>
              </a:xfrm>
            </p:grpSpPr>
            <p:pic>
              <p:nvPicPr>
                <p:cNvPr id="1032" name="Picture 8">
                  <a:extLst>
                    <a:ext uri="{FF2B5EF4-FFF2-40B4-BE49-F238E27FC236}">
                      <a16:creationId xmlns:a16="http://schemas.microsoft.com/office/drawing/2014/main" id="{C29991E9-2EA1-BA9A-F238-CE2288A8AB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180" t="2341" r="831" b="44731"/>
                <a:stretch>
                  <a:fillRect/>
                </a:stretch>
              </p:blipFill>
              <p:spPr bwMode="auto">
                <a:xfrm>
                  <a:off x="1886029" y="3076721"/>
                  <a:ext cx="1996141" cy="27667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E163877-DD6B-9E20-2A6B-B19FF8AC0376}"/>
                    </a:ext>
                  </a:extLst>
                </p:cNvPr>
                <p:cNvSpPr/>
                <p:nvPr/>
              </p:nvSpPr>
              <p:spPr>
                <a:xfrm>
                  <a:off x="1886029" y="5009740"/>
                  <a:ext cx="52897" cy="4199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7C79BCF-162C-3031-9DE3-21BC0CF7138E}"/>
                    </a:ext>
                  </a:extLst>
                </p:cNvPr>
                <p:cNvSpPr/>
                <p:nvPr/>
              </p:nvSpPr>
              <p:spPr>
                <a:xfrm>
                  <a:off x="1938928" y="5249458"/>
                  <a:ext cx="160187" cy="2235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593C79A-700E-9ECE-BB29-5D4C1C5916F2}"/>
                    </a:ext>
                  </a:extLst>
                </p:cNvPr>
                <p:cNvSpPr/>
                <p:nvPr/>
              </p:nvSpPr>
              <p:spPr>
                <a:xfrm>
                  <a:off x="1938927" y="5173061"/>
                  <a:ext cx="110129" cy="145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466FD9-0795-B61D-3A7A-793FE2E5A790}"/>
                  </a:ext>
                </a:extLst>
              </p:cNvPr>
              <p:cNvSpPr/>
              <p:nvPr/>
            </p:nvSpPr>
            <p:spPr>
              <a:xfrm>
                <a:off x="1886028" y="3076721"/>
                <a:ext cx="1996141" cy="2766748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587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Lily Yates</dc:creator>
  <cp:lastModifiedBy>Lily Yates</cp:lastModifiedBy>
  <cp:revision>1</cp:revision>
  <dcterms:created xsi:type="dcterms:W3CDTF">2026-06-12T14:18:37Z</dcterms:created>
  <dcterms:modified xsi:type="dcterms:W3CDTF">2026-06-12T15:25:45Z</dcterms:modified>
</cp:coreProperties>
</file>