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8229600" cy="8229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17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220" y="1346836"/>
            <a:ext cx="6995160" cy="286512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4322446"/>
            <a:ext cx="6172200" cy="1986914"/>
          </a:xfr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F4D0-F1A8-4B4F-A9FE-17D2323EF18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A3725-0716-4BE5-81B7-FA080DC65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852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F4D0-F1A8-4B4F-A9FE-17D2323EF18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A3725-0716-4BE5-81B7-FA080DC65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410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89308" y="438150"/>
            <a:ext cx="1774508" cy="697420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5785" y="438150"/>
            <a:ext cx="5220653" cy="697420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F4D0-F1A8-4B4F-A9FE-17D2323EF18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A3725-0716-4BE5-81B7-FA080DC65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385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F4D0-F1A8-4B4F-A9FE-17D2323EF18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A3725-0716-4BE5-81B7-FA080DC65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709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499" y="2051688"/>
            <a:ext cx="7098030" cy="3423284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499" y="5507358"/>
            <a:ext cx="7098030" cy="1800224"/>
          </a:xfr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82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82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82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82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82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82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82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F4D0-F1A8-4B4F-A9FE-17D2323EF18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A3725-0716-4BE5-81B7-FA080DC65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667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5785" y="2190750"/>
            <a:ext cx="3497580" cy="52216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66235" y="2190750"/>
            <a:ext cx="3497580" cy="52216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F4D0-F1A8-4B4F-A9FE-17D2323EF18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A3725-0716-4BE5-81B7-FA080DC65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777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438152"/>
            <a:ext cx="7098030" cy="159067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6858" y="2017396"/>
            <a:ext cx="3481506" cy="988694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6858" y="3006090"/>
            <a:ext cx="3481506" cy="4421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66235" y="2017396"/>
            <a:ext cx="3498652" cy="988694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66235" y="3006090"/>
            <a:ext cx="3498652" cy="4421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F4D0-F1A8-4B4F-A9FE-17D2323EF18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A3725-0716-4BE5-81B7-FA080DC65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302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F4D0-F1A8-4B4F-A9FE-17D2323EF18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A3725-0716-4BE5-81B7-FA080DC65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114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F4D0-F1A8-4B4F-A9FE-17D2323EF18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A3725-0716-4BE5-81B7-FA080DC65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96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548640"/>
            <a:ext cx="2654260" cy="192024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8652" y="1184912"/>
            <a:ext cx="4166235" cy="5848350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857" y="2468880"/>
            <a:ext cx="2654260" cy="4573906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F4D0-F1A8-4B4F-A9FE-17D2323EF18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A3725-0716-4BE5-81B7-FA080DC65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881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548640"/>
            <a:ext cx="2654260" cy="192024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498652" y="1184912"/>
            <a:ext cx="4166235" cy="5848350"/>
          </a:xfrm>
        </p:spPr>
        <p:txBody>
          <a:bodyPr anchor="t"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857" y="2468880"/>
            <a:ext cx="2654260" cy="4573906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F4D0-F1A8-4B4F-A9FE-17D2323EF18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A3725-0716-4BE5-81B7-FA080DC65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874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5785" y="438152"/>
            <a:ext cx="709803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5785" y="2190750"/>
            <a:ext cx="709803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5785" y="7627622"/>
            <a:ext cx="18516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72F4D0-F1A8-4B4F-A9FE-17D2323EF18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6055" y="7627622"/>
            <a:ext cx="277749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12155" y="7627622"/>
            <a:ext cx="18516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2A3725-0716-4BE5-81B7-FA080DC65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323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22960" rtl="0" eaLnBrk="1" latinLnBrk="0" hangingPunct="1">
        <a:lnSpc>
          <a:spcPct val="90000"/>
        </a:lnSpc>
        <a:spcBef>
          <a:spcPct val="0"/>
        </a:spcBef>
        <a:buNone/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740" indent="-205740" algn="l" defTabSz="82296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9DCBA65E-674C-54D0-7B12-F77A96673A3A}"/>
              </a:ext>
            </a:extLst>
          </p:cNvPr>
          <p:cNvGrpSpPr/>
          <p:nvPr/>
        </p:nvGrpSpPr>
        <p:grpSpPr>
          <a:xfrm>
            <a:off x="0" y="0"/>
            <a:ext cx="8229600" cy="8229600"/>
            <a:chOff x="0" y="0"/>
            <a:chExt cx="8229600" cy="82296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61F7767-56FF-1152-D6DF-6AFBD63C5DA0}"/>
                </a:ext>
              </a:extLst>
            </p:cNvPr>
            <p:cNvSpPr/>
            <p:nvPr/>
          </p:nvSpPr>
          <p:spPr>
            <a:xfrm>
              <a:off x="0" y="0"/>
              <a:ext cx="8229600" cy="822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297F968-8225-E905-4167-CE0850653247}"/>
                </a:ext>
              </a:extLst>
            </p:cNvPr>
            <p:cNvGrpSpPr/>
            <p:nvPr/>
          </p:nvGrpSpPr>
          <p:grpSpPr>
            <a:xfrm>
              <a:off x="357351" y="179977"/>
              <a:ext cx="7514897" cy="7753340"/>
              <a:chOff x="357351" y="179977"/>
              <a:chExt cx="7514897" cy="775334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A4FB2A60-3E65-97D8-1DE0-EFE0DC2FE9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00680" y="2759639"/>
                <a:ext cx="6628240" cy="5173678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3315186-20E5-1381-75CF-B2BEFD5981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7351" y="179977"/>
                <a:ext cx="7514897" cy="247053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769488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Lily Yates</dc:creator>
  <cp:lastModifiedBy>Lily Yates</cp:lastModifiedBy>
  <cp:revision>1</cp:revision>
  <dcterms:created xsi:type="dcterms:W3CDTF">2026-08-27T21:36:50Z</dcterms:created>
  <dcterms:modified xsi:type="dcterms:W3CDTF">2026-08-27T21:42:14Z</dcterms:modified>
</cp:coreProperties>
</file>