
<file path=[Content_Types].xml><?xml version="1.0" encoding="utf-8"?>
<Types xmlns="http://schemas.openxmlformats.org/package/2006/content-types">
  <Default Extension="jpeg" ContentType="image/jpeg"/>
  <Default Extension="org&amp;utm_campaign=index&amp;utm_content=thumbnail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8229600" cy="14630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>
        <p:scale>
          <a:sx n="42" d="100"/>
          <a:sy n="42" d="100"/>
        </p:scale>
        <p:origin x="2731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7220" y="2394374"/>
            <a:ext cx="6995160" cy="5093547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7684348"/>
            <a:ext cx="6172200" cy="3532292"/>
          </a:xfrm>
        </p:spPr>
        <p:txBody>
          <a:bodyPr/>
          <a:lstStyle>
            <a:lvl1pPr marL="0" indent="0" algn="ctr">
              <a:buNone/>
              <a:defRPr sz="2160"/>
            </a:lvl1pPr>
            <a:lvl2pPr marL="411480" indent="0" algn="ctr">
              <a:buNone/>
              <a:defRPr sz="1800"/>
            </a:lvl2pPr>
            <a:lvl3pPr marL="822960" indent="0" algn="ctr">
              <a:buNone/>
              <a:defRPr sz="1620"/>
            </a:lvl3pPr>
            <a:lvl4pPr marL="1234440" indent="0" algn="ctr">
              <a:buNone/>
              <a:defRPr sz="1440"/>
            </a:lvl4pPr>
            <a:lvl5pPr marL="1645920" indent="0" algn="ctr">
              <a:buNone/>
              <a:defRPr sz="1440"/>
            </a:lvl5pPr>
            <a:lvl6pPr marL="2057400" indent="0" algn="ctr">
              <a:buNone/>
              <a:defRPr sz="1440"/>
            </a:lvl6pPr>
            <a:lvl7pPr marL="2468880" indent="0" algn="ctr">
              <a:buNone/>
              <a:defRPr sz="1440"/>
            </a:lvl7pPr>
            <a:lvl8pPr marL="2880360" indent="0" algn="ctr">
              <a:buNone/>
              <a:defRPr sz="1440"/>
            </a:lvl8pPr>
            <a:lvl9pPr marL="3291840" indent="0" algn="ctr">
              <a:buNone/>
              <a:defRPr sz="144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0DA8-079E-4B9C-A9DE-5E91F3D18D7A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83E8C-D5EB-4366-BC2E-CEB2D09C2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7031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0DA8-079E-4B9C-A9DE-5E91F3D18D7A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83E8C-D5EB-4366-BC2E-CEB2D09C2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305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889308" y="778933"/>
            <a:ext cx="1774508" cy="123985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65785" y="778933"/>
            <a:ext cx="5220653" cy="123985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0DA8-079E-4B9C-A9DE-5E91F3D18D7A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83E8C-D5EB-4366-BC2E-CEB2D09C2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526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0DA8-079E-4B9C-A9DE-5E91F3D18D7A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83E8C-D5EB-4366-BC2E-CEB2D09C2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192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1499" y="3647444"/>
            <a:ext cx="7098030" cy="6085839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1499" y="9790858"/>
            <a:ext cx="7098030" cy="3200399"/>
          </a:xfrm>
        </p:spPr>
        <p:txBody>
          <a:bodyPr/>
          <a:lstStyle>
            <a:lvl1pPr marL="0" indent="0">
              <a:buNone/>
              <a:defRPr sz="2160">
                <a:solidFill>
                  <a:schemeClr val="tx1">
                    <a:tint val="82000"/>
                  </a:schemeClr>
                </a:solidFill>
              </a:defRPr>
            </a:lvl1pPr>
            <a:lvl2pPr marL="41148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2pPr>
            <a:lvl3pPr marL="822960" indent="0">
              <a:buNone/>
              <a:defRPr sz="1620">
                <a:solidFill>
                  <a:schemeClr val="tx1">
                    <a:tint val="82000"/>
                  </a:schemeClr>
                </a:solidFill>
              </a:defRPr>
            </a:lvl3pPr>
            <a:lvl4pPr marL="123444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4pPr>
            <a:lvl5pPr marL="164592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5pPr>
            <a:lvl6pPr marL="205740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6pPr>
            <a:lvl7pPr marL="246888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7pPr>
            <a:lvl8pPr marL="288036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8pPr>
            <a:lvl9pPr marL="3291840" indent="0">
              <a:buNone/>
              <a:defRPr sz="144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0DA8-079E-4B9C-A9DE-5E91F3D18D7A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83E8C-D5EB-4366-BC2E-CEB2D09C2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243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5785" y="3894667"/>
            <a:ext cx="3497580" cy="92828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166235" y="3894667"/>
            <a:ext cx="3497580" cy="92828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0DA8-079E-4B9C-A9DE-5E91F3D18D7A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83E8C-D5EB-4366-BC2E-CEB2D09C2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147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778936"/>
            <a:ext cx="7098030" cy="282786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6858" y="3586481"/>
            <a:ext cx="3481506" cy="1757679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6858" y="5344160"/>
            <a:ext cx="3481506" cy="78604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166235" y="3586481"/>
            <a:ext cx="3498652" cy="1757679"/>
          </a:xfrm>
        </p:spPr>
        <p:txBody>
          <a:bodyPr anchor="b"/>
          <a:lstStyle>
            <a:lvl1pPr marL="0" indent="0">
              <a:buNone/>
              <a:defRPr sz="2160" b="1"/>
            </a:lvl1pPr>
            <a:lvl2pPr marL="411480" indent="0">
              <a:buNone/>
              <a:defRPr sz="1800" b="1"/>
            </a:lvl2pPr>
            <a:lvl3pPr marL="822960" indent="0">
              <a:buNone/>
              <a:defRPr sz="1620" b="1"/>
            </a:lvl3pPr>
            <a:lvl4pPr marL="1234440" indent="0">
              <a:buNone/>
              <a:defRPr sz="1440" b="1"/>
            </a:lvl4pPr>
            <a:lvl5pPr marL="1645920" indent="0">
              <a:buNone/>
              <a:defRPr sz="1440" b="1"/>
            </a:lvl5pPr>
            <a:lvl6pPr marL="2057400" indent="0">
              <a:buNone/>
              <a:defRPr sz="1440" b="1"/>
            </a:lvl6pPr>
            <a:lvl7pPr marL="2468880" indent="0">
              <a:buNone/>
              <a:defRPr sz="1440" b="1"/>
            </a:lvl7pPr>
            <a:lvl8pPr marL="2880360" indent="0">
              <a:buNone/>
              <a:defRPr sz="1440" b="1"/>
            </a:lvl8pPr>
            <a:lvl9pPr marL="3291840" indent="0">
              <a:buNone/>
              <a:defRPr sz="144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166235" y="5344160"/>
            <a:ext cx="3498652" cy="786045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0DA8-079E-4B9C-A9DE-5E91F3D18D7A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83E8C-D5EB-4366-BC2E-CEB2D09C2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6375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0DA8-079E-4B9C-A9DE-5E91F3D18D7A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83E8C-D5EB-4366-BC2E-CEB2D09C2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868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0DA8-079E-4B9C-A9DE-5E91F3D18D7A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83E8C-D5EB-4366-BC2E-CEB2D09C2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376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975360"/>
            <a:ext cx="2654260" cy="341376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8652" y="2106510"/>
            <a:ext cx="4166235" cy="10397067"/>
          </a:xfrm>
        </p:spPr>
        <p:txBody>
          <a:bodyPr/>
          <a:lstStyle>
            <a:lvl1pPr>
              <a:defRPr sz="2880"/>
            </a:lvl1pPr>
            <a:lvl2pPr>
              <a:defRPr sz="2520"/>
            </a:lvl2pPr>
            <a:lvl3pPr>
              <a:defRPr sz="216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4389120"/>
            <a:ext cx="2654260" cy="81313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0DA8-079E-4B9C-A9DE-5E91F3D18D7A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83E8C-D5EB-4366-BC2E-CEB2D09C2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1017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857" y="975360"/>
            <a:ext cx="2654260" cy="3413760"/>
          </a:xfrm>
        </p:spPr>
        <p:txBody>
          <a:bodyPr anchor="b"/>
          <a:lstStyle>
            <a:lvl1pPr>
              <a:defRPr sz="288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498652" y="2106510"/>
            <a:ext cx="4166235" cy="10397067"/>
          </a:xfrm>
        </p:spPr>
        <p:txBody>
          <a:bodyPr anchor="t"/>
          <a:lstStyle>
            <a:lvl1pPr marL="0" indent="0">
              <a:buNone/>
              <a:defRPr sz="2880"/>
            </a:lvl1pPr>
            <a:lvl2pPr marL="411480" indent="0">
              <a:buNone/>
              <a:defRPr sz="2520"/>
            </a:lvl2pPr>
            <a:lvl3pPr marL="822960" indent="0">
              <a:buNone/>
              <a:defRPr sz="2160"/>
            </a:lvl3pPr>
            <a:lvl4pPr marL="1234440" indent="0">
              <a:buNone/>
              <a:defRPr sz="1800"/>
            </a:lvl4pPr>
            <a:lvl5pPr marL="1645920" indent="0">
              <a:buNone/>
              <a:defRPr sz="1800"/>
            </a:lvl5pPr>
            <a:lvl6pPr marL="2057400" indent="0">
              <a:buNone/>
              <a:defRPr sz="1800"/>
            </a:lvl6pPr>
            <a:lvl7pPr marL="2468880" indent="0">
              <a:buNone/>
              <a:defRPr sz="1800"/>
            </a:lvl7pPr>
            <a:lvl8pPr marL="2880360" indent="0">
              <a:buNone/>
              <a:defRPr sz="1800"/>
            </a:lvl8pPr>
            <a:lvl9pPr marL="3291840" indent="0">
              <a:buNone/>
              <a:defRPr sz="1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66857" y="4389120"/>
            <a:ext cx="2654260" cy="8131388"/>
          </a:xfrm>
        </p:spPr>
        <p:txBody>
          <a:bodyPr/>
          <a:lstStyle>
            <a:lvl1pPr marL="0" indent="0">
              <a:buNone/>
              <a:defRPr sz="1440"/>
            </a:lvl1pPr>
            <a:lvl2pPr marL="411480" indent="0">
              <a:buNone/>
              <a:defRPr sz="1260"/>
            </a:lvl2pPr>
            <a:lvl3pPr marL="822960" indent="0">
              <a:buNone/>
              <a:defRPr sz="1080"/>
            </a:lvl3pPr>
            <a:lvl4pPr marL="1234440" indent="0">
              <a:buNone/>
              <a:defRPr sz="900"/>
            </a:lvl4pPr>
            <a:lvl5pPr marL="1645920" indent="0">
              <a:buNone/>
              <a:defRPr sz="900"/>
            </a:lvl5pPr>
            <a:lvl6pPr marL="2057400" indent="0">
              <a:buNone/>
              <a:defRPr sz="900"/>
            </a:lvl6pPr>
            <a:lvl7pPr marL="2468880" indent="0">
              <a:buNone/>
              <a:defRPr sz="900"/>
            </a:lvl7pPr>
            <a:lvl8pPr marL="2880360" indent="0">
              <a:buNone/>
              <a:defRPr sz="900"/>
            </a:lvl8pPr>
            <a:lvl9pPr marL="329184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10DA8-079E-4B9C-A9DE-5E91F3D18D7A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83E8C-D5EB-4366-BC2E-CEB2D09C2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212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5785" y="778936"/>
            <a:ext cx="7098030" cy="28278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5785" y="3894667"/>
            <a:ext cx="7098030" cy="92828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5785" y="13560217"/>
            <a:ext cx="185166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410DA8-079E-4B9C-A9DE-5E91F3D18D7A}" type="datetimeFigureOut">
              <a:rPr lang="en-US" smtClean="0"/>
              <a:t>8/27/2026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26055" y="13560217"/>
            <a:ext cx="277749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812155" y="13560217"/>
            <a:ext cx="1851660" cy="778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8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0B83E8C-D5EB-4366-BC2E-CEB2D09C27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352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22960" rtl="0" eaLnBrk="1" latinLnBrk="0" hangingPunct="1">
        <a:lnSpc>
          <a:spcPct val="90000"/>
        </a:lnSpc>
        <a:spcBef>
          <a:spcPct val="0"/>
        </a:spcBef>
        <a:buNone/>
        <a:defRPr sz="39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5740" indent="-205740" algn="l" defTabSz="822960" rtl="0" eaLnBrk="1" latinLnBrk="0" hangingPunct="1">
        <a:lnSpc>
          <a:spcPct val="90000"/>
        </a:lnSpc>
        <a:spcBef>
          <a:spcPts val="90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1pPr>
      <a:lvl2pPr marL="6172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287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85166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26314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67462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308610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497580" indent="-205740" algn="l" defTabSz="822960" rtl="0" eaLnBrk="1" latinLnBrk="0" hangingPunct="1">
        <a:lnSpc>
          <a:spcPct val="90000"/>
        </a:lnSpc>
        <a:spcBef>
          <a:spcPts val="450"/>
        </a:spcBef>
        <a:buFont typeface="Arial" panose="020B0604020202020204" pitchFamily="34" charset="0"/>
        <a:buChar char="•"/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5pPr>
      <a:lvl6pPr marL="205740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7pPr>
      <a:lvl8pPr marL="288036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8pPr>
      <a:lvl9pPr marL="3291840" algn="l" defTabSz="822960" rtl="0" eaLnBrk="1" latinLnBrk="0" hangingPunct="1">
        <a:defRPr sz="16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org&amp;utm_campaign=index&amp;utm_content=thumbnai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373031E7-108D-4D64-2E30-1D354DBC10BA}"/>
              </a:ext>
            </a:extLst>
          </p:cNvPr>
          <p:cNvGrpSpPr/>
          <p:nvPr/>
        </p:nvGrpSpPr>
        <p:grpSpPr>
          <a:xfrm>
            <a:off x="-1" y="0"/>
            <a:ext cx="8229601" cy="14630401"/>
            <a:chOff x="-1" y="0"/>
            <a:chExt cx="8229601" cy="14630401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7E1257DB-328F-06F7-8F18-5B31E034A598}"/>
                </a:ext>
              </a:extLst>
            </p:cNvPr>
            <p:cNvSpPr/>
            <p:nvPr/>
          </p:nvSpPr>
          <p:spPr>
            <a:xfrm>
              <a:off x="0" y="0"/>
              <a:ext cx="8229600" cy="1462071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9A5C9FBB-CE99-33F1-4F12-F25E06FF47BA}"/>
                </a:ext>
              </a:extLst>
            </p:cNvPr>
            <p:cNvGrpSpPr/>
            <p:nvPr/>
          </p:nvGrpSpPr>
          <p:grpSpPr>
            <a:xfrm>
              <a:off x="-1" y="0"/>
              <a:ext cx="8229601" cy="14630401"/>
              <a:chOff x="-1" y="0"/>
              <a:chExt cx="8229601" cy="14630401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FA5B698-1021-0819-EA2E-6AD4F0CCB0AD}"/>
                  </a:ext>
                </a:extLst>
              </p:cNvPr>
              <p:cNvSpPr/>
              <p:nvPr/>
            </p:nvSpPr>
            <p:spPr>
              <a:xfrm>
                <a:off x="0" y="0"/>
                <a:ext cx="8229600" cy="1462071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7" name="Picture 6" descr="File:Town&amp;Country wordmark.svg - Wikimedia Commons">
                <a:extLst>
                  <a:ext uri="{FF2B5EF4-FFF2-40B4-BE49-F238E27FC236}">
                    <a16:creationId xmlns:a16="http://schemas.microsoft.com/office/drawing/2014/main" id="{4774C48D-39D2-FED9-37C2-6DB7884D39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324253" y="152543"/>
                <a:ext cx="7599706" cy="926214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45114FBE-0286-0934-8469-570BDE30FA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-1" y="1193745"/>
                <a:ext cx="8229600" cy="228836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96BA010E-FE07-BE52-131C-50EF25B8AE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r="1893"/>
              <a:stretch>
                <a:fillRect/>
              </a:stretch>
            </p:blipFill>
            <p:spPr>
              <a:xfrm>
                <a:off x="305641" y="1494084"/>
                <a:ext cx="7618318" cy="3974417"/>
              </a:xfrm>
              <a:prstGeom prst="rect">
                <a:avLst/>
              </a:prstGeom>
            </p:spPr>
          </p:pic>
          <p:pic>
            <p:nvPicPr>
              <p:cNvPr id="10" name="Picture 9" descr="Fashionable woman in a pink dress and large hat holding sunglasses and a handbag, standing in front of a building.">
                <a:extLst>
                  <a:ext uri="{FF2B5EF4-FFF2-40B4-BE49-F238E27FC236}">
                    <a16:creationId xmlns:a16="http://schemas.microsoft.com/office/drawing/2014/main" id="{D9A1AE69-61AC-C7AB-5454-807A5C28CB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t="3118"/>
              <a:stretch>
                <a:fillRect/>
              </a:stretch>
            </p:blipFill>
            <p:spPr>
              <a:xfrm>
                <a:off x="768672" y="5386138"/>
                <a:ext cx="6727882" cy="6518160"/>
              </a:xfrm>
              <a:prstGeom prst="rect">
                <a:avLst/>
              </a:prstGeom>
            </p:spPr>
          </p:pic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A4931E3D-AA28-56F0-7BD4-2CF835775B46}"/>
                  </a:ext>
                </a:extLst>
              </p:cNvPr>
              <p:cNvSpPr/>
              <p:nvPr/>
            </p:nvSpPr>
            <p:spPr>
              <a:xfrm>
                <a:off x="-1" y="10031105"/>
                <a:ext cx="8229600" cy="459929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3408695F-F0D0-9EFF-97B8-597DE285C4B3}"/>
                  </a:ext>
                </a:extLst>
              </p:cNvPr>
              <p:cNvGrpSpPr/>
              <p:nvPr/>
            </p:nvGrpSpPr>
            <p:grpSpPr>
              <a:xfrm>
                <a:off x="35627" y="10140693"/>
                <a:ext cx="8041153" cy="4453896"/>
                <a:chOff x="35627" y="10140693"/>
                <a:chExt cx="8041153" cy="4453896"/>
              </a:xfrm>
            </p:grpSpPr>
            <p:pic>
              <p:nvPicPr>
                <p:cNvPr id="22" name="Picture 21">
                  <a:extLst>
                    <a:ext uri="{FF2B5EF4-FFF2-40B4-BE49-F238E27FC236}">
                      <a16:creationId xmlns:a16="http://schemas.microsoft.com/office/drawing/2014/main" id="{92FA18E3-0272-D4B0-BB46-11A8B72483D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/>
                <a:stretch>
                  <a:fillRect/>
                </a:stretch>
              </p:blipFill>
              <p:spPr>
                <a:xfrm>
                  <a:off x="35627" y="10142331"/>
                  <a:ext cx="3901364" cy="3243052"/>
                </a:xfrm>
                <a:prstGeom prst="rect">
                  <a:avLst/>
                </a:prstGeom>
              </p:spPr>
            </p:pic>
            <p:pic>
              <p:nvPicPr>
                <p:cNvPr id="24" name="Picture 23">
                  <a:extLst>
                    <a:ext uri="{FF2B5EF4-FFF2-40B4-BE49-F238E27FC236}">
                      <a16:creationId xmlns:a16="http://schemas.microsoft.com/office/drawing/2014/main" id="{A7FB133D-15B4-46A3-9827-1006DC86961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rcRect t="34182" b="-1"/>
                <a:stretch>
                  <a:fillRect/>
                </a:stretch>
              </p:blipFill>
              <p:spPr>
                <a:xfrm>
                  <a:off x="4089810" y="10140693"/>
                  <a:ext cx="3986969" cy="2018573"/>
                </a:xfrm>
                <a:prstGeom prst="rect">
                  <a:avLst/>
                </a:prstGeom>
              </p:spPr>
            </p:pic>
            <p:pic>
              <p:nvPicPr>
                <p:cNvPr id="25" name="Picture 24">
                  <a:extLst>
                    <a:ext uri="{FF2B5EF4-FFF2-40B4-BE49-F238E27FC236}">
                      <a16:creationId xmlns:a16="http://schemas.microsoft.com/office/drawing/2014/main" id="{296DEE9B-B20B-68D5-E04C-1281B9ED06D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rcRect b="65339"/>
                <a:stretch>
                  <a:fillRect/>
                </a:stretch>
              </p:blipFill>
              <p:spPr>
                <a:xfrm>
                  <a:off x="35627" y="13519529"/>
                  <a:ext cx="3901364" cy="1040216"/>
                </a:xfrm>
                <a:prstGeom prst="rect">
                  <a:avLst/>
                </a:prstGeom>
              </p:spPr>
            </p:pic>
            <p:pic>
              <p:nvPicPr>
                <p:cNvPr id="27" name="Picture 26">
                  <a:extLst>
                    <a:ext uri="{FF2B5EF4-FFF2-40B4-BE49-F238E27FC236}">
                      <a16:creationId xmlns:a16="http://schemas.microsoft.com/office/drawing/2014/main" id="{7BB2F1C6-A959-94EE-B116-E7D5C0C4D39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4089811" y="12255277"/>
                  <a:ext cx="3986969" cy="2339312"/>
                </a:xfrm>
                <a:prstGeom prst="rect">
                  <a:avLst/>
                </a:prstGeom>
              </p:spPr>
            </p:pic>
          </p:grp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02BDCD81-47AF-C336-4332-87F2A70A53A4}"/>
                  </a:ext>
                </a:extLst>
              </p:cNvPr>
              <p:cNvSpPr/>
              <p:nvPr/>
            </p:nvSpPr>
            <p:spPr>
              <a:xfrm>
                <a:off x="53045" y="13519529"/>
                <a:ext cx="1131322" cy="213888"/>
              </a:xfrm>
              <a:prstGeom prst="rect">
                <a:avLst/>
              </a:prstGeom>
              <a:solidFill>
                <a:srgbClr val="FFFF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46CD8D85-4E65-AF45-7184-E322C41EBF5E}"/>
                  </a:ext>
                </a:extLst>
              </p:cNvPr>
              <p:cNvSpPr/>
              <p:nvPr/>
            </p:nvSpPr>
            <p:spPr>
              <a:xfrm>
                <a:off x="5460274" y="12784182"/>
                <a:ext cx="557348" cy="200298"/>
              </a:xfrm>
              <a:prstGeom prst="rect">
                <a:avLst/>
              </a:prstGeom>
              <a:solidFill>
                <a:srgbClr val="FFFF00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994610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Shannon Roche</dc:creator>
  <cp:lastModifiedBy>Shannon Roche</cp:lastModifiedBy>
  <cp:revision>1</cp:revision>
  <dcterms:created xsi:type="dcterms:W3CDTF">2026-08-27T15:23:29Z</dcterms:created>
  <dcterms:modified xsi:type="dcterms:W3CDTF">2026-08-27T15:33:00Z</dcterms:modified>
</cp:coreProperties>
</file>