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8229600" cy="8229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186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7220" y="1346836"/>
            <a:ext cx="6995160" cy="286512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4322446"/>
            <a:ext cx="6172200" cy="1986914"/>
          </a:xfr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82B7-99DC-4128-BE53-C099D24ABEE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C91B-C5D0-48D7-A2A0-D7EF80FFC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952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82B7-99DC-4128-BE53-C099D24ABEE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C91B-C5D0-48D7-A2A0-D7EF80FFC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10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889308" y="438150"/>
            <a:ext cx="1774508" cy="697420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5785" y="438150"/>
            <a:ext cx="5220653" cy="697420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82B7-99DC-4128-BE53-C099D24ABEE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C91B-C5D0-48D7-A2A0-D7EF80FFC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519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82B7-99DC-4128-BE53-C099D24ABEE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C91B-C5D0-48D7-A2A0-D7EF80FFC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05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499" y="2051688"/>
            <a:ext cx="7098030" cy="3423284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1499" y="5507358"/>
            <a:ext cx="7098030" cy="1800224"/>
          </a:xfr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82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82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82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82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82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82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82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82B7-99DC-4128-BE53-C099D24ABEE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C91B-C5D0-48D7-A2A0-D7EF80FFC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606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5785" y="2190750"/>
            <a:ext cx="3497580" cy="52216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66235" y="2190750"/>
            <a:ext cx="3497580" cy="52216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82B7-99DC-4128-BE53-C099D24ABEE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C91B-C5D0-48D7-A2A0-D7EF80FFC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796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438152"/>
            <a:ext cx="7098030" cy="159067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6858" y="2017396"/>
            <a:ext cx="3481506" cy="988694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6858" y="3006090"/>
            <a:ext cx="3481506" cy="4421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66235" y="2017396"/>
            <a:ext cx="3498652" cy="988694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66235" y="3006090"/>
            <a:ext cx="3498652" cy="4421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82B7-99DC-4128-BE53-C099D24ABEE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C91B-C5D0-48D7-A2A0-D7EF80FFC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215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82B7-99DC-4128-BE53-C099D24ABEE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C91B-C5D0-48D7-A2A0-D7EF80FFC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178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82B7-99DC-4128-BE53-C099D24ABEE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C91B-C5D0-48D7-A2A0-D7EF80FFC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547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548640"/>
            <a:ext cx="2654260" cy="1920240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8652" y="1184912"/>
            <a:ext cx="4166235" cy="5848350"/>
          </a:xfr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857" y="2468880"/>
            <a:ext cx="2654260" cy="4573906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82B7-99DC-4128-BE53-C099D24ABEE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C91B-C5D0-48D7-A2A0-D7EF80FFC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941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548640"/>
            <a:ext cx="2654260" cy="1920240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498652" y="1184912"/>
            <a:ext cx="4166235" cy="5848350"/>
          </a:xfrm>
        </p:spPr>
        <p:txBody>
          <a:bodyPr anchor="t"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857" y="2468880"/>
            <a:ext cx="2654260" cy="4573906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82B7-99DC-4128-BE53-C099D24ABEE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C91B-C5D0-48D7-A2A0-D7EF80FFC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157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5785" y="438152"/>
            <a:ext cx="7098030" cy="1590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5785" y="2190750"/>
            <a:ext cx="7098030" cy="5221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5785" y="7627622"/>
            <a:ext cx="18516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5C82B7-99DC-4128-BE53-C099D24ABEE6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26055" y="7627622"/>
            <a:ext cx="277749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12155" y="7627622"/>
            <a:ext cx="18516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A6C91B-C5D0-48D7-A2A0-D7EF80FFC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864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22960" rtl="0" eaLnBrk="1" latinLnBrk="0" hangingPunct="1">
        <a:lnSpc>
          <a:spcPct val="90000"/>
        </a:lnSpc>
        <a:spcBef>
          <a:spcPct val="0"/>
        </a:spcBef>
        <a:buNone/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5740" indent="-205740" algn="l" defTabSz="82296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61900B3-99D5-863E-BCEF-2EB573DAA401}"/>
              </a:ext>
            </a:extLst>
          </p:cNvPr>
          <p:cNvGrpSpPr/>
          <p:nvPr/>
        </p:nvGrpSpPr>
        <p:grpSpPr>
          <a:xfrm>
            <a:off x="0" y="0"/>
            <a:ext cx="8229600" cy="8229600"/>
            <a:chOff x="0" y="0"/>
            <a:chExt cx="8229600" cy="82296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CAEDCC5-D007-63A8-4342-A27BEEF52C8E}"/>
                </a:ext>
              </a:extLst>
            </p:cNvPr>
            <p:cNvSpPr/>
            <p:nvPr/>
          </p:nvSpPr>
          <p:spPr>
            <a:xfrm>
              <a:off x="0" y="0"/>
              <a:ext cx="8229600" cy="822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927486D-2264-DDC1-1FCC-333C7F504B12}"/>
                </a:ext>
              </a:extLst>
            </p:cNvPr>
            <p:cNvGrpSpPr/>
            <p:nvPr/>
          </p:nvGrpSpPr>
          <p:grpSpPr>
            <a:xfrm>
              <a:off x="886336" y="214551"/>
              <a:ext cx="6456925" cy="7893129"/>
              <a:chOff x="886336" y="214551"/>
              <a:chExt cx="6456925" cy="7893129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E9B25F42-5907-B303-35B2-D9320B3993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86336" y="214551"/>
                <a:ext cx="6456925" cy="2067962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57872D61-48EA-379F-A543-0AD8B2DCF3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552127" y="2499360"/>
                <a:ext cx="3125341" cy="560832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7402144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Shannon Roche</dc:creator>
  <cp:lastModifiedBy>Shannon Roche</cp:lastModifiedBy>
  <cp:revision>1</cp:revision>
  <dcterms:created xsi:type="dcterms:W3CDTF">2026-09-01T19:38:54Z</dcterms:created>
  <dcterms:modified xsi:type="dcterms:W3CDTF">2026-09-01T19:39:35Z</dcterms:modified>
</cp:coreProperties>
</file>