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8229600" cy="14630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43" d="100"/>
          <a:sy n="43" d="100"/>
        </p:scale>
        <p:origin x="199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2394374"/>
            <a:ext cx="6995160" cy="5093547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7684348"/>
            <a:ext cx="6172200" cy="3532292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F5D4-7304-4580-BFAD-DF0788AA2B1C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A06D-FC0D-479B-BDAB-2F5CE6909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832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F5D4-7304-4580-BFAD-DF0788AA2B1C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A06D-FC0D-479B-BDAB-2F5CE6909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13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3647444"/>
            <a:ext cx="7098030" cy="608583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9790858"/>
            <a:ext cx="7098030" cy="32003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>
                    <a:tint val="82000"/>
                  </a:schemeClr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82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F5D4-7304-4580-BFAD-DF0788AA2B1C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A06D-FC0D-479B-BDAB-2F5CE6909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26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3894667"/>
            <a:ext cx="3497580" cy="92828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3894667"/>
            <a:ext cx="3497580" cy="92828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F5D4-7304-4580-BFAD-DF0788AA2B1C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A06D-FC0D-479B-BDAB-2F5CE6909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993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78936"/>
            <a:ext cx="7098030" cy="28278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3586481"/>
            <a:ext cx="3481506" cy="175767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5344160"/>
            <a:ext cx="3481506" cy="78604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3586481"/>
            <a:ext cx="3498652" cy="175767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5344160"/>
            <a:ext cx="3498652" cy="786045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F5D4-7304-4580-BFAD-DF0788AA2B1C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A06D-FC0D-479B-BDAB-2F5CE6909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175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F5D4-7304-4580-BFAD-DF0788AA2B1C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A06D-FC0D-479B-BDAB-2F5CE6909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419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F5D4-7304-4580-BFAD-DF0788AA2B1C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A06D-FC0D-479B-BDAB-2F5CE6909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65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975360"/>
            <a:ext cx="2654260" cy="341376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2106510"/>
            <a:ext cx="4166235" cy="10397067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4389120"/>
            <a:ext cx="2654260" cy="8131388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F5D4-7304-4580-BFAD-DF0788AA2B1C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A06D-FC0D-479B-BDAB-2F5CE6909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944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975360"/>
            <a:ext cx="2654260" cy="341376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2106510"/>
            <a:ext cx="4166235" cy="10397067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4389120"/>
            <a:ext cx="2654260" cy="8131388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F5D4-7304-4580-BFAD-DF0788AA2B1C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A06D-FC0D-479B-BDAB-2F5CE6909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757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F5D4-7304-4580-BFAD-DF0788AA2B1C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A06D-FC0D-479B-BDAB-2F5CE6909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460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778933"/>
            <a:ext cx="1774508" cy="123985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778933"/>
            <a:ext cx="5220653" cy="123985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9F5D4-7304-4580-BFAD-DF0788AA2B1C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1A06D-FC0D-479B-BDAB-2F5CE6909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113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778936"/>
            <a:ext cx="7098030" cy="28278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3894667"/>
            <a:ext cx="7098030" cy="92828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3560217"/>
            <a:ext cx="1851660" cy="778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59F5D4-7304-4580-BFAD-DF0788AA2B1C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3560217"/>
            <a:ext cx="2777490" cy="778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3560217"/>
            <a:ext cx="1851660" cy="778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F1A06D-FC0D-479B-BDAB-2F5CE6909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267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CD771FEB-A173-F1CE-B998-9AB7659BEB0E}"/>
              </a:ext>
            </a:extLst>
          </p:cNvPr>
          <p:cNvGrpSpPr/>
          <p:nvPr/>
        </p:nvGrpSpPr>
        <p:grpSpPr>
          <a:xfrm>
            <a:off x="0" y="0"/>
            <a:ext cx="8229600" cy="14630400"/>
            <a:chOff x="0" y="0"/>
            <a:chExt cx="8229600" cy="1463040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9AEBA83-59FE-4162-2A9B-F1955881268B}"/>
                </a:ext>
              </a:extLst>
            </p:cNvPr>
            <p:cNvSpPr/>
            <p:nvPr/>
          </p:nvSpPr>
          <p:spPr>
            <a:xfrm>
              <a:off x="0" y="0"/>
              <a:ext cx="8229600" cy="14630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4370C9B-7103-29C5-880E-83D30AD59506}"/>
                </a:ext>
              </a:extLst>
            </p:cNvPr>
            <p:cNvGrpSpPr/>
            <p:nvPr/>
          </p:nvGrpSpPr>
          <p:grpSpPr>
            <a:xfrm>
              <a:off x="244163" y="0"/>
              <a:ext cx="7741272" cy="14371737"/>
              <a:chOff x="244163" y="0"/>
              <a:chExt cx="7741272" cy="14371737"/>
            </a:xfrm>
          </p:grpSpPr>
          <p:pic>
            <p:nvPicPr>
              <p:cNvPr id="4" name="Graphic 3" descr="ABC News">
                <a:extLst>
                  <a:ext uri="{FF2B5EF4-FFF2-40B4-BE49-F238E27FC236}">
                    <a16:creationId xmlns:a16="http://schemas.microsoft.com/office/drawing/2014/main" id="{A2ABAE2B-C334-01CD-7430-6823220F08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396687" y="0"/>
                <a:ext cx="7436224" cy="3020966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5B120E4C-8556-0C06-FB30-DD49F265F5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4164" y="3071068"/>
                <a:ext cx="7741271" cy="626020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BBFC66E5-9C66-C00F-C59B-787AA4756E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4164" y="4077176"/>
                <a:ext cx="7588747" cy="5772135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34EDE83C-37AF-FA4D-07D5-351B0F3032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4163" y="9849310"/>
                <a:ext cx="7741271" cy="4522427"/>
              </a:xfrm>
              <a:prstGeom prst="rect">
                <a:avLst/>
              </a:prstGeom>
            </p:spPr>
          </p:pic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3C0CE9F-2ECE-D1EB-A976-CC2D5FF02179}"/>
                  </a:ext>
                </a:extLst>
              </p:cNvPr>
              <p:cNvSpPr/>
              <p:nvPr/>
            </p:nvSpPr>
            <p:spPr>
              <a:xfrm>
                <a:off x="5862917" y="12478871"/>
                <a:ext cx="1631577" cy="448235"/>
              </a:xfrm>
              <a:prstGeom prst="rect">
                <a:avLst/>
              </a:prstGeom>
              <a:solidFill>
                <a:srgbClr val="FFFF00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A5A0178-654B-415C-2B15-FADCD1894F7E}"/>
                  </a:ext>
                </a:extLst>
              </p:cNvPr>
              <p:cNvSpPr/>
              <p:nvPr/>
            </p:nvSpPr>
            <p:spPr>
              <a:xfrm>
                <a:off x="324971" y="12909177"/>
                <a:ext cx="1091454" cy="448235"/>
              </a:xfrm>
              <a:prstGeom prst="rect">
                <a:avLst/>
              </a:prstGeom>
              <a:solidFill>
                <a:srgbClr val="FFFF00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21499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Shannon Roche</dc:creator>
  <cp:lastModifiedBy>Shannon Roche</cp:lastModifiedBy>
  <cp:revision>1</cp:revision>
  <dcterms:created xsi:type="dcterms:W3CDTF">2026-09-04T14:25:54Z</dcterms:created>
  <dcterms:modified xsi:type="dcterms:W3CDTF">2026-09-04T14:38:42Z</dcterms:modified>
</cp:coreProperties>
</file>