
<file path=[Content_Types].xml><?xml version="1.0" encoding="utf-8"?>
<Types xmlns="http://schemas.openxmlformats.org/package/2006/content-types">
  <Default Extension="jpeg" ContentType="image/jpeg"/>
  <Default Extension="org&amp;utm_campaign=index&amp;utm_content=thumbnail" ContentType="image/pn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8229600" cy="146304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>
        <p:scale>
          <a:sx n="43" d="100"/>
          <a:sy n="43" d="100"/>
        </p:scale>
        <p:origin x="1992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17220" y="2394374"/>
            <a:ext cx="6995160" cy="5093547"/>
          </a:xfrm>
        </p:spPr>
        <p:txBody>
          <a:bodyPr anchor="b"/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7684348"/>
            <a:ext cx="6172200" cy="3532292"/>
          </a:xfrm>
        </p:spPr>
        <p:txBody>
          <a:bodyPr/>
          <a:lstStyle>
            <a:lvl1pPr marL="0" indent="0" algn="ctr">
              <a:buNone/>
              <a:defRPr sz="2160"/>
            </a:lvl1pPr>
            <a:lvl2pPr marL="411480" indent="0" algn="ctr">
              <a:buNone/>
              <a:defRPr sz="1800"/>
            </a:lvl2pPr>
            <a:lvl3pPr marL="822960" indent="0" algn="ctr">
              <a:buNone/>
              <a:defRPr sz="1620"/>
            </a:lvl3pPr>
            <a:lvl4pPr marL="1234440" indent="0" algn="ctr">
              <a:buNone/>
              <a:defRPr sz="1440"/>
            </a:lvl4pPr>
            <a:lvl5pPr marL="1645920" indent="0" algn="ctr">
              <a:buNone/>
              <a:defRPr sz="1440"/>
            </a:lvl5pPr>
            <a:lvl6pPr marL="2057400" indent="0" algn="ctr">
              <a:buNone/>
              <a:defRPr sz="1440"/>
            </a:lvl6pPr>
            <a:lvl7pPr marL="2468880" indent="0" algn="ctr">
              <a:buNone/>
              <a:defRPr sz="1440"/>
            </a:lvl7pPr>
            <a:lvl8pPr marL="2880360" indent="0" algn="ctr">
              <a:buNone/>
              <a:defRPr sz="1440"/>
            </a:lvl8pPr>
            <a:lvl9pPr marL="3291840" indent="0" algn="ctr">
              <a:buNone/>
              <a:defRPr sz="144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FD8D4-239C-432D-8762-A3C989863215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C1D9B-6949-44F8-A497-9ADB56F747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52063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FD8D4-239C-432D-8762-A3C989863215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C1D9B-6949-44F8-A497-9ADB56F747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06435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1499" y="3647444"/>
            <a:ext cx="7098030" cy="6085839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61499" y="9790858"/>
            <a:ext cx="7098030" cy="3200399"/>
          </a:xfrm>
        </p:spPr>
        <p:txBody>
          <a:bodyPr/>
          <a:lstStyle>
            <a:lvl1pPr marL="0" indent="0">
              <a:buNone/>
              <a:defRPr sz="2160">
                <a:solidFill>
                  <a:schemeClr val="tx1">
                    <a:tint val="82000"/>
                  </a:schemeClr>
                </a:solidFill>
              </a:defRPr>
            </a:lvl1pPr>
            <a:lvl2pPr marL="41148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2pPr>
            <a:lvl3pPr marL="822960" indent="0">
              <a:buNone/>
              <a:defRPr sz="1620">
                <a:solidFill>
                  <a:schemeClr val="tx1">
                    <a:tint val="82000"/>
                  </a:schemeClr>
                </a:solidFill>
              </a:defRPr>
            </a:lvl3pPr>
            <a:lvl4pPr marL="1234440" indent="0">
              <a:buNone/>
              <a:defRPr sz="1440">
                <a:solidFill>
                  <a:schemeClr val="tx1">
                    <a:tint val="82000"/>
                  </a:schemeClr>
                </a:solidFill>
              </a:defRPr>
            </a:lvl4pPr>
            <a:lvl5pPr marL="1645920" indent="0">
              <a:buNone/>
              <a:defRPr sz="1440">
                <a:solidFill>
                  <a:schemeClr val="tx1">
                    <a:tint val="82000"/>
                  </a:schemeClr>
                </a:solidFill>
              </a:defRPr>
            </a:lvl5pPr>
            <a:lvl6pPr marL="2057400" indent="0">
              <a:buNone/>
              <a:defRPr sz="1440">
                <a:solidFill>
                  <a:schemeClr val="tx1">
                    <a:tint val="82000"/>
                  </a:schemeClr>
                </a:solidFill>
              </a:defRPr>
            </a:lvl6pPr>
            <a:lvl7pPr marL="2468880" indent="0">
              <a:buNone/>
              <a:defRPr sz="1440">
                <a:solidFill>
                  <a:schemeClr val="tx1">
                    <a:tint val="82000"/>
                  </a:schemeClr>
                </a:solidFill>
              </a:defRPr>
            </a:lvl7pPr>
            <a:lvl8pPr marL="2880360" indent="0">
              <a:buNone/>
              <a:defRPr sz="1440">
                <a:solidFill>
                  <a:schemeClr val="tx1">
                    <a:tint val="82000"/>
                  </a:schemeClr>
                </a:solidFill>
              </a:defRPr>
            </a:lvl8pPr>
            <a:lvl9pPr marL="3291840" indent="0">
              <a:buNone/>
              <a:defRPr sz="144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FD8D4-239C-432D-8762-A3C989863215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C1D9B-6949-44F8-A497-9ADB56F747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46373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65785" y="3894667"/>
            <a:ext cx="3497580" cy="928285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66235" y="3894667"/>
            <a:ext cx="3497580" cy="928285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FD8D4-239C-432D-8762-A3C989863215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C1D9B-6949-44F8-A497-9ADB56F747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37075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6857" y="778936"/>
            <a:ext cx="7098030" cy="282786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66858" y="3586481"/>
            <a:ext cx="3481506" cy="1757679"/>
          </a:xfrm>
        </p:spPr>
        <p:txBody>
          <a:bodyPr anchor="b"/>
          <a:lstStyle>
            <a:lvl1pPr marL="0" indent="0">
              <a:buNone/>
              <a:defRPr sz="2160" b="1"/>
            </a:lvl1pPr>
            <a:lvl2pPr marL="411480" indent="0">
              <a:buNone/>
              <a:defRPr sz="1800" b="1"/>
            </a:lvl2pPr>
            <a:lvl3pPr marL="822960" indent="0">
              <a:buNone/>
              <a:defRPr sz="1620" b="1"/>
            </a:lvl3pPr>
            <a:lvl4pPr marL="1234440" indent="0">
              <a:buNone/>
              <a:defRPr sz="1440" b="1"/>
            </a:lvl4pPr>
            <a:lvl5pPr marL="1645920" indent="0">
              <a:buNone/>
              <a:defRPr sz="1440" b="1"/>
            </a:lvl5pPr>
            <a:lvl6pPr marL="2057400" indent="0">
              <a:buNone/>
              <a:defRPr sz="1440" b="1"/>
            </a:lvl6pPr>
            <a:lvl7pPr marL="2468880" indent="0">
              <a:buNone/>
              <a:defRPr sz="1440" b="1"/>
            </a:lvl7pPr>
            <a:lvl8pPr marL="2880360" indent="0">
              <a:buNone/>
              <a:defRPr sz="1440" b="1"/>
            </a:lvl8pPr>
            <a:lvl9pPr marL="3291840" indent="0">
              <a:buNone/>
              <a:defRPr sz="144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6858" y="5344160"/>
            <a:ext cx="3481506" cy="786045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166235" y="3586481"/>
            <a:ext cx="3498652" cy="1757679"/>
          </a:xfrm>
        </p:spPr>
        <p:txBody>
          <a:bodyPr anchor="b"/>
          <a:lstStyle>
            <a:lvl1pPr marL="0" indent="0">
              <a:buNone/>
              <a:defRPr sz="2160" b="1"/>
            </a:lvl1pPr>
            <a:lvl2pPr marL="411480" indent="0">
              <a:buNone/>
              <a:defRPr sz="1800" b="1"/>
            </a:lvl2pPr>
            <a:lvl3pPr marL="822960" indent="0">
              <a:buNone/>
              <a:defRPr sz="1620" b="1"/>
            </a:lvl3pPr>
            <a:lvl4pPr marL="1234440" indent="0">
              <a:buNone/>
              <a:defRPr sz="1440" b="1"/>
            </a:lvl4pPr>
            <a:lvl5pPr marL="1645920" indent="0">
              <a:buNone/>
              <a:defRPr sz="1440" b="1"/>
            </a:lvl5pPr>
            <a:lvl6pPr marL="2057400" indent="0">
              <a:buNone/>
              <a:defRPr sz="1440" b="1"/>
            </a:lvl6pPr>
            <a:lvl7pPr marL="2468880" indent="0">
              <a:buNone/>
              <a:defRPr sz="1440" b="1"/>
            </a:lvl7pPr>
            <a:lvl8pPr marL="2880360" indent="0">
              <a:buNone/>
              <a:defRPr sz="1440" b="1"/>
            </a:lvl8pPr>
            <a:lvl9pPr marL="3291840" indent="0">
              <a:buNone/>
              <a:defRPr sz="144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166235" y="5344160"/>
            <a:ext cx="3498652" cy="786045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FD8D4-239C-432D-8762-A3C989863215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C1D9B-6949-44F8-A497-9ADB56F747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44701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FD8D4-239C-432D-8762-A3C989863215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C1D9B-6949-44F8-A497-9ADB56F747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86788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FD8D4-239C-432D-8762-A3C989863215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C1D9B-6949-44F8-A497-9ADB56F747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5567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6857" y="975360"/>
            <a:ext cx="2654260" cy="3413760"/>
          </a:xfrm>
        </p:spPr>
        <p:txBody>
          <a:bodyPr anchor="b"/>
          <a:lstStyle>
            <a:lvl1pPr>
              <a:defRPr sz="288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98652" y="2106510"/>
            <a:ext cx="4166235" cy="10397067"/>
          </a:xfrm>
        </p:spPr>
        <p:txBody>
          <a:bodyPr/>
          <a:lstStyle>
            <a:lvl1pPr>
              <a:defRPr sz="2880"/>
            </a:lvl1pPr>
            <a:lvl2pPr>
              <a:defRPr sz="2520"/>
            </a:lvl2pPr>
            <a:lvl3pPr>
              <a:defRPr sz="216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6857" y="4389120"/>
            <a:ext cx="2654260" cy="8131388"/>
          </a:xfrm>
        </p:spPr>
        <p:txBody>
          <a:bodyPr/>
          <a:lstStyle>
            <a:lvl1pPr marL="0" indent="0">
              <a:buNone/>
              <a:defRPr sz="1440"/>
            </a:lvl1pPr>
            <a:lvl2pPr marL="411480" indent="0">
              <a:buNone/>
              <a:defRPr sz="1260"/>
            </a:lvl2pPr>
            <a:lvl3pPr marL="822960" indent="0">
              <a:buNone/>
              <a:defRPr sz="1080"/>
            </a:lvl3pPr>
            <a:lvl4pPr marL="1234440" indent="0">
              <a:buNone/>
              <a:defRPr sz="900"/>
            </a:lvl4pPr>
            <a:lvl5pPr marL="1645920" indent="0">
              <a:buNone/>
              <a:defRPr sz="900"/>
            </a:lvl5pPr>
            <a:lvl6pPr marL="2057400" indent="0">
              <a:buNone/>
              <a:defRPr sz="900"/>
            </a:lvl6pPr>
            <a:lvl7pPr marL="2468880" indent="0">
              <a:buNone/>
              <a:defRPr sz="900"/>
            </a:lvl7pPr>
            <a:lvl8pPr marL="2880360" indent="0">
              <a:buNone/>
              <a:defRPr sz="900"/>
            </a:lvl8pPr>
            <a:lvl9pPr marL="329184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FD8D4-239C-432D-8762-A3C989863215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C1D9B-6949-44F8-A497-9ADB56F747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91615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6857" y="975360"/>
            <a:ext cx="2654260" cy="3413760"/>
          </a:xfrm>
        </p:spPr>
        <p:txBody>
          <a:bodyPr anchor="b"/>
          <a:lstStyle>
            <a:lvl1pPr>
              <a:defRPr sz="288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498652" y="2106510"/>
            <a:ext cx="4166235" cy="10397067"/>
          </a:xfrm>
        </p:spPr>
        <p:txBody>
          <a:bodyPr anchor="t"/>
          <a:lstStyle>
            <a:lvl1pPr marL="0" indent="0">
              <a:buNone/>
              <a:defRPr sz="2880"/>
            </a:lvl1pPr>
            <a:lvl2pPr marL="411480" indent="0">
              <a:buNone/>
              <a:defRPr sz="2520"/>
            </a:lvl2pPr>
            <a:lvl3pPr marL="822960" indent="0">
              <a:buNone/>
              <a:defRPr sz="2160"/>
            </a:lvl3pPr>
            <a:lvl4pPr marL="1234440" indent="0">
              <a:buNone/>
              <a:defRPr sz="1800"/>
            </a:lvl4pPr>
            <a:lvl5pPr marL="1645920" indent="0">
              <a:buNone/>
              <a:defRPr sz="1800"/>
            </a:lvl5pPr>
            <a:lvl6pPr marL="2057400" indent="0">
              <a:buNone/>
              <a:defRPr sz="1800"/>
            </a:lvl6pPr>
            <a:lvl7pPr marL="2468880" indent="0">
              <a:buNone/>
              <a:defRPr sz="1800"/>
            </a:lvl7pPr>
            <a:lvl8pPr marL="2880360" indent="0">
              <a:buNone/>
              <a:defRPr sz="1800"/>
            </a:lvl8pPr>
            <a:lvl9pPr marL="3291840" indent="0">
              <a:buNone/>
              <a:defRPr sz="18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6857" y="4389120"/>
            <a:ext cx="2654260" cy="8131388"/>
          </a:xfrm>
        </p:spPr>
        <p:txBody>
          <a:bodyPr/>
          <a:lstStyle>
            <a:lvl1pPr marL="0" indent="0">
              <a:buNone/>
              <a:defRPr sz="1440"/>
            </a:lvl1pPr>
            <a:lvl2pPr marL="411480" indent="0">
              <a:buNone/>
              <a:defRPr sz="1260"/>
            </a:lvl2pPr>
            <a:lvl3pPr marL="822960" indent="0">
              <a:buNone/>
              <a:defRPr sz="1080"/>
            </a:lvl3pPr>
            <a:lvl4pPr marL="1234440" indent="0">
              <a:buNone/>
              <a:defRPr sz="900"/>
            </a:lvl4pPr>
            <a:lvl5pPr marL="1645920" indent="0">
              <a:buNone/>
              <a:defRPr sz="900"/>
            </a:lvl5pPr>
            <a:lvl6pPr marL="2057400" indent="0">
              <a:buNone/>
              <a:defRPr sz="900"/>
            </a:lvl6pPr>
            <a:lvl7pPr marL="2468880" indent="0">
              <a:buNone/>
              <a:defRPr sz="900"/>
            </a:lvl7pPr>
            <a:lvl8pPr marL="2880360" indent="0">
              <a:buNone/>
              <a:defRPr sz="900"/>
            </a:lvl8pPr>
            <a:lvl9pPr marL="329184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FD8D4-239C-432D-8762-A3C989863215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C1D9B-6949-44F8-A497-9ADB56F747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20919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FD8D4-239C-432D-8762-A3C989863215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C1D9B-6949-44F8-A497-9ADB56F747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0924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889308" y="778933"/>
            <a:ext cx="1774508" cy="1239858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65785" y="778933"/>
            <a:ext cx="5220653" cy="1239858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FD8D4-239C-432D-8762-A3C989863215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C1D9B-6949-44F8-A497-9ADB56F747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57293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65785" y="778936"/>
            <a:ext cx="7098030" cy="28278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65785" y="3894667"/>
            <a:ext cx="7098030" cy="928285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65785" y="13560217"/>
            <a:ext cx="1851660" cy="7789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8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E0FD8D4-239C-432D-8762-A3C989863215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26055" y="13560217"/>
            <a:ext cx="2777490" cy="7789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8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812155" y="13560217"/>
            <a:ext cx="1851660" cy="7789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8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03C1D9B-6949-44F8-A497-9ADB56F747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68185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822960" rtl="0" eaLnBrk="1" latinLnBrk="0" hangingPunct="1">
        <a:lnSpc>
          <a:spcPct val="90000"/>
        </a:lnSpc>
        <a:spcBef>
          <a:spcPct val="0"/>
        </a:spcBef>
        <a:buNone/>
        <a:defRPr sz="39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05740" indent="-205740" algn="l" defTabSz="822960" rtl="0" eaLnBrk="1" latinLnBrk="0" hangingPunct="1">
        <a:lnSpc>
          <a:spcPct val="90000"/>
        </a:lnSpc>
        <a:spcBef>
          <a:spcPts val="9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1722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2pPr>
      <a:lvl3pPr marL="102870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44018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sz="1620" kern="1200">
          <a:solidFill>
            <a:schemeClr val="tx1"/>
          </a:solidFill>
          <a:latin typeface="+mn-lt"/>
          <a:ea typeface="+mn-ea"/>
          <a:cs typeface="+mn-cs"/>
        </a:defRPr>
      </a:lvl4pPr>
      <a:lvl5pPr marL="185166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sz="1620" kern="1200">
          <a:solidFill>
            <a:schemeClr val="tx1"/>
          </a:solidFill>
          <a:latin typeface="+mn-lt"/>
          <a:ea typeface="+mn-ea"/>
          <a:cs typeface="+mn-cs"/>
        </a:defRPr>
      </a:lvl5pPr>
      <a:lvl6pPr marL="226314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sz="1620" kern="1200">
          <a:solidFill>
            <a:schemeClr val="tx1"/>
          </a:solidFill>
          <a:latin typeface="+mn-lt"/>
          <a:ea typeface="+mn-ea"/>
          <a:cs typeface="+mn-cs"/>
        </a:defRPr>
      </a:lvl6pPr>
      <a:lvl7pPr marL="267462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sz="1620" kern="1200">
          <a:solidFill>
            <a:schemeClr val="tx1"/>
          </a:solidFill>
          <a:latin typeface="+mn-lt"/>
          <a:ea typeface="+mn-ea"/>
          <a:cs typeface="+mn-cs"/>
        </a:defRPr>
      </a:lvl7pPr>
      <a:lvl8pPr marL="308610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sz="1620" kern="1200">
          <a:solidFill>
            <a:schemeClr val="tx1"/>
          </a:solidFill>
          <a:latin typeface="+mn-lt"/>
          <a:ea typeface="+mn-ea"/>
          <a:cs typeface="+mn-cs"/>
        </a:defRPr>
      </a:lvl8pPr>
      <a:lvl9pPr marL="349758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sz="16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1pPr>
      <a:lvl2pPr marL="41148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3pPr>
      <a:lvl4pPr marL="123444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5pPr>
      <a:lvl6pPr marL="205740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6pPr>
      <a:lvl7pPr marL="246888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7pPr>
      <a:lvl8pPr marL="288036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8pPr>
      <a:lvl9pPr marL="329184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org&amp;utm_campaign=index&amp;utm_content=thumbnai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Group 31">
            <a:extLst>
              <a:ext uri="{FF2B5EF4-FFF2-40B4-BE49-F238E27FC236}">
                <a16:creationId xmlns:a16="http://schemas.microsoft.com/office/drawing/2014/main" id="{5E4451A1-F9C3-8F10-F60E-92858F7E7A6E}"/>
              </a:ext>
            </a:extLst>
          </p:cNvPr>
          <p:cNvGrpSpPr/>
          <p:nvPr/>
        </p:nvGrpSpPr>
        <p:grpSpPr>
          <a:xfrm>
            <a:off x="0" y="0"/>
            <a:ext cx="8229600" cy="14630400"/>
            <a:chOff x="0" y="0"/>
            <a:chExt cx="8229600" cy="14630400"/>
          </a:xfrm>
        </p:grpSpPr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9E772075-AAC2-E338-DE46-141A915E4760}"/>
                </a:ext>
              </a:extLst>
            </p:cNvPr>
            <p:cNvSpPr/>
            <p:nvPr/>
          </p:nvSpPr>
          <p:spPr>
            <a:xfrm>
              <a:off x="0" y="0"/>
              <a:ext cx="8229600" cy="146304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5" name="Picture 4" descr="File:Town&amp;Country wordmark.svg - Wikimedia Commons">
              <a:extLst>
                <a:ext uri="{FF2B5EF4-FFF2-40B4-BE49-F238E27FC236}">
                  <a16:creationId xmlns:a16="http://schemas.microsoft.com/office/drawing/2014/main" id="{78DFA124-6B61-A4D1-67DF-92BA7A72476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91494" y="466563"/>
              <a:ext cx="7646612" cy="931931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1F7A6C55-3A27-6425-13B1-08D81D7DE6B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1624101"/>
              <a:ext cx="8229600" cy="265961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89D69042-3257-FC64-8563-5FADD4ACEC9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1031" y="2115669"/>
              <a:ext cx="8087538" cy="2399832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C54476E8-3F94-A81F-9FB3-C4D05D017C6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1031" y="4474385"/>
              <a:ext cx="3353091" cy="533446"/>
            </a:xfrm>
            <a:prstGeom prst="rect">
              <a:avLst/>
            </a:prstGeom>
          </p:spPr>
        </p:pic>
        <p:pic>
          <p:nvPicPr>
            <p:cNvPr id="12" name="Picture 11" descr="Person with blonde hair wearing sunglasses and holding an umbrella, dressed in a leather jacket.">
              <a:extLst>
                <a:ext uri="{FF2B5EF4-FFF2-40B4-BE49-F238E27FC236}">
                  <a16:creationId xmlns:a16="http://schemas.microsoft.com/office/drawing/2014/main" id="{CC78A920-C5AB-0CAA-AE85-B150EBB43BF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0" y="5007831"/>
              <a:ext cx="8229600" cy="8229600"/>
            </a:xfrm>
            <a:prstGeom prst="rect">
              <a:avLst/>
            </a:prstGeom>
          </p:spPr>
        </p:pic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C0468999-5258-E801-176E-B817EC28720F}"/>
                </a:ext>
              </a:extLst>
            </p:cNvPr>
            <p:cNvSpPr/>
            <p:nvPr/>
          </p:nvSpPr>
          <p:spPr>
            <a:xfrm>
              <a:off x="291494" y="10469737"/>
              <a:ext cx="7646612" cy="311659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8B456F13-0D0D-A1D4-8BFC-C1AA1BA25BA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67518" y="10518128"/>
              <a:ext cx="7494563" cy="1368793"/>
            </a:xfrm>
            <a:prstGeom prst="rect">
              <a:avLst/>
            </a:prstGeom>
          </p:spPr>
        </p:pic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A3B5C6E5-FE7F-EDAF-AF52-74934625980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430269" y="11845666"/>
              <a:ext cx="7431811" cy="2568555"/>
            </a:xfrm>
            <a:prstGeom prst="rect">
              <a:avLst/>
            </a:prstGeom>
          </p:spPr>
        </p:pic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8046C455-6EB2-8960-3B23-D185D4FD596A}"/>
                </a:ext>
              </a:extLst>
            </p:cNvPr>
            <p:cNvSpPr/>
            <p:nvPr/>
          </p:nvSpPr>
          <p:spPr>
            <a:xfrm>
              <a:off x="466126" y="13841507"/>
              <a:ext cx="2832885" cy="465139"/>
            </a:xfrm>
            <a:prstGeom prst="rect">
              <a:avLst/>
            </a:prstGeom>
            <a:solidFill>
              <a:srgbClr val="FFFF00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6019858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Group 31">
            <a:extLst>
              <a:ext uri="{FF2B5EF4-FFF2-40B4-BE49-F238E27FC236}">
                <a16:creationId xmlns:a16="http://schemas.microsoft.com/office/drawing/2014/main" id="{66B20E60-6E4D-EEE6-05A4-766F57B58180}"/>
              </a:ext>
            </a:extLst>
          </p:cNvPr>
          <p:cNvGrpSpPr/>
          <p:nvPr/>
        </p:nvGrpSpPr>
        <p:grpSpPr>
          <a:xfrm>
            <a:off x="0" y="0"/>
            <a:ext cx="8229600" cy="14630400"/>
            <a:chOff x="0" y="0"/>
            <a:chExt cx="8229600" cy="14630400"/>
          </a:xfrm>
        </p:grpSpPr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BE5BC5EA-723C-60FD-C55F-A0C3D05ED3E4}"/>
                </a:ext>
              </a:extLst>
            </p:cNvPr>
            <p:cNvSpPr/>
            <p:nvPr/>
          </p:nvSpPr>
          <p:spPr>
            <a:xfrm>
              <a:off x="0" y="0"/>
              <a:ext cx="8229600" cy="146304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C7312FBD-435C-756A-C646-5AEB3D0968E4}"/>
                </a:ext>
              </a:extLst>
            </p:cNvPr>
            <p:cNvGrpSpPr/>
            <p:nvPr/>
          </p:nvGrpSpPr>
          <p:grpSpPr>
            <a:xfrm>
              <a:off x="292034" y="520422"/>
              <a:ext cx="7708963" cy="12526107"/>
              <a:chOff x="292034" y="520422"/>
              <a:chExt cx="7708963" cy="12526107"/>
            </a:xfrm>
          </p:grpSpPr>
          <p:pic>
            <p:nvPicPr>
              <p:cNvPr id="5" name="Picture 4">
                <a:extLst>
                  <a:ext uri="{FF2B5EF4-FFF2-40B4-BE49-F238E27FC236}">
                    <a16:creationId xmlns:a16="http://schemas.microsoft.com/office/drawing/2014/main" id="{D30D994D-0B79-55F2-F848-F458E9CBE27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324692" y="520422"/>
                <a:ext cx="5227982" cy="508277"/>
              </a:xfrm>
              <a:prstGeom prst="rect">
                <a:avLst/>
              </a:prstGeom>
            </p:spPr>
          </p:pic>
          <p:pic>
            <p:nvPicPr>
              <p:cNvPr id="19" name="Picture 18">
                <a:extLst>
                  <a:ext uri="{FF2B5EF4-FFF2-40B4-BE49-F238E27FC236}">
                    <a16:creationId xmlns:a16="http://schemas.microsoft.com/office/drawing/2014/main" id="{849A6AF0-6196-55C5-1D4C-50C8A79AB72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rcRect l="93499" t="-5148" b="84387"/>
              <a:stretch>
                <a:fillRect/>
              </a:stretch>
            </p:blipFill>
            <p:spPr>
              <a:xfrm>
                <a:off x="324692" y="1142999"/>
                <a:ext cx="473528" cy="473530"/>
              </a:xfrm>
              <a:prstGeom prst="rect">
                <a:avLst/>
              </a:prstGeom>
            </p:spPr>
          </p:pic>
          <p:grpSp>
            <p:nvGrpSpPr>
              <p:cNvPr id="22" name="Group 21">
                <a:extLst>
                  <a:ext uri="{FF2B5EF4-FFF2-40B4-BE49-F238E27FC236}">
                    <a16:creationId xmlns:a16="http://schemas.microsoft.com/office/drawing/2014/main" id="{9099225E-D101-B074-765C-07D3F9E63D21}"/>
                  </a:ext>
                </a:extLst>
              </p:cNvPr>
              <p:cNvGrpSpPr/>
              <p:nvPr/>
            </p:nvGrpSpPr>
            <p:grpSpPr>
              <a:xfrm>
                <a:off x="292034" y="1219887"/>
                <a:ext cx="7708963" cy="1961468"/>
                <a:chOff x="292034" y="1219887"/>
                <a:chExt cx="7708963" cy="1961468"/>
              </a:xfrm>
            </p:grpSpPr>
            <p:pic>
              <p:nvPicPr>
                <p:cNvPr id="20" name="Picture 19">
                  <a:extLst>
                    <a:ext uri="{FF2B5EF4-FFF2-40B4-BE49-F238E27FC236}">
                      <a16:creationId xmlns:a16="http://schemas.microsoft.com/office/drawing/2014/main" id="{5FD64368-D3F7-27D0-C933-B4BA45EB658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/>
                <a:srcRect t="14238" b="68371"/>
                <a:stretch>
                  <a:fillRect/>
                </a:stretch>
              </p:blipFill>
              <p:spPr>
                <a:xfrm>
                  <a:off x="716575" y="1219887"/>
                  <a:ext cx="7284422" cy="396642"/>
                </a:xfrm>
                <a:prstGeom prst="rect">
                  <a:avLst/>
                </a:prstGeom>
              </p:spPr>
            </p:pic>
            <p:pic>
              <p:nvPicPr>
                <p:cNvPr id="21" name="Picture 20">
                  <a:extLst>
                    <a:ext uri="{FF2B5EF4-FFF2-40B4-BE49-F238E27FC236}">
                      <a16:creationId xmlns:a16="http://schemas.microsoft.com/office/drawing/2014/main" id="{3AEE7491-D09D-909B-1989-F90EB8E5946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/>
                <a:srcRect t="29958"/>
                <a:stretch>
                  <a:fillRect/>
                </a:stretch>
              </p:blipFill>
              <p:spPr>
                <a:xfrm>
                  <a:off x="292034" y="1583871"/>
                  <a:ext cx="7284422" cy="1597484"/>
                </a:xfrm>
                <a:prstGeom prst="rect">
                  <a:avLst/>
                </a:prstGeom>
              </p:spPr>
            </p:pic>
          </p:grpSp>
          <p:pic>
            <p:nvPicPr>
              <p:cNvPr id="24" name="Picture 23">
                <a:extLst>
                  <a:ext uri="{FF2B5EF4-FFF2-40B4-BE49-F238E27FC236}">
                    <a16:creationId xmlns:a16="http://schemas.microsoft.com/office/drawing/2014/main" id="{6A746FB1-A7A6-82EB-90F7-A4F85C9EFC5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24692" y="3421043"/>
                <a:ext cx="7284422" cy="4917225"/>
              </a:xfrm>
              <a:prstGeom prst="rect">
                <a:avLst/>
              </a:prstGeom>
            </p:spPr>
          </p:pic>
          <p:pic>
            <p:nvPicPr>
              <p:cNvPr id="26" name="Picture 25">
                <a:extLst>
                  <a:ext uri="{FF2B5EF4-FFF2-40B4-BE49-F238E27FC236}">
                    <a16:creationId xmlns:a16="http://schemas.microsoft.com/office/drawing/2014/main" id="{23697364-45C9-8FFD-2B40-91D1D73ABAB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24692" y="8529594"/>
                <a:ext cx="7284422" cy="4516935"/>
              </a:xfrm>
              <a:prstGeom prst="rect">
                <a:avLst/>
              </a:prstGeom>
            </p:spPr>
          </p:pic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60B51702-F8A9-D3EA-6C0B-29F173B0CB86}"/>
                  </a:ext>
                </a:extLst>
              </p:cNvPr>
              <p:cNvSpPr/>
              <p:nvPr/>
            </p:nvSpPr>
            <p:spPr>
              <a:xfrm>
                <a:off x="5404758" y="1600200"/>
                <a:ext cx="1191985" cy="347655"/>
              </a:xfrm>
              <a:prstGeom prst="rect">
                <a:avLst/>
              </a:prstGeom>
              <a:solidFill>
                <a:srgbClr val="FFFF00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15E7F0DD-5B02-CD38-9031-F33C87397C00}"/>
                  </a:ext>
                </a:extLst>
              </p:cNvPr>
              <p:cNvSpPr/>
              <p:nvPr/>
            </p:nvSpPr>
            <p:spPr>
              <a:xfrm>
                <a:off x="430824" y="6553200"/>
                <a:ext cx="1191985" cy="347655"/>
              </a:xfrm>
              <a:prstGeom prst="rect">
                <a:avLst/>
              </a:prstGeom>
              <a:solidFill>
                <a:srgbClr val="FFFF00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D49861B9-7A23-EA1B-DCFC-AF9239269A66}"/>
                  </a:ext>
                </a:extLst>
              </p:cNvPr>
              <p:cNvSpPr/>
              <p:nvPr/>
            </p:nvSpPr>
            <p:spPr>
              <a:xfrm>
                <a:off x="7086600" y="6204857"/>
                <a:ext cx="342900" cy="347655"/>
              </a:xfrm>
              <a:prstGeom prst="rect">
                <a:avLst/>
              </a:prstGeom>
              <a:solidFill>
                <a:srgbClr val="FFFF00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6640473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78</TotalTime>
  <Words>0</Words>
  <Application>Microsoft Office PowerPoint</Application>
  <PresentationFormat>Custom</PresentationFormat>
  <Paragraphs>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Aptos</vt:lpstr>
      <vt:lpstr>Aptos Display</vt:lpstr>
      <vt:lpstr>Arial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Shannon Roche</dc:creator>
  <cp:lastModifiedBy>Shannon Roche</cp:lastModifiedBy>
  <cp:revision>3</cp:revision>
  <dcterms:created xsi:type="dcterms:W3CDTF">2026-10-13T19:32:45Z</dcterms:created>
  <dcterms:modified xsi:type="dcterms:W3CDTF">2026-10-13T20:50:58Z</dcterms:modified>
</cp:coreProperties>
</file>