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11"/>
  </p:notesMasterIdLst>
  <p:handoutMasterIdLst>
    <p:handoutMasterId r:id="rId12"/>
  </p:handoutMasterIdLst>
  <p:sldIdLst>
    <p:sldId id="365" r:id="rId6"/>
    <p:sldId id="378" r:id="rId7"/>
    <p:sldId id="379" r:id="rId8"/>
    <p:sldId id="375" r:id="rId9"/>
    <p:sldId id="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10" orient="horz" pos="4104" userDrawn="1">
          <p15:clr>
            <a:srgbClr val="A4A3A4"/>
          </p15:clr>
        </p15:guide>
        <p15:guide id="19" pos="3844">
          <p15:clr>
            <a:srgbClr val="A4A3A4"/>
          </p15:clr>
        </p15:guide>
        <p15:guide id="20" pos="600" userDrawn="1">
          <p15:clr>
            <a:srgbClr val="A4A3A4"/>
          </p15:clr>
        </p15:guide>
        <p15:guide id="21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7D5910-DD22-C69F-4D65-D15420235350}" name="Leghissa Giulia" initials="LG" userId="S::gleghissa@eurac.edu::4b6918b4-60ae-4b61-8938-d3727a9dfdc3" providerId="AD"/>
  <p188:author id="{69B8CEBF-9B53-4FE7-019F-FCC02F96B224}" name="Segata Amy" initials="AS" userId="S::ASegata@eurac.edu::88b1605c-63c6-404b-b6ca-9d179f0568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7CF"/>
    <a:srgbClr val="2592B5"/>
    <a:srgbClr val="3C94B6"/>
    <a:srgbClr val="FFFFFF"/>
    <a:srgbClr val="7CB463"/>
    <a:srgbClr val="E15734"/>
    <a:srgbClr val="DB6336"/>
    <a:srgbClr val="DC5A33"/>
    <a:srgbClr val="DF5930"/>
    <a:srgbClr val="D04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1E15A-D866-44A4-8EA0-0406BCE0140C}" v="91" dt="2025-10-10T13:10:3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6" autoAdjust="0"/>
    <p:restoredTop sz="94807" autoAdjust="0"/>
  </p:normalViewPr>
  <p:slideViewPr>
    <p:cSldViewPr snapToGrid="0" showGuides="1">
      <p:cViewPr varScale="1">
        <p:scale>
          <a:sx n="52" d="100"/>
          <a:sy n="52" d="100"/>
        </p:scale>
        <p:origin x="2778" y="276"/>
      </p:cViewPr>
      <p:guideLst>
        <p:guide pos="3840"/>
        <p:guide pos="7080"/>
        <p:guide orient="horz" pos="4104"/>
        <p:guide pos="3844"/>
        <p:guide pos="600"/>
        <p:guide orient="horz"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40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ata Amy" userId="88b1605c-63c6-404b-b6ca-9d179f0568a6" providerId="ADAL" clId="{BCD1E15A-D866-44A4-8EA0-0406BCE0140C}"/>
    <pc:docChg chg="undo custSel modSld modMainMaster">
      <pc:chgData name="Segata Amy" userId="88b1605c-63c6-404b-b6ca-9d179f0568a6" providerId="ADAL" clId="{BCD1E15A-D866-44A4-8EA0-0406BCE0140C}" dt="2025-10-10T13:10:35.010" v="732" actId="20577"/>
      <pc:docMkLst>
        <pc:docMk/>
      </pc:docMkLst>
      <pc:sldChg chg="addSp delSp modSp mod modCm chgLayout modNotesTx">
        <pc:chgData name="Segata Amy" userId="88b1605c-63c6-404b-b6ca-9d179f0568a6" providerId="ADAL" clId="{BCD1E15A-D866-44A4-8EA0-0406BCE0140C}" dt="2025-09-30T10:45:59.629" v="729" actId="6264"/>
        <pc:sldMkLst>
          <pc:docMk/>
          <pc:sldMk cId="2185436828" sldId="365"/>
        </pc:sldMkLst>
        <pc:spChg chg="add mod ord">
          <ac:chgData name="Segata Amy" userId="88b1605c-63c6-404b-b6ca-9d179f0568a6" providerId="ADAL" clId="{BCD1E15A-D866-44A4-8EA0-0406BCE0140C}" dt="2025-09-25T12:54:30.192" v="723" actId="6264"/>
          <ac:spMkLst>
            <pc:docMk/>
            <pc:sldMk cId="2185436828" sldId="365"/>
            <ac:spMk id="4" creationId="{F525C9B7-51F0-17D4-1905-B9F2E9AD2CEF}"/>
          </ac:spMkLst>
        </pc:spChg>
        <pc:spChg chg="add mod ord">
          <ac:chgData name="Segata Amy" userId="88b1605c-63c6-404b-b6ca-9d179f0568a6" providerId="ADAL" clId="{BCD1E15A-D866-44A4-8EA0-0406BCE0140C}" dt="2025-09-30T10:45:59.629" v="729" actId="6264"/>
          <ac:spMkLst>
            <pc:docMk/>
            <pc:sldMk cId="2185436828" sldId="365"/>
            <ac:spMk id="6" creationId="{779E8D80-7471-60D0-FA51-724AF9D51093}"/>
          </ac:spMkLst>
        </pc:spChg>
        <pc:spChg chg="add mod ord">
          <ac:chgData name="Segata Amy" userId="88b1605c-63c6-404b-b6ca-9d179f0568a6" providerId="ADAL" clId="{BCD1E15A-D866-44A4-8EA0-0406BCE0140C}" dt="2025-09-30T10:45:59.629" v="729" actId="6264"/>
          <ac:spMkLst>
            <pc:docMk/>
            <pc:sldMk cId="2185436828" sldId="365"/>
            <ac:spMk id="7" creationId="{1E67CD1E-B0B1-DB9A-2F7A-BCB2F916F399}"/>
          </ac:spMkLst>
        </pc:spChg>
        <pc:spChg chg="add mod ord">
          <ac:chgData name="Segata Amy" userId="88b1605c-63c6-404b-b6ca-9d179f0568a6" providerId="ADAL" clId="{BCD1E15A-D866-44A4-8EA0-0406BCE0140C}" dt="2025-09-30T10:45:59.629" v="729" actId="6264"/>
          <ac:spMkLst>
            <pc:docMk/>
            <pc:sldMk cId="2185436828" sldId="365"/>
            <ac:spMk id="8" creationId="{73C6637D-CD21-3896-DB1C-2B2B5BCE991E}"/>
          </ac:spMkLst>
        </pc:spChg>
        <pc:spChg chg="mod ord">
          <ac:chgData name="Segata Amy" userId="88b1605c-63c6-404b-b6ca-9d179f0568a6" providerId="ADAL" clId="{BCD1E15A-D866-44A4-8EA0-0406BCE0140C}" dt="2025-09-30T10:45:59.629" v="729" actId="6264"/>
          <ac:spMkLst>
            <pc:docMk/>
            <pc:sldMk cId="2185436828" sldId="365"/>
            <ac:spMk id="12" creationId="{FCE6F32C-2590-5D42-88F3-3458203E18B8}"/>
          </ac:spMkLst>
        </pc:spChg>
        <pc:spChg chg="mod ord">
          <ac:chgData name="Segata Amy" userId="88b1605c-63c6-404b-b6ca-9d179f0568a6" providerId="ADAL" clId="{BCD1E15A-D866-44A4-8EA0-0406BCE0140C}" dt="2025-09-30T10:45:59.629" v="729" actId="6264"/>
          <ac:spMkLst>
            <pc:docMk/>
            <pc:sldMk cId="2185436828" sldId="365"/>
            <ac:spMk id="13" creationId="{AAF67F1F-C54E-2C4C-8F45-1F5EF7957C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gata Amy" userId="88b1605c-63c6-404b-b6ca-9d179f0568a6" providerId="ADAL" clId="{BCD1E15A-D866-44A4-8EA0-0406BCE0140C}" dt="2025-09-30T10:45:59.629" v="729" actId="6264"/>
              <pc2:cmMkLst xmlns:pc2="http://schemas.microsoft.com/office/powerpoint/2019/9/main/command">
                <pc:docMk/>
                <pc:sldMk cId="2185436828" sldId="365"/>
                <pc2:cmMk id="{358DF2B5-DFC6-4F83-AF57-537227D8EDAC}"/>
              </pc2:cmMkLst>
            </pc226:cmChg>
          </p:ext>
        </pc:extLst>
      </pc:sldChg>
      <pc:sldChg chg="addSp delSp modSp mod chgLayout">
        <pc:chgData name="Segata Amy" userId="88b1605c-63c6-404b-b6ca-9d179f0568a6" providerId="ADAL" clId="{BCD1E15A-D866-44A4-8EA0-0406BCE0140C}" dt="2025-09-25T11:36:29.423" v="659" actId="6264"/>
        <pc:sldMkLst>
          <pc:docMk/>
          <pc:sldMk cId="4136941971" sldId="375"/>
        </pc:sldMkLst>
        <pc:spChg chg="add mod ord">
          <ac:chgData name="Segata Amy" userId="88b1605c-63c6-404b-b6ca-9d179f0568a6" providerId="ADAL" clId="{BCD1E15A-D866-44A4-8EA0-0406BCE0140C}" dt="2025-09-25T11:36:29.423" v="659" actId="6264"/>
          <ac:spMkLst>
            <pc:docMk/>
            <pc:sldMk cId="4136941971" sldId="375"/>
            <ac:spMk id="2" creationId="{1697ACBA-EF3F-C5B6-952D-0CA858E375A1}"/>
          </ac:spMkLst>
        </pc:spChg>
        <pc:spChg chg="add mod ord">
          <ac:chgData name="Segata Amy" userId="88b1605c-63c6-404b-b6ca-9d179f0568a6" providerId="ADAL" clId="{BCD1E15A-D866-44A4-8EA0-0406BCE0140C}" dt="2025-09-25T11:36:29.423" v="659" actId="6264"/>
          <ac:spMkLst>
            <pc:docMk/>
            <pc:sldMk cId="4136941971" sldId="375"/>
            <ac:spMk id="3" creationId="{80A22C71-5524-C2C8-807F-FBD1E933C57F}"/>
          </ac:spMkLst>
        </pc:spChg>
        <pc:spChg chg="add mod ord">
          <ac:chgData name="Segata Amy" userId="88b1605c-63c6-404b-b6ca-9d179f0568a6" providerId="ADAL" clId="{BCD1E15A-D866-44A4-8EA0-0406BCE0140C}" dt="2025-09-25T11:36:29.423" v="659" actId="6264"/>
          <ac:spMkLst>
            <pc:docMk/>
            <pc:sldMk cId="4136941971" sldId="375"/>
            <ac:spMk id="4" creationId="{F7F0D009-B3AD-13FF-0F6D-556DC7077984}"/>
          </ac:spMkLst>
        </pc:spChg>
      </pc:sldChg>
      <pc:sldChg chg="addSp delSp modSp mod modCm chgLayout modNotesTx">
        <pc:chgData name="Segata Amy" userId="88b1605c-63c6-404b-b6ca-9d179f0568a6" providerId="ADAL" clId="{BCD1E15A-D866-44A4-8EA0-0406BCE0140C}" dt="2025-10-10T13:10:35.010" v="732" actId="20577"/>
        <pc:sldMkLst>
          <pc:docMk/>
          <pc:sldMk cId="317138829" sldId="376"/>
        </pc:sldMkLst>
        <pc:spChg chg="mod ord">
          <ac:chgData name="Segata Amy" userId="88b1605c-63c6-404b-b6ca-9d179f0568a6" providerId="ADAL" clId="{BCD1E15A-D866-44A4-8EA0-0406BCE0140C}" dt="2025-09-25T11:36:30.639" v="660" actId="6264"/>
          <ac:spMkLst>
            <pc:docMk/>
            <pc:sldMk cId="317138829" sldId="376"/>
            <ac:spMk id="2" creationId="{D6A5AA1B-C6E9-F040-8EE6-8E7537D3629E}"/>
          </ac:spMkLst>
        </pc:spChg>
        <pc:spChg chg="mod">
          <ac:chgData name="Segata Amy" userId="88b1605c-63c6-404b-b6ca-9d179f0568a6" providerId="ADAL" clId="{BCD1E15A-D866-44A4-8EA0-0406BCE0140C}" dt="2025-09-25T11:43:26.509" v="703" actId="20577"/>
          <ac:spMkLst>
            <pc:docMk/>
            <pc:sldMk cId="317138829" sldId="376"/>
            <ac:spMk id="3" creationId="{8AE57F16-BAD3-4E45-9C78-683CB0A4B424}"/>
          </ac:spMkLst>
        </pc:spChg>
        <pc:spChg chg="mod ord">
          <ac:chgData name="Segata Amy" userId="88b1605c-63c6-404b-b6ca-9d179f0568a6" providerId="ADAL" clId="{BCD1E15A-D866-44A4-8EA0-0406BCE0140C}" dt="2025-09-25T11:36:30.639" v="660" actId="6264"/>
          <ac:spMkLst>
            <pc:docMk/>
            <pc:sldMk cId="317138829" sldId="376"/>
            <ac:spMk id="4" creationId="{9B2E06FA-FF0B-5043-9527-7C4CD832B280}"/>
          </ac:spMkLst>
        </pc:spChg>
        <pc:spChg chg="mod ord">
          <ac:chgData name="Segata Amy" userId="88b1605c-63c6-404b-b6ca-9d179f0568a6" providerId="ADAL" clId="{BCD1E15A-D866-44A4-8EA0-0406BCE0140C}" dt="2025-09-25T11:36:30.639" v="660" actId="6264"/>
          <ac:spMkLst>
            <pc:docMk/>
            <pc:sldMk cId="317138829" sldId="376"/>
            <ac:spMk id="5" creationId="{DC1F6CEF-E1BA-4F4D-86D0-6B045806DFD2}"/>
          </ac:spMkLst>
        </pc:spChg>
        <pc:spChg chg="add mod ord">
          <ac:chgData name="Segata Amy" userId="88b1605c-63c6-404b-b6ca-9d179f0568a6" providerId="ADAL" clId="{BCD1E15A-D866-44A4-8EA0-0406BCE0140C}" dt="2025-09-25T11:36:30.639" v="660" actId="6264"/>
          <ac:spMkLst>
            <pc:docMk/>
            <pc:sldMk cId="317138829" sldId="376"/>
            <ac:spMk id="17" creationId="{063CAD13-B987-77A8-8B1C-B43C163B8188}"/>
          </ac:spMkLst>
        </pc:spChg>
        <pc:spChg chg="mod ord">
          <ac:chgData name="Segata Amy" userId="88b1605c-63c6-404b-b6ca-9d179f0568a6" providerId="ADAL" clId="{BCD1E15A-D866-44A4-8EA0-0406BCE0140C}" dt="2025-09-25T11:36:30.639" v="660" actId="6264"/>
          <ac:spMkLst>
            <pc:docMk/>
            <pc:sldMk cId="317138829" sldId="376"/>
            <ac:spMk id="42" creationId="{A421122C-9036-8944-ABF8-001D0B296C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gata Amy" userId="88b1605c-63c6-404b-b6ca-9d179f0568a6" providerId="ADAL" clId="{BCD1E15A-D866-44A4-8EA0-0406BCE0140C}" dt="2025-09-25T11:43:26.509" v="703" actId="20577"/>
              <pc2:cmMkLst xmlns:pc2="http://schemas.microsoft.com/office/powerpoint/2019/9/main/command">
                <pc:docMk/>
                <pc:sldMk cId="317138829" sldId="376"/>
                <pc2:cmMk id="{077895FA-A43D-4C0B-9E11-FC08B0D0C7A1}"/>
              </pc2:cmMkLst>
            </pc226:cmChg>
          </p:ext>
        </pc:extLst>
      </pc:sldChg>
      <pc:sldChg chg="addSp delSp modSp mod chgLayout">
        <pc:chgData name="Segata Amy" userId="88b1605c-63c6-404b-b6ca-9d179f0568a6" providerId="ADAL" clId="{BCD1E15A-D866-44A4-8EA0-0406BCE0140C}" dt="2025-09-25T11:36:27.205" v="657" actId="6264"/>
        <pc:sldMkLst>
          <pc:docMk/>
          <pc:sldMk cId="2289795920" sldId="378"/>
        </pc:sldMkLst>
        <pc:spChg chg="add mod ord">
          <ac:chgData name="Segata Amy" userId="88b1605c-63c6-404b-b6ca-9d179f0568a6" providerId="ADAL" clId="{BCD1E15A-D866-44A4-8EA0-0406BCE0140C}" dt="2025-09-25T11:36:27.205" v="657" actId="6264"/>
          <ac:spMkLst>
            <pc:docMk/>
            <pc:sldMk cId="2289795920" sldId="378"/>
            <ac:spMk id="2" creationId="{77FD2763-410D-EAA4-BA83-6CAB3C45435D}"/>
          </ac:spMkLst>
        </pc:spChg>
        <pc:spChg chg="add mod ord">
          <ac:chgData name="Segata Amy" userId="88b1605c-63c6-404b-b6ca-9d179f0568a6" providerId="ADAL" clId="{BCD1E15A-D866-44A4-8EA0-0406BCE0140C}" dt="2025-09-25T11:36:27.205" v="657" actId="6264"/>
          <ac:spMkLst>
            <pc:docMk/>
            <pc:sldMk cId="2289795920" sldId="378"/>
            <ac:spMk id="3" creationId="{58E61D64-60C1-2B46-C2A2-CD804CF666D4}"/>
          </ac:spMkLst>
        </pc:spChg>
        <pc:spChg chg="add mod ord">
          <ac:chgData name="Segata Amy" userId="88b1605c-63c6-404b-b6ca-9d179f0568a6" providerId="ADAL" clId="{BCD1E15A-D866-44A4-8EA0-0406BCE0140C}" dt="2025-09-25T11:36:27.205" v="657" actId="6264"/>
          <ac:spMkLst>
            <pc:docMk/>
            <pc:sldMk cId="2289795920" sldId="378"/>
            <ac:spMk id="4" creationId="{4331A77C-DB78-71B2-5315-870659932F1D}"/>
          </ac:spMkLst>
        </pc:spChg>
      </pc:sldChg>
      <pc:sldChg chg="addSp delSp modSp mod chgLayout">
        <pc:chgData name="Segata Amy" userId="88b1605c-63c6-404b-b6ca-9d179f0568a6" providerId="ADAL" clId="{BCD1E15A-D866-44A4-8EA0-0406BCE0140C}" dt="2025-09-25T11:36:28.351" v="658" actId="6264"/>
        <pc:sldMkLst>
          <pc:docMk/>
          <pc:sldMk cId="3409088472" sldId="379"/>
        </pc:sldMkLst>
        <pc:spChg chg="add mod ord">
          <ac:chgData name="Segata Amy" userId="88b1605c-63c6-404b-b6ca-9d179f0568a6" providerId="ADAL" clId="{BCD1E15A-D866-44A4-8EA0-0406BCE0140C}" dt="2025-09-25T11:36:28.351" v="658" actId="6264"/>
          <ac:spMkLst>
            <pc:docMk/>
            <pc:sldMk cId="3409088472" sldId="379"/>
            <ac:spMk id="2" creationId="{1763B984-E6A7-7DB9-560A-43772D65C97C}"/>
          </ac:spMkLst>
        </pc:spChg>
        <pc:spChg chg="add mod ord">
          <ac:chgData name="Segata Amy" userId="88b1605c-63c6-404b-b6ca-9d179f0568a6" providerId="ADAL" clId="{BCD1E15A-D866-44A4-8EA0-0406BCE0140C}" dt="2025-09-25T11:36:28.351" v="658" actId="6264"/>
          <ac:spMkLst>
            <pc:docMk/>
            <pc:sldMk cId="3409088472" sldId="379"/>
            <ac:spMk id="3" creationId="{C3685C6D-7B0D-4F3D-64FF-61CCAB7BAB2F}"/>
          </ac:spMkLst>
        </pc:spChg>
        <pc:spChg chg="add mod ord">
          <ac:chgData name="Segata Amy" userId="88b1605c-63c6-404b-b6ca-9d179f0568a6" providerId="ADAL" clId="{BCD1E15A-D866-44A4-8EA0-0406BCE0140C}" dt="2025-09-25T11:36:28.351" v="658" actId="6264"/>
          <ac:spMkLst>
            <pc:docMk/>
            <pc:sldMk cId="3409088472" sldId="379"/>
            <ac:spMk id="4" creationId="{FA6241DE-B991-318C-06B5-C83E839B4361}"/>
          </ac:spMkLst>
        </pc:spChg>
      </pc:sldChg>
      <pc:sldMasterChg chg="addSp delSp modSp mod modSldLayout">
        <pc:chgData name="Segata Amy" userId="88b1605c-63c6-404b-b6ca-9d179f0568a6" providerId="ADAL" clId="{BCD1E15A-D866-44A4-8EA0-0406BCE0140C}" dt="2025-09-30T10:45:49.737" v="728" actId="403"/>
        <pc:sldMasterMkLst>
          <pc:docMk/>
          <pc:sldMasterMk cId="888563120" sldId="2147483670"/>
        </pc:sldMasterMkLst>
        <pc:picChg chg="add mod">
          <ac:chgData name="Segata Amy" userId="88b1605c-63c6-404b-b6ca-9d179f0568a6" providerId="ADAL" clId="{BCD1E15A-D866-44A4-8EA0-0406BCE0140C}" dt="2025-09-25T12:53:52.562" v="721" actId="14826"/>
          <ac:picMkLst>
            <pc:docMk/>
            <pc:sldMasterMk cId="888563120" sldId="2147483670"/>
            <ac:picMk id="4" creationId="{DD1E1829-CC96-0854-E6F6-9E2F05B2193F}"/>
          </ac:picMkLst>
        </pc:picChg>
        <pc:sldLayoutChg chg="addSp delSp modSp mod">
          <pc:chgData name="Segata Amy" userId="88b1605c-63c6-404b-b6ca-9d179f0568a6" providerId="ADAL" clId="{BCD1E15A-D866-44A4-8EA0-0406BCE0140C}" dt="2025-09-30T10:45:49.737" v="728" actId="403"/>
          <pc:sldLayoutMkLst>
            <pc:docMk/>
            <pc:sldMasterMk cId="888563120" sldId="2147483670"/>
            <pc:sldLayoutMk cId="2167236009" sldId="2147483673"/>
          </pc:sldLayoutMkLst>
          <pc:spChg chg="add mod">
            <ac:chgData name="Segata Amy" userId="88b1605c-63c6-404b-b6ca-9d179f0568a6" providerId="ADAL" clId="{BCD1E15A-D866-44A4-8EA0-0406BCE0140C}" dt="2025-09-25T10:30:00.881" v="605" actId="1076"/>
            <ac:spMkLst>
              <pc:docMk/>
              <pc:sldMasterMk cId="888563120" sldId="2147483670"/>
              <pc:sldLayoutMk cId="2167236009" sldId="2147483673"/>
              <ac:spMk id="2" creationId="{4148CDC7-946B-4AD5-6CBB-E898C237FEFC}"/>
            </ac:spMkLst>
          </pc:spChg>
          <pc:spChg chg="mod">
            <ac:chgData name="Segata Amy" userId="88b1605c-63c6-404b-b6ca-9d179f0568a6" providerId="ADAL" clId="{BCD1E15A-D866-44A4-8EA0-0406BCE0140C}" dt="2025-09-25T10:30:00.881" v="605" actId="1076"/>
            <ac:spMkLst>
              <pc:docMk/>
              <pc:sldMasterMk cId="888563120" sldId="2147483670"/>
              <pc:sldLayoutMk cId="2167236009" sldId="2147483673"/>
              <ac:spMk id="5" creationId="{887A16EF-62A9-9041-BA36-F72A00D146A2}"/>
            </ac:spMkLst>
          </pc:spChg>
          <pc:spChg chg="add mod">
            <ac:chgData name="Segata Amy" userId="88b1605c-63c6-404b-b6ca-9d179f0568a6" providerId="ADAL" clId="{BCD1E15A-D866-44A4-8EA0-0406BCE0140C}" dt="2025-09-30T10:45:49.737" v="728" actId="403"/>
            <ac:spMkLst>
              <pc:docMk/>
              <pc:sldMasterMk cId="888563120" sldId="2147483670"/>
              <pc:sldLayoutMk cId="2167236009" sldId="2147483673"/>
              <ac:spMk id="6" creationId="{542DA346-5771-4B3D-5246-8B4005EF81F5}"/>
            </ac:spMkLst>
          </pc:spChg>
          <pc:spChg chg="add mod">
            <ac:chgData name="Segata Amy" userId="88b1605c-63c6-404b-b6ca-9d179f0568a6" providerId="ADAL" clId="{BCD1E15A-D866-44A4-8EA0-0406BCE0140C}" dt="2025-09-25T11:32:26.711" v="627" actId="404"/>
            <ac:spMkLst>
              <pc:docMk/>
              <pc:sldMasterMk cId="888563120" sldId="2147483670"/>
              <pc:sldLayoutMk cId="2167236009" sldId="2147483673"/>
              <ac:spMk id="7" creationId="{908B8B7E-70AD-436B-804A-21BF535C9EB1}"/>
            </ac:spMkLst>
          </pc:spChg>
          <pc:spChg chg="mod">
            <ac:chgData name="Segata Amy" userId="88b1605c-63c6-404b-b6ca-9d179f0568a6" providerId="ADAL" clId="{BCD1E15A-D866-44A4-8EA0-0406BCE0140C}" dt="2025-09-25T10:30:00.881" v="605" actId="1076"/>
            <ac:spMkLst>
              <pc:docMk/>
              <pc:sldMasterMk cId="888563120" sldId="2147483670"/>
              <pc:sldLayoutMk cId="2167236009" sldId="2147483673"/>
              <ac:spMk id="8" creationId="{860CA2FB-A8D9-A64F-B764-836814151BA0}"/>
            </ac:spMkLst>
          </pc:spChg>
          <pc:spChg chg="add mod">
            <ac:chgData name="Segata Amy" userId="88b1605c-63c6-404b-b6ca-9d179f0568a6" providerId="ADAL" clId="{BCD1E15A-D866-44A4-8EA0-0406BCE0140C}" dt="2025-09-25T11:32:26.711" v="627" actId="404"/>
            <ac:spMkLst>
              <pc:docMk/>
              <pc:sldMasterMk cId="888563120" sldId="2147483670"/>
              <pc:sldLayoutMk cId="2167236009" sldId="2147483673"/>
              <ac:spMk id="9" creationId="{4ECCA290-D9A6-C889-CB58-8A0B9E2B4B22}"/>
            </ac:spMkLst>
          </pc:spChg>
        </pc:sldLayoutChg>
      </pc:sldMasterChg>
      <pc:sldMasterChg chg="addSldLayout modSldLayout">
        <pc:chgData name="Segata Amy" userId="88b1605c-63c6-404b-b6ca-9d179f0568a6" providerId="ADAL" clId="{BCD1E15A-D866-44A4-8EA0-0406BCE0140C}" dt="2025-09-25T12:54:16.675" v="722" actId="20577"/>
        <pc:sldMasterMkLst>
          <pc:docMk/>
          <pc:sldMasterMk cId="3733961100" sldId="2147483694"/>
        </pc:sldMasterMkLst>
        <pc:sldLayoutChg chg="addSp delSp modSp mod delAnim">
          <pc:chgData name="Segata Amy" userId="88b1605c-63c6-404b-b6ca-9d179f0568a6" providerId="ADAL" clId="{BCD1E15A-D866-44A4-8EA0-0406BCE0140C}" dt="2025-09-25T12:54:16.675" v="722" actId="20577"/>
          <pc:sldLayoutMkLst>
            <pc:docMk/>
            <pc:sldMasterMk cId="3733961100" sldId="2147483648"/>
            <pc:sldLayoutMk cId="2840298757" sldId="2147483692"/>
          </pc:sldLayoutMkLst>
          <pc:spChg chg="add mod">
            <ac:chgData name="Segata Amy" userId="88b1605c-63c6-404b-b6ca-9d179f0568a6" providerId="ADAL" clId="{BCD1E15A-D866-44A4-8EA0-0406BCE0140C}" dt="2025-09-25T11:35:58.042" v="655" actId="1035"/>
            <ac:spMkLst>
              <pc:docMk/>
              <pc:sldMasterMk cId="3733961100" sldId="2147483648"/>
              <pc:sldLayoutMk cId="2840298757" sldId="2147483692"/>
              <ac:spMk id="2" creationId="{0549B614-C3B6-3E0F-9280-4E02B622F483}"/>
            </ac:spMkLst>
          </pc:spChg>
          <pc:spChg chg="add mod">
            <ac:chgData name="Segata Amy" userId="88b1605c-63c6-404b-b6ca-9d179f0568a6" providerId="ADAL" clId="{BCD1E15A-D866-44A4-8EA0-0406BCE0140C}" dt="2025-09-25T11:35:58.042" v="655" actId="1035"/>
            <ac:spMkLst>
              <pc:docMk/>
              <pc:sldMasterMk cId="3733961100" sldId="2147483648"/>
              <pc:sldLayoutMk cId="2840298757" sldId="2147483692"/>
              <ac:spMk id="3" creationId="{C80D0CAD-39A6-237B-8C8A-82B7288F1B84}"/>
            </ac:spMkLst>
          </pc:spChg>
          <pc:spChg chg="add mod">
            <ac:chgData name="Segata Amy" userId="88b1605c-63c6-404b-b6ca-9d179f0568a6" providerId="ADAL" clId="{BCD1E15A-D866-44A4-8EA0-0406BCE0140C}" dt="2025-09-25T12:54:16.675" v="722" actId="20577"/>
            <ac:spMkLst>
              <pc:docMk/>
              <pc:sldMasterMk cId="3733961100" sldId="2147483648"/>
              <pc:sldLayoutMk cId="2840298757" sldId="2147483692"/>
              <ac:spMk id="4" creationId="{4380E7CD-0534-F2D2-58F6-5FDC53601A64}"/>
            </ac:spMkLst>
          </pc:spChg>
          <pc:spChg chg="mod">
            <ac:chgData name="Segata Amy" userId="88b1605c-63c6-404b-b6ca-9d179f0568a6" providerId="ADAL" clId="{BCD1E15A-D866-44A4-8EA0-0406BCE0140C}" dt="2025-09-25T08:32:57.244" v="89" actId="20577"/>
            <ac:spMkLst>
              <pc:docMk/>
              <pc:sldMasterMk cId="3733961100" sldId="2147483648"/>
              <pc:sldLayoutMk cId="2840298757" sldId="2147483692"/>
              <ac:spMk id="5" creationId="{041A4BB6-95F5-C149-8AA5-2EC736A174C5}"/>
            </ac:spMkLst>
          </pc:spChg>
          <pc:picChg chg="mod">
            <ac:chgData name="Segata Amy" userId="88b1605c-63c6-404b-b6ca-9d179f0568a6" providerId="ADAL" clId="{BCD1E15A-D866-44A4-8EA0-0406BCE0140C}" dt="2025-09-25T11:33:54.687" v="628" actId="14826"/>
            <ac:picMkLst>
              <pc:docMk/>
              <pc:sldMasterMk cId="3733961100" sldId="2147483648"/>
              <pc:sldLayoutMk cId="2840298757" sldId="2147483692"/>
              <ac:picMk id="8" creationId="{44497948-C38A-D0AF-3FAC-CA856010AA29}"/>
            </ac:picMkLst>
          </pc:picChg>
        </pc:sldLayoutChg>
        <pc:sldLayoutChg chg="add mod modTransition">
          <pc:chgData name="Segata Amy" userId="88b1605c-63c6-404b-b6ca-9d179f0568a6" providerId="ADAL" clId="{BCD1E15A-D866-44A4-8EA0-0406BCE0140C}" dt="2025-09-25T11:35:00.129" v="629" actId="2890"/>
          <pc:sldLayoutMkLst>
            <pc:docMk/>
            <pc:sldMasterMk cId="3733961100" sldId="2147483648"/>
            <pc:sldLayoutMk cId="2025109518" sldId="2147483693"/>
          </pc:sldLayoutMkLst>
        </pc:sldLayoutChg>
      </pc:sldMasterChg>
    </pc:docChg>
  </pc:docChgLst>
  <pc:docChgLst>
    <pc:chgData name="Leghissa Giulia" userId="S::gleghissa@eurac.edu::4b6918b4-60ae-4b61-8938-d3727a9dfdc3" providerId="AD" clId="Web-{DB53943F-6AC4-9967-6F74-51E399D7D23D}"/>
    <pc:docChg chg="mod">
      <pc:chgData name="Leghissa Giulia" userId="S::gleghissa@eurac.edu::4b6918b4-60ae-4b61-8938-d3727a9dfdc3" providerId="AD" clId="Web-{DB53943F-6AC4-9967-6F74-51E399D7D23D}" dt="2025-09-24T09:52:37.383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D73AC-67C7-6A45-A1C4-3C11248AE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90615-FEE7-BA42-BD2F-73F73A47C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9882-1DB1-174D-BD5A-E7BF0CF8BD1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0905B-B20F-1545-828E-46D33A3ABE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81DEF-3DB8-454E-B3ED-F7FD07304B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C76D-6CEF-3C41-AA3F-89D5724F0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90C9-C857-DA40-BC90-D1B83876DBA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BFB8-AAEF-9846-B079-971A2147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Edit Track and Special Session (e.g. </a:t>
            </a:r>
            <a:r>
              <a:rPr lang="en-US" sz="1200" dirty="0"/>
              <a:t>TRACK 1 - Energy Transition: Towards Climate Neutral Cities / Special Session 1</a:t>
            </a:r>
            <a:r>
              <a:rPr lang="en-GB" sz="1200" dirty="0"/>
              <a:t>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9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/>
              <a:t>Edit your abstract code in the </a:t>
            </a:r>
            <a:r>
              <a:rPr lang="en-GB" sz="1050" b="0" dirty="0"/>
              <a:t>tag</a:t>
            </a:r>
            <a:r>
              <a:rPr lang="en-GB" sz="1050" dirty="0"/>
              <a:t> at the bottom-right (e.g. two-digit IDs: </a:t>
            </a:r>
            <a:r>
              <a:rPr lang="en-US" sz="1050" baseline="0" dirty="0"/>
              <a:t>Presentation</a:t>
            </a:r>
            <a:r>
              <a:rPr lang="en-GB" sz="1050" dirty="0"/>
              <a:t> Number 020; three-digit IDs: </a:t>
            </a:r>
            <a:r>
              <a:rPr lang="en-US" sz="1050" baseline="0" dirty="0"/>
              <a:t>Presentation</a:t>
            </a:r>
            <a:r>
              <a:rPr lang="en-GB" sz="1050" dirty="0"/>
              <a:t> Number 120</a:t>
            </a:r>
            <a:r>
              <a:rPr lang="it-IT" sz="1050" dirty="0"/>
              <a:t>)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818874"/>
            <a:ext cx="12192000" cy="3700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57300"/>
            <a:ext cx="11252947" cy="123576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D06430DA-1952-4C4F-AC4E-5C962894DC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1541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F24692A-83B0-4A4C-BB14-F3F3B5C188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7027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D5BB862-F2CD-1340-9C87-53A2883F2A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22512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53FC4C8-1C3A-5767-A6F6-6F34F46445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B0065F8-2799-34AE-8F08-EF1566DDD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0F7A0F9-18B5-C37C-6A11-328B084FA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9279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D06430DA-1952-4C4F-AC4E-5C962894DC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16099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F24692A-83B0-4A4C-BB14-F3F3B5C188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0805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D5BB862-F2CD-1340-9C87-53A2883F2A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402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2BA57746-3916-9049-94A7-55A4BCF3E8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6207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1BF5FC-2715-8FEC-2E3F-0B1ADFEF2D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2EC68D3-A06F-419F-BCEA-5DA5269621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54A7C9-3D37-A1B5-FA55-BD82EBCF08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10890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6254FF9-8421-3E8E-B09E-CA91B1EED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52484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485017B-2412-046B-8A63-8C980AED6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490770"/>
            <a:ext cx="11252947" cy="13487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4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97948-C38A-D0AF-3FAC-CA856010A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85"/>
            <a:ext cx="12191998" cy="68566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A4BB6-95F5-C149-8AA5-2EC736A174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055" y="534872"/>
            <a:ext cx="8086541" cy="53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Presenter Name and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CCE29B-D8C8-5443-A06E-B625C2FA42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054" y="1347929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225942D-3B10-0E41-9EB8-843CD9F124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4054" y="1910103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26" name="Elemento grafico 25" descr="Busta">
            <a:extLst>
              <a:ext uri="{FF2B5EF4-FFF2-40B4-BE49-F238E27FC236}">
                <a16:creationId xmlns:a16="http://schemas.microsoft.com/office/drawing/2014/main" id="{EB6F9963-AD2C-A04A-8EF8-82F3B1D25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0948" y="1905103"/>
            <a:ext cx="512701" cy="512701"/>
          </a:xfrm>
          <a:prstGeom prst="rect">
            <a:avLst/>
          </a:prstGeom>
        </p:spPr>
      </p:pic>
      <p:pic>
        <p:nvPicPr>
          <p:cNvPr id="28" name="Elemento grafico 27" descr="Collega">
            <a:extLst>
              <a:ext uri="{FF2B5EF4-FFF2-40B4-BE49-F238E27FC236}">
                <a16:creationId xmlns:a16="http://schemas.microsoft.com/office/drawing/2014/main" id="{B92F6E32-1DA1-4242-A7DE-9E1B71F2D1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4062" y="2472277"/>
            <a:ext cx="526472" cy="526472"/>
          </a:xfrm>
          <a:prstGeom prst="rect">
            <a:avLst/>
          </a:prstGeom>
        </p:spPr>
      </p:pic>
      <p:pic>
        <p:nvPicPr>
          <p:cNvPr id="30" name="Elemento grafico 29" descr="Utenti">
            <a:extLst>
              <a:ext uri="{FF2B5EF4-FFF2-40B4-BE49-F238E27FC236}">
                <a16:creationId xmlns:a16="http://schemas.microsoft.com/office/drawing/2014/main" id="{47E2E500-3D95-1B4D-9291-4FE3CBE092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4062" y="1324157"/>
            <a:ext cx="526472" cy="526472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2C3C794-BF2E-D749-A4DA-9E17A71AD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054" y="2472277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web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549AB98-F64D-494D-83AC-AC8A1A6879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2200898" cy="610367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0549B614-C3B6-3E0F-9280-4E02B622F483}"/>
              </a:ext>
            </a:extLst>
          </p:cNvPr>
          <p:cNvSpPr/>
          <p:nvPr userDrawn="1"/>
        </p:nvSpPr>
        <p:spPr>
          <a:xfrm rot="16200000">
            <a:off x="10194087" y="2863209"/>
            <a:ext cx="529620" cy="34662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D0CAD-39A6-237B-8C8A-82B7288F1B84}"/>
              </a:ext>
            </a:extLst>
          </p:cNvPr>
          <p:cNvSpPr txBox="1"/>
          <p:nvPr userDrawn="1"/>
        </p:nvSpPr>
        <p:spPr>
          <a:xfrm>
            <a:off x="8880988" y="4411648"/>
            <a:ext cx="249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Presentation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Number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380E7CD-0534-F2D2-58F6-5FDC53601A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06595" y="4331286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A16EF-62A9-9041-BA36-F72A00D14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997" y="3650084"/>
            <a:ext cx="11245032" cy="10614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0CA2FB-A8D9-A64F-B764-836814151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6" y="4927797"/>
            <a:ext cx="11245031" cy="3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Presenter Name and Surname,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148CDC7-946B-4AD5-6CBB-E898C237F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6" y="5295366"/>
            <a:ext cx="11245031" cy="3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Co-author/s Name and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2DA346-5771-4B3D-5246-8B4005EF8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6" y="3205243"/>
            <a:ext cx="11245032" cy="3058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 u="none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TRACK N – Title of the Track / Special Session N</a:t>
            </a:r>
          </a:p>
        </p:txBody>
      </p:sp>
      <p:sp>
        <p:nvSpPr>
          <p:cNvPr id="7" name="Bildplatzhalter 77">
            <a:extLst>
              <a:ext uri="{FF2B5EF4-FFF2-40B4-BE49-F238E27FC236}">
                <a16:creationId xmlns:a16="http://schemas.microsoft.com/office/drawing/2014/main" id="{908B8B7E-70AD-436B-804A-21BF535C9EB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78973" y="5962343"/>
            <a:ext cx="1941674" cy="474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Logo 1</a:t>
            </a:r>
          </a:p>
        </p:txBody>
      </p:sp>
      <p:sp>
        <p:nvSpPr>
          <p:cNvPr id="9" name="Bildplatzhalter 77">
            <a:extLst>
              <a:ext uri="{FF2B5EF4-FFF2-40B4-BE49-F238E27FC236}">
                <a16:creationId xmlns:a16="http://schemas.microsoft.com/office/drawing/2014/main" id="{4ECCA290-D9A6-C889-CB58-8A0B9E2B4B2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961144" y="5962343"/>
            <a:ext cx="1941674" cy="474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Logo 2</a:t>
            </a:r>
          </a:p>
        </p:txBody>
      </p:sp>
    </p:spTree>
    <p:extLst>
      <p:ext uri="{BB962C8B-B14F-4D97-AF65-F5344CB8AC3E}">
        <p14:creationId xmlns:p14="http://schemas.microsoft.com/office/powerpoint/2010/main" val="216723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orizont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5EB02A7-4B63-2A47-BBBC-2B34E777C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8874"/>
            <a:ext cx="12192000" cy="3700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490770"/>
            <a:ext cx="11252947" cy="13487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7978" y="-8546"/>
            <a:ext cx="6104022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7" y="490771"/>
            <a:ext cx="5148925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57300"/>
            <a:ext cx="5148925" cy="463088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ertic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7978" y="-8546"/>
            <a:ext cx="6104022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612B9A2-FCF5-C1BC-0E28-436082BA7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90771"/>
            <a:ext cx="5148925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35F9CE-57B8-5622-30F7-1E3E40267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1257300"/>
            <a:ext cx="5148925" cy="463088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0"/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8546"/>
            <a:ext cx="12192000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B9BF384-4312-32C6-AB30-BD485BE9B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B802F0-B080-5010-8905-2EB1FAC43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1257300"/>
            <a:ext cx="11252947" cy="458931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5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93790"/>
            <a:ext cx="5366421" cy="45528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3200" b="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44A032-7390-1540-BC56-A92CED131F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7582" y="1293790"/>
            <a:ext cx="5363362" cy="45528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2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lvl="0"/>
            <a:r>
              <a:rPr lang="en-US" dirty="0"/>
              <a:t>Edit text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F80238-E50B-A5F9-9EC6-EABCEADBB6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429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549689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CC54DE15-FB93-8C40-8853-A940207D98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08" y="1578843"/>
            <a:ext cx="5493836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BF5D89-B001-4042-A349-703E4B00A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F226BE-AF30-B445-A235-3902AFAB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BD16C62-A912-AD36-899D-DA8164E1E1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8400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61AA7F59-F31D-904C-BEC6-2DD961C14F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072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3B587F68-13AF-2741-9409-F38E164F6C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345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3B80D0-A6CE-A854-1C73-6E14C9A21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56428F-2175-F309-0832-8DD4DE730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10D279C-3DF3-2985-C321-E902130FB8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61655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20109"/>
            <a:ext cx="12192000" cy="337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9"/>
          <p:cNvSpPr txBox="1">
            <a:spLocks noChangeArrowheads="1"/>
          </p:cNvSpPr>
          <p:nvPr userDrawn="1"/>
        </p:nvSpPr>
        <p:spPr bwMode="auto">
          <a:xfrm>
            <a:off x="11039302" y="6516000"/>
            <a:ext cx="992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43F43-AD07-C440-A1F1-9BD12DCEA0C3}" type="slidenum">
              <a:rPr lang="it-IT" sz="1800" baseline="0" smtClean="0">
                <a:solidFill>
                  <a:schemeClr val="bg1"/>
                </a:solidFill>
                <a:latin typeface="Calibri" charset="0"/>
                <a:cs typeface="Calibri" charset="0"/>
              </a:rPr>
              <a:t>‹#›</a:t>
            </a:fld>
            <a:endParaRPr lang="it-IT" sz="1800" baseline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F0253-C60C-9EB5-9D10-4D9DBB2CFD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59" y="6624536"/>
            <a:ext cx="3822031" cy="1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77" r:id="rId3"/>
    <p:sldLayoutId id="2147483678" r:id="rId4"/>
    <p:sldLayoutId id="2147483691" r:id="rId5"/>
    <p:sldLayoutId id="2147483679" r:id="rId6"/>
    <p:sldLayoutId id="2147483680" r:id="rId7"/>
    <p:sldLayoutId id="2147483652" r:id="rId8"/>
    <p:sldLayoutId id="2147483682" r:id="rId9"/>
    <p:sldLayoutId id="2147483683" r:id="rId10"/>
    <p:sldLayoutId id="2147483684" r:id="rId11"/>
    <p:sldLayoutId id="2147483649" r:id="rId12"/>
    <p:sldLayoutId id="2147483687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997CF45-E36C-294A-BA3D-9AA34542E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7459" y="2004648"/>
            <a:ext cx="1358883" cy="503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E1829-CC96-0854-E6F6-9E2F05B219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CE6F32C-2590-5D42-88F3-3458203E1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997" y="3650084"/>
            <a:ext cx="11245032" cy="1061496"/>
          </a:xfrm>
        </p:spPr>
        <p:txBody>
          <a:bodyPr>
            <a:normAutofit/>
          </a:bodyPr>
          <a:lstStyle/>
          <a:p>
            <a:r>
              <a:rPr lang="it-IT" dirty="0"/>
              <a:t>Edit Presentation Title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AF67F1F-C54E-2C4C-8F45-1F5EF7957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996" y="4927797"/>
            <a:ext cx="11245031" cy="367569"/>
          </a:xfrm>
        </p:spPr>
        <p:txBody>
          <a:bodyPr/>
          <a:lstStyle/>
          <a:p>
            <a:r>
              <a:rPr lang="it-IT" dirty="0"/>
              <a:t>Edit </a:t>
            </a:r>
            <a:r>
              <a:rPr lang="it-IT" dirty="0" err="1"/>
              <a:t>Presenter</a:t>
            </a:r>
            <a:r>
              <a:rPr lang="it-IT" dirty="0"/>
              <a:t> Name </a:t>
            </a:r>
            <a:r>
              <a:rPr lang="it-IT" dirty="0" err="1"/>
              <a:t>Surname</a:t>
            </a:r>
            <a:r>
              <a:rPr lang="it-IT" dirty="0"/>
              <a:t>, </a:t>
            </a:r>
            <a:r>
              <a:rPr lang="it-IT" dirty="0" err="1"/>
              <a:t>Organisation</a:t>
            </a: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5C9B7-51F0-17D4-1905-B9F2E9AD2C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996" y="5295366"/>
            <a:ext cx="11245031" cy="367569"/>
          </a:xfrm>
        </p:spPr>
        <p:txBody>
          <a:bodyPr/>
          <a:lstStyle/>
          <a:p>
            <a:r>
              <a:rPr lang="en-GB" dirty="0"/>
              <a:t>Edit Co-author Name Surname, Organisation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E8D80-7471-60D0-FA51-724AF9D51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67CD1E-B0B1-DB9A-2F7A-BCB2F916F39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C6637D-CD21-3896-DB1C-2B2B5BCE991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FD2763-410D-EAA4-BA83-6CAB3C4543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61D64-60C1-2B46-C2A2-CD804CF66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1A77C-DB78-71B2-5315-870659932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9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3B984-E6A7-7DB9-560A-43772D65C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5C6D-7B0D-4F3D-64FF-61CCAB7BA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241DE-B991-318C-06B5-C83E839B4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8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97ACBA-EF3F-C5B6-952D-0CA858E3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2C71-5524-C2C8-807F-FBD1E933C5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0D009-B3AD-13FF-0F6D-556DC7077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E57F16-BAD3-4E45-9C78-683CB0A4B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055" y="534872"/>
            <a:ext cx="8086541" cy="538156"/>
          </a:xfrm>
        </p:spPr>
        <p:txBody>
          <a:bodyPr/>
          <a:lstStyle/>
          <a:p>
            <a:r>
              <a:rPr lang="it-IT" dirty="0" err="1"/>
              <a:t>Presenter</a:t>
            </a:r>
            <a:r>
              <a:rPr lang="it-IT" dirty="0"/>
              <a:t> Name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2E06FA-FF0B-5043-9527-7C4CD832B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054" y="1347929"/>
            <a:ext cx="6647551" cy="512701"/>
          </a:xfrm>
        </p:spPr>
        <p:txBody>
          <a:bodyPr/>
          <a:lstStyle/>
          <a:p>
            <a:r>
              <a:rPr lang="it-IT" dirty="0" err="1"/>
              <a:t>Organisation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1F6CEF-E1BA-4F4D-86D0-6B045806D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054" y="1910103"/>
            <a:ext cx="6647551" cy="512701"/>
          </a:xfrm>
        </p:spPr>
        <p:txBody>
          <a:bodyPr/>
          <a:lstStyle/>
          <a:p>
            <a:r>
              <a:rPr lang="it-IT" dirty="0"/>
              <a:t>email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A421122C-9036-8944-ABF8-001D0B296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4054" y="2472277"/>
            <a:ext cx="6647551" cy="512701"/>
          </a:xfrm>
        </p:spPr>
        <p:txBody>
          <a:bodyPr/>
          <a:lstStyle/>
          <a:p>
            <a:r>
              <a:rPr lang="it-IT" dirty="0"/>
              <a:t>website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6A5AA1B-C6E9-F040-8EE6-8E7537D36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7" y="490770"/>
            <a:ext cx="2200898" cy="610367"/>
          </a:xfrm>
        </p:spPr>
        <p:txBody>
          <a:bodyPr/>
          <a:lstStyle/>
          <a:p>
            <a:r>
              <a:rPr lang="it-IT" dirty="0"/>
              <a:t>Contact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3CAD13-B987-77A8-8B1C-B43C163B81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PCR 2025">
      <a:dk1>
        <a:srgbClr val="404648"/>
      </a:dk1>
      <a:lt1>
        <a:srgbClr val="FFFFFF"/>
      </a:lt1>
      <a:dk2>
        <a:srgbClr val="004F52"/>
      </a:dk2>
      <a:lt2>
        <a:srgbClr val="E1ECD8"/>
      </a:lt2>
      <a:accent1>
        <a:srgbClr val="DF1B12"/>
      </a:accent1>
      <a:accent2>
        <a:srgbClr val="197A46"/>
      </a:accent2>
      <a:accent3>
        <a:srgbClr val="8DBF60"/>
      </a:accent3>
      <a:accent4>
        <a:srgbClr val="004F52"/>
      </a:accent4>
      <a:accent5>
        <a:srgbClr val="E1ECD8"/>
      </a:accent5>
      <a:accent6>
        <a:srgbClr val="666B6C"/>
      </a:accent6>
      <a:hlink>
        <a:srgbClr val="DF1B12"/>
      </a:hlink>
      <a:folHlink>
        <a:srgbClr val="DF1B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PCR_ppt" id="{81D4E710-F76F-244D-BB97-6F8CFA07B4D2}" vid="{F8519D29-F2C6-8C4B-B11E-5B840E2F02CB}"/>
    </a:ext>
  </a:extLst>
</a:theme>
</file>

<file path=ppt/theme/theme2.xml><?xml version="1.0" encoding="utf-8"?>
<a:theme xmlns:a="http://schemas.openxmlformats.org/drawingml/2006/main" name="1_Office Theme">
  <a:themeElements>
    <a:clrScheme name="SSPCR 2025">
      <a:dk1>
        <a:srgbClr val="404648"/>
      </a:dk1>
      <a:lt1>
        <a:srgbClr val="FFFFFF"/>
      </a:lt1>
      <a:dk2>
        <a:srgbClr val="004F52"/>
      </a:dk2>
      <a:lt2>
        <a:srgbClr val="E1ECD8"/>
      </a:lt2>
      <a:accent1>
        <a:srgbClr val="DF1B12"/>
      </a:accent1>
      <a:accent2>
        <a:srgbClr val="197A46"/>
      </a:accent2>
      <a:accent3>
        <a:srgbClr val="8DBF60"/>
      </a:accent3>
      <a:accent4>
        <a:srgbClr val="004F52"/>
      </a:accent4>
      <a:accent5>
        <a:srgbClr val="E1ECD8"/>
      </a:accent5>
      <a:accent6>
        <a:srgbClr val="666B6C"/>
      </a:accent6>
      <a:hlink>
        <a:srgbClr val="DF1B12"/>
      </a:hlink>
      <a:folHlink>
        <a:srgbClr val="DF1B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PCR_ppt" id="{81D4E710-F76F-244D-BB97-6F8CFA07B4D2}" vid="{8B616B83-E855-4A4F-8660-5EBA333314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5A83BBCBFCF438CD85F6BBB7895B7" ma:contentTypeVersion="14" ma:contentTypeDescription="Create a new document." ma:contentTypeScope="" ma:versionID="e8863d7e44e8720949ff3f654db6a09c">
  <xsd:schema xmlns:xsd="http://www.w3.org/2001/XMLSchema" xmlns:xs="http://www.w3.org/2001/XMLSchema" xmlns:p="http://schemas.microsoft.com/office/2006/metadata/properties" xmlns:ns2="d60739fd-f9dd-4bef-abaf-f44bb3168534" xmlns:ns3="2d04855c-a073-43e4-9192-f0b41c7970a6" targetNamespace="http://schemas.microsoft.com/office/2006/metadata/properties" ma:root="true" ma:fieldsID="3cc8eac1125d0ec72f7c88304cab1e37" ns2:_="" ns3:_="">
    <xsd:import namespace="d60739fd-f9dd-4bef-abaf-f44bb3168534"/>
    <xsd:import namespace="2d04855c-a073-43e4-9192-f0b41c797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739fd-f9dd-4bef-abaf-f44bb3168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4855c-a073-43e4-9192-f0b41c7970a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10b84dd-4194-4d9a-9bb8-edccaec38a3d}" ma:internalName="TaxCatchAll" ma:showField="CatchAllData" ma:web="2d04855c-a073-43e4-9192-f0b41c797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04855c-a073-43e4-9192-f0b41c7970a6" xsi:nil="true"/>
    <lcf76f155ced4ddcb4097134ff3c332f xmlns="d60739fd-f9dd-4bef-abaf-f44bb316853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C81043-DF3B-4429-B2C3-D298BA550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739fd-f9dd-4bef-abaf-f44bb3168534"/>
    <ds:schemaRef ds:uri="2d04855c-a073-43e4-9192-f0b41c797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AC6E2-4878-4692-B2F8-CA5748361A6B}">
  <ds:schemaRefs>
    <ds:schemaRef ds:uri="http://purl.org/dc/dcmitype/"/>
    <ds:schemaRef ds:uri="http://schemas.microsoft.com/office/2006/documentManagement/types"/>
    <ds:schemaRef ds:uri="cf81457c-0558-4481-b558-a85eed43b93b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3c84faa-227e-4c07-a8e6-7f3d544d1fe4"/>
    <ds:schemaRef ds:uri="443efe69-7fa6-499f-a3b9-24b2009147fd"/>
    <ds:schemaRef ds:uri="2d04855c-a073-43e4-9192-f0b41c7970a6"/>
    <ds:schemaRef ds:uri="d60739fd-f9dd-4bef-abaf-f44bb3168534"/>
  </ds:schemaRefs>
</ds:datastoreItem>
</file>

<file path=customXml/itemProps3.xml><?xml version="1.0" encoding="utf-8"?>
<ds:datastoreItem xmlns:ds="http://schemas.openxmlformats.org/officeDocument/2006/customXml" ds:itemID="{491D301F-F1DA-44F4-A6B5-A891B8231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Widescreen</PresentationFormat>
  <Paragraphs>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Segata Amy</dc:creator>
  <cp:lastModifiedBy>Segata Amy</cp:lastModifiedBy>
  <cp:revision>22</cp:revision>
  <dcterms:created xsi:type="dcterms:W3CDTF">2019-08-05T14:37:43Z</dcterms:created>
  <dcterms:modified xsi:type="dcterms:W3CDTF">2025-10-10T13:14:19Z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0x01010046B5A83BBCBFCF438CD85F6BBB7895B7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