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5" r:id="rId5"/>
    <p:sldId id="264" r:id="rId6"/>
  </p:sldIdLst>
  <p:sldSz cx="30275213" cy="42803763"/>
  <p:notesSz cx="6858000" cy="9144000"/>
  <p:defaultTextStyle>
    <a:defPPr>
      <a:defRPr lang="de-DE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C7D0"/>
    <a:srgbClr val="3B94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16FE0E-6B8A-4B23-B23D-36CCA1693F7A}" v="15" dt="2025-10-10T13:11:44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91" autoAdjust="0"/>
    <p:restoredTop sz="84255" autoAdjust="0"/>
  </p:normalViewPr>
  <p:slideViewPr>
    <p:cSldViewPr snapToGrid="0" showGuides="1">
      <p:cViewPr varScale="1">
        <p:scale>
          <a:sx n="10" d="100"/>
          <a:sy n="10" d="100"/>
        </p:scale>
        <p:origin x="3978" y="246"/>
      </p:cViewPr>
      <p:guideLst>
        <p:guide orient="horz" pos="13482"/>
        <p:guide pos="95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gata Amy" userId="88b1605c-63c6-404b-b6ca-9d179f0568a6" providerId="ADAL" clId="{4216FE0E-6B8A-4B23-B23D-36CCA1693F7A}"/>
    <pc:docChg chg="undo custSel modSld modMainMaster">
      <pc:chgData name="Segata Amy" userId="88b1605c-63c6-404b-b6ca-9d179f0568a6" providerId="ADAL" clId="{4216FE0E-6B8A-4B23-B23D-36CCA1693F7A}" dt="2025-09-30T10:57:00.485" v="60" actId="6264"/>
      <pc:docMkLst>
        <pc:docMk/>
      </pc:docMkLst>
      <pc:sldChg chg="addSp delSp modSp mod chgLayout">
        <pc:chgData name="Segata Amy" userId="88b1605c-63c6-404b-b6ca-9d179f0568a6" providerId="ADAL" clId="{4216FE0E-6B8A-4B23-B23D-36CCA1693F7A}" dt="2025-09-25T10:27:43.174" v="55" actId="6264"/>
        <pc:sldMkLst>
          <pc:docMk/>
          <pc:sldMk cId="598777810" sldId="264"/>
        </pc:sldMkLst>
        <pc:spChg chg="mod ord">
          <ac:chgData name="Segata Amy" userId="88b1605c-63c6-404b-b6ca-9d179f0568a6" providerId="ADAL" clId="{4216FE0E-6B8A-4B23-B23D-36CCA1693F7A}" dt="2025-09-25T10:27:43.174" v="55" actId="6264"/>
          <ac:spMkLst>
            <pc:docMk/>
            <pc:sldMk cId="598777810" sldId="264"/>
            <ac:spMk id="40" creationId="{BEC2B3D6-4B4F-62EC-B2DE-E6342A17B12F}"/>
          </ac:spMkLst>
        </pc:spChg>
        <pc:spChg chg="mod ord">
          <ac:chgData name="Segata Amy" userId="88b1605c-63c6-404b-b6ca-9d179f0568a6" providerId="ADAL" clId="{4216FE0E-6B8A-4B23-B23D-36CCA1693F7A}" dt="2025-09-25T10:27:43.174" v="55" actId="6264"/>
          <ac:spMkLst>
            <pc:docMk/>
            <pc:sldMk cId="598777810" sldId="264"/>
            <ac:spMk id="41" creationId="{3D770D52-C60A-A9FE-58FF-077A70367DE4}"/>
          </ac:spMkLst>
        </pc:spChg>
        <pc:spChg chg="mod ord">
          <ac:chgData name="Segata Amy" userId="88b1605c-63c6-404b-b6ca-9d179f0568a6" providerId="ADAL" clId="{4216FE0E-6B8A-4B23-B23D-36CCA1693F7A}" dt="2025-09-25T10:27:43.174" v="55" actId="6264"/>
          <ac:spMkLst>
            <pc:docMk/>
            <pc:sldMk cId="598777810" sldId="264"/>
            <ac:spMk id="42" creationId="{2A9C5708-7224-FD03-3A1C-404F6FA05420}"/>
          </ac:spMkLst>
        </pc:spChg>
        <pc:spChg chg="mod ord">
          <ac:chgData name="Segata Amy" userId="88b1605c-63c6-404b-b6ca-9d179f0568a6" providerId="ADAL" clId="{4216FE0E-6B8A-4B23-B23D-36CCA1693F7A}" dt="2025-09-25T10:25:49.084" v="47" actId="6264"/>
          <ac:spMkLst>
            <pc:docMk/>
            <pc:sldMk cId="598777810" sldId="264"/>
            <ac:spMk id="45" creationId="{C5E6A10A-AE5A-D5CE-B825-2ADD74A4B0E0}"/>
          </ac:spMkLst>
        </pc:spChg>
        <pc:spChg chg="mod ord">
          <ac:chgData name="Segata Amy" userId="88b1605c-63c6-404b-b6ca-9d179f0568a6" providerId="ADAL" clId="{4216FE0E-6B8A-4B23-B23D-36CCA1693F7A}" dt="2025-09-25T10:27:43.174" v="55" actId="6264"/>
          <ac:spMkLst>
            <pc:docMk/>
            <pc:sldMk cId="598777810" sldId="264"/>
            <ac:spMk id="47" creationId="{B974F77C-056B-CA9A-DB38-24B055461EC7}"/>
          </ac:spMkLst>
        </pc:spChg>
        <pc:spChg chg="add mod ord">
          <ac:chgData name="Segata Amy" userId="88b1605c-63c6-404b-b6ca-9d179f0568a6" providerId="ADAL" clId="{4216FE0E-6B8A-4B23-B23D-36CCA1693F7A}" dt="2025-09-25T10:27:43.174" v="55" actId="6264"/>
          <ac:spMkLst>
            <pc:docMk/>
            <pc:sldMk cId="598777810" sldId="264"/>
            <ac:spMk id="68" creationId="{A6A72BB2-8B30-A09B-F44F-255B84ECE407}"/>
          </ac:spMkLst>
        </pc:spChg>
        <pc:spChg chg="add mod ord">
          <ac:chgData name="Segata Amy" userId="88b1605c-63c6-404b-b6ca-9d179f0568a6" providerId="ADAL" clId="{4216FE0E-6B8A-4B23-B23D-36CCA1693F7A}" dt="2025-09-25T10:27:43.174" v="55" actId="6264"/>
          <ac:spMkLst>
            <pc:docMk/>
            <pc:sldMk cId="598777810" sldId="264"/>
            <ac:spMk id="69" creationId="{CADFC490-6DAB-A060-13DC-95B7D2435394}"/>
          </ac:spMkLst>
        </pc:spChg>
      </pc:sldChg>
      <pc:sldChg chg="addSp delSp modSp mod chgLayout modNotesTx">
        <pc:chgData name="Segata Amy" userId="88b1605c-63c6-404b-b6ca-9d179f0568a6" providerId="ADAL" clId="{4216FE0E-6B8A-4B23-B23D-36CCA1693F7A}" dt="2025-09-30T10:57:00.485" v="60" actId="6264"/>
        <pc:sldMkLst>
          <pc:docMk/>
          <pc:sldMk cId="3067209324" sldId="265"/>
        </pc:sldMkLst>
        <pc:spChg chg="add mod ord">
          <ac:chgData name="Segata Amy" userId="88b1605c-63c6-404b-b6ca-9d179f0568a6" providerId="ADAL" clId="{4216FE0E-6B8A-4B23-B23D-36CCA1693F7A}" dt="2025-09-30T10:57:00.485" v="60" actId="6264"/>
          <ac:spMkLst>
            <pc:docMk/>
            <pc:sldMk cId="3067209324" sldId="265"/>
            <ac:spMk id="11" creationId="{531D72DD-8D53-EB97-3A94-F5C40ED098B9}"/>
          </ac:spMkLst>
        </pc:spChg>
        <pc:spChg chg="add mod ord">
          <ac:chgData name="Segata Amy" userId="88b1605c-63c6-404b-b6ca-9d179f0568a6" providerId="ADAL" clId="{4216FE0E-6B8A-4B23-B23D-36CCA1693F7A}" dt="2025-09-30T10:57:00.485" v="60" actId="6264"/>
          <ac:spMkLst>
            <pc:docMk/>
            <pc:sldMk cId="3067209324" sldId="265"/>
            <ac:spMk id="12" creationId="{F378B82A-8BEE-2E3C-EE05-307894DB1C10}"/>
          </ac:spMkLst>
        </pc:spChg>
        <pc:spChg chg="add mod ord">
          <ac:chgData name="Segata Amy" userId="88b1605c-63c6-404b-b6ca-9d179f0568a6" providerId="ADAL" clId="{4216FE0E-6B8A-4B23-B23D-36CCA1693F7A}" dt="2025-09-30T10:57:00.485" v="60" actId="6264"/>
          <ac:spMkLst>
            <pc:docMk/>
            <pc:sldMk cId="3067209324" sldId="265"/>
            <ac:spMk id="13" creationId="{030065DA-4531-D9B8-803D-1223287A0A5B}"/>
          </ac:spMkLst>
        </pc:spChg>
        <pc:spChg chg="add mod ord">
          <ac:chgData name="Segata Amy" userId="88b1605c-63c6-404b-b6ca-9d179f0568a6" providerId="ADAL" clId="{4216FE0E-6B8A-4B23-B23D-36CCA1693F7A}" dt="2025-09-30T10:57:00.485" v="60" actId="6264"/>
          <ac:spMkLst>
            <pc:docMk/>
            <pc:sldMk cId="3067209324" sldId="265"/>
            <ac:spMk id="15" creationId="{318627F5-4BA1-25B5-042A-4FE7D5744454}"/>
          </ac:spMkLst>
        </pc:spChg>
        <pc:spChg chg="add mod ord">
          <ac:chgData name="Segata Amy" userId="88b1605c-63c6-404b-b6ca-9d179f0568a6" providerId="ADAL" clId="{4216FE0E-6B8A-4B23-B23D-36CCA1693F7A}" dt="2025-09-30T10:57:00.485" v="60" actId="6264"/>
          <ac:spMkLst>
            <pc:docMk/>
            <pc:sldMk cId="3067209324" sldId="265"/>
            <ac:spMk id="16" creationId="{F5C08BE3-22E4-76C6-729D-57D799DA3871}"/>
          </ac:spMkLst>
        </pc:spChg>
        <pc:spChg chg="add mod ord">
          <ac:chgData name="Segata Amy" userId="88b1605c-63c6-404b-b6ca-9d179f0568a6" providerId="ADAL" clId="{4216FE0E-6B8A-4B23-B23D-36CCA1693F7A}" dt="2025-09-30T10:57:00.485" v="60" actId="6264"/>
          <ac:spMkLst>
            <pc:docMk/>
            <pc:sldMk cId="3067209324" sldId="265"/>
            <ac:spMk id="18" creationId="{70BD52FE-97C3-AA61-C7B1-A4EECBD601F1}"/>
          </ac:spMkLst>
        </pc:spChg>
      </pc:sldChg>
      <pc:sldMasterChg chg="modSldLayout">
        <pc:chgData name="Segata Amy" userId="88b1605c-63c6-404b-b6ca-9d179f0568a6" providerId="ADAL" clId="{4216FE0E-6B8A-4B23-B23D-36CCA1693F7A}" dt="2025-09-30T10:56:52.835" v="59" actId="20577"/>
        <pc:sldMasterMkLst>
          <pc:docMk/>
          <pc:sldMasterMk cId="1828761578" sldId="2147483648"/>
        </pc:sldMasterMkLst>
        <pc:sldLayoutChg chg="addSp delSp modSp mod">
          <pc:chgData name="Segata Amy" userId="88b1605c-63c6-404b-b6ca-9d179f0568a6" providerId="ADAL" clId="{4216FE0E-6B8A-4B23-B23D-36CCA1693F7A}" dt="2025-09-30T10:56:52.835" v="59" actId="20577"/>
          <pc:sldLayoutMkLst>
            <pc:docMk/>
            <pc:sldMasterMk cId="1828761578" sldId="2147483648"/>
            <pc:sldLayoutMk cId="1672897665" sldId="2147483649"/>
          </pc:sldLayoutMkLst>
          <pc:spChg chg="add mod">
            <ac:chgData name="Segata Amy" userId="88b1605c-63c6-404b-b6ca-9d179f0568a6" providerId="ADAL" clId="{4216FE0E-6B8A-4B23-B23D-36CCA1693F7A}" dt="2025-09-25T10:25:33.550" v="45" actId="1035"/>
            <ac:spMkLst>
              <pc:docMk/>
              <pc:sldMasterMk cId="1828761578" sldId="2147483648"/>
              <pc:sldLayoutMk cId="1672897665" sldId="2147483649"/>
              <ac:spMk id="2" creationId="{D27C59FB-A62F-F7E2-EC2C-2516806B2F94}"/>
            </ac:spMkLst>
          </pc:spChg>
          <pc:spChg chg="add mod">
            <ac:chgData name="Segata Amy" userId="88b1605c-63c6-404b-b6ca-9d179f0568a6" providerId="ADAL" clId="{4216FE0E-6B8A-4B23-B23D-36CCA1693F7A}" dt="2025-09-25T10:25:33.550" v="45" actId="1035"/>
            <ac:spMkLst>
              <pc:docMk/>
              <pc:sldMasterMk cId="1828761578" sldId="2147483648"/>
              <pc:sldLayoutMk cId="1672897665" sldId="2147483649"/>
              <ac:spMk id="3" creationId="{0254066E-40D4-47C7-9260-77BF5389328E}"/>
            </ac:spMkLst>
          </pc:spChg>
          <pc:spChg chg="add mod">
            <ac:chgData name="Segata Amy" userId="88b1605c-63c6-404b-b6ca-9d179f0568a6" providerId="ADAL" clId="{4216FE0E-6B8A-4B23-B23D-36CCA1693F7A}" dt="2025-09-30T10:56:52.835" v="59" actId="20577"/>
            <ac:spMkLst>
              <pc:docMk/>
              <pc:sldMasterMk cId="1828761578" sldId="2147483648"/>
              <pc:sldLayoutMk cId="1672897665" sldId="2147483649"/>
              <ac:spMk id="4" creationId="{53C499C9-DBE9-A4CC-444C-79814E2A9335}"/>
            </ac:spMkLst>
          </pc:spChg>
          <pc:spChg chg="mod">
            <ac:chgData name="Segata Amy" userId="88b1605c-63c6-404b-b6ca-9d179f0568a6" providerId="ADAL" clId="{4216FE0E-6B8A-4B23-B23D-36CCA1693F7A}" dt="2025-09-25T10:26:33.845" v="53" actId="20577"/>
            <ac:spMkLst>
              <pc:docMk/>
              <pc:sldMasterMk cId="1828761578" sldId="2147483648"/>
              <pc:sldLayoutMk cId="1672897665" sldId="2147483649"/>
              <ac:spMk id="8" creationId="{81E2170B-FFD2-E44F-8AD0-ABB18554AF66}"/>
            </ac:spMkLst>
          </pc:spChg>
          <pc:spChg chg="mod">
            <ac:chgData name="Segata Amy" userId="88b1605c-63c6-404b-b6ca-9d179f0568a6" providerId="ADAL" clId="{4216FE0E-6B8A-4B23-B23D-36CCA1693F7A}" dt="2025-09-25T11:31:50.579" v="57" actId="20577"/>
            <ac:spMkLst>
              <pc:docMk/>
              <pc:sldMasterMk cId="1828761578" sldId="2147483648"/>
              <pc:sldLayoutMk cId="1672897665" sldId="2147483649"/>
              <ac:spMk id="10" creationId="{05DC80A4-7057-494C-8FBF-8E555B02846D}"/>
            </ac:spMkLst>
          </pc:spChg>
          <pc:spChg chg="mod">
            <ac:chgData name="Segata Amy" userId="88b1605c-63c6-404b-b6ca-9d179f0568a6" providerId="ADAL" clId="{4216FE0E-6B8A-4B23-B23D-36CCA1693F7A}" dt="2025-09-25T10:25:25.464" v="36" actId="1076"/>
            <ac:spMkLst>
              <pc:docMk/>
              <pc:sldMasterMk cId="1828761578" sldId="2147483648"/>
              <pc:sldLayoutMk cId="1672897665" sldId="2147483649"/>
              <ac:spMk id="12" creationId="{71F9264E-361C-554B-A8C4-82A2597AAE68}"/>
            </ac:spMkLst>
          </pc:spChg>
          <pc:spChg chg="mod">
            <ac:chgData name="Segata Amy" userId="88b1605c-63c6-404b-b6ca-9d179f0568a6" providerId="ADAL" clId="{4216FE0E-6B8A-4B23-B23D-36CCA1693F7A}" dt="2025-09-25T10:25:25.464" v="36" actId="1076"/>
            <ac:spMkLst>
              <pc:docMk/>
              <pc:sldMasterMk cId="1828761578" sldId="2147483648"/>
              <pc:sldLayoutMk cId="1672897665" sldId="2147483649"/>
              <ac:spMk id="17" creationId="{0E8C1D8C-F9CA-CB4A-91AE-977FA73296D2}"/>
            </ac:spMkLst>
          </pc:spChg>
          <pc:spChg chg="mod">
            <ac:chgData name="Segata Amy" userId="88b1605c-63c6-404b-b6ca-9d179f0568a6" providerId="ADAL" clId="{4216FE0E-6B8A-4B23-B23D-36CCA1693F7A}" dt="2025-09-25T10:25:25.464" v="36" actId="1076"/>
            <ac:spMkLst>
              <pc:docMk/>
              <pc:sldMasterMk cId="1828761578" sldId="2147483648"/>
              <pc:sldLayoutMk cId="1672897665" sldId="2147483649"/>
              <ac:spMk id="18" creationId="{0DE57046-34FC-4249-9A58-FD8617E98F88}"/>
            </ac:spMkLst>
          </pc:spChg>
          <pc:spChg chg="mod">
            <ac:chgData name="Segata Amy" userId="88b1605c-63c6-404b-b6ca-9d179f0568a6" providerId="ADAL" clId="{4216FE0E-6B8A-4B23-B23D-36CCA1693F7A}" dt="2025-09-25T10:25:25.464" v="36" actId="1076"/>
            <ac:spMkLst>
              <pc:docMk/>
              <pc:sldMasterMk cId="1828761578" sldId="2147483648"/>
              <pc:sldLayoutMk cId="1672897665" sldId="2147483649"/>
              <ac:spMk id="20" creationId="{C2BA6FAF-8816-FE4E-9258-4DB528186178}"/>
            </ac:spMkLst>
          </pc:spChg>
          <pc:spChg chg="mod">
            <ac:chgData name="Segata Amy" userId="88b1605c-63c6-404b-b6ca-9d179f0568a6" providerId="ADAL" clId="{4216FE0E-6B8A-4B23-B23D-36CCA1693F7A}" dt="2025-09-25T10:25:25.464" v="36" actId="1076"/>
            <ac:spMkLst>
              <pc:docMk/>
              <pc:sldMasterMk cId="1828761578" sldId="2147483648"/>
              <pc:sldLayoutMk cId="1672897665" sldId="2147483649"/>
              <ac:spMk id="21" creationId="{7C29F247-6CFA-7449-BF6A-1D7A4A4A551D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2D-43F3-AA3F-32DF6C5C68C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2D-43F3-AA3F-32DF6C5C68C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2D-43F3-AA3F-32DF6C5C68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5423584"/>
        <c:axId val="1615421664"/>
      </c:barChart>
      <c:catAx>
        <c:axId val="161542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5421664"/>
        <c:crosses val="autoZero"/>
        <c:auto val="1"/>
        <c:lblAlgn val="ctr"/>
        <c:lblOffset val="100"/>
        <c:noMultiLvlLbl val="0"/>
      </c:catAx>
      <c:valAx>
        <c:axId val="1615421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5423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A6D58-5A11-F240-81B9-6566DC74F081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0731C-9B34-5D4B-8CE3-D2426BF6B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26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Edit your abstract code in the tag at the bottom-right (e.g. two-digit IDs: Poster Number 020; three-digit IDs: Poster Number 120)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0731C-9B34-5D4B-8CE3-D2426BF6BE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227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0731C-9B34-5D4B-8CE3-D2426BF6BE9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52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>
            <a:extLst>
              <a:ext uri="{FF2B5EF4-FFF2-40B4-BE49-F238E27FC236}">
                <a16:creationId xmlns:a16="http://schemas.microsoft.com/office/drawing/2014/main" id="{81E2170B-FFD2-E44F-8AD0-ABB18554AF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43838" y="7540625"/>
            <a:ext cx="27387535" cy="1293455"/>
          </a:xfrm>
          <a:prstGeom prst="rect">
            <a:avLst/>
          </a:prstGeom>
        </p:spPr>
        <p:txBody>
          <a:bodyPr lIns="90000" tIns="0" bIns="0"/>
          <a:lstStyle>
            <a:lvl1pPr>
              <a:lnSpc>
                <a:spcPct val="100000"/>
              </a:lnSpc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Edit Title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poster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brief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possible</a:t>
            </a:r>
          </a:p>
        </p:txBody>
      </p:sp>
      <p:sp>
        <p:nvSpPr>
          <p:cNvPr id="9" name="Textplatzhalter 75">
            <a:extLst>
              <a:ext uri="{FF2B5EF4-FFF2-40B4-BE49-F238E27FC236}">
                <a16:creationId xmlns:a16="http://schemas.microsoft.com/office/drawing/2014/main" id="{E724DB3A-21AA-4F4F-8707-81C9431CBE6F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443839" y="9107738"/>
            <a:ext cx="27363738" cy="129345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395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Author one¹, Autor two², Author three³</a:t>
            </a:r>
            <a:br>
              <a:rPr lang="de-DE" dirty="0"/>
            </a:br>
            <a:r>
              <a:rPr lang="de-DE" dirty="0"/>
              <a:t>¹Organisation </a:t>
            </a:r>
            <a:r>
              <a:rPr lang="de-DE" dirty="0" err="1"/>
              <a:t>one</a:t>
            </a:r>
            <a:r>
              <a:rPr lang="de-DE" dirty="0"/>
              <a:t>, ²Organisation </a:t>
            </a:r>
            <a:r>
              <a:rPr lang="de-DE" dirty="0" err="1"/>
              <a:t>two</a:t>
            </a:r>
            <a:r>
              <a:rPr lang="de-DE" dirty="0"/>
              <a:t>, ³Organisation </a:t>
            </a:r>
            <a:r>
              <a:rPr lang="de-DE" dirty="0" err="1"/>
              <a:t>three</a:t>
            </a:r>
            <a:endParaRPr lang="de-DE" dirty="0"/>
          </a:p>
        </p:txBody>
      </p:sp>
      <p:sp>
        <p:nvSpPr>
          <p:cNvPr id="10" name="Bildplatzhalter 77">
            <a:extLst>
              <a:ext uri="{FF2B5EF4-FFF2-40B4-BE49-F238E27FC236}">
                <a16:creationId xmlns:a16="http://schemas.microsoft.com/office/drawing/2014/main" id="{05DC80A4-7057-494C-8FBF-8E555B02846D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19951873" y="39481169"/>
            <a:ext cx="4236252" cy="10354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Logo 1</a:t>
            </a:r>
          </a:p>
        </p:txBody>
      </p:sp>
      <p:sp>
        <p:nvSpPr>
          <p:cNvPr id="12" name="Bildplatzhalter 77">
            <a:extLst>
              <a:ext uri="{FF2B5EF4-FFF2-40B4-BE49-F238E27FC236}">
                <a16:creationId xmlns:a16="http://schemas.microsoft.com/office/drawing/2014/main" id="{71F9264E-361C-554B-A8C4-82A2597AAE68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24571325" y="39481169"/>
            <a:ext cx="4236252" cy="10354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Logo 2</a:t>
            </a:r>
          </a:p>
        </p:txBody>
      </p:sp>
      <p:sp>
        <p:nvSpPr>
          <p:cNvPr id="17" name="Textplatzhalter 75">
            <a:extLst>
              <a:ext uri="{FF2B5EF4-FFF2-40B4-BE49-F238E27FC236}">
                <a16:creationId xmlns:a16="http://schemas.microsoft.com/office/drawing/2014/main" id="{0E8C1D8C-F9CA-CB4A-91AE-977FA73296D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070534" y="39481168"/>
            <a:ext cx="4244747" cy="102104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18" name="Textplatzhalter 75">
            <a:extLst>
              <a:ext uri="{FF2B5EF4-FFF2-40B4-BE49-F238E27FC236}">
                <a16:creationId xmlns:a16="http://schemas.microsoft.com/office/drawing/2014/main" id="{0DE57046-34FC-4249-9A58-FD8617E98F88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43839" y="39481168"/>
            <a:ext cx="4243493" cy="102104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395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 err="1"/>
              <a:t>Contacts</a:t>
            </a:r>
            <a:endParaRPr lang="de-DE" dirty="0"/>
          </a:p>
        </p:txBody>
      </p:sp>
      <p:sp>
        <p:nvSpPr>
          <p:cNvPr id="20" name="Textplatzhalter 75">
            <a:extLst>
              <a:ext uri="{FF2B5EF4-FFF2-40B4-BE49-F238E27FC236}">
                <a16:creationId xmlns:a16="http://schemas.microsoft.com/office/drawing/2014/main" id="{C2BA6FAF-8816-FE4E-9258-4DB52818617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698483" y="39485498"/>
            <a:ext cx="4243493" cy="102104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email</a:t>
            </a:r>
          </a:p>
        </p:txBody>
      </p:sp>
      <p:sp>
        <p:nvSpPr>
          <p:cNvPr id="21" name="Textplatzhalter 75">
            <a:extLst>
              <a:ext uri="{FF2B5EF4-FFF2-40B4-BE49-F238E27FC236}">
                <a16:creationId xmlns:a16="http://schemas.microsoft.com/office/drawing/2014/main" id="{7C29F247-6CFA-7449-BF6A-1D7A4A4A551D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5325178" y="39493524"/>
            <a:ext cx="4243493" cy="102104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err="1"/>
              <a:t>website</a:t>
            </a:r>
            <a:endParaRPr lang="de-DE" dirty="0"/>
          </a:p>
        </p:txBody>
      </p:sp>
      <p:sp>
        <p:nvSpPr>
          <p:cNvPr id="22" name="Rechteck 101">
            <a:extLst>
              <a:ext uri="{FF2B5EF4-FFF2-40B4-BE49-F238E27FC236}">
                <a16:creationId xmlns:a16="http://schemas.microsoft.com/office/drawing/2014/main" id="{DD528C4D-3CD5-A942-886A-5E99CB895798}"/>
              </a:ext>
            </a:extLst>
          </p:cNvPr>
          <p:cNvSpPr/>
          <p:nvPr userDrawn="1"/>
        </p:nvSpPr>
        <p:spPr>
          <a:xfrm flipV="1">
            <a:off x="-1" y="42083763"/>
            <a:ext cx="30275213" cy="7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tangle: Top Corners Rounded 1">
            <a:extLst>
              <a:ext uri="{FF2B5EF4-FFF2-40B4-BE49-F238E27FC236}">
                <a16:creationId xmlns:a16="http://schemas.microsoft.com/office/drawing/2014/main" id="{D27C59FB-A62F-F7E2-EC2C-2516806B2F94}"/>
              </a:ext>
            </a:extLst>
          </p:cNvPr>
          <p:cNvSpPr/>
          <p:nvPr userDrawn="1"/>
        </p:nvSpPr>
        <p:spPr>
          <a:xfrm rot="16200000">
            <a:off x="25951645" y="38306264"/>
            <a:ext cx="1442226" cy="720490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54066E-40D4-47C7-9260-77BF5389328E}"/>
              </a:ext>
            </a:extLst>
          </p:cNvPr>
          <p:cNvSpPr txBox="1"/>
          <p:nvPr userDrawn="1"/>
        </p:nvSpPr>
        <p:spPr>
          <a:xfrm>
            <a:off x="23755821" y="41554775"/>
            <a:ext cx="33298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Poster </a:t>
            </a:r>
            <a:r>
              <a:rPr lang="en-US" sz="4000" dirty="0">
                <a:solidFill>
                  <a:schemeClr val="bg1"/>
                </a:solidFill>
                <a:latin typeface="+mj-lt"/>
              </a:rPr>
              <a:t>Number</a:t>
            </a:r>
            <a:endParaRPr lang="en-US" sz="4000" b="0" dirty="0">
              <a:solidFill>
                <a:schemeClr val="bg1"/>
              </a:solidFill>
            </a:endParaRP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53C499C9-DBE9-A4CC-444C-79814E2A933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7085681" y="41187605"/>
            <a:ext cx="2683389" cy="144222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8000" b="1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XXX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2897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FB6122D-A0B1-5B64-7A4F-8D61E6B516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18945"/>
            <a:ext cx="30275213" cy="42800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761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ts val="13000"/>
        </a:lnSpc>
        <a:spcBef>
          <a:spcPct val="0"/>
        </a:spcBef>
        <a:buNone/>
        <a:defRPr sz="13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3950"/>
        </a:lnSpc>
        <a:spcBef>
          <a:spcPts val="1000"/>
        </a:spcBef>
        <a:buFontTx/>
        <a:buNone/>
        <a:defRPr sz="32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ts val="3950"/>
        </a:lnSpc>
        <a:spcBef>
          <a:spcPts val="500"/>
        </a:spcBef>
        <a:buFontTx/>
        <a:buNone/>
        <a:defRPr sz="32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ts val="3950"/>
        </a:lnSpc>
        <a:spcBef>
          <a:spcPts val="500"/>
        </a:spcBef>
        <a:buFontTx/>
        <a:buNone/>
        <a:defRPr sz="32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ts val="3950"/>
        </a:lnSpc>
        <a:spcBef>
          <a:spcPts val="500"/>
        </a:spcBef>
        <a:buFontTx/>
        <a:buNone/>
        <a:defRPr sz="32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ts val="3950"/>
        </a:lnSpc>
        <a:spcBef>
          <a:spcPts val="500"/>
        </a:spcBef>
        <a:buFontTx/>
        <a:buNone/>
        <a:defRPr sz="32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2552" userDrawn="1">
          <p15:clr>
            <a:srgbClr val="F26B43"/>
          </p15:clr>
        </p15:guide>
        <p15:guide id="5" pos="3820" userDrawn="1">
          <p15:clr>
            <a:srgbClr val="F26B43"/>
          </p15:clr>
        </p15:guide>
        <p15:guide id="7" pos="3593" userDrawn="1">
          <p15:clr>
            <a:srgbClr val="F26B43"/>
          </p15:clr>
        </p15:guide>
        <p15:guide id="8" pos="917" userDrawn="1">
          <p15:clr>
            <a:srgbClr val="F26B43"/>
          </p15:clr>
        </p15:guide>
        <p15:guide id="9" pos="15251" userDrawn="1">
          <p15:clr>
            <a:srgbClr val="F26B43"/>
          </p15:clr>
        </p15:guide>
        <p15:guide id="11" pos="15455" userDrawn="1">
          <p15:clr>
            <a:srgbClr val="F26B43"/>
          </p15:clr>
        </p15:guide>
        <p15:guide id="13" pos="18154" userDrawn="1">
          <p15:clr>
            <a:srgbClr val="F26B43"/>
          </p15:clr>
        </p15:guide>
        <p15:guide id="14" orient="horz" pos="7471" userDrawn="1">
          <p15:clr>
            <a:srgbClr val="F26B43"/>
          </p15:clr>
        </p15:guide>
        <p15:guide id="15" orient="horz" pos="3843" userDrawn="1">
          <p15:clr>
            <a:srgbClr val="F26B43"/>
          </p15:clr>
        </p15:guide>
        <p15:guide id="16" orient="horz" pos="4750" userDrawn="1">
          <p15:clr>
            <a:srgbClr val="F26B43"/>
          </p15:clr>
        </p15:guide>
        <p15:guide id="17" orient="horz" pos="26046" userDrawn="1">
          <p15:clr>
            <a:srgbClr val="F26B43"/>
          </p15:clr>
        </p15:guide>
        <p15:guide id="18" orient="horz" pos="25388" userDrawn="1">
          <p15:clr>
            <a:srgbClr val="F26B43"/>
          </p15:clr>
        </p15:guide>
        <p15:guide id="19" orient="horz" pos="7698" userDrawn="1">
          <p15:clr>
            <a:srgbClr val="F26B43"/>
          </p15:clr>
        </p15:guide>
        <p15:guide id="20" pos="12325" userDrawn="1">
          <p15:clr>
            <a:srgbClr val="F26B43"/>
          </p15:clr>
        </p15:guide>
        <p15:guide id="21" pos="9422" userDrawn="1">
          <p15:clr>
            <a:srgbClr val="F26B43"/>
          </p15:clr>
        </p15:guide>
        <p15:guide id="22" pos="6723" userDrawn="1">
          <p15:clr>
            <a:srgbClr val="F26B43"/>
          </p15:clr>
        </p15:guide>
        <p15:guide id="23" pos="6496" userDrawn="1">
          <p15:clr>
            <a:srgbClr val="F26B43"/>
          </p15:clr>
        </p15:guide>
        <p15:guide id="24" pos="9649" userDrawn="1">
          <p15:clr>
            <a:srgbClr val="F26B43"/>
          </p15:clr>
        </p15:guide>
        <p15:guide id="25" orient="horz" pos="10420" userDrawn="1">
          <p15:clr>
            <a:srgbClr val="F26B43"/>
          </p15:clr>
        </p15:guide>
        <p15:guide id="26" orient="horz" pos="10647" userDrawn="1">
          <p15:clr>
            <a:srgbClr val="F26B43"/>
          </p15:clr>
        </p15:guide>
        <p15:guide id="27" orient="horz" pos="13595" userDrawn="1">
          <p15:clr>
            <a:srgbClr val="F26B43"/>
          </p15:clr>
        </p15:guide>
        <p15:guide id="28" orient="horz" pos="13368" userDrawn="1">
          <p15:clr>
            <a:srgbClr val="F26B43"/>
          </p15:clr>
        </p15:guide>
        <p15:guide id="29" orient="horz" pos="16316" userDrawn="1">
          <p15:clr>
            <a:srgbClr val="F26B43"/>
          </p15:clr>
        </p15:guide>
        <p15:guide id="30" orient="horz" pos="16543" userDrawn="1">
          <p15:clr>
            <a:srgbClr val="F26B43"/>
          </p15:clr>
        </p15:guide>
        <p15:guide id="31" orient="horz" pos="19265" userDrawn="1">
          <p15:clr>
            <a:srgbClr val="F26B43"/>
          </p15:clr>
        </p15:guide>
        <p15:guide id="32" orient="horz" pos="19492" userDrawn="1">
          <p15:clr>
            <a:srgbClr val="F26B43"/>
          </p15:clr>
        </p15:guide>
        <p15:guide id="33" orient="horz" pos="22213" userDrawn="1">
          <p15:clr>
            <a:srgbClr val="F26B43"/>
          </p15:clr>
        </p15:guide>
        <p15:guide id="34" orient="horz" pos="22440" userDrawn="1">
          <p15:clr>
            <a:srgbClr val="F26B43"/>
          </p15:clr>
        </p15:guide>
        <p15:guide id="35" orient="horz" pos="251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31D72DD-8D53-EB97-3A94-F5C40ED09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378B82A-8BEE-2E3C-EE05-307894DB1C10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030065DA-4531-D9B8-803D-1223287A0A5B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D4DEFEA1-4512-5D92-D789-17BFD406F724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18627F5-4BA1-25B5-042A-4FE7D574445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5C08BE3-22E4-76C6-729D-57D799DA3871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2CE91BF-49C7-FAFB-3751-E2654332CF2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0BD52FE-97C3-AA61-C7B1-A4EECBD601F1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EDE2207-D1A3-7CE1-1360-F9097464E080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209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9">
            <a:extLst>
              <a:ext uri="{FF2B5EF4-FFF2-40B4-BE49-F238E27FC236}">
                <a16:creationId xmlns:a16="http://schemas.microsoft.com/office/drawing/2014/main" id="{BEC2B3D6-4B4F-62EC-B2DE-E6342A17B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838" y="7540625"/>
            <a:ext cx="27387535" cy="1293455"/>
          </a:xfrm>
        </p:spPr>
        <p:txBody>
          <a:bodyPr/>
          <a:lstStyle/>
          <a:p>
            <a:r>
              <a:rPr lang="de-DE" dirty="0"/>
              <a:t>This </a:t>
            </a:r>
            <a:r>
              <a:rPr lang="de-DE" dirty="0" err="1"/>
              <a:t>is</a:t>
            </a:r>
            <a:r>
              <a:rPr lang="de-DE" dirty="0"/>
              <a:t> an </a:t>
            </a:r>
            <a:r>
              <a:rPr lang="de-DE" dirty="0" err="1"/>
              <a:t>example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poster</a:t>
            </a:r>
            <a:r>
              <a:rPr lang="de-DE" dirty="0"/>
              <a:t> </a:t>
            </a:r>
            <a:r>
              <a:rPr lang="de-DE" dirty="0" err="1"/>
              <a:t>layout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and </a:t>
            </a:r>
            <a:r>
              <a:rPr lang="de-DE" dirty="0" err="1"/>
              <a:t>change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prefer</a:t>
            </a:r>
            <a:endParaRPr lang="en-GB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2A9C5708-7224-FD03-3A1C-404F6FA05420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443839" y="9107738"/>
            <a:ext cx="27363738" cy="1293454"/>
          </a:xfrm>
        </p:spPr>
        <p:txBody>
          <a:bodyPr/>
          <a:lstStyle/>
          <a:p>
            <a:r>
              <a:rPr lang="de-DE" dirty="0" err="1"/>
              <a:t>Author</a:t>
            </a:r>
            <a:r>
              <a:rPr lang="de-DE" dirty="0"/>
              <a:t> one¹, Autor two², </a:t>
            </a:r>
            <a:r>
              <a:rPr lang="de-DE" dirty="0" err="1"/>
              <a:t>Author</a:t>
            </a:r>
            <a:r>
              <a:rPr lang="de-DE" dirty="0"/>
              <a:t> three³</a:t>
            </a:r>
            <a:br>
              <a:rPr lang="de-DE" dirty="0"/>
            </a:br>
            <a:r>
              <a:rPr lang="de-DE" dirty="0"/>
              <a:t>¹Organisation </a:t>
            </a:r>
            <a:r>
              <a:rPr lang="de-DE" dirty="0" err="1"/>
              <a:t>one</a:t>
            </a:r>
            <a:r>
              <a:rPr lang="de-DE" dirty="0"/>
              <a:t>, ²Organisation </a:t>
            </a:r>
            <a:r>
              <a:rPr lang="de-DE" dirty="0" err="1"/>
              <a:t>two</a:t>
            </a:r>
            <a:r>
              <a:rPr lang="de-DE" dirty="0"/>
              <a:t>, ³Organisation </a:t>
            </a:r>
            <a:r>
              <a:rPr lang="de-DE" dirty="0" err="1"/>
              <a:t>three</a:t>
            </a:r>
            <a:endParaRPr lang="de-DE" dirty="0"/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A6A72BB2-8B30-A09B-F44F-255B84ECE407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Picture Placeholder 68">
            <a:extLst>
              <a:ext uri="{FF2B5EF4-FFF2-40B4-BE49-F238E27FC236}">
                <a16:creationId xmlns:a16="http://schemas.microsoft.com/office/drawing/2014/main" id="{CADFC490-6DAB-A060-13DC-95B7D2435394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C5E6A10A-AE5A-D5CE-B825-2ADD74A4B0E0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070534" y="39481168"/>
            <a:ext cx="4244747" cy="1021043"/>
          </a:xfrm>
        </p:spPr>
        <p:txBody>
          <a:bodyPr/>
          <a:lstStyle/>
          <a:p>
            <a:r>
              <a:rPr lang="en-GB" dirty="0"/>
              <a:t>Name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DB86B280-9C66-A4C4-7E5E-2C84C1DF86D1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443839" y="39481168"/>
            <a:ext cx="4243493" cy="1021043"/>
          </a:xfrm>
        </p:spPr>
        <p:txBody>
          <a:bodyPr/>
          <a:lstStyle/>
          <a:p>
            <a:r>
              <a:rPr lang="en-GB" dirty="0"/>
              <a:t>Contacts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B974F77C-056B-CA9A-DB38-24B055461EC7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10698483" y="39485498"/>
            <a:ext cx="4243493" cy="1021043"/>
          </a:xfrm>
        </p:spPr>
        <p:txBody>
          <a:bodyPr/>
          <a:lstStyle/>
          <a:p>
            <a:r>
              <a:rPr lang="en-GB" dirty="0"/>
              <a:t>email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B09BFB3E-9048-3100-B405-BD3562DDEAE9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5325178" y="39493524"/>
            <a:ext cx="4243493" cy="1021043"/>
          </a:xfrm>
        </p:spPr>
        <p:txBody>
          <a:bodyPr/>
          <a:lstStyle/>
          <a:p>
            <a:r>
              <a:rPr lang="en-GB" dirty="0"/>
              <a:t>web</a:t>
            </a: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3D770D52-C60A-A9FE-58FF-077A70367DE4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7085681" y="41187605"/>
            <a:ext cx="2683389" cy="1442227"/>
          </a:xfrm>
        </p:spPr>
        <p:txBody>
          <a:bodyPr/>
          <a:lstStyle/>
          <a:p>
            <a:r>
              <a:rPr lang="en-GB" dirty="0"/>
              <a:t>20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1A883F5-3ACB-37E6-80B4-B04C77784496}"/>
              </a:ext>
            </a:extLst>
          </p:cNvPr>
          <p:cNvSpPr txBox="1"/>
          <p:nvPr/>
        </p:nvSpPr>
        <p:spPr>
          <a:xfrm>
            <a:off x="1489349" y="13837922"/>
            <a:ext cx="4197983" cy="6571754"/>
          </a:xfrm>
          <a:prstGeom prst="rect">
            <a:avLst/>
          </a:prstGeom>
        </p:spPr>
        <p:txBody>
          <a:bodyPr vert="horz" wrap="square" lIns="0" tIns="10813" rIns="0" bIns="0" rtlCol="0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sz="3193" spc="-11" dirty="0">
                <a:latin typeface="Calibri"/>
                <a:cs typeface="Calibri"/>
              </a:rPr>
              <a:t>Deniam </a:t>
            </a:r>
            <a:r>
              <a:rPr sz="3193" spc="-21" dirty="0">
                <a:latin typeface="Calibri"/>
                <a:cs typeface="Calibri"/>
              </a:rPr>
              <a:t>facerum </a:t>
            </a:r>
            <a:r>
              <a:rPr sz="3193" spc="-11" dirty="0">
                <a:latin typeface="Calibri"/>
                <a:cs typeface="Calibri"/>
              </a:rPr>
              <a:t>lam </a:t>
            </a:r>
            <a:r>
              <a:rPr sz="3193" spc="-21" dirty="0">
                <a:latin typeface="Calibri"/>
                <a:cs typeface="Calibri"/>
              </a:rPr>
              <a:t>est  labore </a:t>
            </a:r>
            <a:r>
              <a:rPr sz="3193" spc="-11" dirty="0">
                <a:latin typeface="Calibri"/>
                <a:cs typeface="Calibri"/>
              </a:rPr>
              <a:t>dolut quoditem.  Iquist </a:t>
            </a:r>
            <a:r>
              <a:rPr sz="3193" dirty="0">
                <a:latin typeface="Calibri"/>
                <a:cs typeface="Calibri"/>
              </a:rPr>
              <a:t>mo </a:t>
            </a:r>
            <a:r>
              <a:rPr sz="3193" spc="-21" dirty="0">
                <a:latin typeface="Calibri"/>
                <a:cs typeface="Calibri"/>
              </a:rPr>
              <a:t>estium </a:t>
            </a:r>
            <a:r>
              <a:rPr sz="3193" dirty="0">
                <a:latin typeface="Calibri"/>
                <a:cs typeface="Calibri"/>
              </a:rPr>
              <a:t>eosam  </a:t>
            </a:r>
            <a:r>
              <a:rPr sz="3193" spc="-11" dirty="0">
                <a:latin typeface="Calibri"/>
                <a:cs typeface="Calibri"/>
              </a:rPr>
              <a:t>et molecto rporempore  sequam hillaut qui blab  in </a:t>
            </a:r>
            <a:r>
              <a:rPr sz="3193" dirty="0">
                <a:latin typeface="Calibri"/>
                <a:cs typeface="Calibri"/>
              </a:rPr>
              <a:t>erundis </a:t>
            </a:r>
            <a:r>
              <a:rPr sz="3193" spc="-21" dirty="0">
                <a:latin typeface="Calibri"/>
                <a:cs typeface="Calibri"/>
              </a:rPr>
              <a:t>quature </a:t>
            </a:r>
            <a:r>
              <a:rPr sz="3193" spc="-11" dirty="0">
                <a:latin typeface="Calibri"/>
                <a:cs typeface="Calibri"/>
              </a:rPr>
              <a:t>do-  </a:t>
            </a:r>
            <a:r>
              <a:rPr sz="3193" spc="-21" dirty="0">
                <a:latin typeface="Calibri"/>
                <a:cs typeface="Calibri"/>
              </a:rPr>
              <a:t>luptas </a:t>
            </a:r>
            <a:r>
              <a:rPr sz="3193" spc="-11" dirty="0">
                <a:latin typeface="Calibri"/>
                <a:cs typeface="Calibri"/>
              </a:rPr>
              <a:t>am venisinus sae  simus, </a:t>
            </a:r>
            <a:r>
              <a:rPr sz="3193" spc="-21" dirty="0">
                <a:latin typeface="Calibri"/>
                <a:cs typeface="Calibri"/>
              </a:rPr>
              <a:t>te </a:t>
            </a:r>
            <a:r>
              <a:rPr sz="3193" spc="-11" dirty="0">
                <a:latin typeface="Calibri"/>
                <a:cs typeface="Calibri"/>
              </a:rPr>
              <a:t>alique niminum  </a:t>
            </a:r>
            <a:r>
              <a:rPr sz="3193" spc="-32" dirty="0">
                <a:latin typeface="Calibri"/>
                <a:cs typeface="Calibri"/>
              </a:rPr>
              <a:t>reptate </a:t>
            </a:r>
            <a:r>
              <a:rPr sz="3193" spc="-11" dirty="0">
                <a:latin typeface="Calibri"/>
                <a:cs typeface="Calibri"/>
              </a:rPr>
              <a:t>sanisci aeceped  et </a:t>
            </a:r>
            <a:r>
              <a:rPr sz="3193" dirty="0">
                <a:latin typeface="Calibri"/>
                <a:cs typeface="Calibri"/>
              </a:rPr>
              <a:t>erum </a:t>
            </a:r>
            <a:r>
              <a:rPr sz="3193" spc="-21" dirty="0">
                <a:latin typeface="Calibri"/>
                <a:cs typeface="Calibri"/>
              </a:rPr>
              <a:t>exeribus </a:t>
            </a:r>
            <a:r>
              <a:rPr sz="3193" dirty="0">
                <a:latin typeface="Calibri"/>
                <a:cs typeface="Calibri"/>
              </a:rPr>
              <a:t>magnis  </a:t>
            </a:r>
            <a:r>
              <a:rPr sz="3193" spc="-11" dirty="0">
                <a:latin typeface="Calibri"/>
                <a:cs typeface="Calibri"/>
              </a:rPr>
              <a:t>vellani blabo. </a:t>
            </a:r>
            <a:r>
              <a:rPr sz="3193" spc="-21" dirty="0">
                <a:latin typeface="Calibri"/>
                <a:cs typeface="Calibri"/>
              </a:rPr>
              <a:t>Et </a:t>
            </a:r>
            <a:r>
              <a:rPr sz="3193" spc="-11" dirty="0">
                <a:latin typeface="Calibri"/>
                <a:cs typeface="Calibri"/>
              </a:rPr>
              <a:t>que ve-  </a:t>
            </a:r>
            <a:r>
              <a:rPr sz="3193" spc="-21" dirty="0">
                <a:latin typeface="Calibri"/>
                <a:cs typeface="Calibri"/>
              </a:rPr>
              <a:t>litatum </a:t>
            </a:r>
            <a:r>
              <a:rPr sz="3193" dirty="0">
                <a:latin typeface="Calibri"/>
                <a:cs typeface="Calibri"/>
              </a:rPr>
              <a:t>ea </a:t>
            </a:r>
            <a:r>
              <a:rPr sz="3193" spc="-21" dirty="0">
                <a:latin typeface="Calibri"/>
                <a:cs typeface="Calibri"/>
              </a:rPr>
              <a:t>dolupta </a:t>
            </a:r>
            <a:r>
              <a:rPr sz="3193" spc="-11" dirty="0">
                <a:latin typeface="Calibri"/>
                <a:cs typeface="Calibri"/>
              </a:rPr>
              <a:t>et, id  </a:t>
            </a:r>
            <a:r>
              <a:rPr sz="3193" dirty="0">
                <a:latin typeface="Calibri"/>
                <a:cs typeface="Calibri"/>
              </a:rPr>
              <a:t>magnime </a:t>
            </a:r>
            <a:r>
              <a:rPr sz="3193" spc="-11" dirty="0">
                <a:latin typeface="Calibri"/>
                <a:cs typeface="Calibri"/>
              </a:rPr>
              <a:t>nobitio</a:t>
            </a:r>
            <a:r>
              <a:rPr sz="3193" spc="-64" dirty="0">
                <a:latin typeface="Calibri"/>
                <a:cs typeface="Calibri"/>
              </a:rPr>
              <a:t> </a:t>
            </a:r>
            <a:r>
              <a:rPr sz="3193" dirty="0">
                <a:latin typeface="Calibri"/>
                <a:cs typeface="Calibri"/>
              </a:rPr>
              <a:t>rpos-</a:t>
            </a:r>
          </a:p>
        </p:txBody>
      </p:sp>
      <p:sp>
        <p:nvSpPr>
          <p:cNvPr id="12" name="object 6">
            <a:extLst>
              <a:ext uri="{FF2B5EF4-FFF2-40B4-BE49-F238E27FC236}">
                <a16:creationId xmlns:a16="http://schemas.microsoft.com/office/drawing/2014/main" id="{F1FDA1B2-89E8-162B-D8CF-9F294A222CA5}"/>
              </a:ext>
            </a:extLst>
          </p:cNvPr>
          <p:cNvSpPr txBox="1"/>
          <p:nvPr/>
        </p:nvSpPr>
        <p:spPr>
          <a:xfrm>
            <a:off x="1455738" y="28185321"/>
            <a:ext cx="4197983" cy="6065718"/>
          </a:xfrm>
          <a:prstGeom prst="rect">
            <a:avLst/>
          </a:prstGeom>
        </p:spPr>
        <p:txBody>
          <a:bodyPr vert="horz" wrap="square" lIns="0" tIns="10813" rIns="0" bIns="0" rtlCol="0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sz="3193" spc="-11" dirty="0">
                <a:latin typeface="Calibri"/>
                <a:cs typeface="Calibri"/>
              </a:rPr>
              <a:t>Deniam </a:t>
            </a:r>
            <a:r>
              <a:rPr sz="3193" spc="-21" dirty="0">
                <a:latin typeface="Calibri"/>
                <a:cs typeface="Calibri"/>
              </a:rPr>
              <a:t>facerum </a:t>
            </a:r>
            <a:r>
              <a:rPr sz="3193" spc="-11" dirty="0">
                <a:latin typeface="Calibri"/>
                <a:cs typeface="Calibri"/>
              </a:rPr>
              <a:t>lam </a:t>
            </a:r>
            <a:r>
              <a:rPr sz="3193" spc="-21" dirty="0">
                <a:latin typeface="Calibri"/>
                <a:cs typeface="Calibri"/>
              </a:rPr>
              <a:t>est  labore </a:t>
            </a:r>
            <a:r>
              <a:rPr sz="3193" spc="-11" dirty="0">
                <a:latin typeface="Calibri"/>
                <a:cs typeface="Calibri"/>
              </a:rPr>
              <a:t>dolut quoditem.  Iquist </a:t>
            </a:r>
            <a:r>
              <a:rPr sz="3193" dirty="0">
                <a:latin typeface="Calibri"/>
                <a:cs typeface="Calibri"/>
              </a:rPr>
              <a:t>mo </a:t>
            </a:r>
            <a:r>
              <a:rPr sz="3193" spc="-21" dirty="0">
                <a:latin typeface="Calibri"/>
                <a:cs typeface="Calibri"/>
              </a:rPr>
              <a:t>estium </a:t>
            </a:r>
            <a:r>
              <a:rPr sz="3193" dirty="0">
                <a:latin typeface="Calibri"/>
                <a:cs typeface="Calibri"/>
              </a:rPr>
              <a:t>eosam  </a:t>
            </a:r>
            <a:r>
              <a:rPr sz="3193" spc="-11" dirty="0">
                <a:latin typeface="Calibri"/>
                <a:cs typeface="Calibri"/>
              </a:rPr>
              <a:t>et molecto rporempore  sequam hillaut qui blab  in </a:t>
            </a:r>
            <a:r>
              <a:rPr sz="3193" dirty="0">
                <a:latin typeface="Calibri"/>
                <a:cs typeface="Calibri"/>
              </a:rPr>
              <a:t>erundis </a:t>
            </a:r>
            <a:r>
              <a:rPr sz="3193" spc="-21" dirty="0">
                <a:latin typeface="Calibri"/>
                <a:cs typeface="Calibri"/>
              </a:rPr>
              <a:t>quature </a:t>
            </a:r>
            <a:r>
              <a:rPr sz="3193" spc="-11" dirty="0">
                <a:latin typeface="Calibri"/>
                <a:cs typeface="Calibri"/>
              </a:rPr>
              <a:t>do-  </a:t>
            </a:r>
            <a:r>
              <a:rPr sz="3193" spc="-21" dirty="0">
                <a:latin typeface="Calibri"/>
                <a:cs typeface="Calibri"/>
              </a:rPr>
              <a:t>luptas </a:t>
            </a:r>
            <a:r>
              <a:rPr sz="3193" spc="-11" dirty="0">
                <a:latin typeface="Calibri"/>
                <a:cs typeface="Calibri"/>
              </a:rPr>
              <a:t>am venisinus sae  simus, </a:t>
            </a:r>
            <a:r>
              <a:rPr sz="3193" spc="-21" dirty="0">
                <a:latin typeface="Calibri"/>
                <a:cs typeface="Calibri"/>
              </a:rPr>
              <a:t>te </a:t>
            </a:r>
            <a:r>
              <a:rPr sz="3193" spc="-11" dirty="0" err="1">
                <a:latin typeface="Calibri"/>
                <a:cs typeface="Calibri"/>
              </a:rPr>
              <a:t>alique</a:t>
            </a:r>
            <a:r>
              <a:rPr sz="3193" spc="-11" dirty="0">
                <a:latin typeface="Calibri"/>
                <a:cs typeface="Calibri"/>
              </a:rPr>
              <a:t> </a:t>
            </a:r>
            <a:r>
              <a:rPr sz="3193" spc="-11" dirty="0" err="1">
                <a:latin typeface="Calibri"/>
                <a:cs typeface="Calibri"/>
              </a:rPr>
              <a:t>niminum</a:t>
            </a:r>
            <a:r>
              <a:rPr sz="3193" spc="-11" dirty="0">
                <a:latin typeface="Calibri"/>
                <a:cs typeface="Calibri"/>
              </a:rPr>
              <a:t>  </a:t>
            </a:r>
            <a:r>
              <a:rPr sz="3193" spc="-32" dirty="0">
                <a:latin typeface="Calibri"/>
                <a:cs typeface="Calibri"/>
              </a:rPr>
              <a:t>reptate </a:t>
            </a:r>
            <a:r>
              <a:rPr sz="3193" spc="-11" dirty="0">
                <a:latin typeface="Calibri"/>
                <a:cs typeface="Calibri"/>
              </a:rPr>
              <a:t>sanisci aeceped  et </a:t>
            </a:r>
            <a:r>
              <a:rPr sz="3193" dirty="0">
                <a:latin typeface="Calibri"/>
                <a:cs typeface="Calibri"/>
              </a:rPr>
              <a:t>erum </a:t>
            </a:r>
            <a:r>
              <a:rPr sz="3193" spc="-21" dirty="0">
                <a:latin typeface="Calibri"/>
                <a:cs typeface="Calibri"/>
              </a:rPr>
              <a:t>exeribus </a:t>
            </a:r>
            <a:r>
              <a:rPr sz="3193" dirty="0">
                <a:latin typeface="Calibri"/>
                <a:cs typeface="Calibri"/>
              </a:rPr>
              <a:t>magnis  </a:t>
            </a:r>
            <a:r>
              <a:rPr sz="3193" spc="-11" dirty="0">
                <a:latin typeface="Calibri"/>
                <a:cs typeface="Calibri"/>
              </a:rPr>
              <a:t>vellani blabo. </a:t>
            </a:r>
            <a:r>
              <a:rPr sz="3193" spc="-21" dirty="0">
                <a:latin typeface="Calibri"/>
                <a:cs typeface="Calibri"/>
              </a:rPr>
              <a:t>Et </a:t>
            </a:r>
            <a:r>
              <a:rPr sz="3193" spc="-11" dirty="0">
                <a:latin typeface="Calibri"/>
                <a:cs typeface="Calibri"/>
              </a:rPr>
              <a:t>que ve-  </a:t>
            </a:r>
            <a:r>
              <a:rPr sz="3193" spc="-21" dirty="0">
                <a:latin typeface="Calibri"/>
                <a:cs typeface="Calibri"/>
              </a:rPr>
              <a:t>litatum </a:t>
            </a:r>
            <a:r>
              <a:rPr sz="3193" dirty="0">
                <a:latin typeface="Calibri"/>
                <a:cs typeface="Calibri"/>
              </a:rPr>
              <a:t>ea </a:t>
            </a:r>
            <a:r>
              <a:rPr sz="3193" spc="-21" dirty="0">
                <a:latin typeface="Calibri"/>
                <a:cs typeface="Calibri"/>
              </a:rPr>
              <a:t>dolupta </a:t>
            </a:r>
            <a:r>
              <a:rPr sz="3193" spc="-11" dirty="0">
                <a:latin typeface="Calibri"/>
                <a:cs typeface="Calibri"/>
              </a:rPr>
              <a:t>et, id</a:t>
            </a:r>
            <a:endParaRPr sz="3193" dirty="0">
              <a:latin typeface="Calibri"/>
              <a:cs typeface="Calibri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24D137FD-7514-2785-4169-15FC3923CF56}"/>
              </a:ext>
            </a:extLst>
          </p:cNvPr>
          <p:cNvSpPr txBox="1"/>
          <p:nvPr/>
        </p:nvSpPr>
        <p:spPr>
          <a:xfrm>
            <a:off x="6073909" y="28184434"/>
            <a:ext cx="4197983" cy="6065718"/>
          </a:xfrm>
          <a:prstGeom prst="rect">
            <a:avLst/>
          </a:prstGeom>
        </p:spPr>
        <p:txBody>
          <a:bodyPr vert="horz" wrap="square" lIns="0" tIns="10813" rIns="0" bIns="0" rtlCol="0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sz="3193" spc="-11" dirty="0">
                <a:latin typeface="Calibri"/>
                <a:cs typeface="Calibri"/>
              </a:rPr>
              <a:t>Deniam </a:t>
            </a:r>
            <a:r>
              <a:rPr sz="3193" spc="-21" dirty="0">
                <a:latin typeface="Calibri"/>
                <a:cs typeface="Calibri"/>
              </a:rPr>
              <a:t>facerum </a:t>
            </a:r>
            <a:r>
              <a:rPr sz="3193" spc="-11" dirty="0">
                <a:latin typeface="Calibri"/>
                <a:cs typeface="Calibri"/>
              </a:rPr>
              <a:t>lam </a:t>
            </a:r>
            <a:r>
              <a:rPr sz="3193" spc="-21" dirty="0">
                <a:latin typeface="Calibri"/>
                <a:cs typeface="Calibri"/>
              </a:rPr>
              <a:t>est  labore </a:t>
            </a:r>
            <a:r>
              <a:rPr sz="3193" spc="-11" dirty="0">
                <a:latin typeface="Calibri"/>
                <a:cs typeface="Calibri"/>
              </a:rPr>
              <a:t>dolut quoditem.  Iquist </a:t>
            </a:r>
            <a:r>
              <a:rPr sz="3193" dirty="0">
                <a:latin typeface="Calibri"/>
                <a:cs typeface="Calibri"/>
              </a:rPr>
              <a:t>mo </a:t>
            </a:r>
            <a:r>
              <a:rPr sz="3193" spc="-21" dirty="0">
                <a:latin typeface="Calibri"/>
                <a:cs typeface="Calibri"/>
              </a:rPr>
              <a:t>estium </a:t>
            </a:r>
            <a:r>
              <a:rPr sz="3193" dirty="0">
                <a:latin typeface="Calibri"/>
                <a:cs typeface="Calibri"/>
              </a:rPr>
              <a:t>eosam  </a:t>
            </a:r>
            <a:r>
              <a:rPr sz="3193" spc="-11" dirty="0">
                <a:latin typeface="Calibri"/>
                <a:cs typeface="Calibri"/>
              </a:rPr>
              <a:t>et molecto rporempore  sequam hillaut qui blab  in </a:t>
            </a:r>
            <a:r>
              <a:rPr sz="3193" dirty="0">
                <a:latin typeface="Calibri"/>
                <a:cs typeface="Calibri"/>
              </a:rPr>
              <a:t>erundis </a:t>
            </a:r>
            <a:r>
              <a:rPr sz="3193" spc="-21" dirty="0">
                <a:latin typeface="Calibri"/>
                <a:cs typeface="Calibri"/>
              </a:rPr>
              <a:t>quature </a:t>
            </a:r>
            <a:r>
              <a:rPr sz="3193" spc="-11" dirty="0">
                <a:latin typeface="Calibri"/>
                <a:cs typeface="Calibri"/>
              </a:rPr>
              <a:t>do-  </a:t>
            </a:r>
            <a:r>
              <a:rPr sz="3193" spc="-21" dirty="0">
                <a:latin typeface="Calibri"/>
                <a:cs typeface="Calibri"/>
              </a:rPr>
              <a:t>luptas </a:t>
            </a:r>
            <a:r>
              <a:rPr sz="3193" spc="-11" dirty="0">
                <a:latin typeface="Calibri"/>
                <a:cs typeface="Calibri"/>
              </a:rPr>
              <a:t>am venisinus sae  simus, </a:t>
            </a:r>
            <a:r>
              <a:rPr sz="3193" spc="-21" dirty="0">
                <a:latin typeface="Calibri"/>
                <a:cs typeface="Calibri"/>
              </a:rPr>
              <a:t>te </a:t>
            </a:r>
            <a:r>
              <a:rPr sz="3193" spc="-11" dirty="0">
                <a:latin typeface="Calibri"/>
                <a:cs typeface="Calibri"/>
              </a:rPr>
              <a:t>alique niminum  </a:t>
            </a:r>
            <a:r>
              <a:rPr sz="3193" spc="-32" dirty="0">
                <a:latin typeface="Calibri"/>
                <a:cs typeface="Calibri"/>
              </a:rPr>
              <a:t>reptate </a:t>
            </a:r>
            <a:r>
              <a:rPr sz="3193" spc="-11" dirty="0">
                <a:latin typeface="Calibri"/>
                <a:cs typeface="Calibri"/>
              </a:rPr>
              <a:t>sanisci aeceped  et </a:t>
            </a:r>
            <a:r>
              <a:rPr sz="3193" dirty="0">
                <a:latin typeface="Calibri"/>
                <a:cs typeface="Calibri"/>
              </a:rPr>
              <a:t>erum </a:t>
            </a:r>
            <a:r>
              <a:rPr sz="3193" spc="-21" dirty="0">
                <a:latin typeface="Calibri"/>
                <a:cs typeface="Calibri"/>
              </a:rPr>
              <a:t>exeribus </a:t>
            </a:r>
            <a:r>
              <a:rPr sz="3193" dirty="0">
                <a:latin typeface="Calibri"/>
                <a:cs typeface="Calibri"/>
              </a:rPr>
              <a:t>magnis  </a:t>
            </a:r>
            <a:r>
              <a:rPr sz="3193" spc="-11" dirty="0">
                <a:latin typeface="Calibri"/>
                <a:cs typeface="Calibri"/>
              </a:rPr>
              <a:t>vellani blabo. </a:t>
            </a:r>
            <a:r>
              <a:rPr sz="3193" spc="-21" dirty="0">
                <a:latin typeface="Calibri"/>
                <a:cs typeface="Calibri"/>
              </a:rPr>
              <a:t>Et </a:t>
            </a:r>
            <a:r>
              <a:rPr sz="3193" spc="-11" dirty="0">
                <a:latin typeface="Calibri"/>
                <a:cs typeface="Calibri"/>
              </a:rPr>
              <a:t>que ve-  </a:t>
            </a:r>
            <a:r>
              <a:rPr sz="3193" spc="-21" dirty="0">
                <a:latin typeface="Calibri"/>
                <a:cs typeface="Calibri"/>
              </a:rPr>
              <a:t>litatum </a:t>
            </a:r>
            <a:r>
              <a:rPr sz="3193" dirty="0">
                <a:latin typeface="Calibri"/>
                <a:cs typeface="Calibri"/>
              </a:rPr>
              <a:t>ea </a:t>
            </a:r>
            <a:r>
              <a:rPr sz="3193" spc="-21" dirty="0">
                <a:latin typeface="Calibri"/>
                <a:cs typeface="Calibri"/>
              </a:rPr>
              <a:t>dolupta </a:t>
            </a:r>
            <a:r>
              <a:rPr sz="3193" spc="-11" dirty="0">
                <a:latin typeface="Calibri"/>
                <a:cs typeface="Calibri"/>
              </a:rPr>
              <a:t>et, id</a:t>
            </a:r>
            <a:endParaRPr sz="3193" dirty="0">
              <a:latin typeface="Calibri"/>
              <a:cs typeface="Calibri"/>
            </a:endParaRPr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00EED330-FFB8-1EA0-565C-AA0C76105921}"/>
              </a:ext>
            </a:extLst>
          </p:cNvPr>
          <p:cNvSpPr txBox="1"/>
          <p:nvPr/>
        </p:nvSpPr>
        <p:spPr>
          <a:xfrm>
            <a:off x="10692080" y="28183672"/>
            <a:ext cx="4197983" cy="6065718"/>
          </a:xfrm>
          <a:prstGeom prst="rect">
            <a:avLst/>
          </a:prstGeom>
        </p:spPr>
        <p:txBody>
          <a:bodyPr vert="horz" wrap="square" lIns="0" tIns="10813" rIns="0" bIns="0" rtlCol="0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sz="3193" spc="-11" dirty="0">
                <a:latin typeface="Calibri"/>
                <a:cs typeface="Calibri"/>
              </a:rPr>
              <a:t>Deniam </a:t>
            </a:r>
            <a:r>
              <a:rPr sz="3193" spc="-21" dirty="0">
                <a:latin typeface="Calibri"/>
                <a:cs typeface="Calibri"/>
              </a:rPr>
              <a:t>facerum </a:t>
            </a:r>
            <a:r>
              <a:rPr sz="3193" spc="-11" dirty="0">
                <a:latin typeface="Calibri"/>
                <a:cs typeface="Calibri"/>
              </a:rPr>
              <a:t>lam </a:t>
            </a:r>
            <a:r>
              <a:rPr sz="3193" spc="-21" dirty="0">
                <a:latin typeface="Calibri"/>
                <a:cs typeface="Calibri"/>
              </a:rPr>
              <a:t>est  labore </a:t>
            </a:r>
            <a:r>
              <a:rPr sz="3193" spc="-11" dirty="0">
                <a:latin typeface="Calibri"/>
                <a:cs typeface="Calibri"/>
              </a:rPr>
              <a:t>dolut quoditem.  Iquist </a:t>
            </a:r>
            <a:r>
              <a:rPr sz="3193" dirty="0">
                <a:latin typeface="Calibri"/>
                <a:cs typeface="Calibri"/>
              </a:rPr>
              <a:t>mo </a:t>
            </a:r>
            <a:r>
              <a:rPr sz="3193" spc="-21" dirty="0">
                <a:latin typeface="Calibri"/>
                <a:cs typeface="Calibri"/>
              </a:rPr>
              <a:t>estium </a:t>
            </a:r>
            <a:r>
              <a:rPr sz="3193" dirty="0">
                <a:latin typeface="Calibri"/>
                <a:cs typeface="Calibri"/>
              </a:rPr>
              <a:t>eosam  </a:t>
            </a:r>
            <a:r>
              <a:rPr sz="3193" spc="-11" dirty="0">
                <a:latin typeface="Calibri"/>
                <a:cs typeface="Calibri"/>
              </a:rPr>
              <a:t>et molecto rporempore  sequam hillaut qui blab  in </a:t>
            </a:r>
            <a:r>
              <a:rPr sz="3193" dirty="0">
                <a:latin typeface="Calibri"/>
                <a:cs typeface="Calibri"/>
              </a:rPr>
              <a:t>erundis </a:t>
            </a:r>
            <a:r>
              <a:rPr sz="3193" spc="-21" dirty="0">
                <a:latin typeface="Calibri"/>
                <a:cs typeface="Calibri"/>
              </a:rPr>
              <a:t>quature </a:t>
            </a:r>
            <a:r>
              <a:rPr sz="3193" spc="-11" dirty="0">
                <a:latin typeface="Calibri"/>
                <a:cs typeface="Calibri"/>
              </a:rPr>
              <a:t>do-  </a:t>
            </a:r>
            <a:r>
              <a:rPr sz="3193" spc="-21" dirty="0">
                <a:latin typeface="Calibri"/>
                <a:cs typeface="Calibri"/>
              </a:rPr>
              <a:t>luptas </a:t>
            </a:r>
            <a:r>
              <a:rPr sz="3193" spc="-11" dirty="0">
                <a:latin typeface="Calibri"/>
                <a:cs typeface="Calibri"/>
              </a:rPr>
              <a:t>am venisinus sae  simus, </a:t>
            </a:r>
            <a:r>
              <a:rPr sz="3193" spc="-21" dirty="0">
                <a:latin typeface="Calibri"/>
                <a:cs typeface="Calibri"/>
              </a:rPr>
              <a:t>te </a:t>
            </a:r>
            <a:r>
              <a:rPr sz="3193" spc="-11" dirty="0">
                <a:latin typeface="Calibri"/>
                <a:cs typeface="Calibri"/>
              </a:rPr>
              <a:t>alique niminum  </a:t>
            </a:r>
            <a:r>
              <a:rPr sz="3193" spc="-32" dirty="0">
                <a:latin typeface="Calibri"/>
                <a:cs typeface="Calibri"/>
              </a:rPr>
              <a:t>reptate </a:t>
            </a:r>
            <a:r>
              <a:rPr sz="3193" spc="-11" dirty="0">
                <a:latin typeface="Calibri"/>
                <a:cs typeface="Calibri"/>
              </a:rPr>
              <a:t>sanisci aeceped  et </a:t>
            </a:r>
            <a:r>
              <a:rPr sz="3193" dirty="0">
                <a:latin typeface="Calibri"/>
                <a:cs typeface="Calibri"/>
              </a:rPr>
              <a:t>erum </a:t>
            </a:r>
            <a:r>
              <a:rPr sz="3193" spc="-21" dirty="0">
                <a:latin typeface="Calibri"/>
                <a:cs typeface="Calibri"/>
              </a:rPr>
              <a:t>exeribus </a:t>
            </a:r>
            <a:r>
              <a:rPr sz="3193" dirty="0">
                <a:latin typeface="Calibri"/>
                <a:cs typeface="Calibri"/>
              </a:rPr>
              <a:t>magnis  </a:t>
            </a:r>
            <a:r>
              <a:rPr sz="3193" spc="-11" dirty="0">
                <a:latin typeface="Calibri"/>
                <a:cs typeface="Calibri"/>
              </a:rPr>
              <a:t>vellani blabo. </a:t>
            </a:r>
            <a:r>
              <a:rPr sz="3193" spc="-21" dirty="0">
                <a:latin typeface="Calibri"/>
                <a:cs typeface="Calibri"/>
              </a:rPr>
              <a:t>Et </a:t>
            </a:r>
            <a:r>
              <a:rPr sz="3193" spc="-11" dirty="0">
                <a:latin typeface="Calibri"/>
                <a:cs typeface="Calibri"/>
              </a:rPr>
              <a:t>que ve-  </a:t>
            </a:r>
            <a:r>
              <a:rPr sz="3193" spc="-21" dirty="0">
                <a:latin typeface="Calibri"/>
                <a:cs typeface="Calibri"/>
              </a:rPr>
              <a:t>litatum </a:t>
            </a:r>
            <a:r>
              <a:rPr sz="3193" dirty="0">
                <a:latin typeface="Calibri"/>
                <a:cs typeface="Calibri"/>
              </a:rPr>
              <a:t>ea </a:t>
            </a:r>
            <a:r>
              <a:rPr sz="3193" spc="-21" dirty="0">
                <a:latin typeface="Calibri"/>
                <a:cs typeface="Calibri"/>
              </a:rPr>
              <a:t>dolupta </a:t>
            </a:r>
            <a:r>
              <a:rPr sz="3193" spc="-11" dirty="0">
                <a:latin typeface="Calibri"/>
                <a:cs typeface="Calibri"/>
              </a:rPr>
              <a:t>et, id</a:t>
            </a:r>
            <a:endParaRPr sz="3193" dirty="0">
              <a:latin typeface="Calibri"/>
              <a:cs typeface="Calibri"/>
            </a:endParaRPr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id="{D0526F42-34EC-6E2F-3ECF-38B7C85D5E30}"/>
              </a:ext>
            </a:extLst>
          </p:cNvPr>
          <p:cNvSpPr txBox="1"/>
          <p:nvPr/>
        </p:nvSpPr>
        <p:spPr>
          <a:xfrm>
            <a:off x="15310251" y="28182910"/>
            <a:ext cx="4197983" cy="6065718"/>
          </a:xfrm>
          <a:prstGeom prst="rect">
            <a:avLst/>
          </a:prstGeom>
        </p:spPr>
        <p:txBody>
          <a:bodyPr vert="horz" wrap="square" lIns="0" tIns="10813" rIns="0" bIns="0" rtlCol="0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sz="3193" spc="-11" dirty="0">
                <a:latin typeface="Calibri"/>
                <a:cs typeface="Calibri"/>
              </a:rPr>
              <a:t>Deniam </a:t>
            </a:r>
            <a:r>
              <a:rPr sz="3193" spc="-21" dirty="0">
                <a:latin typeface="Calibri"/>
                <a:cs typeface="Calibri"/>
              </a:rPr>
              <a:t>facerum </a:t>
            </a:r>
            <a:r>
              <a:rPr sz="3193" spc="-11" dirty="0">
                <a:latin typeface="Calibri"/>
                <a:cs typeface="Calibri"/>
              </a:rPr>
              <a:t>lam </a:t>
            </a:r>
            <a:r>
              <a:rPr sz="3193" spc="-21" dirty="0">
                <a:latin typeface="Calibri"/>
                <a:cs typeface="Calibri"/>
              </a:rPr>
              <a:t>est  labore </a:t>
            </a:r>
            <a:r>
              <a:rPr sz="3193" spc="-11" dirty="0">
                <a:latin typeface="Calibri"/>
                <a:cs typeface="Calibri"/>
              </a:rPr>
              <a:t>dolut quoditem.  Iquist </a:t>
            </a:r>
            <a:r>
              <a:rPr sz="3193" dirty="0">
                <a:latin typeface="Calibri"/>
                <a:cs typeface="Calibri"/>
              </a:rPr>
              <a:t>mo </a:t>
            </a:r>
            <a:r>
              <a:rPr sz="3193" spc="-21" dirty="0">
                <a:latin typeface="Calibri"/>
                <a:cs typeface="Calibri"/>
              </a:rPr>
              <a:t>estium </a:t>
            </a:r>
            <a:r>
              <a:rPr sz="3193" dirty="0">
                <a:latin typeface="Calibri"/>
                <a:cs typeface="Calibri"/>
              </a:rPr>
              <a:t>eosam  </a:t>
            </a:r>
            <a:r>
              <a:rPr sz="3193" spc="-11" dirty="0">
                <a:latin typeface="Calibri"/>
                <a:cs typeface="Calibri"/>
              </a:rPr>
              <a:t>et molecto rporempore  sequam hillaut qui blab  in </a:t>
            </a:r>
            <a:r>
              <a:rPr sz="3193" dirty="0">
                <a:latin typeface="Calibri"/>
                <a:cs typeface="Calibri"/>
              </a:rPr>
              <a:t>erundis </a:t>
            </a:r>
            <a:r>
              <a:rPr sz="3193" spc="-21" dirty="0">
                <a:latin typeface="Calibri"/>
                <a:cs typeface="Calibri"/>
              </a:rPr>
              <a:t>quature </a:t>
            </a:r>
            <a:r>
              <a:rPr sz="3193" spc="-11" dirty="0">
                <a:latin typeface="Calibri"/>
                <a:cs typeface="Calibri"/>
              </a:rPr>
              <a:t>do-  </a:t>
            </a:r>
            <a:r>
              <a:rPr sz="3193" spc="-21" dirty="0">
                <a:latin typeface="Calibri"/>
                <a:cs typeface="Calibri"/>
              </a:rPr>
              <a:t>luptas </a:t>
            </a:r>
            <a:r>
              <a:rPr sz="3193" spc="-11" dirty="0">
                <a:latin typeface="Calibri"/>
                <a:cs typeface="Calibri"/>
              </a:rPr>
              <a:t>am venisinus sae  simus, </a:t>
            </a:r>
            <a:r>
              <a:rPr sz="3193" spc="-21" dirty="0">
                <a:latin typeface="Calibri"/>
                <a:cs typeface="Calibri"/>
              </a:rPr>
              <a:t>te </a:t>
            </a:r>
            <a:r>
              <a:rPr sz="3193" spc="-11" dirty="0">
                <a:latin typeface="Calibri"/>
                <a:cs typeface="Calibri"/>
              </a:rPr>
              <a:t>alique niminum  </a:t>
            </a:r>
            <a:r>
              <a:rPr sz="3193" spc="-32" dirty="0">
                <a:latin typeface="Calibri"/>
                <a:cs typeface="Calibri"/>
              </a:rPr>
              <a:t>reptate </a:t>
            </a:r>
            <a:r>
              <a:rPr sz="3193" spc="-11" dirty="0">
                <a:latin typeface="Calibri"/>
                <a:cs typeface="Calibri"/>
              </a:rPr>
              <a:t>sanisci aeceped  et </a:t>
            </a:r>
            <a:r>
              <a:rPr sz="3193" dirty="0">
                <a:latin typeface="Calibri"/>
                <a:cs typeface="Calibri"/>
              </a:rPr>
              <a:t>erum </a:t>
            </a:r>
            <a:r>
              <a:rPr sz="3193" spc="-21" dirty="0">
                <a:latin typeface="Calibri"/>
                <a:cs typeface="Calibri"/>
              </a:rPr>
              <a:t>exeribus </a:t>
            </a:r>
            <a:r>
              <a:rPr sz="3193" dirty="0">
                <a:latin typeface="Calibri"/>
                <a:cs typeface="Calibri"/>
              </a:rPr>
              <a:t>magnis  </a:t>
            </a:r>
            <a:r>
              <a:rPr sz="3193" spc="-11" dirty="0">
                <a:latin typeface="Calibri"/>
                <a:cs typeface="Calibri"/>
              </a:rPr>
              <a:t>vellani blabo. </a:t>
            </a:r>
            <a:r>
              <a:rPr sz="3193" spc="-21" dirty="0">
                <a:latin typeface="Calibri"/>
                <a:cs typeface="Calibri"/>
              </a:rPr>
              <a:t>Et </a:t>
            </a:r>
            <a:r>
              <a:rPr sz="3193" spc="-11" dirty="0">
                <a:latin typeface="Calibri"/>
                <a:cs typeface="Calibri"/>
              </a:rPr>
              <a:t>que ve-  </a:t>
            </a:r>
            <a:r>
              <a:rPr sz="3193" spc="-21" dirty="0">
                <a:latin typeface="Calibri"/>
                <a:cs typeface="Calibri"/>
              </a:rPr>
              <a:t>litatum </a:t>
            </a:r>
            <a:r>
              <a:rPr sz="3193" dirty="0">
                <a:latin typeface="Calibri"/>
                <a:cs typeface="Calibri"/>
              </a:rPr>
              <a:t>ea </a:t>
            </a:r>
            <a:r>
              <a:rPr sz="3193" spc="-21" dirty="0">
                <a:latin typeface="Calibri"/>
                <a:cs typeface="Calibri"/>
              </a:rPr>
              <a:t>dolupta </a:t>
            </a:r>
            <a:r>
              <a:rPr sz="3193" spc="-11" dirty="0">
                <a:latin typeface="Calibri"/>
                <a:cs typeface="Calibri"/>
              </a:rPr>
              <a:t>et, id</a:t>
            </a:r>
            <a:endParaRPr sz="3193" dirty="0">
              <a:latin typeface="Calibri"/>
              <a:cs typeface="Calibri"/>
            </a:endParaRPr>
          </a:p>
        </p:txBody>
      </p:sp>
      <p:sp>
        <p:nvSpPr>
          <p:cNvPr id="16" name="object 10">
            <a:extLst>
              <a:ext uri="{FF2B5EF4-FFF2-40B4-BE49-F238E27FC236}">
                <a16:creationId xmlns:a16="http://schemas.microsoft.com/office/drawing/2014/main" id="{D8D4793A-3886-391B-2691-69D067875EC4}"/>
              </a:ext>
            </a:extLst>
          </p:cNvPr>
          <p:cNvSpPr txBox="1"/>
          <p:nvPr/>
        </p:nvSpPr>
        <p:spPr>
          <a:xfrm>
            <a:off x="19928422" y="28182020"/>
            <a:ext cx="4197983" cy="6065718"/>
          </a:xfrm>
          <a:prstGeom prst="rect">
            <a:avLst/>
          </a:prstGeom>
        </p:spPr>
        <p:txBody>
          <a:bodyPr vert="horz" wrap="square" lIns="0" tIns="10813" rIns="0" bIns="0" rtlCol="0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sz="3193" spc="-11" dirty="0">
                <a:latin typeface="Calibri"/>
                <a:cs typeface="Calibri"/>
              </a:rPr>
              <a:t>Deniam </a:t>
            </a:r>
            <a:r>
              <a:rPr sz="3193" spc="-21" dirty="0">
                <a:latin typeface="Calibri"/>
                <a:cs typeface="Calibri"/>
              </a:rPr>
              <a:t>facerum </a:t>
            </a:r>
            <a:r>
              <a:rPr sz="3193" spc="-11" dirty="0">
                <a:latin typeface="Calibri"/>
                <a:cs typeface="Calibri"/>
              </a:rPr>
              <a:t>lam </a:t>
            </a:r>
            <a:r>
              <a:rPr sz="3193" spc="-21" dirty="0">
                <a:latin typeface="Calibri"/>
                <a:cs typeface="Calibri"/>
              </a:rPr>
              <a:t>est  labore </a:t>
            </a:r>
            <a:r>
              <a:rPr sz="3193" spc="-11" dirty="0">
                <a:latin typeface="Calibri"/>
                <a:cs typeface="Calibri"/>
              </a:rPr>
              <a:t>dolut quoditem.  Iquist </a:t>
            </a:r>
            <a:r>
              <a:rPr sz="3193" dirty="0">
                <a:latin typeface="Calibri"/>
                <a:cs typeface="Calibri"/>
              </a:rPr>
              <a:t>mo </a:t>
            </a:r>
            <a:r>
              <a:rPr sz="3193" spc="-21" dirty="0">
                <a:latin typeface="Calibri"/>
                <a:cs typeface="Calibri"/>
              </a:rPr>
              <a:t>estium </a:t>
            </a:r>
            <a:r>
              <a:rPr sz="3193" dirty="0">
                <a:latin typeface="Calibri"/>
                <a:cs typeface="Calibri"/>
              </a:rPr>
              <a:t>eosam  </a:t>
            </a:r>
            <a:r>
              <a:rPr sz="3193" spc="-11" dirty="0">
                <a:latin typeface="Calibri"/>
                <a:cs typeface="Calibri"/>
              </a:rPr>
              <a:t>et molecto rporempore  sequam hillaut qui blab  in </a:t>
            </a:r>
            <a:r>
              <a:rPr sz="3193" dirty="0">
                <a:latin typeface="Calibri"/>
                <a:cs typeface="Calibri"/>
              </a:rPr>
              <a:t>erundis </a:t>
            </a:r>
            <a:r>
              <a:rPr sz="3193" spc="-21" dirty="0">
                <a:latin typeface="Calibri"/>
                <a:cs typeface="Calibri"/>
              </a:rPr>
              <a:t>quature </a:t>
            </a:r>
            <a:r>
              <a:rPr sz="3193" spc="-11" dirty="0">
                <a:latin typeface="Calibri"/>
                <a:cs typeface="Calibri"/>
              </a:rPr>
              <a:t>do-  </a:t>
            </a:r>
            <a:r>
              <a:rPr sz="3193" spc="-21" dirty="0">
                <a:latin typeface="Calibri"/>
                <a:cs typeface="Calibri"/>
              </a:rPr>
              <a:t>luptas </a:t>
            </a:r>
            <a:r>
              <a:rPr sz="3193" spc="-11" dirty="0">
                <a:latin typeface="Calibri"/>
                <a:cs typeface="Calibri"/>
              </a:rPr>
              <a:t>am venisinus sae  simus, </a:t>
            </a:r>
            <a:r>
              <a:rPr sz="3193" spc="-21" dirty="0">
                <a:latin typeface="Calibri"/>
                <a:cs typeface="Calibri"/>
              </a:rPr>
              <a:t>te </a:t>
            </a:r>
            <a:r>
              <a:rPr sz="3193" spc="-11" dirty="0">
                <a:latin typeface="Calibri"/>
                <a:cs typeface="Calibri"/>
              </a:rPr>
              <a:t>alique niminum  </a:t>
            </a:r>
            <a:r>
              <a:rPr sz="3193" spc="-32" dirty="0">
                <a:latin typeface="Calibri"/>
                <a:cs typeface="Calibri"/>
              </a:rPr>
              <a:t>reptate </a:t>
            </a:r>
            <a:r>
              <a:rPr sz="3193" spc="-11" dirty="0">
                <a:latin typeface="Calibri"/>
                <a:cs typeface="Calibri"/>
              </a:rPr>
              <a:t>sanisci aeceped  et </a:t>
            </a:r>
            <a:r>
              <a:rPr sz="3193" dirty="0">
                <a:latin typeface="Calibri"/>
                <a:cs typeface="Calibri"/>
              </a:rPr>
              <a:t>erum </a:t>
            </a:r>
            <a:r>
              <a:rPr sz="3193" spc="-21" dirty="0">
                <a:latin typeface="Calibri"/>
                <a:cs typeface="Calibri"/>
              </a:rPr>
              <a:t>exeribus </a:t>
            </a:r>
            <a:r>
              <a:rPr sz="3193" dirty="0">
                <a:latin typeface="Calibri"/>
                <a:cs typeface="Calibri"/>
              </a:rPr>
              <a:t>magnis  </a:t>
            </a:r>
            <a:r>
              <a:rPr sz="3193" spc="-11" dirty="0">
                <a:latin typeface="Calibri"/>
                <a:cs typeface="Calibri"/>
              </a:rPr>
              <a:t>vellani blabo. </a:t>
            </a:r>
            <a:r>
              <a:rPr sz="3193" spc="-21" dirty="0">
                <a:latin typeface="Calibri"/>
                <a:cs typeface="Calibri"/>
              </a:rPr>
              <a:t>Et </a:t>
            </a:r>
            <a:r>
              <a:rPr sz="3193" spc="-11" dirty="0">
                <a:latin typeface="Calibri"/>
                <a:cs typeface="Calibri"/>
              </a:rPr>
              <a:t>que ve-  </a:t>
            </a:r>
            <a:r>
              <a:rPr sz="3193" spc="-21" dirty="0">
                <a:latin typeface="Calibri"/>
                <a:cs typeface="Calibri"/>
              </a:rPr>
              <a:t>litatum </a:t>
            </a:r>
            <a:r>
              <a:rPr sz="3193" dirty="0">
                <a:latin typeface="Calibri"/>
                <a:cs typeface="Calibri"/>
              </a:rPr>
              <a:t>ea </a:t>
            </a:r>
            <a:r>
              <a:rPr sz="3193" spc="-21" dirty="0">
                <a:latin typeface="Calibri"/>
                <a:cs typeface="Calibri"/>
              </a:rPr>
              <a:t>dolupta </a:t>
            </a:r>
            <a:r>
              <a:rPr sz="3193" spc="-11" dirty="0">
                <a:latin typeface="Calibri"/>
                <a:cs typeface="Calibri"/>
              </a:rPr>
              <a:t>et, id</a:t>
            </a:r>
            <a:endParaRPr sz="3193" dirty="0">
              <a:latin typeface="Calibri"/>
              <a:cs typeface="Calibri"/>
            </a:endParaRPr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505B6F24-FC73-30E3-C7E5-79B25846B65F}"/>
              </a:ext>
            </a:extLst>
          </p:cNvPr>
          <p:cNvSpPr txBox="1"/>
          <p:nvPr/>
        </p:nvSpPr>
        <p:spPr>
          <a:xfrm>
            <a:off x="24546595" y="28181260"/>
            <a:ext cx="4197983" cy="6065718"/>
          </a:xfrm>
          <a:prstGeom prst="rect">
            <a:avLst/>
          </a:prstGeom>
        </p:spPr>
        <p:txBody>
          <a:bodyPr vert="horz" wrap="square" lIns="0" tIns="10813" rIns="0" bIns="0" rtlCol="0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sz="3193" spc="-11" dirty="0">
                <a:latin typeface="Calibri"/>
                <a:cs typeface="Calibri"/>
              </a:rPr>
              <a:t>Deniam </a:t>
            </a:r>
            <a:r>
              <a:rPr sz="3193" spc="-21" dirty="0">
                <a:latin typeface="Calibri"/>
                <a:cs typeface="Calibri"/>
              </a:rPr>
              <a:t>facerum </a:t>
            </a:r>
            <a:r>
              <a:rPr sz="3193" spc="-11" dirty="0">
                <a:latin typeface="Calibri"/>
                <a:cs typeface="Calibri"/>
              </a:rPr>
              <a:t>lam </a:t>
            </a:r>
            <a:r>
              <a:rPr sz="3193" spc="-21" dirty="0">
                <a:latin typeface="Calibri"/>
                <a:cs typeface="Calibri"/>
              </a:rPr>
              <a:t>est  labore </a:t>
            </a:r>
            <a:r>
              <a:rPr sz="3193" spc="-11" dirty="0">
                <a:latin typeface="Calibri"/>
                <a:cs typeface="Calibri"/>
              </a:rPr>
              <a:t>dolut quoditem.  Iquist </a:t>
            </a:r>
            <a:r>
              <a:rPr sz="3193" dirty="0">
                <a:latin typeface="Calibri"/>
                <a:cs typeface="Calibri"/>
              </a:rPr>
              <a:t>mo </a:t>
            </a:r>
            <a:r>
              <a:rPr sz="3193" spc="-21" dirty="0">
                <a:latin typeface="Calibri"/>
                <a:cs typeface="Calibri"/>
              </a:rPr>
              <a:t>estium </a:t>
            </a:r>
            <a:r>
              <a:rPr sz="3193" dirty="0">
                <a:latin typeface="Calibri"/>
                <a:cs typeface="Calibri"/>
              </a:rPr>
              <a:t>eosam  </a:t>
            </a:r>
            <a:r>
              <a:rPr sz="3193" spc="-11" dirty="0">
                <a:latin typeface="Calibri"/>
                <a:cs typeface="Calibri"/>
              </a:rPr>
              <a:t>et molecto rporempore  sequam hillaut qui blab  in </a:t>
            </a:r>
            <a:r>
              <a:rPr sz="3193" dirty="0">
                <a:latin typeface="Calibri"/>
                <a:cs typeface="Calibri"/>
              </a:rPr>
              <a:t>erundis </a:t>
            </a:r>
            <a:r>
              <a:rPr sz="3193" spc="-21" dirty="0">
                <a:latin typeface="Calibri"/>
                <a:cs typeface="Calibri"/>
              </a:rPr>
              <a:t>quature </a:t>
            </a:r>
            <a:r>
              <a:rPr sz="3193" spc="-11" dirty="0">
                <a:latin typeface="Calibri"/>
                <a:cs typeface="Calibri"/>
              </a:rPr>
              <a:t>do-  </a:t>
            </a:r>
            <a:r>
              <a:rPr sz="3193" spc="-21" dirty="0">
                <a:latin typeface="Calibri"/>
                <a:cs typeface="Calibri"/>
              </a:rPr>
              <a:t>luptas </a:t>
            </a:r>
            <a:r>
              <a:rPr sz="3193" spc="-11" dirty="0">
                <a:latin typeface="Calibri"/>
                <a:cs typeface="Calibri"/>
              </a:rPr>
              <a:t>am venisinus sae  simus, </a:t>
            </a:r>
            <a:r>
              <a:rPr sz="3193" spc="-21" dirty="0">
                <a:latin typeface="Calibri"/>
                <a:cs typeface="Calibri"/>
              </a:rPr>
              <a:t>te </a:t>
            </a:r>
            <a:r>
              <a:rPr sz="3193" spc="-11" dirty="0">
                <a:latin typeface="Calibri"/>
                <a:cs typeface="Calibri"/>
              </a:rPr>
              <a:t>alique niminum  </a:t>
            </a:r>
            <a:r>
              <a:rPr sz="3193" spc="-32" dirty="0">
                <a:latin typeface="Calibri"/>
                <a:cs typeface="Calibri"/>
              </a:rPr>
              <a:t>reptate </a:t>
            </a:r>
            <a:r>
              <a:rPr sz="3193" spc="-11" dirty="0">
                <a:latin typeface="Calibri"/>
                <a:cs typeface="Calibri"/>
              </a:rPr>
              <a:t>sanisci aeceped  et </a:t>
            </a:r>
            <a:r>
              <a:rPr sz="3193" dirty="0">
                <a:latin typeface="Calibri"/>
                <a:cs typeface="Calibri"/>
              </a:rPr>
              <a:t>erum </a:t>
            </a:r>
            <a:r>
              <a:rPr sz="3193" spc="-21" dirty="0">
                <a:latin typeface="Calibri"/>
                <a:cs typeface="Calibri"/>
              </a:rPr>
              <a:t>exeribus </a:t>
            </a:r>
            <a:r>
              <a:rPr sz="3193" dirty="0">
                <a:latin typeface="Calibri"/>
                <a:cs typeface="Calibri"/>
              </a:rPr>
              <a:t>magnis  </a:t>
            </a:r>
            <a:r>
              <a:rPr sz="3193" spc="-11" dirty="0">
                <a:latin typeface="Calibri"/>
                <a:cs typeface="Calibri"/>
              </a:rPr>
              <a:t>vellani blabo. </a:t>
            </a:r>
            <a:r>
              <a:rPr sz="3193" spc="-21" dirty="0">
                <a:latin typeface="Calibri"/>
                <a:cs typeface="Calibri"/>
              </a:rPr>
              <a:t>Et </a:t>
            </a:r>
            <a:r>
              <a:rPr sz="3193" spc="-11" dirty="0">
                <a:latin typeface="Calibri"/>
                <a:cs typeface="Calibri"/>
              </a:rPr>
              <a:t>que ve-  </a:t>
            </a:r>
            <a:r>
              <a:rPr sz="3193" spc="-21" dirty="0" err="1">
                <a:latin typeface="Calibri"/>
                <a:cs typeface="Calibri"/>
              </a:rPr>
              <a:t>litatum</a:t>
            </a:r>
            <a:r>
              <a:rPr sz="3193" spc="-21" dirty="0">
                <a:latin typeface="Calibri"/>
                <a:cs typeface="Calibri"/>
              </a:rPr>
              <a:t> </a:t>
            </a:r>
            <a:r>
              <a:rPr sz="3193" dirty="0" err="1">
                <a:latin typeface="Calibri"/>
                <a:cs typeface="Calibri"/>
              </a:rPr>
              <a:t>ea</a:t>
            </a:r>
            <a:endParaRPr sz="3193" dirty="0">
              <a:latin typeface="Calibri"/>
              <a:cs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0E05A84E-DA5B-621F-61E2-26DFBB9C0012}"/>
              </a:ext>
            </a:extLst>
          </p:cNvPr>
          <p:cNvSpPr txBox="1"/>
          <p:nvPr/>
        </p:nvSpPr>
        <p:spPr>
          <a:xfrm>
            <a:off x="6086937" y="13832207"/>
            <a:ext cx="4197983" cy="6571754"/>
          </a:xfrm>
          <a:prstGeom prst="rect">
            <a:avLst/>
          </a:prstGeom>
        </p:spPr>
        <p:txBody>
          <a:bodyPr vert="horz" wrap="square" lIns="0" tIns="10813" rIns="0" bIns="0" rtlCol="0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sz="3193" spc="-11" dirty="0">
                <a:latin typeface="Calibri"/>
                <a:cs typeface="Calibri"/>
              </a:rPr>
              <a:t>Deniam </a:t>
            </a:r>
            <a:r>
              <a:rPr sz="3193" spc="-21" dirty="0">
                <a:latin typeface="Calibri"/>
                <a:cs typeface="Calibri"/>
              </a:rPr>
              <a:t>facerum </a:t>
            </a:r>
            <a:r>
              <a:rPr sz="3193" spc="-11" dirty="0">
                <a:latin typeface="Calibri"/>
                <a:cs typeface="Calibri"/>
              </a:rPr>
              <a:t>lam </a:t>
            </a:r>
            <a:r>
              <a:rPr sz="3193" spc="-21" dirty="0">
                <a:latin typeface="Calibri"/>
                <a:cs typeface="Calibri"/>
              </a:rPr>
              <a:t>est  labore </a:t>
            </a:r>
            <a:r>
              <a:rPr sz="3193" spc="-11" dirty="0">
                <a:latin typeface="Calibri"/>
                <a:cs typeface="Calibri"/>
              </a:rPr>
              <a:t>dolut quoditem.  Iquist </a:t>
            </a:r>
            <a:r>
              <a:rPr sz="3193" dirty="0">
                <a:latin typeface="Calibri"/>
                <a:cs typeface="Calibri"/>
              </a:rPr>
              <a:t>mo </a:t>
            </a:r>
            <a:r>
              <a:rPr sz="3193" spc="-21" dirty="0">
                <a:latin typeface="Calibri"/>
                <a:cs typeface="Calibri"/>
              </a:rPr>
              <a:t>estium </a:t>
            </a:r>
            <a:r>
              <a:rPr sz="3193" dirty="0">
                <a:latin typeface="Calibri"/>
                <a:cs typeface="Calibri"/>
              </a:rPr>
              <a:t>eosam  </a:t>
            </a:r>
            <a:r>
              <a:rPr sz="3193" spc="-11" dirty="0">
                <a:latin typeface="Calibri"/>
                <a:cs typeface="Calibri"/>
              </a:rPr>
              <a:t>et molecto rporempore  sequam hillaut qui blab  in </a:t>
            </a:r>
            <a:r>
              <a:rPr sz="3193" dirty="0">
                <a:latin typeface="Calibri"/>
                <a:cs typeface="Calibri"/>
              </a:rPr>
              <a:t>erundis </a:t>
            </a:r>
            <a:r>
              <a:rPr sz="3193" spc="-21" dirty="0">
                <a:latin typeface="Calibri"/>
                <a:cs typeface="Calibri"/>
              </a:rPr>
              <a:t>quature </a:t>
            </a:r>
            <a:r>
              <a:rPr sz="3193" spc="-11" dirty="0">
                <a:latin typeface="Calibri"/>
                <a:cs typeface="Calibri"/>
              </a:rPr>
              <a:t>do-  </a:t>
            </a:r>
            <a:r>
              <a:rPr sz="3193" spc="-21" dirty="0">
                <a:latin typeface="Calibri"/>
                <a:cs typeface="Calibri"/>
              </a:rPr>
              <a:t>luptas </a:t>
            </a:r>
            <a:r>
              <a:rPr sz="3193" spc="-11" dirty="0">
                <a:latin typeface="Calibri"/>
                <a:cs typeface="Calibri"/>
              </a:rPr>
              <a:t>am venisinus sae  simus, </a:t>
            </a:r>
            <a:r>
              <a:rPr sz="3193" spc="-21" dirty="0">
                <a:latin typeface="Calibri"/>
                <a:cs typeface="Calibri"/>
              </a:rPr>
              <a:t>te </a:t>
            </a:r>
            <a:r>
              <a:rPr sz="3193" spc="-11" dirty="0">
                <a:latin typeface="Calibri"/>
                <a:cs typeface="Calibri"/>
              </a:rPr>
              <a:t>alique niminum  </a:t>
            </a:r>
            <a:r>
              <a:rPr sz="3193" spc="-32" dirty="0">
                <a:latin typeface="Calibri"/>
                <a:cs typeface="Calibri"/>
              </a:rPr>
              <a:t>reptate </a:t>
            </a:r>
            <a:r>
              <a:rPr sz="3193" spc="-11" dirty="0">
                <a:latin typeface="Calibri"/>
                <a:cs typeface="Calibri"/>
              </a:rPr>
              <a:t>sanisci aeceped  et </a:t>
            </a:r>
            <a:r>
              <a:rPr sz="3193" dirty="0">
                <a:latin typeface="Calibri"/>
                <a:cs typeface="Calibri"/>
              </a:rPr>
              <a:t>erum </a:t>
            </a:r>
            <a:r>
              <a:rPr sz="3193" spc="-21" dirty="0">
                <a:latin typeface="Calibri"/>
                <a:cs typeface="Calibri"/>
              </a:rPr>
              <a:t>exeribus </a:t>
            </a:r>
            <a:r>
              <a:rPr sz="3193" dirty="0">
                <a:latin typeface="Calibri"/>
                <a:cs typeface="Calibri"/>
              </a:rPr>
              <a:t>magnis  </a:t>
            </a:r>
            <a:r>
              <a:rPr sz="3193" spc="-11" dirty="0">
                <a:latin typeface="Calibri"/>
                <a:cs typeface="Calibri"/>
              </a:rPr>
              <a:t>vellani blabo. </a:t>
            </a:r>
            <a:r>
              <a:rPr sz="3193" spc="-21" dirty="0">
                <a:latin typeface="Calibri"/>
                <a:cs typeface="Calibri"/>
              </a:rPr>
              <a:t>Et </a:t>
            </a:r>
            <a:r>
              <a:rPr sz="3193" spc="-11" dirty="0">
                <a:latin typeface="Calibri"/>
                <a:cs typeface="Calibri"/>
              </a:rPr>
              <a:t>que ve-  </a:t>
            </a:r>
            <a:r>
              <a:rPr sz="3193" spc="-21" dirty="0">
                <a:latin typeface="Calibri"/>
                <a:cs typeface="Calibri"/>
              </a:rPr>
              <a:t>litatum </a:t>
            </a:r>
            <a:r>
              <a:rPr sz="3193" dirty="0">
                <a:latin typeface="Calibri"/>
                <a:cs typeface="Calibri"/>
              </a:rPr>
              <a:t>ea </a:t>
            </a:r>
            <a:r>
              <a:rPr sz="3193" spc="-21" dirty="0">
                <a:latin typeface="Calibri"/>
                <a:cs typeface="Calibri"/>
              </a:rPr>
              <a:t>dolupta </a:t>
            </a:r>
            <a:r>
              <a:rPr sz="3193" spc="-11" dirty="0">
                <a:latin typeface="Calibri"/>
                <a:cs typeface="Calibri"/>
              </a:rPr>
              <a:t>et, id  </a:t>
            </a:r>
            <a:r>
              <a:rPr sz="3193" dirty="0">
                <a:latin typeface="Calibri"/>
                <a:cs typeface="Calibri"/>
              </a:rPr>
              <a:t>magnime </a:t>
            </a:r>
            <a:r>
              <a:rPr sz="3193" spc="-11" dirty="0">
                <a:latin typeface="Calibri"/>
                <a:cs typeface="Calibri"/>
              </a:rPr>
              <a:t>nobitio</a:t>
            </a:r>
            <a:r>
              <a:rPr sz="3193" spc="-64" dirty="0">
                <a:latin typeface="Calibri"/>
                <a:cs typeface="Calibri"/>
              </a:rPr>
              <a:t> </a:t>
            </a:r>
            <a:r>
              <a:rPr sz="3193" dirty="0">
                <a:latin typeface="Calibri"/>
                <a:cs typeface="Calibri"/>
              </a:rPr>
              <a:t>rpos-</a:t>
            </a: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CBF353F8-66BE-5868-37B0-1BE7CB1A765C}"/>
              </a:ext>
            </a:extLst>
          </p:cNvPr>
          <p:cNvSpPr txBox="1"/>
          <p:nvPr/>
        </p:nvSpPr>
        <p:spPr>
          <a:xfrm>
            <a:off x="10684524" y="13831447"/>
            <a:ext cx="4257452" cy="11632754"/>
          </a:xfrm>
          <a:prstGeom prst="rect">
            <a:avLst/>
          </a:prstGeom>
        </p:spPr>
        <p:txBody>
          <a:bodyPr vert="horz" wrap="square" lIns="0" tIns="10813" rIns="0" bIns="0" rtlCol="0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sz="3193" spc="-11" dirty="0">
                <a:latin typeface="Calibri"/>
                <a:cs typeface="Calibri"/>
              </a:rPr>
              <a:t>Deniam </a:t>
            </a:r>
            <a:r>
              <a:rPr sz="3193" spc="-21" dirty="0">
                <a:latin typeface="Calibri"/>
                <a:cs typeface="Calibri"/>
              </a:rPr>
              <a:t>facerum </a:t>
            </a:r>
            <a:r>
              <a:rPr sz="3193" spc="-11" dirty="0">
                <a:latin typeface="Calibri"/>
                <a:cs typeface="Calibri"/>
              </a:rPr>
              <a:t>lam </a:t>
            </a:r>
            <a:r>
              <a:rPr sz="3193" spc="-21" dirty="0">
                <a:latin typeface="Calibri"/>
                <a:cs typeface="Calibri"/>
              </a:rPr>
              <a:t>est  labore </a:t>
            </a:r>
            <a:r>
              <a:rPr sz="3193" spc="-11" dirty="0">
                <a:latin typeface="Calibri"/>
                <a:cs typeface="Calibri"/>
              </a:rPr>
              <a:t>dolut quoditem.  Iquist </a:t>
            </a:r>
            <a:r>
              <a:rPr sz="3193" dirty="0">
                <a:latin typeface="Calibri"/>
                <a:cs typeface="Calibri"/>
              </a:rPr>
              <a:t>mo </a:t>
            </a:r>
            <a:r>
              <a:rPr sz="3193" spc="-21" dirty="0">
                <a:latin typeface="Calibri"/>
                <a:cs typeface="Calibri"/>
              </a:rPr>
              <a:t>estium </a:t>
            </a:r>
            <a:r>
              <a:rPr sz="3193" dirty="0">
                <a:latin typeface="Calibri"/>
                <a:cs typeface="Calibri"/>
              </a:rPr>
              <a:t>eosam  </a:t>
            </a:r>
            <a:r>
              <a:rPr sz="3193" spc="-11" dirty="0">
                <a:latin typeface="Calibri"/>
                <a:cs typeface="Calibri"/>
              </a:rPr>
              <a:t>et molecto rporempore  sequam hillaut qui blab  in </a:t>
            </a:r>
            <a:r>
              <a:rPr sz="3193" dirty="0">
                <a:latin typeface="Calibri"/>
                <a:cs typeface="Calibri"/>
              </a:rPr>
              <a:t>erundis </a:t>
            </a:r>
            <a:r>
              <a:rPr sz="3193" spc="-21" dirty="0">
                <a:latin typeface="Calibri"/>
                <a:cs typeface="Calibri"/>
              </a:rPr>
              <a:t>quature </a:t>
            </a:r>
            <a:r>
              <a:rPr sz="3193" spc="-11" dirty="0">
                <a:latin typeface="Calibri"/>
                <a:cs typeface="Calibri"/>
              </a:rPr>
              <a:t>do-  </a:t>
            </a:r>
            <a:r>
              <a:rPr sz="3193" spc="-21" dirty="0">
                <a:latin typeface="Calibri"/>
                <a:cs typeface="Calibri"/>
              </a:rPr>
              <a:t>luptas </a:t>
            </a:r>
            <a:r>
              <a:rPr sz="3193" spc="-11" dirty="0">
                <a:latin typeface="Calibri"/>
                <a:cs typeface="Calibri"/>
              </a:rPr>
              <a:t>am venisinus sae  simus, </a:t>
            </a:r>
            <a:r>
              <a:rPr sz="3193" spc="-21" dirty="0">
                <a:latin typeface="Calibri"/>
                <a:cs typeface="Calibri"/>
              </a:rPr>
              <a:t>te </a:t>
            </a:r>
            <a:r>
              <a:rPr sz="3193" spc="-11" dirty="0">
                <a:latin typeface="Calibri"/>
                <a:cs typeface="Calibri"/>
              </a:rPr>
              <a:t>alique niminum  </a:t>
            </a:r>
            <a:r>
              <a:rPr sz="3193" spc="-32" dirty="0">
                <a:latin typeface="Calibri"/>
                <a:cs typeface="Calibri"/>
              </a:rPr>
              <a:t>reptate </a:t>
            </a:r>
            <a:r>
              <a:rPr sz="3193" spc="-11" dirty="0">
                <a:latin typeface="Calibri"/>
                <a:cs typeface="Calibri"/>
              </a:rPr>
              <a:t>sanisci aeceped  et </a:t>
            </a:r>
            <a:r>
              <a:rPr sz="3193" dirty="0">
                <a:latin typeface="Calibri"/>
                <a:cs typeface="Calibri"/>
              </a:rPr>
              <a:t>erum </a:t>
            </a:r>
            <a:r>
              <a:rPr sz="3193" spc="-21" dirty="0">
                <a:latin typeface="Calibri"/>
                <a:cs typeface="Calibri"/>
              </a:rPr>
              <a:t>exeribus </a:t>
            </a:r>
            <a:r>
              <a:rPr sz="3193" dirty="0">
                <a:latin typeface="Calibri"/>
                <a:cs typeface="Calibri"/>
              </a:rPr>
              <a:t>magnis  </a:t>
            </a:r>
            <a:r>
              <a:rPr sz="3193" spc="-11" dirty="0">
                <a:latin typeface="Calibri"/>
                <a:cs typeface="Calibri"/>
              </a:rPr>
              <a:t>vellani blabo. </a:t>
            </a:r>
            <a:r>
              <a:rPr sz="3193" spc="-21" dirty="0">
                <a:latin typeface="Calibri"/>
                <a:cs typeface="Calibri"/>
              </a:rPr>
              <a:t>Et </a:t>
            </a:r>
            <a:r>
              <a:rPr sz="3193" spc="-11" dirty="0">
                <a:latin typeface="Calibri"/>
                <a:cs typeface="Calibri"/>
              </a:rPr>
              <a:t>que ve-  </a:t>
            </a:r>
            <a:r>
              <a:rPr sz="3193" spc="-21" dirty="0">
                <a:latin typeface="Calibri"/>
                <a:cs typeface="Calibri"/>
              </a:rPr>
              <a:t>litatum </a:t>
            </a:r>
            <a:r>
              <a:rPr sz="3193" dirty="0">
                <a:latin typeface="Calibri"/>
                <a:cs typeface="Calibri"/>
              </a:rPr>
              <a:t>ea </a:t>
            </a:r>
            <a:r>
              <a:rPr sz="3193" spc="-21" dirty="0">
                <a:latin typeface="Calibri"/>
                <a:cs typeface="Calibri"/>
              </a:rPr>
              <a:t>dolupta </a:t>
            </a:r>
            <a:r>
              <a:rPr sz="3193" spc="-11" dirty="0">
                <a:latin typeface="Calibri"/>
                <a:cs typeface="Calibri"/>
              </a:rPr>
              <a:t>et, id  </a:t>
            </a:r>
            <a:r>
              <a:rPr sz="3193" dirty="0">
                <a:latin typeface="Calibri"/>
                <a:cs typeface="Calibri"/>
              </a:rPr>
              <a:t>magnime </a:t>
            </a:r>
            <a:r>
              <a:rPr sz="3193" spc="-11" dirty="0">
                <a:latin typeface="Calibri"/>
                <a:cs typeface="Calibri"/>
              </a:rPr>
              <a:t>nobitio </a:t>
            </a:r>
            <a:r>
              <a:rPr sz="3193" dirty="0">
                <a:latin typeface="Calibri"/>
                <a:cs typeface="Calibri"/>
              </a:rPr>
              <a:t>rpos-  </a:t>
            </a:r>
            <a:r>
              <a:rPr sz="3193" spc="-21" dirty="0">
                <a:latin typeface="Calibri"/>
                <a:cs typeface="Calibri"/>
              </a:rPr>
              <a:t>sectest </a:t>
            </a:r>
            <a:r>
              <a:rPr sz="3193" spc="-11" dirty="0">
                <a:latin typeface="Calibri"/>
                <a:cs typeface="Calibri"/>
              </a:rPr>
              <a:t>des nulparunti  adionsed que nostrum  </a:t>
            </a:r>
            <a:r>
              <a:rPr sz="3193" spc="-21" dirty="0">
                <a:latin typeface="Calibri"/>
                <a:cs typeface="Calibri"/>
              </a:rPr>
              <a:t>fuga. </a:t>
            </a:r>
            <a:r>
              <a:rPr sz="3193" spc="-11" dirty="0">
                <a:latin typeface="Calibri"/>
                <a:cs typeface="Calibri"/>
              </a:rPr>
              <a:t>Con et </a:t>
            </a:r>
            <a:r>
              <a:rPr sz="3193" spc="-21" dirty="0">
                <a:latin typeface="Calibri"/>
                <a:cs typeface="Calibri"/>
              </a:rPr>
              <a:t>omnitaquas  </a:t>
            </a:r>
            <a:r>
              <a:rPr sz="3193" dirty="0">
                <a:latin typeface="Calibri"/>
                <a:cs typeface="Calibri"/>
              </a:rPr>
              <a:t>cus, </a:t>
            </a:r>
            <a:r>
              <a:rPr sz="3193" spc="-11" dirty="0">
                <a:latin typeface="Calibri"/>
                <a:cs typeface="Calibri"/>
              </a:rPr>
              <a:t>volestrum dolorep  udionsed ut </a:t>
            </a:r>
            <a:r>
              <a:rPr sz="3193" spc="-32" dirty="0">
                <a:latin typeface="Calibri"/>
                <a:cs typeface="Calibri"/>
              </a:rPr>
              <a:t>offici </a:t>
            </a:r>
            <a:r>
              <a:rPr sz="3193" spc="-11" dirty="0">
                <a:latin typeface="Calibri"/>
                <a:cs typeface="Calibri"/>
              </a:rPr>
              <a:t>ditem-  </a:t>
            </a:r>
            <a:r>
              <a:rPr sz="3193" spc="-21" dirty="0">
                <a:latin typeface="Calibri"/>
                <a:cs typeface="Calibri"/>
              </a:rPr>
              <a:t>porro </a:t>
            </a:r>
            <a:r>
              <a:rPr sz="3193" spc="-11" dirty="0">
                <a:latin typeface="Calibri"/>
                <a:cs typeface="Calibri"/>
              </a:rPr>
              <a:t>bea seque </a:t>
            </a:r>
            <a:r>
              <a:rPr sz="3193" spc="-21" dirty="0">
                <a:latin typeface="Calibri"/>
                <a:cs typeface="Calibri"/>
              </a:rPr>
              <a:t>volupic  te volore </a:t>
            </a:r>
            <a:r>
              <a:rPr sz="3193" spc="-11" dirty="0">
                <a:latin typeface="Calibri"/>
                <a:cs typeface="Calibri"/>
              </a:rPr>
              <a:t>minciti il </a:t>
            </a:r>
            <a:r>
              <a:rPr sz="3193" dirty="0">
                <a:latin typeface="Calibri"/>
                <a:cs typeface="Calibri"/>
              </a:rPr>
              <a:t>elis  </a:t>
            </a:r>
            <a:r>
              <a:rPr sz="3193" spc="-11" dirty="0">
                <a:latin typeface="Calibri"/>
                <a:cs typeface="Calibri"/>
              </a:rPr>
              <a:t>idel </a:t>
            </a:r>
            <a:r>
              <a:rPr sz="3193" dirty="0">
                <a:latin typeface="Calibri"/>
                <a:cs typeface="Calibri"/>
              </a:rPr>
              <a:t>eumque </a:t>
            </a:r>
            <a:r>
              <a:rPr sz="3193" spc="-11" dirty="0">
                <a:latin typeface="Calibri"/>
                <a:cs typeface="Calibri"/>
              </a:rPr>
              <a:t>velecul </a:t>
            </a:r>
            <a:r>
              <a:rPr sz="3193" spc="-43" dirty="0">
                <a:latin typeface="Calibri"/>
                <a:cs typeface="Calibri"/>
              </a:rPr>
              <a:t>par-  </a:t>
            </a:r>
            <a:r>
              <a:rPr sz="3193" dirty="0">
                <a:latin typeface="Calibri"/>
                <a:cs typeface="Calibri"/>
              </a:rPr>
              <a:t>chil </a:t>
            </a:r>
            <a:r>
              <a:rPr sz="3193" spc="-11" dirty="0">
                <a:latin typeface="Calibri"/>
                <a:cs typeface="Calibri"/>
              </a:rPr>
              <a:t>iquam, is </a:t>
            </a:r>
            <a:r>
              <a:rPr sz="3193" spc="-21" dirty="0">
                <a:latin typeface="Calibri"/>
                <a:cs typeface="Calibri"/>
              </a:rPr>
              <a:t>expe rehen-  </a:t>
            </a:r>
            <a:r>
              <a:rPr sz="3193" spc="-11" dirty="0">
                <a:latin typeface="Calibri"/>
                <a:cs typeface="Calibri"/>
              </a:rPr>
              <a:t>da </a:t>
            </a:r>
            <a:r>
              <a:rPr sz="3193" spc="-21" dirty="0">
                <a:latin typeface="Calibri"/>
                <a:cs typeface="Calibri"/>
              </a:rPr>
              <a:t>volupta </a:t>
            </a:r>
            <a:r>
              <a:rPr sz="3193" spc="-11" dirty="0">
                <a:latin typeface="Calibri"/>
                <a:cs typeface="Calibri"/>
              </a:rPr>
              <a:t>simus</a:t>
            </a:r>
            <a:r>
              <a:rPr sz="3193" spc="-32" dirty="0">
                <a:latin typeface="Calibri"/>
                <a:cs typeface="Calibri"/>
              </a:rPr>
              <a:t> </a:t>
            </a:r>
            <a:r>
              <a:rPr sz="3193" dirty="0">
                <a:latin typeface="Calibri"/>
                <a:cs typeface="Calibri"/>
              </a:rPr>
              <a:t>esequi</a:t>
            </a: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7B7D11A8-3F86-D3A5-5F1E-E9174F41D21F}"/>
              </a:ext>
            </a:extLst>
          </p:cNvPr>
          <p:cNvSpPr/>
          <p:nvPr/>
        </p:nvSpPr>
        <p:spPr>
          <a:xfrm>
            <a:off x="19992977" y="17798123"/>
            <a:ext cx="4204702" cy="35269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156"/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CC3CC6C8-C94F-1CEE-CD52-B3B649CC65DE}"/>
              </a:ext>
            </a:extLst>
          </p:cNvPr>
          <p:cNvSpPr/>
          <p:nvPr/>
        </p:nvSpPr>
        <p:spPr>
          <a:xfrm>
            <a:off x="15364086" y="17798123"/>
            <a:ext cx="4204702" cy="35269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156"/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377DB62E-8BFC-A654-BB73-F946B6FDF2DF}"/>
              </a:ext>
            </a:extLst>
          </p:cNvPr>
          <p:cNvSpPr/>
          <p:nvPr/>
        </p:nvSpPr>
        <p:spPr>
          <a:xfrm>
            <a:off x="24621868" y="17798123"/>
            <a:ext cx="4204702" cy="35269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156"/>
          </a:p>
        </p:txBody>
      </p:sp>
      <p:sp>
        <p:nvSpPr>
          <p:cNvPr id="23" name="object 17">
            <a:extLst>
              <a:ext uri="{FF2B5EF4-FFF2-40B4-BE49-F238E27FC236}">
                <a16:creationId xmlns:a16="http://schemas.microsoft.com/office/drawing/2014/main" id="{9097B81E-3628-1500-6435-62733140ADCC}"/>
              </a:ext>
            </a:extLst>
          </p:cNvPr>
          <p:cNvSpPr/>
          <p:nvPr/>
        </p:nvSpPr>
        <p:spPr>
          <a:xfrm>
            <a:off x="19992977" y="13839357"/>
            <a:ext cx="4204702" cy="34549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156"/>
          </a:p>
        </p:txBody>
      </p:sp>
      <p:sp>
        <p:nvSpPr>
          <p:cNvPr id="24" name="object 18">
            <a:extLst>
              <a:ext uri="{FF2B5EF4-FFF2-40B4-BE49-F238E27FC236}">
                <a16:creationId xmlns:a16="http://schemas.microsoft.com/office/drawing/2014/main" id="{D8A953F2-D8C6-6BE1-404C-1D3850AA44CD}"/>
              </a:ext>
            </a:extLst>
          </p:cNvPr>
          <p:cNvSpPr/>
          <p:nvPr/>
        </p:nvSpPr>
        <p:spPr>
          <a:xfrm>
            <a:off x="15364086" y="13839357"/>
            <a:ext cx="4204702" cy="34549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156"/>
          </a:p>
        </p:txBody>
      </p:sp>
      <p:sp>
        <p:nvSpPr>
          <p:cNvPr id="25" name="object 19">
            <a:extLst>
              <a:ext uri="{FF2B5EF4-FFF2-40B4-BE49-F238E27FC236}">
                <a16:creationId xmlns:a16="http://schemas.microsoft.com/office/drawing/2014/main" id="{54E49F18-9195-E8CA-C3B3-2462D2C75554}"/>
              </a:ext>
            </a:extLst>
          </p:cNvPr>
          <p:cNvSpPr/>
          <p:nvPr/>
        </p:nvSpPr>
        <p:spPr>
          <a:xfrm>
            <a:off x="24621868" y="13839357"/>
            <a:ext cx="4204702" cy="34549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156"/>
          </a:p>
        </p:txBody>
      </p:sp>
      <p:sp>
        <p:nvSpPr>
          <p:cNvPr id="26" name="object 20">
            <a:extLst>
              <a:ext uri="{FF2B5EF4-FFF2-40B4-BE49-F238E27FC236}">
                <a16:creationId xmlns:a16="http://schemas.microsoft.com/office/drawing/2014/main" id="{DDCD8058-DBBC-55DF-B95D-58FFA8B1A2D7}"/>
              </a:ext>
            </a:extLst>
          </p:cNvPr>
          <p:cNvSpPr/>
          <p:nvPr/>
        </p:nvSpPr>
        <p:spPr>
          <a:xfrm>
            <a:off x="19992977" y="21828890"/>
            <a:ext cx="4204702" cy="35269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156"/>
          </a:p>
        </p:txBody>
      </p:sp>
      <p:sp>
        <p:nvSpPr>
          <p:cNvPr id="27" name="object 21">
            <a:extLst>
              <a:ext uri="{FF2B5EF4-FFF2-40B4-BE49-F238E27FC236}">
                <a16:creationId xmlns:a16="http://schemas.microsoft.com/office/drawing/2014/main" id="{90893DB0-6849-06F1-A112-08DE35D6F78F}"/>
              </a:ext>
            </a:extLst>
          </p:cNvPr>
          <p:cNvSpPr/>
          <p:nvPr/>
        </p:nvSpPr>
        <p:spPr>
          <a:xfrm>
            <a:off x="15364086" y="21828890"/>
            <a:ext cx="4204702" cy="35269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156"/>
          </a:p>
        </p:txBody>
      </p:sp>
      <p:sp>
        <p:nvSpPr>
          <p:cNvPr id="28" name="object 22">
            <a:extLst>
              <a:ext uri="{FF2B5EF4-FFF2-40B4-BE49-F238E27FC236}">
                <a16:creationId xmlns:a16="http://schemas.microsoft.com/office/drawing/2014/main" id="{EE2B7C8C-3999-4663-5CEA-DA304CE3427F}"/>
              </a:ext>
            </a:extLst>
          </p:cNvPr>
          <p:cNvSpPr/>
          <p:nvPr/>
        </p:nvSpPr>
        <p:spPr>
          <a:xfrm>
            <a:off x="24621868" y="21828890"/>
            <a:ext cx="4204702" cy="35269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156"/>
          </a:p>
        </p:txBody>
      </p:sp>
      <p:sp>
        <p:nvSpPr>
          <p:cNvPr id="29" name="object 30">
            <a:extLst>
              <a:ext uri="{FF2B5EF4-FFF2-40B4-BE49-F238E27FC236}">
                <a16:creationId xmlns:a16="http://schemas.microsoft.com/office/drawing/2014/main" id="{A8AC2BC3-4E3D-B00D-AE49-0A8757A6B1BE}"/>
              </a:ext>
            </a:extLst>
          </p:cNvPr>
          <p:cNvSpPr/>
          <p:nvPr/>
        </p:nvSpPr>
        <p:spPr>
          <a:xfrm>
            <a:off x="1448643" y="20839726"/>
            <a:ext cx="8866638" cy="4515602"/>
          </a:xfrm>
          <a:custGeom>
            <a:avLst/>
            <a:gdLst/>
            <a:ahLst/>
            <a:cxnLst/>
            <a:rect l="l" t="t" r="r" b="b"/>
            <a:pathLst>
              <a:path w="4142104" h="2121534">
                <a:moveTo>
                  <a:pt x="0" y="2121518"/>
                </a:moveTo>
                <a:lnTo>
                  <a:pt x="4141472" y="2121518"/>
                </a:lnTo>
                <a:lnTo>
                  <a:pt x="4141472" y="0"/>
                </a:lnTo>
                <a:lnTo>
                  <a:pt x="0" y="0"/>
                </a:lnTo>
                <a:lnTo>
                  <a:pt x="0" y="2121518"/>
                </a:lnTo>
                <a:close/>
              </a:path>
            </a:pathLst>
          </a:custGeom>
          <a:ln w="8947">
            <a:solidFill>
              <a:srgbClr val="E73D11"/>
            </a:solidFill>
          </a:ln>
        </p:spPr>
        <p:txBody>
          <a:bodyPr wrap="square" lIns="0" tIns="0" rIns="0" bIns="0" rtlCol="0"/>
          <a:lstStyle/>
          <a:p>
            <a:endParaRPr sz="8156"/>
          </a:p>
        </p:txBody>
      </p:sp>
      <p:grpSp>
        <p:nvGrpSpPr>
          <p:cNvPr id="30" name="Gruppo 39">
            <a:extLst>
              <a:ext uri="{FF2B5EF4-FFF2-40B4-BE49-F238E27FC236}">
                <a16:creationId xmlns:a16="http://schemas.microsoft.com/office/drawing/2014/main" id="{37A98398-BD87-F81F-315E-E285163CA8AB}"/>
              </a:ext>
            </a:extLst>
          </p:cNvPr>
          <p:cNvGrpSpPr/>
          <p:nvPr/>
        </p:nvGrpSpPr>
        <p:grpSpPr>
          <a:xfrm>
            <a:off x="988809" y="12146416"/>
            <a:ext cx="13924886" cy="879158"/>
            <a:chOff x="394832" y="3499322"/>
            <a:chExt cx="6542236" cy="413049"/>
          </a:xfrm>
        </p:grpSpPr>
        <p:sp>
          <p:nvSpPr>
            <p:cNvPr id="31" name="object 29">
              <a:extLst>
                <a:ext uri="{FF2B5EF4-FFF2-40B4-BE49-F238E27FC236}">
                  <a16:creationId xmlns:a16="http://schemas.microsoft.com/office/drawing/2014/main" id="{1BEC6D55-F2C1-2EA4-C702-8DD12E4679AB}"/>
                </a:ext>
              </a:extLst>
            </p:cNvPr>
            <p:cNvSpPr txBox="1"/>
            <p:nvPr/>
          </p:nvSpPr>
          <p:spPr>
            <a:xfrm>
              <a:off x="394832" y="3499322"/>
              <a:ext cx="6527392" cy="361653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lIns="0" tIns="0" rIns="0" bIns="0" rtlCol="0">
              <a:spAutoFit/>
            </a:bodyPr>
            <a:lstStyle/>
            <a:p>
              <a:pPr marL="448730">
                <a:spcBef>
                  <a:spcPts val="551"/>
                </a:spcBef>
              </a:pPr>
              <a:r>
                <a:rPr lang="it-IT" sz="5002" b="1" spc="85" dirty="0">
                  <a:solidFill>
                    <a:srgbClr val="DF1B12"/>
                  </a:solidFill>
                  <a:latin typeface="Calibri"/>
                  <a:cs typeface="Calibri"/>
                </a:rPr>
                <a:t>Three-</a:t>
              </a:r>
              <a:r>
                <a:rPr lang="it-IT" sz="5002" b="1" spc="85" dirty="0" err="1">
                  <a:solidFill>
                    <a:srgbClr val="DF1B12"/>
                  </a:solidFill>
                  <a:latin typeface="Calibri"/>
                  <a:cs typeface="Calibri"/>
                </a:rPr>
                <a:t>column</a:t>
              </a:r>
              <a:r>
                <a:rPr lang="it-IT" sz="5002" b="1" spc="85" dirty="0">
                  <a:solidFill>
                    <a:srgbClr val="DF1B12"/>
                  </a:solidFill>
                  <a:latin typeface="Calibri"/>
                  <a:cs typeface="Calibri"/>
                </a:rPr>
                <a:t> </a:t>
              </a:r>
              <a:r>
                <a:rPr lang="it-IT" sz="5002" b="1" spc="85" dirty="0" err="1">
                  <a:solidFill>
                    <a:srgbClr val="DF1B12"/>
                  </a:solidFill>
                  <a:latin typeface="Calibri"/>
                  <a:cs typeface="Calibri"/>
                </a:rPr>
                <a:t>Section</a:t>
              </a:r>
              <a:endParaRPr sz="5002" b="1" dirty="0">
                <a:solidFill>
                  <a:srgbClr val="DF1B12"/>
                </a:solidFill>
                <a:latin typeface="Calibri"/>
                <a:cs typeface="Calibri"/>
              </a:endParaRPr>
            </a:p>
          </p:txBody>
        </p:sp>
        <p:cxnSp>
          <p:nvCxnSpPr>
            <p:cNvPr id="32" name="Connettore 1 41">
              <a:extLst>
                <a:ext uri="{FF2B5EF4-FFF2-40B4-BE49-F238E27FC236}">
                  <a16:creationId xmlns:a16="http://schemas.microsoft.com/office/drawing/2014/main" id="{313CE930-1755-64A8-653B-BABA24AB52A7}"/>
                </a:ext>
              </a:extLst>
            </p:cNvPr>
            <p:cNvCxnSpPr/>
            <p:nvPr/>
          </p:nvCxnSpPr>
          <p:spPr>
            <a:xfrm>
              <a:off x="593001" y="3912371"/>
              <a:ext cx="6344067" cy="0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uppo 42">
            <a:extLst>
              <a:ext uri="{FF2B5EF4-FFF2-40B4-BE49-F238E27FC236}">
                <a16:creationId xmlns:a16="http://schemas.microsoft.com/office/drawing/2014/main" id="{930E5D3B-2194-D9C5-6104-043262E9929F}"/>
              </a:ext>
            </a:extLst>
          </p:cNvPr>
          <p:cNvGrpSpPr/>
          <p:nvPr/>
        </p:nvGrpSpPr>
        <p:grpSpPr>
          <a:xfrm>
            <a:off x="14913695" y="12146416"/>
            <a:ext cx="13924886" cy="879158"/>
            <a:chOff x="394832" y="3499322"/>
            <a:chExt cx="6542236" cy="413049"/>
          </a:xfrm>
        </p:grpSpPr>
        <p:sp>
          <p:nvSpPr>
            <p:cNvPr id="34" name="object 29">
              <a:extLst>
                <a:ext uri="{FF2B5EF4-FFF2-40B4-BE49-F238E27FC236}">
                  <a16:creationId xmlns:a16="http://schemas.microsoft.com/office/drawing/2014/main" id="{E0BCBD7F-1F48-30B0-71C5-5A1ACE148E7F}"/>
                </a:ext>
              </a:extLst>
            </p:cNvPr>
            <p:cNvSpPr txBox="1"/>
            <p:nvPr/>
          </p:nvSpPr>
          <p:spPr>
            <a:xfrm>
              <a:off x="394832" y="3499322"/>
              <a:ext cx="6527392" cy="361653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lIns="0" tIns="0" rIns="0" bIns="0" rtlCol="0">
              <a:spAutoFit/>
            </a:bodyPr>
            <a:lstStyle/>
            <a:p>
              <a:pPr marL="448730">
                <a:spcBef>
                  <a:spcPts val="551"/>
                </a:spcBef>
              </a:pPr>
              <a:r>
                <a:rPr lang="it-IT" sz="5002" b="1" spc="85" dirty="0">
                  <a:solidFill>
                    <a:srgbClr val="DF1B12"/>
                  </a:solidFill>
                  <a:cs typeface="Calibri"/>
                </a:rPr>
                <a:t>Three-</a:t>
              </a:r>
              <a:r>
                <a:rPr lang="it-IT" sz="5002" b="1" spc="85" dirty="0" err="1">
                  <a:solidFill>
                    <a:srgbClr val="DF1B12"/>
                  </a:solidFill>
                  <a:cs typeface="Calibri"/>
                </a:rPr>
                <a:t>column</a:t>
              </a:r>
              <a:r>
                <a:rPr lang="it-IT" sz="5002" b="1" spc="85" dirty="0">
                  <a:solidFill>
                    <a:srgbClr val="DF1B12"/>
                  </a:solidFill>
                  <a:cs typeface="Calibri"/>
                </a:rPr>
                <a:t> </a:t>
              </a:r>
              <a:r>
                <a:rPr lang="it-IT" sz="5002" b="1" spc="85" dirty="0" err="1">
                  <a:solidFill>
                    <a:srgbClr val="DF1B12"/>
                  </a:solidFill>
                  <a:cs typeface="Calibri"/>
                </a:rPr>
                <a:t>Section</a:t>
              </a:r>
              <a:endParaRPr lang="it-IT" sz="5002" b="1" dirty="0">
                <a:solidFill>
                  <a:srgbClr val="DF1B12"/>
                </a:solidFill>
                <a:cs typeface="Calibri"/>
              </a:endParaRPr>
            </a:p>
          </p:txBody>
        </p:sp>
        <p:cxnSp>
          <p:nvCxnSpPr>
            <p:cNvPr id="35" name="Connettore 1 44">
              <a:extLst>
                <a:ext uri="{FF2B5EF4-FFF2-40B4-BE49-F238E27FC236}">
                  <a16:creationId xmlns:a16="http://schemas.microsoft.com/office/drawing/2014/main" id="{2A335D98-4A78-3D4D-A6C7-C6AEB6B3D3E0}"/>
                </a:ext>
              </a:extLst>
            </p:cNvPr>
            <p:cNvCxnSpPr/>
            <p:nvPr/>
          </p:nvCxnSpPr>
          <p:spPr>
            <a:xfrm>
              <a:off x="593001" y="3912371"/>
              <a:ext cx="6344067" cy="0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uppo 45">
            <a:extLst>
              <a:ext uri="{FF2B5EF4-FFF2-40B4-BE49-F238E27FC236}">
                <a16:creationId xmlns:a16="http://schemas.microsoft.com/office/drawing/2014/main" id="{2683E2F9-BC53-F00E-6C37-47AC68201085}"/>
              </a:ext>
            </a:extLst>
          </p:cNvPr>
          <p:cNvGrpSpPr/>
          <p:nvPr/>
        </p:nvGrpSpPr>
        <p:grpSpPr>
          <a:xfrm>
            <a:off x="1027558" y="26705736"/>
            <a:ext cx="28094158" cy="879158"/>
            <a:chOff x="394832" y="3499322"/>
            <a:chExt cx="13199290" cy="413049"/>
          </a:xfrm>
        </p:grpSpPr>
        <p:sp>
          <p:nvSpPr>
            <p:cNvPr id="37" name="object 29">
              <a:extLst>
                <a:ext uri="{FF2B5EF4-FFF2-40B4-BE49-F238E27FC236}">
                  <a16:creationId xmlns:a16="http://schemas.microsoft.com/office/drawing/2014/main" id="{81886C9D-C5D9-7E1D-9BF7-4A09F958FCB4}"/>
                </a:ext>
              </a:extLst>
            </p:cNvPr>
            <p:cNvSpPr txBox="1"/>
            <p:nvPr/>
          </p:nvSpPr>
          <p:spPr>
            <a:xfrm>
              <a:off x="394832" y="3499322"/>
              <a:ext cx="6527392" cy="361653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lIns="0" tIns="0" rIns="0" bIns="0" rtlCol="0">
              <a:spAutoFit/>
            </a:bodyPr>
            <a:lstStyle/>
            <a:p>
              <a:pPr marL="448730">
                <a:spcBef>
                  <a:spcPts val="551"/>
                </a:spcBef>
              </a:pPr>
              <a:r>
                <a:rPr lang="it-IT" sz="5002" b="1" spc="85" dirty="0">
                  <a:solidFill>
                    <a:srgbClr val="DF1B12"/>
                  </a:solidFill>
                  <a:cs typeface="Calibri"/>
                </a:rPr>
                <a:t>Six-</a:t>
              </a:r>
              <a:r>
                <a:rPr lang="it-IT" sz="5002" b="1" spc="85" dirty="0" err="1">
                  <a:solidFill>
                    <a:srgbClr val="DF1B12"/>
                  </a:solidFill>
                  <a:cs typeface="Calibri"/>
                </a:rPr>
                <a:t>column</a:t>
              </a:r>
              <a:r>
                <a:rPr lang="it-IT" sz="5002" b="1" spc="85" dirty="0">
                  <a:solidFill>
                    <a:srgbClr val="DF1B12"/>
                  </a:solidFill>
                  <a:cs typeface="Calibri"/>
                </a:rPr>
                <a:t> </a:t>
              </a:r>
              <a:r>
                <a:rPr lang="it-IT" sz="5002" b="1" spc="85" dirty="0" err="1">
                  <a:solidFill>
                    <a:srgbClr val="DF1B12"/>
                  </a:solidFill>
                  <a:cs typeface="Calibri"/>
                </a:rPr>
                <a:t>Section</a:t>
              </a:r>
              <a:endParaRPr lang="it-IT" sz="5002" b="1" dirty="0">
                <a:solidFill>
                  <a:srgbClr val="DF1B12"/>
                </a:solidFill>
                <a:cs typeface="Calibri"/>
              </a:endParaRPr>
            </a:p>
          </p:txBody>
        </p:sp>
        <p:cxnSp>
          <p:nvCxnSpPr>
            <p:cNvPr id="38" name="Connettore 1 47">
              <a:extLst>
                <a:ext uri="{FF2B5EF4-FFF2-40B4-BE49-F238E27FC236}">
                  <a16:creationId xmlns:a16="http://schemas.microsoft.com/office/drawing/2014/main" id="{6C3D71A4-6008-1EF8-0DD8-236D90A98085}"/>
                </a:ext>
              </a:extLst>
            </p:cNvPr>
            <p:cNvCxnSpPr>
              <a:cxnSpLocks/>
            </p:cNvCxnSpPr>
            <p:nvPr/>
          </p:nvCxnSpPr>
          <p:spPr>
            <a:xfrm>
              <a:off x="593001" y="3912371"/>
              <a:ext cx="13001121" cy="0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object 6">
            <a:extLst>
              <a:ext uri="{FF2B5EF4-FFF2-40B4-BE49-F238E27FC236}">
                <a16:creationId xmlns:a16="http://schemas.microsoft.com/office/drawing/2014/main" id="{0DD6D125-5F1B-9A88-4680-F72BDD88E0FB}"/>
              </a:ext>
            </a:extLst>
          </p:cNvPr>
          <p:cNvSpPr txBox="1"/>
          <p:nvPr/>
        </p:nvSpPr>
        <p:spPr>
          <a:xfrm>
            <a:off x="1455737" y="36560753"/>
            <a:ext cx="8859543" cy="1770118"/>
          </a:xfrm>
          <a:prstGeom prst="rect">
            <a:avLst/>
          </a:prstGeom>
        </p:spPr>
        <p:txBody>
          <a:bodyPr vert="horz" wrap="square" lIns="0" tIns="10813" rIns="0" bIns="0" rtlCol="0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lang="en-GB" sz="2800" spc="-32" dirty="0" err="1">
                <a:latin typeface="Calibri"/>
                <a:cs typeface="Calibri"/>
              </a:rPr>
              <a:t>Deniam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facerum</a:t>
            </a:r>
            <a:r>
              <a:rPr lang="en-GB" sz="2800" spc="-32" dirty="0">
                <a:latin typeface="Calibri"/>
                <a:cs typeface="Calibri"/>
              </a:rPr>
              <a:t> lam </a:t>
            </a:r>
            <a:r>
              <a:rPr lang="en-GB" sz="2800" spc="-32" dirty="0" err="1">
                <a:latin typeface="Calibri"/>
                <a:cs typeface="Calibri"/>
              </a:rPr>
              <a:t>est</a:t>
            </a:r>
            <a:r>
              <a:rPr lang="en-GB" sz="2800" spc="-32" dirty="0">
                <a:latin typeface="Calibri"/>
                <a:cs typeface="Calibri"/>
              </a:rPr>
              <a:t>  labore </a:t>
            </a:r>
            <a:r>
              <a:rPr lang="en-GB" sz="2800" spc="-32" dirty="0" err="1">
                <a:latin typeface="Calibri"/>
                <a:cs typeface="Calibri"/>
              </a:rPr>
              <a:t>dolut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quoditem</a:t>
            </a:r>
            <a:r>
              <a:rPr lang="en-GB" sz="2800" spc="-32" dirty="0">
                <a:latin typeface="Calibri"/>
                <a:cs typeface="Calibri"/>
              </a:rPr>
              <a:t>.  </a:t>
            </a:r>
            <a:r>
              <a:rPr lang="en-GB" sz="2800" spc="-32" dirty="0" err="1">
                <a:latin typeface="Calibri"/>
                <a:cs typeface="Calibri"/>
              </a:rPr>
              <a:t>Iquist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mo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estium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eosam</a:t>
            </a:r>
            <a:r>
              <a:rPr lang="en-GB" sz="2800" spc="-32" dirty="0">
                <a:latin typeface="Calibri"/>
                <a:cs typeface="Calibri"/>
              </a:rPr>
              <a:t>  et </a:t>
            </a:r>
            <a:r>
              <a:rPr lang="en-GB" sz="2800" spc="-32" dirty="0" err="1">
                <a:latin typeface="Calibri"/>
                <a:cs typeface="Calibri"/>
              </a:rPr>
              <a:t>molecto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rporempore</a:t>
            </a:r>
            <a:r>
              <a:rPr lang="en-GB" sz="2800" spc="-32" dirty="0">
                <a:latin typeface="Calibri"/>
                <a:cs typeface="Calibri"/>
              </a:rPr>
              <a:t>  </a:t>
            </a:r>
            <a:r>
              <a:rPr lang="en-GB" sz="2800" spc="-32" dirty="0" err="1">
                <a:latin typeface="Calibri"/>
                <a:cs typeface="Calibri"/>
              </a:rPr>
              <a:t>sequam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hillaut</a:t>
            </a:r>
            <a:r>
              <a:rPr lang="en-GB" sz="2800" spc="-32" dirty="0">
                <a:latin typeface="Calibri"/>
                <a:cs typeface="Calibri"/>
              </a:rPr>
              <a:t> qui blab  in </a:t>
            </a:r>
            <a:r>
              <a:rPr lang="en-GB" sz="2800" spc="-32" dirty="0" err="1">
                <a:latin typeface="Calibri"/>
                <a:cs typeface="Calibri"/>
              </a:rPr>
              <a:t>erundis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quature</a:t>
            </a:r>
            <a:r>
              <a:rPr lang="en-GB" sz="2800" spc="-32" dirty="0">
                <a:latin typeface="Calibri"/>
                <a:cs typeface="Calibri"/>
              </a:rPr>
              <a:t> do-  </a:t>
            </a:r>
            <a:r>
              <a:rPr lang="en-GB" sz="2800" spc="-32" dirty="0" err="1">
                <a:latin typeface="Calibri"/>
                <a:cs typeface="Calibri"/>
              </a:rPr>
              <a:t>luptas</a:t>
            </a:r>
            <a:r>
              <a:rPr lang="en-GB" sz="2800" spc="-32" dirty="0">
                <a:latin typeface="Calibri"/>
                <a:cs typeface="Calibri"/>
              </a:rPr>
              <a:t> am </a:t>
            </a:r>
            <a:r>
              <a:rPr lang="en-GB" sz="2800" spc="-32" dirty="0" err="1">
                <a:latin typeface="Calibri"/>
                <a:cs typeface="Calibri"/>
              </a:rPr>
              <a:t>venisinus</a:t>
            </a:r>
            <a:r>
              <a:rPr lang="en-GB" sz="2800" spc="-32" dirty="0">
                <a:latin typeface="Calibri"/>
                <a:cs typeface="Calibri"/>
              </a:rPr>
              <a:t> sae  simus, </a:t>
            </a:r>
            <a:r>
              <a:rPr lang="en-GB" sz="2800" spc="-32" dirty="0" err="1">
                <a:latin typeface="Calibri"/>
                <a:cs typeface="Calibri"/>
              </a:rPr>
              <a:t>te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alique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niminum</a:t>
            </a:r>
            <a:r>
              <a:rPr lang="en-GB" sz="2800" spc="-32" dirty="0">
                <a:latin typeface="Calibri"/>
                <a:cs typeface="Calibri"/>
              </a:rPr>
              <a:t>  </a:t>
            </a:r>
            <a:r>
              <a:rPr lang="en-GB" sz="2800" spc="-32" dirty="0" err="1">
                <a:latin typeface="Calibri"/>
                <a:cs typeface="Calibri"/>
              </a:rPr>
              <a:t>reptate</a:t>
            </a:r>
            <a:endParaRPr sz="2800" spc="-32" dirty="0">
              <a:latin typeface="Calibri"/>
              <a:cs typeface="Calibri"/>
            </a:endParaRPr>
          </a:p>
        </p:txBody>
      </p:sp>
      <p:sp>
        <p:nvSpPr>
          <p:cNvPr id="50" name="object 6">
            <a:extLst>
              <a:ext uri="{FF2B5EF4-FFF2-40B4-BE49-F238E27FC236}">
                <a16:creationId xmlns:a16="http://schemas.microsoft.com/office/drawing/2014/main" id="{702F4577-85D6-FF76-64FB-BD0EEED86380}"/>
              </a:ext>
            </a:extLst>
          </p:cNvPr>
          <p:cNvSpPr txBox="1"/>
          <p:nvPr/>
        </p:nvSpPr>
        <p:spPr>
          <a:xfrm>
            <a:off x="10684523" y="36560753"/>
            <a:ext cx="8884147" cy="1770118"/>
          </a:xfrm>
          <a:prstGeom prst="rect">
            <a:avLst/>
          </a:prstGeom>
        </p:spPr>
        <p:txBody>
          <a:bodyPr vert="horz" wrap="square" lIns="0" tIns="10813" rIns="0" bIns="0" rtlCol="0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lang="en-GB" sz="2800" spc="-32" dirty="0" err="1">
                <a:latin typeface="Calibri"/>
                <a:cs typeface="Calibri"/>
              </a:rPr>
              <a:t>Deniam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facerum</a:t>
            </a:r>
            <a:r>
              <a:rPr lang="en-GB" sz="2800" spc="-32" dirty="0">
                <a:latin typeface="Calibri"/>
                <a:cs typeface="Calibri"/>
              </a:rPr>
              <a:t> lam </a:t>
            </a:r>
            <a:r>
              <a:rPr lang="en-GB" sz="2800" spc="-32" dirty="0" err="1">
                <a:latin typeface="Calibri"/>
                <a:cs typeface="Calibri"/>
              </a:rPr>
              <a:t>est</a:t>
            </a:r>
            <a:r>
              <a:rPr lang="en-GB" sz="2800" spc="-32" dirty="0">
                <a:latin typeface="Calibri"/>
                <a:cs typeface="Calibri"/>
              </a:rPr>
              <a:t>  labore </a:t>
            </a:r>
            <a:r>
              <a:rPr lang="en-GB" sz="2800" spc="-32" dirty="0" err="1">
                <a:latin typeface="Calibri"/>
                <a:cs typeface="Calibri"/>
              </a:rPr>
              <a:t>dolut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quoditem</a:t>
            </a:r>
            <a:r>
              <a:rPr lang="en-GB" sz="2800" spc="-32" dirty="0">
                <a:latin typeface="Calibri"/>
                <a:cs typeface="Calibri"/>
              </a:rPr>
              <a:t>.  </a:t>
            </a:r>
            <a:r>
              <a:rPr lang="en-GB" sz="2800" spc="-32" dirty="0" err="1">
                <a:latin typeface="Calibri"/>
                <a:cs typeface="Calibri"/>
              </a:rPr>
              <a:t>Iquist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mo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estium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eosam</a:t>
            </a:r>
            <a:r>
              <a:rPr lang="en-GB" sz="2800" spc="-32" dirty="0">
                <a:latin typeface="Calibri"/>
                <a:cs typeface="Calibri"/>
              </a:rPr>
              <a:t>  et </a:t>
            </a:r>
            <a:r>
              <a:rPr lang="en-GB" sz="2800" spc="-32" dirty="0" err="1">
                <a:latin typeface="Calibri"/>
                <a:cs typeface="Calibri"/>
              </a:rPr>
              <a:t>molecto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rporempore</a:t>
            </a:r>
            <a:r>
              <a:rPr lang="en-GB" sz="2800" spc="-32" dirty="0">
                <a:latin typeface="Calibri"/>
                <a:cs typeface="Calibri"/>
              </a:rPr>
              <a:t>  </a:t>
            </a:r>
            <a:r>
              <a:rPr lang="en-GB" sz="2800" spc="-32" dirty="0" err="1">
                <a:latin typeface="Calibri"/>
                <a:cs typeface="Calibri"/>
              </a:rPr>
              <a:t>sequam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hillaut</a:t>
            </a:r>
            <a:r>
              <a:rPr lang="en-GB" sz="2800" spc="-32" dirty="0">
                <a:latin typeface="Calibri"/>
                <a:cs typeface="Calibri"/>
              </a:rPr>
              <a:t> qui blab  in </a:t>
            </a:r>
            <a:r>
              <a:rPr lang="en-GB" sz="2800" spc="-32" dirty="0" err="1">
                <a:latin typeface="Calibri"/>
                <a:cs typeface="Calibri"/>
              </a:rPr>
              <a:t>erundis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quature</a:t>
            </a:r>
            <a:r>
              <a:rPr lang="en-GB" sz="2800" spc="-32" dirty="0">
                <a:latin typeface="Calibri"/>
                <a:cs typeface="Calibri"/>
              </a:rPr>
              <a:t> do-  </a:t>
            </a:r>
            <a:r>
              <a:rPr lang="en-GB" sz="2800" spc="-32" dirty="0" err="1">
                <a:latin typeface="Calibri"/>
                <a:cs typeface="Calibri"/>
              </a:rPr>
              <a:t>luptas</a:t>
            </a:r>
            <a:r>
              <a:rPr lang="en-GB" sz="2800" spc="-32" dirty="0">
                <a:latin typeface="Calibri"/>
                <a:cs typeface="Calibri"/>
              </a:rPr>
              <a:t> am </a:t>
            </a:r>
            <a:r>
              <a:rPr lang="en-GB" sz="2800" spc="-32" dirty="0" err="1">
                <a:latin typeface="Calibri"/>
                <a:cs typeface="Calibri"/>
              </a:rPr>
              <a:t>venisinus</a:t>
            </a:r>
            <a:r>
              <a:rPr lang="en-GB" sz="2800" spc="-32" dirty="0">
                <a:latin typeface="Calibri"/>
                <a:cs typeface="Calibri"/>
              </a:rPr>
              <a:t> sae  simus, </a:t>
            </a:r>
            <a:r>
              <a:rPr lang="en-GB" sz="2800" spc="-32" dirty="0" err="1">
                <a:latin typeface="Calibri"/>
                <a:cs typeface="Calibri"/>
              </a:rPr>
              <a:t>te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alique</a:t>
            </a:r>
            <a:r>
              <a:rPr lang="en-GB" sz="2800" spc="-32" dirty="0">
                <a:latin typeface="Calibri"/>
                <a:cs typeface="Calibri"/>
              </a:rPr>
              <a:t> </a:t>
            </a:r>
            <a:r>
              <a:rPr lang="en-GB" sz="2800" spc="-32" dirty="0" err="1">
                <a:latin typeface="Calibri"/>
                <a:cs typeface="Calibri"/>
              </a:rPr>
              <a:t>niminum</a:t>
            </a:r>
            <a:r>
              <a:rPr lang="en-GB" sz="2800" spc="-32" dirty="0">
                <a:latin typeface="Calibri"/>
                <a:cs typeface="Calibri"/>
              </a:rPr>
              <a:t>  </a:t>
            </a:r>
            <a:r>
              <a:rPr lang="en-GB" sz="2800" spc="-32" dirty="0" err="1">
                <a:latin typeface="Calibri"/>
                <a:cs typeface="Calibri"/>
              </a:rPr>
              <a:t>reptate</a:t>
            </a:r>
            <a:endParaRPr sz="2800" spc="-32" dirty="0">
              <a:latin typeface="Calibri"/>
              <a:cs typeface="Calibri"/>
            </a:endParaRPr>
          </a:p>
        </p:txBody>
      </p:sp>
      <p:graphicFrame>
        <p:nvGraphicFramePr>
          <p:cNvPr id="53" name="Chart 52">
            <a:extLst>
              <a:ext uri="{FF2B5EF4-FFF2-40B4-BE49-F238E27FC236}">
                <a16:creationId xmlns:a16="http://schemas.microsoft.com/office/drawing/2014/main" id="{65A84B00-8560-F1A5-5553-648868C13C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5846019"/>
              </p:ext>
            </p:extLst>
          </p:nvPr>
        </p:nvGraphicFramePr>
        <p:xfrm>
          <a:off x="2207940" y="21125106"/>
          <a:ext cx="7311750" cy="3937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5" name="TextBox 54">
            <a:extLst>
              <a:ext uri="{FF2B5EF4-FFF2-40B4-BE49-F238E27FC236}">
                <a16:creationId xmlns:a16="http://schemas.microsoft.com/office/drawing/2014/main" id="{7E5006D7-4FB2-A744-1F08-67514FAC679E}"/>
              </a:ext>
            </a:extLst>
          </p:cNvPr>
          <p:cNvSpPr txBox="1"/>
          <p:nvPr/>
        </p:nvSpPr>
        <p:spPr>
          <a:xfrm>
            <a:off x="1443839" y="35645930"/>
            <a:ext cx="4243493" cy="703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32" marR="10813">
              <a:lnSpc>
                <a:spcPct val="103499"/>
              </a:lnSpc>
              <a:spcBef>
                <a:spcPts val="85"/>
              </a:spcBef>
            </a:pPr>
            <a:r>
              <a:rPr lang="it-IT" sz="4000" b="1" spc="-11" dirty="0" err="1">
                <a:latin typeface="Calibri"/>
                <a:cs typeface="Calibri"/>
              </a:rPr>
              <a:t>References</a:t>
            </a:r>
            <a:r>
              <a:rPr lang="it-IT" sz="4000" b="1" spc="-11" dirty="0">
                <a:latin typeface="Calibri"/>
                <a:cs typeface="Calibri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987778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SSPCR 2025">
      <a:dk1>
        <a:srgbClr val="404648"/>
      </a:dk1>
      <a:lt1>
        <a:srgbClr val="FFFFFF"/>
      </a:lt1>
      <a:dk2>
        <a:srgbClr val="004F52"/>
      </a:dk2>
      <a:lt2>
        <a:srgbClr val="E1ECD8"/>
      </a:lt2>
      <a:accent1>
        <a:srgbClr val="DF1B12"/>
      </a:accent1>
      <a:accent2>
        <a:srgbClr val="197A46"/>
      </a:accent2>
      <a:accent3>
        <a:srgbClr val="8DBF60"/>
      </a:accent3>
      <a:accent4>
        <a:srgbClr val="004F52"/>
      </a:accent4>
      <a:accent5>
        <a:srgbClr val="E1ECD8"/>
      </a:accent5>
      <a:accent6>
        <a:srgbClr val="666B6C"/>
      </a:accent6>
      <a:hlink>
        <a:srgbClr val="DF1B12"/>
      </a:hlink>
      <a:folHlink>
        <a:srgbClr val="DF1B12"/>
      </a:folHlink>
    </a:clrScheme>
    <a:fontScheme name="EURAC_designschriftarte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SPCR_poster_A0" id="{26F406F9-5AA2-C340-9D18-A0BFDE3DFA5F}" vid="{B2A0E855-7942-7847-B5CC-80935AED6F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B5A83BBCBFCF438CD85F6BBB7895B7" ma:contentTypeVersion="14" ma:contentTypeDescription="Create a new document." ma:contentTypeScope="" ma:versionID="e8863d7e44e8720949ff3f654db6a09c">
  <xsd:schema xmlns:xsd="http://www.w3.org/2001/XMLSchema" xmlns:xs="http://www.w3.org/2001/XMLSchema" xmlns:p="http://schemas.microsoft.com/office/2006/metadata/properties" xmlns:ns2="d60739fd-f9dd-4bef-abaf-f44bb3168534" xmlns:ns3="2d04855c-a073-43e4-9192-f0b41c7970a6" targetNamespace="http://schemas.microsoft.com/office/2006/metadata/properties" ma:root="true" ma:fieldsID="3cc8eac1125d0ec72f7c88304cab1e37" ns2:_="" ns3:_="">
    <xsd:import namespace="d60739fd-f9dd-4bef-abaf-f44bb3168534"/>
    <xsd:import namespace="2d04855c-a073-43e4-9192-f0b41c797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0739fd-f9dd-4bef-abaf-f44bb31685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edd1c77-ecac-4adc-8928-a4b79cad4f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04855c-a073-43e4-9192-f0b41c7970a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d10b84dd-4194-4d9a-9bb8-edccaec38a3d}" ma:internalName="TaxCatchAll" ma:showField="CatchAllData" ma:web="2d04855c-a073-43e4-9192-f0b41c797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d04855c-a073-43e4-9192-f0b41c7970a6" xsi:nil="true"/>
    <lcf76f155ced4ddcb4097134ff3c332f xmlns="d60739fd-f9dd-4bef-abaf-f44bb316853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4C74B8C-C176-46DC-A702-D6E73B5B12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0739fd-f9dd-4bef-abaf-f44bb3168534"/>
    <ds:schemaRef ds:uri="2d04855c-a073-43e4-9192-f0b41c797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F655E4-F33C-42D9-AA9E-F74750B2B8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2B64FA-FA35-49B9-AF81-919F9FDAFD0B}">
  <ds:schemaRefs>
    <ds:schemaRef ds:uri="http://schemas.microsoft.com/office/2006/metadata/properties"/>
    <ds:schemaRef ds:uri="http://schemas.microsoft.com/office/infopath/2007/PartnerControls"/>
    <ds:schemaRef ds:uri="23c84faa-227e-4c07-a8e6-7f3d544d1fe4"/>
    <ds:schemaRef ds:uri="443efe69-7fa6-499f-a3b9-24b2009147fd"/>
    <ds:schemaRef ds:uri="2d04855c-a073-43e4-9192-f0b41c7970a6"/>
    <ds:schemaRef ds:uri="d60739fd-f9dd-4bef-abaf-f44bb316853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648</Words>
  <Application>Microsoft Office PowerPoint</Application>
  <PresentationFormat>Custom</PresentationFormat>
  <Paragraphs>25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di Office</vt:lpstr>
      <vt:lpstr>PowerPoint Presentation</vt:lpstr>
      <vt:lpstr>This is an example of poster layout you can edit and change as you prefer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>Barbieri Alessandra</dc:creator>
  <cp:keywords/>
  <dc:description/>
  <cp:lastModifiedBy>Segata Amy</cp:lastModifiedBy>
  <cp:revision>5</cp:revision>
  <cp:lastPrinted>2019-08-23T13:14:13Z</cp:lastPrinted>
  <dcterms:created xsi:type="dcterms:W3CDTF">2022-06-10T09:55:10Z</dcterms:created>
  <dcterms:modified xsi:type="dcterms:W3CDTF">2025-10-10T13:11:53Z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0x01010046B5A83BBCBFCF438CD85F6BBB7895B7</vt:lpwstr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MediaServiceImageTags">
    <vt:lpwstr/>
  </property>
</Properties>
</file>