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</p:sldMasterIdLst>
  <p:notesMasterIdLst>
    <p:notesMasterId r:id="rId8"/>
  </p:notesMasterIdLst>
  <p:handoutMasterIdLst>
    <p:handoutMasterId r:id="rId9"/>
  </p:handoutMasterIdLst>
  <p:sldIdLst>
    <p:sldId id="365" r:id="rId6"/>
    <p:sldId id="3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pos="7080" userDrawn="1">
          <p15:clr>
            <a:srgbClr val="A4A3A4"/>
          </p15:clr>
        </p15:guide>
        <p15:guide id="10" orient="horz" pos="4104" userDrawn="1">
          <p15:clr>
            <a:srgbClr val="A4A3A4"/>
          </p15:clr>
        </p15:guide>
        <p15:guide id="19" pos="3844">
          <p15:clr>
            <a:srgbClr val="A4A3A4"/>
          </p15:clr>
        </p15:guide>
        <p15:guide id="20" pos="600" userDrawn="1">
          <p15:clr>
            <a:srgbClr val="A4A3A4"/>
          </p15:clr>
        </p15:guide>
        <p15:guide id="21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7D5910-DD22-C69F-4D65-D15420235350}" name="Leghissa Giulia" initials="LG" userId="S::gleghissa@eurac.edu::4b6918b4-60ae-4b61-8938-d3727a9dfdc3" providerId="AD"/>
  <p188:author id="{69B8CEBF-9B53-4FE7-019F-FCC02F96B224}" name="Segata Amy" initials="AS" userId="S::ASegata@eurac.edu::88b1605c-63c6-404b-b6ca-9d179f0568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7CF"/>
    <a:srgbClr val="2592B5"/>
    <a:srgbClr val="3C94B6"/>
    <a:srgbClr val="FFFFFF"/>
    <a:srgbClr val="7CB463"/>
    <a:srgbClr val="E15734"/>
    <a:srgbClr val="DB6336"/>
    <a:srgbClr val="DC5A33"/>
    <a:srgbClr val="DF5930"/>
    <a:srgbClr val="D04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E6F1F-5334-4F89-8930-6E65A8AB37AD}" v="10" dt="2025-10-21T07:47:58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728" y="306"/>
      </p:cViewPr>
      <p:guideLst>
        <p:guide pos="3840"/>
        <p:guide pos="7080"/>
        <p:guide orient="horz" pos="4104"/>
        <p:guide pos="3844"/>
        <p:guide pos="600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ghissa Giulia" userId="S::gleghissa@eurac.edu::4b6918b4-60ae-4b61-8938-d3727a9dfdc3" providerId="AD" clId="Web-{65FF7682-439B-2737-457A-E52EBE5B0C23}"/>
    <pc:docChg chg="mod">
      <pc:chgData name="Leghissa Giulia" userId="S::gleghissa@eurac.edu::4b6918b4-60ae-4b61-8938-d3727a9dfdc3" providerId="AD" clId="Web-{65FF7682-439B-2737-457A-E52EBE5B0C23}" dt="2025-09-24T10:00:00.722" v="0"/>
      <pc:docMkLst>
        <pc:docMk/>
      </pc:docMkLst>
    </pc:docChg>
  </pc:docChgLst>
  <pc:docChgLst>
    <pc:chgData name="Segata Amy" userId="88b1605c-63c6-404b-b6ca-9d179f0568a6" providerId="ADAL" clId="{557E6F1F-5334-4F89-8930-6E65A8AB37AD}"/>
    <pc:docChg chg="undo custSel addSld delSld modSld addMainMaster delMainMaster modMainMaster">
      <pc:chgData name="Segata Amy" userId="88b1605c-63c6-404b-b6ca-9d179f0568a6" providerId="ADAL" clId="{557E6F1F-5334-4F89-8930-6E65A8AB37AD}" dt="2025-10-10T13:09:24.543" v="789" actId="20577"/>
      <pc:docMkLst>
        <pc:docMk/>
      </pc:docMkLst>
      <pc:sldChg chg="addSp delSp modSp mod chgLayout modNotesTx">
        <pc:chgData name="Segata Amy" userId="88b1605c-63c6-404b-b6ca-9d179f0568a6" providerId="ADAL" clId="{557E6F1F-5334-4F89-8930-6E65A8AB37AD}" dt="2025-09-30T11:15:39.858" v="730" actId="6264"/>
        <pc:sldMkLst>
          <pc:docMk/>
          <pc:sldMk cId="2185436828" sldId="365"/>
        </pc:sldMkLst>
        <pc:spChg chg="add mod ord">
          <ac:chgData name="Segata Amy" userId="88b1605c-63c6-404b-b6ca-9d179f0568a6" providerId="ADAL" clId="{557E6F1F-5334-4F89-8930-6E65A8AB37AD}" dt="2025-09-30T11:15:39.858" v="730" actId="6264"/>
          <ac:spMkLst>
            <pc:docMk/>
            <pc:sldMk cId="2185436828" sldId="365"/>
            <ac:spMk id="4" creationId="{62F26842-159D-CD98-2507-9071EE6C6EC9}"/>
          </ac:spMkLst>
        </pc:spChg>
        <pc:spChg chg="add mod ord">
          <ac:chgData name="Segata Amy" userId="88b1605c-63c6-404b-b6ca-9d179f0568a6" providerId="ADAL" clId="{557E6F1F-5334-4F89-8930-6E65A8AB37AD}" dt="2025-09-30T11:15:39.858" v="730" actId="6264"/>
          <ac:spMkLst>
            <pc:docMk/>
            <pc:sldMk cId="2185436828" sldId="365"/>
            <ac:spMk id="6" creationId="{8355CCAB-92C9-FADB-FB85-061697D82617}"/>
          </ac:spMkLst>
        </pc:spChg>
        <pc:spChg chg="add mod ord">
          <ac:chgData name="Segata Amy" userId="88b1605c-63c6-404b-b6ca-9d179f0568a6" providerId="ADAL" clId="{557E6F1F-5334-4F89-8930-6E65A8AB37AD}" dt="2025-09-30T11:15:39.858" v="730" actId="6264"/>
          <ac:spMkLst>
            <pc:docMk/>
            <pc:sldMk cId="2185436828" sldId="365"/>
            <ac:spMk id="7" creationId="{E2B3D914-0E5A-3E3B-8400-79C010A23858}"/>
          </ac:spMkLst>
        </pc:spChg>
        <pc:spChg chg="add mod ord">
          <ac:chgData name="Segata Amy" userId="88b1605c-63c6-404b-b6ca-9d179f0568a6" providerId="ADAL" clId="{557E6F1F-5334-4F89-8930-6E65A8AB37AD}" dt="2025-09-30T11:15:39.858" v="730" actId="6264"/>
          <ac:spMkLst>
            <pc:docMk/>
            <pc:sldMk cId="2185436828" sldId="365"/>
            <ac:spMk id="8" creationId="{BA6C8D64-851C-8629-CB3B-B01D2D9E4595}"/>
          </ac:spMkLst>
        </pc:spChg>
        <pc:spChg chg="mod ord">
          <ac:chgData name="Segata Amy" userId="88b1605c-63c6-404b-b6ca-9d179f0568a6" providerId="ADAL" clId="{557E6F1F-5334-4F89-8930-6E65A8AB37AD}" dt="2025-09-25T11:47:51.978" v="325" actId="20577"/>
          <ac:spMkLst>
            <pc:docMk/>
            <pc:sldMk cId="2185436828" sldId="365"/>
            <ac:spMk id="12" creationId="{FCE6F32C-2590-5D42-88F3-3458203E18B8}"/>
          </ac:spMkLst>
        </pc:spChg>
        <pc:spChg chg="mod ord">
          <ac:chgData name="Segata Amy" userId="88b1605c-63c6-404b-b6ca-9d179f0568a6" providerId="ADAL" clId="{557E6F1F-5334-4F89-8930-6E65A8AB37AD}" dt="2025-09-30T11:15:39.858" v="730" actId="6264"/>
          <ac:spMkLst>
            <pc:docMk/>
            <pc:sldMk cId="2185436828" sldId="365"/>
            <ac:spMk id="13" creationId="{AAF67F1F-C54E-2C4C-8F45-1F5EF7957C2C}"/>
          </ac:spMkLst>
        </pc:spChg>
      </pc:sldChg>
      <pc:sldChg chg="addSp delSp modSp mod modClrScheme chgLayout modNotesTx">
        <pc:chgData name="Segata Amy" userId="88b1605c-63c6-404b-b6ca-9d179f0568a6" providerId="ADAL" clId="{557E6F1F-5334-4F89-8930-6E65A8AB37AD}" dt="2025-10-10T13:09:24.543" v="789" actId="20577"/>
        <pc:sldMkLst>
          <pc:docMk/>
          <pc:sldMk cId="3409088472" sldId="379"/>
        </pc:sldMkLst>
        <pc:spChg chg="add mod ord">
          <ac:chgData name="Segata Amy" userId="88b1605c-63c6-404b-b6ca-9d179f0568a6" providerId="ADAL" clId="{557E6F1F-5334-4F89-8930-6E65A8AB37AD}" dt="2025-09-30T10:43:12.592" v="689" actId="6264"/>
          <ac:spMkLst>
            <pc:docMk/>
            <pc:sldMk cId="3409088472" sldId="379"/>
            <ac:spMk id="3" creationId="{9BF29AA8-8C95-B6C5-D235-3D69CCA2A13F}"/>
          </ac:spMkLst>
        </pc:spChg>
        <pc:spChg chg="add mod ord">
          <ac:chgData name="Segata Amy" userId="88b1605c-63c6-404b-b6ca-9d179f0568a6" providerId="ADAL" clId="{557E6F1F-5334-4F89-8930-6E65A8AB37AD}" dt="2025-09-30T10:43:12.592" v="689" actId="6264"/>
          <ac:spMkLst>
            <pc:docMk/>
            <pc:sldMk cId="3409088472" sldId="379"/>
            <ac:spMk id="5" creationId="{10D7280A-A726-067A-E994-C5A23266801E}"/>
          </ac:spMkLst>
        </pc:spChg>
      </pc:sldChg>
      <pc:sldMasterChg chg="modSldLayout">
        <pc:chgData name="Segata Amy" userId="88b1605c-63c6-404b-b6ca-9d179f0568a6" providerId="ADAL" clId="{557E6F1F-5334-4F89-8930-6E65A8AB37AD}" dt="2025-09-30T10:32:17.769" v="627"/>
        <pc:sldMasterMkLst>
          <pc:docMk/>
          <pc:sldMasterMk cId="3733961100" sldId="2147483648"/>
        </pc:sldMasterMkLst>
        <pc:sldLayoutChg chg="addSp delSp modSp mod">
          <pc:chgData name="Segata Amy" userId="88b1605c-63c6-404b-b6ca-9d179f0568a6" providerId="ADAL" clId="{557E6F1F-5334-4F89-8930-6E65A8AB37AD}" dt="2025-09-30T10:31:49.362" v="615"/>
          <pc:sldLayoutMkLst>
            <pc:docMk/>
            <pc:sldMasterMk cId="3733961100" sldId="2147483648"/>
            <pc:sldLayoutMk cId="524848891" sldId="2147483649"/>
          </pc:sldLayoutMkLst>
          <pc:spChg chg="add mod">
            <ac:chgData name="Segata Amy" userId="88b1605c-63c6-404b-b6ca-9d179f0568a6" providerId="ADAL" clId="{557E6F1F-5334-4F89-8930-6E65A8AB37AD}" dt="2025-09-30T10:31:49.362" v="615"/>
            <ac:spMkLst>
              <pc:docMk/>
              <pc:sldMasterMk cId="3733961100" sldId="2147483648"/>
              <pc:sldLayoutMk cId="524848891" sldId="2147483649"/>
              <ac:spMk id="3" creationId="{1167837C-8BA7-D543-6970-791F5B3EB38B}"/>
            </ac:spMkLst>
          </pc:spChg>
          <pc:spChg chg="add mod">
            <ac:chgData name="Segata Amy" userId="88b1605c-63c6-404b-b6ca-9d179f0568a6" providerId="ADAL" clId="{557E6F1F-5334-4F89-8930-6E65A8AB37AD}" dt="2025-09-30T10:31:49.362" v="615"/>
            <ac:spMkLst>
              <pc:docMk/>
              <pc:sldMasterMk cId="3733961100" sldId="2147483648"/>
              <pc:sldLayoutMk cId="524848891" sldId="2147483649"/>
              <ac:spMk id="4" creationId="{FDB552E7-4AB6-AB7B-82BF-25595FDEF07D}"/>
            </ac:spMkLst>
          </pc:spChg>
          <pc:spChg chg="add mod">
            <ac:chgData name="Segata Amy" userId="88b1605c-63c6-404b-b6ca-9d179f0568a6" providerId="ADAL" clId="{557E6F1F-5334-4F89-8930-6E65A8AB37AD}" dt="2025-09-30T10:31:49.362" v="615"/>
            <ac:spMkLst>
              <pc:docMk/>
              <pc:sldMasterMk cId="3733961100" sldId="2147483648"/>
              <pc:sldLayoutMk cId="524848891" sldId="2147483649"/>
              <ac:spMk id="5" creationId="{2178A097-9AD6-2DFE-4152-1BD3005F835D}"/>
            </ac:spMkLst>
          </pc:spChg>
        </pc:sldLayoutChg>
        <pc:sldLayoutChg chg="addSp delSp modSp mod">
          <pc:chgData name="Segata Amy" userId="88b1605c-63c6-404b-b6ca-9d179f0568a6" providerId="ADAL" clId="{557E6F1F-5334-4F89-8930-6E65A8AB37AD}" dt="2025-09-30T10:32:10.988" v="623"/>
          <pc:sldLayoutMkLst>
            <pc:docMk/>
            <pc:sldMasterMk cId="3733961100" sldId="2147483648"/>
            <pc:sldLayoutMk cId="1784005805" sldId="2147483652"/>
          </pc:sldLayoutMkLst>
          <pc:spChg chg="add mod">
            <ac:chgData name="Segata Amy" userId="88b1605c-63c6-404b-b6ca-9d179f0568a6" providerId="ADAL" clId="{557E6F1F-5334-4F89-8930-6E65A8AB37AD}" dt="2025-09-30T10:32:10.988" v="623"/>
            <ac:spMkLst>
              <pc:docMk/>
              <pc:sldMasterMk cId="3733961100" sldId="2147483648"/>
              <pc:sldLayoutMk cId="1784005805" sldId="2147483652"/>
              <ac:spMk id="3" creationId="{C7DDE1F4-B819-BA75-5D79-E414E0258502}"/>
            </ac:spMkLst>
          </pc:spChg>
          <pc:spChg chg="add mod">
            <ac:chgData name="Segata Amy" userId="88b1605c-63c6-404b-b6ca-9d179f0568a6" providerId="ADAL" clId="{557E6F1F-5334-4F89-8930-6E65A8AB37AD}" dt="2025-09-30T10:32:10.988" v="623"/>
            <ac:spMkLst>
              <pc:docMk/>
              <pc:sldMasterMk cId="3733961100" sldId="2147483648"/>
              <pc:sldLayoutMk cId="1784005805" sldId="2147483652"/>
              <ac:spMk id="4" creationId="{E4071FC0-A82A-94B2-2E78-86F6230BA40B}"/>
            </ac:spMkLst>
          </pc:spChg>
          <pc:spChg chg="add mod">
            <ac:chgData name="Segata Amy" userId="88b1605c-63c6-404b-b6ca-9d179f0568a6" providerId="ADAL" clId="{557E6F1F-5334-4F89-8930-6E65A8AB37AD}" dt="2025-09-30T10:32:10.988" v="623"/>
            <ac:spMkLst>
              <pc:docMk/>
              <pc:sldMasterMk cId="3733961100" sldId="2147483648"/>
              <pc:sldLayoutMk cId="1784005805" sldId="2147483652"/>
              <ac:spMk id="5" creationId="{A5BB1753-36F8-784F-74BA-CF0A78102C50}"/>
            </ac:spMkLst>
          </pc:spChg>
        </pc:sldLayoutChg>
        <pc:sldLayoutChg chg="addSp delSp modSp mod">
          <pc:chgData name="Segata Amy" userId="88b1605c-63c6-404b-b6ca-9d179f0568a6" providerId="ADAL" clId="{557E6F1F-5334-4F89-8930-6E65A8AB37AD}" dt="2025-09-30T10:32:17.769" v="627"/>
          <pc:sldLayoutMkLst>
            <pc:docMk/>
            <pc:sldMasterMk cId="3733961100" sldId="2147483648"/>
            <pc:sldLayoutMk cId="4086151143" sldId="2147483679"/>
          </pc:sldLayoutMkLst>
          <pc:spChg chg="add mod">
            <ac:chgData name="Segata Amy" userId="88b1605c-63c6-404b-b6ca-9d179f0568a6" providerId="ADAL" clId="{557E6F1F-5334-4F89-8930-6E65A8AB37AD}" dt="2025-09-30T10:32:17.769" v="627"/>
            <ac:spMkLst>
              <pc:docMk/>
              <pc:sldMasterMk cId="3733961100" sldId="2147483648"/>
              <pc:sldLayoutMk cId="4086151143" sldId="2147483679"/>
              <ac:spMk id="6" creationId="{3EF7B70B-3B29-F874-D87A-024CE4CD4EE8}"/>
            </ac:spMkLst>
          </pc:spChg>
          <pc:spChg chg="add mod">
            <ac:chgData name="Segata Amy" userId="88b1605c-63c6-404b-b6ca-9d179f0568a6" providerId="ADAL" clId="{557E6F1F-5334-4F89-8930-6E65A8AB37AD}" dt="2025-09-30T10:32:17.769" v="627"/>
            <ac:spMkLst>
              <pc:docMk/>
              <pc:sldMasterMk cId="3733961100" sldId="2147483648"/>
              <pc:sldLayoutMk cId="4086151143" sldId="2147483679"/>
              <ac:spMk id="7" creationId="{84E073C1-1D94-5E4A-0C8D-2145355E93A1}"/>
            </ac:spMkLst>
          </pc:spChg>
          <pc:spChg chg="add mod">
            <ac:chgData name="Segata Amy" userId="88b1605c-63c6-404b-b6ca-9d179f0568a6" providerId="ADAL" clId="{557E6F1F-5334-4F89-8930-6E65A8AB37AD}" dt="2025-09-30T10:32:17.769" v="627"/>
            <ac:spMkLst>
              <pc:docMk/>
              <pc:sldMasterMk cId="3733961100" sldId="2147483648"/>
              <pc:sldLayoutMk cId="4086151143" sldId="2147483679"/>
              <ac:spMk id="9" creationId="{7C424DBF-E195-AC9E-D365-F70E0DF71670}"/>
            </ac:spMkLst>
          </pc:spChg>
        </pc:sldLayoutChg>
        <pc:sldLayoutChg chg="addSp delSp modSp mod">
          <pc:chgData name="Segata Amy" userId="88b1605c-63c6-404b-b6ca-9d179f0568a6" providerId="ADAL" clId="{557E6F1F-5334-4F89-8930-6E65A8AB37AD}" dt="2025-09-30T10:32:14.254" v="625"/>
          <pc:sldLayoutMkLst>
            <pc:docMk/>
            <pc:sldMasterMk cId="3733961100" sldId="2147483648"/>
            <pc:sldLayoutMk cId="3874290055" sldId="2147483680"/>
          </pc:sldLayoutMkLst>
          <pc:spChg chg="add mod">
            <ac:chgData name="Segata Amy" userId="88b1605c-63c6-404b-b6ca-9d179f0568a6" providerId="ADAL" clId="{557E6F1F-5334-4F89-8930-6E65A8AB37AD}" dt="2025-09-30T10:32:14.254" v="625"/>
            <ac:spMkLst>
              <pc:docMk/>
              <pc:sldMasterMk cId="3733961100" sldId="2147483648"/>
              <pc:sldLayoutMk cId="3874290055" sldId="2147483680"/>
              <ac:spMk id="3" creationId="{D4FACF94-C600-CB85-F665-3769F1992D38}"/>
            </ac:spMkLst>
          </pc:spChg>
          <pc:spChg chg="add mod">
            <ac:chgData name="Segata Amy" userId="88b1605c-63c6-404b-b6ca-9d179f0568a6" providerId="ADAL" clId="{557E6F1F-5334-4F89-8930-6E65A8AB37AD}" dt="2025-09-30T10:32:14.254" v="625"/>
            <ac:spMkLst>
              <pc:docMk/>
              <pc:sldMasterMk cId="3733961100" sldId="2147483648"/>
              <pc:sldLayoutMk cId="3874290055" sldId="2147483680"/>
              <ac:spMk id="4" creationId="{C0A816CD-39FA-F627-EF7E-C34E621D6475}"/>
            </ac:spMkLst>
          </pc:spChg>
          <pc:spChg chg="add mod">
            <ac:chgData name="Segata Amy" userId="88b1605c-63c6-404b-b6ca-9d179f0568a6" providerId="ADAL" clId="{557E6F1F-5334-4F89-8930-6E65A8AB37AD}" dt="2025-09-30T10:32:14.254" v="625"/>
            <ac:spMkLst>
              <pc:docMk/>
              <pc:sldMasterMk cId="3733961100" sldId="2147483648"/>
              <pc:sldLayoutMk cId="3874290055" sldId="2147483680"/>
              <ac:spMk id="5" creationId="{90EE515D-E2AE-7790-7922-DD6E813046D4}"/>
            </ac:spMkLst>
          </pc:spChg>
        </pc:sldLayoutChg>
        <pc:sldLayoutChg chg="addSp delSp modSp mod">
          <pc:chgData name="Segata Amy" userId="88b1605c-63c6-404b-b6ca-9d179f0568a6" providerId="ADAL" clId="{557E6F1F-5334-4F89-8930-6E65A8AB37AD}" dt="2025-09-30T10:32:07.482" v="621"/>
          <pc:sldLayoutMkLst>
            <pc:docMk/>
            <pc:sldMasterMk cId="3733961100" sldId="2147483648"/>
            <pc:sldLayoutMk cId="3616555388" sldId="2147483682"/>
          </pc:sldLayoutMkLst>
          <pc:spChg chg="add mod">
            <ac:chgData name="Segata Amy" userId="88b1605c-63c6-404b-b6ca-9d179f0568a6" providerId="ADAL" clId="{557E6F1F-5334-4F89-8930-6E65A8AB37AD}" dt="2025-09-30T10:32:07.482" v="621"/>
            <ac:spMkLst>
              <pc:docMk/>
              <pc:sldMasterMk cId="3733961100" sldId="2147483648"/>
              <pc:sldLayoutMk cId="3616555388" sldId="2147483682"/>
              <ac:spMk id="5" creationId="{C75D265B-D8C0-DC8F-912B-5D3B4B3A2B40}"/>
            </ac:spMkLst>
          </pc:spChg>
          <pc:spChg chg="add mod">
            <ac:chgData name="Segata Amy" userId="88b1605c-63c6-404b-b6ca-9d179f0568a6" providerId="ADAL" clId="{557E6F1F-5334-4F89-8930-6E65A8AB37AD}" dt="2025-09-30T10:32:07.482" v="621"/>
            <ac:spMkLst>
              <pc:docMk/>
              <pc:sldMasterMk cId="3733961100" sldId="2147483648"/>
              <pc:sldLayoutMk cId="3616555388" sldId="2147483682"/>
              <ac:spMk id="6" creationId="{0325F234-3323-B8E0-0EF7-235E5BF18462}"/>
            </ac:spMkLst>
          </pc:spChg>
          <pc:spChg chg="add mod">
            <ac:chgData name="Segata Amy" userId="88b1605c-63c6-404b-b6ca-9d179f0568a6" providerId="ADAL" clId="{557E6F1F-5334-4F89-8930-6E65A8AB37AD}" dt="2025-09-30T10:32:07.482" v="621"/>
            <ac:spMkLst>
              <pc:docMk/>
              <pc:sldMasterMk cId="3733961100" sldId="2147483648"/>
              <pc:sldLayoutMk cId="3616555388" sldId="2147483682"/>
              <ac:spMk id="7" creationId="{E9C51BD8-C56E-5ADE-EB75-5D0573FCFEF1}"/>
            </ac:spMkLst>
          </pc:spChg>
        </pc:sldLayoutChg>
        <pc:sldLayoutChg chg="addSp delSp modSp mod">
          <pc:chgData name="Segata Amy" userId="88b1605c-63c6-404b-b6ca-9d179f0568a6" providerId="ADAL" clId="{557E6F1F-5334-4F89-8930-6E65A8AB37AD}" dt="2025-09-30T10:32:03.829" v="619"/>
          <pc:sldLayoutMkLst>
            <pc:docMk/>
            <pc:sldMasterMk cId="3733961100" sldId="2147483648"/>
            <pc:sldLayoutMk cId="3927985995" sldId="2147483683"/>
          </pc:sldLayoutMkLst>
          <pc:spChg chg="add mod">
            <ac:chgData name="Segata Amy" userId="88b1605c-63c6-404b-b6ca-9d179f0568a6" providerId="ADAL" clId="{557E6F1F-5334-4F89-8930-6E65A8AB37AD}" dt="2025-09-30T10:32:03.829" v="619"/>
            <ac:spMkLst>
              <pc:docMk/>
              <pc:sldMasterMk cId="3733961100" sldId="2147483648"/>
              <pc:sldLayoutMk cId="3927985995" sldId="2147483683"/>
              <ac:spMk id="5" creationId="{3870FBCB-B93B-5280-C392-4DA1B8AD7329}"/>
            </ac:spMkLst>
          </pc:spChg>
          <pc:spChg chg="add mod">
            <ac:chgData name="Segata Amy" userId="88b1605c-63c6-404b-b6ca-9d179f0568a6" providerId="ADAL" clId="{557E6F1F-5334-4F89-8930-6E65A8AB37AD}" dt="2025-09-30T10:32:03.829" v="619"/>
            <ac:spMkLst>
              <pc:docMk/>
              <pc:sldMasterMk cId="3733961100" sldId="2147483648"/>
              <pc:sldLayoutMk cId="3927985995" sldId="2147483683"/>
              <ac:spMk id="6" creationId="{C6507783-03CB-CE8D-2533-0F096154DB10}"/>
            </ac:spMkLst>
          </pc:spChg>
          <pc:spChg chg="add mod">
            <ac:chgData name="Segata Amy" userId="88b1605c-63c6-404b-b6ca-9d179f0568a6" providerId="ADAL" clId="{557E6F1F-5334-4F89-8930-6E65A8AB37AD}" dt="2025-09-30T10:32:03.829" v="619"/>
            <ac:spMkLst>
              <pc:docMk/>
              <pc:sldMasterMk cId="3733961100" sldId="2147483648"/>
              <pc:sldLayoutMk cId="3927985995" sldId="2147483683"/>
              <ac:spMk id="7" creationId="{FC7E6AE3-DB3B-3424-170F-F3404E993641}"/>
            </ac:spMkLst>
          </pc:spChg>
        </pc:sldLayoutChg>
        <pc:sldLayoutChg chg="addSp delSp modSp mod">
          <pc:chgData name="Segata Amy" userId="88b1605c-63c6-404b-b6ca-9d179f0568a6" providerId="ADAL" clId="{557E6F1F-5334-4F89-8930-6E65A8AB37AD}" dt="2025-09-30T10:31:59.923" v="617"/>
          <pc:sldLayoutMkLst>
            <pc:docMk/>
            <pc:sldMasterMk cId="3733961100" sldId="2147483648"/>
            <pc:sldLayoutMk cId="1108906479" sldId="2147483684"/>
          </pc:sldLayoutMkLst>
          <pc:spChg chg="add mod">
            <ac:chgData name="Segata Amy" userId="88b1605c-63c6-404b-b6ca-9d179f0568a6" providerId="ADAL" clId="{557E6F1F-5334-4F89-8930-6E65A8AB37AD}" dt="2025-09-30T10:31:59.923" v="617"/>
            <ac:spMkLst>
              <pc:docMk/>
              <pc:sldMasterMk cId="3733961100" sldId="2147483648"/>
              <pc:sldLayoutMk cId="1108906479" sldId="2147483684"/>
              <ac:spMk id="5" creationId="{5094F3E5-2274-1B56-7C81-0AC3A682F61B}"/>
            </ac:spMkLst>
          </pc:spChg>
          <pc:spChg chg="add mod">
            <ac:chgData name="Segata Amy" userId="88b1605c-63c6-404b-b6ca-9d179f0568a6" providerId="ADAL" clId="{557E6F1F-5334-4F89-8930-6E65A8AB37AD}" dt="2025-09-30T10:31:59.923" v="617"/>
            <ac:spMkLst>
              <pc:docMk/>
              <pc:sldMasterMk cId="3733961100" sldId="2147483648"/>
              <pc:sldLayoutMk cId="1108906479" sldId="2147483684"/>
              <ac:spMk id="6" creationId="{2A831EB8-C1D2-A827-9F03-0BEC162A5AAD}"/>
            </ac:spMkLst>
          </pc:spChg>
          <pc:spChg chg="add mod">
            <ac:chgData name="Segata Amy" userId="88b1605c-63c6-404b-b6ca-9d179f0568a6" providerId="ADAL" clId="{557E6F1F-5334-4F89-8930-6E65A8AB37AD}" dt="2025-09-30T10:31:59.923" v="617"/>
            <ac:spMkLst>
              <pc:docMk/>
              <pc:sldMasterMk cId="3733961100" sldId="2147483648"/>
              <pc:sldLayoutMk cId="1108906479" sldId="2147483684"/>
              <ac:spMk id="7" creationId="{FA51A2EA-8BFF-5F18-B9A1-F9E71FAB00C3}"/>
            </ac:spMkLst>
          </pc:spChg>
        </pc:sldLayoutChg>
        <pc:sldLayoutChg chg="addSp delSp modSp mod">
          <pc:chgData name="Segata Amy" userId="88b1605c-63c6-404b-b6ca-9d179f0568a6" providerId="ADAL" clId="{557E6F1F-5334-4F89-8930-6E65A8AB37AD}" dt="2025-09-30T10:31:39.920" v="613" actId="478"/>
          <pc:sldLayoutMkLst>
            <pc:docMk/>
            <pc:sldMasterMk cId="3733961100" sldId="2147483648"/>
            <pc:sldLayoutMk cId="2663445284" sldId="2147483687"/>
          </pc:sldLayoutMkLst>
          <pc:spChg chg="add mod">
            <ac:chgData name="Segata Amy" userId="88b1605c-63c6-404b-b6ca-9d179f0568a6" providerId="ADAL" clId="{557E6F1F-5334-4F89-8930-6E65A8AB37AD}" dt="2025-09-30T10:31:38.423" v="612" actId="1076"/>
            <ac:spMkLst>
              <pc:docMk/>
              <pc:sldMasterMk cId="3733961100" sldId="2147483648"/>
              <pc:sldLayoutMk cId="2663445284" sldId="2147483687"/>
              <ac:spMk id="3" creationId="{560214C9-A13E-1F33-9180-A2BF40813B6E}"/>
            </ac:spMkLst>
          </pc:spChg>
          <pc:spChg chg="add mod">
            <ac:chgData name="Segata Amy" userId="88b1605c-63c6-404b-b6ca-9d179f0568a6" providerId="ADAL" clId="{557E6F1F-5334-4F89-8930-6E65A8AB37AD}" dt="2025-09-30T10:31:38.423" v="612" actId="1076"/>
            <ac:spMkLst>
              <pc:docMk/>
              <pc:sldMasterMk cId="3733961100" sldId="2147483648"/>
              <pc:sldLayoutMk cId="2663445284" sldId="2147483687"/>
              <ac:spMk id="4" creationId="{2A6E9346-9E7B-0685-2D8B-75D8F55BD7E5}"/>
            </ac:spMkLst>
          </pc:spChg>
          <pc:spChg chg="add mod">
            <ac:chgData name="Segata Amy" userId="88b1605c-63c6-404b-b6ca-9d179f0568a6" providerId="ADAL" clId="{557E6F1F-5334-4F89-8930-6E65A8AB37AD}" dt="2025-09-30T10:31:38.423" v="612" actId="1076"/>
            <ac:spMkLst>
              <pc:docMk/>
              <pc:sldMasterMk cId="3733961100" sldId="2147483648"/>
              <pc:sldLayoutMk cId="2663445284" sldId="2147483687"/>
              <ac:spMk id="5" creationId="{2826193A-BDBC-0BE0-9AE7-288E0C4763D6}"/>
            </ac:spMkLst>
          </pc:spChg>
        </pc:sldLayoutChg>
        <pc:sldLayoutChg chg="addSp delSp modSp mod delAnim">
          <pc:chgData name="Segata Amy" userId="88b1605c-63c6-404b-b6ca-9d179f0568a6" providerId="ADAL" clId="{557E6F1F-5334-4F89-8930-6E65A8AB37AD}" dt="2025-09-30T10:31:00.636" v="607" actId="14100"/>
          <pc:sldLayoutMkLst>
            <pc:docMk/>
            <pc:sldMasterMk cId="3733961100" sldId="2147483648"/>
            <pc:sldLayoutMk cId="2840298757" sldId="2147483692"/>
          </pc:sldLayoutMkLst>
          <pc:spChg chg="add mod">
            <ac:chgData name="Segata Amy" userId="88b1605c-63c6-404b-b6ca-9d179f0568a6" providerId="ADAL" clId="{557E6F1F-5334-4F89-8930-6E65A8AB37AD}" dt="2025-09-25T12:58:03.440" v="409"/>
            <ac:spMkLst>
              <pc:docMk/>
              <pc:sldMasterMk cId="3733961100" sldId="2147483648"/>
              <pc:sldLayoutMk cId="2840298757" sldId="2147483692"/>
              <ac:spMk id="3" creationId="{41F57300-F1DE-B9B5-E03A-82375E0FA435}"/>
            </ac:spMkLst>
          </pc:spChg>
          <pc:spChg chg="add mod">
            <ac:chgData name="Segata Amy" userId="88b1605c-63c6-404b-b6ca-9d179f0568a6" providerId="ADAL" clId="{557E6F1F-5334-4F89-8930-6E65A8AB37AD}" dt="2025-09-25T12:58:03.440" v="409"/>
            <ac:spMkLst>
              <pc:docMk/>
              <pc:sldMasterMk cId="3733961100" sldId="2147483648"/>
              <pc:sldLayoutMk cId="2840298757" sldId="2147483692"/>
              <ac:spMk id="4" creationId="{A6867F48-EFEF-7348-AA04-022DE1D3C430}"/>
            </ac:spMkLst>
          </pc:spChg>
          <pc:spChg chg="add mod">
            <ac:chgData name="Segata Amy" userId="88b1605c-63c6-404b-b6ca-9d179f0568a6" providerId="ADAL" clId="{557E6F1F-5334-4F89-8930-6E65A8AB37AD}" dt="2025-09-25T12:58:03.440" v="409"/>
            <ac:spMkLst>
              <pc:docMk/>
              <pc:sldMasterMk cId="3733961100" sldId="2147483648"/>
              <pc:sldLayoutMk cId="2840298757" sldId="2147483692"/>
              <ac:spMk id="7" creationId="{91F9E585-2CB7-9F1B-5F8E-724C41402687}"/>
            </ac:spMkLst>
          </pc:spChg>
          <pc:spChg chg="add mod">
            <ac:chgData name="Segata Amy" userId="88b1605c-63c6-404b-b6ca-9d179f0568a6" providerId="ADAL" clId="{557E6F1F-5334-4F89-8930-6E65A8AB37AD}" dt="2025-09-25T12:58:03.440" v="409"/>
            <ac:spMkLst>
              <pc:docMk/>
              <pc:sldMasterMk cId="3733961100" sldId="2147483648"/>
              <pc:sldLayoutMk cId="2840298757" sldId="2147483692"/>
              <ac:spMk id="14" creationId="{2BD76F33-898F-DCBC-838C-FEBDEF6E74E3}"/>
            </ac:spMkLst>
          </pc:spChg>
          <pc:spChg chg="add mod">
            <ac:chgData name="Segata Amy" userId="88b1605c-63c6-404b-b6ca-9d179f0568a6" providerId="ADAL" clId="{557E6F1F-5334-4F89-8930-6E65A8AB37AD}" dt="2025-09-25T12:58:03.440" v="409"/>
            <ac:spMkLst>
              <pc:docMk/>
              <pc:sldMasterMk cId="3733961100" sldId="2147483648"/>
              <pc:sldLayoutMk cId="2840298757" sldId="2147483692"/>
              <ac:spMk id="16" creationId="{DECDE401-7AA5-22FF-B922-FB528D0676C7}"/>
            </ac:spMkLst>
          </pc:spChg>
          <pc:spChg chg="add mod">
            <ac:chgData name="Segata Amy" userId="88b1605c-63c6-404b-b6ca-9d179f0568a6" providerId="ADAL" clId="{557E6F1F-5334-4F89-8930-6E65A8AB37AD}" dt="2025-09-30T10:31:00.636" v="607" actId="14100"/>
            <ac:spMkLst>
              <pc:docMk/>
              <pc:sldMasterMk cId="3733961100" sldId="2147483648"/>
              <pc:sldLayoutMk cId="2840298757" sldId="2147483692"/>
              <ac:spMk id="18" creationId="{D0A7201D-7876-13D9-14E3-70E47AAA93E8}"/>
            </ac:spMkLst>
          </pc:spChg>
          <pc:spChg chg="add mod">
            <ac:chgData name="Segata Amy" userId="88b1605c-63c6-404b-b6ca-9d179f0568a6" providerId="ADAL" clId="{557E6F1F-5334-4F89-8930-6E65A8AB37AD}" dt="2025-09-30T10:30:58.436" v="606" actId="14100"/>
            <ac:spMkLst>
              <pc:docMk/>
              <pc:sldMasterMk cId="3733961100" sldId="2147483648"/>
              <pc:sldLayoutMk cId="2840298757" sldId="2147483692"/>
              <ac:spMk id="20" creationId="{DB200E2A-04FD-88DE-EADE-1CC05BBC2E2A}"/>
            </ac:spMkLst>
          </pc:spChg>
          <pc:spChg chg="add mod">
            <ac:chgData name="Segata Amy" userId="88b1605c-63c6-404b-b6ca-9d179f0568a6" providerId="ADAL" clId="{557E6F1F-5334-4F89-8930-6E65A8AB37AD}" dt="2025-09-30T10:28:44.767" v="597" actId="20577"/>
            <ac:spMkLst>
              <pc:docMk/>
              <pc:sldMasterMk cId="3733961100" sldId="2147483648"/>
              <pc:sldLayoutMk cId="2840298757" sldId="2147483692"/>
              <ac:spMk id="21" creationId="{63100C71-90E0-B45C-4C8F-B44E625B447C}"/>
            </ac:spMkLst>
          </pc:spChg>
          <pc:picChg chg="add mod">
            <ac:chgData name="Segata Amy" userId="88b1605c-63c6-404b-b6ca-9d179f0568a6" providerId="ADAL" clId="{557E6F1F-5334-4F89-8930-6E65A8AB37AD}" dt="2025-09-25T12:58:03.440" v="409"/>
            <ac:picMkLst>
              <pc:docMk/>
              <pc:sldMasterMk cId="3733961100" sldId="2147483648"/>
              <pc:sldLayoutMk cId="2840298757" sldId="2147483692"/>
              <ac:picMk id="11" creationId="{CE10AAEB-8BDB-F3FE-CDD0-576F0DA2C6DB}"/>
            </ac:picMkLst>
          </pc:picChg>
          <pc:picChg chg="add mod">
            <ac:chgData name="Segata Amy" userId="88b1605c-63c6-404b-b6ca-9d179f0568a6" providerId="ADAL" clId="{557E6F1F-5334-4F89-8930-6E65A8AB37AD}" dt="2025-09-25T12:58:03.440" v="409"/>
            <ac:picMkLst>
              <pc:docMk/>
              <pc:sldMasterMk cId="3733961100" sldId="2147483648"/>
              <pc:sldLayoutMk cId="2840298757" sldId="2147483692"/>
              <ac:picMk id="12" creationId="{4C9DCF00-8D57-FE2C-77D9-96C5CCA83ECE}"/>
            </ac:picMkLst>
          </pc:picChg>
        </pc:sldLayoutChg>
      </pc:sldMasterChg>
      <pc:sldMasterChg chg="addSp delSp modSp mod modSldLayout">
        <pc:chgData name="Segata Amy" userId="88b1605c-63c6-404b-b6ca-9d179f0568a6" providerId="ADAL" clId="{557E6F1F-5334-4F89-8930-6E65A8AB37AD}" dt="2025-09-30T11:15:32.962" v="729" actId="164"/>
        <pc:sldMasterMkLst>
          <pc:docMk/>
          <pc:sldMasterMk cId="888563120" sldId="2147483670"/>
        </pc:sldMasterMkLst>
        <pc:picChg chg="mod">
          <ac:chgData name="Segata Amy" userId="88b1605c-63c6-404b-b6ca-9d179f0568a6" providerId="ADAL" clId="{557E6F1F-5334-4F89-8930-6E65A8AB37AD}" dt="2025-09-25T12:56:08.172" v="403" actId="14826"/>
          <ac:picMkLst>
            <pc:docMk/>
            <pc:sldMasterMk cId="888563120" sldId="2147483670"/>
            <ac:picMk id="6" creationId="{D75528DD-A811-63A1-6A55-C045B3003309}"/>
          </ac:picMkLst>
        </pc:picChg>
        <pc:sldLayoutChg chg="addSp delSp modSp mod">
          <pc:chgData name="Segata Amy" userId="88b1605c-63c6-404b-b6ca-9d179f0568a6" providerId="ADAL" clId="{557E6F1F-5334-4F89-8930-6E65A8AB37AD}" dt="2025-09-30T11:15:32.962" v="729" actId="164"/>
          <pc:sldLayoutMkLst>
            <pc:docMk/>
            <pc:sldMasterMk cId="888563120" sldId="2147483670"/>
            <pc:sldLayoutMk cId="2167236009" sldId="2147483673"/>
          </pc:sldLayoutMkLst>
          <pc:spChg chg="mod topLvl">
            <ac:chgData name="Segata Amy" userId="88b1605c-63c6-404b-b6ca-9d179f0568a6" providerId="ADAL" clId="{557E6F1F-5334-4F89-8930-6E65A8AB37AD}" dt="2025-09-30T10:41:34.528" v="684" actId="14100"/>
            <ac:spMkLst>
              <pc:docMk/>
              <pc:sldMasterMk cId="888563120" sldId="2147483670"/>
              <pc:sldLayoutMk cId="2167236009" sldId="2147483673"/>
              <ac:spMk id="3" creationId="{D9C144EF-09AC-B068-4632-04B132B1962D}"/>
            </ac:spMkLst>
          </pc:spChg>
          <pc:spChg chg="mod topLvl">
            <ac:chgData name="Segata Amy" userId="88b1605c-63c6-404b-b6ca-9d179f0568a6" providerId="ADAL" clId="{557E6F1F-5334-4F89-8930-6E65A8AB37AD}" dt="2025-09-30T10:41:31.936" v="683" actId="1076"/>
            <ac:spMkLst>
              <pc:docMk/>
              <pc:sldMasterMk cId="888563120" sldId="2147483670"/>
              <pc:sldLayoutMk cId="2167236009" sldId="2147483673"/>
              <ac:spMk id="4" creationId="{50B86BF2-114E-59A2-2C84-1257E363A12B}"/>
            </ac:spMkLst>
          </pc:spChg>
          <pc:spChg chg="mod topLvl">
            <ac:chgData name="Segata Amy" userId="88b1605c-63c6-404b-b6ca-9d179f0568a6" providerId="ADAL" clId="{557E6F1F-5334-4F89-8930-6E65A8AB37AD}" dt="2025-09-30T11:15:32.962" v="729" actId="164"/>
            <ac:spMkLst>
              <pc:docMk/>
              <pc:sldMasterMk cId="888563120" sldId="2147483670"/>
              <pc:sldLayoutMk cId="2167236009" sldId="2147483673"/>
              <ac:spMk id="7" creationId="{400E17F1-27A7-0D9E-B844-E6A334FB3C07}"/>
            </ac:spMkLst>
          </pc:spChg>
          <pc:spChg chg="add mod">
            <ac:chgData name="Segata Amy" userId="88b1605c-63c6-404b-b6ca-9d179f0568a6" providerId="ADAL" clId="{557E6F1F-5334-4F89-8930-6E65A8AB37AD}" dt="2025-09-25T11:45:45.114" v="317"/>
            <ac:spMkLst>
              <pc:docMk/>
              <pc:sldMasterMk cId="888563120" sldId="2147483670"/>
              <pc:sldLayoutMk cId="2167236009" sldId="2147483673"/>
              <ac:spMk id="17" creationId="{8C6C992C-2B72-E513-7BFB-D09148C5A070}"/>
            </ac:spMkLst>
          </pc:spChg>
          <pc:spChg chg="add mod">
            <ac:chgData name="Segata Amy" userId="88b1605c-63c6-404b-b6ca-9d179f0568a6" providerId="ADAL" clId="{557E6F1F-5334-4F89-8930-6E65A8AB37AD}" dt="2025-09-25T11:45:45.114" v="317"/>
            <ac:spMkLst>
              <pc:docMk/>
              <pc:sldMasterMk cId="888563120" sldId="2147483670"/>
              <pc:sldLayoutMk cId="2167236009" sldId="2147483673"/>
              <ac:spMk id="18" creationId="{38AA092E-FD6B-40BE-0867-7353E5775193}"/>
            </ac:spMkLst>
          </pc:spChg>
          <pc:spChg chg="add mod">
            <ac:chgData name="Segata Amy" userId="88b1605c-63c6-404b-b6ca-9d179f0568a6" providerId="ADAL" clId="{557E6F1F-5334-4F89-8930-6E65A8AB37AD}" dt="2025-09-25T11:45:45.114" v="317"/>
            <ac:spMkLst>
              <pc:docMk/>
              <pc:sldMasterMk cId="888563120" sldId="2147483670"/>
              <pc:sldLayoutMk cId="2167236009" sldId="2147483673"/>
              <ac:spMk id="19" creationId="{FF316DE6-80EF-0D4F-D47C-1F055F3E9341}"/>
            </ac:spMkLst>
          </pc:spChg>
          <pc:spChg chg="add mod">
            <ac:chgData name="Segata Amy" userId="88b1605c-63c6-404b-b6ca-9d179f0568a6" providerId="ADAL" clId="{557E6F1F-5334-4F89-8930-6E65A8AB37AD}" dt="2025-09-25T13:08:49.730" v="565" actId="255"/>
            <ac:spMkLst>
              <pc:docMk/>
              <pc:sldMasterMk cId="888563120" sldId="2147483670"/>
              <pc:sldLayoutMk cId="2167236009" sldId="2147483673"/>
              <ac:spMk id="20" creationId="{4BCE3D83-2B5E-13AC-C3A6-CECDE40716CB}"/>
            </ac:spMkLst>
          </pc:spChg>
          <pc:spChg chg="add mod">
            <ac:chgData name="Segata Amy" userId="88b1605c-63c6-404b-b6ca-9d179f0568a6" providerId="ADAL" clId="{557E6F1F-5334-4F89-8930-6E65A8AB37AD}" dt="2025-09-25T11:45:45.114" v="317"/>
            <ac:spMkLst>
              <pc:docMk/>
              <pc:sldMasterMk cId="888563120" sldId="2147483670"/>
              <pc:sldLayoutMk cId="2167236009" sldId="2147483673"/>
              <ac:spMk id="21" creationId="{B39B664C-DA71-5B48-ADA0-E67FA6CF4851}"/>
            </ac:spMkLst>
          </pc:spChg>
          <pc:spChg chg="add mod">
            <ac:chgData name="Segata Amy" userId="88b1605c-63c6-404b-b6ca-9d179f0568a6" providerId="ADAL" clId="{557E6F1F-5334-4F89-8930-6E65A8AB37AD}" dt="2025-09-25T11:45:45.114" v="317"/>
            <ac:spMkLst>
              <pc:docMk/>
              <pc:sldMasterMk cId="888563120" sldId="2147483670"/>
              <pc:sldLayoutMk cId="2167236009" sldId="2147483673"/>
              <ac:spMk id="22" creationId="{BE001E94-A42B-7B75-47B3-ABC5EA68258B}"/>
            </ac:spMkLst>
          </pc:spChg>
          <pc:grpChg chg="add mod">
            <ac:chgData name="Segata Amy" userId="88b1605c-63c6-404b-b6ca-9d179f0568a6" providerId="ADAL" clId="{557E6F1F-5334-4F89-8930-6E65A8AB37AD}" dt="2025-09-30T11:15:32.962" v="729" actId="164"/>
            <ac:grpSpMkLst>
              <pc:docMk/>
              <pc:sldMasterMk cId="888563120" sldId="2147483670"/>
              <pc:sldLayoutMk cId="2167236009" sldId="2147483673"/>
              <ac:grpSpMk id="11" creationId="{4CD13A57-7705-852E-10C3-53E109C6868E}"/>
            </ac:grpSpMkLst>
          </pc:grpChg>
          <pc:picChg chg="add mod">
            <ac:chgData name="Segata Amy" userId="88b1605c-63c6-404b-b6ca-9d179f0568a6" providerId="ADAL" clId="{557E6F1F-5334-4F89-8930-6E65A8AB37AD}" dt="2025-09-30T11:15:32.962" v="729" actId="164"/>
            <ac:picMkLst>
              <pc:docMk/>
              <pc:sldMasterMk cId="888563120" sldId="2147483670"/>
              <pc:sldLayoutMk cId="2167236009" sldId="2147483673"/>
              <ac:picMk id="10" creationId="{6D10B040-E214-127A-FA83-83424739AEDE}"/>
            </ac:picMkLst>
          </pc:picChg>
        </pc:sldLayoutChg>
      </pc:sldMasterChg>
    </pc:docChg>
  </pc:docChgLst>
  <pc:docChgLst>
    <pc:chgData name="Segata Amy" userId="88b1605c-63c6-404b-b6ca-9d179f0568a6" providerId="ADAL" clId="{474A4D53-FB49-4CA1-B5A9-C4D641BB0C64}"/>
    <pc:docChg chg="modSld modMainMaster">
      <pc:chgData name="Segata Amy" userId="88b1605c-63c6-404b-b6ca-9d179f0568a6" providerId="ADAL" clId="{474A4D53-FB49-4CA1-B5A9-C4D641BB0C64}" dt="2025-10-21T07:48:18.174" v="35" actId="20577"/>
      <pc:docMkLst>
        <pc:docMk/>
      </pc:docMkLst>
      <pc:sldChg chg="modNotesTx">
        <pc:chgData name="Segata Amy" userId="88b1605c-63c6-404b-b6ca-9d179f0568a6" providerId="ADAL" clId="{474A4D53-FB49-4CA1-B5A9-C4D641BB0C64}" dt="2025-10-21T07:48:18.174" v="35" actId="20577"/>
        <pc:sldMkLst>
          <pc:docMk/>
          <pc:sldMk cId="2185436828" sldId="365"/>
        </pc:sldMkLst>
      </pc:sldChg>
      <pc:sldMasterChg chg="modSldLayout">
        <pc:chgData name="Segata Amy" userId="88b1605c-63c6-404b-b6ca-9d179f0568a6" providerId="ADAL" clId="{474A4D53-FB49-4CA1-B5A9-C4D641BB0C64}" dt="2025-10-21T07:47:58.114" v="16" actId="20577"/>
        <pc:sldMasterMkLst>
          <pc:docMk/>
          <pc:sldMasterMk cId="888563120" sldId="2147483670"/>
        </pc:sldMasterMkLst>
        <pc:sldLayoutChg chg="modSp mod">
          <pc:chgData name="Segata Amy" userId="88b1605c-63c6-404b-b6ca-9d179f0568a6" providerId="ADAL" clId="{474A4D53-FB49-4CA1-B5A9-C4D641BB0C64}" dt="2025-10-21T07:47:58.114" v="16" actId="20577"/>
          <pc:sldLayoutMkLst>
            <pc:docMk/>
            <pc:sldMasterMk cId="888563120" sldId="2147483670"/>
            <pc:sldLayoutMk cId="2167236009" sldId="2147483673"/>
          </pc:sldLayoutMkLst>
          <pc:spChg chg="mod">
            <ac:chgData name="Segata Amy" userId="88b1605c-63c6-404b-b6ca-9d179f0568a6" providerId="ADAL" clId="{474A4D53-FB49-4CA1-B5A9-C4D641BB0C64}" dt="2025-10-21T07:47:58.114" v="16" actId="20577"/>
            <ac:spMkLst>
              <pc:docMk/>
              <pc:sldMasterMk cId="888563120" sldId="2147483670"/>
              <pc:sldLayoutMk cId="2167236009" sldId="2147483673"/>
              <ac:spMk id="20" creationId="{4BCE3D83-2B5E-13AC-C3A6-CECDE40716CB}"/>
            </ac:spMkLst>
          </pc:spChg>
        </pc:sldLayoutChg>
      </pc:sldMasterChg>
    </pc:docChg>
  </pc:docChgLst>
  <pc:docChgLst>
    <pc:chgData name="Leghissa Giulia" userId="S::gleghissa@eurac.edu::4b6918b4-60ae-4b61-8938-d3727a9dfdc3" providerId="AD" clId="Web-{643384FB-BD41-2C0B-C069-DBA6E252BF5E}"/>
    <pc:docChg chg="modSld">
      <pc:chgData name="Leghissa Giulia" userId="S::gleghissa@eurac.edu::4b6918b4-60ae-4b61-8938-d3727a9dfdc3" providerId="AD" clId="Web-{643384FB-BD41-2C0B-C069-DBA6E252BF5E}" dt="2025-09-26T06:57:15.594" v="17" actId="20577"/>
      <pc:docMkLst>
        <pc:docMk/>
      </pc:docMkLst>
      <pc:sldChg chg="modSp">
        <pc:chgData name="Leghissa Giulia" userId="S::gleghissa@eurac.edu::4b6918b4-60ae-4b61-8938-d3727a9dfdc3" providerId="AD" clId="Web-{643384FB-BD41-2C0B-C069-DBA6E252BF5E}" dt="2025-09-26T06:57:15.594" v="17" actId="20577"/>
        <pc:sldMkLst>
          <pc:docMk/>
          <pc:sldMk cId="3409088472" sldId="3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9D73AC-67C7-6A45-A1C4-3C11248AE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90615-FEE7-BA42-BD2F-73F73A47CB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79882-1DB1-174D-BD5A-E7BF0CF8BD1E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0905B-B20F-1545-828E-46D33A3ABE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81DEF-3DB8-454E-B3ED-F7FD07304B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2C76D-6CEF-3C41-AA3F-89D5724F0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5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290C9-C857-DA40-BC90-D1B83876DBA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BFB8-AAEF-9846-B079-971A2147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Edit Track (e.g. </a:t>
            </a:r>
            <a:r>
              <a:rPr lang="en-US" dirty="0"/>
              <a:t>TRACK 1 - Energy Transition: Towards Climate Neutral Cities / Regular Session</a:t>
            </a:r>
            <a:r>
              <a:rPr lang="it-IT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3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Edit your abstract code in the tag at the bottom-right (e.g. two-digit IDs: Poster Number 020; three-digit IDs: Poster Number 120)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BFB8-AAEF-9846-B079-971A2147A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818874"/>
            <a:ext cx="12192000" cy="3700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909B7-5F7F-B448-8DC5-B29560BA15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ECC9AA-4E4C-7640-8205-9CF32A66E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7" y="1257300"/>
            <a:ext cx="11252947" cy="1235764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22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467997" y="1578843"/>
            <a:ext cx="2689403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D06430DA-1952-4C4F-AC4E-5C962894DC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31541" y="1578843"/>
            <a:ext cx="2689403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5F24692A-83B0-4A4C-BB14-F3F3B5C188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7027" y="1578843"/>
            <a:ext cx="2689403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id="{1D5BB862-F2CD-1340-9C87-53A2883F2A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22512" y="1578843"/>
            <a:ext cx="2689403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53FC4C8-1C3A-5767-A6F6-6F34F46445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B0065F8-2799-34AE-8F08-EF1566DDD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2628" y="4469240"/>
            <a:ext cx="5618316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0F7A0F9-18B5-C37C-6A11-328B084FAB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7" y="4469240"/>
            <a:ext cx="5496897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3870FBCB-B93B-5280-C392-4DA1B8AD7329}"/>
              </a:ext>
            </a:extLst>
          </p:cNvPr>
          <p:cNvSpPr/>
          <p:nvPr userDrawn="1"/>
        </p:nvSpPr>
        <p:spPr>
          <a:xfrm rot="16200000">
            <a:off x="10473318" y="5067106"/>
            <a:ext cx="529620" cy="29077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07783-03CB-CE8D-2533-0F096154DB10}"/>
              </a:ext>
            </a:extLst>
          </p:cNvPr>
          <p:cNvSpPr txBox="1"/>
          <p:nvPr userDrawn="1"/>
        </p:nvSpPr>
        <p:spPr>
          <a:xfrm>
            <a:off x="9439448" y="6336314"/>
            <a:ext cx="176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Poster </a:t>
            </a:r>
            <a:r>
              <a:rPr lang="en-US">
                <a:solidFill>
                  <a:schemeClr val="bg1"/>
                </a:solidFill>
                <a:latin typeface="+mj-lt"/>
              </a:rPr>
              <a:t>Number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C7E6AE3-DB3B-3424-170F-F3404E9936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06595" y="6255952"/>
            <a:ext cx="985405" cy="53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0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D06430DA-1952-4C4F-AC4E-5C962894DC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16099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5F24692A-83B0-4A4C-BB14-F3F3B5C188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08050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id="{1D5BB862-F2CD-1340-9C87-53A2883F2A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54025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2BA57746-3916-9049-94A7-55A4BCF3E83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362075" y="1578843"/>
            <a:ext cx="2375901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71BF5FC-2715-8FEC-2E3F-0B1ADFEF2D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2628" y="4469240"/>
            <a:ext cx="5618316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2EC68D3-A06F-419F-BCEA-5DA5269621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7" y="4469240"/>
            <a:ext cx="5496897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E54A7C9-3D37-A1B5-FA55-BD82EBCF08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5094F3E5-2274-1B56-7C81-0AC3A682F61B}"/>
              </a:ext>
            </a:extLst>
          </p:cNvPr>
          <p:cNvSpPr/>
          <p:nvPr userDrawn="1"/>
        </p:nvSpPr>
        <p:spPr>
          <a:xfrm rot="16200000">
            <a:off x="10473318" y="5067106"/>
            <a:ext cx="529620" cy="29077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31EB8-C1D2-A827-9F03-0BEC162A5AAD}"/>
              </a:ext>
            </a:extLst>
          </p:cNvPr>
          <p:cNvSpPr txBox="1"/>
          <p:nvPr userDrawn="1"/>
        </p:nvSpPr>
        <p:spPr>
          <a:xfrm>
            <a:off x="9439448" y="6336314"/>
            <a:ext cx="176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Poster </a:t>
            </a:r>
            <a:r>
              <a:rPr lang="en-US">
                <a:solidFill>
                  <a:schemeClr val="bg1"/>
                </a:solidFill>
                <a:latin typeface="+mj-lt"/>
              </a:rPr>
              <a:t>Number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A51A2EA-8BFF-5F18-B9A1-F9E71FAB00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06595" y="6255952"/>
            <a:ext cx="985405" cy="53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0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6254FF9-8421-3E8E-B09E-CA91B1EED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1167837C-8BA7-D543-6970-791F5B3EB38B}"/>
              </a:ext>
            </a:extLst>
          </p:cNvPr>
          <p:cNvSpPr/>
          <p:nvPr userDrawn="1"/>
        </p:nvSpPr>
        <p:spPr>
          <a:xfrm rot="16200000">
            <a:off x="10473318" y="5067106"/>
            <a:ext cx="529620" cy="29077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552E7-4AB6-AB7B-82BF-25595FDEF07D}"/>
              </a:ext>
            </a:extLst>
          </p:cNvPr>
          <p:cNvSpPr txBox="1"/>
          <p:nvPr userDrawn="1"/>
        </p:nvSpPr>
        <p:spPr>
          <a:xfrm>
            <a:off x="9439448" y="6336314"/>
            <a:ext cx="176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Poster </a:t>
            </a:r>
            <a:r>
              <a:rPr lang="en-US">
                <a:solidFill>
                  <a:schemeClr val="bg1"/>
                </a:solidFill>
                <a:latin typeface="+mj-lt"/>
              </a:rPr>
              <a:t>Number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178A097-9AD6-2DFE-4152-1BD3005F83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06595" y="6255952"/>
            <a:ext cx="985405" cy="53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48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485017B-2412-046B-8A63-8C980AED6E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7" y="490770"/>
            <a:ext cx="11252947" cy="13487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  <a:p>
            <a:pPr lvl="0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560214C9-A13E-1F33-9180-A2BF40813B6E}"/>
              </a:ext>
            </a:extLst>
          </p:cNvPr>
          <p:cNvSpPr/>
          <p:nvPr userDrawn="1"/>
        </p:nvSpPr>
        <p:spPr>
          <a:xfrm rot="16200000">
            <a:off x="10473318" y="5067106"/>
            <a:ext cx="529620" cy="29077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E9346-9E7B-0685-2D8B-75D8F55BD7E5}"/>
              </a:ext>
            </a:extLst>
          </p:cNvPr>
          <p:cNvSpPr txBox="1"/>
          <p:nvPr userDrawn="1"/>
        </p:nvSpPr>
        <p:spPr>
          <a:xfrm>
            <a:off x="9439448" y="6336314"/>
            <a:ext cx="176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Poster </a:t>
            </a:r>
            <a:r>
              <a:rPr lang="en-US">
                <a:solidFill>
                  <a:schemeClr val="bg1"/>
                </a:solidFill>
                <a:latin typeface="+mj-lt"/>
              </a:rPr>
              <a:t>Number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826193A-BDBC-0BE0-9AE7-288E0C476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06595" y="6255952"/>
            <a:ext cx="985405" cy="53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45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69CB9C-86FE-B952-1F4C-402DF2323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85"/>
            <a:ext cx="12191998" cy="6856628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F57300-F1DE-B9B5-E03A-82375E0FA4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055" y="534872"/>
            <a:ext cx="8086541" cy="538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Presenter Name and Surname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6867F48-EFEF-7348-AA04-022DE1D3C4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4054" y="1347929"/>
            <a:ext cx="6647551" cy="5127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err="1"/>
              <a:t>Organisation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1F9E585-2CB7-9F1B-5F8E-724C41402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4054" y="1910103"/>
            <a:ext cx="6647551" cy="5127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pic>
        <p:nvPicPr>
          <p:cNvPr id="9" name="Elemento grafico 25" descr="Busta">
            <a:extLst>
              <a:ext uri="{FF2B5EF4-FFF2-40B4-BE49-F238E27FC236}">
                <a16:creationId xmlns:a16="http://schemas.microsoft.com/office/drawing/2014/main" id="{6212AB43-1C2A-E34F-BA7E-600C024AB5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0948" y="1905103"/>
            <a:ext cx="512701" cy="512701"/>
          </a:xfrm>
          <a:prstGeom prst="rect">
            <a:avLst/>
          </a:prstGeom>
        </p:spPr>
      </p:pic>
      <p:pic>
        <p:nvPicPr>
          <p:cNvPr id="11" name="Elemento grafico 27" descr="Collega">
            <a:extLst>
              <a:ext uri="{FF2B5EF4-FFF2-40B4-BE49-F238E27FC236}">
                <a16:creationId xmlns:a16="http://schemas.microsoft.com/office/drawing/2014/main" id="{CE10AAEB-8BDB-F3FE-CDD0-576F0DA2C6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54062" y="2472277"/>
            <a:ext cx="526472" cy="526472"/>
          </a:xfrm>
          <a:prstGeom prst="rect">
            <a:avLst/>
          </a:prstGeom>
        </p:spPr>
      </p:pic>
      <p:pic>
        <p:nvPicPr>
          <p:cNvPr id="12" name="Elemento grafico 29" descr="Utenti">
            <a:extLst>
              <a:ext uri="{FF2B5EF4-FFF2-40B4-BE49-F238E27FC236}">
                <a16:creationId xmlns:a16="http://schemas.microsoft.com/office/drawing/2014/main" id="{4C9DCF00-8D57-FE2C-77D9-96C5CCA83E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4062" y="1324157"/>
            <a:ext cx="526472" cy="526472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BD76F33-898F-DCBC-838C-FEBDEF6E74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4054" y="2472277"/>
            <a:ext cx="6647551" cy="5127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web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ECDE401-7AA5-22FF-B922-FB528D067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2200898" cy="610367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D0A7201D-7876-13D9-14E3-70E47AAA93E8}"/>
              </a:ext>
            </a:extLst>
          </p:cNvPr>
          <p:cNvSpPr/>
          <p:nvPr userDrawn="1"/>
        </p:nvSpPr>
        <p:spPr>
          <a:xfrm rot="16200000">
            <a:off x="10473318" y="3142440"/>
            <a:ext cx="529620" cy="29077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200E2A-04FD-88DE-EADE-1CC05BBC2E2A}"/>
              </a:ext>
            </a:extLst>
          </p:cNvPr>
          <p:cNvSpPr txBox="1"/>
          <p:nvPr userDrawn="1"/>
        </p:nvSpPr>
        <p:spPr>
          <a:xfrm>
            <a:off x="9439448" y="4411648"/>
            <a:ext cx="176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Poster </a:t>
            </a:r>
            <a:r>
              <a:rPr lang="en-US">
                <a:solidFill>
                  <a:schemeClr val="bg1"/>
                </a:solidFill>
                <a:latin typeface="+mj-lt"/>
              </a:rPr>
              <a:t>Number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3100C71-90E0-B45C-4C8F-B44E625B44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06595" y="4331286"/>
            <a:ext cx="985405" cy="53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9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D9C144EF-09AC-B068-4632-04B132B1962D}"/>
              </a:ext>
            </a:extLst>
          </p:cNvPr>
          <p:cNvSpPr/>
          <p:nvPr/>
        </p:nvSpPr>
        <p:spPr>
          <a:xfrm rot="16200000" flipH="1">
            <a:off x="9989534" y="-556549"/>
            <a:ext cx="1645915" cy="2759018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86BF2-114E-59A2-2C84-1257E363A12B}"/>
              </a:ext>
            </a:extLst>
          </p:cNvPr>
          <p:cNvSpPr txBox="1"/>
          <p:nvPr/>
        </p:nvSpPr>
        <p:spPr>
          <a:xfrm>
            <a:off x="9585067" y="729256"/>
            <a:ext cx="106827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+mj-lt"/>
                <a:ea typeface="Inter" panose="02000503000000020004" pitchFamily="2" charset="0"/>
              </a:rPr>
              <a:t>Poster</a:t>
            </a:r>
          </a:p>
          <a:p>
            <a:r>
              <a:rPr lang="en-GB" sz="2000">
                <a:solidFill>
                  <a:schemeClr val="bg1"/>
                </a:solidFill>
                <a:latin typeface="+mj-lt"/>
                <a:ea typeface="Inter" panose="02000503000000020004" pitchFamily="2" charset="0"/>
              </a:rPr>
              <a:t>Gallery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C6C992C-2B72-E513-7BFB-D09148C5A07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7997" y="3650084"/>
            <a:ext cx="11245032" cy="10614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8AA092E-FD6B-40BE-0867-7353E57751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67996" y="4927797"/>
            <a:ext cx="11245031" cy="367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Presenter Name and Surname, </a:t>
            </a:r>
            <a:r>
              <a:rPr lang="en-US" err="1"/>
              <a:t>Organisation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F316DE6-80EF-0D4F-D47C-1F055F3E934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67996" y="5295366"/>
            <a:ext cx="11245031" cy="367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Co-author/s Name and Surname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CE3D83-2B5E-13AC-C3A6-CECDE40716C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67996" y="3205243"/>
            <a:ext cx="11245032" cy="3058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 u="none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TRACK N – Title of the Track / Regular Session</a:t>
            </a:r>
          </a:p>
        </p:txBody>
      </p:sp>
      <p:sp>
        <p:nvSpPr>
          <p:cNvPr id="21" name="Bildplatzhalter 77">
            <a:extLst>
              <a:ext uri="{FF2B5EF4-FFF2-40B4-BE49-F238E27FC236}">
                <a16:creationId xmlns:a16="http://schemas.microsoft.com/office/drawing/2014/main" id="{B39B664C-DA71-5B48-ADA0-E67FA6CF4851}"/>
              </a:ext>
            </a:extLst>
          </p:cNvPr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478973" y="5962343"/>
            <a:ext cx="1941674" cy="474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Logo 1</a:t>
            </a:r>
          </a:p>
        </p:txBody>
      </p:sp>
      <p:sp>
        <p:nvSpPr>
          <p:cNvPr id="22" name="Bildplatzhalter 77">
            <a:extLst>
              <a:ext uri="{FF2B5EF4-FFF2-40B4-BE49-F238E27FC236}">
                <a16:creationId xmlns:a16="http://schemas.microsoft.com/office/drawing/2014/main" id="{BE001E94-A42B-7B75-47B3-ABC5EA68258B}"/>
              </a:ext>
            </a:extLst>
          </p:cNvPr>
          <p:cNvSpPr>
            <a:spLocks noGrp="1"/>
          </p:cNvSpPr>
          <p:nvPr userDrawn="1">
            <p:ph type="pic" sz="quarter" idx="41" hasCustomPrompt="1"/>
          </p:nvPr>
        </p:nvSpPr>
        <p:spPr>
          <a:xfrm>
            <a:off x="2961144" y="5962343"/>
            <a:ext cx="1941674" cy="474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Logo 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D13A57-7705-852E-10C3-53E109C6868E}"/>
              </a:ext>
            </a:extLst>
          </p:cNvPr>
          <p:cNvGrpSpPr/>
          <p:nvPr userDrawn="1"/>
        </p:nvGrpSpPr>
        <p:grpSpPr>
          <a:xfrm>
            <a:off x="10805425" y="262250"/>
            <a:ext cx="1187186" cy="1187186"/>
            <a:chOff x="10805425" y="262250"/>
            <a:chExt cx="1187186" cy="118718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00E17F1-27A7-0D9E-B844-E6A334FB3C07}"/>
                </a:ext>
              </a:extLst>
            </p:cNvPr>
            <p:cNvSpPr/>
            <p:nvPr/>
          </p:nvSpPr>
          <p:spPr>
            <a:xfrm>
              <a:off x="10805425" y="262250"/>
              <a:ext cx="1187186" cy="1187186"/>
            </a:xfrm>
            <a:custGeom>
              <a:avLst/>
              <a:gdLst>
                <a:gd name="connsiteX0" fmla="*/ 0 w 1065122"/>
                <a:gd name="connsiteY0" fmla="*/ 0 h 1065122"/>
                <a:gd name="connsiteX1" fmla="*/ 1065122 w 1065122"/>
                <a:gd name="connsiteY1" fmla="*/ 0 h 1065122"/>
                <a:gd name="connsiteX2" fmla="*/ 1065122 w 1065122"/>
                <a:gd name="connsiteY2" fmla="*/ 1065122 h 1065122"/>
                <a:gd name="connsiteX3" fmla="*/ 0 w 1065122"/>
                <a:gd name="connsiteY3" fmla="*/ 1065122 h 106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122" h="1065122">
                  <a:moveTo>
                    <a:pt x="0" y="0"/>
                  </a:moveTo>
                  <a:lnTo>
                    <a:pt x="1065122" y="0"/>
                  </a:lnTo>
                  <a:lnTo>
                    <a:pt x="1065122" y="1065122"/>
                  </a:lnTo>
                  <a:lnTo>
                    <a:pt x="0" y="1065122"/>
                  </a:lnTo>
                  <a:close/>
                </a:path>
              </a:pathLst>
            </a:custGeom>
            <a:solidFill>
              <a:srgbClr val="FFFFFF"/>
            </a:solidFill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D10B040-E214-127A-FA83-83424739AE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28400" y="385225"/>
              <a:ext cx="941237" cy="941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7236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horizont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5EB02A7-4B63-2A47-BBBC-2B34E777C1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8874"/>
            <a:ext cx="12192000" cy="3700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ECC9AA-4E4C-7640-8205-9CF32A66E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7" y="490770"/>
            <a:ext cx="11252947" cy="1348796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87978" y="-8546"/>
            <a:ext cx="6104022" cy="652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909B7-5F7F-B448-8DC5-B29560BA15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7" y="490771"/>
            <a:ext cx="5148925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ECC9AA-4E4C-7640-8205-9CF32A66E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7" y="1257300"/>
            <a:ext cx="5148925" cy="4630881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2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ertic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87978" y="-8546"/>
            <a:ext cx="6104022" cy="652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612B9A2-FCF5-C1BC-0E28-436082BA7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7" y="490771"/>
            <a:ext cx="5148925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235F9CE-57B8-5622-30F7-1E3E40267C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1257300"/>
            <a:ext cx="5148925" cy="4630881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lvl="0"/>
            <a:r>
              <a:rPr lang="en-US"/>
              <a:t>Edit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0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8546"/>
            <a:ext cx="12192000" cy="652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852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B9BF384-4312-32C6-AB30-BD485BE9B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7B802F0-B080-5010-8905-2EB1FAC433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1257300"/>
            <a:ext cx="11252947" cy="4589318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  <a:p>
            <a:pPr lvl="0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3EF7B70B-3B29-F874-D87A-024CE4CD4EE8}"/>
              </a:ext>
            </a:extLst>
          </p:cNvPr>
          <p:cNvSpPr/>
          <p:nvPr userDrawn="1"/>
        </p:nvSpPr>
        <p:spPr>
          <a:xfrm rot="16200000">
            <a:off x="10473318" y="5067106"/>
            <a:ext cx="529620" cy="29077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073C1-1D94-5E4A-0C8D-2145355E93A1}"/>
              </a:ext>
            </a:extLst>
          </p:cNvPr>
          <p:cNvSpPr txBox="1"/>
          <p:nvPr userDrawn="1"/>
        </p:nvSpPr>
        <p:spPr>
          <a:xfrm>
            <a:off x="9439448" y="6336314"/>
            <a:ext cx="176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Poster </a:t>
            </a:r>
            <a:r>
              <a:rPr lang="en-US">
                <a:solidFill>
                  <a:schemeClr val="bg1"/>
                </a:solidFill>
                <a:latin typeface="+mj-lt"/>
              </a:rPr>
              <a:t>Number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424DBF-E195-AC9E-D365-F70E0DF716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06595" y="6255952"/>
            <a:ext cx="985405" cy="53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15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ul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ECC9AA-4E4C-7640-8205-9CF32A66E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7" y="1293790"/>
            <a:ext cx="5366421" cy="455282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US" sz="3200" b="0" kern="1200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lvl="0"/>
            <a:r>
              <a:rPr lang="en-US"/>
              <a:t>Edit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B44A032-7390-1540-BC56-A92CED131F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7582" y="1293790"/>
            <a:ext cx="5363362" cy="455282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32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lvl="0"/>
            <a:r>
              <a:rPr lang="en-US"/>
              <a:t>Edit text</a:t>
            </a:r>
          </a:p>
          <a:p>
            <a:pPr lvl="0"/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2F80238-E50B-A5F9-9EC6-EABCEADBB6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D4FACF94-C600-CB85-F665-3769F1992D38}"/>
              </a:ext>
            </a:extLst>
          </p:cNvPr>
          <p:cNvSpPr/>
          <p:nvPr userDrawn="1"/>
        </p:nvSpPr>
        <p:spPr>
          <a:xfrm rot="16200000">
            <a:off x="10473318" y="5067106"/>
            <a:ext cx="529620" cy="29077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816CD-39FA-F627-EF7E-C34E621D6475}"/>
              </a:ext>
            </a:extLst>
          </p:cNvPr>
          <p:cNvSpPr txBox="1"/>
          <p:nvPr userDrawn="1"/>
        </p:nvSpPr>
        <p:spPr>
          <a:xfrm>
            <a:off x="9439448" y="6336314"/>
            <a:ext cx="176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Poster </a:t>
            </a:r>
            <a:r>
              <a:rPr lang="en-US">
                <a:solidFill>
                  <a:schemeClr val="bg1"/>
                </a:solidFill>
                <a:latin typeface="+mj-lt"/>
              </a:rPr>
              <a:t>Number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0EE515D-E2AE-7790-7922-DD6E813046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06595" y="6255952"/>
            <a:ext cx="985405" cy="53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29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467997" y="1578843"/>
            <a:ext cx="5496897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CC54DE15-FB93-8C40-8853-A940207D98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08" y="1578843"/>
            <a:ext cx="5493836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CBF5D89-B001-4042-A349-703E4B00A9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2628" y="4469240"/>
            <a:ext cx="5618316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F226BE-AF30-B445-A235-3902AFABB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7" y="4469240"/>
            <a:ext cx="5496897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BD16C62-A912-AD36-899D-DA8164E1E1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C7DDE1F4-B819-BA75-5D79-E414E0258502}"/>
              </a:ext>
            </a:extLst>
          </p:cNvPr>
          <p:cNvSpPr/>
          <p:nvPr userDrawn="1"/>
        </p:nvSpPr>
        <p:spPr>
          <a:xfrm rot="16200000">
            <a:off x="10473318" y="5067106"/>
            <a:ext cx="529620" cy="29077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71FC0-A82A-94B2-2E78-86F6230BA40B}"/>
              </a:ext>
            </a:extLst>
          </p:cNvPr>
          <p:cNvSpPr txBox="1"/>
          <p:nvPr userDrawn="1"/>
        </p:nvSpPr>
        <p:spPr>
          <a:xfrm>
            <a:off x="9439448" y="6336314"/>
            <a:ext cx="176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Poster </a:t>
            </a:r>
            <a:r>
              <a:rPr lang="en-US">
                <a:solidFill>
                  <a:schemeClr val="bg1"/>
                </a:solidFill>
                <a:latin typeface="+mj-lt"/>
              </a:rPr>
              <a:t>Number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BB1753-36F8-784F-74BA-CF0A78102C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06595" y="6255952"/>
            <a:ext cx="985405" cy="53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0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467997" y="1578843"/>
            <a:ext cx="3667487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61AA7F59-F31D-904C-BEC6-2DD961C14F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60727" y="1578843"/>
            <a:ext cx="3667487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1">
            <a:extLst>
              <a:ext uri="{FF2B5EF4-FFF2-40B4-BE49-F238E27FC236}">
                <a16:creationId xmlns:a16="http://schemas.microsoft.com/office/drawing/2014/main" id="{3B587F68-13AF-2741-9409-F38E164F6C3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53457" y="1578843"/>
            <a:ext cx="3667487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13B80D0-A6CE-A854-1C73-6E14C9A21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7" y="490770"/>
            <a:ext cx="11252947" cy="61036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Slide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56428F-2175-F309-0832-8DD4DE730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2628" y="4469240"/>
            <a:ext cx="5618316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10D279C-3DF3-2985-C321-E902130FB8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7" y="4469240"/>
            <a:ext cx="5496897" cy="159905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6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text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5D265B-D8C0-DC8F-912B-5D3B4B3A2B40}"/>
              </a:ext>
            </a:extLst>
          </p:cNvPr>
          <p:cNvSpPr/>
          <p:nvPr userDrawn="1"/>
        </p:nvSpPr>
        <p:spPr>
          <a:xfrm rot="16200000">
            <a:off x="10473318" y="5067106"/>
            <a:ext cx="529620" cy="29077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5F234-3323-B8E0-0EF7-235E5BF18462}"/>
              </a:ext>
            </a:extLst>
          </p:cNvPr>
          <p:cNvSpPr txBox="1"/>
          <p:nvPr userDrawn="1"/>
        </p:nvSpPr>
        <p:spPr>
          <a:xfrm>
            <a:off x="9439448" y="6336314"/>
            <a:ext cx="176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Poster </a:t>
            </a:r>
            <a:r>
              <a:rPr lang="en-US">
                <a:solidFill>
                  <a:schemeClr val="bg1"/>
                </a:solidFill>
                <a:latin typeface="+mj-lt"/>
              </a:rPr>
              <a:t>Number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C51BD8-C56E-5ADE-EB75-5D0573FCFE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06595" y="6255952"/>
            <a:ext cx="985405" cy="53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5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20109"/>
            <a:ext cx="12192000" cy="337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F0253-C60C-9EB5-9D10-4D9DBB2CFD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759" y="6624536"/>
            <a:ext cx="3822031" cy="1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6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6" r:id="rId2"/>
    <p:sldLayoutId id="2147483677" r:id="rId3"/>
    <p:sldLayoutId id="2147483678" r:id="rId4"/>
    <p:sldLayoutId id="2147483691" r:id="rId5"/>
    <p:sldLayoutId id="2147483679" r:id="rId6"/>
    <p:sldLayoutId id="2147483680" r:id="rId7"/>
    <p:sldLayoutId id="2147483652" r:id="rId8"/>
    <p:sldLayoutId id="2147483682" r:id="rId9"/>
    <p:sldLayoutId id="2147483683" r:id="rId10"/>
    <p:sldLayoutId id="2147483684" r:id="rId11"/>
    <p:sldLayoutId id="2147483649" r:id="rId12"/>
    <p:sldLayoutId id="2147483687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A997CF45-E36C-294A-BA3D-9AA34542EC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37459" y="2004648"/>
            <a:ext cx="1358883" cy="503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5528DD-A811-63A1-6A55-C045B30033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85"/>
            <a:ext cx="12192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6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FCE6F32C-2590-5D42-88F3-3458203E18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997" y="3650084"/>
            <a:ext cx="11245032" cy="1061496"/>
          </a:xfrm>
        </p:spPr>
        <p:txBody>
          <a:bodyPr>
            <a:normAutofit/>
          </a:bodyPr>
          <a:lstStyle/>
          <a:p>
            <a:r>
              <a:rPr lang="it-IT"/>
              <a:t>Edit Poster Pitch Title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AAF67F1F-C54E-2C4C-8F45-1F5EF7957C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96" y="4927797"/>
            <a:ext cx="11245031" cy="367569"/>
          </a:xfrm>
        </p:spPr>
        <p:txBody>
          <a:bodyPr/>
          <a:lstStyle/>
          <a:p>
            <a:r>
              <a:rPr lang="it-IT"/>
              <a:t>Edit </a:t>
            </a:r>
            <a:r>
              <a:rPr lang="it-IT" err="1"/>
              <a:t>Presenter</a:t>
            </a:r>
            <a:r>
              <a:rPr lang="it-IT"/>
              <a:t> Name </a:t>
            </a:r>
            <a:r>
              <a:rPr lang="it-IT" err="1"/>
              <a:t>Surname</a:t>
            </a:r>
            <a:r>
              <a:rPr lang="it-IT"/>
              <a:t>, </a:t>
            </a:r>
            <a:r>
              <a:rPr lang="it-IT" err="1"/>
              <a:t>Organisation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26842-159D-CD98-2507-9071EE6C6E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6" y="5295366"/>
            <a:ext cx="11245031" cy="367569"/>
          </a:xfrm>
        </p:spPr>
        <p:txBody>
          <a:bodyPr/>
          <a:lstStyle/>
          <a:p>
            <a:r>
              <a:rPr lang="en-GB"/>
              <a:t>Edit Co-author Name Surname, Organisation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55CCAB-92C9-FADB-FB85-061697D82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B3D914-0E5A-3E3B-8400-79C010A2385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6C8D64-851C-8629-CB3B-B01D2D9E459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3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29AA8-8C95-B6C5-D235-3D69CCA2A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997" y="490770"/>
            <a:ext cx="11252947" cy="1348796"/>
          </a:xfrm>
        </p:spPr>
        <p:txBody>
          <a:bodyPr/>
          <a:lstStyle/>
          <a:p>
            <a:r>
              <a:rPr lang="it-IT" err="1"/>
              <a:t>Suggested</a:t>
            </a:r>
            <a:r>
              <a:rPr lang="it-IT"/>
              <a:t> font size 20 +</a:t>
            </a:r>
            <a:endParaRPr lang="en-GB"/>
          </a:p>
          <a:p>
            <a:r>
              <a:rPr lang="en-GB"/>
              <a:t>Text using less than 16 font size will not be readable on projected screen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7280A-A726-067A-E994-C5A2326680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08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SPCR 2025">
      <a:dk1>
        <a:srgbClr val="404648"/>
      </a:dk1>
      <a:lt1>
        <a:srgbClr val="FFFFFF"/>
      </a:lt1>
      <a:dk2>
        <a:srgbClr val="004F52"/>
      </a:dk2>
      <a:lt2>
        <a:srgbClr val="E1ECD8"/>
      </a:lt2>
      <a:accent1>
        <a:srgbClr val="DF1B12"/>
      </a:accent1>
      <a:accent2>
        <a:srgbClr val="197A46"/>
      </a:accent2>
      <a:accent3>
        <a:srgbClr val="8DBF60"/>
      </a:accent3>
      <a:accent4>
        <a:srgbClr val="004F52"/>
      </a:accent4>
      <a:accent5>
        <a:srgbClr val="E1ECD8"/>
      </a:accent5>
      <a:accent6>
        <a:srgbClr val="666B6C"/>
      </a:accent6>
      <a:hlink>
        <a:srgbClr val="DF1B12"/>
      </a:hlink>
      <a:folHlink>
        <a:srgbClr val="DF1B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PCR_ppt" id="{81D4E710-F76F-244D-BB97-6F8CFA07B4D2}" vid="{F8519D29-F2C6-8C4B-B11E-5B840E2F02CB}"/>
    </a:ext>
  </a:extLst>
</a:theme>
</file>

<file path=ppt/theme/theme2.xml><?xml version="1.0" encoding="utf-8"?>
<a:theme xmlns:a="http://schemas.openxmlformats.org/drawingml/2006/main" name="1_Office Theme">
  <a:themeElements>
    <a:clrScheme name="SSPCR 2025">
      <a:dk1>
        <a:srgbClr val="404648"/>
      </a:dk1>
      <a:lt1>
        <a:srgbClr val="FFFFFF"/>
      </a:lt1>
      <a:dk2>
        <a:srgbClr val="004F52"/>
      </a:dk2>
      <a:lt2>
        <a:srgbClr val="E1ECD8"/>
      </a:lt2>
      <a:accent1>
        <a:srgbClr val="DF1B12"/>
      </a:accent1>
      <a:accent2>
        <a:srgbClr val="197A46"/>
      </a:accent2>
      <a:accent3>
        <a:srgbClr val="8DBF60"/>
      </a:accent3>
      <a:accent4>
        <a:srgbClr val="004F52"/>
      </a:accent4>
      <a:accent5>
        <a:srgbClr val="E1ECD8"/>
      </a:accent5>
      <a:accent6>
        <a:srgbClr val="666B6C"/>
      </a:accent6>
      <a:hlink>
        <a:srgbClr val="DF1B12"/>
      </a:hlink>
      <a:folHlink>
        <a:srgbClr val="DF1B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PCR_ppt" id="{81D4E710-F76F-244D-BB97-6F8CFA07B4D2}" vid="{8B616B83-E855-4A4F-8660-5EBA333314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5A83BBCBFCF438CD85F6BBB7895B7" ma:contentTypeVersion="14" ma:contentTypeDescription="Create a new document." ma:contentTypeScope="" ma:versionID="e8863d7e44e8720949ff3f654db6a09c">
  <xsd:schema xmlns:xsd="http://www.w3.org/2001/XMLSchema" xmlns:xs="http://www.w3.org/2001/XMLSchema" xmlns:p="http://schemas.microsoft.com/office/2006/metadata/properties" xmlns:ns2="d60739fd-f9dd-4bef-abaf-f44bb3168534" xmlns:ns3="2d04855c-a073-43e4-9192-f0b41c7970a6" targetNamespace="http://schemas.microsoft.com/office/2006/metadata/properties" ma:root="true" ma:fieldsID="3cc8eac1125d0ec72f7c88304cab1e37" ns2:_="" ns3:_="">
    <xsd:import namespace="d60739fd-f9dd-4bef-abaf-f44bb3168534"/>
    <xsd:import namespace="2d04855c-a073-43e4-9192-f0b41c797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739fd-f9dd-4bef-abaf-f44bb31685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dd1c77-ecac-4adc-8928-a4b79cad4f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4855c-a073-43e4-9192-f0b41c7970a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10b84dd-4194-4d9a-9bb8-edccaec38a3d}" ma:internalName="TaxCatchAll" ma:showField="CatchAllData" ma:web="2d04855c-a073-43e4-9192-f0b41c797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04855c-a073-43e4-9192-f0b41c7970a6" xsi:nil="true"/>
    <lcf76f155ced4ddcb4097134ff3c332f xmlns="d60739fd-f9dd-4bef-abaf-f44bb316853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1D301F-F1DA-44F4-A6B5-A891B82312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123A8A-A660-402E-834C-2AD2FE0503B8}">
  <ds:schemaRefs>
    <ds:schemaRef ds:uri="2d04855c-a073-43e4-9192-f0b41c7970a6"/>
    <ds:schemaRef ds:uri="d60739fd-f9dd-4bef-abaf-f44bb31685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4AC6E2-4878-4692-B2F8-CA5748361A6B}">
  <ds:schemaRefs>
    <ds:schemaRef ds:uri="23c84faa-227e-4c07-a8e6-7f3d544d1fe4"/>
    <ds:schemaRef ds:uri="2d04855c-a073-43e4-9192-f0b41c7970a6"/>
    <ds:schemaRef ds:uri="443efe69-7fa6-499f-a3b9-24b2009147fd"/>
    <ds:schemaRef ds:uri="cf81457c-0558-4481-b558-a85eed43b93b"/>
    <ds:schemaRef ds:uri="d60739fd-f9dd-4bef-abaf-f44bb31685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PresentationFormat>Widescreen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Segata Amy</dc:creator>
  <cp:lastModifiedBy>Segata Amy</cp:lastModifiedBy>
  <cp:revision>3</cp:revision>
  <dcterms:created xsi:type="dcterms:W3CDTF">2019-08-05T14:37:43Z</dcterms:created>
  <dcterms:modified xsi:type="dcterms:W3CDTF">2025-10-22T13:25:35Z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0x01010046B5A83BBCBFCF438CD85F6BBB7895B7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</Properties>
</file>