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258" r:id="rId6"/>
    <p:sldId id="318" r:id="rId7"/>
    <p:sldId id="259" r:id="rId8"/>
    <p:sldId id="316" r:id="rId9"/>
    <p:sldId id="364" r:id="rId10"/>
    <p:sldId id="261" r:id="rId11"/>
    <p:sldId id="262" r:id="rId12"/>
    <p:sldId id="266" r:id="rId13"/>
    <p:sldId id="270" r:id="rId14"/>
    <p:sldId id="268" r:id="rId15"/>
    <p:sldId id="317" r:id="rId16"/>
    <p:sldId id="273" r:id="rId17"/>
    <p:sldId id="274" r:id="rId18"/>
    <p:sldId id="276" r:id="rId19"/>
    <p:sldId id="277" r:id="rId20"/>
    <p:sldId id="308" r:id="rId21"/>
    <p:sldId id="279" r:id="rId22"/>
    <p:sldId id="280" r:id="rId23"/>
    <p:sldId id="320" r:id="rId24"/>
    <p:sldId id="281" r:id="rId25"/>
    <p:sldId id="307" r:id="rId26"/>
    <p:sldId id="321" r:id="rId27"/>
    <p:sldId id="282" r:id="rId28"/>
    <p:sldId id="283" r:id="rId29"/>
    <p:sldId id="352" r:id="rId30"/>
    <p:sldId id="353" r:id="rId31"/>
    <p:sldId id="350" r:id="rId32"/>
    <p:sldId id="349" r:id="rId33"/>
    <p:sldId id="354" r:id="rId34"/>
    <p:sldId id="289" r:id="rId35"/>
    <p:sldId id="324" r:id="rId36"/>
    <p:sldId id="355" r:id="rId37"/>
    <p:sldId id="326" r:id="rId38"/>
    <p:sldId id="328" r:id="rId39"/>
    <p:sldId id="356" r:id="rId40"/>
    <p:sldId id="330" r:id="rId41"/>
    <p:sldId id="284" r:id="rId42"/>
    <p:sldId id="357" r:id="rId43"/>
    <p:sldId id="331" r:id="rId44"/>
    <p:sldId id="359" r:id="rId45"/>
    <p:sldId id="360" r:id="rId46"/>
    <p:sldId id="333" r:id="rId47"/>
    <p:sldId id="285" r:id="rId48"/>
    <p:sldId id="361" r:id="rId49"/>
    <p:sldId id="290" r:id="rId50"/>
    <p:sldId id="334" r:id="rId51"/>
    <p:sldId id="362" r:id="rId52"/>
    <p:sldId id="335" r:id="rId53"/>
    <p:sldId id="293" r:id="rId54"/>
    <p:sldId id="294" r:id="rId55"/>
    <p:sldId id="346" r:id="rId56"/>
    <p:sldId id="295" r:id="rId57"/>
    <p:sldId id="296" r:id="rId58"/>
    <p:sldId id="297" r:id="rId59"/>
    <p:sldId id="298" r:id="rId60"/>
    <p:sldId id="299" r:id="rId61"/>
    <p:sldId id="300" r:id="rId62"/>
    <p:sldId id="302" r:id="rId63"/>
    <p:sldId id="303" r:id="rId64"/>
    <p:sldId id="347" r:id="rId65"/>
    <p:sldId id="301" r:id="rId66"/>
    <p:sldId id="305" r:id="rId67"/>
    <p:sldId id="304" r:id="rId68"/>
    <p:sldId id="306" r:id="rId69"/>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B37A9-03C3-461A-AD8E-46CB3278B6AD}" v="25" dt="2023-01-24T09:17:33.1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61340" autoAdjust="0"/>
  </p:normalViewPr>
  <p:slideViewPr>
    <p:cSldViewPr snapToGrid="0">
      <p:cViewPr varScale="1">
        <p:scale>
          <a:sx n="70" d="100"/>
          <a:sy n="70" d="100"/>
        </p:scale>
        <p:origin x="11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userId="S::urn:spo:anon#31afd5d99fcf6fd0c0c8767a573a280fb0eede6433ef86f890be34b4dda48676::" providerId="AD" clId="Web-{36C363CB-DB87-2973-8A79-CED0B207D1B8}"/>
    <pc:docChg chg="modSld">
      <pc:chgData name="Gastgebruiker" userId="S::urn:spo:anon#31afd5d99fcf6fd0c0c8767a573a280fb0eede6433ef86f890be34b4dda48676::" providerId="AD" clId="Web-{36C363CB-DB87-2973-8A79-CED0B207D1B8}" dt="2022-03-14T09:50:31.954" v="3" actId="20577"/>
      <pc:docMkLst>
        <pc:docMk/>
      </pc:docMkLst>
      <pc:sldChg chg="modSp">
        <pc:chgData name="Gastgebruiker" userId="S::urn:spo:anon#31afd5d99fcf6fd0c0c8767a573a280fb0eede6433ef86f890be34b4dda48676::" providerId="AD" clId="Web-{36C363CB-DB87-2973-8A79-CED0B207D1B8}" dt="2022-03-14T09:50:31.954" v="3" actId="20577"/>
        <pc:sldMkLst>
          <pc:docMk/>
          <pc:sldMk cId="1653118334" sldId="262"/>
        </pc:sldMkLst>
        <pc:spChg chg="mod">
          <ac:chgData name="Gastgebruiker" userId="S::urn:spo:anon#31afd5d99fcf6fd0c0c8767a573a280fb0eede6433ef86f890be34b4dda48676::" providerId="AD" clId="Web-{36C363CB-DB87-2973-8A79-CED0B207D1B8}" dt="2022-03-14T09:50:31.954" v="3" actId="20577"/>
          <ac:spMkLst>
            <pc:docMk/>
            <pc:sldMk cId="1653118334" sldId="262"/>
            <ac:spMk id="5" creationId="{D15A7048-75E7-4E83-91AB-A4F096F6BA38}"/>
          </ac:spMkLst>
        </pc:spChg>
      </pc:sldChg>
    </pc:docChg>
  </pc:docChgLst>
  <pc:docChgLst>
    <pc:chgData name="Tina Schuermans" userId="7fabdca3-5dad-46cf-becd-15cf68f67b6f" providerId="ADAL" clId="{37CA0078-0BB4-42B3-B2A6-B5A376ACF215}"/>
    <pc:docChg chg="undo custSel addSld delSld modSld sldOrd">
      <pc:chgData name="Tina Schuermans" userId="7fabdca3-5dad-46cf-becd-15cf68f67b6f" providerId="ADAL" clId="{37CA0078-0BB4-42B3-B2A6-B5A376ACF215}" dt="2022-03-11T14:47:34.195" v="2828" actId="20577"/>
      <pc:docMkLst>
        <pc:docMk/>
      </pc:docMkLst>
      <pc:sldChg chg="delSp ord">
        <pc:chgData name="Tina Schuermans" userId="7fabdca3-5dad-46cf-becd-15cf68f67b6f" providerId="ADAL" clId="{37CA0078-0BB4-42B3-B2A6-B5A376ACF215}" dt="2022-03-11T14:19:22.049" v="2827"/>
        <pc:sldMkLst>
          <pc:docMk/>
          <pc:sldMk cId="842171705" sldId="258"/>
        </pc:sldMkLst>
        <pc:picChg chg="del">
          <ac:chgData name="Tina Schuermans" userId="7fabdca3-5dad-46cf-becd-15cf68f67b6f" providerId="ADAL" clId="{37CA0078-0BB4-42B3-B2A6-B5A376ACF215}" dt="2022-03-11T14:18:18.181" v="2823"/>
          <ac:picMkLst>
            <pc:docMk/>
            <pc:sldMk cId="842171705" sldId="258"/>
            <ac:picMk id="4" creationId="{D9A71E31-973E-421F-9266-58E291CDCBA9}"/>
          </ac:picMkLst>
        </pc:picChg>
      </pc:sldChg>
      <pc:sldChg chg="modNotesTx">
        <pc:chgData name="Tina Schuermans" userId="7fabdca3-5dad-46cf-becd-15cf68f67b6f" providerId="ADAL" clId="{37CA0078-0BB4-42B3-B2A6-B5A376ACF215}" dt="2022-03-11T14:47:34.195" v="2828" actId="20577"/>
        <pc:sldMkLst>
          <pc:docMk/>
          <pc:sldMk cId="995402193" sldId="274"/>
        </pc:sldMkLst>
      </pc:sldChg>
      <pc:sldChg chg="modNotesTx">
        <pc:chgData name="Tina Schuermans" userId="7fabdca3-5dad-46cf-becd-15cf68f67b6f" providerId="ADAL" clId="{37CA0078-0BB4-42B3-B2A6-B5A376ACF215}" dt="2022-02-01T13:04:58.707" v="3"/>
        <pc:sldMkLst>
          <pc:docMk/>
          <pc:sldMk cId="2904729684" sldId="277"/>
        </pc:sldMkLst>
      </pc:sldChg>
      <pc:sldChg chg="addSp delSp modSp mod modAnim modNotesTx">
        <pc:chgData name="Tina Schuermans" userId="7fabdca3-5dad-46cf-becd-15cf68f67b6f" providerId="ADAL" clId="{37CA0078-0BB4-42B3-B2A6-B5A376ACF215}" dt="2022-03-10T16:04:15.517" v="1016" actId="20577"/>
        <pc:sldMkLst>
          <pc:docMk/>
          <pc:sldMk cId="899008235" sldId="283"/>
        </pc:sldMkLst>
        <pc:spChg chg="mod">
          <ac:chgData name="Tina Schuermans" userId="7fabdca3-5dad-46cf-becd-15cf68f67b6f" providerId="ADAL" clId="{37CA0078-0BB4-42B3-B2A6-B5A376ACF215}" dt="2022-03-10T15:59:36.091" v="925" actId="20577"/>
          <ac:spMkLst>
            <pc:docMk/>
            <pc:sldMk cId="899008235" sldId="283"/>
            <ac:spMk id="6" creationId="{ABB43E74-45E1-4BF4-827F-B80CD789E844}"/>
          </ac:spMkLst>
        </pc:spChg>
        <pc:picChg chg="add mod">
          <ac:chgData name="Tina Schuermans" userId="7fabdca3-5dad-46cf-becd-15cf68f67b6f" providerId="ADAL" clId="{37CA0078-0BB4-42B3-B2A6-B5A376ACF215}" dt="2022-03-10T14:43:39.287" v="414" actId="14100"/>
          <ac:picMkLst>
            <pc:docMk/>
            <pc:sldMk cId="899008235" sldId="283"/>
            <ac:picMk id="2" creationId="{8C912D65-AAB3-40B8-9120-F9F392582745}"/>
          </ac:picMkLst>
        </pc:picChg>
        <pc:picChg chg="add mod">
          <ac:chgData name="Tina Schuermans" userId="7fabdca3-5dad-46cf-becd-15cf68f67b6f" providerId="ADAL" clId="{37CA0078-0BB4-42B3-B2A6-B5A376ACF215}" dt="2022-03-10T15:37:22.225" v="419" actId="14100"/>
          <ac:picMkLst>
            <pc:docMk/>
            <pc:sldMk cId="899008235" sldId="283"/>
            <ac:picMk id="3" creationId="{0CA3A4E7-D855-45E7-A3FC-E542A89D9A36}"/>
          </ac:picMkLst>
        </pc:picChg>
        <pc:picChg chg="del">
          <ac:chgData name="Tina Schuermans" userId="7fabdca3-5dad-46cf-becd-15cf68f67b6f" providerId="ADAL" clId="{37CA0078-0BB4-42B3-B2A6-B5A376ACF215}" dt="2022-03-10T15:35:26.987" v="415" actId="478"/>
          <ac:picMkLst>
            <pc:docMk/>
            <pc:sldMk cId="899008235" sldId="283"/>
            <ac:picMk id="5" creationId="{6B38D911-B36A-4BFB-9734-2B0EF098FBF2}"/>
          </ac:picMkLst>
        </pc:picChg>
        <pc:picChg chg="del">
          <ac:chgData name="Tina Schuermans" userId="7fabdca3-5dad-46cf-becd-15cf68f67b6f" providerId="ADAL" clId="{37CA0078-0BB4-42B3-B2A6-B5A376ACF215}" dt="2022-03-10T14:43:09.688" v="406" actId="478"/>
          <ac:picMkLst>
            <pc:docMk/>
            <pc:sldMk cId="899008235" sldId="283"/>
            <ac:picMk id="4100" creationId="{2A79C2C1-53D9-494B-8513-76B1B039260E}"/>
          </ac:picMkLst>
        </pc:picChg>
      </pc:sldChg>
      <pc:sldChg chg="addSp delSp modSp mod modNotesTx">
        <pc:chgData name="Tina Schuermans" userId="7fabdca3-5dad-46cf-becd-15cf68f67b6f" providerId="ADAL" clId="{37CA0078-0BB4-42B3-B2A6-B5A376ACF215}" dt="2022-03-10T16:45:00.571" v="1587" actId="20577"/>
        <pc:sldMkLst>
          <pc:docMk/>
          <pc:sldMk cId="4230436029" sldId="284"/>
        </pc:sldMkLst>
        <pc:spChg chg="mod">
          <ac:chgData name="Tina Schuermans" userId="7fabdca3-5dad-46cf-becd-15cf68f67b6f" providerId="ADAL" clId="{37CA0078-0BB4-42B3-B2A6-B5A376ACF215}" dt="2022-03-10T14:43:09.766" v="408" actId="27636"/>
          <ac:spMkLst>
            <pc:docMk/>
            <pc:sldMk cId="4230436029" sldId="284"/>
            <ac:spMk id="3" creationId="{37D8965D-AD96-4B99-B42E-0A9AC42B1236}"/>
          </ac:spMkLst>
        </pc:spChg>
        <pc:picChg chg="add del mod">
          <ac:chgData name="Tina Schuermans" userId="7fabdca3-5dad-46cf-becd-15cf68f67b6f" providerId="ADAL" clId="{37CA0078-0BB4-42B3-B2A6-B5A376ACF215}" dt="2022-03-10T16:43:40.221" v="1504" actId="478"/>
          <ac:picMkLst>
            <pc:docMk/>
            <pc:sldMk cId="4230436029" sldId="284"/>
            <ac:picMk id="5" creationId="{E4C79874-D05E-46D9-9211-E2B5BE2A2632}"/>
          </ac:picMkLst>
        </pc:picChg>
        <pc:picChg chg="add mod">
          <ac:chgData name="Tina Schuermans" userId="7fabdca3-5dad-46cf-becd-15cf68f67b6f" providerId="ADAL" clId="{37CA0078-0BB4-42B3-B2A6-B5A376ACF215}" dt="2022-03-10T16:43:58.242" v="1509" actId="1076"/>
          <ac:picMkLst>
            <pc:docMk/>
            <pc:sldMk cId="4230436029" sldId="284"/>
            <ac:picMk id="1026" creationId="{F8D9C13F-6F1E-42CC-B55D-2500643A3844}"/>
          </ac:picMkLst>
        </pc:picChg>
        <pc:picChg chg="del mod">
          <ac:chgData name="Tina Schuermans" userId="7fabdca3-5dad-46cf-becd-15cf68f67b6f" providerId="ADAL" clId="{37CA0078-0BB4-42B3-B2A6-B5A376ACF215}" dt="2022-03-10T16:39:06.954" v="1497" actId="478"/>
          <ac:picMkLst>
            <pc:docMk/>
            <pc:sldMk cId="4230436029" sldId="284"/>
            <ac:picMk id="5124" creationId="{AD5482D4-224D-4983-8FAB-02E14649974F}"/>
          </ac:picMkLst>
        </pc:picChg>
      </pc:sldChg>
      <pc:sldChg chg="modSp mod modNotesTx">
        <pc:chgData name="Tina Schuermans" userId="7fabdca3-5dad-46cf-becd-15cf68f67b6f" providerId="ADAL" clId="{37CA0078-0BB4-42B3-B2A6-B5A376ACF215}" dt="2022-03-10T17:07:50.453" v="2180" actId="114"/>
        <pc:sldMkLst>
          <pc:docMk/>
          <pc:sldMk cId="2492482276" sldId="285"/>
        </pc:sldMkLst>
        <pc:spChg chg="mod">
          <ac:chgData name="Tina Schuermans" userId="7fabdca3-5dad-46cf-becd-15cf68f67b6f" providerId="ADAL" clId="{37CA0078-0BB4-42B3-B2A6-B5A376ACF215}" dt="2022-03-10T14:43:09.774" v="409" actId="27636"/>
          <ac:spMkLst>
            <pc:docMk/>
            <pc:sldMk cId="2492482276" sldId="285"/>
            <ac:spMk id="2" creationId="{CB0F70F0-3163-42FA-9342-66CB6420D834}"/>
          </ac:spMkLst>
        </pc:spChg>
        <pc:spChg chg="mod">
          <ac:chgData name="Tina Schuermans" userId="7fabdca3-5dad-46cf-becd-15cf68f67b6f" providerId="ADAL" clId="{37CA0078-0BB4-42B3-B2A6-B5A376ACF215}" dt="2022-03-10T14:43:09.776" v="410" actId="27636"/>
          <ac:spMkLst>
            <pc:docMk/>
            <pc:sldMk cId="2492482276" sldId="285"/>
            <ac:spMk id="3" creationId="{C46217E4-FF14-4821-B801-56F611D44E30}"/>
          </ac:spMkLst>
        </pc:spChg>
      </pc:sldChg>
      <pc:sldChg chg="del modNotesTx">
        <pc:chgData name="Tina Schuermans" userId="7fabdca3-5dad-46cf-becd-15cf68f67b6f" providerId="ADAL" clId="{37CA0078-0BB4-42B3-B2A6-B5A376ACF215}" dt="2022-03-10T17:02:26.461" v="1955" actId="47"/>
        <pc:sldMkLst>
          <pc:docMk/>
          <pc:sldMk cId="1926816706" sldId="288"/>
        </pc:sldMkLst>
      </pc:sldChg>
      <pc:sldChg chg="addSp delSp modSp mod modTransition modAnim modNotesTx">
        <pc:chgData name="Tina Schuermans" userId="7fabdca3-5dad-46cf-becd-15cf68f67b6f" providerId="ADAL" clId="{37CA0078-0BB4-42B3-B2A6-B5A376ACF215}" dt="2022-03-10T16:23:07.074" v="1143" actId="20577"/>
        <pc:sldMkLst>
          <pc:docMk/>
          <pc:sldMk cId="1254115227" sldId="289"/>
        </pc:sldMkLst>
        <pc:spChg chg="mod">
          <ac:chgData name="Tina Schuermans" userId="7fabdca3-5dad-46cf-becd-15cf68f67b6f" providerId="ADAL" clId="{37CA0078-0BB4-42B3-B2A6-B5A376ACF215}" dt="2022-03-10T16:23:07.074" v="1143" actId="20577"/>
          <ac:spMkLst>
            <pc:docMk/>
            <pc:sldMk cId="1254115227" sldId="289"/>
            <ac:spMk id="2" creationId="{673EDC6A-9438-42FB-BEB5-CE2C54A6F532}"/>
          </ac:spMkLst>
        </pc:spChg>
        <pc:picChg chg="add mod">
          <ac:chgData name="Tina Schuermans" userId="7fabdca3-5dad-46cf-becd-15cf68f67b6f" providerId="ADAL" clId="{37CA0078-0BB4-42B3-B2A6-B5A376ACF215}" dt="2022-03-10T16:14:31.337" v="1096" actId="1076"/>
          <ac:picMkLst>
            <pc:docMk/>
            <pc:sldMk cId="1254115227" sldId="289"/>
            <ac:picMk id="3" creationId="{73764D08-6B15-45A5-9F4F-0810208BC1BA}"/>
          </ac:picMkLst>
        </pc:picChg>
        <pc:picChg chg="mod">
          <ac:chgData name="Tina Schuermans" userId="7fabdca3-5dad-46cf-becd-15cf68f67b6f" providerId="ADAL" clId="{37CA0078-0BB4-42B3-B2A6-B5A376ACF215}" dt="2022-03-10T16:14:32.721" v="1097" actId="1076"/>
          <ac:picMkLst>
            <pc:docMk/>
            <pc:sldMk cId="1254115227" sldId="289"/>
            <ac:picMk id="10" creationId="{90DD6105-567C-4687-AFDD-F871DD4F9084}"/>
          </ac:picMkLst>
        </pc:picChg>
        <pc:picChg chg="del">
          <ac:chgData name="Tina Schuermans" userId="7fabdca3-5dad-46cf-becd-15cf68f67b6f" providerId="ADAL" clId="{37CA0078-0BB4-42B3-B2A6-B5A376ACF215}" dt="2022-02-14T15:44:18.115" v="283" actId="478"/>
          <ac:picMkLst>
            <pc:docMk/>
            <pc:sldMk cId="1254115227" sldId="289"/>
            <ac:picMk id="10244" creationId="{476701DD-9FE6-452F-8AF4-C2341C509513}"/>
          </ac:picMkLst>
        </pc:picChg>
      </pc:sldChg>
      <pc:sldChg chg="modNotesTx">
        <pc:chgData name="Tina Schuermans" userId="7fabdca3-5dad-46cf-becd-15cf68f67b6f" providerId="ADAL" clId="{37CA0078-0BB4-42B3-B2A6-B5A376ACF215}" dt="2022-03-11T14:15:05.286" v="2647"/>
        <pc:sldMkLst>
          <pc:docMk/>
          <pc:sldMk cId="1479203122" sldId="290"/>
        </pc:sldMkLst>
      </pc:sldChg>
      <pc:sldChg chg="modSp mod modNotesTx">
        <pc:chgData name="Tina Schuermans" userId="7fabdca3-5dad-46cf-becd-15cf68f67b6f" providerId="ADAL" clId="{37CA0078-0BB4-42B3-B2A6-B5A376ACF215}" dt="2022-03-11T13:59:51.897" v="2461" actId="6549"/>
        <pc:sldMkLst>
          <pc:docMk/>
          <pc:sldMk cId="2619434365" sldId="294"/>
        </pc:sldMkLst>
        <pc:picChg chg="mod">
          <ac:chgData name="Tina Schuermans" userId="7fabdca3-5dad-46cf-becd-15cf68f67b6f" providerId="ADAL" clId="{37CA0078-0BB4-42B3-B2A6-B5A376ACF215}" dt="2022-03-11T13:59:29.515" v="2404"/>
          <ac:picMkLst>
            <pc:docMk/>
            <pc:sldMk cId="2619434365" sldId="294"/>
            <ac:picMk id="5" creationId="{2A81B6F8-BB2E-4F61-A881-7D39C377B7C2}"/>
          </ac:picMkLst>
        </pc:picChg>
      </pc:sldChg>
      <pc:sldChg chg="modNotesTx">
        <pc:chgData name="Tina Schuermans" userId="7fabdca3-5dad-46cf-becd-15cf68f67b6f" providerId="ADAL" clId="{37CA0078-0BB4-42B3-B2A6-B5A376ACF215}" dt="2022-03-11T13:34:33.605" v="2203" actId="20577"/>
        <pc:sldMkLst>
          <pc:docMk/>
          <pc:sldMk cId="2653493958" sldId="295"/>
        </pc:sldMkLst>
      </pc:sldChg>
      <pc:sldChg chg="addSp delSp modSp mod modAnim modNotesTx">
        <pc:chgData name="Tina Schuermans" userId="7fabdca3-5dad-46cf-becd-15cf68f67b6f" providerId="ADAL" clId="{37CA0078-0BB4-42B3-B2A6-B5A376ACF215}" dt="2022-03-11T13:35:05.048" v="2210"/>
        <pc:sldMkLst>
          <pc:docMk/>
          <pc:sldMk cId="2877680182" sldId="296"/>
        </pc:sldMkLst>
        <pc:spChg chg="add del mod">
          <ac:chgData name="Tina Schuermans" userId="7fabdca3-5dad-46cf-becd-15cf68f67b6f" providerId="ADAL" clId="{37CA0078-0BB4-42B3-B2A6-B5A376ACF215}" dt="2022-03-10T17:20:11.693" v="2186"/>
          <ac:spMkLst>
            <pc:docMk/>
            <pc:sldMk cId="2877680182" sldId="296"/>
            <ac:spMk id="3" creationId="{4EA52CD2-C1E6-4AB8-9E86-0330770F6A33}"/>
          </ac:spMkLst>
        </pc:spChg>
        <pc:picChg chg="add mod">
          <ac:chgData name="Tina Schuermans" userId="7fabdca3-5dad-46cf-becd-15cf68f67b6f" providerId="ADAL" clId="{37CA0078-0BB4-42B3-B2A6-B5A376ACF215}" dt="2022-03-10T17:20:40.571" v="2190" actId="14100"/>
          <ac:picMkLst>
            <pc:docMk/>
            <pc:sldMk cId="2877680182" sldId="296"/>
            <ac:picMk id="4" creationId="{E8B8DD99-E085-473E-BB7D-9F37D8FDB75C}"/>
          </ac:picMkLst>
        </pc:picChg>
        <pc:picChg chg="del mod">
          <ac:chgData name="Tina Schuermans" userId="7fabdca3-5dad-46cf-becd-15cf68f67b6f" providerId="ADAL" clId="{37CA0078-0BB4-42B3-B2A6-B5A376ACF215}" dt="2022-03-10T17:19:52.359" v="2185" actId="478"/>
          <ac:picMkLst>
            <pc:docMk/>
            <pc:sldMk cId="2877680182" sldId="296"/>
            <ac:picMk id="5" creationId="{376AEC6E-19ED-4DB7-9DB5-7B629880EAE8}"/>
          </ac:picMkLst>
        </pc:picChg>
      </pc:sldChg>
      <pc:sldChg chg="delSp">
        <pc:chgData name="Tina Schuermans" userId="7fabdca3-5dad-46cf-becd-15cf68f67b6f" providerId="ADAL" clId="{37CA0078-0BB4-42B3-B2A6-B5A376ACF215}" dt="2022-02-14T15:10:08.700" v="59"/>
        <pc:sldMkLst>
          <pc:docMk/>
          <pc:sldMk cId="133446028" sldId="303"/>
        </pc:sldMkLst>
        <pc:picChg chg="del">
          <ac:chgData name="Tina Schuermans" userId="7fabdca3-5dad-46cf-becd-15cf68f67b6f" providerId="ADAL" clId="{37CA0078-0BB4-42B3-B2A6-B5A376ACF215}" dt="2022-02-14T15:10:08.700" v="59"/>
          <ac:picMkLst>
            <pc:docMk/>
            <pc:sldMk cId="133446028" sldId="303"/>
            <ac:picMk id="4" creationId="{2CFDF6DE-DE6A-46CD-A3AA-68016B99E925}"/>
          </ac:picMkLst>
        </pc:picChg>
      </pc:sldChg>
      <pc:sldChg chg="modNotesTx">
        <pc:chgData name="Tina Schuermans" userId="7fabdca3-5dad-46cf-becd-15cf68f67b6f" providerId="ADAL" clId="{37CA0078-0BB4-42B3-B2A6-B5A376ACF215}" dt="2022-02-01T13:05:11.854" v="53"/>
        <pc:sldMkLst>
          <pc:docMk/>
          <pc:sldMk cId="2885983877" sldId="307"/>
        </pc:sldMkLst>
      </pc:sldChg>
      <pc:sldChg chg="delSp del mod">
        <pc:chgData name="Tina Schuermans" userId="7fabdca3-5dad-46cf-becd-15cf68f67b6f" providerId="ADAL" clId="{37CA0078-0BB4-42B3-B2A6-B5A376ACF215}" dt="2022-02-07T08:27:24.649" v="55" actId="47"/>
        <pc:sldMkLst>
          <pc:docMk/>
          <pc:sldMk cId="2241533112" sldId="311"/>
        </pc:sldMkLst>
        <pc:picChg chg="del">
          <ac:chgData name="Tina Schuermans" userId="7fabdca3-5dad-46cf-becd-15cf68f67b6f" providerId="ADAL" clId="{37CA0078-0BB4-42B3-B2A6-B5A376ACF215}" dt="2022-02-01T13:05:53.324" v="54" actId="478"/>
          <ac:picMkLst>
            <pc:docMk/>
            <pc:sldMk cId="2241533112" sldId="311"/>
            <ac:picMk id="7" creationId="{29B39A50-9C5B-4E0F-9CEE-A2C1B1FF87B4}"/>
          </ac:picMkLst>
        </pc:picChg>
      </pc:sldChg>
      <pc:sldChg chg="modSp del mod">
        <pc:chgData name="Tina Schuermans" userId="7fabdca3-5dad-46cf-becd-15cf68f67b6f" providerId="ADAL" clId="{37CA0078-0BB4-42B3-B2A6-B5A376ACF215}" dt="2022-03-10T15:49:33.946" v="593" actId="47"/>
        <pc:sldMkLst>
          <pc:docMk/>
          <pc:sldMk cId="4073040919" sldId="322"/>
        </pc:sldMkLst>
        <pc:spChg chg="mod">
          <ac:chgData name="Tina Schuermans" userId="7fabdca3-5dad-46cf-becd-15cf68f67b6f" providerId="ADAL" clId="{37CA0078-0BB4-42B3-B2A6-B5A376ACF215}" dt="2022-03-10T15:47:02.418" v="569" actId="21"/>
          <ac:spMkLst>
            <pc:docMk/>
            <pc:sldMk cId="4073040919" sldId="322"/>
            <ac:spMk id="3" creationId="{93015146-66B6-4008-AF22-CB3E46999C25}"/>
          </ac:spMkLst>
        </pc:spChg>
        <pc:picChg chg="mod">
          <ac:chgData name="Tina Schuermans" userId="7fabdca3-5dad-46cf-becd-15cf68f67b6f" providerId="ADAL" clId="{37CA0078-0BB4-42B3-B2A6-B5A376ACF215}" dt="2022-03-10T15:47:26.929" v="573" actId="1076"/>
          <ac:picMkLst>
            <pc:docMk/>
            <pc:sldMk cId="4073040919" sldId="322"/>
            <ac:picMk id="8" creationId="{B825AD02-8667-4DA2-B901-F7B12069DB1C}"/>
          </ac:picMkLst>
        </pc:picChg>
      </pc:sldChg>
      <pc:sldChg chg="del">
        <pc:chgData name="Tina Schuermans" userId="7fabdca3-5dad-46cf-becd-15cf68f67b6f" providerId="ADAL" clId="{37CA0078-0BB4-42B3-B2A6-B5A376ACF215}" dt="2022-02-14T15:26:53.584" v="145" actId="47"/>
        <pc:sldMkLst>
          <pc:docMk/>
          <pc:sldMk cId="1904295098" sldId="323"/>
        </pc:sldMkLst>
      </pc:sldChg>
      <pc:sldChg chg="modNotesTx">
        <pc:chgData name="Tina Schuermans" userId="7fabdca3-5dad-46cf-becd-15cf68f67b6f" providerId="ADAL" clId="{37CA0078-0BB4-42B3-B2A6-B5A376ACF215}" dt="2022-03-10T16:24:06.595" v="1178" actId="114"/>
        <pc:sldMkLst>
          <pc:docMk/>
          <pc:sldMk cId="533597581" sldId="324"/>
        </pc:sldMkLst>
      </pc:sldChg>
      <pc:sldChg chg="delSp modSp add del mod setBg delDesignElem">
        <pc:chgData name="Tina Schuermans" userId="7fabdca3-5dad-46cf-becd-15cf68f67b6f" providerId="ADAL" clId="{37CA0078-0BB4-42B3-B2A6-B5A376ACF215}" dt="2022-02-14T15:28:48.469" v="154" actId="47"/>
        <pc:sldMkLst>
          <pc:docMk/>
          <pc:sldMk cId="738230442" sldId="325"/>
        </pc:sldMkLst>
        <pc:spChg chg="mod">
          <ac:chgData name="Tina Schuermans" userId="7fabdca3-5dad-46cf-becd-15cf68f67b6f" providerId="ADAL" clId="{37CA0078-0BB4-42B3-B2A6-B5A376ACF215}" dt="2022-02-14T15:28:45.156" v="153" actId="6549"/>
          <ac:spMkLst>
            <pc:docMk/>
            <pc:sldMk cId="738230442" sldId="325"/>
            <ac:spMk id="6" creationId="{ABB43E74-45E1-4BF4-827F-B80CD789E844}"/>
          </ac:spMkLst>
        </pc:spChg>
        <pc:spChg chg="del">
          <ac:chgData name="Tina Schuermans" userId="7fabdca3-5dad-46cf-becd-15cf68f67b6f" providerId="ADAL" clId="{37CA0078-0BB4-42B3-B2A6-B5A376ACF215}" dt="2022-02-14T15:24:22.185" v="132"/>
          <ac:spMkLst>
            <pc:docMk/>
            <pc:sldMk cId="738230442" sldId="325"/>
            <ac:spMk id="78" creationId="{A4AC5506-6312-4701-8D3C-40187889A947}"/>
          </ac:spMkLst>
        </pc:spChg>
      </pc:sldChg>
      <pc:sldChg chg="addSp delSp modSp mod delAnim modAnim modNotesTx">
        <pc:chgData name="Tina Schuermans" userId="7fabdca3-5dad-46cf-becd-15cf68f67b6f" providerId="ADAL" clId="{37CA0078-0BB4-42B3-B2A6-B5A376ACF215}" dt="2022-03-10T16:58:00.303" v="1791" actId="20577"/>
        <pc:sldMkLst>
          <pc:docMk/>
          <pc:sldMk cId="1248897257" sldId="326"/>
        </pc:sldMkLst>
        <pc:spChg chg="add del">
          <ac:chgData name="Tina Schuermans" userId="7fabdca3-5dad-46cf-becd-15cf68f67b6f" providerId="ADAL" clId="{37CA0078-0BB4-42B3-B2A6-B5A376ACF215}" dt="2022-03-10T16:31:00.679" v="1201" actId="22"/>
          <ac:spMkLst>
            <pc:docMk/>
            <pc:sldMk cId="1248897257" sldId="326"/>
            <ac:spMk id="8" creationId="{36D7CA57-ED39-4EA7-86C2-E6F74C968AD2}"/>
          </ac:spMkLst>
        </pc:spChg>
        <pc:picChg chg="mod modCrop">
          <ac:chgData name="Tina Schuermans" userId="7fabdca3-5dad-46cf-becd-15cf68f67b6f" providerId="ADAL" clId="{37CA0078-0BB4-42B3-B2A6-B5A376ACF215}" dt="2022-03-10T16:32:27.778" v="1212" actId="1076"/>
          <ac:picMkLst>
            <pc:docMk/>
            <pc:sldMk cId="1248897257" sldId="326"/>
            <ac:picMk id="3" creationId="{B1F5C8E0-8E88-4D21-BE3E-F7E98C78B6A8}"/>
          </ac:picMkLst>
        </pc:picChg>
        <pc:picChg chg="add del mod">
          <ac:chgData name="Tina Schuermans" userId="7fabdca3-5dad-46cf-becd-15cf68f67b6f" providerId="ADAL" clId="{37CA0078-0BB4-42B3-B2A6-B5A376ACF215}" dt="2022-03-10T16:31:45.575" v="1206" actId="478"/>
          <ac:picMkLst>
            <pc:docMk/>
            <pc:sldMk cId="1248897257" sldId="326"/>
            <ac:picMk id="4" creationId="{0C601389-F3AD-4969-B5CB-FC01F402F05C}"/>
          </ac:picMkLst>
        </pc:picChg>
        <pc:picChg chg="add mod">
          <ac:chgData name="Tina Schuermans" userId="7fabdca3-5dad-46cf-becd-15cf68f67b6f" providerId="ADAL" clId="{37CA0078-0BB4-42B3-B2A6-B5A376ACF215}" dt="2022-03-10T16:32:10.786" v="1209" actId="14100"/>
          <ac:picMkLst>
            <pc:docMk/>
            <pc:sldMk cId="1248897257" sldId="326"/>
            <ac:picMk id="6" creationId="{E842231F-DD99-4637-BF0A-E67108BEBC38}"/>
          </ac:picMkLst>
        </pc:picChg>
        <pc:picChg chg="del mod">
          <ac:chgData name="Tina Schuermans" userId="7fabdca3-5dad-46cf-becd-15cf68f67b6f" providerId="ADAL" clId="{37CA0078-0BB4-42B3-B2A6-B5A376ACF215}" dt="2022-03-10T16:30:36.930" v="1198" actId="478"/>
          <ac:picMkLst>
            <pc:docMk/>
            <pc:sldMk cId="1248897257" sldId="326"/>
            <ac:picMk id="7" creationId="{C733CC02-9797-47DB-9262-FE443C31E623}"/>
          </ac:picMkLst>
        </pc:picChg>
      </pc:sldChg>
      <pc:sldChg chg="addSp delSp modSp mod delAnim modNotesTx">
        <pc:chgData name="Tina Schuermans" userId="7fabdca3-5dad-46cf-becd-15cf68f67b6f" providerId="ADAL" clId="{37CA0078-0BB4-42B3-B2A6-B5A376ACF215}" dt="2022-03-10T16:35:21.863" v="1473" actId="6549"/>
        <pc:sldMkLst>
          <pc:docMk/>
          <pc:sldMk cId="1171854222" sldId="328"/>
        </pc:sldMkLst>
        <pc:picChg chg="add mod">
          <ac:chgData name="Tina Schuermans" userId="7fabdca3-5dad-46cf-becd-15cf68f67b6f" providerId="ADAL" clId="{37CA0078-0BB4-42B3-B2A6-B5A376ACF215}" dt="2022-03-08T10:29:45.530" v="402" actId="962"/>
          <ac:picMkLst>
            <pc:docMk/>
            <pc:sldMk cId="1171854222" sldId="328"/>
            <ac:picMk id="5" creationId="{CF418239-4A6F-451E-9314-4045A356A2D2}"/>
          </ac:picMkLst>
        </pc:picChg>
        <pc:picChg chg="mod">
          <ac:chgData name="Tina Schuermans" userId="7fabdca3-5dad-46cf-becd-15cf68f67b6f" providerId="ADAL" clId="{37CA0078-0BB4-42B3-B2A6-B5A376ACF215}" dt="2022-03-10T16:32:43.745" v="1214" actId="1076"/>
          <ac:picMkLst>
            <pc:docMk/>
            <pc:sldMk cId="1171854222" sldId="328"/>
            <ac:picMk id="9" creationId="{1E56A641-57F9-4286-8486-9E7D04EA0885}"/>
          </ac:picMkLst>
        </pc:picChg>
        <pc:picChg chg="del">
          <ac:chgData name="Tina Schuermans" userId="7fabdca3-5dad-46cf-becd-15cf68f67b6f" providerId="ADAL" clId="{37CA0078-0BB4-42B3-B2A6-B5A376ACF215}" dt="2022-03-08T10:29:13.836" v="398" actId="478"/>
          <ac:picMkLst>
            <pc:docMk/>
            <pc:sldMk cId="1171854222" sldId="328"/>
            <ac:picMk id="10" creationId="{632A6081-89F5-4CA4-BEDF-90AEB061AC63}"/>
          </ac:picMkLst>
        </pc:picChg>
      </pc:sldChg>
      <pc:sldChg chg="addSp delSp modSp mod modAnim modNotesTx">
        <pc:chgData name="Tina Schuermans" userId="7fabdca3-5dad-46cf-becd-15cf68f67b6f" providerId="ADAL" clId="{37CA0078-0BB4-42B3-B2A6-B5A376ACF215}" dt="2022-03-10T16:58:15.471" v="1832" actId="20577"/>
        <pc:sldMkLst>
          <pc:docMk/>
          <pc:sldMk cId="1172200419" sldId="330"/>
        </pc:sldMkLst>
        <pc:spChg chg="mod">
          <ac:chgData name="Tina Schuermans" userId="7fabdca3-5dad-46cf-becd-15cf68f67b6f" providerId="ADAL" clId="{37CA0078-0BB4-42B3-B2A6-B5A376ACF215}" dt="2022-03-10T16:38:51.572" v="1496" actId="6549"/>
          <ac:spMkLst>
            <pc:docMk/>
            <pc:sldMk cId="1172200419" sldId="330"/>
            <ac:spMk id="2" creationId="{673EDC6A-9438-42FB-BEB5-CE2C54A6F532}"/>
          </ac:spMkLst>
        </pc:spChg>
        <pc:picChg chg="add mod">
          <ac:chgData name="Tina Schuermans" userId="7fabdca3-5dad-46cf-becd-15cf68f67b6f" providerId="ADAL" clId="{37CA0078-0BB4-42B3-B2A6-B5A376ACF215}" dt="2022-03-10T16:38:46.682" v="1479" actId="1076"/>
          <ac:picMkLst>
            <pc:docMk/>
            <pc:sldMk cId="1172200419" sldId="330"/>
            <ac:picMk id="3" creationId="{834D06C5-1BA8-49FD-83DF-6C4B41218002}"/>
          </ac:picMkLst>
        </pc:picChg>
        <pc:picChg chg="del">
          <ac:chgData name="Tina Schuermans" userId="7fabdca3-5dad-46cf-becd-15cf68f67b6f" providerId="ADAL" clId="{37CA0078-0BB4-42B3-B2A6-B5A376ACF215}" dt="2022-03-10T16:36:03.197" v="1475" actId="478"/>
          <ac:picMkLst>
            <pc:docMk/>
            <pc:sldMk cId="1172200419" sldId="330"/>
            <ac:picMk id="6" creationId="{2D1847AE-0437-442D-8440-F6D1F2347488}"/>
          </ac:picMkLst>
        </pc:picChg>
      </pc:sldChg>
      <pc:sldChg chg="modSp mod modNotesTx">
        <pc:chgData name="Tina Schuermans" userId="7fabdca3-5dad-46cf-becd-15cf68f67b6f" providerId="ADAL" clId="{37CA0078-0BB4-42B3-B2A6-B5A376ACF215}" dt="2022-03-10T17:02:36.478" v="1956" actId="14734"/>
        <pc:sldMkLst>
          <pc:docMk/>
          <pc:sldMk cId="2772776669" sldId="331"/>
        </pc:sldMkLst>
        <pc:graphicFrameChg chg="modGraphic">
          <ac:chgData name="Tina Schuermans" userId="7fabdca3-5dad-46cf-becd-15cf68f67b6f" providerId="ADAL" clId="{37CA0078-0BB4-42B3-B2A6-B5A376ACF215}" dt="2022-03-10T17:02:36.478" v="1956" actId="14734"/>
          <ac:graphicFrameMkLst>
            <pc:docMk/>
            <pc:sldMk cId="2772776669" sldId="331"/>
            <ac:graphicFrameMk id="4" creationId="{D49614C8-C51E-4757-A05A-292C843D1E9B}"/>
          </ac:graphicFrameMkLst>
        </pc:graphicFrameChg>
      </pc:sldChg>
      <pc:sldChg chg="modNotesTx">
        <pc:chgData name="Tina Schuermans" userId="7fabdca3-5dad-46cf-becd-15cf68f67b6f" providerId="ADAL" clId="{37CA0078-0BB4-42B3-B2A6-B5A376ACF215}" dt="2022-03-10T17:08:09.581" v="2184" actId="20577"/>
        <pc:sldMkLst>
          <pc:docMk/>
          <pc:sldMk cId="1138469648" sldId="333"/>
        </pc:sldMkLst>
      </pc:sldChg>
      <pc:sldChg chg="modSp mod modNotesTx">
        <pc:chgData name="Tina Schuermans" userId="7fabdca3-5dad-46cf-becd-15cf68f67b6f" providerId="ADAL" clId="{37CA0078-0BB4-42B3-B2A6-B5A376ACF215}" dt="2022-03-11T14:15:29.953" v="2650" actId="114"/>
        <pc:sldMkLst>
          <pc:docMk/>
          <pc:sldMk cId="3132536299" sldId="334"/>
        </pc:sldMkLst>
        <pc:spChg chg="mod">
          <ac:chgData name="Tina Schuermans" userId="7fabdca3-5dad-46cf-becd-15cf68f67b6f" providerId="ADAL" clId="{37CA0078-0BB4-42B3-B2A6-B5A376ACF215}" dt="2022-03-10T14:43:09.781" v="411" actId="27636"/>
          <ac:spMkLst>
            <pc:docMk/>
            <pc:sldMk cId="3132536299" sldId="334"/>
            <ac:spMk id="3" creationId="{E8D88C5C-FD89-47A4-9FF0-B28A03CA6926}"/>
          </ac:spMkLst>
        </pc:spChg>
        <pc:picChg chg="mod">
          <ac:chgData name="Tina Schuermans" userId="7fabdca3-5dad-46cf-becd-15cf68f67b6f" providerId="ADAL" clId="{37CA0078-0BB4-42B3-B2A6-B5A376ACF215}" dt="2022-03-08T10:33:39.298" v="404" actId="3626"/>
          <ac:picMkLst>
            <pc:docMk/>
            <pc:sldMk cId="3132536299" sldId="334"/>
            <ac:picMk id="11266" creationId="{4A3971AE-16D6-4269-9BE3-6054C6F306EF}"/>
          </ac:picMkLst>
        </pc:picChg>
      </pc:sldChg>
      <pc:sldChg chg="addSp delSp modSp mod setBg setClrOvrMap">
        <pc:chgData name="Tina Schuermans" userId="7fabdca3-5dad-46cf-becd-15cf68f67b6f" providerId="ADAL" clId="{37CA0078-0BB4-42B3-B2A6-B5A376ACF215}" dt="2022-03-11T13:33:48.739" v="2196" actId="26606"/>
        <pc:sldMkLst>
          <pc:docMk/>
          <pc:sldMk cId="823884718" sldId="335"/>
        </pc:sldMkLst>
        <pc:spChg chg="mod ord">
          <ac:chgData name="Tina Schuermans" userId="7fabdca3-5dad-46cf-becd-15cf68f67b6f" providerId="ADAL" clId="{37CA0078-0BB4-42B3-B2A6-B5A376ACF215}" dt="2022-03-11T13:33:48.730" v="2195" actId="26606"/>
          <ac:spMkLst>
            <pc:docMk/>
            <pc:sldMk cId="823884718" sldId="335"/>
            <ac:spMk id="2" creationId="{0B1BECAD-A694-4535-A093-A7CF5F0B25C8}"/>
          </ac:spMkLst>
        </pc:spChg>
        <pc:spChg chg="del">
          <ac:chgData name="Tina Schuermans" userId="7fabdca3-5dad-46cf-becd-15cf68f67b6f" providerId="ADAL" clId="{37CA0078-0BB4-42B3-B2A6-B5A376ACF215}" dt="2022-03-11T13:33:22.352" v="2192" actId="26606"/>
          <ac:spMkLst>
            <pc:docMk/>
            <pc:sldMk cId="823884718" sldId="335"/>
            <ac:spMk id="3" creationId="{75B996CE-AA94-4EC9-B1DB-8D6BEFE84FA1}"/>
          </ac:spMkLst>
        </pc:spChg>
        <pc:spChg chg="add del">
          <ac:chgData name="Tina Schuermans" userId="7fabdca3-5dad-46cf-becd-15cf68f67b6f" providerId="ADAL" clId="{37CA0078-0BB4-42B3-B2A6-B5A376ACF215}" dt="2022-03-11T13:33:36.076" v="2193" actId="26606"/>
          <ac:spMkLst>
            <pc:docMk/>
            <pc:sldMk cId="823884718" sldId="335"/>
            <ac:spMk id="9" creationId="{E49CC64F-7275-4E33-961B-0C5CDC439875}"/>
          </ac:spMkLst>
        </pc:spChg>
        <pc:spChg chg="add del">
          <ac:chgData name="Tina Schuermans" userId="7fabdca3-5dad-46cf-becd-15cf68f67b6f" providerId="ADAL" clId="{37CA0078-0BB4-42B3-B2A6-B5A376ACF215}" dt="2022-03-11T13:33:48.739" v="2196" actId="26606"/>
          <ac:spMkLst>
            <pc:docMk/>
            <pc:sldMk cId="823884718" sldId="335"/>
            <ac:spMk id="14" creationId="{657F69E0-C4B0-4BEC-A689-4F8D877F05D4}"/>
          </ac:spMkLst>
        </pc:spChg>
        <pc:spChg chg="add del">
          <ac:chgData name="Tina Schuermans" userId="7fabdca3-5dad-46cf-becd-15cf68f67b6f" providerId="ADAL" clId="{37CA0078-0BB4-42B3-B2A6-B5A376ACF215}" dt="2022-03-11T13:33:48.739" v="2196" actId="26606"/>
          <ac:spMkLst>
            <pc:docMk/>
            <pc:sldMk cId="823884718" sldId="335"/>
            <ac:spMk id="16" creationId="{9F6380B4-6A1C-481E-8408-B4E6C75B9B81}"/>
          </ac:spMkLst>
        </pc:spChg>
        <pc:spChg chg="add del">
          <ac:chgData name="Tina Schuermans" userId="7fabdca3-5dad-46cf-becd-15cf68f67b6f" providerId="ADAL" clId="{37CA0078-0BB4-42B3-B2A6-B5A376ACF215}" dt="2022-03-11T13:33:48.730" v="2195" actId="26606"/>
          <ac:spMkLst>
            <pc:docMk/>
            <pc:sldMk cId="823884718" sldId="335"/>
            <ac:spMk id="21" creationId="{71B2258F-86CA-4D4D-8270-BC05FCDEBFB3}"/>
          </ac:spMkLst>
        </pc:spChg>
        <pc:spChg chg="add">
          <ac:chgData name="Tina Schuermans" userId="7fabdca3-5dad-46cf-becd-15cf68f67b6f" providerId="ADAL" clId="{37CA0078-0BB4-42B3-B2A6-B5A376ACF215}" dt="2022-03-11T13:33:48.739" v="2196" actId="26606"/>
          <ac:spMkLst>
            <pc:docMk/>
            <pc:sldMk cId="823884718" sldId="335"/>
            <ac:spMk id="23" creationId="{9F6380B4-6A1C-481E-8408-B4E6C75B9B81}"/>
          </ac:spMkLst>
        </pc:spChg>
        <pc:spChg chg="add">
          <ac:chgData name="Tina Schuermans" userId="7fabdca3-5dad-46cf-becd-15cf68f67b6f" providerId="ADAL" clId="{37CA0078-0BB4-42B3-B2A6-B5A376ACF215}" dt="2022-03-11T13:33:48.739" v="2196" actId="26606"/>
          <ac:spMkLst>
            <pc:docMk/>
            <pc:sldMk cId="823884718" sldId="335"/>
            <ac:spMk id="24" creationId="{657F69E0-C4B0-4BEC-A689-4F8D877F05D4}"/>
          </ac:spMkLst>
        </pc:spChg>
        <pc:picChg chg="add mod">
          <ac:chgData name="Tina Schuermans" userId="7fabdca3-5dad-46cf-becd-15cf68f67b6f" providerId="ADAL" clId="{37CA0078-0BB4-42B3-B2A6-B5A376ACF215}" dt="2022-03-11T13:33:48.739" v="2196" actId="26606"/>
          <ac:picMkLst>
            <pc:docMk/>
            <pc:sldMk cId="823884718" sldId="335"/>
            <ac:picMk id="5" creationId="{8E760D99-921C-EB12-E140-C12EEE3DB46B}"/>
          </ac:picMkLst>
        </pc:picChg>
      </pc:sldChg>
      <pc:sldChg chg="add ord">
        <pc:chgData name="Tina Schuermans" userId="7fabdca3-5dad-46cf-becd-15cf68f67b6f" providerId="ADAL" clId="{37CA0078-0BB4-42B3-B2A6-B5A376ACF215}" dt="2022-02-07T08:27:28.886" v="58"/>
        <pc:sldMkLst>
          <pc:docMk/>
          <pc:sldMk cId="3931173179" sldId="346"/>
        </pc:sldMkLst>
      </pc:sldChg>
      <pc:sldChg chg="addSp modSp mod modNotesTx">
        <pc:chgData name="Tina Schuermans" userId="7fabdca3-5dad-46cf-becd-15cf68f67b6f" providerId="ADAL" clId="{37CA0078-0BB4-42B3-B2A6-B5A376ACF215}" dt="2022-02-14T15:12:34.910" v="129" actId="113"/>
        <pc:sldMkLst>
          <pc:docMk/>
          <pc:sldMk cId="4042935278" sldId="347"/>
        </pc:sldMkLst>
        <pc:cxnChg chg="add mod">
          <ac:chgData name="Tina Schuermans" userId="7fabdca3-5dad-46cf-becd-15cf68f67b6f" providerId="ADAL" clId="{37CA0078-0BB4-42B3-B2A6-B5A376ACF215}" dt="2022-02-14T15:11:16.604" v="110" actId="13822"/>
          <ac:cxnSpMkLst>
            <pc:docMk/>
            <pc:sldMk cId="4042935278" sldId="347"/>
            <ac:cxnSpMk id="4" creationId="{C60E107E-FC3D-43CB-899B-2AEE8EC8C956}"/>
          </ac:cxnSpMkLst>
        </pc:cxnChg>
        <pc:cxnChg chg="add mod">
          <ac:chgData name="Tina Schuermans" userId="7fabdca3-5dad-46cf-becd-15cf68f67b6f" providerId="ADAL" clId="{37CA0078-0BB4-42B3-B2A6-B5A376ACF215}" dt="2022-02-14T15:11:27.907" v="117" actId="1038"/>
          <ac:cxnSpMkLst>
            <pc:docMk/>
            <pc:sldMk cId="4042935278" sldId="347"/>
            <ac:cxnSpMk id="12" creationId="{494B722F-50E9-4C9A-890B-8E1C531E5205}"/>
          </ac:cxnSpMkLst>
        </pc:cxnChg>
        <pc:cxnChg chg="add mod">
          <ac:chgData name="Tina Schuermans" userId="7fabdca3-5dad-46cf-becd-15cf68f67b6f" providerId="ADAL" clId="{37CA0078-0BB4-42B3-B2A6-B5A376ACF215}" dt="2022-02-14T15:11:38.348" v="126" actId="1037"/>
          <ac:cxnSpMkLst>
            <pc:docMk/>
            <pc:sldMk cId="4042935278" sldId="347"/>
            <ac:cxnSpMk id="17" creationId="{F626E2C6-9D56-4933-A353-19D2CC1845F3}"/>
          </ac:cxnSpMkLst>
        </pc:cxnChg>
        <pc:cxnChg chg="add mod">
          <ac:chgData name="Tina Schuermans" userId="7fabdca3-5dad-46cf-becd-15cf68f67b6f" providerId="ADAL" clId="{37CA0078-0BB4-42B3-B2A6-B5A376ACF215}" dt="2022-02-14T15:11:43.420" v="128" actId="1076"/>
          <ac:cxnSpMkLst>
            <pc:docMk/>
            <pc:sldMk cId="4042935278" sldId="347"/>
            <ac:cxnSpMk id="18" creationId="{C5463286-2D38-4643-A49D-63DAF38B090D}"/>
          </ac:cxnSpMkLst>
        </pc:cxnChg>
      </pc:sldChg>
      <pc:sldChg chg="delSp add del setBg delDesignElem">
        <pc:chgData name="Tina Schuermans" userId="7fabdca3-5dad-46cf-becd-15cf68f67b6f" providerId="ADAL" clId="{37CA0078-0BB4-42B3-B2A6-B5A376ACF215}" dt="2022-02-14T15:25:52.935" v="142" actId="47"/>
        <pc:sldMkLst>
          <pc:docMk/>
          <pc:sldMk cId="3514936711" sldId="348"/>
        </pc:sldMkLst>
        <pc:spChg chg="del">
          <ac:chgData name="Tina Schuermans" userId="7fabdca3-5dad-46cf-becd-15cf68f67b6f" providerId="ADAL" clId="{37CA0078-0BB4-42B3-B2A6-B5A376ACF215}" dt="2022-02-14T15:24:32.012" v="134"/>
          <ac:spMkLst>
            <pc:docMk/>
            <pc:sldMk cId="3514936711" sldId="348"/>
            <ac:spMk id="78" creationId="{A4AC5506-6312-4701-8D3C-40187889A947}"/>
          </ac:spMkLst>
        </pc:spChg>
      </pc:sldChg>
      <pc:sldChg chg="addSp delSp modSp add del mod setBg delDesignElem">
        <pc:chgData name="Tina Schuermans" userId="7fabdca3-5dad-46cf-becd-15cf68f67b6f" providerId="ADAL" clId="{37CA0078-0BB4-42B3-B2A6-B5A376ACF215}" dt="2022-02-14T15:25:14.308" v="138" actId="47"/>
        <pc:sldMkLst>
          <pc:docMk/>
          <pc:sldMk cId="22689648" sldId="349"/>
        </pc:sldMkLst>
        <pc:spChg chg="del">
          <ac:chgData name="Tina Schuermans" userId="7fabdca3-5dad-46cf-becd-15cf68f67b6f" providerId="ADAL" clId="{37CA0078-0BB4-42B3-B2A6-B5A376ACF215}" dt="2022-02-14T15:25:11.413" v="137" actId="478"/>
          <ac:spMkLst>
            <pc:docMk/>
            <pc:sldMk cId="22689648" sldId="349"/>
            <ac:spMk id="3" creationId="{0A1495A4-C63F-4238-B0FA-E9EEC28A9A8A}"/>
          </ac:spMkLst>
        </pc:spChg>
        <pc:spChg chg="add mod">
          <ac:chgData name="Tina Schuermans" userId="7fabdca3-5dad-46cf-becd-15cf68f67b6f" providerId="ADAL" clId="{37CA0078-0BB4-42B3-B2A6-B5A376ACF215}" dt="2022-02-14T15:25:11.413" v="137" actId="478"/>
          <ac:spMkLst>
            <pc:docMk/>
            <pc:sldMk cId="22689648" sldId="349"/>
            <ac:spMk id="5" creationId="{CDE63864-697F-4A59-9196-6E35CB68F4C6}"/>
          </ac:spMkLst>
        </pc:spChg>
        <pc:spChg chg="del">
          <ac:chgData name="Tina Schuermans" userId="7fabdca3-5dad-46cf-becd-15cf68f67b6f" providerId="ADAL" clId="{37CA0078-0BB4-42B3-B2A6-B5A376ACF215}" dt="2022-02-14T15:24:56.197" v="136"/>
          <ac:spMkLst>
            <pc:docMk/>
            <pc:sldMk cId="22689648" sldId="349"/>
            <ac:spMk id="10" creationId="{5E52985E-2553-471E-82AA-5ED7A329890A}"/>
          </ac:spMkLst>
        </pc:spChg>
        <pc:cxnChg chg="del">
          <ac:chgData name="Tina Schuermans" userId="7fabdca3-5dad-46cf-becd-15cf68f67b6f" providerId="ADAL" clId="{37CA0078-0BB4-42B3-B2A6-B5A376ACF215}" dt="2022-02-14T15:24:56.197" v="136"/>
          <ac:cxnSpMkLst>
            <pc:docMk/>
            <pc:sldMk cId="22689648" sldId="349"/>
            <ac:cxnSpMk id="12" creationId="{DAE3ABC6-4042-4293-A7DF-F01181363B7E}"/>
          </ac:cxnSpMkLst>
        </pc:cxnChg>
      </pc:sldChg>
      <pc:sldChg chg="addSp delSp modSp add mod setBg delDesignElem modNotesTx">
        <pc:chgData name="Tina Schuermans" userId="7fabdca3-5dad-46cf-becd-15cf68f67b6f" providerId="ADAL" clId="{37CA0078-0BB4-42B3-B2A6-B5A376ACF215}" dt="2022-03-10T16:24:47.043" v="1186" actId="114"/>
        <pc:sldMkLst>
          <pc:docMk/>
          <pc:sldMk cId="201671617" sldId="349"/>
        </pc:sldMkLst>
        <pc:spChg chg="mod">
          <ac:chgData name="Tina Schuermans" userId="7fabdca3-5dad-46cf-becd-15cf68f67b6f" providerId="ADAL" clId="{37CA0078-0BB4-42B3-B2A6-B5A376ACF215}" dt="2022-03-10T15:58:51.550" v="904" actId="20577"/>
          <ac:spMkLst>
            <pc:docMk/>
            <pc:sldMk cId="201671617" sldId="349"/>
            <ac:spMk id="2" creationId="{400914C2-56BD-4DB3-84D9-2505CA941324}"/>
          </ac:spMkLst>
        </pc:spChg>
        <pc:spChg chg="mod ord">
          <ac:chgData name="Tina Schuermans" userId="7fabdca3-5dad-46cf-becd-15cf68f67b6f" providerId="ADAL" clId="{37CA0078-0BB4-42B3-B2A6-B5A376ACF215}" dt="2022-03-10T14:43:09.752" v="407" actId="27636"/>
          <ac:spMkLst>
            <pc:docMk/>
            <pc:sldMk cId="201671617" sldId="349"/>
            <ac:spMk id="3" creationId="{0A1495A4-C63F-4238-B0FA-E9EEC28A9A8A}"/>
          </ac:spMkLst>
        </pc:spChg>
        <pc:spChg chg="del">
          <ac:chgData name="Tina Schuermans" userId="7fabdca3-5dad-46cf-becd-15cf68f67b6f" providerId="ADAL" clId="{37CA0078-0BB4-42B3-B2A6-B5A376ACF215}" dt="2022-02-14T15:25:16.673" v="140"/>
          <ac:spMkLst>
            <pc:docMk/>
            <pc:sldMk cId="201671617" sldId="349"/>
            <ac:spMk id="10" creationId="{5E52985E-2553-471E-82AA-5ED7A329890A}"/>
          </ac:spMkLst>
        </pc:spChg>
        <pc:spChg chg="add">
          <ac:chgData name="Tina Schuermans" userId="7fabdca3-5dad-46cf-becd-15cf68f67b6f" providerId="ADAL" clId="{37CA0078-0BB4-42B3-B2A6-B5A376ACF215}" dt="2022-02-14T15:25:29.010" v="141" actId="26606"/>
          <ac:spMkLst>
            <pc:docMk/>
            <pc:sldMk cId="201671617" sldId="349"/>
            <ac:spMk id="14" creationId="{5E52985E-2553-471E-82AA-5ED7A329890A}"/>
          </ac:spMkLst>
        </pc:spChg>
        <pc:picChg chg="mod">
          <ac:chgData name="Tina Schuermans" userId="7fabdca3-5dad-46cf-becd-15cf68f67b6f" providerId="ADAL" clId="{37CA0078-0BB4-42B3-B2A6-B5A376ACF215}" dt="2022-02-14T15:25:29.010" v="141" actId="26606"/>
          <ac:picMkLst>
            <pc:docMk/>
            <pc:sldMk cId="201671617" sldId="349"/>
            <ac:picMk id="8" creationId="{9E4C9AAA-3DD3-492E-BC2E-B69787DFE120}"/>
          </ac:picMkLst>
        </pc:picChg>
        <pc:picChg chg="mod ord">
          <ac:chgData name="Tina Schuermans" userId="7fabdca3-5dad-46cf-becd-15cf68f67b6f" providerId="ADAL" clId="{37CA0078-0BB4-42B3-B2A6-B5A376ACF215}" dt="2022-02-14T15:25:29.010" v="141" actId="26606"/>
          <ac:picMkLst>
            <pc:docMk/>
            <pc:sldMk cId="201671617" sldId="349"/>
            <ac:picMk id="9" creationId="{CE79D8D4-C24E-4AF5-9D14-906978B7F4E1}"/>
          </ac:picMkLst>
        </pc:picChg>
        <pc:cxnChg chg="del">
          <ac:chgData name="Tina Schuermans" userId="7fabdca3-5dad-46cf-becd-15cf68f67b6f" providerId="ADAL" clId="{37CA0078-0BB4-42B3-B2A6-B5A376ACF215}" dt="2022-02-14T15:25:16.673" v="140"/>
          <ac:cxnSpMkLst>
            <pc:docMk/>
            <pc:sldMk cId="201671617" sldId="349"/>
            <ac:cxnSpMk id="12" creationId="{DAE3ABC6-4042-4293-A7DF-F01181363B7E}"/>
          </ac:cxnSpMkLst>
        </pc:cxnChg>
        <pc:cxnChg chg="add">
          <ac:chgData name="Tina Schuermans" userId="7fabdca3-5dad-46cf-becd-15cf68f67b6f" providerId="ADAL" clId="{37CA0078-0BB4-42B3-B2A6-B5A376ACF215}" dt="2022-02-14T15:25:29.010" v="141" actId="26606"/>
          <ac:cxnSpMkLst>
            <pc:docMk/>
            <pc:sldMk cId="201671617" sldId="349"/>
            <ac:cxnSpMk id="16" creationId="{DAE3ABC6-4042-4293-A7DF-F01181363B7E}"/>
          </ac:cxnSpMkLst>
        </pc:cxnChg>
      </pc:sldChg>
      <pc:sldChg chg="addSp delSp modSp add mod ord modAnim modNotesTx">
        <pc:chgData name="Tina Schuermans" userId="7fabdca3-5dad-46cf-becd-15cf68f67b6f" providerId="ADAL" clId="{37CA0078-0BB4-42B3-B2A6-B5A376ACF215}" dt="2022-03-10T16:23:36.757" v="1173" actId="6549"/>
        <pc:sldMkLst>
          <pc:docMk/>
          <pc:sldMk cId="1678033414" sldId="350"/>
        </pc:sldMkLst>
        <pc:spChg chg="mod">
          <ac:chgData name="Tina Schuermans" userId="7fabdca3-5dad-46cf-becd-15cf68f67b6f" providerId="ADAL" clId="{37CA0078-0BB4-42B3-B2A6-B5A376ACF215}" dt="2022-03-10T16:23:23.984" v="1171" actId="20577"/>
          <ac:spMkLst>
            <pc:docMk/>
            <pc:sldMk cId="1678033414" sldId="350"/>
            <ac:spMk id="6" creationId="{ABB43E74-45E1-4BF4-827F-B80CD789E844}"/>
          </ac:spMkLst>
        </pc:spChg>
        <pc:picChg chg="add mod">
          <ac:chgData name="Tina Schuermans" userId="7fabdca3-5dad-46cf-becd-15cf68f67b6f" providerId="ADAL" clId="{37CA0078-0BB4-42B3-B2A6-B5A376ACF215}" dt="2022-03-10T16:12:22.801" v="1092" actId="1076"/>
          <ac:picMkLst>
            <pc:docMk/>
            <pc:sldMk cId="1678033414" sldId="350"/>
            <ac:picMk id="2" creationId="{2913B7CF-DF2B-4995-8788-F7B4C7EBF30D}"/>
          </ac:picMkLst>
        </pc:picChg>
        <pc:picChg chg="del">
          <ac:chgData name="Tina Schuermans" userId="7fabdca3-5dad-46cf-becd-15cf68f67b6f" providerId="ADAL" clId="{37CA0078-0BB4-42B3-B2A6-B5A376ACF215}" dt="2022-02-14T15:27:18.033" v="150" actId="478"/>
          <ac:picMkLst>
            <pc:docMk/>
            <pc:sldMk cId="1678033414" sldId="350"/>
            <ac:picMk id="5" creationId="{6B38D911-B36A-4BFB-9734-2B0EF098FBF2}"/>
          </ac:picMkLst>
        </pc:picChg>
        <pc:picChg chg="add mod">
          <ac:chgData name="Tina Schuermans" userId="7fabdca3-5dad-46cf-becd-15cf68f67b6f" providerId="ADAL" clId="{37CA0078-0BB4-42B3-B2A6-B5A376ACF215}" dt="2022-03-10T16:11:30.245" v="1085" actId="3626"/>
          <ac:picMkLst>
            <pc:docMk/>
            <pc:sldMk cId="1678033414" sldId="350"/>
            <ac:picMk id="7" creationId="{D7EB3EF9-6DD3-407F-ACE0-6870B3672E4B}"/>
          </ac:picMkLst>
        </pc:picChg>
        <pc:picChg chg="add del mod">
          <ac:chgData name="Tina Schuermans" userId="7fabdca3-5dad-46cf-becd-15cf68f67b6f" providerId="ADAL" clId="{37CA0078-0BB4-42B3-B2A6-B5A376ACF215}" dt="2022-03-10T16:11:28.018" v="1084" actId="478"/>
          <ac:picMkLst>
            <pc:docMk/>
            <pc:sldMk cId="1678033414" sldId="350"/>
            <ac:picMk id="8" creationId="{010BE9C0-5008-4BDE-946C-77A1CA648332}"/>
          </ac:picMkLst>
        </pc:picChg>
        <pc:picChg chg="del">
          <ac:chgData name="Tina Schuermans" userId="7fabdca3-5dad-46cf-becd-15cf68f67b6f" providerId="ADAL" clId="{37CA0078-0BB4-42B3-B2A6-B5A376ACF215}" dt="2022-02-14T15:27:17.094" v="149" actId="478"/>
          <ac:picMkLst>
            <pc:docMk/>
            <pc:sldMk cId="1678033414" sldId="350"/>
            <ac:picMk id="4100" creationId="{2A79C2C1-53D9-494B-8513-76B1B039260E}"/>
          </ac:picMkLst>
        </pc:picChg>
      </pc:sldChg>
      <pc:sldChg chg="modSp add del mod">
        <pc:chgData name="Tina Schuermans" userId="7fabdca3-5dad-46cf-becd-15cf68f67b6f" providerId="ADAL" clId="{37CA0078-0BB4-42B3-B2A6-B5A376ACF215}" dt="2022-03-10T15:54:02.855" v="738" actId="47"/>
        <pc:sldMkLst>
          <pc:docMk/>
          <pc:sldMk cId="4036946975" sldId="351"/>
        </pc:sldMkLst>
        <pc:spChg chg="mod">
          <ac:chgData name="Tina Schuermans" userId="7fabdca3-5dad-46cf-becd-15cf68f67b6f" providerId="ADAL" clId="{37CA0078-0BB4-42B3-B2A6-B5A376ACF215}" dt="2022-03-10T15:41:05.988" v="533" actId="5793"/>
          <ac:spMkLst>
            <pc:docMk/>
            <pc:sldMk cId="4036946975" sldId="351"/>
            <ac:spMk id="3" creationId="{93015146-66B6-4008-AF22-CB3E46999C25}"/>
          </ac:spMkLst>
        </pc:spChg>
      </pc:sldChg>
      <pc:sldChg chg="addSp delSp modSp add mod ord modNotesTx">
        <pc:chgData name="Tina Schuermans" userId="7fabdca3-5dad-46cf-becd-15cf68f67b6f" providerId="ADAL" clId="{37CA0078-0BB4-42B3-B2A6-B5A376ACF215}" dt="2022-03-10T16:25:02.128" v="1190" actId="6549"/>
        <pc:sldMkLst>
          <pc:docMk/>
          <pc:sldMk cId="3522775120" sldId="352"/>
        </pc:sldMkLst>
        <pc:spChg chg="mod">
          <ac:chgData name="Tina Schuermans" userId="7fabdca3-5dad-46cf-becd-15cf68f67b6f" providerId="ADAL" clId="{37CA0078-0BB4-42B3-B2A6-B5A376ACF215}" dt="2022-03-10T15:46:57.841" v="568" actId="20577"/>
          <ac:spMkLst>
            <pc:docMk/>
            <pc:sldMk cId="3522775120" sldId="352"/>
            <ac:spMk id="2" creationId="{400914C2-56BD-4DB3-84D9-2505CA941324}"/>
          </ac:spMkLst>
        </pc:spChg>
        <pc:spChg chg="mod">
          <ac:chgData name="Tina Schuermans" userId="7fabdca3-5dad-46cf-becd-15cf68f67b6f" providerId="ADAL" clId="{37CA0078-0BB4-42B3-B2A6-B5A376ACF215}" dt="2022-03-10T15:47:08.451" v="572"/>
          <ac:spMkLst>
            <pc:docMk/>
            <pc:sldMk cId="3522775120" sldId="352"/>
            <ac:spMk id="3" creationId="{0A1495A4-C63F-4238-B0FA-E9EEC28A9A8A}"/>
          </ac:spMkLst>
        </pc:spChg>
        <pc:picChg chg="del">
          <ac:chgData name="Tina Schuermans" userId="7fabdca3-5dad-46cf-becd-15cf68f67b6f" providerId="ADAL" clId="{37CA0078-0BB4-42B3-B2A6-B5A376ACF215}" dt="2022-03-10T15:47:47.331" v="578" actId="478"/>
          <ac:picMkLst>
            <pc:docMk/>
            <pc:sldMk cId="3522775120" sldId="352"/>
            <ac:picMk id="8" creationId="{9E4C9AAA-3DD3-492E-BC2E-B69787DFE120}"/>
          </ac:picMkLst>
        </pc:picChg>
        <pc:picChg chg="del">
          <ac:chgData name="Tina Schuermans" userId="7fabdca3-5dad-46cf-becd-15cf68f67b6f" providerId="ADAL" clId="{37CA0078-0BB4-42B3-B2A6-B5A376ACF215}" dt="2022-03-10T15:47:39.396" v="575" actId="478"/>
          <ac:picMkLst>
            <pc:docMk/>
            <pc:sldMk cId="3522775120" sldId="352"/>
            <ac:picMk id="9" creationId="{CE79D8D4-C24E-4AF5-9D14-906978B7F4E1}"/>
          </ac:picMkLst>
        </pc:picChg>
        <pc:picChg chg="add mod">
          <ac:chgData name="Tina Schuermans" userId="7fabdca3-5dad-46cf-becd-15cf68f67b6f" providerId="ADAL" clId="{37CA0078-0BB4-42B3-B2A6-B5A376ACF215}" dt="2022-03-10T15:49:20.816" v="590" actId="1076"/>
          <ac:picMkLst>
            <pc:docMk/>
            <pc:sldMk cId="3522775120" sldId="352"/>
            <ac:picMk id="10" creationId="{E54B6010-EC99-4140-93C3-0ED9392560FE}"/>
          </ac:picMkLst>
        </pc:picChg>
        <pc:picChg chg="add mod">
          <ac:chgData name="Tina Schuermans" userId="7fabdca3-5dad-46cf-becd-15cf68f67b6f" providerId="ADAL" clId="{37CA0078-0BB4-42B3-B2A6-B5A376ACF215}" dt="2022-03-10T15:49:29.608" v="592" actId="1076"/>
          <ac:picMkLst>
            <pc:docMk/>
            <pc:sldMk cId="3522775120" sldId="352"/>
            <ac:picMk id="11" creationId="{A522CDF2-3207-4221-A5CA-1E96649B25FB}"/>
          </ac:picMkLst>
        </pc:picChg>
        <pc:picChg chg="add del mod">
          <ac:chgData name="Tina Schuermans" userId="7fabdca3-5dad-46cf-becd-15cf68f67b6f" providerId="ADAL" clId="{37CA0078-0BB4-42B3-B2A6-B5A376ACF215}" dt="2022-03-10T15:48:35.314" v="582" actId="478"/>
          <ac:picMkLst>
            <pc:docMk/>
            <pc:sldMk cId="3522775120" sldId="352"/>
            <ac:picMk id="12" creationId="{A343001A-BF47-4191-B218-55BCD6B0AA15}"/>
          </ac:picMkLst>
        </pc:picChg>
        <pc:picChg chg="add mod">
          <ac:chgData name="Tina Schuermans" userId="7fabdca3-5dad-46cf-becd-15cf68f67b6f" providerId="ADAL" clId="{37CA0078-0BB4-42B3-B2A6-B5A376ACF215}" dt="2022-03-10T15:48:57.459" v="587" actId="167"/>
          <ac:picMkLst>
            <pc:docMk/>
            <pc:sldMk cId="3522775120" sldId="352"/>
            <ac:picMk id="13" creationId="{DC60E46D-DDC1-4E53-ACC0-BFE2A4268C73}"/>
          </ac:picMkLst>
        </pc:picChg>
      </pc:sldChg>
      <pc:sldChg chg="addSp delSp modSp add mod modNotesTx">
        <pc:chgData name="Tina Schuermans" userId="7fabdca3-5dad-46cf-becd-15cf68f67b6f" providerId="ADAL" clId="{37CA0078-0BB4-42B3-B2A6-B5A376ACF215}" dt="2022-03-10T16:25:48.620" v="1192" actId="114"/>
        <pc:sldMkLst>
          <pc:docMk/>
          <pc:sldMk cId="2536789864" sldId="353"/>
        </pc:sldMkLst>
        <pc:spChg chg="mod">
          <ac:chgData name="Tina Schuermans" userId="7fabdca3-5dad-46cf-becd-15cf68f67b6f" providerId="ADAL" clId="{37CA0078-0BB4-42B3-B2A6-B5A376ACF215}" dt="2022-03-10T15:53:17.465" v="713" actId="20577"/>
          <ac:spMkLst>
            <pc:docMk/>
            <pc:sldMk cId="2536789864" sldId="353"/>
            <ac:spMk id="3" creationId="{0A1495A4-C63F-4238-B0FA-E9EEC28A9A8A}"/>
          </ac:spMkLst>
        </pc:spChg>
        <pc:picChg chg="add del mod">
          <ac:chgData name="Tina Schuermans" userId="7fabdca3-5dad-46cf-becd-15cf68f67b6f" providerId="ADAL" clId="{37CA0078-0BB4-42B3-B2A6-B5A376ACF215}" dt="2022-03-10T15:51:09.079" v="608" actId="478"/>
          <ac:picMkLst>
            <pc:docMk/>
            <pc:sldMk cId="2536789864" sldId="353"/>
            <ac:picMk id="5" creationId="{95250BA8-BAA9-4E48-A372-A4B96D45E50F}"/>
          </ac:picMkLst>
        </pc:picChg>
        <pc:picChg chg="add mod">
          <ac:chgData name="Tina Schuermans" userId="7fabdca3-5dad-46cf-becd-15cf68f67b6f" providerId="ADAL" clId="{37CA0078-0BB4-42B3-B2A6-B5A376ACF215}" dt="2022-03-10T15:52:09.865" v="611" actId="1076"/>
          <ac:picMkLst>
            <pc:docMk/>
            <pc:sldMk cId="2536789864" sldId="353"/>
            <ac:picMk id="7" creationId="{C1EE8164-529E-4065-9CBF-EDAE2D70B3AD}"/>
          </ac:picMkLst>
        </pc:picChg>
      </pc:sldChg>
      <pc:sldChg chg="addSp modSp add mod modNotesTx">
        <pc:chgData name="Tina Schuermans" userId="7fabdca3-5dad-46cf-becd-15cf68f67b6f" providerId="ADAL" clId="{37CA0078-0BB4-42B3-B2A6-B5A376ACF215}" dt="2022-03-10T16:25:20.084" v="1191" actId="114"/>
        <pc:sldMkLst>
          <pc:docMk/>
          <pc:sldMk cId="3720992393" sldId="354"/>
        </pc:sldMkLst>
        <pc:spChg chg="mod">
          <ac:chgData name="Tina Schuermans" userId="7fabdca3-5dad-46cf-becd-15cf68f67b6f" providerId="ADAL" clId="{37CA0078-0BB4-42B3-B2A6-B5A376ACF215}" dt="2022-03-10T15:59:07.485" v="906" actId="255"/>
          <ac:spMkLst>
            <pc:docMk/>
            <pc:sldMk cId="3720992393" sldId="354"/>
            <ac:spMk id="2" creationId="{400914C2-56BD-4DB3-84D9-2505CA941324}"/>
          </ac:spMkLst>
        </pc:spChg>
        <pc:spChg chg="mod">
          <ac:chgData name="Tina Schuermans" userId="7fabdca3-5dad-46cf-becd-15cf68f67b6f" providerId="ADAL" clId="{37CA0078-0BB4-42B3-B2A6-B5A376ACF215}" dt="2022-03-10T15:58:04.265" v="901" actId="20577"/>
          <ac:spMkLst>
            <pc:docMk/>
            <pc:sldMk cId="3720992393" sldId="354"/>
            <ac:spMk id="3" creationId="{0A1495A4-C63F-4238-B0FA-E9EEC28A9A8A}"/>
          </ac:spMkLst>
        </pc:spChg>
        <pc:picChg chg="add mod">
          <ac:chgData name="Tina Schuermans" userId="7fabdca3-5dad-46cf-becd-15cf68f67b6f" providerId="ADAL" clId="{37CA0078-0BB4-42B3-B2A6-B5A376ACF215}" dt="2022-03-10T15:55:25.551" v="742"/>
          <ac:picMkLst>
            <pc:docMk/>
            <pc:sldMk cId="3720992393" sldId="354"/>
            <ac:picMk id="10" creationId="{51E90629-E385-48E8-A561-4198CBC6B752}"/>
          </ac:picMkLst>
        </pc:picChg>
      </pc:sldChg>
      <pc:sldChg chg="addSp modSp add modNotesTx">
        <pc:chgData name="Tina Schuermans" userId="7fabdca3-5dad-46cf-becd-15cf68f67b6f" providerId="ADAL" clId="{37CA0078-0BB4-42B3-B2A6-B5A376ACF215}" dt="2022-03-10T16:26:17.840" v="1195"/>
        <pc:sldMkLst>
          <pc:docMk/>
          <pc:sldMk cId="358367838" sldId="355"/>
        </pc:sldMkLst>
        <pc:picChg chg="add mod">
          <ac:chgData name="Tina Schuermans" userId="7fabdca3-5dad-46cf-becd-15cf68f67b6f" providerId="ADAL" clId="{37CA0078-0BB4-42B3-B2A6-B5A376ACF215}" dt="2022-03-10T16:23:51.382" v="1175"/>
          <ac:picMkLst>
            <pc:docMk/>
            <pc:sldMk cId="358367838" sldId="355"/>
            <ac:picMk id="8" creationId="{4C6DBEBE-0DD5-473A-B10D-E45569DAF42C}"/>
          </ac:picMkLst>
        </pc:picChg>
      </pc:sldChg>
      <pc:sldChg chg="add del">
        <pc:chgData name="Tina Schuermans" userId="7fabdca3-5dad-46cf-becd-15cf68f67b6f" providerId="ADAL" clId="{37CA0078-0BB4-42B3-B2A6-B5A376ACF215}" dt="2022-03-10T16:13:01.463" v="1094" actId="47"/>
        <pc:sldMkLst>
          <pc:docMk/>
          <pc:sldMk cId="3463724749" sldId="355"/>
        </pc:sldMkLst>
      </pc:sldChg>
      <pc:sldChg chg="addSp modSp add mod modNotesTx">
        <pc:chgData name="Tina Schuermans" userId="7fabdca3-5dad-46cf-becd-15cf68f67b6f" providerId="ADAL" clId="{37CA0078-0BB4-42B3-B2A6-B5A376ACF215}" dt="2022-03-10T16:35:29.378" v="1474"/>
        <pc:sldMkLst>
          <pc:docMk/>
          <pc:sldMk cId="811863179" sldId="356"/>
        </pc:sldMkLst>
        <pc:spChg chg="mod">
          <ac:chgData name="Tina Schuermans" userId="7fabdca3-5dad-46cf-becd-15cf68f67b6f" providerId="ADAL" clId="{37CA0078-0BB4-42B3-B2A6-B5A376ACF215}" dt="2022-03-10T16:32:59.620" v="1217" actId="20577"/>
          <ac:spMkLst>
            <pc:docMk/>
            <pc:sldMk cId="811863179" sldId="356"/>
            <ac:spMk id="2" creationId="{673EDC6A-9438-42FB-BEB5-CE2C54A6F532}"/>
          </ac:spMkLst>
        </pc:spChg>
        <pc:spChg chg="mod">
          <ac:chgData name="Tina Schuermans" userId="7fabdca3-5dad-46cf-becd-15cf68f67b6f" providerId="ADAL" clId="{37CA0078-0BB4-42B3-B2A6-B5A376ACF215}" dt="2022-03-10T16:34:54.973" v="1469" actId="20577"/>
          <ac:spMkLst>
            <pc:docMk/>
            <pc:sldMk cId="811863179" sldId="356"/>
            <ac:spMk id="3" creationId="{CD98478B-FD63-473B-8805-226A56025A8F}"/>
          </ac:spMkLst>
        </pc:spChg>
        <pc:picChg chg="add mod">
          <ac:chgData name="Tina Schuermans" userId="7fabdca3-5dad-46cf-becd-15cf68f67b6f" providerId="ADAL" clId="{37CA0078-0BB4-42B3-B2A6-B5A376ACF215}" dt="2022-03-10T16:33:07.279" v="1218"/>
          <ac:picMkLst>
            <pc:docMk/>
            <pc:sldMk cId="811863179" sldId="356"/>
            <ac:picMk id="8" creationId="{FC5180E1-8479-4590-A650-FACCEF496BF2}"/>
          </ac:picMkLst>
        </pc:picChg>
      </pc:sldChg>
      <pc:sldChg chg="addSp modSp add mod modNotesTx">
        <pc:chgData name="Tina Schuermans" userId="7fabdca3-5dad-46cf-becd-15cf68f67b6f" providerId="ADAL" clId="{37CA0078-0BB4-42B3-B2A6-B5A376ACF215}" dt="2022-03-10T16:50:14.470" v="1691" actId="20577"/>
        <pc:sldMkLst>
          <pc:docMk/>
          <pc:sldMk cId="2498111860" sldId="357"/>
        </pc:sldMkLst>
        <pc:spChg chg="mod">
          <ac:chgData name="Tina Schuermans" userId="7fabdca3-5dad-46cf-becd-15cf68f67b6f" providerId="ADAL" clId="{37CA0078-0BB4-42B3-B2A6-B5A376ACF215}" dt="2022-03-10T16:44:14.501" v="1512" actId="20577"/>
          <ac:spMkLst>
            <pc:docMk/>
            <pc:sldMk cId="2498111860" sldId="357"/>
            <ac:spMk id="2" creationId="{33A4BDF5-D551-462C-BE5B-E8052C85F3ED}"/>
          </ac:spMkLst>
        </pc:spChg>
        <pc:spChg chg="mod">
          <ac:chgData name="Tina Schuermans" userId="7fabdca3-5dad-46cf-becd-15cf68f67b6f" providerId="ADAL" clId="{37CA0078-0BB4-42B3-B2A6-B5A376ACF215}" dt="2022-03-10T16:50:14.470" v="1691" actId="20577"/>
          <ac:spMkLst>
            <pc:docMk/>
            <pc:sldMk cId="2498111860" sldId="357"/>
            <ac:spMk id="3" creationId="{37D8965D-AD96-4B99-B42E-0A9AC42B1236}"/>
          </ac:spMkLst>
        </pc:spChg>
        <pc:picChg chg="add mod">
          <ac:chgData name="Tina Schuermans" userId="7fabdca3-5dad-46cf-becd-15cf68f67b6f" providerId="ADAL" clId="{37CA0078-0BB4-42B3-B2A6-B5A376ACF215}" dt="2022-03-10T16:44:11.401" v="1511"/>
          <ac:picMkLst>
            <pc:docMk/>
            <pc:sldMk cId="2498111860" sldId="357"/>
            <ac:picMk id="8" creationId="{77BE1311-A4FF-4729-8CE4-97DC100EA390}"/>
          </ac:picMkLst>
        </pc:picChg>
      </pc:sldChg>
      <pc:sldChg chg="addSp delSp modSp add del mod modNotesTx">
        <pc:chgData name="Tina Schuermans" userId="7fabdca3-5dad-46cf-becd-15cf68f67b6f" providerId="ADAL" clId="{37CA0078-0BB4-42B3-B2A6-B5A376ACF215}" dt="2022-03-10T17:01:30.821" v="1946" actId="47"/>
        <pc:sldMkLst>
          <pc:docMk/>
          <pc:sldMk cId="1852916317" sldId="358"/>
        </pc:sldMkLst>
        <pc:spChg chg="mod">
          <ac:chgData name="Tina Schuermans" userId="7fabdca3-5dad-46cf-becd-15cf68f67b6f" providerId="ADAL" clId="{37CA0078-0BB4-42B3-B2A6-B5A376ACF215}" dt="2022-03-10T17:00:04.810" v="1857" actId="26606"/>
          <ac:spMkLst>
            <pc:docMk/>
            <pc:sldMk cId="1852916317" sldId="358"/>
            <ac:spMk id="2" creationId="{C24CFE54-390A-4E89-836E-43728797F4F5}"/>
          </ac:spMkLst>
        </pc:spChg>
        <pc:spChg chg="mod">
          <ac:chgData name="Tina Schuermans" userId="7fabdca3-5dad-46cf-becd-15cf68f67b6f" providerId="ADAL" clId="{37CA0078-0BB4-42B3-B2A6-B5A376ACF215}" dt="2022-03-10T17:00:04.810" v="1857" actId="26606"/>
          <ac:spMkLst>
            <pc:docMk/>
            <pc:sldMk cId="1852916317" sldId="358"/>
            <ac:spMk id="3" creationId="{2547F9AA-E81E-4698-BCEE-BD9CD992CB3B}"/>
          </ac:spMkLst>
        </pc:spChg>
        <pc:spChg chg="del">
          <ac:chgData name="Tina Schuermans" userId="7fabdca3-5dad-46cf-becd-15cf68f67b6f" providerId="ADAL" clId="{37CA0078-0BB4-42B3-B2A6-B5A376ACF215}" dt="2022-03-10T17:00:04.810" v="1857" actId="26606"/>
          <ac:spMkLst>
            <pc:docMk/>
            <pc:sldMk cId="1852916317" sldId="358"/>
            <ac:spMk id="71" creationId="{F13C74B1-5B17-4795-BED0-7140497B445A}"/>
          </ac:spMkLst>
        </pc:spChg>
        <pc:spChg chg="del">
          <ac:chgData name="Tina Schuermans" userId="7fabdca3-5dad-46cf-becd-15cf68f67b6f" providerId="ADAL" clId="{37CA0078-0BB4-42B3-B2A6-B5A376ACF215}" dt="2022-03-10T17:00:04.810" v="1857" actId="26606"/>
          <ac:spMkLst>
            <pc:docMk/>
            <pc:sldMk cId="1852916317" sldId="358"/>
            <ac:spMk id="73" creationId="{D4974D33-8DC5-464E-8C6D-BE58F0669C17}"/>
          </ac:spMkLst>
        </pc:spChg>
        <pc:spChg chg="add">
          <ac:chgData name="Tina Schuermans" userId="7fabdca3-5dad-46cf-becd-15cf68f67b6f" providerId="ADAL" clId="{37CA0078-0BB4-42B3-B2A6-B5A376ACF215}" dt="2022-03-10T17:00:04.810" v="1857" actId="26606"/>
          <ac:spMkLst>
            <pc:docMk/>
            <pc:sldMk cId="1852916317" sldId="358"/>
            <ac:spMk id="135" creationId="{5E39A796-BE83-48B1-B33F-35C4A32AAB57}"/>
          </ac:spMkLst>
        </pc:spChg>
        <pc:spChg chg="add">
          <ac:chgData name="Tina Schuermans" userId="7fabdca3-5dad-46cf-becd-15cf68f67b6f" providerId="ADAL" clId="{37CA0078-0BB4-42B3-B2A6-B5A376ACF215}" dt="2022-03-10T17:00:04.810" v="1857" actId="26606"/>
          <ac:spMkLst>
            <pc:docMk/>
            <pc:sldMk cId="1852916317" sldId="358"/>
            <ac:spMk id="137" creationId="{72F84B47-E267-4194-8194-831DB7B5547F}"/>
          </ac:spMkLst>
        </pc:spChg>
        <pc:picChg chg="mod">
          <ac:chgData name="Tina Schuermans" userId="7fabdca3-5dad-46cf-becd-15cf68f67b6f" providerId="ADAL" clId="{37CA0078-0BB4-42B3-B2A6-B5A376ACF215}" dt="2022-03-10T17:00:04.810" v="1857" actId="26606"/>
          <ac:picMkLst>
            <pc:docMk/>
            <pc:sldMk cId="1852916317" sldId="358"/>
            <ac:picMk id="9218" creationId="{986FA69A-A35A-46E8-9B6F-E0EC8F68FB36}"/>
          </ac:picMkLst>
        </pc:picChg>
      </pc:sldChg>
      <pc:sldChg chg="addSp delSp modSp add mod ord modNotesTx">
        <pc:chgData name="Tina Schuermans" userId="7fabdca3-5dad-46cf-becd-15cf68f67b6f" providerId="ADAL" clId="{37CA0078-0BB4-42B3-B2A6-B5A376ACF215}" dt="2022-03-10T17:05:18.930" v="1979"/>
        <pc:sldMkLst>
          <pc:docMk/>
          <pc:sldMk cId="3446084818" sldId="359"/>
        </pc:sldMkLst>
        <pc:spChg chg="mod">
          <ac:chgData name="Tina Schuermans" userId="7fabdca3-5dad-46cf-becd-15cf68f67b6f" providerId="ADAL" clId="{37CA0078-0BB4-42B3-B2A6-B5A376ACF215}" dt="2022-03-10T17:00:37.701" v="1868" actId="20577"/>
          <ac:spMkLst>
            <pc:docMk/>
            <pc:sldMk cId="3446084818" sldId="359"/>
            <ac:spMk id="2" creationId="{33A4BDF5-D551-462C-BE5B-E8052C85F3ED}"/>
          </ac:spMkLst>
        </pc:spChg>
        <pc:spChg chg="mod">
          <ac:chgData name="Tina Schuermans" userId="7fabdca3-5dad-46cf-becd-15cf68f67b6f" providerId="ADAL" clId="{37CA0078-0BB4-42B3-B2A6-B5A376ACF215}" dt="2022-03-10T17:01:45.945" v="1952" actId="27636"/>
          <ac:spMkLst>
            <pc:docMk/>
            <pc:sldMk cId="3446084818" sldId="359"/>
            <ac:spMk id="3" creationId="{37D8965D-AD96-4B99-B42E-0A9AC42B1236}"/>
          </ac:spMkLst>
        </pc:spChg>
        <pc:picChg chg="del">
          <ac:chgData name="Tina Schuermans" userId="7fabdca3-5dad-46cf-becd-15cf68f67b6f" providerId="ADAL" clId="{37CA0078-0BB4-42B3-B2A6-B5A376ACF215}" dt="2022-03-10T17:01:49.101" v="1953" actId="478"/>
          <ac:picMkLst>
            <pc:docMk/>
            <pc:sldMk cId="3446084818" sldId="359"/>
            <ac:picMk id="8" creationId="{77BE1311-A4FF-4729-8CE4-97DC100EA390}"/>
          </ac:picMkLst>
        </pc:picChg>
        <pc:picChg chg="add del mod">
          <ac:chgData name="Tina Schuermans" userId="7fabdca3-5dad-46cf-becd-15cf68f67b6f" providerId="ADAL" clId="{37CA0078-0BB4-42B3-B2A6-B5A376ACF215}" dt="2022-03-10T17:00:11.789" v="1858" actId="478"/>
          <ac:picMkLst>
            <pc:docMk/>
            <pc:sldMk cId="3446084818" sldId="359"/>
            <ac:picMk id="9" creationId="{89B2BA26-4707-4F99-9E0F-7DCB35FC76E4}"/>
          </ac:picMkLst>
        </pc:picChg>
        <pc:picChg chg="add del mod">
          <ac:chgData name="Tina Schuermans" userId="7fabdca3-5dad-46cf-becd-15cf68f67b6f" providerId="ADAL" clId="{37CA0078-0BB4-42B3-B2A6-B5A376ACF215}" dt="2022-03-10T17:05:18.398" v="1978" actId="478"/>
          <ac:picMkLst>
            <pc:docMk/>
            <pc:sldMk cId="3446084818" sldId="359"/>
            <ac:picMk id="10" creationId="{53B94EDD-1FF2-4AB3-9AB2-6CFE18ECCE4E}"/>
          </ac:picMkLst>
        </pc:picChg>
        <pc:picChg chg="add mod">
          <ac:chgData name="Tina Schuermans" userId="7fabdca3-5dad-46cf-becd-15cf68f67b6f" providerId="ADAL" clId="{37CA0078-0BB4-42B3-B2A6-B5A376ACF215}" dt="2022-03-10T17:05:10.492" v="1977"/>
          <ac:picMkLst>
            <pc:docMk/>
            <pc:sldMk cId="3446084818" sldId="359"/>
            <ac:picMk id="11" creationId="{FB6F45F3-D1EC-459C-AA79-423EEBE095CA}"/>
          </ac:picMkLst>
        </pc:picChg>
        <pc:picChg chg="add mod">
          <ac:chgData name="Tina Schuermans" userId="7fabdca3-5dad-46cf-becd-15cf68f67b6f" providerId="ADAL" clId="{37CA0078-0BB4-42B3-B2A6-B5A376ACF215}" dt="2022-03-10T17:05:18.930" v="1979"/>
          <ac:picMkLst>
            <pc:docMk/>
            <pc:sldMk cId="3446084818" sldId="359"/>
            <ac:picMk id="12" creationId="{CC7BBDB4-4A91-42F5-A09B-2F0098CAFDE8}"/>
          </ac:picMkLst>
        </pc:picChg>
        <pc:picChg chg="del">
          <ac:chgData name="Tina Schuermans" userId="7fabdca3-5dad-46cf-becd-15cf68f67b6f" providerId="ADAL" clId="{37CA0078-0BB4-42B3-B2A6-B5A376ACF215}" dt="2022-03-10T17:00:15.678" v="1860" actId="478"/>
          <ac:picMkLst>
            <pc:docMk/>
            <pc:sldMk cId="3446084818" sldId="359"/>
            <ac:picMk id="1026" creationId="{F8D9C13F-6F1E-42CC-B55D-2500643A3844}"/>
          </ac:picMkLst>
        </pc:picChg>
        <pc:picChg chg="del">
          <ac:chgData name="Tina Schuermans" userId="7fabdca3-5dad-46cf-becd-15cf68f67b6f" providerId="ADAL" clId="{37CA0078-0BB4-42B3-B2A6-B5A376ACF215}" dt="2022-03-10T17:05:09.954" v="1976" actId="478"/>
          <ac:picMkLst>
            <pc:docMk/>
            <pc:sldMk cId="3446084818" sldId="359"/>
            <ac:picMk id="5122" creationId="{E22128D8-5D7A-484D-A78B-97A5EBE56DE3}"/>
          </ac:picMkLst>
        </pc:picChg>
      </pc:sldChg>
      <pc:sldChg chg="addSp delSp modSp add mod">
        <pc:chgData name="Tina Schuermans" userId="7fabdca3-5dad-46cf-becd-15cf68f67b6f" providerId="ADAL" clId="{37CA0078-0BB4-42B3-B2A6-B5A376ACF215}" dt="2022-03-10T17:05:02.476" v="1975" actId="1076"/>
        <pc:sldMkLst>
          <pc:docMk/>
          <pc:sldMk cId="53436700" sldId="360"/>
        </pc:sldMkLst>
        <pc:spChg chg="mod">
          <ac:chgData name="Tina Schuermans" userId="7fabdca3-5dad-46cf-becd-15cf68f67b6f" providerId="ADAL" clId="{37CA0078-0BB4-42B3-B2A6-B5A376ACF215}" dt="2022-03-10T17:03:00.770" v="1966" actId="6549"/>
          <ac:spMkLst>
            <pc:docMk/>
            <pc:sldMk cId="53436700" sldId="360"/>
            <ac:spMk id="3" creationId="{37D8965D-AD96-4B99-B42E-0A9AC42B1236}"/>
          </ac:spMkLst>
        </pc:spChg>
        <pc:picChg chg="mod">
          <ac:chgData name="Tina Schuermans" userId="7fabdca3-5dad-46cf-becd-15cf68f67b6f" providerId="ADAL" clId="{37CA0078-0BB4-42B3-B2A6-B5A376ACF215}" dt="2022-03-10T17:05:02.476" v="1975" actId="1076"/>
          <ac:picMkLst>
            <pc:docMk/>
            <pc:sldMk cId="53436700" sldId="360"/>
            <ac:picMk id="10" creationId="{53B94EDD-1FF2-4AB3-9AB2-6CFE18ECCE4E}"/>
          </ac:picMkLst>
        </pc:picChg>
        <pc:picChg chg="add mod">
          <ac:chgData name="Tina Schuermans" userId="7fabdca3-5dad-46cf-becd-15cf68f67b6f" providerId="ADAL" clId="{37CA0078-0BB4-42B3-B2A6-B5A376ACF215}" dt="2022-03-10T17:04:57.420" v="1974" actId="14100"/>
          <ac:picMkLst>
            <pc:docMk/>
            <pc:sldMk cId="53436700" sldId="360"/>
            <ac:picMk id="2050" creationId="{393C56BD-F701-4A37-AF31-D5F35EA1C607}"/>
          </ac:picMkLst>
        </pc:picChg>
        <pc:picChg chg="del">
          <ac:chgData name="Tina Schuermans" userId="7fabdca3-5dad-46cf-becd-15cf68f67b6f" providerId="ADAL" clId="{37CA0078-0BB4-42B3-B2A6-B5A376ACF215}" dt="2022-03-10T17:04:31.396" v="1967" actId="478"/>
          <ac:picMkLst>
            <pc:docMk/>
            <pc:sldMk cId="53436700" sldId="360"/>
            <ac:picMk id="5122" creationId="{E22128D8-5D7A-484D-A78B-97A5EBE56DE3}"/>
          </ac:picMkLst>
        </pc:picChg>
      </pc:sldChg>
      <pc:sldChg chg="addSp modSp add mod modNotesTx">
        <pc:chgData name="Tina Schuermans" userId="7fabdca3-5dad-46cf-becd-15cf68f67b6f" providerId="ADAL" clId="{37CA0078-0BB4-42B3-B2A6-B5A376ACF215}" dt="2022-03-10T17:07:36.093" v="2176" actId="20577"/>
        <pc:sldMkLst>
          <pc:docMk/>
          <pc:sldMk cId="1069054888" sldId="361"/>
        </pc:sldMkLst>
        <pc:spChg chg="mod">
          <ac:chgData name="Tina Schuermans" userId="7fabdca3-5dad-46cf-becd-15cf68f67b6f" providerId="ADAL" clId="{37CA0078-0BB4-42B3-B2A6-B5A376ACF215}" dt="2022-03-10T17:06:35.372" v="2057" actId="20577"/>
          <ac:spMkLst>
            <pc:docMk/>
            <pc:sldMk cId="1069054888" sldId="361"/>
            <ac:spMk id="2" creationId="{CB0F70F0-3163-42FA-9342-66CB6420D834}"/>
          </ac:spMkLst>
        </pc:spChg>
        <pc:spChg chg="mod">
          <ac:chgData name="Tina Schuermans" userId="7fabdca3-5dad-46cf-becd-15cf68f67b6f" providerId="ADAL" clId="{37CA0078-0BB4-42B3-B2A6-B5A376ACF215}" dt="2022-03-10T17:07:36.093" v="2176" actId="20577"/>
          <ac:spMkLst>
            <pc:docMk/>
            <pc:sldMk cId="1069054888" sldId="361"/>
            <ac:spMk id="3" creationId="{C46217E4-FF14-4821-B801-56F611D44E30}"/>
          </ac:spMkLst>
        </pc:spChg>
        <pc:picChg chg="add mod">
          <ac:chgData name="Tina Schuermans" userId="7fabdca3-5dad-46cf-becd-15cf68f67b6f" providerId="ADAL" clId="{37CA0078-0BB4-42B3-B2A6-B5A376ACF215}" dt="2022-03-10T17:06:43.252" v="2058" actId="1076"/>
          <ac:picMkLst>
            <pc:docMk/>
            <pc:sldMk cId="1069054888" sldId="361"/>
            <ac:picMk id="8" creationId="{0E8EEA92-FAE4-431A-844D-FC10A86FFA85}"/>
          </ac:picMkLst>
        </pc:picChg>
      </pc:sldChg>
      <pc:sldChg chg="addSp delSp add del setBg delDesignElem">
        <pc:chgData name="Tina Schuermans" userId="7fabdca3-5dad-46cf-becd-15cf68f67b6f" providerId="ADAL" clId="{37CA0078-0BB4-42B3-B2A6-B5A376ACF215}" dt="2022-03-10T17:06:19.018" v="2053"/>
        <pc:sldMkLst>
          <pc:docMk/>
          <pc:sldMk cId="2871968806" sldId="362"/>
        </pc:sldMkLst>
        <pc:spChg chg="add del">
          <ac:chgData name="Tina Schuermans" userId="7fabdca3-5dad-46cf-becd-15cf68f67b6f" providerId="ADAL" clId="{37CA0078-0BB4-42B3-B2A6-B5A376ACF215}" dt="2022-03-10T17:06:19.018" v="2053"/>
          <ac:spMkLst>
            <pc:docMk/>
            <pc:sldMk cId="2871968806" sldId="362"/>
            <ac:spMk id="135" creationId="{5E52985E-2553-471E-82AA-5ED7A329890A}"/>
          </ac:spMkLst>
        </pc:spChg>
        <pc:cxnChg chg="add del">
          <ac:chgData name="Tina Schuermans" userId="7fabdca3-5dad-46cf-becd-15cf68f67b6f" providerId="ADAL" clId="{37CA0078-0BB4-42B3-B2A6-B5A376ACF215}" dt="2022-03-10T17:06:19.018" v="2053"/>
          <ac:cxnSpMkLst>
            <pc:docMk/>
            <pc:sldMk cId="2871968806" sldId="362"/>
            <ac:cxnSpMk id="137" creationId="{DAE3ABC6-4042-4293-A7DF-F01181363B7E}"/>
          </ac:cxnSpMkLst>
        </pc:cxnChg>
      </pc:sldChg>
      <pc:sldChg chg="addSp modSp add mod modNotesTx">
        <pc:chgData name="Tina Schuermans" userId="7fabdca3-5dad-46cf-becd-15cf68f67b6f" providerId="ADAL" clId="{37CA0078-0BB4-42B3-B2A6-B5A376ACF215}" dt="2022-03-11T14:16:39.032" v="2822"/>
        <pc:sldMkLst>
          <pc:docMk/>
          <pc:sldMk cId="4215553145" sldId="362"/>
        </pc:sldMkLst>
        <pc:spChg chg="mod">
          <ac:chgData name="Tina Schuermans" userId="7fabdca3-5dad-46cf-becd-15cf68f67b6f" providerId="ADAL" clId="{37CA0078-0BB4-42B3-B2A6-B5A376ACF215}" dt="2022-03-11T14:16:22.865" v="2818" actId="20577"/>
          <ac:spMkLst>
            <pc:docMk/>
            <pc:sldMk cId="4215553145" sldId="362"/>
            <ac:spMk id="3" creationId="{E8D88C5C-FD89-47A4-9FF0-B28A03CA6926}"/>
          </ac:spMkLst>
        </pc:spChg>
        <pc:picChg chg="add mod">
          <ac:chgData name="Tina Schuermans" userId="7fabdca3-5dad-46cf-becd-15cf68f67b6f" providerId="ADAL" clId="{37CA0078-0BB4-42B3-B2A6-B5A376ACF215}" dt="2022-03-11T14:15:42.535" v="2651"/>
          <ac:picMkLst>
            <pc:docMk/>
            <pc:sldMk cId="4215553145" sldId="362"/>
            <ac:picMk id="8" creationId="{9D3A5C60-D8AC-4208-9743-E3EBB74F6A2B}"/>
          </ac:picMkLst>
        </pc:picChg>
      </pc:sldChg>
    </pc:docChg>
  </pc:docChgLst>
  <pc:docChgLst>
    <pc:chgData name="Tina Schuermans" userId="7fabdca3-5dad-46cf-becd-15cf68f67b6f" providerId="ADAL" clId="{208B37A9-03C3-461A-AD8E-46CB3278B6AD}"/>
    <pc:docChg chg="undo custSel addSld delSld modSld">
      <pc:chgData name="Tina Schuermans" userId="7fabdca3-5dad-46cf-becd-15cf68f67b6f" providerId="ADAL" clId="{208B37A9-03C3-461A-AD8E-46CB3278B6AD}" dt="2023-01-24T09:18:35.348" v="92" actId="20577"/>
      <pc:docMkLst>
        <pc:docMk/>
      </pc:docMkLst>
      <pc:sldChg chg="addSp delSp modSp mod addAnim delAnim modAnim modNotesTx">
        <pc:chgData name="Tina Schuermans" userId="7fabdca3-5dad-46cf-becd-15cf68f67b6f" providerId="ADAL" clId="{208B37A9-03C3-461A-AD8E-46CB3278B6AD}" dt="2023-01-24T09:18:35.348" v="92" actId="20577"/>
        <pc:sldMkLst>
          <pc:docMk/>
          <pc:sldMk cId="899008235" sldId="283"/>
        </pc:sldMkLst>
        <pc:spChg chg="mod">
          <ac:chgData name="Tina Schuermans" userId="7fabdca3-5dad-46cf-becd-15cf68f67b6f" providerId="ADAL" clId="{208B37A9-03C3-461A-AD8E-46CB3278B6AD}" dt="2023-01-24T09:17:37.779" v="57" actId="20577"/>
          <ac:spMkLst>
            <pc:docMk/>
            <pc:sldMk cId="899008235" sldId="283"/>
            <ac:spMk id="6" creationId="{ABB43E74-45E1-4BF4-827F-B80CD789E844}"/>
          </ac:spMkLst>
        </pc:spChg>
        <pc:picChg chg="add del">
          <ac:chgData name="Tina Schuermans" userId="7fabdca3-5dad-46cf-becd-15cf68f67b6f" providerId="ADAL" clId="{208B37A9-03C3-461A-AD8E-46CB3278B6AD}" dt="2023-01-24T09:17:21.717" v="52" actId="478"/>
          <ac:picMkLst>
            <pc:docMk/>
            <pc:sldMk cId="899008235" sldId="283"/>
            <ac:picMk id="2" creationId="{8C912D65-AAB3-40B8-9120-F9F392582745}"/>
          </ac:picMkLst>
        </pc:picChg>
        <pc:picChg chg="del">
          <ac:chgData name="Tina Schuermans" userId="7fabdca3-5dad-46cf-becd-15cf68f67b6f" providerId="ADAL" clId="{208B37A9-03C3-461A-AD8E-46CB3278B6AD}" dt="2023-01-24T09:17:14.276" v="51" actId="478"/>
          <ac:picMkLst>
            <pc:docMk/>
            <pc:sldMk cId="899008235" sldId="283"/>
            <ac:picMk id="3" creationId="{0CA3A4E7-D855-45E7-A3FC-E542A89D9A36}"/>
          </ac:picMkLst>
        </pc:picChg>
        <pc:picChg chg="add mod">
          <ac:chgData name="Tina Schuermans" userId="7fabdca3-5dad-46cf-becd-15cf68f67b6f" providerId="ADAL" clId="{208B37A9-03C3-461A-AD8E-46CB3278B6AD}" dt="2023-01-24T09:17:55.637" v="60" actId="1076"/>
          <ac:picMkLst>
            <pc:docMk/>
            <pc:sldMk cId="899008235" sldId="283"/>
            <ac:picMk id="4" creationId="{DB05CB3D-1B06-70DC-524F-2C1F72D97373}"/>
          </ac:picMkLst>
        </pc:picChg>
      </pc:sldChg>
      <pc:sldChg chg="addSp delSp modSp mod setBg">
        <pc:chgData name="Tina Schuermans" userId="7fabdca3-5dad-46cf-becd-15cf68f67b6f" providerId="ADAL" clId="{208B37A9-03C3-461A-AD8E-46CB3278B6AD}" dt="2023-01-24T08:47:08.064" v="29" actId="1076"/>
        <pc:sldMkLst>
          <pc:docMk/>
          <pc:sldMk cId="1268020830" sldId="316"/>
        </pc:sldMkLst>
        <pc:spChg chg="mod ord">
          <ac:chgData name="Tina Schuermans" userId="7fabdca3-5dad-46cf-becd-15cf68f67b6f" providerId="ADAL" clId="{208B37A9-03C3-461A-AD8E-46CB3278B6AD}" dt="2023-01-24T08:46:57.291" v="26" actId="1076"/>
          <ac:spMkLst>
            <pc:docMk/>
            <pc:sldMk cId="1268020830" sldId="316"/>
            <ac:spMk id="2" creationId="{FCDA56AD-77C0-419E-ACD1-4C6E9240FCF8}"/>
          </ac:spMkLst>
        </pc:spChg>
        <pc:spChg chg="add del">
          <ac:chgData name="Tina Schuermans" userId="7fabdca3-5dad-46cf-becd-15cf68f67b6f" providerId="ADAL" clId="{208B37A9-03C3-461A-AD8E-46CB3278B6AD}" dt="2023-01-24T08:45:25.615" v="16" actId="26606"/>
          <ac:spMkLst>
            <pc:docMk/>
            <pc:sldMk cId="1268020830" sldId="316"/>
            <ac:spMk id="1030" creationId="{1FAB53BD-3961-62D2-C0F5-9EAE87B16BA3}"/>
          </ac:spMkLst>
        </pc:spChg>
        <pc:spChg chg="add del">
          <ac:chgData name="Tina Schuermans" userId="7fabdca3-5dad-46cf-becd-15cf68f67b6f" providerId="ADAL" clId="{208B37A9-03C3-461A-AD8E-46CB3278B6AD}" dt="2023-01-24T08:45:25.615" v="16" actId="26606"/>
          <ac:spMkLst>
            <pc:docMk/>
            <pc:sldMk cId="1268020830" sldId="316"/>
            <ac:spMk id="1033" creationId="{231BF440-39FA-4087-84CC-2EEC0BBDAF29}"/>
          </ac:spMkLst>
        </pc:spChg>
        <pc:spChg chg="add del">
          <ac:chgData name="Tina Schuermans" userId="7fabdca3-5dad-46cf-becd-15cf68f67b6f" providerId="ADAL" clId="{208B37A9-03C3-461A-AD8E-46CB3278B6AD}" dt="2023-01-24T08:45:25.615" v="16" actId="26606"/>
          <ac:spMkLst>
            <pc:docMk/>
            <pc:sldMk cId="1268020830" sldId="316"/>
            <ac:spMk id="1035" creationId="{F04E4CBA-303B-48BD-8451-C2701CB0EEBF}"/>
          </ac:spMkLst>
        </pc:spChg>
        <pc:spChg chg="add del">
          <ac:chgData name="Tina Schuermans" userId="7fabdca3-5dad-46cf-becd-15cf68f67b6f" providerId="ADAL" clId="{208B37A9-03C3-461A-AD8E-46CB3278B6AD}" dt="2023-01-24T08:45:25.615" v="16" actId="26606"/>
          <ac:spMkLst>
            <pc:docMk/>
            <pc:sldMk cId="1268020830" sldId="316"/>
            <ac:spMk id="1037" creationId="{F6CA58B3-AFCC-4A40-9882-50D5080879B0}"/>
          </ac:spMkLst>
        </pc:spChg>
        <pc:spChg chg="add del">
          <ac:chgData name="Tina Schuermans" userId="7fabdca3-5dad-46cf-becd-15cf68f67b6f" providerId="ADAL" clId="{208B37A9-03C3-461A-AD8E-46CB3278B6AD}" dt="2023-01-24T08:45:25.615" v="16" actId="26606"/>
          <ac:spMkLst>
            <pc:docMk/>
            <pc:sldMk cId="1268020830" sldId="316"/>
            <ac:spMk id="1039" creationId="{75C56826-D4E5-42ED-8529-079651CB3005}"/>
          </ac:spMkLst>
        </pc:spChg>
        <pc:spChg chg="add del">
          <ac:chgData name="Tina Schuermans" userId="7fabdca3-5dad-46cf-becd-15cf68f67b6f" providerId="ADAL" clId="{208B37A9-03C3-461A-AD8E-46CB3278B6AD}" dt="2023-01-24T08:45:25.615" v="16" actId="26606"/>
          <ac:spMkLst>
            <pc:docMk/>
            <pc:sldMk cId="1268020830" sldId="316"/>
            <ac:spMk id="1041" creationId="{82095FCE-EF05-4443-B97A-85DEE3A5CA17}"/>
          </ac:spMkLst>
        </pc:spChg>
        <pc:spChg chg="add del">
          <ac:chgData name="Tina Schuermans" userId="7fabdca3-5dad-46cf-becd-15cf68f67b6f" providerId="ADAL" clId="{208B37A9-03C3-461A-AD8E-46CB3278B6AD}" dt="2023-01-24T08:45:25.615" v="16" actId="26606"/>
          <ac:spMkLst>
            <pc:docMk/>
            <pc:sldMk cId="1268020830" sldId="316"/>
            <ac:spMk id="1043" creationId="{CA00AE6B-AA30-4CF8-BA6F-339B780AD76C}"/>
          </ac:spMkLst>
        </pc:spChg>
        <pc:picChg chg="mod">
          <ac:chgData name="Tina Schuermans" userId="7fabdca3-5dad-46cf-becd-15cf68f67b6f" providerId="ADAL" clId="{208B37A9-03C3-461A-AD8E-46CB3278B6AD}" dt="2023-01-24T08:47:08.064" v="29" actId="1076"/>
          <ac:picMkLst>
            <pc:docMk/>
            <pc:sldMk cId="1268020830" sldId="316"/>
            <ac:picMk id="4" creationId="{67E7CC9A-0A60-4FFD-9A79-EAD98685B066}"/>
          </ac:picMkLst>
        </pc:picChg>
        <pc:picChg chg="mod">
          <ac:chgData name="Tina Schuermans" userId="7fabdca3-5dad-46cf-becd-15cf68f67b6f" providerId="ADAL" clId="{208B37A9-03C3-461A-AD8E-46CB3278B6AD}" dt="2023-01-24T08:47:02.784" v="28" actId="1076"/>
          <ac:picMkLst>
            <pc:docMk/>
            <pc:sldMk cId="1268020830" sldId="316"/>
            <ac:picMk id="1026" creationId="{1D412E05-0196-4A49-AF0D-E373CAEA1308}"/>
          </ac:picMkLst>
        </pc:picChg>
      </pc:sldChg>
      <pc:sldChg chg="addSp delSp modSp add del mod setBg">
        <pc:chgData name="Tina Schuermans" userId="7fabdca3-5dad-46cf-becd-15cf68f67b6f" providerId="ADAL" clId="{208B37A9-03C3-461A-AD8E-46CB3278B6AD}" dt="2023-01-24T09:16:53.538" v="48" actId="47"/>
        <pc:sldMkLst>
          <pc:docMk/>
          <pc:sldMk cId="3676839352" sldId="363"/>
        </pc:sldMkLst>
        <pc:spChg chg="mod ord">
          <ac:chgData name="Tina Schuermans" userId="7fabdca3-5dad-46cf-becd-15cf68f67b6f" providerId="ADAL" clId="{208B37A9-03C3-461A-AD8E-46CB3278B6AD}" dt="2023-01-23T20:13:36.501" v="11" actId="26606"/>
          <ac:spMkLst>
            <pc:docMk/>
            <pc:sldMk cId="3676839352" sldId="363"/>
            <ac:spMk id="2" creationId="{FCDA56AD-77C0-419E-ACD1-4C6E9240FCF8}"/>
          </ac:spMkLst>
        </pc:spChg>
        <pc:spChg chg="add">
          <ac:chgData name="Tina Schuermans" userId="7fabdca3-5dad-46cf-becd-15cf68f67b6f" providerId="ADAL" clId="{208B37A9-03C3-461A-AD8E-46CB3278B6AD}" dt="2023-01-23T20:13:36.501" v="11" actId="26606"/>
          <ac:spMkLst>
            <pc:docMk/>
            <pc:sldMk cId="3676839352" sldId="363"/>
            <ac:spMk id="1031" creationId="{8F8AAABF-193E-4661-945E-C429586E1A42}"/>
          </ac:spMkLst>
        </pc:spChg>
        <pc:picChg chg="add mod">
          <ac:chgData name="Tina Schuermans" userId="7fabdca3-5dad-46cf-becd-15cf68f67b6f" providerId="ADAL" clId="{208B37A9-03C3-461A-AD8E-46CB3278B6AD}" dt="2023-01-23T20:13:36.501" v="11" actId="26606"/>
          <ac:picMkLst>
            <pc:docMk/>
            <pc:sldMk cId="3676839352" sldId="363"/>
            <ac:picMk id="3" creationId="{116BBE2E-CCF2-3363-C618-81BAF0A1A57E}"/>
          </ac:picMkLst>
        </pc:picChg>
        <pc:picChg chg="del">
          <ac:chgData name="Tina Schuermans" userId="7fabdca3-5dad-46cf-becd-15cf68f67b6f" providerId="ADAL" clId="{208B37A9-03C3-461A-AD8E-46CB3278B6AD}" dt="2023-01-23T20:13:27.907" v="1" actId="478"/>
          <ac:picMkLst>
            <pc:docMk/>
            <pc:sldMk cId="3676839352" sldId="363"/>
            <ac:picMk id="4" creationId="{67E7CC9A-0A60-4FFD-9A79-EAD98685B066}"/>
          </ac:picMkLst>
        </pc:picChg>
        <pc:picChg chg="mod">
          <ac:chgData name="Tina Schuermans" userId="7fabdca3-5dad-46cf-becd-15cf68f67b6f" providerId="ADAL" clId="{208B37A9-03C3-461A-AD8E-46CB3278B6AD}" dt="2023-01-23T20:13:36.501" v="11" actId="26606"/>
          <ac:picMkLst>
            <pc:docMk/>
            <pc:sldMk cId="3676839352" sldId="363"/>
            <ac:picMk id="1026" creationId="{1D412E05-0196-4A49-AF0D-E373CAEA1308}"/>
          </ac:picMkLst>
        </pc:picChg>
      </pc:sldChg>
      <pc:sldChg chg="add del">
        <pc:chgData name="Tina Schuermans" userId="7fabdca3-5dad-46cf-becd-15cf68f67b6f" providerId="ADAL" clId="{208B37A9-03C3-461A-AD8E-46CB3278B6AD}" dt="2023-01-24T08:44:50.748" v="14" actId="2890"/>
        <pc:sldMkLst>
          <pc:docMk/>
          <pc:sldMk cId="3681861388" sldId="364"/>
        </pc:sldMkLst>
      </pc:sldChg>
      <pc:sldChg chg="addSp delSp modSp add mod">
        <pc:chgData name="Tina Schuermans" userId="7fabdca3-5dad-46cf-becd-15cf68f67b6f" providerId="ADAL" clId="{208B37A9-03C3-461A-AD8E-46CB3278B6AD}" dt="2023-01-24T08:48:41.516" v="47" actId="14100"/>
        <pc:sldMkLst>
          <pc:docMk/>
          <pc:sldMk cId="4212922860" sldId="364"/>
        </pc:sldMkLst>
        <pc:spChg chg="add del mod">
          <ac:chgData name="Tina Schuermans" userId="7fabdca3-5dad-46cf-becd-15cf68f67b6f" providerId="ADAL" clId="{208B37A9-03C3-461A-AD8E-46CB3278B6AD}" dt="2023-01-24T08:48:15.640" v="45" actId="478"/>
          <ac:spMkLst>
            <pc:docMk/>
            <pc:sldMk cId="4212922860" sldId="364"/>
            <ac:spMk id="3" creationId="{206D9AC7-0F6C-C2E5-91DF-B600F4D72967}"/>
          </ac:spMkLst>
        </pc:spChg>
        <pc:picChg chg="del">
          <ac:chgData name="Tina Schuermans" userId="7fabdca3-5dad-46cf-becd-15cf68f67b6f" providerId="ADAL" clId="{208B37A9-03C3-461A-AD8E-46CB3278B6AD}" dt="2023-01-24T08:47:15.380" v="31" actId="478"/>
          <ac:picMkLst>
            <pc:docMk/>
            <pc:sldMk cId="4212922860" sldId="364"/>
            <ac:picMk id="4" creationId="{67E7CC9A-0A60-4FFD-9A79-EAD98685B066}"/>
          </ac:picMkLst>
        </pc:picChg>
        <pc:picChg chg="add mod">
          <ac:chgData name="Tina Schuermans" userId="7fabdca3-5dad-46cf-becd-15cf68f67b6f" providerId="ADAL" clId="{208B37A9-03C3-461A-AD8E-46CB3278B6AD}" dt="2023-01-24T08:48:41.516" v="47" actId="14100"/>
          <ac:picMkLst>
            <pc:docMk/>
            <pc:sldMk cId="4212922860" sldId="364"/>
            <ac:picMk id="5" creationId="{DCDF9838-473E-81D7-112A-A1AE32EBADCA}"/>
          </ac:picMkLst>
        </pc:picChg>
        <pc:picChg chg="del">
          <ac:chgData name="Tina Schuermans" userId="7fabdca3-5dad-46cf-becd-15cf68f67b6f" providerId="ADAL" clId="{208B37A9-03C3-461A-AD8E-46CB3278B6AD}" dt="2023-01-24T08:47:16.411" v="32" actId="478"/>
          <ac:picMkLst>
            <pc:docMk/>
            <pc:sldMk cId="4212922860" sldId="364"/>
            <ac:picMk id="1026" creationId="{1D412E05-0196-4A49-AF0D-E373CAEA1308}"/>
          </ac:picMkLst>
        </pc:picChg>
      </pc:sldChg>
    </pc:docChg>
  </pc:docChgLst>
  <pc:docChgLst>
    <pc:chgData name="Tina Schuermans" userId="7fabdca3-5dad-46cf-becd-15cf68f67b6f" providerId="ADAL" clId="{4EEF47FD-20FA-4388-8D06-59F7FF77FB3A}"/>
    <pc:docChg chg="undo custSel addSld delSld modSld sldOrd">
      <pc:chgData name="Tina Schuermans" userId="7fabdca3-5dad-46cf-becd-15cf68f67b6f" providerId="ADAL" clId="{4EEF47FD-20FA-4388-8D06-59F7FF77FB3A}" dt="2022-01-31T13:18:15.789" v="4721" actId="1076"/>
      <pc:docMkLst>
        <pc:docMk/>
      </pc:docMkLst>
      <pc:sldChg chg="modSp mod">
        <pc:chgData name="Tina Schuermans" userId="7fabdca3-5dad-46cf-becd-15cf68f67b6f" providerId="ADAL" clId="{4EEF47FD-20FA-4388-8D06-59F7FF77FB3A}" dt="2022-01-19T12:22:57.315" v="1" actId="6549"/>
        <pc:sldMkLst>
          <pc:docMk/>
          <pc:sldMk cId="3815125393" sldId="256"/>
        </pc:sldMkLst>
        <pc:spChg chg="mod">
          <ac:chgData name="Tina Schuermans" userId="7fabdca3-5dad-46cf-becd-15cf68f67b6f" providerId="ADAL" clId="{4EEF47FD-20FA-4388-8D06-59F7FF77FB3A}" dt="2022-01-19T12:22:57.315" v="1" actId="6549"/>
          <ac:spMkLst>
            <pc:docMk/>
            <pc:sldMk cId="3815125393" sldId="256"/>
            <ac:spMk id="3" creationId="{63183108-C96A-4D06-88D8-6B458DE629D2}"/>
          </ac:spMkLst>
        </pc:spChg>
      </pc:sldChg>
      <pc:sldChg chg="del">
        <pc:chgData name="Tina Schuermans" userId="7fabdca3-5dad-46cf-becd-15cf68f67b6f" providerId="ADAL" clId="{4EEF47FD-20FA-4388-8D06-59F7FF77FB3A}" dt="2022-01-19T12:26:25.797" v="65" actId="47"/>
        <pc:sldMkLst>
          <pc:docMk/>
          <pc:sldMk cId="527356288" sldId="260"/>
        </pc:sldMkLst>
      </pc:sldChg>
      <pc:sldChg chg="modNotesTx">
        <pc:chgData name="Tina Schuermans" userId="7fabdca3-5dad-46cf-becd-15cf68f67b6f" providerId="ADAL" clId="{4EEF47FD-20FA-4388-8D06-59F7FF77FB3A}" dt="2022-01-19T12:29:34.076" v="171" actId="20577"/>
        <pc:sldMkLst>
          <pc:docMk/>
          <pc:sldMk cId="3583404853" sldId="273"/>
        </pc:sldMkLst>
      </pc:sldChg>
      <pc:sldChg chg="addSp delSp modSp mod modNotesTx">
        <pc:chgData name="Tina Schuermans" userId="7fabdca3-5dad-46cf-becd-15cf68f67b6f" providerId="ADAL" clId="{4EEF47FD-20FA-4388-8D06-59F7FF77FB3A}" dt="2022-01-31T13:18:15.789" v="4721" actId="1076"/>
        <pc:sldMkLst>
          <pc:docMk/>
          <pc:sldMk cId="2904729684" sldId="277"/>
        </pc:sldMkLst>
        <pc:picChg chg="add mod">
          <ac:chgData name="Tina Schuermans" userId="7fabdca3-5dad-46cf-becd-15cf68f67b6f" providerId="ADAL" clId="{4EEF47FD-20FA-4388-8D06-59F7FF77FB3A}" dt="2022-01-19T12:38:41.597" v="242" actId="1076"/>
          <ac:picMkLst>
            <pc:docMk/>
            <pc:sldMk cId="2904729684" sldId="277"/>
            <ac:picMk id="3" creationId="{03B87552-A0B5-40E1-B0BE-67D25A5C538F}"/>
          </ac:picMkLst>
        </pc:picChg>
        <pc:picChg chg="mod">
          <ac:chgData name="Tina Schuermans" userId="7fabdca3-5dad-46cf-becd-15cf68f67b6f" providerId="ADAL" clId="{4EEF47FD-20FA-4388-8D06-59F7FF77FB3A}" dt="2022-01-31T13:18:07.826" v="4719" actId="1076"/>
          <ac:picMkLst>
            <pc:docMk/>
            <pc:sldMk cId="2904729684" sldId="277"/>
            <ac:picMk id="6" creationId="{24559EDD-D925-4B23-A382-6E58735F8402}"/>
          </ac:picMkLst>
        </pc:picChg>
        <pc:picChg chg="mod">
          <ac:chgData name="Tina Schuermans" userId="7fabdca3-5dad-46cf-becd-15cf68f67b6f" providerId="ADAL" clId="{4EEF47FD-20FA-4388-8D06-59F7FF77FB3A}" dt="2022-01-31T13:18:10.158" v="4720" actId="1076"/>
          <ac:picMkLst>
            <pc:docMk/>
            <pc:sldMk cId="2904729684" sldId="277"/>
            <ac:picMk id="7" creationId="{F67CD7DA-14E0-4588-86D3-D53FDBA989AB}"/>
          </ac:picMkLst>
        </pc:picChg>
        <pc:picChg chg="mod">
          <ac:chgData name="Tina Schuermans" userId="7fabdca3-5dad-46cf-becd-15cf68f67b6f" providerId="ADAL" clId="{4EEF47FD-20FA-4388-8D06-59F7FF77FB3A}" dt="2022-01-19T12:38:46.791" v="244" actId="1076"/>
          <ac:picMkLst>
            <pc:docMk/>
            <pc:sldMk cId="2904729684" sldId="277"/>
            <ac:picMk id="8" creationId="{E05BC438-3E50-4434-994B-6AC90C41C076}"/>
          </ac:picMkLst>
        </pc:picChg>
        <pc:picChg chg="mod">
          <ac:chgData name="Tina Schuermans" userId="7fabdca3-5dad-46cf-becd-15cf68f67b6f" providerId="ADAL" clId="{4EEF47FD-20FA-4388-8D06-59F7FF77FB3A}" dt="2022-01-19T12:38:50.430" v="245" actId="1076"/>
          <ac:picMkLst>
            <pc:docMk/>
            <pc:sldMk cId="2904729684" sldId="277"/>
            <ac:picMk id="9" creationId="{21362A46-8214-43BC-A696-BF67DBB9E274}"/>
          </ac:picMkLst>
        </pc:picChg>
        <pc:picChg chg="mod">
          <ac:chgData name="Tina Schuermans" userId="7fabdca3-5dad-46cf-becd-15cf68f67b6f" providerId="ADAL" clId="{4EEF47FD-20FA-4388-8D06-59F7FF77FB3A}" dt="2022-01-19T12:35:21.629" v="221" actId="1076"/>
          <ac:picMkLst>
            <pc:docMk/>
            <pc:sldMk cId="2904729684" sldId="277"/>
            <ac:picMk id="10" creationId="{0D5B508E-194F-424D-8D0E-792765FEA49C}"/>
          </ac:picMkLst>
        </pc:picChg>
        <pc:picChg chg="mod">
          <ac:chgData name="Tina Schuermans" userId="7fabdca3-5dad-46cf-becd-15cf68f67b6f" providerId="ADAL" clId="{4EEF47FD-20FA-4388-8D06-59F7FF77FB3A}" dt="2022-01-19T12:35:18.184" v="220" actId="1076"/>
          <ac:picMkLst>
            <pc:docMk/>
            <pc:sldMk cId="2904729684" sldId="277"/>
            <ac:picMk id="11" creationId="{DF85A4EA-E188-4303-9718-2201E86B3642}"/>
          </ac:picMkLst>
        </pc:picChg>
        <pc:picChg chg="mod">
          <ac:chgData name="Tina Schuermans" userId="7fabdca3-5dad-46cf-becd-15cf68f67b6f" providerId="ADAL" clId="{4EEF47FD-20FA-4388-8D06-59F7FF77FB3A}" dt="2022-01-19T12:39:07.311" v="247" actId="14100"/>
          <ac:picMkLst>
            <pc:docMk/>
            <pc:sldMk cId="2904729684" sldId="277"/>
            <ac:picMk id="12" creationId="{9BE034E6-6E43-4F2A-A709-1DB57D7E7A23}"/>
          </ac:picMkLst>
        </pc:picChg>
        <pc:picChg chg="add mod">
          <ac:chgData name="Tina Schuermans" userId="7fabdca3-5dad-46cf-becd-15cf68f67b6f" providerId="ADAL" clId="{4EEF47FD-20FA-4388-8D06-59F7FF77FB3A}" dt="2022-01-31T13:18:15.789" v="4721" actId="1076"/>
          <ac:picMkLst>
            <pc:docMk/>
            <pc:sldMk cId="2904729684" sldId="277"/>
            <ac:picMk id="13" creationId="{F3418A9B-CB0B-403B-BBB9-EAF7846DC8B5}"/>
          </ac:picMkLst>
        </pc:picChg>
        <pc:picChg chg="mod">
          <ac:chgData name="Tina Schuermans" userId="7fabdca3-5dad-46cf-becd-15cf68f67b6f" providerId="ADAL" clId="{4EEF47FD-20FA-4388-8D06-59F7FF77FB3A}" dt="2022-01-19T12:35:15.521" v="219" actId="1076"/>
          <ac:picMkLst>
            <pc:docMk/>
            <pc:sldMk cId="2904729684" sldId="277"/>
            <ac:picMk id="14" creationId="{E1C86A11-6053-4490-9B5A-0D3BB0B507A7}"/>
          </ac:picMkLst>
        </pc:picChg>
        <pc:picChg chg="mod">
          <ac:chgData name="Tina Schuermans" userId="7fabdca3-5dad-46cf-becd-15cf68f67b6f" providerId="ADAL" clId="{4EEF47FD-20FA-4388-8D06-59F7FF77FB3A}" dt="2022-01-19T12:38:44.287" v="243" actId="1076"/>
          <ac:picMkLst>
            <pc:docMk/>
            <pc:sldMk cId="2904729684" sldId="277"/>
            <ac:picMk id="15" creationId="{01EECC0A-8DEB-4F47-953A-0E0106FCFCEF}"/>
          </ac:picMkLst>
        </pc:picChg>
        <pc:picChg chg="del">
          <ac:chgData name="Tina Schuermans" userId="7fabdca3-5dad-46cf-becd-15cf68f67b6f" providerId="ADAL" clId="{4EEF47FD-20FA-4388-8D06-59F7FF77FB3A}" dt="2022-01-19T12:31:52.016" v="174" actId="478"/>
          <ac:picMkLst>
            <pc:docMk/>
            <pc:sldMk cId="2904729684" sldId="277"/>
            <ac:picMk id="16" creationId="{902194F0-8805-4F6B-880D-85201FD9841D}"/>
          </ac:picMkLst>
        </pc:picChg>
        <pc:picChg chg="del">
          <ac:chgData name="Tina Schuermans" userId="7fabdca3-5dad-46cf-becd-15cf68f67b6f" providerId="ADAL" clId="{4EEF47FD-20FA-4388-8D06-59F7FF77FB3A}" dt="2022-01-19T12:31:53.710" v="175" actId="478"/>
          <ac:picMkLst>
            <pc:docMk/>
            <pc:sldMk cId="2904729684" sldId="277"/>
            <ac:picMk id="17" creationId="{756BF137-B92F-4BCC-9A9C-AC7A5E962082}"/>
          </ac:picMkLst>
        </pc:picChg>
        <pc:picChg chg="del">
          <ac:chgData name="Tina Schuermans" userId="7fabdca3-5dad-46cf-becd-15cf68f67b6f" providerId="ADAL" clId="{4EEF47FD-20FA-4388-8D06-59F7FF77FB3A}" dt="2022-01-19T12:31:49.286" v="172" actId="478"/>
          <ac:picMkLst>
            <pc:docMk/>
            <pc:sldMk cId="2904729684" sldId="277"/>
            <ac:picMk id="19" creationId="{BC588895-0368-40F7-ACD9-DA6049EC8347}"/>
          </ac:picMkLst>
        </pc:picChg>
        <pc:picChg chg="del">
          <ac:chgData name="Tina Schuermans" userId="7fabdca3-5dad-46cf-becd-15cf68f67b6f" providerId="ADAL" clId="{4EEF47FD-20FA-4388-8D06-59F7FF77FB3A}" dt="2022-01-19T12:31:50.640" v="173" actId="478"/>
          <ac:picMkLst>
            <pc:docMk/>
            <pc:sldMk cId="2904729684" sldId="277"/>
            <ac:picMk id="20" creationId="{F1323683-1AB6-418D-8A1E-A2451565FFC2}"/>
          </ac:picMkLst>
        </pc:picChg>
        <pc:picChg chg="del">
          <ac:chgData name="Tina Schuermans" userId="7fabdca3-5dad-46cf-becd-15cf68f67b6f" providerId="ADAL" clId="{4EEF47FD-20FA-4388-8D06-59F7FF77FB3A}" dt="2022-01-19T12:31:54.876" v="176" actId="478"/>
          <ac:picMkLst>
            <pc:docMk/>
            <pc:sldMk cId="2904729684" sldId="277"/>
            <ac:picMk id="21" creationId="{C7FC6730-821B-4461-ADCB-B6951630F408}"/>
          </ac:picMkLst>
        </pc:picChg>
        <pc:picChg chg="add mod">
          <ac:chgData name="Tina Schuermans" userId="7fabdca3-5dad-46cf-becd-15cf68f67b6f" providerId="ADAL" clId="{4EEF47FD-20FA-4388-8D06-59F7FF77FB3A}" dt="2022-01-19T12:38:54.268" v="246" actId="1076"/>
          <ac:picMkLst>
            <pc:docMk/>
            <pc:sldMk cId="2904729684" sldId="277"/>
            <ac:picMk id="1026" creationId="{40CBD1F7-2F56-4988-9BB6-697515EA962A}"/>
          </ac:picMkLst>
        </pc:picChg>
      </pc:sldChg>
      <pc:sldChg chg="modSp mod modNotesTx">
        <pc:chgData name="Tina Schuermans" userId="7fabdca3-5dad-46cf-becd-15cf68f67b6f" providerId="ADAL" clId="{4EEF47FD-20FA-4388-8D06-59F7FF77FB3A}" dt="2022-01-19T12:50:52.892" v="629" actId="20577"/>
        <pc:sldMkLst>
          <pc:docMk/>
          <pc:sldMk cId="1786935552" sldId="279"/>
        </pc:sldMkLst>
        <pc:picChg chg="mod">
          <ac:chgData name="Tina Schuermans" userId="7fabdca3-5dad-46cf-becd-15cf68f67b6f" providerId="ADAL" clId="{4EEF47FD-20FA-4388-8D06-59F7FF77FB3A}" dt="2022-01-19T12:49:49.667" v="503" actId="14100"/>
          <ac:picMkLst>
            <pc:docMk/>
            <pc:sldMk cId="1786935552" sldId="279"/>
            <ac:picMk id="8" creationId="{E05BC438-3E50-4434-994B-6AC90C41C076}"/>
          </ac:picMkLst>
        </pc:picChg>
      </pc:sldChg>
      <pc:sldChg chg="modSp">
        <pc:chgData name="Tina Schuermans" userId="7fabdca3-5dad-46cf-becd-15cf68f67b6f" providerId="ADAL" clId="{4EEF47FD-20FA-4388-8D06-59F7FF77FB3A}" dt="2022-01-19T12:47:03.889" v="460" actId="20577"/>
        <pc:sldMkLst>
          <pc:docMk/>
          <pc:sldMk cId="2381345024" sldId="280"/>
        </pc:sldMkLst>
        <pc:spChg chg="mod">
          <ac:chgData name="Tina Schuermans" userId="7fabdca3-5dad-46cf-becd-15cf68f67b6f" providerId="ADAL" clId="{4EEF47FD-20FA-4388-8D06-59F7FF77FB3A}" dt="2022-01-19T12:47:03.889" v="460" actId="20577"/>
          <ac:spMkLst>
            <pc:docMk/>
            <pc:sldMk cId="2381345024" sldId="280"/>
            <ac:spMk id="4" creationId="{7D0DDC10-2436-417D-8A43-6A0178E6F124}"/>
          </ac:spMkLst>
        </pc:spChg>
      </pc:sldChg>
      <pc:sldChg chg="addSp delSp modSp mod modNotesTx">
        <pc:chgData name="Tina Schuermans" userId="7fabdca3-5dad-46cf-becd-15cf68f67b6f" providerId="ADAL" clId="{4EEF47FD-20FA-4388-8D06-59F7FF77FB3A}" dt="2022-01-19T13:12:47.738" v="1263" actId="20577"/>
        <pc:sldMkLst>
          <pc:docMk/>
          <pc:sldMk cId="899008235" sldId="283"/>
        </pc:sldMkLst>
        <pc:spChg chg="del">
          <ac:chgData name="Tina Schuermans" userId="7fabdca3-5dad-46cf-becd-15cf68f67b6f" providerId="ADAL" clId="{4EEF47FD-20FA-4388-8D06-59F7FF77FB3A}" dt="2022-01-19T13:04:50.472" v="1100" actId="478"/>
          <ac:spMkLst>
            <pc:docMk/>
            <pc:sldMk cId="899008235" sldId="283"/>
            <ac:spMk id="2" creationId="{35BD2D25-66DA-4B81-95DF-A650870AD675}"/>
          </ac:spMkLst>
        </pc:spChg>
        <pc:spChg chg="del">
          <ac:chgData name="Tina Schuermans" userId="7fabdca3-5dad-46cf-becd-15cf68f67b6f" providerId="ADAL" clId="{4EEF47FD-20FA-4388-8D06-59F7FF77FB3A}" dt="2022-01-19T13:04:52.991" v="1101" actId="478"/>
          <ac:spMkLst>
            <pc:docMk/>
            <pc:sldMk cId="899008235" sldId="283"/>
            <ac:spMk id="3" creationId="{93015146-66B6-4008-AF22-CB3E46999C25}"/>
          </ac:spMkLst>
        </pc:spChg>
        <pc:spChg chg="add mod">
          <ac:chgData name="Tina Schuermans" userId="7fabdca3-5dad-46cf-becd-15cf68f67b6f" providerId="ADAL" clId="{4EEF47FD-20FA-4388-8D06-59F7FF77FB3A}" dt="2022-01-19T13:10:34.179" v="1252" actId="26606"/>
          <ac:spMkLst>
            <pc:docMk/>
            <pc:sldMk cId="899008235" sldId="283"/>
            <ac:spMk id="6" creationId="{ABB43E74-45E1-4BF4-827F-B80CD789E844}"/>
          </ac:spMkLst>
        </pc:spChg>
        <pc:spChg chg="add del mod">
          <ac:chgData name="Tina Schuermans" userId="7fabdca3-5dad-46cf-becd-15cf68f67b6f" providerId="ADAL" clId="{4EEF47FD-20FA-4388-8D06-59F7FF77FB3A}" dt="2022-01-19T13:04:58.766" v="1102" actId="478"/>
          <ac:spMkLst>
            <pc:docMk/>
            <pc:sldMk cId="899008235" sldId="283"/>
            <ac:spMk id="8" creationId="{61CC936C-7798-41C1-891A-896E6B986F04}"/>
          </ac:spMkLst>
        </pc:spChg>
        <pc:spChg chg="del">
          <ac:chgData name="Tina Schuermans" userId="7fabdca3-5dad-46cf-becd-15cf68f67b6f" providerId="ADAL" clId="{4EEF47FD-20FA-4388-8D06-59F7FF77FB3A}" dt="2022-01-19T13:10:34.179" v="1252" actId="26606"/>
          <ac:spMkLst>
            <pc:docMk/>
            <pc:sldMk cId="899008235" sldId="283"/>
            <ac:spMk id="78" creationId="{5E52985E-2553-471E-82AA-5ED7A329890A}"/>
          </ac:spMkLst>
        </pc:spChg>
        <pc:spChg chg="add">
          <ac:chgData name="Tina Schuermans" userId="7fabdca3-5dad-46cf-becd-15cf68f67b6f" providerId="ADAL" clId="{4EEF47FD-20FA-4388-8D06-59F7FF77FB3A}" dt="2022-01-19T13:10:34.179" v="1252" actId="26606"/>
          <ac:spMkLst>
            <pc:docMk/>
            <pc:sldMk cId="899008235" sldId="283"/>
            <ac:spMk id="137" creationId="{96918796-2918-40D6-BE3A-4600C47FCD42}"/>
          </ac:spMkLst>
        </pc:spChg>
        <pc:picChg chg="mod">
          <ac:chgData name="Tina Schuermans" userId="7fabdca3-5dad-46cf-becd-15cf68f67b6f" providerId="ADAL" clId="{4EEF47FD-20FA-4388-8D06-59F7FF77FB3A}" dt="2022-01-19T13:10:34.179" v="1252" actId="26606"/>
          <ac:picMkLst>
            <pc:docMk/>
            <pc:sldMk cId="899008235" sldId="283"/>
            <ac:picMk id="5" creationId="{6B38D911-B36A-4BFB-9734-2B0EF098FBF2}"/>
          </ac:picMkLst>
        </pc:picChg>
        <pc:picChg chg="mod">
          <ac:chgData name="Tina Schuermans" userId="7fabdca3-5dad-46cf-becd-15cf68f67b6f" providerId="ADAL" clId="{4EEF47FD-20FA-4388-8D06-59F7FF77FB3A}" dt="2022-01-19T13:10:34.179" v="1252" actId="26606"/>
          <ac:picMkLst>
            <pc:docMk/>
            <pc:sldMk cId="899008235" sldId="283"/>
            <ac:picMk id="4100" creationId="{2A79C2C1-53D9-494B-8513-76B1B039260E}"/>
          </ac:picMkLst>
        </pc:picChg>
        <pc:cxnChg chg="del">
          <ac:chgData name="Tina Schuermans" userId="7fabdca3-5dad-46cf-becd-15cf68f67b6f" providerId="ADAL" clId="{4EEF47FD-20FA-4388-8D06-59F7FF77FB3A}" dt="2022-01-19T13:10:34.179" v="1252" actId="26606"/>
          <ac:cxnSpMkLst>
            <pc:docMk/>
            <pc:sldMk cId="899008235" sldId="283"/>
            <ac:cxnSpMk id="80" creationId="{DAE3ABC6-4042-4293-A7DF-F01181363B7E}"/>
          </ac:cxnSpMkLst>
        </pc:cxnChg>
      </pc:sldChg>
      <pc:sldChg chg="modSp mod ord modNotesTx">
        <pc:chgData name="Tina Schuermans" userId="7fabdca3-5dad-46cf-becd-15cf68f67b6f" providerId="ADAL" clId="{4EEF47FD-20FA-4388-8D06-59F7FF77FB3A}" dt="2022-01-19T13:50:48.717" v="2657" actId="20577"/>
        <pc:sldMkLst>
          <pc:docMk/>
          <pc:sldMk cId="4230436029" sldId="284"/>
        </pc:sldMkLst>
        <pc:spChg chg="mod">
          <ac:chgData name="Tina Schuermans" userId="7fabdca3-5dad-46cf-becd-15cf68f67b6f" providerId="ADAL" clId="{4EEF47FD-20FA-4388-8D06-59F7FF77FB3A}" dt="2022-01-19T13:29:39.521" v="1813" actId="20577"/>
          <ac:spMkLst>
            <pc:docMk/>
            <pc:sldMk cId="4230436029" sldId="284"/>
            <ac:spMk id="2" creationId="{33A4BDF5-D551-462C-BE5B-E8052C85F3ED}"/>
          </ac:spMkLst>
        </pc:spChg>
        <pc:spChg chg="mod">
          <ac:chgData name="Tina Schuermans" userId="7fabdca3-5dad-46cf-becd-15cf68f67b6f" providerId="ADAL" clId="{4EEF47FD-20FA-4388-8D06-59F7FF77FB3A}" dt="2022-01-19T12:32:24.510" v="181" actId="27636"/>
          <ac:spMkLst>
            <pc:docMk/>
            <pc:sldMk cId="4230436029" sldId="284"/>
            <ac:spMk id="3" creationId="{37D8965D-AD96-4B99-B42E-0A9AC42B1236}"/>
          </ac:spMkLst>
        </pc:spChg>
      </pc:sldChg>
      <pc:sldChg chg="addSp delSp modSp mod ord modNotesTx">
        <pc:chgData name="Tina Schuermans" userId="7fabdca3-5dad-46cf-becd-15cf68f67b6f" providerId="ADAL" clId="{4EEF47FD-20FA-4388-8D06-59F7FF77FB3A}" dt="2022-01-19T14:19:21.087" v="3617" actId="14100"/>
        <pc:sldMkLst>
          <pc:docMk/>
          <pc:sldMk cId="2492482276" sldId="285"/>
        </pc:sldMkLst>
        <pc:spChg chg="mod">
          <ac:chgData name="Tina Schuermans" userId="7fabdca3-5dad-46cf-becd-15cf68f67b6f" providerId="ADAL" clId="{4EEF47FD-20FA-4388-8D06-59F7FF77FB3A}" dt="2022-01-19T14:19:08.852" v="3615" actId="26606"/>
          <ac:spMkLst>
            <pc:docMk/>
            <pc:sldMk cId="2492482276" sldId="285"/>
            <ac:spMk id="2" creationId="{CB0F70F0-3163-42FA-9342-66CB6420D834}"/>
          </ac:spMkLst>
        </pc:spChg>
        <pc:spChg chg="mod">
          <ac:chgData name="Tina Schuermans" userId="7fabdca3-5dad-46cf-becd-15cf68f67b6f" providerId="ADAL" clId="{4EEF47FD-20FA-4388-8D06-59F7FF77FB3A}" dt="2022-01-19T14:19:08.852" v="3615" actId="26606"/>
          <ac:spMkLst>
            <pc:docMk/>
            <pc:sldMk cId="2492482276" sldId="285"/>
            <ac:spMk id="3" creationId="{C46217E4-FF14-4821-B801-56F611D44E30}"/>
          </ac:spMkLst>
        </pc:spChg>
        <pc:spChg chg="add">
          <ac:chgData name="Tina Schuermans" userId="7fabdca3-5dad-46cf-becd-15cf68f67b6f" providerId="ADAL" clId="{4EEF47FD-20FA-4388-8D06-59F7FF77FB3A}" dt="2022-01-19T14:19:08.852" v="3615" actId="26606"/>
          <ac:spMkLst>
            <pc:docMk/>
            <pc:sldMk cId="2492482276" sldId="285"/>
            <ac:spMk id="135" creationId="{5E52985E-2553-471E-82AA-5ED7A329890A}"/>
          </ac:spMkLst>
        </pc:spChg>
        <pc:spChg chg="del">
          <ac:chgData name="Tina Schuermans" userId="7fabdca3-5dad-46cf-becd-15cf68f67b6f" providerId="ADAL" clId="{4EEF47FD-20FA-4388-8D06-59F7FF77FB3A}" dt="2022-01-19T14:19:08.852" v="3615" actId="26606"/>
          <ac:spMkLst>
            <pc:docMk/>
            <pc:sldMk cId="2492482276" sldId="285"/>
            <ac:spMk id="6150" creationId="{5E52985E-2553-471E-82AA-5ED7A329890A}"/>
          </ac:spMkLst>
        </pc:spChg>
        <pc:picChg chg="add del mod">
          <ac:chgData name="Tina Schuermans" userId="7fabdca3-5dad-46cf-becd-15cf68f67b6f" providerId="ADAL" clId="{4EEF47FD-20FA-4388-8D06-59F7FF77FB3A}" dt="2022-01-19T14:16:33.043" v="3609" actId="478"/>
          <ac:picMkLst>
            <pc:docMk/>
            <pc:sldMk cId="2492482276" sldId="285"/>
            <ac:picMk id="8" creationId="{2612F9AF-98D7-424E-B2A0-602CFD592A8B}"/>
          </ac:picMkLst>
        </pc:picChg>
        <pc:picChg chg="del">
          <ac:chgData name="Tina Schuermans" userId="7fabdca3-5dad-46cf-becd-15cf68f67b6f" providerId="ADAL" clId="{4EEF47FD-20FA-4388-8D06-59F7FF77FB3A}" dt="2022-01-19T14:10:16.183" v="3187" actId="478"/>
          <ac:picMkLst>
            <pc:docMk/>
            <pc:sldMk cId="2492482276" sldId="285"/>
            <ac:picMk id="6146" creationId="{BABB5F99-4E45-439C-A91C-55AFDCEFAC2C}"/>
          </ac:picMkLst>
        </pc:picChg>
        <pc:picChg chg="mod">
          <ac:chgData name="Tina Schuermans" userId="7fabdca3-5dad-46cf-becd-15cf68f67b6f" providerId="ADAL" clId="{4EEF47FD-20FA-4388-8D06-59F7FF77FB3A}" dt="2022-01-19T14:19:21.087" v="3617" actId="14100"/>
          <ac:picMkLst>
            <pc:docMk/>
            <pc:sldMk cId="2492482276" sldId="285"/>
            <ac:picMk id="6148" creationId="{51833B66-CDBC-4CC8-B43E-8D19DC759E5E}"/>
          </ac:picMkLst>
        </pc:picChg>
        <pc:picChg chg="add mod ord">
          <ac:chgData name="Tina Schuermans" userId="7fabdca3-5dad-46cf-becd-15cf68f67b6f" providerId="ADAL" clId="{4EEF47FD-20FA-4388-8D06-59F7FF77FB3A}" dt="2022-01-19T14:19:17.215" v="3616" actId="14100"/>
          <ac:picMkLst>
            <pc:docMk/>
            <pc:sldMk cId="2492482276" sldId="285"/>
            <ac:picMk id="10242" creationId="{6C30E476-D16C-4588-921B-9552C4C444CB}"/>
          </ac:picMkLst>
        </pc:picChg>
        <pc:cxnChg chg="add">
          <ac:chgData name="Tina Schuermans" userId="7fabdca3-5dad-46cf-becd-15cf68f67b6f" providerId="ADAL" clId="{4EEF47FD-20FA-4388-8D06-59F7FF77FB3A}" dt="2022-01-19T14:19:08.852" v="3615" actId="26606"/>
          <ac:cxnSpMkLst>
            <pc:docMk/>
            <pc:sldMk cId="2492482276" sldId="285"/>
            <ac:cxnSpMk id="137" creationId="{DAE3ABC6-4042-4293-A7DF-F01181363B7E}"/>
          </ac:cxnSpMkLst>
        </pc:cxnChg>
        <pc:cxnChg chg="del">
          <ac:chgData name="Tina Schuermans" userId="7fabdca3-5dad-46cf-becd-15cf68f67b6f" providerId="ADAL" clId="{4EEF47FD-20FA-4388-8D06-59F7FF77FB3A}" dt="2022-01-19T14:19:08.852" v="3615" actId="26606"/>
          <ac:cxnSpMkLst>
            <pc:docMk/>
            <pc:sldMk cId="2492482276" sldId="285"/>
            <ac:cxnSpMk id="6151" creationId="{DAE3ABC6-4042-4293-A7DF-F01181363B7E}"/>
          </ac:cxnSpMkLst>
        </pc:cxnChg>
      </pc:sldChg>
      <pc:sldChg chg="modSp del mod modNotesTx">
        <pc:chgData name="Tina Schuermans" userId="7fabdca3-5dad-46cf-becd-15cf68f67b6f" providerId="ADAL" clId="{4EEF47FD-20FA-4388-8D06-59F7FF77FB3A}" dt="2022-01-19T13:29:09.105" v="1775" actId="47"/>
        <pc:sldMkLst>
          <pc:docMk/>
          <pc:sldMk cId="736212403" sldId="286"/>
        </pc:sldMkLst>
        <pc:spChg chg="mod">
          <ac:chgData name="Tina Schuermans" userId="7fabdca3-5dad-46cf-becd-15cf68f67b6f" providerId="ADAL" clId="{4EEF47FD-20FA-4388-8D06-59F7FF77FB3A}" dt="2022-01-19T13:28:26.900" v="1773" actId="20577"/>
          <ac:spMkLst>
            <pc:docMk/>
            <pc:sldMk cId="736212403" sldId="286"/>
            <ac:spMk id="2" creationId="{02D71B8B-BE0E-4BB6-B55A-E843A8DEFB91}"/>
          </ac:spMkLst>
        </pc:spChg>
      </pc:sldChg>
      <pc:sldChg chg="addSp delSp modSp del mod">
        <pc:chgData name="Tina Schuermans" userId="7fabdca3-5dad-46cf-becd-15cf68f67b6f" providerId="ADAL" clId="{4EEF47FD-20FA-4388-8D06-59F7FF77FB3A}" dt="2022-01-19T13:45:26.706" v="2150" actId="47"/>
        <pc:sldMkLst>
          <pc:docMk/>
          <pc:sldMk cId="2610287786" sldId="287"/>
        </pc:sldMkLst>
        <pc:spChg chg="mod">
          <ac:chgData name="Tina Schuermans" userId="7fabdca3-5dad-46cf-becd-15cf68f67b6f" providerId="ADAL" clId="{4EEF47FD-20FA-4388-8D06-59F7FF77FB3A}" dt="2022-01-19T13:43:08.527" v="2097" actId="26606"/>
          <ac:spMkLst>
            <pc:docMk/>
            <pc:sldMk cId="2610287786" sldId="287"/>
            <ac:spMk id="2" creationId="{1BEA745E-8747-4524-A037-8D0C925F232B}"/>
          </ac:spMkLst>
        </pc:spChg>
        <pc:spChg chg="mod">
          <ac:chgData name="Tina Schuermans" userId="7fabdca3-5dad-46cf-becd-15cf68f67b6f" providerId="ADAL" clId="{4EEF47FD-20FA-4388-8D06-59F7FF77FB3A}" dt="2022-01-19T13:43:08.527" v="2097" actId="26606"/>
          <ac:spMkLst>
            <pc:docMk/>
            <pc:sldMk cId="2610287786" sldId="287"/>
            <ac:spMk id="3" creationId="{A6243A53-5504-454B-8A1E-815C150635FE}"/>
          </ac:spMkLst>
        </pc:spChg>
        <pc:spChg chg="add del">
          <ac:chgData name="Tina Schuermans" userId="7fabdca3-5dad-46cf-becd-15cf68f67b6f" providerId="ADAL" clId="{4EEF47FD-20FA-4388-8D06-59F7FF77FB3A}" dt="2022-01-19T13:43:08.527" v="2097" actId="26606"/>
          <ac:spMkLst>
            <pc:docMk/>
            <pc:sldMk cId="2610287786" sldId="287"/>
            <ac:spMk id="74" creationId="{F4C0B10B-D2C4-4A54-AFAD-3D27DF88BB37}"/>
          </ac:spMkLst>
        </pc:spChg>
        <pc:spChg chg="add">
          <ac:chgData name="Tina Schuermans" userId="7fabdca3-5dad-46cf-becd-15cf68f67b6f" providerId="ADAL" clId="{4EEF47FD-20FA-4388-8D06-59F7FF77FB3A}" dt="2022-01-19T13:43:08.527" v="2097" actId="26606"/>
          <ac:spMkLst>
            <pc:docMk/>
            <pc:sldMk cId="2610287786" sldId="287"/>
            <ac:spMk id="82" creationId="{F13C74B1-5B17-4795-BED0-7140497B445A}"/>
          </ac:spMkLst>
        </pc:spChg>
        <pc:spChg chg="add">
          <ac:chgData name="Tina Schuermans" userId="7fabdca3-5dad-46cf-becd-15cf68f67b6f" providerId="ADAL" clId="{4EEF47FD-20FA-4388-8D06-59F7FF77FB3A}" dt="2022-01-19T13:43:08.527" v="2097" actId="26606"/>
          <ac:spMkLst>
            <pc:docMk/>
            <pc:sldMk cId="2610287786" sldId="287"/>
            <ac:spMk id="83" creationId="{D4974D33-8DC5-464E-8C6D-BE58F0669C17}"/>
          </ac:spMkLst>
        </pc:spChg>
        <pc:spChg chg="del">
          <ac:chgData name="Tina Schuermans" userId="7fabdca3-5dad-46cf-becd-15cf68f67b6f" providerId="ADAL" clId="{4EEF47FD-20FA-4388-8D06-59F7FF77FB3A}" dt="2022-01-19T13:35:02" v="1875" actId="26606"/>
          <ac:spMkLst>
            <pc:docMk/>
            <pc:sldMk cId="2610287786" sldId="287"/>
            <ac:spMk id="7172" creationId="{F13C74B1-5B17-4795-BED0-7140497B445A}"/>
          </ac:spMkLst>
        </pc:spChg>
        <pc:spChg chg="del">
          <ac:chgData name="Tina Schuermans" userId="7fabdca3-5dad-46cf-becd-15cf68f67b6f" providerId="ADAL" clId="{4EEF47FD-20FA-4388-8D06-59F7FF77FB3A}" dt="2022-01-19T13:35:02" v="1875" actId="26606"/>
          <ac:spMkLst>
            <pc:docMk/>
            <pc:sldMk cId="2610287786" sldId="287"/>
            <ac:spMk id="7173" creationId="{D4974D33-8DC5-464E-8C6D-BE58F0669C17}"/>
          </ac:spMkLst>
        </pc:spChg>
        <pc:grpChg chg="add del">
          <ac:chgData name="Tina Schuermans" userId="7fabdca3-5dad-46cf-becd-15cf68f67b6f" providerId="ADAL" clId="{4EEF47FD-20FA-4388-8D06-59F7FF77FB3A}" dt="2022-01-19T13:43:08.527" v="2097" actId="26606"/>
          <ac:grpSpMkLst>
            <pc:docMk/>
            <pc:sldMk cId="2610287786" sldId="287"/>
            <ac:grpSpMk id="76" creationId="{B6BADB90-C74B-40D6-86DC-503F65FCE8DC}"/>
          </ac:grpSpMkLst>
        </pc:grpChg>
        <pc:picChg chg="mod">
          <ac:chgData name="Tina Schuermans" userId="7fabdca3-5dad-46cf-becd-15cf68f67b6f" providerId="ADAL" clId="{4EEF47FD-20FA-4388-8D06-59F7FF77FB3A}" dt="2022-01-19T13:43:08.527" v="2097" actId="26606"/>
          <ac:picMkLst>
            <pc:docMk/>
            <pc:sldMk cId="2610287786" sldId="287"/>
            <ac:picMk id="7170" creationId="{AB569FA8-86DA-4AD2-A63E-D559E110A79A}"/>
          </ac:picMkLst>
        </pc:picChg>
      </pc:sldChg>
      <pc:sldChg chg="modNotesTx">
        <pc:chgData name="Tina Schuermans" userId="7fabdca3-5dad-46cf-becd-15cf68f67b6f" providerId="ADAL" clId="{4EEF47FD-20FA-4388-8D06-59F7FF77FB3A}" dt="2022-01-19T14:03:58.121" v="3127" actId="20577"/>
        <pc:sldMkLst>
          <pc:docMk/>
          <pc:sldMk cId="1926816706" sldId="288"/>
        </pc:sldMkLst>
      </pc:sldChg>
      <pc:sldChg chg="addSp delSp modSp mod modNotesTx">
        <pc:chgData name="Tina Schuermans" userId="7fabdca3-5dad-46cf-becd-15cf68f67b6f" providerId="ADAL" clId="{4EEF47FD-20FA-4388-8D06-59F7FF77FB3A}" dt="2022-01-19T13:25:35.871" v="1613" actId="20577"/>
        <pc:sldMkLst>
          <pc:docMk/>
          <pc:sldMk cId="1254115227" sldId="289"/>
        </pc:sldMkLst>
        <pc:spChg chg="mod ord">
          <ac:chgData name="Tina Schuermans" userId="7fabdca3-5dad-46cf-becd-15cf68f67b6f" providerId="ADAL" clId="{4EEF47FD-20FA-4388-8D06-59F7FF77FB3A}" dt="2022-01-19T13:22:27.372" v="1462" actId="26606"/>
          <ac:spMkLst>
            <pc:docMk/>
            <pc:sldMk cId="1254115227" sldId="289"/>
            <ac:spMk id="2" creationId="{673EDC6A-9438-42FB-BEB5-CE2C54A6F532}"/>
          </ac:spMkLst>
        </pc:spChg>
        <pc:spChg chg="del">
          <ac:chgData name="Tina Schuermans" userId="7fabdca3-5dad-46cf-becd-15cf68f67b6f" providerId="ADAL" clId="{4EEF47FD-20FA-4388-8D06-59F7FF77FB3A}" dt="2022-01-19T13:20:25.783" v="1424" actId="478"/>
          <ac:spMkLst>
            <pc:docMk/>
            <pc:sldMk cId="1254115227" sldId="289"/>
            <ac:spMk id="3" creationId="{CD98478B-FD63-473B-8805-226A56025A8F}"/>
          </ac:spMkLst>
        </pc:spChg>
        <pc:spChg chg="add del mod">
          <ac:chgData name="Tina Schuermans" userId="7fabdca3-5dad-46cf-becd-15cf68f67b6f" providerId="ADAL" clId="{4EEF47FD-20FA-4388-8D06-59F7FF77FB3A}" dt="2022-01-19T13:20:47.002" v="1427" actId="478"/>
          <ac:spMkLst>
            <pc:docMk/>
            <pc:sldMk cId="1254115227" sldId="289"/>
            <ac:spMk id="6" creationId="{0E32DAA8-DD87-4FC6-B4CE-090F8E6CF75B}"/>
          </ac:spMkLst>
        </pc:spChg>
        <pc:spChg chg="del">
          <ac:chgData name="Tina Schuermans" userId="7fabdca3-5dad-46cf-becd-15cf68f67b6f" providerId="ADAL" clId="{4EEF47FD-20FA-4388-8D06-59F7FF77FB3A}" dt="2022-01-19T13:22:27.372" v="1462" actId="26606"/>
          <ac:spMkLst>
            <pc:docMk/>
            <pc:sldMk cId="1254115227" sldId="289"/>
            <ac:spMk id="73" creationId="{5E52985E-2553-471E-82AA-5ED7A329890A}"/>
          </ac:spMkLst>
        </pc:spChg>
        <pc:spChg chg="add">
          <ac:chgData name="Tina Schuermans" userId="7fabdca3-5dad-46cf-becd-15cf68f67b6f" providerId="ADAL" clId="{4EEF47FD-20FA-4388-8D06-59F7FF77FB3A}" dt="2022-01-19T13:22:27.372" v="1462" actId="26606"/>
          <ac:spMkLst>
            <pc:docMk/>
            <pc:sldMk cId="1254115227" sldId="289"/>
            <ac:spMk id="137" creationId="{96918796-2918-40D6-BE3A-4600C47FCD42}"/>
          </ac:spMkLst>
        </pc:spChg>
        <pc:picChg chg="del">
          <ac:chgData name="Tina Schuermans" userId="7fabdca3-5dad-46cf-becd-15cf68f67b6f" providerId="ADAL" clId="{4EEF47FD-20FA-4388-8D06-59F7FF77FB3A}" dt="2022-01-19T13:21:47.155" v="1454" actId="478"/>
          <ac:picMkLst>
            <pc:docMk/>
            <pc:sldMk cId="1254115227" sldId="289"/>
            <ac:picMk id="4" creationId="{4C86D30F-AB53-44CD-B4DF-6CC3CEB24DF3}"/>
          </ac:picMkLst>
        </pc:picChg>
        <pc:picChg chg="add del mod">
          <ac:chgData name="Tina Schuermans" userId="7fabdca3-5dad-46cf-becd-15cf68f67b6f" providerId="ADAL" clId="{4EEF47FD-20FA-4388-8D06-59F7FF77FB3A}" dt="2022-01-19T13:24:12.277" v="1580" actId="478"/>
          <ac:picMkLst>
            <pc:docMk/>
            <pc:sldMk cId="1254115227" sldId="289"/>
            <ac:picMk id="8" creationId="{D4824B41-5DD2-4FB0-8668-3F71745ED0A9}"/>
          </ac:picMkLst>
        </pc:picChg>
        <pc:picChg chg="add mod">
          <ac:chgData name="Tina Schuermans" userId="7fabdca3-5dad-46cf-becd-15cf68f67b6f" providerId="ADAL" clId="{4EEF47FD-20FA-4388-8D06-59F7FF77FB3A}" dt="2022-01-19T13:24:19.567" v="1583" actId="14100"/>
          <ac:picMkLst>
            <pc:docMk/>
            <pc:sldMk cId="1254115227" sldId="289"/>
            <ac:picMk id="10" creationId="{90DD6105-567C-4687-AFDD-F871DD4F9084}"/>
          </ac:picMkLst>
        </pc:picChg>
        <pc:picChg chg="add del mod">
          <ac:chgData name="Tina Schuermans" userId="7fabdca3-5dad-46cf-becd-15cf68f67b6f" providerId="ADAL" clId="{4EEF47FD-20FA-4388-8D06-59F7FF77FB3A}" dt="2022-01-19T13:22:27.372" v="1462" actId="26606"/>
          <ac:picMkLst>
            <pc:docMk/>
            <pc:sldMk cId="1254115227" sldId="289"/>
            <ac:picMk id="10244" creationId="{476701DD-9FE6-452F-8AF4-C2341C509513}"/>
          </ac:picMkLst>
        </pc:picChg>
        <pc:cxnChg chg="del">
          <ac:chgData name="Tina Schuermans" userId="7fabdca3-5dad-46cf-becd-15cf68f67b6f" providerId="ADAL" clId="{4EEF47FD-20FA-4388-8D06-59F7FF77FB3A}" dt="2022-01-19T13:22:27.372" v="1462" actId="26606"/>
          <ac:cxnSpMkLst>
            <pc:docMk/>
            <pc:sldMk cId="1254115227" sldId="289"/>
            <ac:cxnSpMk id="75" creationId="{DAE3ABC6-4042-4293-A7DF-F01181363B7E}"/>
          </ac:cxnSpMkLst>
        </pc:cxnChg>
      </pc:sldChg>
      <pc:sldChg chg="addSp delSp modSp mod modNotesTx">
        <pc:chgData name="Tina Schuermans" userId="7fabdca3-5dad-46cf-becd-15cf68f67b6f" providerId="ADAL" clId="{4EEF47FD-20FA-4388-8D06-59F7FF77FB3A}" dt="2022-01-19T14:24:22.125" v="3702" actId="20577"/>
        <pc:sldMkLst>
          <pc:docMk/>
          <pc:sldMk cId="1479203122" sldId="290"/>
        </pc:sldMkLst>
        <pc:spChg chg="mod ord">
          <ac:chgData name="Tina Schuermans" userId="7fabdca3-5dad-46cf-becd-15cf68f67b6f" providerId="ADAL" clId="{4EEF47FD-20FA-4388-8D06-59F7FF77FB3A}" dt="2022-01-19T14:24:22.125" v="3702" actId="20577"/>
          <ac:spMkLst>
            <pc:docMk/>
            <pc:sldMk cId="1479203122" sldId="290"/>
            <ac:spMk id="2" creationId="{162514F4-F8F4-46DF-BA4D-87817E568B5D}"/>
          </ac:spMkLst>
        </pc:spChg>
        <pc:spChg chg="del mod">
          <ac:chgData name="Tina Schuermans" userId="7fabdca3-5dad-46cf-becd-15cf68f67b6f" providerId="ADAL" clId="{4EEF47FD-20FA-4388-8D06-59F7FF77FB3A}" dt="2022-01-19T14:24:04.602" v="3695" actId="478"/>
          <ac:spMkLst>
            <pc:docMk/>
            <pc:sldMk cId="1479203122" sldId="290"/>
            <ac:spMk id="3" creationId="{E8D88C5C-FD89-47A4-9FF0-B28A03CA6926}"/>
          </ac:spMkLst>
        </pc:spChg>
        <pc:spChg chg="add del mod">
          <ac:chgData name="Tina Schuermans" userId="7fabdca3-5dad-46cf-becd-15cf68f67b6f" providerId="ADAL" clId="{4EEF47FD-20FA-4388-8D06-59F7FF77FB3A}" dt="2022-01-19T14:24:10.085" v="3696" actId="478"/>
          <ac:spMkLst>
            <pc:docMk/>
            <pc:sldMk cId="1479203122" sldId="290"/>
            <ac:spMk id="5" creationId="{AEC4CB06-8D36-4F8A-ABFF-03E1A7CDAAEE}"/>
          </ac:spMkLst>
        </pc:spChg>
        <pc:spChg chg="add">
          <ac:chgData name="Tina Schuermans" userId="7fabdca3-5dad-46cf-becd-15cf68f67b6f" providerId="ADAL" clId="{4EEF47FD-20FA-4388-8D06-59F7FF77FB3A}" dt="2022-01-19T14:24:14.599" v="3697" actId="26606"/>
          <ac:spMkLst>
            <pc:docMk/>
            <pc:sldMk cId="1479203122" sldId="290"/>
            <ac:spMk id="74" creationId="{96918796-2918-40D6-BE3A-4600C47FCD42}"/>
          </ac:spMkLst>
        </pc:spChg>
        <pc:spChg chg="del">
          <ac:chgData name="Tina Schuermans" userId="7fabdca3-5dad-46cf-becd-15cf68f67b6f" providerId="ADAL" clId="{4EEF47FD-20FA-4388-8D06-59F7FF77FB3A}" dt="2022-01-19T14:24:14.599" v="3697" actId="26606"/>
          <ac:spMkLst>
            <pc:docMk/>
            <pc:sldMk cId="1479203122" sldId="290"/>
            <ac:spMk id="136" creationId="{5E52985E-2553-471E-82AA-5ED7A329890A}"/>
          </ac:spMkLst>
        </pc:spChg>
        <pc:picChg chg="mod">
          <ac:chgData name="Tina Schuermans" userId="7fabdca3-5dad-46cf-becd-15cf68f67b6f" providerId="ADAL" clId="{4EEF47FD-20FA-4388-8D06-59F7FF77FB3A}" dt="2022-01-19T14:24:14.599" v="3697" actId="26606"/>
          <ac:picMkLst>
            <pc:docMk/>
            <pc:sldMk cId="1479203122" sldId="290"/>
            <ac:picMk id="2050" creationId="{C0E26245-9BDF-4791-B931-BC76B96B87EE}"/>
          </ac:picMkLst>
        </pc:picChg>
        <pc:picChg chg="mod">
          <ac:chgData name="Tina Schuermans" userId="7fabdca3-5dad-46cf-becd-15cf68f67b6f" providerId="ADAL" clId="{4EEF47FD-20FA-4388-8D06-59F7FF77FB3A}" dt="2022-01-19T14:24:14.599" v="3697" actId="26606"/>
          <ac:picMkLst>
            <pc:docMk/>
            <pc:sldMk cId="1479203122" sldId="290"/>
            <ac:picMk id="11266" creationId="{4A3971AE-16D6-4269-9BE3-6054C6F306EF}"/>
          </ac:picMkLst>
        </pc:picChg>
        <pc:cxnChg chg="del">
          <ac:chgData name="Tina Schuermans" userId="7fabdca3-5dad-46cf-becd-15cf68f67b6f" providerId="ADAL" clId="{4EEF47FD-20FA-4388-8D06-59F7FF77FB3A}" dt="2022-01-19T14:24:14.599" v="3697" actId="26606"/>
          <ac:cxnSpMkLst>
            <pc:docMk/>
            <pc:sldMk cId="1479203122" sldId="290"/>
            <ac:cxnSpMk id="138" creationId="{DAE3ABC6-4042-4293-A7DF-F01181363B7E}"/>
          </ac:cxnSpMkLst>
        </pc:cxnChg>
      </pc:sldChg>
      <pc:sldChg chg="addSp delSp modSp del mod modNotesTx">
        <pc:chgData name="Tina Schuermans" userId="7fabdca3-5dad-46cf-becd-15cf68f67b6f" providerId="ADAL" clId="{4EEF47FD-20FA-4388-8D06-59F7FF77FB3A}" dt="2022-01-19T13:33:44.205" v="1850" actId="47"/>
        <pc:sldMkLst>
          <pc:docMk/>
          <pc:sldMk cId="3852401859" sldId="291"/>
        </pc:sldMkLst>
        <pc:spChg chg="mod">
          <ac:chgData name="Tina Schuermans" userId="7fabdca3-5dad-46cf-becd-15cf68f67b6f" providerId="ADAL" clId="{4EEF47FD-20FA-4388-8D06-59F7FF77FB3A}" dt="2022-01-19T13:17:36.194" v="1338" actId="20577"/>
          <ac:spMkLst>
            <pc:docMk/>
            <pc:sldMk cId="3852401859" sldId="291"/>
            <ac:spMk id="2" creationId="{400914C2-56BD-4DB3-84D9-2505CA941324}"/>
          </ac:spMkLst>
        </pc:spChg>
        <pc:spChg chg="del mod">
          <ac:chgData name="Tina Schuermans" userId="7fabdca3-5dad-46cf-becd-15cf68f67b6f" providerId="ADAL" clId="{4EEF47FD-20FA-4388-8D06-59F7FF77FB3A}" dt="2022-01-19T13:16:45.785" v="1292" actId="478"/>
          <ac:spMkLst>
            <pc:docMk/>
            <pc:sldMk cId="3852401859" sldId="291"/>
            <ac:spMk id="3" creationId="{0A1495A4-C63F-4238-B0FA-E9EEC28A9A8A}"/>
          </ac:spMkLst>
        </pc:spChg>
        <pc:spChg chg="add del mod">
          <ac:chgData name="Tina Schuermans" userId="7fabdca3-5dad-46cf-becd-15cf68f67b6f" providerId="ADAL" clId="{4EEF47FD-20FA-4388-8D06-59F7FF77FB3A}" dt="2022-01-19T13:17:00.261" v="1294" actId="478"/>
          <ac:spMkLst>
            <pc:docMk/>
            <pc:sldMk cId="3852401859" sldId="291"/>
            <ac:spMk id="13" creationId="{301DC4D0-A1DD-4686-8CC5-71FC3EBF9794}"/>
          </ac:spMkLst>
        </pc:spChg>
        <pc:picChg chg="del">
          <ac:chgData name="Tina Schuermans" userId="7fabdca3-5dad-46cf-becd-15cf68f67b6f" providerId="ADAL" clId="{4EEF47FD-20FA-4388-8D06-59F7FF77FB3A}" dt="2022-01-19T13:13:47.929" v="1277" actId="478"/>
          <ac:picMkLst>
            <pc:docMk/>
            <pc:sldMk cId="3852401859" sldId="291"/>
            <ac:picMk id="4" creationId="{3A14BACD-DE18-43BD-968D-335BE32B229B}"/>
          </ac:picMkLst>
        </pc:picChg>
        <pc:picChg chg="del">
          <ac:chgData name="Tina Schuermans" userId="7fabdca3-5dad-46cf-becd-15cf68f67b6f" providerId="ADAL" clId="{4EEF47FD-20FA-4388-8D06-59F7FF77FB3A}" dt="2022-01-19T13:15:47.367" v="1284" actId="478"/>
          <ac:picMkLst>
            <pc:docMk/>
            <pc:sldMk cId="3852401859" sldId="291"/>
            <ac:picMk id="5" creationId="{D7FB7114-08B1-448C-A5D9-2F100A4D4871}"/>
          </ac:picMkLst>
        </pc:picChg>
        <pc:picChg chg="add mod">
          <ac:chgData name="Tina Schuermans" userId="7fabdca3-5dad-46cf-becd-15cf68f67b6f" providerId="ADAL" clId="{4EEF47FD-20FA-4388-8D06-59F7FF77FB3A}" dt="2022-01-19T13:15:29.652" v="1283" actId="14100"/>
          <ac:picMkLst>
            <pc:docMk/>
            <pc:sldMk cId="3852401859" sldId="291"/>
            <ac:picMk id="7" creationId="{3C024719-F0B2-4F22-AB2D-8719743C8D2F}"/>
          </ac:picMkLst>
        </pc:picChg>
        <pc:picChg chg="add mod">
          <ac:chgData name="Tina Schuermans" userId="7fabdca3-5dad-46cf-becd-15cf68f67b6f" providerId="ADAL" clId="{4EEF47FD-20FA-4388-8D06-59F7FF77FB3A}" dt="2022-01-19T13:16:31.482" v="1290" actId="14100"/>
          <ac:picMkLst>
            <pc:docMk/>
            <pc:sldMk cId="3852401859" sldId="291"/>
            <ac:picMk id="9" creationId="{CE79D8D4-C24E-4AF5-9D14-906978B7F4E1}"/>
          </ac:picMkLst>
        </pc:picChg>
      </pc:sldChg>
      <pc:sldChg chg="modNotesTx">
        <pc:chgData name="Tina Schuermans" userId="7fabdca3-5dad-46cf-becd-15cf68f67b6f" providerId="ADAL" clId="{4EEF47FD-20FA-4388-8D06-59F7FF77FB3A}" dt="2022-01-19T14:33:56.596" v="4338" actId="20577"/>
        <pc:sldMkLst>
          <pc:docMk/>
          <pc:sldMk cId="2877680182" sldId="296"/>
        </pc:sldMkLst>
      </pc:sldChg>
      <pc:sldChg chg="modNotesTx">
        <pc:chgData name="Tina Schuermans" userId="7fabdca3-5dad-46cf-becd-15cf68f67b6f" providerId="ADAL" clId="{4EEF47FD-20FA-4388-8D06-59F7FF77FB3A}" dt="2022-01-19T14:34:35.051" v="4383" actId="20577"/>
        <pc:sldMkLst>
          <pc:docMk/>
          <pc:sldMk cId="2742790402" sldId="297"/>
        </pc:sldMkLst>
      </pc:sldChg>
      <pc:sldChg chg="modNotesTx">
        <pc:chgData name="Tina Schuermans" userId="7fabdca3-5dad-46cf-becd-15cf68f67b6f" providerId="ADAL" clId="{4EEF47FD-20FA-4388-8D06-59F7FF77FB3A}" dt="2022-01-19T14:38:36.825" v="4632" actId="20577"/>
        <pc:sldMkLst>
          <pc:docMk/>
          <pc:sldMk cId="3528112408" sldId="301"/>
        </pc:sldMkLst>
      </pc:sldChg>
      <pc:sldChg chg="modSp mod modNotesTx">
        <pc:chgData name="Tina Schuermans" userId="7fabdca3-5dad-46cf-becd-15cf68f67b6f" providerId="ADAL" clId="{4EEF47FD-20FA-4388-8D06-59F7FF77FB3A}" dt="2022-01-19T14:43:27.986" v="4717" actId="20577"/>
        <pc:sldMkLst>
          <pc:docMk/>
          <pc:sldMk cId="3900246867" sldId="304"/>
        </pc:sldMkLst>
        <pc:spChg chg="mod">
          <ac:chgData name="Tina Schuermans" userId="7fabdca3-5dad-46cf-becd-15cf68f67b6f" providerId="ADAL" clId="{4EEF47FD-20FA-4388-8D06-59F7FF77FB3A}" dt="2022-01-19T14:40:00.388" v="4642" actId="790"/>
          <ac:spMkLst>
            <pc:docMk/>
            <pc:sldMk cId="3900246867" sldId="304"/>
            <ac:spMk id="2" creationId="{591BE125-5D85-4E80-A33A-DC283DF2F87F}"/>
          </ac:spMkLst>
        </pc:spChg>
        <pc:spChg chg="mod">
          <ac:chgData name="Tina Schuermans" userId="7fabdca3-5dad-46cf-becd-15cf68f67b6f" providerId="ADAL" clId="{4EEF47FD-20FA-4388-8D06-59F7FF77FB3A}" dt="2022-01-19T14:40:07.167" v="4643" actId="790"/>
          <ac:spMkLst>
            <pc:docMk/>
            <pc:sldMk cId="3900246867" sldId="304"/>
            <ac:spMk id="3" creationId="{87541958-56FE-4523-ABF2-60900CE8841C}"/>
          </ac:spMkLst>
        </pc:spChg>
      </pc:sldChg>
      <pc:sldChg chg="modNotesTx">
        <pc:chgData name="Tina Schuermans" userId="7fabdca3-5dad-46cf-becd-15cf68f67b6f" providerId="ADAL" clId="{4EEF47FD-20FA-4388-8D06-59F7FF77FB3A}" dt="2022-01-19T14:38:46.198" v="4633" actId="113"/>
        <pc:sldMkLst>
          <pc:docMk/>
          <pc:sldMk cId="3763240979" sldId="305"/>
        </pc:sldMkLst>
      </pc:sldChg>
      <pc:sldChg chg="modSp mod">
        <pc:chgData name="Tina Schuermans" userId="7fabdca3-5dad-46cf-becd-15cf68f67b6f" providerId="ADAL" clId="{4EEF47FD-20FA-4388-8D06-59F7FF77FB3A}" dt="2022-01-19T14:39:37.649" v="4641" actId="20577"/>
        <pc:sldMkLst>
          <pc:docMk/>
          <pc:sldMk cId="485798594" sldId="306"/>
        </pc:sldMkLst>
        <pc:spChg chg="mod">
          <ac:chgData name="Tina Schuermans" userId="7fabdca3-5dad-46cf-becd-15cf68f67b6f" providerId="ADAL" clId="{4EEF47FD-20FA-4388-8D06-59F7FF77FB3A}" dt="2022-01-19T14:39:37.649" v="4641" actId="20577"/>
          <ac:spMkLst>
            <pc:docMk/>
            <pc:sldMk cId="485798594" sldId="306"/>
            <ac:spMk id="3" creationId="{AE06B07E-12A9-4450-BD32-F1E6BF8EDC52}"/>
          </ac:spMkLst>
        </pc:spChg>
      </pc:sldChg>
      <pc:sldChg chg="addSp delSp modSp mod delAnim modAnim modNotesTx">
        <pc:chgData name="Tina Schuermans" userId="7fabdca3-5dad-46cf-becd-15cf68f67b6f" providerId="ADAL" clId="{4EEF47FD-20FA-4388-8D06-59F7FF77FB3A}" dt="2022-01-19T12:58:24.027" v="927"/>
        <pc:sldMkLst>
          <pc:docMk/>
          <pc:sldMk cId="2885983877" sldId="307"/>
        </pc:sldMkLst>
        <pc:spChg chg="del mod">
          <ac:chgData name="Tina Schuermans" userId="7fabdca3-5dad-46cf-becd-15cf68f67b6f" providerId="ADAL" clId="{4EEF47FD-20FA-4388-8D06-59F7FF77FB3A}" dt="2022-01-19T12:55:32.888" v="736" actId="3680"/>
          <ac:spMkLst>
            <pc:docMk/>
            <pc:sldMk cId="2885983877" sldId="307"/>
            <ac:spMk id="3" creationId="{FB83E60D-F138-4098-B3AA-F2FD3E5B58B8}"/>
          </ac:spMkLst>
        </pc:spChg>
        <pc:graphicFrameChg chg="add mod ord modGraphic">
          <ac:chgData name="Tina Schuermans" userId="7fabdca3-5dad-46cf-becd-15cf68f67b6f" providerId="ADAL" clId="{4EEF47FD-20FA-4388-8D06-59F7FF77FB3A}" dt="2022-01-19T12:58:10.391" v="926" actId="113"/>
          <ac:graphicFrameMkLst>
            <pc:docMk/>
            <pc:sldMk cId="2885983877" sldId="307"/>
            <ac:graphicFrameMk id="11" creationId="{92DFA3E8-B7A9-4870-8094-D279A49083AB}"/>
          </ac:graphicFrameMkLst>
        </pc:graphicFrameChg>
        <pc:picChg chg="del">
          <ac:chgData name="Tina Schuermans" userId="7fabdca3-5dad-46cf-becd-15cf68f67b6f" providerId="ADAL" clId="{4EEF47FD-20FA-4388-8D06-59F7FF77FB3A}" dt="2022-01-19T12:48:05.121" v="473" actId="21"/>
          <ac:picMkLst>
            <pc:docMk/>
            <pc:sldMk cId="2885983877" sldId="307"/>
            <ac:picMk id="4" creationId="{C8D4DF17-DC28-4057-9256-C0B48B9A0198}"/>
          </ac:picMkLst>
        </pc:picChg>
        <pc:picChg chg="del">
          <ac:chgData name="Tina Schuermans" userId="7fabdca3-5dad-46cf-becd-15cf68f67b6f" providerId="ADAL" clId="{4EEF47FD-20FA-4388-8D06-59F7FF77FB3A}" dt="2022-01-19T12:47:34.248" v="461" actId="478"/>
          <ac:picMkLst>
            <pc:docMk/>
            <pc:sldMk cId="2885983877" sldId="307"/>
            <ac:picMk id="5" creationId="{B36202BB-76D1-41CE-B0B6-06264A4267B0}"/>
          </ac:picMkLst>
        </pc:picChg>
        <pc:picChg chg="del">
          <ac:chgData name="Tina Schuermans" userId="7fabdca3-5dad-46cf-becd-15cf68f67b6f" providerId="ADAL" clId="{4EEF47FD-20FA-4388-8D06-59F7FF77FB3A}" dt="2022-01-19T12:47:35.233" v="462" actId="478"/>
          <ac:picMkLst>
            <pc:docMk/>
            <pc:sldMk cId="2885983877" sldId="307"/>
            <ac:picMk id="6" creationId="{FA16ED5B-C28B-48C3-B4E9-686D57526B99}"/>
          </ac:picMkLst>
        </pc:picChg>
        <pc:picChg chg="del">
          <ac:chgData name="Tina Schuermans" userId="7fabdca3-5dad-46cf-becd-15cf68f67b6f" providerId="ADAL" clId="{4EEF47FD-20FA-4388-8D06-59F7FF77FB3A}" dt="2022-01-19T12:47:36.785" v="464" actId="478"/>
          <ac:picMkLst>
            <pc:docMk/>
            <pc:sldMk cId="2885983877" sldId="307"/>
            <ac:picMk id="7" creationId="{CC90D211-B4C7-4118-ACFB-F3C3A2088BC3}"/>
          </ac:picMkLst>
        </pc:picChg>
        <pc:picChg chg="del">
          <ac:chgData name="Tina Schuermans" userId="7fabdca3-5dad-46cf-becd-15cf68f67b6f" providerId="ADAL" clId="{4EEF47FD-20FA-4388-8D06-59F7FF77FB3A}" dt="2022-01-19T12:47:36.095" v="463" actId="478"/>
          <ac:picMkLst>
            <pc:docMk/>
            <pc:sldMk cId="2885983877" sldId="307"/>
            <ac:picMk id="8" creationId="{7526218D-5EE5-4419-85C2-911E52E61E0C}"/>
          </ac:picMkLst>
        </pc:picChg>
        <pc:picChg chg="add mod">
          <ac:chgData name="Tina Schuermans" userId="7fabdca3-5dad-46cf-becd-15cf68f67b6f" providerId="ADAL" clId="{4EEF47FD-20FA-4388-8D06-59F7FF77FB3A}" dt="2022-01-19T12:48:03.541" v="472" actId="1076"/>
          <ac:picMkLst>
            <pc:docMk/>
            <pc:sldMk cId="2885983877" sldId="307"/>
            <ac:picMk id="10" creationId="{901DDD8C-22DA-462E-A406-E80B06086E6F}"/>
          </ac:picMkLst>
        </pc:picChg>
        <pc:picChg chg="add del">
          <ac:chgData name="Tina Schuermans" userId="7fabdca3-5dad-46cf-becd-15cf68f67b6f" providerId="ADAL" clId="{4EEF47FD-20FA-4388-8D06-59F7FF77FB3A}" dt="2022-01-19T12:47:45.582" v="466"/>
          <ac:picMkLst>
            <pc:docMk/>
            <pc:sldMk cId="2885983877" sldId="307"/>
            <ac:picMk id="2050" creationId="{FCA4B9CF-E2DB-4075-B63F-BDB1E043F064}"/>
          </ac:picMkLst>
        </pc:picChg>
      </pc:sldChg>
      <pc:sldChg chg="modNotesTx">
        <pc:chgData name="Tina Schuermans" userId="7fabdca3-5dad-46cf-becd-15cf68f67b6f" providerId="ADAL" clId="{4EEF47FD-20FA-4388-8D06-59F7FF77FB3A}" dt="2022-01-19T12:46:38.324" v="458" actId="20577"/>
        <pc:sldMkLst>
          <pc:docMk/>
          <pc:sldMk cId="1487355767" sldId="308"/>
        </pc:sldMkLst>
      </pc:sldChg>
      <pc:sldChg chg="addSp delSp modSp del mod">
        <pc:chgData name="Tina Schuermans" userId="7fabdca3-5dad-46cf-becd-15cf68f67b6f" providerId="ADAL" clId="{4EEF47FD-20FA-4388-8D06-59F7FF77FB3A}" dt="2022-01-19T13:05:49.065" v="1138" actId="47"/>
        <pc:sldMkLst>
          <pc:docMk/>
          <pc:sldMk cId="1430924068" sldId="309"/>
        </pc:sldMkLst>
        <pc:spChg chg="mod">
          <ac:chgData name="Tina Schuermans" userId="7fabdca3-5dad-46cf-becd-15cf68f67b6f" providerId="ADAL" clId="{4EEF47FD-20FA-4388-8D06-59F7FF77FB3A}" dt="2022-01-19T13:01:35.540" v="1090" actId="20577"/>
          <ac:spMkLst>
            <pc:docMk/>
            <pc:sldMk cId="1430924068" sldId="309"/>
            <ac:spMk id="2" creationId="{FBD9C7DE-00AC-458E-86E2-40FD1AFB70B1}"/>
          </ac:spMkLst>
        </pc:spChg>
        <pc:spChg chg="add mod">
          <ac:chgData name="Tina Schuermans" userId="7fabdca3-5dad-46cf-becd-15cf68f67b6f" providerId="ADAL" clId="{4EEF47FD-20FA-4388-8D06-59F7FF77FB3A}" dt="2022-01-19T13:01:22.492" v="1040" actId="478"/>
          <ac:spMkLst>
            <pc:docMk/>
            <pc:sldMk cId="1430924068" sldId="309"/>
            <ac:spMk id="3" creationId="{3899C253-11ED-4F18-B1A5-97249CC97356}"/>
          </ac:spMkLst>
        </pc:spChg>
        <pc:picChg chg="del">
          <ac:chgData name="Tina Schuermans" userId="7fabdca3-5dad-46cf-becd-15cf68f67b6f" providerId="ADAL" clId="{4EEF47FD-20FA-4388-8D06-59F7FF77FB3A}" dt="2022-01-19T13:01:22.492" v="1040" actId="478"/>
          <ac:picMkLst>
            <pc:docMk/>
            <pc:sldMk cId="1430924068" sldId="309"/>
            <ac:picMk id="2050" creationId="{99D45A5B-1859-40AD-B03C-35BA02A21890}"/>
          </ac:picMkLst>
        </pc:picChg>
      </pc:sldChg>
      <pc:sldChg chg="del">
        <pc:chgData name="Tina Schuermans" userId="7fabdca3-5dad-46cf-becd-15cf68f67b6f" providerId="ADAL" clId="{4EEF47FD-20FA-4388-8D06-59F7FF77FB3A}" dt="2022-01-19T13:29:46.571" v="1814" actId="47"/>
        <pc:sldMkLst>
          <pc:docMk/>
          <pc:sldMk cId="3652887054" sldId="310"/>
        </pc:sldMkLst>
      </pc:sldChg>
      <pc:sldChg chg="modNotesTx">
        <pc:chgData name="Tina Schuermans" userId="7fabdca3-5dad-46cf-becd-15cf68f67b6f" providerId="ADAL" clId="{4EEF47FD-20FA-4388-8D06-59F7FF77FB3A}" dt="2022-01-19T14:32:24.882" v="4244" actId="20577"/>
        <pc:sldMkLst>
          <pc:docMk/>
          <pc:sldMk cId="2241533112" sldId="311"/>
        </pc:sldMkLst>
      </pc:sldChg>
      <pc:sldChg chg="del">
        <pc:chgData name="Tina Schuermans" userId="7fabdca3-5dad-46cf-becd-15cf68f67b6f" providerId="ADAL" clId="{4EEF47FD-20FA-4388-8D06-59F7FF77FB3A}" dt="2022-01-19T14:39:20.779" v="4634" actId="47"/>
        <pc:sldMkLst>
          <pc:docMk/>
          <pc:sldMk cId="2152441510" sldId="312"/>
        </pc:sldMkLst>
      </pc:sldChg>
      <pc:sldChg chg="del">
        <pc:chgData name="Tina Schuermans" userId="7fabdca3-5dad-46cf-becd-15cf68f67b6f" providerId="ADAL" clId="{4EEF47FD-20FA-4388-8D06-59F7FF77FB3A}" dt="2022-01-19T13:01:41.009" v="1091" actId="47"/>
        <pc:sldMkLst>
          <pc:docMk/>
          <pc:sldMk cId="413517840" sldId="313"/>
        </pc:sldMkLst>
      </pc:sldChg>
      <pc:sldChg chg="del">
        <pc:chgData name="Tina Schuermans" userId="7fabdca3-5dad-46cf-becd-15cf68f67b6f" providerId="ADAL" clId="{4EEF47FD-20FA-4388-8D06-59F7FF77FB3A}" dt="2022-01-19T13:27:25.555" v="1761" actId="47"/>
        <pc:sldMkLst>
          <pc:docMk/>
          <pc:sldMk cId="1317347561" sldId="315"/>
        </pc:sldMkLst>
      </pc:sldChg>
      <pc:sldChg chg="modSp del mod">
        <pc:chgData name="Tina Schuermans" userId="7fabdca3-5dad-46cf-becd-15cf68f67b6f" providerId="ADAL" clId="{4EEF47FD-20FA-4388-8D06-59F7FF77FB3A}" dt="2022-01-19T14:45:09.523" v="4718" actId="47"/>
        <pc:sldMkLst>
          <pc:docMk/>
          <pc:sldMk cId="1268020830" sldId="316"/>
        </pc:sldMkLst>
        <pc:spChg chg="mod">
          <ac:chgData name="Tina Schuermans" userId="7fabdca3-5dad-46cf-becd-15cf68f67b6f" providerId="ADAL" clId="{4EEF47FD-20FA-4388-8D06-59F7FF77FB3A}" dt="2022-01-19T12:26:21.935" v="64" actId="20577"/>
          <ac:spMkLst>
            <pc:docMk/>
            <pc:sldMk cId="1268020830" sldId="316"/>
            <ac:spMk id="2" creationId="{FCDA56AD-77C0-419E-ACD1-4C6E9240FCF8}"/>
          </ac:spMkLst>
        </pc:spChg>
        <pc:spChg chg="mod">
          <ac:chgData name="Tina Schuermans" userId="7fabdca3-5dad-46cf-becd-15cf68f67b6f" providerId="ADAL" clId="{4EEF47FD-20FA-4388-8D06-59F7FF77FB3A}" dt="2022-01-19T12:26:19.419" v="61" actId="20577"/>
          <ac:spMkLst>
            <pc:docMk/>
            <pc:sldMk cId="1268020830" sldId="316"/>
            <ac:spMk id="3" creationId="{45D44BAF-D112-4DD3-9644-97489D8C93CF}"/>
          </ac:spMkLst>
        </pc:spChg>
      </pc:sldChg>
      <pc:sldChg chg="del">
        <pc:chgData name="Tina Schuermans" userId="7fabdca3-5dad-46cf-becd-15cf68f67b6f" providerId="ADAL" clId="{4EEF47FD-20FA-4388-8D06-59F7FF77FB3A}" dt="2022-01-19T12:26:54.411" v="66" actId="47"/>
        <pc:sldMkLst>
          <pc:docMk/>
          <pc:sldMk cId="1680316481" sldId="318"/>
        </pc:sldMkLst>
      </pc:sldChg>
      <pc:sldChg chg="addSp delSp modSp add del mod modAnim">
        <pc:chgData name="Tina Schuermans" userId="7fabdca3-5dad-46cf-becd-15cf68f67b6f" providerId="ADAL" clId="{4EEF47FD-20FA-4388-8D06-59F7FF77FB3A}" dt="2022-01-19T12:59:19.280" v="953" actId="47"/>
        <pc:sldMkLst>
          <pc:docMk/>
          <pc:sldMk cId="3483661454" sldId="318"/>
        </pc:sldMkLst>
        <pc:spChg chg="mod">
          <ac:chgData name="Tina Schuermans" userId="7fabdca3-5dad-46cf-becd-15cf68f67b6f" providerId="ADAL" clId="{4EEF47FD-20FA-4388-8D06-59F7FF77FB3A}" dt="2022-01-19T12:52:30.475" v="719" actId="20577"/>
          <ac:spMkLst>
            <pc:docMk/>
            <pc:sldMk cId="3483661454" sldId="318"/>
            <ac:spMk id="2" creationId="{683E5631-4CA8-40AF-B38E-12E58BEDC321}"/>
          </ac:spMkLst>
        </pc:spChg>
        <pc:spChg chg="mod">
          <ac:chgData name="Tina Schuermans" userId="7fabdca3-5dad-46cf-becd-15cf68f67b6f" providerId="ADAL" clId="{4EEF47FD-20FA-4388-8D06-59F7FF77FB3A}" dt="2022-01-19T12:58:43.633" v="929" actId="5793"/>
          <ac:spMkLst>
            <pc:docMk/>
            <pc:sldMk cId="3483661454" sldId="318"/>
            <ac:spMk id="3" creationId="{FB83E60D-F138-4098-B3AA-F2FD3E5B58B8}"/>
          </ac:spMkLst>
        </pc:spChg>
        <pc:picChg chg="add del mod">
          <ac:chgData name="Tina Schuermans" userId="7fabdca3-5dad-46cf-becd-15cf68f67b6f" providerId="ADAL" clId="{4EEF47FD-20FA-4388-8D06-59F7FF77FB3A}" dt="2022-01-19T12:58:56.789" v="933" actId="21"/>
          <ac:picMkLst>
            <pc:docMk/>
            <pc:sldMk cId="3483661454" sldId="318"/>
            <ac:picMk id="6" creationId="{33F8E145-DA24-4857-900A-96296BA3E7D3}"/>
          </ac:picMkLst>
        </pc:picChg>
        <pc:picChg chg="del">
          <ac:chgData name="Tina Schuermans" userId="7fabdca3-5dad-46cf-becd-15cf68f67b6f" providerId="ADAL" clId="{4EEF47FD-20FA-4388-8D06-59F7FF77FB3A}" dt="2022-01-19T12:48:12.324" v="475" actId="478"/>
          <ac:picMkLst>
            <pc:docMk/>
            <pc:sldMk cId="3483661454" sldId="318"/>
            <ac:picMk id="10" creationId="{901DDD8C-22DA-462E-A406-E80B06086E6F}"/>
          </ac:picMkLst>
        </pc:picChg>
      </pc:sldChg>
      <pc:sldChg chg="addSp delSp modSp add del mod ord modAnim modNotesTx">
        <pc:chgData name="Tina Schuermans" userId="7fabdca3-5dad-46cf-becd-15cf68f67b6f" providerId="ADAL" clId="{4EEF47FD-20FA-4388-8D06-59F7FF77FB3A}" dt="2022-01-19T12:53:49.950" v="733" actId="47"/>
        <pc:sldMkLst>
          <pc:docMk/>
          <pc:sldMk cId="2232292747" sldId="319"/>
        </pc:sldMkLst>
        <pc:spChg chg="mod">
          <ac:chgData name="Tina Schuermans" userId="7fabdca3-5dad-46cf-becd-15cf68f67b6f" providerId="ADAL" clId="{4EEF47FD-20FA-4388-8D06-59F7FF77FB3A}" dt="2022-01-19T12:52:01.450" v="642" actId="20577"/>
          <ac:spMkLst>
            <pc:docMk/>
            <pc:sldMk cId="2232292747" sldId="319"/>
            <ac:spMk id="2" creationId="{683E5631-4CA8-40AF-B38E-12E58BEDC321}"/>
          </ac:spMkLst>
        </pc:spChg>
        <pc:spChg chg="mod">
          <ac:chgData name="Tina Schuermans" userId="7fabdca3-5dad-46cf-becd-15cf68f67b6f" providerId="ADAL" clId="{4EEF47FD-20FA-4388-8D06-59F7FF77FB3A}" dt="2022-01-19T12:52:04.520" v="644" actId="5793"/>
          <ac:spMkLst>
            <pc:docMk/>
            <pc:sldMk cId="2232292747" sldId="319"/>
            <ac:spMk id="3" creationId="{FB83E60D-F138-4098-B3AA-F2FD3E5B58B8}"/>
          </ac:spMkLst>
        </pc:spChg>
        <pc:picChg chg="del">
          <ac:chgData name="Tina Schuermans" userId="7fabdca3-5dad-46cf-becd-15cf68f67b6f" providerId="ADAL" clId="{4EEF47FD-20FA-4388-8D06-59F7FF77FB3A}" dt="2022-01-19T12:51:39.603" v="631" actId="478"/>
          <ac:picMkLst>
            <pc:docMk/>
            <pc:sldMk cId="2232292747" sldId="319"/>
            <ac:picMk id="6" creationId="{33F8E145-DA24-4857-900A-96296BA3E7D3}"/>
          </ac:picMkLst>
        </pc:picChg>
        <pc:picChg chg="add del mod">
          <ac:chgData name="Tina Schuermans" userId="7fabdca3-5dad-46cf-becd-15cf68f67b6f" providerId="ADAL" clId="{4EEF47FD-20FA-4388-8D06-59F7FF77FB3A}" dt="2022-01-19T12:53:15.810" v="724" actId="21"/>
          <ac:picMkLst>
            <pc:docMk/>
            <pc:sldMk cId="2232292747" sldId="319"/>
            <ac:picMk id="7" creationId="{1D629527-BCAD-4578-B743-5BB0353999B8}"/>
          </ac:picMkLst>
        </pc:picChg>
      </pc:sldChg>
      <pc:sldChg chg="addSp delSp modSp add mod modNotesTx">
        <pc:chgData name="Tina Schuermans" userId="7fabdca3-5dad-46cf-becd-15cf68f67b6f" providerId="ADAL" clId="{4EEF47FD-20FA-4388-8D06-59F7FF77FB3A}" dt="2022-01-19T12:53:36.139" v="732"/>
        <pc:sldMkLst>
          <pc:docMk/>
          <pc:sldMk cId="3209439863" sldId="320"/>
        </pc:sldMkLst>
        <pc:spChg chg="mod">
          <ac:chgData name="Tina Schuermans" userId="7fabdca3-5dad-46cf-becd-15cf68f67b6f" providerId="ADAL" clId="{4EEF47FD-20FA-4388-8D06-59F7FF77FB3A}" dt="2022-01-19T12:53:28.058" v="731" actId="20577"/>
          <ac:spMkLst>
            <pc:docMk/>
            <pc:sldMk cId="3209439863" sldId="320"/>
            <ac:spMk id="4" creationId="{7D0DDC10-2436-417D-8A43-6A0178E6F124}"/>
          </ac:spMkLst>
        </pc:spChg>
        <pc:picChg chg="add mod">
          <ac:chgData name="Tina Schuermans" userId="7fabdca3-5dad-46cf-becd-15cf68f67b6f" providerId="ADAL" clId="{4EEF47FD-20FA-4388-8D06-59F7FF77FB3A}" dt="2022-01-19T12:53:25.305" v="727" actId="1076"/>
          <ac:picMkLst>
            <pc:docMk/>
            <pc:sldMk cId="3209439863" sldId="320"/>
            <ac:picMk id="8" creationId="{101366AF-FC11-4626-9C9E-EF3BD9CC09BF}"/>
          </ac:picMkLst>
        </pc:picChg>
        <pc:picChg chg="del">
          <ac:chgData name="Tina Schuermans" userId="7fabdca3-5dad-46cf-becd-15cf68f67b6f" providerId="ADAL" clId="{4EEF47FD-20FA-4388-8D06-59F7FF77FB3A}" dt="2022-01-19T12:53:12.467" v="723" actId="478"/>
          <ac:picMkLst>
            <pc:docMk/>
            <pc:sldMk cId="3209439863" sldId="320"/>
            <ac:picMk id="15" creationId="{01EECC0A-8DEB-4F47-953A-0E0106FCFCEF}"/>
          </ac:picMkLst>
        </pc:picChg>
      </pc:sldChg>
      <pc:sldChg chg="addSp delSp modSp add mod ord modNotesTx">
        <pc:chgData name="Tina Schuermans" userId="7fabdca3-5dad-46cf-becd-15cf68f67b6f" providerId="ADAL" clId="{4EEF47FD-20FA-4388-8D06-59F7FF77FB3A}" dt="2022-01-19T13:00:21.846" v="1039" actId="20577"/>
        <pc:sldMkLst>
          <pc:docMk/>
          <pc:sldMk cId="1140540253" sldId="321"/>
        </pc:sldMkLst>
        <pc:spChg chg="mod">
          <ac:chgData name="Tina Schuermans" userId="7fabdca3-5dad-46cf-becd-15cf68f67b6f" providerId="ADAL" clId="{4EEF47FD-20FA-4388-8D06-59F7FF77FB3A}" dt="2022-01-19T12:59:24.881" v="954" actId="20577"/>
          <ac:spMkLst>
            <pc:docMk/>
            <pc:sldMk cId="1140540253" sldId="321"/>
            <ac:spMk id="4" creationId="{7D0DDC10-2436-417D-8A43-6A0178E6F124}"/>
          </ac:spMkLst>
        </pc:spChg>
        <pc:picChg chg="del">
          <ac:chgData name="Tina Schuermans" userId="7fabdca3-5dad-46cf-becd-15cf68f67b6f" providerId="ADAL" clId="{4EEF47FD-20FA-4388-8D06-59F7FF77FB3A}" dt="2022-01-19T12:58:59.501" v="934" actId="478"/>
          <ac:picMkLst>
            <pc:docMk/>
            <pc:sldMk cId="1140540253" sldId="321"/>
            <ac:picMk id="8" creationId="{101366AF-FC11-4626-9C9E-EF3BD9CC09BF}"/>
          </ac:picMkLst>
        </pc:picChg>
        <pc:picChg chg="add mod">
          <ac:chgData name="Tina Schuermans" userId="7fabdca3-5dad-46cf-becd-15cf68f67b6f" providerId="ADAL" clId="{4EEF47FD-20FA-4388-8D06-59F7FF77FB3A}" dt="2022-01-19T12:59:10.478" v="938" actId="1076"/>
          <ac:picMkLst>
            <pc:docMk/>
            <pc:sldMk cId="1140540253" sldId="321"/>
            <ac:picMk id="9" creationId="{458811AF-C730-4FC9-A37A-B90D346B4E10}"/>
          </ac:picMkLst>
        </pc:picChg>
        <pc:picChg chg="add del mod">
          <ac:chgData name="Tina Schuermans" userId="7fabdca3-5dad-46cf-becd-15cf68f67b6f" providerId="ADAL" clId="{4EEF47FD-20FA-4388-8D06-59F7FF77FB3A}" dt="2022-01-19T12:59:52.586" v="990"/>
          <ac:picMkLst>
            <pc:docMk/>
            <pc:sldMk cId="1140540253" sldId="321"/>
            <ac:picMk id="10" creationId="{51AE6E52-DA0B-4FDB-BCC1-BE194659C337}"/>
          </ac:picMkLst>
        </pc:picChg>
        <pc:picChg chg="add del mod">
          <ac:chgData name="Tina Schuermans" userId="7fabdca3-5dad-46cf-becd-15cf68f67b6f" providerId="ADAL" clId="{4EEF47FD-20FA-4388-8D06-59F7FF77FB3A}" dt="2022-01-19T12:59:57.134" v="992" actId="478"/>
          <ac:picMkLst>
            <pc:docMk/>
            <pc:sldMk cId="1140540253" sldId="321"/>
            <ac:picMk id="11" creationId="{C2021620-97C4-48A2-B0EA-795225500893}"/>
          </ac:picMkLst>
        </pc:picChg>
      </pc:sldChg>
      <pc:sldChg chg="addSp delSp modSp add mod modNotesTx">
        <pc:chgData name="Tina Schuermans" userId="7fabdca3-5dad-46cf-becd-15cf68f67b6f" providerId="ADAL" clId="{4EEF47FD-20FA-4388-8D06-59F7FF77FB3A}" dt="2022-01-19T13:13:30.748" v="1276" actId="20577"/>
        <pc:sldMkLst>
          <pc:docMk/>
          <pc:sldMk cId="4073040919" sldId="322"/>
        </pc:sldMkLst>
        <pc:spChg chg="mod">
          <ac:chgData name="Tina Schuermans" userId="7fabdca3-5dad-46cf-becd-15cf68f67b6f" providerId="ADAL" clId="{4EEF47FD-20FA-4388-8D06-59F7FF77FB3A}" dt="2022-01-19T13:10:28.520" v="1251" actId="26606"/>
          <ac:spMkLst>
            <pc:docMk/>
            <pc:sldMk cId="4073040919" sldId="322"/>
            <ac:spMk id="2" creationId="{35BD2D25-66DA-4B81-95DF-A650870AD675}"/>
          </ac:spMkLst>
        </pc:spChg>
        <pc:spChg chg="mod">
          <ac:chgData name="Tina Schuermans" userId="7fabdca3-5dad-46cf-becd-15cf68f67b6f" providerId="ADAL" clId="{4EEF47FD-20FA-4388-8D06-59F7FF77FB3A}" dt="2022-01-19T13:10:28.520" v="1251" actId="26606"/>
          <ac:spMkLst>
            <pc:docMk/>
            <pc:sldMk cId="4073040919" sldId="322"/>
            <ac:spMk id="3" creationId="{93015146-66B6-4008-AF22-CB3E46999C25}"/>
          </ac:spMkLst>
        </pc:spChg>
        <pc:spChg chg="del">
          <ac:chgData name="Tina Schuermans" userId="7fabdca3-5dad-46cf-becd-15cf68f67b6f" providerId="ADAL" clId="{4EEF47FD-20FA-4388-8D06-59F7FF77FB3A}" dt="2022-01-19T13:10:28.520" v="1251" actId="26606"/>
          <ac:spMkLst>
            <pc:docMk/>
            <pc:sldMk cId="4073040919" sldId="322"/>
            <ac:spMk id="78" creationId="{5E52985E-2553-471E-82AA-5ED7A329890A}"/>
          </ac:spMkLst>
        </pc:spChg>
        <pc:picChg chg="del">
          <ac:chgData name="Tina Schuermans" userId="7fabdca3-5dad-46cf-becd-15cf68f67b6f" providerId="ADAL" clId="{4EEF47FD-20FA-4388-8D06-59F7FF77FB3A}" dt="2022-01-19T13:04:06.183" v="1096" actId="478"/>
          <ac:picMkLst>
            <pc:docMk/>
            <pc:sldMk cId="4073040919" sldId="322"/>
            <ac:picMk id="5" creationId="{6B38D911-B36A-4BFB-9734-2B0EF098FBF2}"/>
          </ac:picMkLst>
        </pc:picChg>
        <pc:picChg chg="add mod">
          <ac:chgData name="Tina Schuermans" userId="7fabdca3-5dad-46cf-becd-15cf68f67b6f" providerId="ADAL" clId="{4EEF47FD-20FA-4388-8D06-59F7FF77FB3A}" dt="2022-01-19T13:10:28.520" v="1251" actId="26606"/>
          <ac:picMkLst>
            <pc:docMk/>
            <pc:sldMk cId="4073040919" sldId="322"/>
            <ac:picMk id="8" creationId="{B825AD02-8667-4DA2-B901-F7B12069DB1C}"/>
          </ac:picMkLst>
        </pc:picChg>
        <pc:picChg chg="del">
          <ac:chgData name="Tina Schuermans" userId="7fabdca3-5dad-46cf-becd-15cf68f67b6f" providerId="ADAL" clId="{4EEF47FD-20FA-4388-8D06-59F7FF77FB3A}" dt="2022-01-19T13:04:04.817" v="1095" actId="478"/>
          <ac:picMkLst>
            <pc:docMk/>
            <pc:sldMk cId="4073040919" sldId="322"/>
            <ac:picMk id="4100" creationId="{2A79C2C1-53D9-494B-8513-76B1B039260E}"/>
          </ac:picMkLst>
        </pc:picChg>
        <pc:cxnChg chg="del">
          <ac:chgData name="Tina Schuermans" userId="7fabdca3-5dad-46cf-becd-15cf68f67b6f" providerId="ADAL" clId="{4EEF47FD-20FA-4388-8D06-59F7FF77FB3A}" dt="2022-01-19T13:10:28.520" v="1251" actId="26606"/>
          <ac:cxnSpMkLst>
            <pc:docMk/>
            <pc:sldMk cId="4073040919" sldId="322"/>
            <ac:cxnSpMk id="80" creationId="{DAE3ABC6-4042-4293-A7DF-F01181363B7E}"/>
          </ac:cxnSpMkLst>
        </pc:cxnChg>
        <pc:cxnChg chg="add">
          <ac:chgData name="Tina Schuermans" userId="7fabdca3-5dad-46cf-becd-15cf68f67b6f" providerId="ADAL" clId="{4EEF47FD-20FA-4388-8D06-59F7FF77FB3A}" dt="2022-01-19T13:10:28.520" v="1251" actId="26606"/>
          <ac:cxnSpMkLst>
            <pc:docMk/>
            <pc:sldMk cId="4073040919" sldId="322"/>
            <ac:cxnSpMk id="85" creationId="{A7F400EE-A8A5-48AF-B4D6-291B52C6F0B0}"/>
          </ac:cxnSpMkLst>
        </pc:cxnChg>
      </pc:sldChg>
      <pc:sldChg chg="add modNotesTx">
        <pc:chgData name="Tina Schuermans" userId="7fabdca3-5dad-46cf-becd-15cf68f67b6f" providerId="ADAL" clId="{4EEF47FD-20FA-4388-8D06-59F7FF77FB3A}" dt="2022-01-19T13:19:12.384" v="1387" actId="20577"/>
        <pc:sldMkLst>
          <pc:docMk/>
          <pc:sldMk cId="1904295098" sldId="323"/>
        </pc:sldMkLst>
      </pc:sldChg>
      <pc:sldChg chg="addSp delSp modSp add mod modNotesTx">
        <pc:chgData name="Tina Schuermans" userId="7fabdca3-5dad-46cf-becd-15cf68f67b6f" providerId="ADAL" clId="{4EEF47FD-20FA-4388-8D06-59F7FF77FB3A}" dt="2022-01-19T13:27:18.562" v="1760" actId="20577"/>
        <pc:sldMkLst>
          <pc:docMk/>
          <pc:sldMk cId="533597581" sldId="324"/>
        </pc:sldMkLst>
        <pc:picChg chg="del">
          <ac:chgData name="Tina Schuermans" userId="7fabdca3-5dad-46cf-becd-15cf68f67b6f" providerId="ADAL" clId="{4EEF47FD-20FA-4388-8D06-59F7FF77FB3A}" dt="2022-01-19T13:24:24.626" v="1584" actId="478"/>
          <ac:picMkLst>
            <pc:docMk/>
            <pc:sldMk cId="533597581" sldId="324"/>
            <ac:picMk id="4" creationId="{4C86D30F-AB53-44CD-B4DF-6CC3CEB24DF3}"/>
          </ac:picMkLst>
        </pc:picChg>
        <pc:picChg chg="add mod">
          <ac:chgData name="Tina Schuermans" userId="7fabdca3-5dad-46cf-becd-15cf68f67b6f" providerId="ADAL" clId="{4EEF47FD-20FA-4388-8D06-59F7FF77FB3A}" dt="2022-01-19T13:24:56.384" v="1603" actId="14100"/>
          <ac:picMkLst>
            <pc:docMk/>
            <pc:sldMk cId="533597581" sldId="324"/>
            <ac:picMk id="6" creationId="{7CDE968D-6E05-4411-B44D-0364B64B7A83}"/>
          </ac:picMkLst>
        </pc:picChg>
        <pc:picChg chg="mod">
          <ac:chgData name="Tina Schuermans" userId="7fabdca3-5dad-46cf-becd-15cf68f67b6f" providerId="ADAL" clId="{4EEF47FD-20FA-4388-8D06-59F7FF77FB3A}" dt="2022-01-19T13:24:46.363" v="1598" actId="14100"/>
          <ac:picMkLst>
            <pc:docMk/>
            <pc:sldMk cId="533597581" sldId="324"/>
            <ac:picMk id="10244" creationId="{476701DD-9FE6-452F-8AF4-C2341C509513}"/>
          </ac:picMkLst>
        </pc:picChg>
      </pc:sldChg>
      <pc:sldChg chg="addSp delSp modSp add mod ord modNotesTx">
        <pc:chgData name="Tina Schuermans" userId="7fabdca3-5dad-46cf-becd-15cf68f67b6f" providerId="ADAL" clId="{4EEF47FD-20FA-4388-8D06-59F7FF77FB3A}" dt="2022-01-19T13:33:38.970" v="1849" actId="20577"/>
        <pc:sldMkLst>
          <pc:docMk/>
          <pc:sldMk cId="738230442" sldId="325"/>
        </pc:sldMkLst>
        <pc:spChg chg="mod ord">
          <ac:chgData name="Tina Schuermans" userId="7fabdca3-5dad-46cf-becd-15cf68f67b6f" providerId="ADAL" clId="{4EEF47FD-20FA-4388-8D06-59F7FF77FB3A}" dt="2022-01-19T13:32:35.870" v="1839" actId="26606"/>
          <ac:spMkLst>
            <pc:docMk/>
            <pc:sldMk cId="738230442" sldId="325"/>
            <ac:spMk id="6" creationId="{ABB43E74-45E1-4BF4-827F-B80CD789E844}"/>
          </ac:spMkLst>
        </pc:spChg>
        <pc:spChg chg="add del">
          <ac:chgData name="Tina Schuermans" userId="7fabdca3-5dad-46cf-becd-15cf68f67b6f" providerId="ADAL" clId="{4EEF47FD-20FA-4388-8D06-59F7FF77FB3A}" dt="2022-01-19T13:32:35.870" v="1839" actId="26606"/>
          <ac:spMkLst>
            <pc:docMk/>
            <pc:sldMk cId="738230442" sldId="325"/>
            <ac:spMk id="78" creationId="{A4AC5506-6312-4701-8D3C-40187889A947}"/>
          </ac:spMkLst>
        </pc:spChg>
        <pc:spChg chg="add del">
          <ac:chgData name="Tina Schuermans" userId="7fabdca3-5dad-46cf-becd-15cf68f67b6f" providerId="ADAL" clId="{4EEF47FD-20FA-4388-8D06-59F7FF77FB3A}" dt="2022-01-19T13:32:35.870" v="1839" actId="26606"/>
          <ac:spMkLst>
            <pc:docMk/>
            <pc:sldMk cId="738230442" sldId="325"/>
            <ac:spMk id="83" creationId="{53F29798-D584-4792-9B62-3F5F5C36D619}"/>
          </ac:spMkLst>
        </pc:spChg>
        <pc:spChg chg="del">
          <ac:chgData name="Tina Schuermans" userId="7fabdca3-5dad-46cf-becd-15cf68f67b6f" providerId="ADAL" clId="{4EEF47FD-20FA-4388-8D06-59F7FF77FB3A}" dt="2022-01-19T13:32:24.921" v="1835" actId="26606"/>
          <ac:spMkLst>
            <pc:docMk/>
            <pc:sldMk cId="738230442" sldId="325"/>
            <ac:spMk id="137" creationId="{96918796-2918-40D6-BE3A-4600C47FCD42}"/>
          </ac:spMkLst>
        </pc:spChg>
        <pc:picChg chg="del mod">
          <ac:chgData name="Tina Schuermans" userId="7fabdca3-5dad-46cf-becd-15cf68f67b6f" providerId="ADAL" clId="{4EEF47FD-20FA-4388-8D06-59F7FF77FB3A}" dt="2022-01-19T13:32:31.371" v="1836" actId="478"/>
          <ac:picMkLst>
            <pc:docMk/>
            <pc:sldMk cId="738230442" sldId="325"/>
            <ac:picMk id="5" creationId="{6B38D911-B36A-4BFB-9734-2B0EF098FBF2}"/>
          </ac:picMkLst>
        </pc:picChg>
        <pc:picChg chg="add mod ord">
          <ac:chgData name="Tina Schuermans" userId="7fabdca3-5dad-46cf-becd-15cf68f67b6f" providerId="ADAL" clId="{4EEF47FD-20FA-4388-8D06-59F7FF77FB3A}" dt="2022-01-19T13:32:54.301" v="1843" actId="1076"/>
          <ac:picMkLst>
            <pc:docMk/>
            <pc:sldMk cId="738230442" sldId="325"/>
            <ac:picMk id="7" creationId="{312C73CA-2F1B-42E8-8E7F-3C3EED0EEEED}"/>
          </ac:picMkLst>
        </pc:picChg>
        <pc:picChg chg="add mod">
          <ac:chgData name="Tina Schuermans" userId="7fabdca3-5dad-46cf-becd-15cf68f67b6f" providerId="ADAL" clId="{4EEF47FD-20FA-4388-8D06-59F7FF77FB3A}" dt="2022-01-19T13:32:44.318" v="1841" actId="14100"/>
          <ac:picMkLst>
            <pc:docMk/>
            <pc:sldMk cId="738230442" sldId="325"/>
            <ac:picMk id="8" creationId="{AD36D4DB-B14F-4D00-8BF7-B76C844C63EC}"/>
          </ac:picMkLst>
        </pc:picChg>
        <pc:picChg chg="del">
          <ac:chgData name="Tina Schuermans" userId="7fabdca3-5dad-46cf-becd-15cf68f67b6f" providerId="ADAL" clId="{4EEF47FD-20FA-4388-8D06-59F7FF77FB3A}" dt="2022-01-19T13:32:19.537" v="1833" actId="478"/>
          <ac:picMkLst>
            <pc:docMk/>
            <pc:sldMk cId="738230442" sldId="325"/>
            <ac:picMk id="4100" creationId="{2A79C2C1-53D9-494B-8513-76B1B039260E}"/>
          </ac:picMkLst>
        </pc:picChg>
      </pc:sldChg>
      <pc:sldChg chg="addSp delSp modSp add mod ord modAnim modNotesTx">
        <pc:chgData name="Tina Schuermans" userId="7fabdca3-5dad-46cf-becd-15cf68f67b6f" providerId="ADAL" clId="{4EEF47FD-20FA-4388-8D06-59F7FF77FB3A}" dt="2022-01-19T13:42:49.632" v="2095" actId="20577"/>
        <pc:sldMkLst>
          <pc:docMk/>
          <pc:sldMk cId="1248897257" sldId="326"/>
        </pc:sldMkLst>
        <pc:spChg chg="mod">
          <ac:chgData name="Tina Schuermans" userId="7fabdca3-5dad-46cf-becd-15cf68f67b6f" providerId="ADAL" clId="{4EEF47FD-20FA-4388-8D06-59F7FF77FB3A}" dt="2022-01-19T13:35:41.628" v="1885" actId="20577"/>
          <ac:spMkLst>
            <pc:docMk/>
            <pc:sldMk cId="1248897257" sldId="326"/>
            <ac:spMk id="2" creationId="{673EDC6A-9438-42FB-BEB5-CE2C54A6F532}"/>
          </ac:spMkLst>
        </pc:spChg>
        <pc:picChg chg="add mod">
          <ac:chgData name="Tina Schuermans" userId="7fabdca3-5dad-46cf-becd-15cf68f67b6f" providerId="ADAL" clId="{4EEF47FD-20FA-4388-8D06-59F7FF77FB3A}" dt="2022-01-19T13:41:20.389" v="1896" actId="1076"/>
          <ac:picMkLst>
            <pc:docMk/>
            <pc:sldMk cId="1248897257" sldId="326"/>
            <ac:picMk id="3" creationId="{B1F5C8E0-8E88-4D21-BE3E-F7E98C78B6A8}"/>
          </ac:picMkLst>
        </pc:picChg>
        <pc:picChg chg="add del mod">
          <ac:chgData name="Tina Schuermans" userId="7fabdca3-5dad-46cf-becd-15cf68f67b6f" providerId="ADAL" clId="{4EEF47FD-20FA-4388-8D06-59F7FF77FB3A}" dt="2022-01-19T13:34:56.534" v="1874" actId="478"/>
          <ac:picMkLst>
            <pc:docMk/>
            <pc:sldMk cId="1248897257" sldId="326"/>
            <ac:picMk id="6" creationId="{AEA2C4F5-1838-41DF-9235-8EDEDEFCAB55}"/>
          </ac:picMkLst>
        </pc:picChg>
        <pc:picChg chg="add mod">
          <ac:chgData name="Tina Schuermans" userId="7fabdca3-5dad-46cf-becd-15cf68f67b6f" providerId="ADAL" clId="{4EEF47FD-20FA-4388-8D06-59F7FF77FB3A}" dt="2022-01-19T13:35:36.405" v="1880" actId="1076"/>
          <ac:picMkLst>
            <pc:docMk/>
            <pc:sldMk cId="1248897257" sldId="326"/>
            <ac:picMk id="7" creationId="{C733CC02-9797-47DB-9262-FE443C31E623}"/>
          </ac:picMkLst>
        </pc:picChg>
        <pc:picChg chg="del">
          <ac:chgData name="Tina Schuermans" userId="7fabdca3-5dad-46cf-becd-15cf68f67b6f" providerId="ADAL" clId="{4EEF47FD-20FA-4388-8D06-59F7FF77FB3A}" dt="2022-01-19T13:35:11.307" v="1878" actId="478"/>
          <ac:picMkLst>
            <pc:docMk/>
            <pc:sldMk cId="1248897257" sldId="326"/>
            <ac:picMk id="10" creationId="{90DD6105-567C-4687-AFDD-F871DD4F9084}"/>
          </ac:picMkLst>
        </pc:picChg>
        <pc:picChg chg="add del mod">
          <ac:chgData name="Tina Schuermans" userId="7fabdca3-5dad-46cf-becd-15cf68f67b6f" providerId="ADAL" clId="{4EEF47FD-20FA-4388-8D06-59F7FF77FB3A}" dt="2022-01-19T13:40:31.774" v="1892" actId="478"/>
          <ac:picMkLst>
            <pc:docMk/>
            <pc:sldMk cId="1248897257" sldId="326"/>
            <ac:picMk id="3074" creationId="{02F226B0-E8C8-489C-9A9A-3AAC24498EBF}"/>
          </ac:picMkLst>
        </pc:picChg>
        <pc:picChg chg="del">
          <ac:chgData name="Tina Schuermans" userId="7fabdca3-5dad-46cf-becd-15cf68f67b6f" providerId="ADAL" clId="{4EEF47FD-20FA-4388-8D06-59F7FF77FB3A}" dt="2022-01-19T13:34:46.935" v="1872" actId="478"/>
          <ac:picMkLst>
            <pc:docMk/>
            <pc:sldMk cId="1248897257" sldId="326"/>
            <ac:picMk id="10244" creationId="{476701DD-9FE6-452F-8AF4-C2341C509513}"/>
          </ac:picMkLst>
        </pc:picChg>
      </pc:sldChg>
      <pc:sldChg chg="add del">
        <pc:chgData name="Tina Schuermans" userId="7fabdca3-5dad-46cf-becd-15cf68f67b6f" providerId="ADAL" clId="{4EEF47FD-20FA-4388-8D06-59F7FF77FB3A}" dt="2022-01-19T13:43:56.588" v="2104" actId="2696"/>
        <pc:sldMkLst>
          <pc:docMk/>
          <pc:sldMk cId="1566158747" sldId="327"/>
        </pc:sldMkLst>
      </pc:sldChg>
      <pc:sldChg chg="addSp delSp modSp add mod ord modAnim">
        <pc:chgData name="Tina Schuermans" userId="7fabdca3-5dad-46cf-becd-15cf68f67b6f" providerId="ADAL" clId="{4EEF47FD-20FA-4388-8D06-59F7FF77FB3A}" dt="2022-01-19T13:45:21.504" v="2149"/>
        <pc:sldMkLst>
          <pc:docMk/>
          <pc:sldMk cId="1171854222" sldId="328"/>
        </pc:sldMkLst>
        <pc:spChg chg="mod">
          <ac:chgData name="Tina Schuermans" userId="7fabdca3-5dad-46cf-becd-15cf68f67b6f" providerId="ADAL" clId="{4EEF47FD-20FA-4388-8D06-59F7FF77FB3A}" dt="2022-01-19T13:45:05.983" v="2146" actId="20577"/>
          <ac:spMkLst>
            <pc:docMk/>
            <pc:sldMk cId="1171854222" sldId="328"/>
            <ac:spMk id="2" creationId="{673EDC6A-9438-42FB-BEB5-CE2C54A6F532}"/>
          </ac:spMkLst>
        </pc:spChg>
        <pc:spChg chg="mod">
          <ac:chgData name="Tina Schuermans" userId="7fabdca3-5dad-46cf-becd-15cf68f67b6f" providerId="ADAL" clId="{4EEF47FD-20FA-4388-8D06-59F7FF77FB3A}" dt="2022-01-19T13:45:21.504" v="2149"/>
          <ac:spMkLst>
            <pc:docMk/>
            <pc:sldMk cId="1171854222" sldId="328"/>
            <ac:spMk id="3" creationId="{CD98478B-FD63-473B-8805-226A56025A8F}"/>
          </ac:spMkLst>
        </pc:spChg>
        <pc:picChg chg="del">
          <ac:chgData name="Tina Schuermans" userId="7fabdca3-5dad-46cf-becd-15cf68f67b6f" providerId="ADAL" clId="{4EEF47FD-20FA-4388-8D06-59F7FF77FB3A}" dt="2022-01-19T13:44:20.707" v="2110" actId="478"/>
          <ac:picMkLst>
            <pc:docMk/>
            <pc:sldMk cId="1171854222" sldId="328"/>
            <ac:picMk id="6" creationId="{7CDE968D-6E05-4411-B44D-0364B64B7A83}"/>
          </ac:picMkLst>
        </pc:picChg>
        <pc:picChg chg="add del mod">
          <ac:chgData name="Tina Schuermans" userId="7fabdca3-5dad-46cf-becd-15cf68f67b6f" providerId="ADAL" clId="{4EEF47FD-20FA-4388-8D06-59F7FF77FB3A}" dt="2022-01-19T13:44:12.402" v="2106"/>
          <ac:picMkLst>
            <pc:docMk/>
            <pc:sldMk cId="1171854222" sldId="328"/>
            <ac:picMk id="8" creationId="{916670A5-2707-4F19-9EE9-BB960D89B8B6}"/>
          </ac:picMkLst>
        </pc:picChg>
        <pc:picChg chg="add mod">
          <ac:chgData name="Tina Schuermans" userId="7fabdca3-5dad-46cf-becd-15cf68f67b6f" providerId="ADAL" clId="{4EEF47FD-20FA-4388-8D06-59F7FF77FB3A}" dt="2022-01-19T13:44:17.738" v="2109" actId="1076"/>
          <ac:picMkLst>
            <pc:docMk/>
            <pc:sldMk cId="1171854222" sldId="328"/>
            <ac:picMk id="9" creationId="{1E56A641-57F9-4286-8486-9E7D04EA0885}"/>
          </ac:picMkLst>
        </pc:picChg>
        <pc:picChg chg="add mod">
          <ac:chgData name="Tina Schuermans" userId="7fabdca3-5dad-46cf-becd-15cf68f67b6f" providerId="ADAL" clId="{4EEF47FD-20FA-4388-8D06-59F7FF77FB3A}" dt="2022-01-19T13:44:43.172" v="2114" actId="1076"/>
          <ac:picMkLst>
            <pc:docMk/>
            <pc:sldMk cId="1171854222" sldId="328"/>
            <ac:picMk id="10" creationId="{632A6081-89F5-4CA4-BEDF-90AEB061AC63}"/>
          </ac:picMkLst>
        </pc:picChg>
        <pc:picChg chg="del">
          <ac:chgData name="Tina Schuermans" userId="7fabdca3-5dad-46cf-becd-15cf68f67b6f" providerId="ADAL" clId="{4EEF47FD-20FA-4388-8D06-59F7FF77FB3A}" dt="2022-01-19T13:44:15.471" v="2108" actId="478"/>
          <ac:picMkLst>
            <pc:docMk/>
            <pc:sldMk cId="1171854222" sldId="328"/>
            <ac:picMk id="10244" creationId="{476701DD-9FE6-452F-8AF4-C2341C509513}"/>
          </ac:picMkLst>
        </pc:picChg>
      </pc:sldChg>
      <pc:sldChg chg="addSp delSp add del setBg delDesignElem">
        <pc:chgData name="Tina Schuermans" userId="7fabdca3-5dad-46cf-becd-15cf68f67b6f" providerId="ADAL" clId="{4EEF47FD-20FA-4388-8D06-59F7FF77FB3A}" dt="2022-01-19T13:43:43.531" v="2103"/>
        <pc:sldMkLst>
          <pc:docMk/>
          <pc:sldMk cId="2327139379" sldId="329"/>
        </pc:sldMkLst>
        <pc:spChg chg="add del">
          <ac:chgData name="Tina Schuermans" userId="7fabdca3-5dad-46cf-becd-15cf68f67b6f" providerId="ADAL" clId="{4EEF47FD-20FA-4388-8D06-59F7FF77FB3A}" dt="2022-01-19T13:43:43.531" v="2103"/>
          <ac:spMkLst>
            <pc:docMk/>
            <pc:sldMk cId="2327139379" sldId="329"/>
            <ac:spMk id="137" creationId="{96918796-2918-40D6-BE3A-4600C47FCD42}"/>
          </ac:spMkLst>
        </pc:spChg>
      </pc:sldChg>
      <pc:sldChg chg="addSp delSp modSp add del mod setBg setClrOvrMap">
        <pc:chgData name="Tina Schuermans" userId="7fabdca3-5dad-46cf-becd-15cf68f67b6f" providerId="ADAL" clId="{4EEF47FD-20FA-4388-8D06-59F7FF77FB3A}" dt="2022-01-19T13:48:08.636" v="2287" actId="47"/>
        <pc:sldMkLst>
          <pc:docMk/>
          <pc:sldMk cId="4028302346" sldId="329"/>
        </pc:sldMkLst>
        <pc:spChg chg="mod ord">
          <ac:chgData name="Tina Schuermans" userId="7fabdca3-5dad-46cf-becd-15cf68f67b6f" providerId="ADAL" clId="{4EEF47FD-20FA-4388-8D06-59F7FF77FB3A}" dt="2022-01-19T13:46:54.647" v="2190" actId="26606"/>
          <ac:spMkLst>
            <pc:docMk/>
            <pc:sldMk cId="4028302346" sldId="329"/>
            <ac:spMk id="2" creationId="{33A4BDF5-D551-462C-BE5B-E8052C85F3ED}"/>
          </ac:spMkLst>
        </pc:spChg>
        <pc:spChg chg="mod">
          <ac:chgData name="Tina Schuermans" userId="7fabdca3-5dad-46cf-becd-15cf68f67b6f" providerId="ADAL" clId="{4EEF47FD-20FA-4388-8D06-59F7FF77FB3A}" dt="2022-01-19T13:46:54.647" v="2190" actId="26606"/>
          <ac:spMkLst>
            <pc:docMk/>
            <pc:sldMk cId="4028302346" sldId="329"/>
            <ac:spMk id="3" creationId="{37D8965D-AD96-4B99-B42E-0A9AC42B1236}"/>
          </ac:spMkLst>
        </pc:spChg>
        <pc:spChg chg="add">
          <ac:chgData name="Tina Schuermans" userId="7fabdca3-5dad-46cf-becd-15cf68f67b6f" providerId="ADAL" clId="{4EEF47FD-20FA-4388-8D06-59F7FF77FB3A}" dt="2022-01-19T13:46:54.647" v="2190" actId="26606"/>
          <ac:spMkLst>
            <pc:docMk/>
            <pc:sldMk cId="4028302346" sldId="329"/>
            <ac:spMk id="76" creationId="{5E8D2E83-FB3A-40E7-A9E5-7AB389D612B4}"/>
          </ac:spMkLst>
        </pc:spChg>
        <pc:spChg chg="del">
          <ac:chgData name="Tina Schuermans" userId="7fabdca3-5dad-46cf-becd-15cf68f67b6f" providerId="ADAL" clId="{4EEF47FD-20FA-4388-8D06-59F7FF77FB3A}" dt="2022-01-19T13:46:54.647" v="2190" actId="26606"/>
          <ac:spMkLst>
            <pc:docMk/>
            <pc:sldMk cId="4028302346" sldId="329"/>
            <ac:spMk id="5126" creationId="{5E52985E-2553-471E-82AA-5ED7A329890A}"/>
          </ac:spMkLst>
        </pc:spChg>
        <pc:picChg chg="del">
          <ac:chgData name="Tina Schuermans" userId="7fabdca3-5dad-46cf-becd-15cf68f67b6f" providerId="ADAL" clId="{4EEF47FD-20FA-4388-8D06-59F7FF77FB3A}" dt="2022-01-19T13:46:14.625" v="2187" actId="478"/>
          <ac:picMkLst>
            <pc:docMk/>
            <pc:sldMk cId="4028302346" sldId="329"/>
            <ac:picMk id="5122" creationId="{E22128D8-5D7A-484D-A78B-97A5EBE56DE3}"/>
          </ac:picMkLst>
        </pc:picChg>
        <pc:picChg chg="mod">
          <ac:chgData name="Tina Schuermans" userId="7fabdca3-5dad-46cf-becd-15cf68f67b6f" providerId="ADAL" clId="{4EEF47FD-20FA-4388-8D06-59F7FF77FB3A}" dt="2022-01-19T13:46:54.647" v="2190" actId="26606"/>
          <ac:picMkLst>
            <pc:docMk/>
            <pc:sldMk cId="4028302346" sldId="329"/>
            <ac:picMk id="5124" creationId="{AD5482D4-224D-4983-8FAB-02E14649974F}"/>
          </ac:picMkLst>
        </pc:picChg>
        <pc:cxnChg chg="del">
          <ac:chgData name="Tina Schuermans" userId="7fabdca3-5dad-46cf-becd-15cf68f67b6f" providerId="ADAL" clId="{4EEF47FD-20FA-4388-8D06-59F7FF77FB3A}" dt="2022-01-19T13:46:54.647" v="2190" actId="26606"/>
          <ac:cxnSpMkLst>
            <pc:docMk/>
            <pc:sldMk cId="4028302346" sldId="329"/>
            <ac:cxnSpMk id="5127" creationId="{DAE3ABC6-4042-4293-A7DF-F01181363B7E}"/>
          </ac:cxnSpMkLst>
        </pc:cxnChg>
      </pc:sldChg>
      <pc:sldChg chg="addSp delSp modSp add mod ord delAnim modNotesTx">
        <pc:chgData name="Tina Schuermans" userId="7fabdca3-5dad-46cf-becd-15cf68f67b6f" providerId="ADAL" clId="{4EEF47FD-20FA-4388-8D06-59F7FF77FB3A}" dt="2022-01-19T13:47:59.764" v="2286" actId="20577"/>
        <pc:sldMkLst>
          <pc:docMk/>
          <pc:sldMk cId="1172200419" sldId="330"/>
        </pc:sldMkLst>
        <pc:spChg chg="mod">
          <ac:chgData name="Tina Schuermans" userId="7fabdca3-5dad-46cf-becd-15cf68f67b6f" providerId="ADAL" clId="{4EEF47FD-20FA-4388-8D06-59F7FF77FB3A}" dt="2022-01-19T13:47:33.389" v="2202" actId="20577"/>
          <ac:spMkLst>
            <pc:docMk/>
            <pc:sldMk cId="1172200419" sldId="330"/>
            <ac:spMk id="2" creationId="{673EDC6A-9438-42FB-BEB5-CE2C54A6F532}"/>
          </ac:spMkLst>
        </pc:spChg>
        <pc:picChg chg="del">
          <ac:chgData name="Tina Schuermans" userId="7fabdca3-5dad-46cf-becd-15cf68f67b6f" providerId="ADAL" clId="{4EEF47FD-20FA-4388-8D06-59F7FF77FB3A}" dt="2022-01-19T13:47:17.125" v="2195" actId="478"/>
          <ac:picMkLst>
            <pc:docMk/>
            <pc:sldMk cId="1172200419" sldId="330"/>
            <ac:picMk id="3" creationId="{B1F5C8E0-8E88-4D21-BE3E-F7E98C78B6A8}"/>
          </ac:picMkLst>
        </pc:picChg>
        <pc:picChg chg="add mod">
          <ac:chgData name="Tina Schuermans" userId="7fabdca3-5dad-46cf-becd-15cf68f67b6f" providerId="ADAL" clId="{4EEF47FD-20FA-4388-8D06-59F7FF77FB3A}" dt="2022-01-19T13:47:30.086" v="2198" actId="1076"/>
          <ac:picMkLst>
            <pc:docMk/>
            <pc:sldMk cId="1172200419" sldId="330"/>
            <ac:picMk id="6" creationId="{2D1847AE-0437-442D-8440-F6D1F2347488}"/>
          </ac:picMkLst>
        </pc:picChg>
        <pc:picChg chg="del">
          <ac:chgData name="Tina Schuermans" userId="7fabdca3-5dad-46cf-becd-15cf68f67b6f" providerId="ADAL" clId="{4EEF47FD-20FA-4388-8D06-59F7FF77FB3A}" dt="2022-01-19T13:47:16.051" v="2194" actId="478"/>
          <ac:picMkLst>
            <pc:docMk/>
            <pc:sldMk cId="1172200419" sldId="330"/>
            <ac:picMk id="7" creationId="{C733CC02-9797-47DB-9262-FE443C31E623}"/>
          </ac:picMkLst>
        </pc:picChg>
      </pc:sldChg>
      <pc:sldChg chg="addSp delSp modSp add mod ord modNotesTx">
        <pc:chgData name="Tina Schuermans" userId="7fabdca3-5dad-46cf-becd-15cf68f67b6f" providerId="ADAL" clId="{4EEF47FD-20FA-4388-8D06-59F7FF77FB3A}" dt="2022-01-19T14:03:02.706" v="3126" actId="313"/>
        <pc:sldMkLst>
          <pc:docMk/>
          <pc:sldMk cId="2772776669" sldId="331"/>
        </pc:sldMkLst>
        <pc:spChg chg="mod">
          <ac:chgData name="Tina Schuermans" userId="7fabdca3-5dad-46cf-becd-15cf68f67b6f" providerId="ADAL" clId="{4EEF47FD-20FA-4388-8D06-59F7FF77FB3A}" dt="2022-01-19T13:56:36.784" v="2917" actId="26606"/>
          <ac:spMkLst>
            <pc:docMk/>
            <pc:sldMk cId="2772776669" sldId="331"/>
            <ac:spMk id="2" creationId="{C24CFE54-390A-4E89-836E-43728797F4F5}"/>
          </ac:spMkLst>
        </pc:spChg>
        <pc:spChg chg="del mod">
          <ac:chgData name="Tina Schuermans" userId="7fabdca3-5dad-46cf-becd-15cf68f67b6f" providerId="ADAL" clId="{4EEF47FD-20FA-4388-8D06-59F7FF77FB3A}" dt="2022-01-19T13:53:01.334" v="2661" actId="3680"/>
          <ac:spMkLst>
            <pc:docMk/>
            <pc:sldMk cId="2772776669" sldId="331"/>
            <ac:spMk id="3" creationId="{2547F9AA-E81E-4698-BCEE-BD9CD992CB3B}"/>
          </ac:spMkLst>
        </pc:spChg>
        <pc:spChg chg="del">
          <ac:chgData name="Tina Schuermans" userId="7fabdca3-5dad-46cf-becd-15cf68f67b6f" providerId="ADAL" clId="{4EEF47FD-20FA-4388-8D06-59F7FF77FB3A}" dt="2022-01-19T13:56:36.784" v="2917" actId="26606"/>
          <ac:spMkLst>
            <pc:docMk/>
            <pc:sldMk cId="2772776669" sldId="331"/>
            <ac:spMk id="71" creationId="{F13C74B1-5B17-4795-BED0-7140497B445A}"/>
          </ac:spMkLst>
        </pc:spChg>
        <pc:spChg chg="del">
          <ac:chgData name="Tina Schuermans" userId="7fabdca3-5dad-46cf-becd-15cf68f67b6f" providerId="ADAL" clId="{4EEF47FD-20FA-4388-8D06-59F7FF77FB3A}" dt="2022-01-19T13:56:36.784" v="2917" actId="26606"/>
          <ac:spMkLst>
            <pc:docMk/>
            <pc:sldMk cId="2772776669" sldId="331"/>
            <ac:spMk id="73" creationId="{D4974D33-8DC5-464E-8C6D-BE58F0669C17}"/>
          </ac:spMkLst>
        </pc:spChg>
        <pc:spChg chg="add">
          <ac:chgData name="Tina Schuermans" userId="7fabdca3-5dad-46cf-becd-15cf68f67b6f" providerId="ADAL" clId="{4EEF47FD-20FA-4388-8D06-59F7FF77FB3A}" dt="2022-01-19T13:56:36.784" v="2917" actId="26606"/>
          <ac:spMkLst>
            <pc:docMk/>
            <pc:sldMk cId="2772776669" sldId="331"/>
            <ac:spMk id="78" creationId="{96918796-2918-40D6-BE3A-4600C47FCD42}"/>
          </ac:spMkLst>
        </pc:spChg>
        <pc:graphicFrameChg chg="add mod ord modGraphic">
          <ac:chgData name="Tina Schuermans" userId="7fabdca3-5dad-46cf-becd-15cf68f67b6f" providerId="ADAL" clId="{4EEF47FD-20FA-4388-8D06-59F7FF77FB3A}" dt="2022-01-19T13:58:05.386" v="2971" actId="14100"/>
          <ac:graphicFrameMkLst>
            <pc:docMk/>
            <pc:sldMk cId="2772776669" sldId="331"/>
            <ac:graphicFrameMk id="4" creationId="{D49614C8-C51E-4757-A05A-292C843D1E9B}"/>
          </ac:graphicFrameMkLst>
        </pc:graphicFrameChg>
        <pc:picChg chg="del">
          <ac:chgData name="Tina Schuermans" userId="7fabdca3-5dad-46cf-becd-15cf68f67b6f" providerId="ADAL" clId="{4EEF47FD-20FA-4388-8D06-59F7FF77FB3A}" dt="2022-01-19T13:52:49.119" v="2659" actId="478"/>
          <ac:picMkLst>
            <pc:docMk/>
            <pc:sldMk cId="2772776669" sldId="331"/>
            <ac:picMk id="9218" creationId="{986FA69A-A35A-46E8-9B6F-E0EC8F68FB36}"/>
          </ac:picMkLst>
        </pc:picChg>
      </pc:sldChg>
      <pc:sldChg chg="addSp delSp modSp add del mod ord">
        <pc:chgData name="Tina Schuermans" userId="7fabdca3-5dad-46cf-becd-15cf68f67b6f" providerId="ADAL" clId="{4EEF47FD-20FA-4388-8D06-59F7FF77FB3A}" dt="2022-01-19T14:11:01.898" v="3255" actId="47"/>
        <pc:sldMkLst>
          <pc:docMk/>
          <pc:sldMk cId="1223459636" sldId="332"/>
        </pc:sldMkLst>
        <pc:spChg chg="mod">
          <ac:chgData name="Tina Schuermans" userId="7fabdca3-5dad-46cf-becd-15cf68f67b6f" providerId="ADAL" clId="{4EEF47FD-20FA-4388-8D06-59F7FF77FB3A}" dt="2022-01-19T14:09:03" v="3177" actId="20577"/>
          <ac:spMkLst>
            <pc:docMk/>
            <pc:sldMk cId="1223459636" sldId="332"/>
            <ac:spMk id="2" creationId="{CB0F70F0-3163-42FA-9342-66CB6420D834}"/>
          </ac:spMkLst>
        </pc:spChg>
        <pc:spChg chg="mod">
          <ac:chgData name="Tina Schuermans" userId="7fabdca3-5dad-46cf-becd-15cf68f67b6f" providerId="ADAL" clId="{4EEF47FD-20FA-4388-8D06-59F7FF77FB3A}" dt="2022-01-19T14:09:08.386" v="3178" actId="6549"/>
          <ac:spMkLst>
            <pc:docMk/>
            <pc:sldMk cId="1223459636" sldId="332"/>
            <ac:spMk id="3" creationId="{C46217E4-FF14-4821-B801-56F611D44E30}"/>
          </ac:spMkLst>
        </pc:spChg>
        <pc:picChg chg="add mod">
          <ac:chgData name="Tina Schuermans" userId="7fabdca3-5dad-46cf-becd-15cf68f67b6f" providerId="ADAL" clId="{4EEF47FD-20FA-4388-8D06-59F7FF77FB3A}" dt="2022-01-19T14:09:58.679" v="3185" actId="14100"/>
          <ac:picMkLst>
            <pc:docMk/>
            <pc:sldMk cId="1223459636" sldId="332"/>
            <ac:picMk id="4" creationId="{44D39641-E7F5-48DD-BCFA-8721EC5F9176}"/>
          </ac:picMkLst>
        </pc:picChg>
        <pc:picChg chg="del">
          <ac:chgData name="Tina Schuermans" userId="7fabdca3-5dad-46cf-becd-15cf68f67b6f" providerId="ADAL" clId="{4EEF47FD-20FA-4388-8D06-59F7FF77FB3A}" dt="2022-01-19T14:09:27.101" v="3181" actId="478"/>
          <ac:picMkLst>
            <pc:docMk/>
            <pc:sldMk cId="1223459636" sldId="332"/>
            <ac:picMk id="6146" creationId="{BABB5F99-4E45-439C-A91C-55AFDCEFAC2C}"/>
          </ac:picMkLst>
        </pc:picChg>
        <pc:picChg chg="mod">
          <ac:chgData name="Tina Schuermans" userId="7fabdca3-5dad-46cf-becd-15cf68f67b6f" providerId="ADAL" clId="{4EEF47FD-20FA-4388-8D06-59F7FF77FB3A}" dt="2022-01-19T14:10:03.884" v="3186" actId="14100"/>
          <ac:picMkLst>
            <pc:docMk/>
            <pc:sldMk cId="1223459636" sldId="332"/>
            <ac:picMk id="6148" creationId="{51833B66-CDBC-4CC8-B43E-8D19DC759E5E}"/>
          </ac:picMkLst>
        </pc:picChg>
      </pc:sldChg>
      <pc:sldChg chg="addSp delSp modSp add mod ord modNotesTx">
        <pc:chgData name="Tina Schuermans" userId="7fabdca3-5dad-46cf-becd-15cf68f67b6f" providerId="ADAL" clId="{4EEF47FD-20FA-4388-8D06-59F7FF77FB3A}" dt="2022-01-19T14:19:03.409" v="3613" actId="26606"/>
        <pc:sldMkLst>
          <pc:docMk/>
          <pc:sldMk cId="1138469648" sldId="333"/>
        </pc:sldMkLst>
        <pc:spChg chg="mod ord">
          <ac:chgData name="Tina Schuermans" userId="7fabdca3-5dad-46cf-becd-15cf68f67b6f" providerId="ADAL" clId="{4EEF47FD-20FA-4388-8D06-59F7FF77FB3A}" dt="2022-01-19T14:19:03.409" v="3613" actId="26606"/>
          <ac:spMkLst>
            <pc:docMk/>
            <pc:sldMk cId="1138469648" sldId="333"/>
            <ac:spMk id="2" creationId="{673EDC6A-9438-42FB-BEB5-CE2C54A6F532}"/>
          </ac:spMkLst>
        </pc:spChg>
        <pc:spChg chg="add del">
          <ac:chgData name="Tina Schuermans" userId="7fabdca3-5dad-46cf-becd-15cf68f67b6f" providerId="ADAL" clId="{4EEF47FD-20FA-4388-8D06-59F7FF77FB3A}" dt="2022-01-19T14:19:03.409" v="3613" actId="26606"/>
          <ac:spMkLst>
            <pc:docMk/>
            <pc:sldMk cId="1138469648" sldId="333"/>
            <ac:spMk id="78" creationId="{96918796-2918-40D6-BE3A-4600C47FCD42}"/>
          </ac:spMkLst>
        </pc:spChg>
        <pc:spChg chg="add">
          <ac:chgData name="Tina Schuermans" userId="7fabdca3-5dad-46cf-becd-15cf68f67b6f" providerId="ADAL" clId="{4EEF47FD-20FA-4388-8D06-59F7FF77FB3A}" dt="2022-01-19T14:19:03.409" v="3613" actId="26606"/>
          <ac:spMkLst>
            <pc:docMk/>
            <pc:sldMk cId="1138469648" sldId="333"/>
            <ac:spMk id="135" creationId="{96918796-2918-40D6-BE3A-4600C47FCD42}"/>
          </ac:spMkLst>
        </pc:spChg>
        <pc:spChg chg="del">
          <ac:chgData name="Tina Schuermans" userId="7fabdca3-5dad-46cf-becd-15cf68f67b6f" providerId="ADAL" clId="{4EEF47FD-20FA-4388-8D06-59F7FF77FB3A}" dt="2022-01-19T14:10:57.229" v="3254" actId="26606"/>
          <ac:spMkLst>
            <pc:docMk/>
            <pc:sldMk cId="1138469648" sldId="333"/>
            <ac:spMk id="137" creationId="{96918796-2918-40D6-BE3A-4600C47FCD42}"/>
          </ac:spMkLst>
        </pc:spChg>
        <pc:picChg chg="add mod ord">
          <ac:chgData name="Tina Schuermans" userId="7fabdca3-5dad-46cf-becd-15cf68f67b6f" providerId="ADAL" clId="{4EEF47FD-20FA-4388-8D06-59F7FF77FB3A}" dt="2022-01-19T14:19:03.409" v="3613" actId="26606"/>
          <ac:picMkLst>
            <pc:docMk/>
            <pc:sldMk cId="1138469648" sldId="333"/>
            <ac:picMk id="5" creationId="{BCA32B49-5F33-4B05-971A-CEFFEDD6033C}"/>
          </ac:picMkLst>
        </pc:picChg>
        <pc:picChg chg="del">
          <ac:chgData name="Tina Schuermans" userId="7fabdca3-5dad-46cf-becd-15cf68f67b6f" providerId="ADAL" clId="{4EEF47FD-20FA-4388-8D06-59F7FF77FB3A}" dt="2022-01-19T14:10:34.507" v="3192" actId="478"/>
          <ac:picMkLst>
            <pc:docMk/>
            <pc:sldMk cId="1138469648" sldId="333"/>
            <ac:picMk id="6" creationId="{2D1847AE-0437-442D-8440-F6D1F2347488}"/>
          </ac:picMkLst>
        </pc:picChg>
        <pc:picChg chg="add del mod">
          <ac:chgData name="Tina Schuermans" userId="7fabdca3-5dad-46cf-becd-15cf68f67b6f" providerId="ADAL" clId="{4EEF47FD-20FA-4388-8D06-59F7FF77FB3A}" dt="2022-01-19T14:16:36.640" v="3610" actId="478"/>
          <ac:picMkLst>
            <pc:docMk/>
            <pc:sldMk cId="1138469648" sldId="333"/>
            <ac:picMk id="7" creationId="{94A2735A-34D3-4AB7-9E31-E7925455D488}"/>
          </ac:picMkLst>
        </pc:picChg>
        <pc:picChg chg="add mod ord">
          <ac:chgData name="Tina Schuermans" userId="7fabdca3-5dad-46cf-becd-15cf68f67b6f" providerId="ADAL" clId="{4EEF47FD-20FA-4388-8D06-59F7FF77FB3A}" dt="2022-01-19T14:19:03.409" v="3613" actId="26606"/>
          <ac:picMkLst>
            <pc:docMk/>
            <pc:sldMk cId="1138469648" sldId="333"/>
            <ac:picMk id="9218" creationId="{C7621394-164B-42AA-9F83-0F427092B19E}"/>
          </ac:picMkLst>
        </pc:picChg>
      </pc:sldChg>
      <pc:sldChg chg="add modNotesTx">
        <pc:chgData name="Tina Schuermans" userId="7fabdca3-5dad-46cf-becd-15cf68f67b6f" providerId="ADAL" clId="{4EEF47FD-20FA-4388-8D06-59F7FF77FB3A}" dt="2022-01-19T14:23:40.872" v="3694" actId="12"/>
        <pc:sldMkLst>
          <pc:docMk/>
          <pc:sldMk cId="3132536299" sldId="334"/>
        </pc:sldMkLst>
      </pc:sldChg>
      <pc:sldChg chg="modSp new mod">
        <pc:chgData name="Tina Schuermans" userId="7fabdca3-5dad-46cf-becd-15cf68f67b6f" providerId="ADAL" clId="{4EEF47FD-20FA-4388-8D06-59F7FF77FB3A}" dt="2022-01-19T14:24:36.710" v="3710" actId="5793"/>
        <pc:sldMkLst>
          <pc:docMk/>
          <pc:sldMk cId="823884718" sldId="335"/>
        </pc:sldMkLst>
        <pc:spChg chg="mod">
          <ac:chgData name="Tina Schuermans" userId="7fabdca3-5dad-46cf-becd-15cf68f67b6f" providerId="ADAL" clId="{4EEF47FD-20FA-4388-8D06-59F7FF77FB3A}" dt="2022-01-19T14:24:36.710" v="3710" actId="5793"/>
          <ac:spMkLst>
            <pc:docMk/>
            <pc:sldMk cId="823884718" sldId="335"/>
            <ac:spMk id="2" creationId="{0B1BECAD-A694-4535-A093-A7CF5F0B25C8}"/>
          </ac:spMkLst>
        </pc:spChg>
      </pc:sldChg>
    </pc:docChg>
  </pc:docChgLst>
  <pc:docChgLst>
    <pc:chgData name="Jasmien Schutz" userId="ecee2d7c-3d12-4663-8906-aadea27e987b" providerId="ADAL" clId="{05E6F62B-93DA-41CC-8927-4925BAEA9D92}"/>
    <pc:docChg chg="addSld modSld sldOrd">
      <pc:chgData name="Jasmien Schutz" userId="ecee2d7c-3d12-4663-8906-aadea27e987b" providerId="ADAL" clId="{05E6F62B-93DA-41CC-8927-4925BAEA9D92}" dt="2022-03-09T17:59:24.769" v="3"/>
      <pc:docMkLst>
        <pc:docMk/>
      </pc:docMkLst>
      <pc:sldChg chg="delSp add ord setBg delDesignElem">
        <pc:chgData name="Jasmien Schutz" userId="ecee2d7c-3d12-4663-8906-aadea27e987b" providerId="ADAL" clId="{05E6F62B-93DA-41CC-8927-4925BAEA9D92}" dt="2022-03-09T17:59:24.769" v="3"/>
        <pc:sldMkLst>
          <pc:docMk/>
          <pc:sldMk cId="1268020830" sldId="316"/>
        </pc:sldMkLst>
        <pc:spChg chg="del">
          <ac:chgData name="Jasmien Schutz" userId="ecee2d7c-3d12-4663-8906-aadea27e987b" providerId="ADAL" clId="{05E6F62B-93DA-41CC-8927-4925BAEA9D92}" dt="2022-03-09T17:59:19.418" v="1"/>
          <ac:spMkLst>
            <pc:docMk/>
            <pc:sldMk cId="1268020830" sldId="316"/>
            <ac:spMk id="71" creationId="{A4AC5506-6312-4701-8D3C-40187889A947}"/>
          </ac:spMkLst>
        </pc:spChg>
      </pc:sldChg>
    </pc:docChg>
  </pc:docChgLst>
  <pc:docChgLst>
    <pc:chgData name="An Van Lancker" userId="0afbfe09-6519-4c4a-b2e7-0278b39a3581" providerId="ADAL" clId="{9B418C83-39DB-481B-AA0A-F4F7399BB5AE}"/>
    <pc:docChg chg="custSel modSld">
      <pc:chgData name="An Van Lancker" userId="0afbfe09-6519-4c4a-b2e7-0278b39a3581" providerId="ADAL" clId="{9B418C83-39DB-481B-AA0A-F4F7399BB5AE}" dt="2022-03-09T22:33:40.581" v="4" actId="27636"/>
      <pc:docMkLst>
        <pc:docMk/>
      </pc:docMkLst>
      <pc:sldChg chg="modSp mod">
        <pc:chgData name="An Van Lancker" userId="0afbfe09-6519-4c4a-b2e7-0278b39a3581" providerId="ADAL" clId="{9B418C83-39DB-481B-AA0A-F4F7399BB5AE}" dt="2022-03-09T22:33:40.533" v="1" actId="27636"/>
        <pc:sldMkLst>
          <pc:docMk/>
          <pc:sldMk cId="4230436029" sldId="284"/>
        </pc:sldMkLst>
        <pc:spChg chg="mod">
          <ac:chgData name="An Van Lancker" userId="0afbfe09-6519-4c4a-b2e7-0278b39a3581" providerId="ADAL" clId="{9B418C83-39DB-481B-AA0A-F4F7399BB5AE}" dt="2022-03-09T22:33:40.533" v="1" actId="27636"/>
          <ac:spMkLst>
            <pc:docMk/>
            <pc:sldMk cId="4230436029" sldId="284"/>
            <ac:spMk id="3" creationId="{37D8965D-AD96-4B99-B42E-0A9AC42B1236}"/>
          </ac:spMkLst>
        </pc:spChg>
      </pc:sldChg>
      <pc:sldChg chg="modSp mod">
        <pc:chgData name="An Van Lancker" userId="0afbfe09-6519-4c4a-b2e7-0278b39a3581" providerId="ADAL" clId="{9B418C83-39DB-481B-AA0A-F4F7399BB5AE}" dt="2022-03-09T22:33:40.569" v="3" actId="27636"/>
        <pc:sldMkLst>
          <pc:docMk/>
          <pc:sldMk cId="2492482276" sldId="285"/>
        </pc:sldMkLst>
        <pc:spChg chg="mod">
          <ac:chgData name="An Van Lancker" userId="0afbfe09-6519-4c4a-b2e7-0278b39a3581" providerId="ADAL" clId="{9B418C83-39DB-481B-AA0A-F4F7399BB5AE}" dt="2022-03-09T22:33:40.569" v="3" actId="27636"/>
          <ac:spMkLst>
            <pc:docMk/>
            <pc:sldMk cId="2492482276" sldId="285"/>
            <ac:spMk id="2" creationId="{CB0F70F0-3163-42FA-9342-66CB6420D834}"/>
          </ac:spMkLst>
        </pc:spChg>
        <pc:spChg chg="mod">
          <ac:chgData name="An Van Lancker" userId="0afbfe09-6519-4c4a-b2e7-0278b39a3581" providerId="ADAL" clId="{9B418C83-39DB-481B-AA0A-F4F7399BB5AE}" dt="2022-03-09T22:33:40.566" v="2" actId="27636"/>
          <ac:spMkLst>
            <pc:docMk/>
            <pc:sldMk cId="2492482276" sldId="285"/>
            <ac:spMk id="3" creationId="{C46217E4-FF14-4821-B801-56F611D44E30}"/>
          </ac:spMkLst>
        </pc:spChg>
      </pc:sldChg>
      <pc:sldChg chg="modSp mod">
        <pc:chgData name="An Van Lancker" userId="0afbfe09-6519-4c4a-b2e7-0278b39a3581" providerId="ADAL" clId="{9B418C83-39DB-481B-AA0A-F4F7399BB5AE}" dt="2022-03-09T22:33:40.581" v="4" actId="27636"/>
        <pc:sldMkLst>
          <pc:docMk/>
          <pc:sldMk cId="3132536299" sldId="334"/>
        </pc:sldMkLst>
        <pc:spChg chg="mod">
          <ac:chgData name="An Van Lancker" userId="0afbfe09-6519-4c4a-b2e7-0278b39a3581" providerId="ADAL" clId="{9B418C83-39DB-481B-AA0A-F4F7399BB5AE}" dt="2022-03-09T22:33:40.581" v="4" actId="27636"/>
          <ac:spMkLst>
            <pc:docMk/>
            <pc:sldMk cId="3132536299" sldId="334"/>
            <ac:spMk id="3" creationId="{E8D88C5C-FD89-47A4-9FF0-B28A03CA6926}"/>
          </ac:spMkLst>
        </pc:spChg>
      </pc:sldChg>
      <pc:sldChg chg="modSp mod">
        <pc:chgData name="An Van Lancker" userId="0afbfe09-6519-4c4a-b2e7-0278b39a3581" providerId="ADAL" clId="{9B418C83-39DB-481B-AA0A-F4F7399BB5AE}" dt="2022-03-09T22:33:40.496" v="0" actId="27636"/>
        <pc:sldMkLst>
          <pc:docMk/>
          <pc:sldMk cId="201671617" sldId="349"/>
        </pc:sldMkLst>
        <pc:spChg chg="mod">
          <ac:chgData name="An Van Lancker" userId="0afbfe09-6519-4c4a-b2e7-0278b39a3581" providerId="ADAL" clId="{9B418C83-39DB-481B-AA0A-F4F7399BB5AE}" dt="2022-03-09T22:33:40.496" v="0" actId="27636"/>
          <ac:spMkLst>
            <pc:docMk/>
            <pc:sldMk cId="201671617" sldId="349"/>
            <ac:spMk id="3" creationId="{0A1495A4-C63F-4238-B0FA-E9EEC28A9A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23/01/2023</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a:t>
            </a:fld>
            <a:endParaRPr lang="nl-BE"/>
          </a:p>
        </p:txBody>
      </p:sp>
    </p:spTree>
    <p:extLst>
      <p:ext uri="{BB962C8B-B14F-4D97-AF65-F5344CB8AC3E}">
        <p14:creationId xmlns:p14="http://schemas.microsoft.com/office/powerpoint/2010/main" val="4787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11</a:t>
            </a:fld>
            <a:endParaRPr lang="nl-BE"/>
          </a:p>
        </p:txBody>
      </p:sp>
    </p:spTree>
    <p:extLst>
      <p:ext uri="{BB962C8B-B14F-4D97-AF65-F5344CB8AC3E}">
        <p14:creationId xmlns:p14="http://schemas.microsoft.com/office/powerpoint/2010/main" val="306285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12</a:t>
            </a:fld>
            <a:endParaRPr lang="nl-BE"/>
          </a:p>
        </p:txBody>
      </p:sp>
    </p:spTree>
    <p:extLst>
      <p:ext uri="{BB962C8B-B14F-4D97-AF65-F5344CB8AC3E}">
        <p14:creationId xmlns:p14="http://schemas.microsoft.com/office/powerpoint/2010/main" val="203312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gebeurt niet alleen bij anderen, ook bij jou</a:t>
            </a:r>
          </a:p>
          <a:p>
            <a:r>
              <a:rPr lang="nl-BE" dirty="0"/>
              <a:t>Gebeurt wel af en toe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dirty="0">
                <a:effectLst/>
                <a:latin typeface="Trebuchet MS" panose="020B0603020202020204" pitchFamily="34" charset="0"/>
                <a:ea typeface="Calibri" panose="020F0502020204030204" pitchFamily="34" charset="0"/>
                <a:cs typeface="Times New Roman" panose="02020603050405020304" pitchFamily="18" charset="0"/>
              </a:rPr>
            </a:br>
            <a:r>
              <a:rPr lang="nl-BE" sz="1200" dirty="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dirty="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dirty="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dirty="0"/>
          </a:p>
          <a:p>
            <a:r>
              <a:rPr lang="nl-BE"/>
              <a:t>Opgelet – wisselen van scherm want filmpje opent op het internet !</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93085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a:t>
            </a:r>
          </a:p>
          <a:p>
            <a:pPr marL="171450" indent="-171450">
              <a:buFontTx/>
              <a:buChar char="-"/>
            </a:pPr>
            <a:r>
              <a:rPr lang="nl-BE" b="1" dirty="0"/>
              <a:t>de deelnemers herkennen de belangrijkste pictogrammen </a:t>
            </a:r>
          </a:p>
          <a:p>
            <a:pPr marL="171450" indent="-171450">
              <a:buFontTx/>
              <a:buChar char="-"/>
            </a:pPr>
            <a:endParaRPr lang="nl-BE" b="1" dirty="0"/>
          </a:p>
          <a:p>
            <a:pPr marL="171450" indent="-171450">
              <a:buFontTx/>
              <a:buChar char="-"/>
            </a:pPr>
            <a:endParaRPr lang="nl-BE" b="1" dirty="0"/>
          </a:p>
          <a:p>
            <a:pPr marL="0" indent="0">
              <a:buFontTx/>
              <a:buNone/>
            </a:pPr>
            <a:r>
              <a:rPr lang="nl-BE" b="0" i="0" dirty="0"/>
              <a:t>Je verdeeld de groep in kleinere groepjes en heeft hen elk de 20 pictogrammen zonder ‘uitleg’</a:t>
            </a:r>
          </a:p>
          <a:p>
            <a:pPr marL="0" indent="0">
              <a:buFontTx/>
              <a:buNone/>
            </a:pPr>
            <a:r>
              <a:rPr lang="nl-BE" b="0" i="0" dirty="0"/>
              <a:t>Lees een verhaal voor of verzin zelf een verhaal waarin een aantal termen zitten die ook een pictogram hebben. </a:t>
            </a:r>
            <a:br>
              <a:rPr lang="nl-BE" b="0" i="0" dirty="0"/>
            </a:br>
            <a:r>
              <a:rPr lang="nl-BE" b="0" i="0" dirty="0"/>
              <a:t>Laat de groepen de pictogrammen die ze denken te horen in de juiste volgorde leggen</a:t>
            </a:r>
          </a:p>
          <a:p>
            <a:pPr marL="0" indent="0">
              <a:buFontTx/>
              <a:buNone/>
            </a:pPr>
            <a:r>
              <a:rPr lang="nl-BE" b="0" i="0" dirty="0"/>
              <a:t>Je kan in verschillende rondes werken waarbij je aangeeft of een groep alles juist heeft, of er fouten zijn (bv hoeveel fouten heeft een groep, zonder ze aan te duiden…)</a:t>
            </a:r>
          </a:p>
          <a:p>
            <a:pPr marL="0" indent="0">
              <a:buFontTx/>
              <a:buNone/>
            </a:pPr>
            <a:endParaRPr lang="nl-BE" b="0" i="0" dirty="0"/>
          </a:p>
          <a:p>
            <a:pPr marL="0" indent="0">
              <a:buFontTx/>
              <a:buNone/>
            </a:pPr>
            <a:r>
              <a:rPr lang="nl-BE" b="0" i="0" dirty="0"/>
              <a:t>Wat kan je hier zeggen?</a:t>
            </a:r>
            <a:br>
              <a:rPr lang="nl-BE" b="0" i="0" dirty="0"/>
            </a:br>
            <a:r>
              <a:rPr lang="nl-BE" b="0" i="0" dirty="0"/>
              <a:t>Je komt heel wat pictogrammen tegen – maar waar gebruiken we ze allemaal voor </a:t>
            </a:r>
          </a:p>
          <a:p>
            <a:pPr marL="0" indent="0">
              <a:buFontTx/>
              <a:buNone/>
            </a:pPr>
            <a:endParaRPr lang="nl-BE" b="0" i="0" dirty="0"/>
          </a:p>
          <a:p>
            <a:pPr marL="0" indent="0">
              <a:buFontTx/>
              <a:buNone/>
            </a:pPr>
            <a:r>
              <a:rPr lang="nl-BE" b="0" i="0" dirty="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16</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de verhalen uit aan de deelnemers en laat ze 2minuten op voorhand lezen.</a:t>
            </a:r>
          </a:p>
          <a:p>
            <a:r>
              <a:rPr lang="nl-NL" dirty="0"/>
              <a:t>Vanaf dat het verhaal wordt verteld steken de deelnemers de pictogrammen in </a:t>
            </a:r>
            <a:r>
              <a:rPr lang="nl-NL" dirty="0" err="1"/>
              <a:t>sneltempo</a:t>
            </a:r>
            <a:r>
              <a:rPr lang="nl-NL" dirty="0"/>
              <a:t> naar omhoog.</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70666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Bespreek de afzonderlijke pictogrammen, met focus op volgende zaken:</a:t>
            </a:r>
          </a:p>
          <a:p>
            <a:endParaRPr lang="nl-BE" b="1" i="0" dirty="0"/>
          </a:p>
          <a:p>
            <a:pPr marL="171450" indent="-171450">
              <a:buFontTx/>
              <a:buChar char="-"/>
            </a:pPr>
            <a:r>
              <a:rPr lang="nl-BE" b="0" i="0" dirty="0"/>
              <a:t>Groen wil zeggen – dit is ‘goed’, doe je best, is de juiste richting </a:t>
            </a:r>
          </a:p>
          <a:p>
            <a:pPr marL="171450" indent="-171450">
              <a:buFontTx/>
              <a:buChar char="-"/>
            </a:pPr>
            <a:r>
              <a:rPr lang="nl-BE" b="0" i="0" dirty="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dirty="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dirty="0">
                <a:solidFill>
                  <a:srgbClr val="514D4C"/>
                </a:solidFill>
                <a:effectLst/>
                <a:latin typeface="Open Sans" panose="020B0606030504020204" pitchFamily="34" charset="0"/>
              </a:rPr>
              <a:t>Conclusie: er zijn dus heel veel pictogrammen die wijzen op de ‘uitgang’. Volg altijd zulke pictogrammen naar buiten.</a:t>
            </a:r>
          </a:p>
          <a:p>
            <a:br>
              <a:rPr lang="nl-BE" dirty="0"/>
            </a:br>
            <a:endParaRPr lang="nl-BE" b="0" i="0" dirty="0"/>
          </a:p>
          <a:p>
            <a:pPr marL="171450" indent="-171450">
              <a:buFontTx/>
              <a:buChar char="-"/>
            </a:pPr>
            <a:endParaRPr lang="nl-BE" b="0" i="0" dirty="0"/>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Bijtend</a:t>
            </a:r>
          </a:p>
          <a:p>
            <a:pPr marL="171450" indent="-171450">
              <a:buFontTx/>
              <a:buChar char="-"/>
            </a:pPr>
            <a:r>
              <a:rPr lang="nl-BE" dirty="0"/>
              <a:t>Giftig</a:t>
            </a:r>
          </a:p>
          <a:p>
            <a:pPr marL="171450" indent="-171450">
              <a:buFontTx/>
              <a:buChar char="-"/>
            </a:pPr>
            <a:r>
              <a:rPr lang="nl-BE" dirty="0"/>
              <a:t>Brandgevaar </a:t>
            </a:r>
          </a:p>
          <a:p>
            <a:pPr marL="171450" indent="-171450">
              <a:buFontTx/>
              <a:buChar char="-"/>
            </a:pPr>
            <a:r>
              <a:rPr lang="nl-BE" dirty="0"/>
              <a:t>Producten die milieugevaarlijk: </a:t>
            </a:r>
          </a:p>
          <a:p>
            <a:pPr marL="171450" indent="-171450">
              <a:buFontTx/>
              <a:buChar char="-"/>
            </a:pPr>
            <a:endParaRPr lang="nl-BE" dirty="0"/>
          </a:p>
          <a:p>
            <a:pPr marL="0" indent="0">
              <a:buFontTx/>
              <a:buNone/>
            </a:pPr>
            <a:r>
              <a:rPr lang="nl-BE" dirty="0"/>
              <a:t>Ook belangrijk dat deze producten ergens in een ‘aangeduide’ kast zitten een gevaarteken op of aanduiding ‘gevaarlijke’ producten </a:t>
            </a:r>
            <a:br>
              <a:rPr lang="nl-BE" dirty="0"/>
            </a:br>
            <a:r>
              <a:rPr lang="nl-BE" dirty="0"/>
              <a:t>Houd de producten in de originele verpakking</a:t>
            </a:r>
          </a:p>
          <a:p>
            <a:pPr marL="0" indent="0">
              <a:buFontTx/>
              <a:buNone/>
            </a:pPr>
            <a:endParaRPr lang="nl-BE" dirty="0"/>
          </a:p>
          <a:p>
            <a:pPr marL="0" indent="0">
              <a:buFontTx/>
              <a:buNone/>
            </a:pPr>
            <a:r>
              <a:rPr lang="nl-BE" dirty="0"/>
              <a:t>Meer info over deze pictogrammen vind je hier: 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341995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Staat voor gevaar voor elektrocutie</a:t>
            </a: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staat een filmpje:</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dirty="0"/>
          </a:p>
          <a:p>
            <a:endParaRPr lang="nl-BE" i="0" dirty="0"/>
          </a:p>
          <a:p>
            <a:endParaRPr lang="nl-BE" i="0"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140009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a:t>
            </a:fld>
            <a:endParaRPr lang="nl-BE"/>
          </a:p>
        </p:txBody>
      </p:sp>
    </p:spTree>
    <p:extLst>
      <p:ext uri="{BB962C8B-B14F-4D97-AF65-F5344CB8AC3E}">
        <p14:creationId xmlns:p14="http://schemas.microsoft.com/office/powerpoint/2010/main" val="6505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dirty="0">
                <a:effectLst/>
                <a:latin typeface="Trebuchet MS" panose="020B0603020202020204" pitchFamily="34" charset="0"/>
                <a:ea typeface="Calibri" panose="020F0502020204030204" pitchFamily="34" charset="0"/>
                <a:cs typeface="Times New Roman" panose="02020603050405020304" pitchFamily="18" charset="0"/>
              </a:rPr>
            </a:b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dirty="0"/>
          </a:p>
          <a:p>
            <a:pPr marL="171450" indent="-171450">
              <a:buFontTx/>
              <a:buChar char="-"/>
            </a:pPr>
            <a:r>
              <a:rPr lang="nl-BE" dirty="0"/>
              <a:t>Let op met de materialen die je gebruikt om te versieren, deze geven snel vuur en kunnen snel branden (zijn vaak van goedkopere materialen gemaakt)</a:t>
            </a:r>
          </a:p>
          <a:p>
            <a:pPr marL="171450" indent="-171450">
              <a:buFontTx/>
              <a:buChar char="-"/>
            </a:pPr>
            <a:r>
              <a:rPr lang="nl-BE" dirty="0"/>
              <a:t>In dit filmpje zie je hoe snel dit is gebeurd.</a:t>
            </a:r>
          </a:p>
          <a:p>
            <a:pPr marL="171450" indent="-171450">
              <a:buFontTx/>
              <a:buChar char="-"/>
            </a:pPr>
            <a:r>
              <a:rPr lang="nl-BE" dirty="0"/>
              <a:t>Kortsluiting kan al vlug een snelle brand ontwikkelen, maar ook een vuurwerkstokje kan al snel een brand veroorzaken.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dirty="0"/>
              <a:t>Sluit gevaarlijke producten af van de deelnemers/leden…</a:t>
            </a:r>
          </a:p>
          <a:p>
            <a:pPr marL="171450" indent="-171450">
              <a:buFont typeface="Arial" panose="020B0604020202020204" pitchFamily="34" charset="0"/>
              <a:buChar char="•"/>
            </a:pPr>
            <a:r>
              <a:rPr lang="nl-BE" sz="1200" i="0" dirty="0"/>
              <a:t>Laat ze in originele verpakking staan</a:t>
            </a:r>
          </a:p>
          <a:p>
            <a:pPr marL="171450" indent="-171450">
              <a:buFont typeface="Arial" panose="020B0604020202020204" pitchFamily="34" charset="0"/>
              <a:buChar char="•"/>
            </a:pPr>
            <a:r>
              <a:rPr lang="nl-BE" sz="1200" i="0" dirty="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1682292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Gevaar van afdekken van deze toestellen – materiaal verhit en gaat branden </a:t>
            </a:r>
          </a:p>
          <a:p>
            <a:pPr marL="171450" indent="-171450">
              <a:buFont typeface="Arial" panose="020B0604020202020204" pitchFamily="34" charset="0"/>
              <a:buChar char="•"/>
            </a:pPr>
            <a:r>
              <a:rPr lang="nl-BE" i="0" dirty="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dirty="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dirty="0"/>
              <a:t>Als deelnemers de CO-vergiftiging niet begrijpen kan je nog dit filmpje tonen: https://www.youtube.com/watch?v=IEf2u1vGd0w</a:t>
            </a:r>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dirty="0"/>
          </a:p>
          <a:p>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Opsplitsen tussen gasflessen en gas in het gebouw</a:t>
            </a:r>
          </a:p>
          <a:p>
            <a:pPr marL="171450" indent="-171450">
              <a:buFont typeface="Arial" panose="020B0604020202020204" pitchFamily="34" charset="0"/>
              <a:buChar char="•"/>
            </a:pPr>
            <a:r>
              <a:rPr lang="nl-BE" i="0" dirty="0"/>
              <a:t>Wat zijn de gevaren van gasflessen: binnen bewaren is gevaarlijk, doe het buiten doch afgesloten (bv </a:t>
            </a:r>
            <a:r>
              <a:rPr lang="nl-BE" i="0" dirty="0" err="1"/>
              <a:t>gaskooi</a:t>
            </a:r>
            <a:r>
              <a:rPr lang="nl-BE" i="0" dirty="0"/>
              <a:t>) of in een ‘bijgebouwtje/overdekt stukje’ maar dat dan ook niet tegen de gebouwen plakt/hangt</a:t>
            </a:r>
          </a:p>
          <a:p>
            <a:pPr marL="171450" indent="-171450">
              <a:buFont typeface="Arial" panose="020B0604020202020204" pitchFamily="34" charset="0"/>
              <a:buChar char="•"/>
            </a:pPr>
            <a:r>
              <a:rPr lang="nl-BE" i="0" dirty="0"/>
              <a:t>Voldoende verluchting van die plek is nodig, doe het niet aan de ingang van bv een kelder… </a:t>
            </a:r>
          </a:p>
          <a:p>
            <a:pPr marL="171450" indent="-171450">
              <a:buFont typeface="Arial" panose="020B0604020202020204" pitchFamily="34" charset="0"/>
              <a:buChar char="•"/>
            </a:pPr>
            <a:r>
              <a:rPr lang="nl-BE" i="0" dirty="0"/>
              <a:t>Laat niet iedereen met de GAS flessen aan de slag gaan, weet hoe je ermee werkt als je ze gebruikt</a:t>
            </a:r>
          </a:p>
          <a:p>
            <a:pPr marL="171450" indent="-171450">
              <a:buFont typeface="Arial" panose="020B0604020202020204" pitchFamily="34" charset="0"/>
              <a:buChar char="•"/>
            </a:pPr>
            <a:endParaRPr lang="nl-BE" i="0" dirty="0"/>
          </a:p>
          <a:p>
            <a:pPr marL="171450" indent="-171450">
              <a:buFont typeface="Arial" panose="020B0604020202020204" pitchFamily="34" charset="0"/>
              <a:buChar char="•"/>
            </a:pPr>
            <a:r>
              <a:rPr lang="nl-BE" i="0" dirty="0"/>
              <a:t>Gas in het gebouw: soms wordt er verwarmd op gas of is er in de keuken een gasvuur al dan niet op leidingen of op ‘gasflessen’. </a:t>
            </a:r>
            <a:r>
              <a:rPr lang="nl-BE" i="0" dirty="0" err="1"/>
              <a:t>Gasgeur</a:t>
            </a:r>
            <a:r>
              <a:rPr lang="nl-BE" i="0" dirty="0"/>
              <a:t> in het gebouw = evacueren… en ga dan vooral geen vuur aansteken of licht aansteken </a:t>
            </a:r>
          </a:p>
          <a:p>
            <a:pPr marL="171450" indent="-171450">
              <a:buFont typeface="Arial" panose="020B0604020202020204" pitchFamily="34" charset="0"/>
              <a:buChar char="•"/>
            </a:pPr>
            <a:r>
              <a:rPr lang="nl-BE" i="0" dirty="0"/>
              <a:t>Laat ramen en deuren open als je kan om de gas </a:t>
            </a:r>
            <a:r>
              <a:rPr lang="nl-BE" dirty="0"/>
              <a:t>te laten ‘ontsnappen’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55542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3254423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a:t>
            </a:r>
          </a:p>
          <a:p>
            <a:pPr marL="285750" indent="-285750">
              <a:lnSpc>
                <a:spcPct val="115000"/>
              </a:lnSpc>
              <a:spcBef>
                <a:spcPts val="850"/>
              </a:spcBef>
              <a:buFontTx/>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Klik hiervoor op de foto in presentatiemodus, ga vervolgens naar de link en speel daar het filmpje af. Zorg er zeker voor dat je geluid aan staat.</a:t>
            </a:r>
          </a:p>
          <a:p>
            <a:pPr marL="285750" indent="-285750">
              <a:lnSpc>
                <a:spcPct val="115000"/>
              </a:lnSpc>
              <a:spcBef>
                <a:spcPts val="850"/>
              </a:spcBef>
              <a:buFontTx/>
              <a:buChar char="-"/>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Dit is 40% maar je kan ook vragen bij het publiek,</a:t>
            </a:r>
          </a:p>
          <a:p>
            <a:pPr>
              <a:lnSpc>
                <a:spcPct val="115000"/>
              </a:lnSpc>
              <a:spcBef>
                <a:spcPts val="850"/>
              </a:spcBef>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deelnemers kennen de 6 richtlijnen bij brand in de juiste volgorde </a:t>
            </a:r>
          </a:p>
          <a:p>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Je toont het filmpje met de brandoefening uit The Office US, met commentaren van LIT. Alle deelnemers krijgen de kans om de volgorde van hun richtlijnen aan te passen. </a:t>
            </a:r>
          </a:p>
          <a:p>
            <a:endParaRPr lang="nl-NL" dirty="0"/>
          </a:p>
          <a:p>
            <a:r>
              <a:rPr lang="nl-NL" dirty="0"/>
              <a:t>Je kan als begeleider rondlopen en aanduiden welke stappen al op de juiste plaats liggen.</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56</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Doelstelling: deelnemers kennen de 6 richtlijnen bij brand in de juiste volgorde </a:t>
            </a:r>
          </a:p>
          <a:p>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dirty="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dirty="0">
                <a:effectLst/>
                <a:latin typeface="Trebuchet MS" panose="020B0603020202020204" pitchFamily="34" charset="0"/>
                <a:ea typeface="Calibri" panose="020F0502020204030204" pitchFamily="34" charset="0"/>
                <a:cs typeface="Times New Roman" panose="02020603050405020304" pitchFamily="18" charset="0"/>
              </a:rPr>
            </a:b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dirty="0"/>
              <a:t>Doelstellingen: </a:t>
            </a: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r>
              <a:rPr lang="nl-BE" dirty="0"/>
              <a:t>Je kan hiervoor verschillende methodieken hanteren.</a:t>
            </a:r>
          </a:p>
          <a:p>
            <a:endParaRPr lang="nl-BE" dirty="0"/>
          </a:p>
          <a:p>
            <a:r>
              <a:rPr lang="nl-BE" dirty="0"/>
              <a:t>In kleine groep:</a:t>
            </a:r>
          </a:p>
          <a:p>
            <a:pPr marL="171450" indent="-171450">
              <a:buFontTx/>
              <a:buChar char="-"/>
            </a:pPr>
            <a:r>
              <a:rPr lang="nl-BE" dirty="0"/>
              <a:t>Ga in een cirkel staan, laat iedereen hier even over nadenken en laat iemand iets zeggen wat hij/zij meeneemt, deze persoon zet een stap naar voor. </a:t>
            </a:r>
            <a:br>
              <a:rPr lang="nl-BE" dirty="0"/>
            </a:br>
            <a:r>
              <a:rPr lang="nl-BE" dirty="0"/>
              <a:t>Iedereen die ditzelfde bedacht had zet ook een stap naar voor, zo ga je door tot iedereen in de ‘nieuwe cirkel staat</a:t>
            </a:r>
          </a:p>
          <a:p>
            <a:pPr marL="0" indent="0">
              <a:buFontTx/>
              <a:buNone/>
            </a:pPr>
            <a:r>
              <a:rPr lang="nl-BE" dirty="0"/>
              <a:t>In grote groep:</a:t>
            </a:r>
          </a:p>
          <a:p>
            <a:pPr marL="171450" indent="-171450">
              <a:buFontTx/>
              <a:buChar char="-"/>
            </a:pPr>
            <a:r>
              <a:rPr lang="nl-BE" dirty="0"/>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65</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359278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9</a:t>
            </a:fld>
            <a:endParaRPr lang="nl-BE"/>
          </a:p>
        </p:txBody>
      </p:sp>
    </p:spTree>
    <p:extLst>
      <p:ext uri="{BB962C8B-B14F-4D97-AF65-F5344CB8AC3E}">
        <p14:creationId xmlns:p14="http://schemas.microsoft.com/office/powerpoint/2010/main" val="36366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10</a:t>
            </a:fld>
            <a:endParaRPr lang="nl-BE"/>
          </a:p>
        </p:txBody>
      </p:sp>
    </p:spTree>
    <p:extLst>
      <p:ext uri="{BB962C8B-B14F-4D97-AF65-F5344CB8AC3E}">
        <p14:creationId xmlns:p14="http://schemas.microsoft.com/office/powerpoint/2010/main" val="2060748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F3E2-D7BC-451E-BC8B-57E6A5A714AB}"/>
              </a:ext>
            </a:extLst>
          </p:cNvPr>
          <p:cNvSpPr>
            <a:spLocks noGrp="1"/>
          </p:cNvSpPr>
          <p:nvPr>
            <p:ph type="ctrTitle"/>
          </p:nvPr>
        </p:nvSpPr>
        <p:spPr>
          <a:xfrm>
            <a:off x="1285233" y="1279977"/>
            <a:ext cx="9785230" cy="1954212"/>
          </a:xfrm>
        </p:spPr>
        <p:txBody>
          <a:bodyPr anchor="b"/>
          <a:lstStyle>
            <a:lvl1pPr algn="ctr">
              <a:defRPr sz="6000">
                <a:solidFill>
                  <a:schemeClr val="bg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B26B2EA1-D3DC-4359-A3D2-22EE718692B2}"/>
              </a:ext>
            </a:extLst>
          </p:cNvPr>
          <p:cNvSpPr>
            <a:spLocks noGrp="1"/>
          </p:cNvSpPr>
          <p:nvPr>
            <p:ph type="subTitle" idx="1"/>
          </p:nvPr>
        </p:nvSpPr>
        <p:spPr>
          <a:xfrm>
            <a:off x="1524000" y="3489895"/>
            <a:ext cx="9144000" cy="1150909"/>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026" name="Picture 2">
            <a:extLst>
              <a:ext uri="{FF2B5EF4-FFF2-40B4-BE49-F238E27FC236}">
                <a16:creationId xmlns:a16="http://schemas.microsoft.com/office/drawing/2014/main" id="{C59155EB-EE01-4B3F-8338-C3F0D87B3C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7650" y="5152217"/>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A7EAE17C-210D-4816-9B45-F077160E1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7848" y="5349875"/>
            <a:ext cx="1216153" cy="1150909"/>
          </a:xfrm>
          <a:prstGeom prst="rect">
            <a:avLst/>
          </a:prstGeom>
        </p:spPr>
      </p:pic>
      <p:pic>
        <p:nvPicPr>
          <p:cNvPr id="10" name="Afbeelding 9" descr="Afbeelding met silhouet&#10;&#10;Automatisch gegenereerde beschrijving">
            <a:extLst>
              <a:ext uri="{FF2B5EF4-FFF2-40B4-BE49-F238E27FC236}">
                <a16:creationId xmlns:a16="http://schemas.microsoft.com/office/drawing/2014/main" id="{C0DD51C1-8484-4B5D-88C2-8C105ED73A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Tree>
    <p:extLst>
      <p:ext uri="{BB962C8B-B14F-4D97-AF65-F5344CB8AC3E}">
        <p14:creationId xmlns:p14="http://schemas.microsoft.com/office/powerpoint/2010/main" val="32055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55395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alphaModFix amt="55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2AAB2-B0AD-4805-B1B1-E2A015F4A199}"/>
              </a:ext>
            </a:extLst>
          </p:cNvPr>
          <p:cNvSpPr>
            <a:spLocks noGrp="1"/>
          </p:cNvSpPr>
          <p:nvPr>
            <p:ph type="title" hasCustomPrompt="1"/>
          </p:nvPr>
        </p:nvSpPr>
        <p:spPr>
          <a:xfrm>
            <a:off x="2859087" y="1081089"/>
            <a:ext cx="6473825" cy="804862"/>
          </a:xfrm>
          <a:solidFill>
            <a:schemeClr val="tx1"/>
          </a:solidFill>
        </p:spPr>
        <p:txBody>
          <a:bodyPr anchor="t"/>
          <a:lstStyle>
            <a:lvl1pPr algn="ctr">
              <a:defRPr sz="6000">
                <a:solidFill>
                  <a:schemeClr val="bg1"/>
                </a:solidFill>
              </a:defRPr>
            </a:lvl1pPr>
          </a:lstStyle>
          <a:p>
            <a:r>
              <a:rPr lang="nl-NL"/>
              <a:t>Titel</a:t>
            </a:r>
            <a:endParaRPr lang="nl-BE"/>
          </a:p>
        </p:txBody>
      </p:sp>
      <p:sp>
        <p:nvSpPr>
          <p:cNvPr id="3" name="Tijdelijke aanduiding voor tekst 2">
            <a:extLst>
              <a:ext uri="{FF2B5EF4-FFF2-40B4-BE49-F238E27FC236}">
                <a16:creationId xmlns:a16="http://schemas.microsoft.com/office/drawing/2014/main" id="{7ADD2764-5948-48A7-BF55-48522F1571E1}"/>
              </a:ext>
            </a:extLst>
          </p:cNvPr>
          <p:cNvSpPr>
            <a:spLocks noGrp="1"/>
          </p:cNvSpPr>
          <p:nvPr>
            <p:ph type="body" idx="1" hasCustomPrompt="1"/>
          </p:nvPr>
        </p:nvSpPr>
        <p:spPr>
          <a:xfrm>
            <a:off x="2154237" y="2255838"/>
            <a:ext cx="7883525" cy="515937"/>
          </a:xfrm>
          <a:solidFill>
            <a:schemeClr val="bg2"/>
          </a:solidFill>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ondertitel</a:t>
            </a:r>
          </a:p>
        </p:txBody>
      </p:sp>
      <p:pic>
        <p:nvPicPr>
          <p:cNvPr id="7" name="Afbeelding 6" descr="Afbeelding met silhouet&#10;&#10;Automatisch gegenereerde beschrijving">
            <a:extLst>
              <a:ext uri="{FF2B5EF4-FFF2-40B4-BE49-F238E27FC236}">
                <a16:creationId xmlns:a16="http://schemas.microsoft.com/office/drawing/2014/main" id="{10B7FAA3-D0DD-4FA0-8782-5F5FBBBAD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323000" y="-578580"/>
            <a:ext cx="1545999" cy="1545999"/>
          </a:xfrm>
          <a:prstGeom prst="rect">
            <a:avLst/>
          </a:prstGeom>
        </p:spPr>
      </p:pic>
      <p:sp>
        <p:nvSpPr>
          <p:cNvPr id="8" name="Tekstvak 7">
            <a:extLst>
              <a:ext uri="{FF2B5EF4-FFF2-40B4-BE49-F238E27FC236}">
                <a16:creationId xmlns:a16="http://schemas.microsoft.com/office/drawing/2014/main" id="{B97094B3-3DAB-4E5F-A894-BC572B00CCDE}"/>
              </a:ext>
            </a:extLst>
          </p:cNvPr>
          <p:cNvSpPr txBox="1"/>
          <p:nvPr userDrawn="1"/>
        </p:nvSpPr>
        <p:spPr>
          <a:xfrm>
            <a:off x="207034" y="6386226"/>
            <a:ext cx="3588588" cy="338554"/>
          </a:xfrm>
          <a:prstGeom prst="rect">
            <a:avLst/>
          </a:prstGeom>
          <a:noFill/>
        </p:spPr>
        <p:txBody>
          <a:bodyPr wrap="square" rtlCol="0">
            <a:spAutoFit/>
          </a:bodyPr>
          <a:lstStyle/>
          <a:p>
            <a:r>
              <a:rPr lang="nl-NL" sz="1600">
                <a:solidFill>
                  <a:schemeClr val="bg1"/>
                </a:solidFill>
              </a:rPr>
              <a:t>Foto Philipp Berg, </a:t>
            </a:r>
            <a:r>
              <a:rPr lang="nl-NL" sz="1600" err="1">
                <a:solidFill>
                  <a:schemeClr val="bg1"/>
                </a:solidFill>
              </a:rPr>
              <a:t>Unsplash</a:t>
            </a:r>
            <a:endParaRPr lang="nl-BE" sz="1600">
              <a:solidFill>
                <a:schemeClr val="bg1"/>
              </a:solidFill>
            </a:endParaRPr>
          </a:p>
        </p:txBody>
      </p:sp>
    </p:spTree>
    <p:extLst>
      <p:ext uri="{BB962C8B-B14F-4D97-AF65-F5344CB8AC3E}">
        <p14:creationId xmlns:p14="http://schemas.microsoft.com/office/powerpoint/2010/main" val="3004547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2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101278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62D2DA-25D5-442A-9C83-F905D414CB82}"/>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23/01/2023</a:t>
            </a:fld>
            <a:endParaRPr lang="nl-BE"/>
          </a:p>
        </p:txBody>
      </p:sp>
      <p:sp>
        <p:nvSpPr>
          <p:cNvPr id="3" name="Tijdelijke aanduiding voor voettekst 2">
            <a:extLst>
              <a:ext uri="{FF2B5EF4-FFF2-40B4-BE49-F238E27FC236}">
                <a16:creationId xmlns:a16="http://schemas.microsoft.com/office/drawing/2014/main" id="{3CA5ADAC-B2F6-496F-BEEB-28DDC3E3EAF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2A1EC66-108B-469E-90B6-8A97B0B9FCE8}"/>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159997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4E86C-179B-4CEC-9439-6F2FA081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3FFFC5A-78C1-4628-82D9-3EDCCBA48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1208B0C1-83A8-485E-9C5E-012CACE99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7B5F76-7AF6-4835-93E1-8BD7012FCCDB}"/>
              </a:ext>
            </a:extLst>
          </p:cNvPr>
          <p:cNvSpPr>
            <a:spLocks noGrp="1"/>
          </p:cNvSpPr>
          <p:nvPr>
            <p:ph type="dt" sz="half" idx="10"/>
          </p:nvPr>
        </p:nvSpPr>
        <p:spPr>
          <a:xfrm>
            <a:off x="838200" y="6356350"/>
            <a:ext cx="2743200" cy="365125"/>
          </a:xfrm>
          <a:prstGeom prst="rect">
            <a:avLst/>
          </a:prstGeom>
        </p:spPr>
        <p:txBody>
          <a:bodyPr/>
          <a:lstStyle/>
          <a:p>
            <a:fld id="{A7706394-D9CF-4780-9DC2-929EFED58142}" type="datetimeFigureOut">
              <a:rPr lang="nl-BE" smtClean="0"/>
              <a:t>23/01/2023</a:t>
            </a:fld>
            <a:endParaRPr lang="nl-BE"/>
          </a:p>
        </p:txBody>
      </p:sp>
      <p:sp>
        <p:nvSpPr>
          <p:cNvPr id="6" name="Tijdelijke aanduiding voor voettekst 5">
            <a:extLst>
              <a:ext uri="{FF2B5EF4-FFF2-40B4-BE49-F238E27FC236}">
                <a16:creationId xmlns:a16="http://schemas.microsoft.com/office/drawing/2014/main" id="{EFA768D8-E89B-4D6A-B0DD-EBC08EA5E5A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C59A69-AB46-44DD-92DB-46109F305C81}"/>
              </a:ext>
            </a:extLst>
          </p:cNvPr>
          <p:cNvSpPr>
            <a:spLocks noGrp="1"/>
          </p:cNvSpPr>
          <p:nvPr>
            <p:ph type="sldNum" sz="quarter" idx="12"/>
          </p:nvPr>
        </p:nvSpPr>
        <p:spPr>
          <a:xfrm>
            <a:off x="8610600" y="6356350"/>
            <a:ext cx="2743200" cy="365125"/>
          </a:xfrm>
          <a:prstGeom prst="rect">
            <a:avLst/>
          </a:prstGeom>
        </p:spPr>
        <p:txBody>
          <a:bodyPr/>
          <a:lstStyle/>
          <a:p>
            <a:fld id="{C76C3F8A-36C1-4C6B-804A-7245D01DBF24}" type="slidenum">
              <a:rPr lang="nl-BE" smtClean="0"/>
              <a:t>‹nr.›</a:t>
            </a:fld>
            <a:endParaRPr lang="nl-BE"/>
          </a:p>
        </p:txBody>
      </p:sp>
    </p:spTree>
    <p:extLst>
      <p:ext uri="{BB962C8B-B14F-4D97-AF65-F5344CB8AC3E}">
        <p14:creationId xmlns:p14="http://schemas.microsoft.com/office/powerpoint/2010/main" val="87513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6297D7-D127-4A42-B256-C705C520B520}"/>
              </a:ext>
            </a:extLst>
          </p:cNvPr>
          <p:cNvSpPr>
            <a:spLocks noGrp="1"/>
          </p:cNvSpPr>
          <p:nvPr>
            <p:ph type="title"/>
          </p:nvPr>
        </p:nvSpPr>
        <p:spPr>
          <a:xfrm>
            <a:off x="838200" y="763183"/>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7D347A3-6C00-4650-AFA8-17243ECC55B1}"/>
              </a:ext>
            </a:extLst>
          </p:cNvPr>
          <p:cNvSpPr>
            <a:spLocks noGrp="1"/>
          </p:cNvSpPr>
          <p:nvPr>
            <p:ph type="body" idx="1"/>
          </p:nvPr>
        </p:nvSpPr>
        <p:spPr>
          <a:xfrm>
            <a:off x="838200" y="2227811"/>
            <a:ext cx="10515600" cy="3949152"/>
          </a:xfrm>
          <a:prstGeom prst="rect">
            <a:avLst/>
          </a:prstGeom>
        </p:spPr>
        <p:txBody>
          <a:bodyPr vert="horz" lIns="91440" tIns="45720" rIns="91440" bIns="45720" rtlCol="0">
            <a:normAutofit/>
          </a:bodyPr>
          <a:lstStyle/>
          <a:p>
            <a:pPr lvl="0"/>
            <a:r>
              <a:rPr lang="nl-NL" err="1"/>
              <a:t>Bullet</a:t>
            </a:r>
            <a:r>
              <a:rPr lang="nl-NL"/>
              <a:t> schildje</a:t>
            </a:r>
          </a:p>
          <a:p>
            <a:pPr lvl="1"/>
            <a:r>
              <a:rPr lang="nl-NL" err="1"/>
              <a:t>Bullet</a:t>
            </a:r>
            <a:r>
              <a:rPr lang="nl-NL"/>
              <a:t> kroontje</a:t>
            </a:r>
          </a:p>
          <a:p>
            <a:pPr lvl="3"/>
            <a:r>
              <a:rPr lang="nl-NL"/>
              <a:t>tekst</a:t>
            </a:r>
          </a:p>
          <a:p>
            <a:pPr lvl="4"/>
            <a:r>
              <a:rPr lang="nl-NL"/>
              <a:t>KOP</a:t>
            </a:r>
            <a:endParaRPr lang="nl-BE"/>
          </a:p>
        </p:txBody>
      </p:sp>
      <p:sp>
        <p:nvSpPr>
          <p:cNvPr id="5" name="Tijdelijke aanduiding voor voettekst 4">
            <a:extLst>
              <a:ext uri="{FF2B5EF4-FFF2-40B4-BE49-F238E27FC236}">
                <a16:creationId xmlns:a16="http://schemas.microsoft.com/office/drawing/2014/main" id="{B3325CF2-2FE2-46A3-8E0F-82E4E94B517E}"/>
              </a:ext>
            </a:extLst>
          </p:cNvPr>
          <p:cNvSpPr>
            <a:spLocks noGrp="1"/>
          </p:cNvSpPr>
          <p:nvPr>
            <p:ph type="ftr" sz="quarter" idx="3"/>
          </p:nvPr>
        </p:nvSpPr>
        <p:spPr>
          <a:xfrm>
            <a:off x="838200" y="6218743"/>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Jeugdlokalen &amp; netwerk brandweer</a:t>
            </a:r>
            <a:endParaRPr lang="nl-BE"/>
          </a:p>
        </p:txBody>
      </p:sp>
    </p:spTree>
    <p:extLst>
      <p:ext uri="{BB962C8B-B14F-4D97-AF65-F5344CB8AC3E}">
        <p14:creationId xmlns:p14="http://schemas.microsoft.com/office/powerpoint/2010/main" val="297880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47675" indent="-447675" algn="l" defTabSz="914400" rtl="0" eaLnBrk="1" latinLnBrk="0" hangingPunct="1">
        <a:lnSpc>
          <a:spcPct val="90000"/>
        </a:lnSpc>
        <a:spcBef>
          <a:spcPts val="1000"/>
        </a:spcBef>
        <a:buFontTx/>
        <a:buBlip>
          <a:blip r:embed="rId9"/>
        </a:buBlip>
        <a:defRPr sz="2400" kern="1200">
          <a:solidFill>
            <a:schemeClr val="tx1"/>
          </a:solidFill>
          <a:latin typeface="+mn-lt"/>
          <a:ea typeface="+mn-ea"/>
          <a:cs typeface="+mn-cs"/>
        </a:defRPr>
      </a:lvl1pPr>
      <a:lvl2pPr marL="809625" indent="-449263" algn="l" defTabSz="914400" rtl="0" eaLnBrk="1" latinLnBrk="0" hangingPunct="1">
        <a:lnSpc>
          <a:spcPct val="90000"/>
        </a:lnSpc>
        <a:spcBef>
          <a:spcPts val="500"/>
        </a:spcBef>
        <a:buFontTx/>
        <a:buBlip>
          <a:blip r:embed="rId10"/>
        </a:buBlip>
        <a:defRPr sz="2000" kern="1200">
          <a:solidFill>
            <a:schemeClr val="tx1"/>
          </a:solidFill>
          <a:latin typeface="+mn-lt"/>
          <a:ea typeface="+mn-ea"/>
          <a:cs typeface="+mn-cs"/>
        </a:defRPr>
      </a:lvl2pPr>
      <a:lvl3pPr marL="1258888" indent="-449263"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rtv.be/node/14865/embed-video"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jpg"/><Relationship Id="rId3" Type="http://schemas.openxmlformats.org/officeDocument/2006/relationships/image" Target="../media/image25.gif"/><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gif"/><Relationship Id="rId1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6.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1.gif"/><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yc5LmcG5dFc?start=5&amp;feature=oembed" TargetMode="Externa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hyperlink" Target="https://www.youtube.com/watch?v=fSKXHVvgmY0"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fSKXHVvgmY0?feature=oembed" TargetMode="External"/><Relationship Id="rId5" Type="http://schemas.openxmlformats.org/officeDocument/2006/relationships/image" Target="../media/image49.jpeg"/><Relationship Id="rId4" Type="http://schemas.openxmlformats.org/officeDocument/2006/relationships/image" Target="../media/image48.jfi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8.jf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video" Target="https://www.youtube.com/embed/vDeVruIaU84?feature=oembed" TargetMode="External"/><Relationship Id="rId7" Type="http://schemas.openxmlformats.org/officeDocument/2006/relationships/image" Target="../media/image5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www.youtube.com/embed/wO4Ue3yASzE?feature=oembed" TargetMode="Externa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2.jpe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hyperlink" Target="https://fb.watch/aDRIFs40J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3" Type="http://schemas.openxmlformats.org/officeDocument/2006/relationships/hyperlink" Target="https://www.dumpert.nl/item/7627883_0a0d1a0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s://www.youtube.com/embed/KPCO1PjlGc8?start=327&amp;feature=oembed" TargetMode="Externa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80.jpeg"/><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8.jpeg"/><Relationship Id="rId7" Type="http://schemas.openxmlformats.org/officeDocument/2006/relationships/image" Target="../media/image41.gi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dirty="0">
                <a:solidFill>
                  <a:schemeClr val="bg1">
                    <a:lumMod val="75000"/>
                  </a:schemeClr>
                </a:solidFill>
              </a:rPr>
              <a:t> </a:t>
            </a:r>
          </a:p>
          <a:p>
            <a:endParaRPr lang="nl-BE" dirty="0">
              <a:solidFill>
                <a:schemeClr val="bg1">
                  <a:lumMod val="75000"/>
                </a:schemeClr>
              </a:solidFill>
            </a:endParaRP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5CE3-D8D6-4557-8043-29E1EE27CE76}"/>
              </a:ext>
            </a:extLst>
          </p:cNvPr>
          <p:cNvSpPr>
            <a:spLocks noGrp="1"/>
          </p:cNvSpPr>
          <p:nvPr>
            <p:ph type="title"/>
          </p:nvPr>
        </p:nvSpPr>
        <p:spPr/>
        <p:txBody>
          <a:bodyPr/>
          <a:lstStyle/>
          <a:p>
            <a:r>
              <a:rPr lang="nl-BE"/>
              <a:t>Wat komt vandaag aan bod? </a:t>
            </a:r>
          </a:p>
        </p:txBody>
      </p:sp>
      <p:sp>
        <p:nvSpPr>
          <p:cNvPr id="3" name="Tijdelijke aanduiding voor inhoud 2">
            <a:extLst>
              <a:ext uri="{FF2B5EF4-FFF2-40B4-BE49-F238E27FC236}">
                <a16:creationId xmlns:a16="http://schemas.microsoft.com/office/drawing/2014/main" id="{8F1F49EA-FC74-4C29-9EDF-41E10F89C9AF}"/>
              </a:ext>
            </a:extLst>
          </p:cNvPr>
          <p:cNvSpPr>
            <a:spLocks noGrp="1"/>
          </p:cNvSpPr>
          <p:nvPr>
            <p:ph idx="1"/>
          </p:nvPr>
        </p:nvSpPr>
        <p:spPr/>
        <p:txBody>
          <a:bodyPr/>
          <a:lstStyle/>
          <a:p>
            <a:r>
              <a:rPr lang="nl-BE"/>
              <a:t>Basisopleiding</a:t>
            </a:r>
          </a:p>
          <a:p>
            <a:r>
              <a:rPr lang="nl-BE"/>
              <a:t>Wat mag je WEL verwachten</a:t>
            </a:r>
          </a:p>
          <a:p>
            <a:pPr lvl="1"/>
            <a:r>
              <a:rPr lang="nl-BE"/>
              <a:t>Wat moet ik weten om brandveilig te handelen in de lokalen</a:t>
            </a:r>
          </a:p>
          <a:p>
            <a:pPr lvl="1"/>
            <a:r>
              <a:rPr lang="nl-BE"/>
              <a:t>Welke zaken moet ik ‘herkennen’ </a:t>
            </a:r>
          </a:p>
          <a:p>
            <a:pPr lvl="1"/>
            <a:r>
              <a:rPr lang="nl-BE"/>
              <a:t>Wat kan ik doen als er zich een noodsituatie voordoet </a:t>
            </a:r>
          </a:p>
          <a:p>
            <a:pPr marL="360362" lvl="1" indent="0">
              <a:buNone/>
            </a:pPr>
            <a:r>
              <a:rPr lang="nl-BE"/>
              <a:t>=&gt; Voor iedereen die met kinderen en jongeren aan de slag gaan</a:t>
            </a:r>
          </a:p>
          <a:p>
            <a:r>
              <a:rPr lang="nl-BE"/>
              <a:t>Wat mag je vandaag NIET verwachten</a:t>
            </a:r>
          </a:p>
          <a:p>
            <a:pPr lvl="1"/>
            <a:r>
              <a:rPr lang="nl-BE"/>
              <a:t>Is ons lokaal helemaal brandveilig? Inrichting, keuringen, … </a:t>
            </a:r>
          </a:p>
          <a:p>
            <a:pPr lvl="1"/>
            <a:r>
              <a:rPr lang="nl-BE"/>
              <a:t>Specifieke situaties verbonden aan bv op kamp gaan, een evenement of een fuif… </a:t>
            </a:r>
          </a:p>
          <a:p>
            <a:pPr marL="360362" lvl="1" indent="0">
              <a:buNone/>
            </a:pPr>
            <a:endParaRPr lang="nl-BE"/>
          </a:p>
        </p:txBody>
      </p:sp>
    </p:spTree>
    <p:extLst>
      <p:ext uri="{BB962C8B-B14F-4D97-AF65-F5344CB8AC3E}">
        <p14:creationId xmlns:p14="http://schemas.microsoft.com/office/powerpoint/2010/main" val="70810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14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err="1">
                <a:solidFill>
                  <a:schemeClr val="bg1"/>
                </a:solidFill>
                <a:latin typeface="+mj-lt"/>
                <a:ea typeface="+mj-ea"/>
                <a:cs typeface="+mj-cs"/>
              </a:rPr>
              <a:t>Waarom</a:t>
            </a:r>
            <a:r>
              <a:rPr lang="en-US" sz="3200" kern="1200">
                <a:solidFill>
                  <a:schemeClr val="bg1"/>
                </a:solidFill>
                <a:latin typeface="+mj-lt"/>
                <a:ea typeface="+mj-ea"/>
                <a:cs typeface="+mj-cs"/>
              </a:rPr>
              <a:t> is </a:t>
            </a:r>
            <a:r>
              <a:rPr lang="en-US" sz="3200" kern="1200" err="1">
                <a:solidFill>
                  <a:schemeClr val="bg1"/>
                </a:solidFill>
                <a:latin typeface="+mj-lt"/>
                <a:ea typeface="+mj-ea"/>
                <a:cs typeface="+mj-cs"/>
              </a:rPr>
              <a:t>brandveiligheid</a:t>
            </a:r>
            <a:r>
              <a:rPr lang="en-US" sz="3200" kern="1200">
                <a:solidFill>
                  <a:schemeClr val="bg1"/>
                </a:solidFill>
                <a:latin typeface="+mj-lt"/>
                <a:ea typeface="+mj-ea"/>
                <a:cs typeface="+mj-cs"/>
              </a:rPr>
              <a:t> </a:t>
            </a:r>
            <a:r>
              <a:rPr lang="en-US" sz="3200" kern="1200" err="1">
                <a:solidFill>
                  <a:schemeClr val="bg1"/>
                </a:solidFill>
                <a:latin typeface="+mj-lt"/>
                <a:ea typeface="+mj-ea"/>
                <a:cs typeface="+mj-cs"/>
              </a:rPr>
              <a:t>belangrijk</a:t>
            </a:r>
            <a:r>
              <a:rPr lang="en-US" sz="3200" kern="1200">
                <a:solidFill>
                  <a:schemeClr val="bg1"/>
                </a:solidFill>
                <a:latin typeface="+mj-lt"/>
                <a:ea typeface="+mj-ea"/>
                <a:cs typeface="+mj-cs"/>
              </a:rPr>
              <a:t>? </a:t>
            </a:r>
          </a:p>
        </p:txBody>
      </p:sp>
    </p:spTree>
    <p:extLst>
      <p:ext uri="{BB962C8B-B14F-4D97-AF65-F5344CB8AC3E}">
        <p14:creationId xmlns:p14="http://schemas.microsoft.com/office/powerpoint/2010/main" val="3583404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3"/>
          <a:srcRect t="7094" b="8637"/>
          <a:stretch/>
        </p:blipFill>
        <p:spPr>
          <a:xfrm>
            <a:off x="-3047" y="10"/>
            <a:ext cx="12191999" cy="6857990"/>
          </a:xfrm>
          <a:prstGeom prst="rect">
            <a:avLst/>
          </a:prstGeom>
        </p:spPr>
      </p:pic>
      <p:sp>
        <p:nvSpPr>
          <p:cNvPr id="31"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a:normAutofit/>
          </a:bodyPr>
          <a:lstStyle/>
          <a:p>
            <a:r>
              <a:rPr lang="nl-BE" sz="3600"/>
              <a:t>Gebruik het juiste pictogram tijdens het verhaal </a:t>
            </a:r>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174984" y="3533994"/>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126909" y="5022011"/>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dirty="0"/>
              <a:t>We vertellen een verhaal</a:t>
            </a:r>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152" y="2227263"/>
            <a:ext cx="7545695"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68">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3689176"/>
          </a:xfrm>
        </p:spPr>
        <p:txBody>
          <a:bodyPr vert="horz" lIns="91440" tIns="45720" rIns="91440" bIns="45720" rtlCol="0" anchor="b">
            <a:normAutofit fontScale="90000"/>
          </a:bodyPr>
          <a:lstStyle/>
          <a:p>
            <a:pPr algn="ctr"/>
            <a:r>
              <a:rPr lang="en-US" dirty="0" err="1"/>
              <a:t>Deze</a:t>
            </a:r>
            <a:r>
              <a:rPr lang="en-US" dirty="0"/>
              <a:t> </a:t>
            </a:r>
            <a:r>
              <a:rPr lang="en-US" dirty="0" err="1"/>
              <a:t>pictogrammen</a:t>
            </a:r>
            <a:r>
              <a:rPr lang="en-US" dirty="0"/>
              <a:t> </a:t>
            </a:r>
            <a:r>
              <a:rPr lang="en-US" dirty="0" err="1"/>
              <a:t>duiden</a:t>
            </a:r>
            <a:r>
              <a:rPr lang="en-US" dirty="0"/>
              <a:t> de (</a:t>
            </a:r>
            <a:r>
              <a:rPr lang="en-US" dirty="0" err="1"/>
              <a:t>nood</a:t>
            </a:r>
            <a:r>
              <a:rPr lang="en-US" dirty="0"/>
              <a:t>)</a:t>
            </a:r>
            <a:r>
              <a:rPr lang="en-US" dirty="0" err="1"/>
              <a:t>uitgang</a:t>
            </a:r>
            <a:r>
              <a:rPr lang="en-US" dirty="0"/>
              <a:t> of de </a:t>
            </a:r>
            <a:r>
              <a:rPr lang="en-US" dirty="0" err="1"/>
              <a:t>richtingen</a:t>
            </a:r>
            <a:r>
              <a:rPr lang="en-US" dirty="0"/>
              <a:t> van (</a:t>
            </a:r>
            <a:r>
              <a:rPr lang="en-US" dirty="0" err="1"/>
              <a:t>nood</a:t>
            </a:r>
            <a:r>
              <a:rPr lang="en-US" dirty="0"/>
              <a:t>)</a:t>
            </a:r>
            <a:r>
              <a:rPr lang="en-US" dirty="0" err="1"/>
              <a:t>uitgangen</a:t>
            </a:r>
            <a:r>
              <a:rPr lang="en-US" dirty="0"/>
              <a:t> </a:t>
            </a:r>
            <a:r>
              <a:rPr lang="en-US" dirty="0" err="1"/>
              <a:t>aan</a:t>
            </a:r>
            <a:endParaRPr lang="en-US" dirty="0"/>
          </a:p>
        </p:txBody>
      </p:sp>
      <p:sp>
        <p:nvSpPr>
          <p:cNvPr id="76" name="Freeform: Shape 70">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
        <p:nvSpPr>
          <p:cNvPr id="73"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V</a:t>
            </a:r>
            <a:r>
              <a:rPr lang="en-US" sz="4100" kern="1200" dirty="0" err="1">
                <a:solidFill>
                  <a:schemeClr val="tx1"/>
                </a:solidFill>
                <a:latin typeface="+mj-lt"/>
                <a:ea typeface="+mj-ea"/>
                <a:cs typeface="+mj-cs"/>
              </a:rPr>
              <a:t>erzamelplaats</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5952566" y="846483"/>
            <a:ext cx="5174168" cy="5134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a:t>Op het programma </a:t>
            </a:r>
            <a:endParaRPr lang="nl-BE"/>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idx="1"/>
          </p:nvPr>
        </p:nvSpPr>
        <p:spPr/>
        <p:txBody>
          <a:bodyPr/>
          <a:lstStyle/>
          <a:p>
            <a:r>
              <a:rPr lang="nl-NL"/>
              <a:t>Introductie en kennismaking</a:t>
            </a:r>
          </a:p>
          <a:p>
            <a:r>
              <a:rPr lang="nl-NL"/>
              <a:t>Pictogrammen en gevaren  </a:t>
            </a:r>
          </a:p>
          <a:p>
            <a:r>
              <a:rPr lang="nl-NL"/>
              <a:t>Gevaren in jouw lokaal/gebouw</a:t>
            </a:r>
          </a:p>
          <a:p>
            <a:r>
              <a:rPr lang="nl-NL"/>
              <a:t>Hoe reageren? Wat als het misloopt?  </a:t>
            </a:r>
          </a:p>
          <a:p>
            <a:endParaRPr lang="nl-NL"/>
          </a:p>
          <a:p>
            <a:pPr marL="0" indent="0">
              <a:buNone/>
            </a:pPr>
            <a:endParaRPr lang="nl-BE"/>
          </a:p>
        </p:txBody>
      </p:sp>
    </p:spTree>
    <p:extLst>
      <p:ext uri="{BB962C8B-B14F-4D97-AF65-F5344CB8AC3E}">
        <p14:creationId xmlns:p14="http://schemas.microsoft.com/office/powerpoint/2010/main" val="84217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a:t>EHBO</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499" y="829563"/>
            <a:ext cx="5198874" cy="5198874"/>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8529BC1-D9ED-429D-BBF1-79D392983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02C20B6-BF6F-497A-8A1E-0C8A6A8EF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87721" cy="6858000"/>
          </a:xfrm>
          <a:custGeom>
            <a:avLst/>
            <a:gdLst>
              <a:gd name="connsiteX0" fmla="*/ 0 w 9287721"/>
              <a:gd name="connsiteY0" fmla="*/ 0 h 6858000"/>
              <a:gd name="connsiteX1" fmla="*/ 2313830 w 9287721"/>
              <a:gd name="connsiteY1" fmla="*/ 0 h 6858000"/>
              <a:gd name="connsiteX2" fmla="*/ 4572000 w 9287721"/>
              <a:gd name="connsiteY2" fmla="*/ 0 h 6858000"/>
              <a:gd name="connsiteX3" fmla="*/ 9287721 w 9287721"/>
              <a:gd name="connsiteY3" fmla="*/ 0 h 6858000"/>
              <a:gd name="connsiteX4" fmla="*/ 9187111 w 9287721"/>
              <a:gd name="connsiteY4" fmla="*/ 260102 h 6858000"/>
              <a:gd name="connsiteX5" fmla="*/ 9116330 w 9287721"/>
              <a:gd name="connsiteY5" fmla="*/ 399956 h 6858000"/>
              <a:gd name="connsiteX6" fmla="*/ 9096082 w 9287721"/>
              <a:gd name="connsiteY6" fmla="*/ 479678 h 6858000"/>
              <a:gd name="connsiteX7" fmla="*/ 9060976 w 9287721"/>
              <a:gd name="connsiteY7" fmla="*/ 639474 h 6858000"/>
              <a:gd name="connsiteX8" fmla="*/ 9009621 w 9287721"/>
              <a:gd name="connsiteY8" fmla="*/ 752461 h 6858000"/>
              <a:gd name="connsiteX9" fmla="*/ 8908792 w 9287721"/>
              <a:gd name="connsiteY9" fmla="*/ 908523 h 6858000"/>
              <a:gd name="connsiteX10" fmla="*/ 8642616 w 9287721"/>
              <a:gd name="connsiteY10" fmla="*/ 1346641 h 6858000"/>
              <a:gd name="connsiteX11" fmla="*/ 8565602 w 9287721"/>
              <a:gd name="connsiteY11" fmla="*/ 1562952 h 6858000"/>
              <a:gd name="connsiteX12" fmla="*/ 8510074 w 9287721"/>
              <a:gd name="connsiteY12" fmla="*/ 1920622 h 6858000"/>
              <a:gd name="connsiteX13" fmla="*/ 8506284 w 9287721"/>
              <a:gd name="connsiteY13" fmla="*/ 2097872 h 6858000"/>
              <a:gd name="connsiteX14" fmla="*/ 8483627 w 9287721"/>
              <a:gd name="connsiteY14" fmla="*/ 2420416 h 6858000"/>
              <a:gd name="connsiteX15" fmla="*/ 8463212 w 9287721"/>
              <a:gd name="connsiteY15" fmla="*/ 2654677 h 6858000"/>
              <a:gd name="connsiteX16" fmla="*/ 8421550 w 9287721"/>
              <a:gd name="connsiteY16" fmla="*/ 2846969 h 6858000"/>
              <a:gd name="connsiteX17" fmla="*/ 8343576 w 9287721"/>
              <a:gd name="connsiteY17" fmla="*/ 3101886 h 6858000"/>
              <a:gd name="connsiteX18" fmla="*/ 8304408 w 9287721"/>
              <a:gd name="connsiteY18" fmla="*/ 3227971 h 6858000"/>
              <a:gd name="connsiteX19" fmla="*/ 8287540 w 9287721"/>
              <a:gd name="connsiteY19" fmla="*/ 3410007 h 6858000"/>
              <a:gd name="connsiteX20" fmla="*/ 8278808 w 9287721"/>
              <a:gd name="connsiteY20" fmla="*/ 3413112 h 6858000"/>
              <a:gd name="connsiteX21" fmla="*/ 8255416 w 9287721"/>
              <a:gd name="connsiteY21" fmla="*/ 3475597 h 6858000"/>
              <a:gd name="connsiteX22" fmla="*/ 8211811 w 9287721"/>
              <a:gd name="connsiteY22" fmla="*/ 3726672 h 6858000"/>
              <a:gd name="connsiteX23" fmla="*/ 8165037 w 9287721"/>
              <a:gd name="connsiteY23" fmla="*/ 3847892 h 6858000"/>
              <a:gd name="connsiteX24" fmla="*/ 8142252 w 9287721"/>
              <a:gd name="connsiteY24" fmla="*/ 3885724 h 6858000"/>
              <a:gd name="connsiteX25" fmla="*/ 8104465 w 9287721"/>
              <a:gd name="connsiteY25" fmla="*/ 3949434 h 6858000"/>
              <a:gd name="connsiteX26" fmla="*/ 8060137 w 9287721"/>
              <a:gd name="connsiteY26" fmla="*/ 3999200 h 6858000"/>
              <a:gd name="connsiteX27" fmla="*/ 7964768 w 9287721"/>
              <a:gd name="connsiteY27" fmla="*/ 4086732 h 6858000"/>
              <a:gd name="connsiteX28" fmla="*/ 7906541 w 9287721"/>
              <a:gd name="connsiteY28" fmla="*/ 4186250 h 6858000"/>
              <a:gd name="connsiteX29" fmla="*/ 7854768 w 9287721"/>
              <a:gd name="connsiteY29" fmla="*/ 4256032 h 6858000"/>
              <a:gd name="connsiteX30" fmla="*/ 7786697 w 9287721"/>
              <a:gd name="connsiteY30" fmla="*/ 4384326 h 6858000"/>
              <a:gd name="connsiteX31" fmla="*/ 7720676 w 9287721"/>
              <a:gd name="connsiteY31" fmla="*/ 4557747 h 6858000"/>
              <a:gd name="connsiteX32" fmla="*/ 7690416 w 9287721"/>
              <a:gd name="connsiteY32" fmla="*/ 4628455 h 6858000"/>
              <a:gd name="connsiteX33" fmla="*/ 7622561 w 9287721"/>
              <a:gd name="connsiteY33" fmla="*/ 4708689 h 6858000"/>
              <a:gd name="connsiteX34" fmla="*/ 7581202 w 9287721"/>
              <a:gd name="connsiteY34" fmla="*/ 4751553 h 6858000"/>
              <a:gd name="connsiteX35" fmla="*/ 7533405 w 9287721"/>
              <a:gd name="connsiteY35" fmla="*/ 4803022 h 6858000"/>
              <a:gd name="connsiteX36" fmla="*/ 7509050 w 9287721"/>
              <a:gd name="connsiteY36" fmla="*/ 4918486 h 6858000"/>
              <a:gd name="connsiteX37" fmla="*/ 7495868 w 9287721"/>
              <a:gd name="connsiteY37" fmla="*/ 5003261 h 6858000"/>
              <a:gd name="connsiteX38" fmla="*/ 7466181 w 9287721"/>
              <a:gd name="connsiteY38" fmla="*/ 5126502 h 6858000"/>
              <a:gd name="connsiteX39" fmla="*/ 7460426 w 9287721"/>
              <a:gd name="connsiteY39" fmla="*/ 5183759 h 6858000"/>
              <a:gd name="connsiteX40" fmla="*/ 7435641 w 9287721"/>
              <a:gd name="connsiteY40" fmla="*/ 5283130 h 6858000"/>
              <a:gd name="connsiteX41" fmla="*/ 7415734 w 9287721"/>
              <a:gd name="connsiteY41" fmla="*/ 5391620 h 6858000"/>
              <a:gd name="connsiteX42" fmla="*/ 7378269 w 9287721"/>
              <a:gd name="connsiteY42" fmla="*/ 5443028 h 6858000"/>
              <a:gd name="connsiteX43" fmla="*/ 7369570 w 9287721"/>
              <a:gd name="connsiteY43" fmla="*/ 5535042 h 6858000"/>
              <a:gd name="connsiteX44" fmla="*/ 7357257 w 9287721"/>
              <a:gd name="connsiteY44" fmla="*/ 5579759 h 6858000"/>
              <a:gd name="connsiteX45" fmla="*/ 7331626 w 9287721"/>
              <a:gd name="connsiteY45" fmla="*/ 5665992 h 6858000"/>
              <a:gd name="connsiteX46" fmla="*/ 7298543 w 9287721"/>
              <a:gd name="connsiteY46" fmla="*/ 5741729 h 6858000"/>
              <a:gd name="connsiteX47" fmla="*/ 7280833 w 9287721"/>
              <a:gd name="connsiteY47" fmla="*/ 5893367 h 6858000"/>
              <a:gd name="connsiteX48" fmla="*/ 7293565 w 9287721"/>
              <a:gd name="connsiteY48" fmla="*/ 5943796 h 6858000"/>
              <a:gd name="connsiteX49" fmla="*/ 7282225 w 9287721"/>
              <a:gd name="connsiteY49" fmla="*/ 6000335 h 6858000"/>
              <a:gd name="connsiteX50" fmla="*/ 7289606 w 9287721"/>
              <a:gd name="connsiteY50" fmla="*/ 6055832 h 6858000"/>
              <a:gd name="connsiteX51" fmla="*/ 7266281 w 9287721"/>
              <a:gd name="connsiteY51" fmla="*/ 6106527 h 6858000"/>
              <a:gd name="connsiteX52" fmla="*/ 7239918 w 9287721"/>
              <a:gd name="connsiteY52" fmla="*/ 6177715 h 6858000"/>
              <a:gd name="connsiteX53" fmla="*/ 7238635 w 9287721"/>
              <a:gd name="connsiteY53" fmla="*/ 6231835 h 6858000"/>
              <a:gd name="connsiteX54" fmla="*/ 7203744 w 9287721"/>
              <a:gd name="connsiteY54" fmla="*/ 6378377 h 6858000"/>
              <a:gd name="connsiteX55" fmla="*/ 7232715 w 9287721"/>
              <a:gd name="connsiteY55" fmla="*/ 6531204 h 6858000"/>
              <a:gd name="connsiteX56" fmla="*/ 7186900 w 9287721"/>
              <a:gd name="connsiteY56" fmla="*/ 6828948 h 6858000"/>
              <a:gd name="connsiteX57" fmla="*/ 7189343 w 9287721"/>
              <a:gd name="connsiteY57" fmla="*/ 6850700 h 6858000"/>
              <a:gd name="connsiteX58" fmla="*/ 7184601 w 9287721"/>
              <a:gd name="connsiteY58" fmla="*/ 6858000 h 6858000"/>
              <a:gd name="connsiteX59" fmla="*/ 4572000 w 9287721"/>
              <a:gd name="connsiteY59" fmla="*/ 6858000 h 6858000"/>
              <a:gd name="connsiteX60" fmla="*/ 2313830 w 9287721"/>
              <a:gd name="connsiteY60" fmla="*/ 6858000 h 6858000"/>
              <a:gd name="connsiteX61" fmla="*/ 0 w 9287721"/>
              <a:gd name="connsiteY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287721" h="6858000">
                <a:moveTo>
                  <a:pt x="0" y="0"/>
                </a:moveTo>
                <a:lnTo>
                  <a:pt x="2313830" y="0"/>
                </a:lnTo>
                <a:lnTo>
                  <a:pt x="4572000" y="0"/>
                </a:lnTo>
                <a:lnTo>
                  <a:pt x="9287721" y="0"/>
                </a:lnTo>
                <a:lnTo>
                  <a:pt x="9187111" y="260102"/>
                </a:lnTo>
                <a:cubicBezTo>
                  <a:pt x="9178946" y="268839"/>
                  <a:pt x="9117038" y="394464"/>
                  <a:pt x="9116330" y="399956"/>
                </a:cubicBezTo>
                <a:cubicBezTo>
                  <a:pt x="9101158" y="436552"/>
                  <a:pt x="9103682" y="422089"/>
                  <a:pt x="9096082" y="479678"/>
                </a:cubicBezTo>
                <a:cubicBezTo>
                  <a:pt x="9099910" y="514866"/>
                  <a:pt x="9043202" y="538026"/>
                  <a:pt x="9060976" y="639474"/>
                </a:cubicBezTo>
                <a:cubicBezTo>
                  <a:pt x="9033946" y="645989"/>
                  <a:pt x="9009357" y="734514"/>
                  <a:pt x="9009621" y="752461"/>
                </a:cubicBezTo>
                <a:cubicBezTo>
                  <a:pt x="8997076" y="826326"/>
                  <a:pt x="8929537" y="831933"/>
                  <a:pt x="8908792" y="908523"/>
                </a:cubicBezTo>
                <a:cubicBezTo>
                  <a:pt x="8900686" y="1017987"/>
                  <a:pt x="8644855" y="1275734"/>
                  <a:pt x="8642616" y="1346641"/>
                </a:cubicBezTo>
                <a:cubicBezTo>
                  <a:pt x="8623000" y="1450976"/>
                  <a:pt x="8570439" y="1488570"/>
                  <a:pt x="8565602" y="1562952"/>
                </a:cubicBezTo>
                <a:cubicBezTo>
                  <a:pt x="8549220" y="1744477"/>
                  <a:pt x="8526964" y="1733417"/>
                  <a:pt x="8510074" y="1920622"/>
                </a:cubicBezTo>
                <a:cubicBezTo>
                  <a:pt x="8499952" y="2037344"/>
                  <a:pt x="8516405" y="1981150"/>
                  <a:pt x="8506284" y="2097872"/>
                </a:cubicBezTo>
                <a:lnTo>
                  <a:pt x="8483627" y="2420416"/>
                </a:lnTo>
                <a:cubicBezTo>
                  <a:pt x="8477955" y="2429580"/>
                  <a:pt x="8466503" y="2640728"/>
                  <a:pt x="8463212" y="2654677"/>
                </a:cubicBezTo>
                <a:cubicBezTo>
                  <a:pt x="8441260" y="2709901"/>
                  <a:pt x="8445542" y="2789595"/>
                  <a:pt x="8421550" y="2846969"/>
                </a:cubicBezTo>
                <a:cubicBezTo>
                  <a:pt x="8403838" y="2849418"/>
                  <a:pt x="8358187" y="3118422"/>
                  <a:pt x="8343576" y="3101886"/>
                </a:cubicBezTo>
                <a:cubicBezTo>
                  <a:pt x="8347540" y="3144969"/>
                  <a:pt x="8321169" y="3203242"/>
                  <a:pt x="8304408" y="3227971"/>
                </a:cubicBezTo>
                <a:cubicBezTo>
                  <a:pt x="8284015" y="3278163"/>
                  <a:pt x="8300797" y="3372316"/>
                  <a:pt x="8287540" y="3410007"/>
                </a:cubicBezTo>
                <a:cubicBezTo>
                  <a:pt x="8284615" y="3410402"/>
                  <a:pt x="8281673" y="3411447"/>
                  <a:pt x="8278808" y="3413112"/>
                </a:cubicBezTo>
                <a:cubicBezTo>
                  <a:pt x="8262173" y="3422775"/>
                  <a:pt x="8251697" y="3450753"/>
                  <a:pt x="8255416" y="3475597"/>
                </a:cubicBezTo>
                <a:cubicBezTo>
                  <a:pt x="8257560" y="3580433"/>
                  <a:pt x="8230085" y="3652787"/>
                  <a:pt x="8211811" y="3726672"/>
                </a:cubicBezTo>
                <a:cubicBezTo>
                  <a:pt x="8187676" y="3807490"/>
                  <a:pt x="8170502" y="3727296"/>
                  <a:pt x="8165037" y="3847892"/>
                </a:cubicBezTo>
                <a:cubicBezTo>
                  <a:pt x="8148884" y="3848387"/>
                  <a:pt x="8143840" y="3860219"/>
                  <a:pt x="8142252" y="3885724"/>
                </a:cubicBezTo>
                <a:cubicBezTo>
                  <a:pt x="8129601" y="3924250"/>
                  <a:pt x="8099567" y="3896248"/>
                  <a:pt x="8104465" y="3949434"/>
                </a:cubicBezTo>
                <a:lnTo>
                  <a:pt x="8060137" y="3999200"/>
                </a:lnTo>
                <a:cubicBezTo>
                  <a:pt x="8066435" y="3999667"/>
                  <a:pt x="7969681" y="4071013"/>
                  <a:pt x="7964768" y="4086732"/>
                </a:cubicBezTo>
                <a:lnTo>
                  <a:pt x="7906541" y="4186250"/>
                </a:lnTo>
                <a:cubicBezTo>
                  <a:pt x="7874137" y="4216806"/>
                  <a:pt x="7874742" y="4223020"/>
                  <a:pt x="7854768" y="4256032"/>
                </a:cubicBezTo>
                <a:cubicBezTo>
                  <a:pt x="7834794" y="4289045"/>
                  <a:pt x="7837960" y="4308922"/>
                  <a:pt x="7786697" y="4384326"/>
                </a:cubicBezTo>
                <a:cubicBezTo>
                  <a:pt x="7758268" y="4413425"/>
                  <a:pt x="7763312" y="4499081"/>
                  <a:pt x="7720676" y="4557747"/>
                </a:cubicBezTo>
                <a:cubicBezTo>
                  <a:pt x="7703882" y="4553894"/>
                  <a:pt x="7688394" y="4597689"/>
                  <a:pt x="7690416" y="4628455"/>
                </a:cubicBezTo>
                <a:lnTo>
                  <a:pt x="7622561" y="4708689"/>
                </a:lnTo>
                <a:cubicBezTo>
                  <a:pt x="7599209" y="4703789"/>
                  <a:pt x="7610397" y="4718752"/>
                  <a:pt x="7581202" y="4751553"/>
                </a:cubicBezTo>
                <a:cubicBezTo>
                  <a:pt x="7561877" y="4760054"/>
                  <a:pt x="7556716" y="4778037"/>
                  <a:pt x="7533405" y="4803022"/>
                </a:cubicBezTo>
                <a:cubicBezTo>
                  <a:pt x="7515205" y="4810967"/>
                  <a:pt x="7527662" y="4896812"/>
                  <a:pt x="7509050" y="4918486"/>
                </a:cubicBezTo>
                <a:cubicBezTo>
                  <a:pt x="7495501" y="4941605"/>
                  <a:pt x="7520607" y="4943736"/>
                  <a:pt x="7495868" y="5003261"/>
                </a:cubicBezTo>
                <a:cubicBezTo>
                  <a:pt x="7477287" y="5060835"/>
                  <a:pt x="7484380" y="5064904"/>
                  <a:pt x="7466181" y="5126502"/>
                </a:cubicBezTo>
                <a:cubicBezTo>
                  <a:pt x="7453369" y="5167992"/>
                  <a:pt x="7467823" y="5161046"/>
                  <a:pt x="7460426" y="5183759"/>
                </a:cubicBezTo>
                <a:cubicBezTo>
                  <a:pt x="7430568" y="5210589"/>
                  <a:pt x="7465217" y="5264555"/>
                  <a:pt x="7435641" y="5283130"/>
                </a:cubicBezTo>
                <a:lnTo>
                  <a:pt x="7415734" y="5391620"/>
                </a:lnTo>
                <a:lnTo>
                  <a:pt x="7378269" y="5443028"/>
                </a:lnTo>
                <a:cubicBezTo>
                  <a:pt x="7368794" y="5459332"/>
                  <a:pt x="7373453" y="5522813"/>
                  <a:pt x="7369570" y="5535042"/>
                </a:cubicBezTo>
                <a:cubicBezTo>
                  <a:pt x="7355540" y="5537507"/>
                  <a:pt x="7357746" y="5553460"/>
                  <a:pt x="7357257" y="5579759"/>
                </a:cubicBezTo>
                <a:cubicBezTo>
                  <a:pt x="7347603" y="5620723"/>
                  <a:pt x="7338512" y="5625872"/>
                  <a:pt x="7331626" y="5665992"/>
                </a:cubicBezTo>
                <a:cubicBezTo>
                  <a:pt x="7304413" y="5715929"/>
                  <a:pt x="7309217" y="5686607"/>
                  <a:pt x="7298543" y="5741729"/>
                </a:cubicBezTo>
                <a:cubicBezTo>
                  <a:pt x="7283595" y="5774002"/>
                  <a:pt x="7300604" y="5829059"/>
                  <a:pt x="7280833" y="5893367"/>
                </a:cubicBezTo>
                <a:cubicBezTo>
                  <a:pt x="7265612" y="5933309"/>
                  <a:pt x="7302634" y="5921390"/>
                  <a:pt x="7293565" y="5943796"/>
                </a:cubicBezTo>
                <a:lnTo>
                  <a:pt x="7282225" y="6000335"/>
                </a:lnTo>
                <a:lnTo>
                  <a:pt x="7289606" y="6055832"/>
                </a:lnTo>
                <a:cubicBezTo>
                  <a:pt x="7291626" y="6059068"/>
                  <a:pt x="7261389" y="6104819"/>
                  <a:pt x="7266281" y="6106527"/>
                </a:cubicBezTo>
                <a:lnTo>
                  <a:pt x="7239918" y="6177715"/>
                </a:lnTo>
                <a:cubicBezTo>
                  <a:pt x="7239491" y="6195756"/>
                  <a:pt x="7239062" y="6213795"/>
                  <a:pt x="7238635" y="6231835"/>
                </a:cubicBezTo>
                <a:lnTo>
                  <a:pt x="7203744" y="6378377"/>
                </a:lnTo>
                <a:cubicBezTo>
                  <a:pt x="7177951" y="6424906"/>
                  <a:pt x="7248655" y="6441657"/>
                  <a:pt x="7232715" y="6531204"/>
                </a:cubicBezTo>
                <a:cubicBezTo>
                  <a:pt x="7223589" y="6605939"/>
                  <a:pt x="7199661" y="6768382"/>
                  <a:pt x="7186900" y="6828948"/>
                </a:cubicBezTo>
                <a:cubicBezTo>
                  <a:pt x="7190326" y="6838357"/>
                  <a:pt x="7190769" y="6845216"/>
                  <a:pt x="7189343" y="6850700"/>
                </a:cubicBezTo>
                <a:lnTo>
                  <a:pt x="7184601" y="6858000"/>
                </a:lnTo>
                <a:lnTo>
                  <a:pt x="4572000" y="6858000"/>
                </a:lnTo>
                <a:lnTo>
                  <a:pt x="231383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825824" y="1460340"/>
            <a:ext cx="4710030" cy="2430460"/>
          </a:xfrm>
        </p:spPr>
        <p:txBody>
          <a:bodyPr vert="horz" lIns="91440" tIns="45720" rIns="91440" bIns="45720" rtlCol="0" anchor="b">
            <a:normAutofit/>
          </a:bodyPr>
          <a:lstStyle/>
          <a:p>
            <a:pPr algn="ctr"/>
            <a:r>
              <a:rPr lang="en-US" err="1"/>
              <a:t>Middelen</a:t>
            </a:r>
            <a:r>
              <a:rPr lang="en-US"/>
              <a:t> die je </a:t>
            </a:r>
            <a:r>
              <a:rPr lang="en-US" err="1"/>
              <a:t>gebruikt</a:t>
            </a:r>
            <a:r>
              <a:rPr lang="en-US"/>
              <a:t> </a:t>
            </a:r>
            <a:r>
              <a:rPr lang="en-US" err="1"/>
              <a:t>bij</a:t>
            </a:r>
            <a:r>
              <a:rPr lang="en-US"/>
              <a:t> </a:t>
            </a:r>
            <a:r>
              <a:rPr lang="en-US" err="1"/>
              <a:t>een</a:t>
            </a:r>
            <a:r>
              <a:rPr lang="en-US"/>
              <a:t> ‘incident’</a:t>
            </a:r>
          </a:p>
        </p:txBody>
      </p:sp>
      <p:sp>
        <p:nvSpPr>
          <p:cNvPr id="32" name="Freeform: Shape 31">
            <a:extLst>
              <a:ext uri="{FF2B5EF4-FFF2-40B4-BE49-F238E27FC236}">
                <a16:creationId xmlns:a16="http://schemas.microsoft.com/office/drawing/2014/main" id="{93B381CD-C8D9-49F1-9783-89F1AA016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4410" y="887914"/>
            <a:ext cx="5022477" cy="504862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
        <p:nvSpPr>
          <p:cNvPr id="34" name="Rectangle 6">
            <a:extLst>
              <a:ext uri="{FF2B5EF4-FFF2-40B4-BE49-F238E27FC236}">
                <a16:creationId xmlns:a16="http://schemas.microsoft.com/office/drawing/2014/main" id="{413E0A2C-69D1-4ED8-BBDC-5914BAF3B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8445">
            <a:off x="8413194" y="5803489"/>
            <a:ext cx="112490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83E5631-4CA8-40AF-B38E-12E58BEDC321}"/>
              </a:ext>
            </a:extLst>
          </p:cNvPr>
          <p:cNvSpPr>
            <a:spLocks noGrp="1"/>
          </p:cNvSpPr>
          <p:nvPr>
            <p:ph type="title"/>
          </p:nvPr>
        </p:nvSpPr>
        <p:spPr>
          <a:xfrm>
            <a:off x="838200" y="2957666"/>
            <a:ext cx="10515595" cy="1499852"/>
          </a:xfrm>
        </p:spPr>
        <p:txBody>
          <a:bodyPr vert="horz" lIns="91440" tIns="45720" rIns="91440" bIns="45720" rtlCol="0" anchor="b">
            <a:normAutofit/>
          </a:bodyPr>
          <a:lstStyle/>
          <a:p>
            <a:pPr algn="ctr"/>
            <a:r>
              <a:rPr lang="en-US" sz="4000" err="1"/>
              <a:t>Deze</a:t>
            </a:r>
            <a:r>
              <a:rPr lang="en-US" sz="4000"/>
              <a:t> </a:t>
            </a:r>
            <a:r>
              <a:rPr lang="en-US" sz="4000" err="1"/>
              <a:t>pictogrammen</a:t>
            </a:r>
            <a:r>
              <a:rPr lang="en-US" sz="4000"/>
              <a:t> </a:t>
            </a:r>
            <a:r>
              <a:rPr lang="en-US" sz="4000" err="1"/>
              <a:t>duiden</a:t>
            </a:r>
            <a:r>
              <a:rPr lang="en-US" sz="4000"/>
              <a:t> </a:t>
            </a:r>
            <a:r>
              <a:rPr lang="en-US" sz="4000" err="1"/>
              <a:t>mogelijke</a:t>
            </a:r>
            <a:r>
              <a:rPr lang="en-US" sz="4000"/>
              <a:t> </a:t>
            </a:r>
            <a:r>
              <a:rPr lang="en-US" sz="4000" err="1"/>
              <a:t>gevaren</a:t>
            </a:r>
            <a:r>
              <a:rPr lang="en-US" sz="4000"/>
              <a:t> </a:t>
            </a:r>
            <a:r>
              <a:rPr lang="en-US" sz="4000" err="1"/>
              <a:t>aan</a:t>
            </a:r>
            <a:endParaRPr lang="en-US" sz="4000" kern="1200">
              <a:solidFill>
                <a:schemeClr val="tx1"/>
              </a:solidFill>
              <a:latin typeface="+mj-lt"/>
              <a:ea typeface="+mj-ea"/>
              <a:cs typeface="+mj-cs"/>
            </a:endParaRPr>
          </a:p>
        </p:txBody>
      </p:sp>
      <p:graphicFrame>
        <p:nvGraphicFramePr>
          <p:cNvPr id="11" name="Tabel 11">
            <a:extLst>
              <a:ext uri="{FF2B5EF4-FFF2-40B4-BE49-F238E27FC236}">
                <a16:creationId xmlns:a16="http://schemas.microsoft.com/office/drawing/2014/main" id="{92DFA3E8-B7A9-4870-8094-D279A49083AB}"/>
              </a:ext>
            </a:extLst>
          </p:cNvPr>
          <p:cNvGraphicFramePr>
            <a:graphicFrameLocks noGrp="1"/>
          </p:cNvGraphicFramePr>
          <p:nvPr>
            <p:ph idx="1"/>
            <p:extLst>
              <p:ext uri="{D42A27DB-BD31-4B8C-83A1-F6EECF244321}">
                <p14:modId xmlns:p14="http://schemas.microsoft.com/office/powerpoint/2010/main" val="544001206"/>
              </p:ext>
            </p:extLst>
          </p:nvPr>
        </p:nvGraphicFramePr>
        <p:xfrm>
          <a:off x="1731585" y="4457518"/>
          <a:ext cx="8725779" cy="2112419"/>
        </p:xfrm>
        <a:graphic>
          <a:graphicData uri="http://schemas.openxmlformats.org/drawingml/2006/table">
            <a:tbl>
              <a:tblPr firstRow="1" bandRow="1">
                <a:tableStyleId>{D7AC3CCA-C797-4891-BE02-D94E43425B78}</a:tableStyleId>
              </a:tblPr>
              <a:tblGrid>
                <a:gridCol w="2908593">
                  <a:extLst>
                    <a:ext uri="{9D8B030D-6E8A-4147-A177-3AD203B41FA5}">
                      <a16:colId xmlns:a16="http://schemas.microsoft.com/office/drawing/2014/main" val="3889493698"/>
                    </a:ext>
                  </a:extLst>
                </a:gridCol>
                <a:gridCol w="2908593">
                  <a:extLst>
                    <a:ext uri="{9D8B030D-6E8A-4147-A177-3AD203B41FA5}">
                      <a16:colId xmlns:a16="http://schemas.microsoft.com/office/drawing/2014/main" val="1628305860"/>
                    </a:ext>
                  </a:extLst>
                </a:gridCol>
                <a:gridCol w="2908593">
                  <a:extLst>
                    <a:ext uri="{9D8B030D-6E8A-4147-A177-3AD203B41FA5}">
                      <a16:colId xmlns:a16="http://schemas.microsoft.com/office/drawing/2014/main" val="3306805101"/>
                    </a:ext>
                  </a:extLst>
                </a:gridCol>
              </a:tblGrid>
              <a:tr h="673897">
                <a:tc>
                  <a:txBody>
                    <a:bodyPr/>
                    <a:lstStyle/>
                    <a:p>
                      <a:pPr algn="ctr"/>
                      <a:r>
                        <a:rPr lang="nl-NL" b="1" dirty="0"/>
                        <a:t>Explosief</a:t>
                      </a:r>
                      <a:endParaRPr lang="nl-BE" b="1" dirty="0"/>
                    </a:p>
                  </a:txBody>
                  <a:tcPr/>
                </a:tc>
                <a:tc>
                  <a:txBody>
                    <a:bodyPr/>
                    <a:lstStyle/>
                    <a:p>
                      <a:pPr algn="ctr"/>
                      <a:r>
                        <a:rPr lang="nl-NL" b="1" dirty="0"/>
                        <a:t>Brandbaar</a:t>
                      </a:r>
                      <a:endParaRPr lang="nl-BE" b="1" dirty="0"/>
                    </a:p>
                  </a:txBody>
                  <a:tcPr/>
                </a:tc>
                <a:tc>
                  <a:txBody>
                    <a:bodyPr/>
                    <a:lstStyle/>
                    <a:p>
                      <a:pPr algn="ctr"/>
                      <a:r>
                        <a:rPr lang="nl-NL" b="1" dirty="0"/>
                        <a:t>Oxiderend</a:t>
                      </a:r>
                      <a:endParaRPr lang="nl-BE" b="1" dirty="0"/>
                    </a:p>
                  </a:txBody>
                  <a:tcPr/>
                </a:tc>
                <a:extLst>
                  <a:ext uri="{0D108BD9-81ED-4DB2-BD59-A6C34878D82A}">
                    <a16:rowId xmlns:a16="http://schemas.microsoft.com/office/drawing/2014/main" val="1345431126"/>
                  </a:ext>
                </a:extLst>
              </a:tr>
              <a:tr h="673897">
                <a:tc>
                  <a:txBody>
                    <a:bodyPr/>
                    <a:lstStyle/>
                    <a:p>
                      <a:pPr algn="ctr"/>
                      <a:r>
                        <a:rPr lang="nl-NL" b="1" dirty="0"/>
                        <a:t>Gas onder druk</a:t>
                      </a:r>
                      <a:endParaRPr lang="nl-BE" b="1" dirty="0"/>
                    </a:p>
                  </a:txBody>
                  <a:tcPr/>
                </a:tc>
                <a:tc>
                  <a:txBody>
                    <a:bodyPr/>
                    <a:lstStyle/>
                    <a:p>
                      <a:pPr algn="ctr"/>
                      <a:r>
                        <a:rPr lang="nl-NL" b="1" dirty="0"/>
                        <a:t>Bijtend</a:t>
                      </a:r>
                      <a:endParaRPr lang="nl-BE" b="1" dirty="0"/>
                    </a:p>
                  </a:txBody>
                  <a:tcPr/>
                </a:tc>
                <a:tc>
                  <a:txBody>
                    <a:bodyPr/>
                    <a:lstStyle/>
                    <a:p>
                      <a:pPr algn="ctr"/>
                      <a:r>
                        <a:rPr lang="nl-NL" b="1" dirty="0"/>
                        <a:t>Giftig</a:t>
                      </a:r>
                      <a:endParaRPr lang="nl-BE" b="1" dirty="0"/>
                    </a:p>
                  </a:txBody>
                  <a:tcPr/>
                </a:tc>
                <a:extLst>
                  <a:ext uri="{0D108BD9-81ED-4DB2-BD59-A6C34878D82A}">
                    <a16:rowId xmlns:a16="http://schemas.microsoft.com/office/drawing/2014/main" val="1916740877"/>
                  </a:ext>
                </a:extLst>
              </a:tr>
              <a:tr h="764625">
                <a:tc>
                  <a:txBody>
                    <a:bodyPr/>
                    <a:lstStyle/>
                    <a:p>
                      <a:pPr algn="ctr"/>
                      <a:r>
                        <a:rPr lang="nl-NL" b="1" dirty="0"/>
                        <a:t>Gevaarlijk</a:t>
                      </a:r>
                      <a:endParaRPr lang="nl-BE" b="1" dirty="0"/>
                    </a:p>
                  </a:txBody>
                  <a:tcPr/>
                </a:tc>
                <a:tc>
                  <a:txBody>
                    <a:bodyPr/>
                    <a:lstStyle/>
                    <a:p>
                      <a:pPr algn="ctr"/>
                      <a:r>
                        <a:rPr lang="nl-NL" b="1" dirty="0"/>
                        <a:t>Ernstig gevaar voor de gezondheid</a:t>
                      </a:r>
                      <a:endParaRPr lang="nl-BE" b="1" dirty="0"/>
                    </a:p>
                  </a:txBody>
                  <a:tcPr/>
                </a:tc>
                <a:tc>
                  <a:txBody>
                    <a:bodyPr/>
                    <a:lstStyle/>
                    <a:p>
                      <a:pPr algn="ctr"/>
                      <a:r>
                        <a:rPr lang="nl-NL" b="1" dirty="0"/>
                        <a:t>Gevaar voor het milieu</a:t>
                      </a:r>
                      <a:endParaRPr lang="nl-BE" b="1" dirty="0"/>
                    </a:p>
                  </a:txBody>
                  <a:tcPr/>
                </a:tc>
                <a:extLst>
                  <a:ext uri="{0D108BD9-81ED-4DB2-BD59-A6C34878D82A}">
                    <a16:rowId xmlns:a16="http://schemas.microsoft.com/office/drawing/2014/main" val="1290379077"/>
                  </a:ext>
                </a:extLst>
              </a:tr>
            </a:tbl>
          </a:graphicData>
        </a:graphic>
      </p:graphicFrame>
      <p:pic>
        <p:nvPicPr>
          <p:cNvPr id="10" name="Afbeelding 9"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72" y="55778"/>
            <a:ext cx="5184201" cy="3233536"/>
          </a:xfrm>
          <a:prstGeom prst="rect">
            <a:avLst/>
          </a:prstGeom>
        </p:spPr>
      </p:pic>
    </p:spTree>
    <p:extLst>
      <p:ext uri="{BB962C8B-B14F-4D97-AF65-F5344CB8AC3E}">
        <p14:creationId xmlns:p14="http://schemas.microsoft.com/office/powerpoint/2010/main" val="28859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773408" y="992094"/>
            <a:ext cx="4102005" cy="2746188"/>
          </a:xfrm>
        </p:spPr>
        <p:txBody>
          <a:bodyPr vert="horz" lIns="91440" tIns="45720" rIns="91440" bIns="45720" rtlCol="0" anchor="b">
            <a:normAutofit/>
          </a:bodyPr>
          <a:lstStyle/>
          <a:p>
            <a:pPr algn="ctr"/>
            <a:r>
              <a:rPr lang="en-US" sz="4100" dirty="0" err="1"/>
              <a:t>Elektriciteit</a:t>
            </a:r>
            <a:endParaRPr lang="en-US" sz="4100" kern="1200" dirty="0">
              <a:solidFill>
                <a:schemeClr val="tx1"/>
              </a:solidFill>
              <a:latin typeface="+mj-lt"/>
              <a:ea typeface="+mj-ea"/>
              <a:cs typeface="+mj-cs"/>
            </a:endParaRPr>
          </a:p>
        </p:txBody>
      </p:sp>
      <p:sp>
        <p:nvSpPr>
          <p:cNvPr id="24" name="Freeform: Shape 23">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sp>
        <p:nvSpPr>
          <p:cNvPr id="47" name="Freeform: Shape 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9" name="Oval 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sp>
        <p:nvSpPr>
          <p:cNvPr id="50" name="Freeform: Shape 42">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Gevaren</a:t>
            </a:r>
            <a:r>
              <a:rPr lang="en-US" sz="5200">
                <a:solidFill>
                  <a:srgbClr val="FFFFFF"/>
                </a:solidFill>
              </a:rPr>
              <a:t> in </a:t>
            </a:r>
            <a:r>
              <a:rPr lang="en-US" sz="5200" err="1">
                <a:solidFill>
                  <a:srgbClr val="FFFFFF"/>
                </a:solidFill>
              </a:rPr>
              <a:t>jouw</a:t>
            </a:r>
            <a:r>
              <a:rPr lang="en-US" sz="5200">
                <a:solidFill>
                  <a:srgbClr val="FFFFFF"/>
                </a:solidFill>
              </a:rPr>
              <a:t> </a:t>
            </a:r>
            <a:r>
              <a:rPr lang="en-US" sz="5200" err="1">
                <a:solidFill>
                  <a:srgbClr val="FFFFFF"/>
                </a:solidFill>
              </a:rPr>
              <a:t>lokaal</a:t>
            </a:r>
            <a:r>
              <a:rPr lang="en-US" sz="5200">
                <a:solidFill>
                  <a:srgbClr val="FFFFFF"/>
                </a:solidFill>
              </a:rPr>
              <a:t>/</a:t>
            </a:r>
            <a:r>
              <a:rPr lang="en-US" sz="5200" err="1">
                <a:solidFill>
                  <a:srgbClr val="FFFFFF"/>
                </a:solidFill>
              </a:rPr>
              <a:t>gebouw</a:t>
            </a:r>
            <a:endParaRPr lang="en-US" sz="5200">
              <a:solidFill>
                <a:srgbClr val="FFFFFF"/>
              </a:solidFill>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a:t>
            </a:r>
          </a:p>
        </p:txBody>
      </p:sp>
      <p:pic>
        <p:nvPicPr>
          <p:cNvPr id="4" name="Onlinemedia 3" title="TELEFOON ONTPLOFT IN GEZICHT OP CAMERA! *KIJK DIT!*">
            <a:hlinkClick r:id="" action="ppaction://media"/>
            <a:extLst>
              <a:ext uri="{FF2B5EF4-FFF2-40B4-BE49-F238E27FC236}">
                <a16:creationId xmlns:a16="http://schemas.microsoft.com/office/drawing/2014/main" id="{DB05CB3D-1B06-70DC-524F-2C1F72D97373}"/>
              </a:ext>
            </a:extLst>
          </p:cNvPr>
          <p:cNvPicPr>
            <a:picLocks noRot="1" noChangeAspect="1"/>
          </p:cNvPicPr>
          <p:nvPr>
            <a:videoFile r:link="rId1"/>
          </p:nvPr>
        </p:nvPicPr>
        <p:blipFill>
          <a:blip r:embed="rId4"/>
          <a:stretch>
            <a:fillRect/>
          </a:stretch>
        </p:blipFill>
        <p:spPr>
          <a:xfrm>
            <a:off x="2388800" y="1665755"/>
            <a:ext cx="7414399" cy="4189135"/>
          </a:xfrm>
          <a:prstGeom prst="rect">
            <a:avLst/>
          </a:prstGeom>
        </p:spPr>
      </p:pic>
    </p:spTree>
    <p:extLst>
      <p:ext uri="{BB962C8B-B14F-4D97-AF65-F5344CB8AC3E}">
        <p14:creationId xmlns:p14="http://schemas.microsoft.com/office/powerpoint/2010/main" val="899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Komen voor in… smartphone, elektrische step, fietsen… </a:t>
            </a:r>
          </a:p>
          <a:p>
            <a:pPr indent="-228600">
              <a:buFont typeface="Arial" panose="020B0604020202020204" pitchFamily="34" charset="0"/>
              <a:buChar char="•"/>
            </a:pPr>
            <a:r>
              <a:rPr lang="nl-NL" sz="2000" dirty="0">
                <a:solidFill>
                  <a:schemeClr val="bg1"/>
                </a:solidFill>
              </a:rPr>
              <a:t>Kan gevaarlijk zijn (vooral als ze beschadigd zijn) </a:t>
            </a:r>
          </a:p>
          <a:p>
            <a:pPr indent="-228600">
              <a:buFont typeface="Arial" panose="020B0604020202020204" pitchFamily="34" charset="0"/>
              <a:buChar char="•"/>
            </a:pPr>
            <a:r>
              <a:rPr lang="nl-NL" sz="2000" dirty="0">
                <a:solidFill>
                  <a:schemeClr val="bg1"/>
                </a:solidFill>
              </a:rPr>
              <a:t>Laad batterijen op in de buurt van een rookmelder </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7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000" dirty="0">
                <a:solidFill>
                  <a:schemeClr val="bg1"/>
                </a:solidFill>
              </a:rPr>
              <a:t>Hebben jullie ook voorwerpen met batterijen in jullie lokaal? </a:t>
            </a:r>
          </a:p>
          <a:p>
            <a:pPr indent="-228600">
              <a:buFont typeface="Arial" panose="020B0604020202020204" pitchFamily="34" charset="0"/>
              <a:buChar char="•"/>
            </a:pPr>
            <a:r>
              <a:rPr lang="nl-NL" sz="2000" dirty="0">
                <a:solidFill>
                  <a:schemeClr val="bg1"/>
                </a:solidFill>
              </a:rPr>
              <a:t>Waar worden (oude) batterijen bewaard?</a:t>
            </a:r>
          </a:p>
          <a:p>
            <a:pPr indent="-228600">
              <a:buFont typeface="Arial" panose="020B0604020202020204" pitchFamily="34" charset="0"/>
              <a:buChar char="•"/>
            </a:pPr>
            <a:r>
              <a:rPr lang="nl-NL" sz="2000" dirty="0">
                <a:solidFill>
                  <a:schemeClr val="bg1"/>
                </a:solidFill>
              </a:rPr>
              <a:t>Waar zou je idealiter batterijen bewaren?</a:t>
            </a:r>
          </a:p>
        </p:txBody>
      </p:sp>
      <p:pic>
        <p:nvPicPr>
          <p:cNvPr id="10" name="Afbeelding 9">
            <a:hlinkClick r:id="rId4"/>
            <a:extLst>
              <a:ext uri="{FF2B5EF4-FFF2-40B4-BE49-F238E27FC236}">
                <a16:creationId xmlns:a16="http://schemas.microsoft.com/office/drawing/2014/main" id="{E54B6010-EC99-4140-93C3-0ED9392560FE}"/>
              </a:ext>
            </a:extLst>
          </p:cNvPr>
          <p:cNvPicPr>
            <a:picLocks noChangeAspect="1"/>
          </p:cNvPicPr>
          <p:nvPr/>
        </p:nvPicPr>
        <p:blipFill rotWithShape="1">
          <a:blip r:embed="rId5"/>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884" r="-3" b="-3"/>
          <a:stretch/>
        </p:blipFill>
        <p:spPr bwMode="auto">
          <a:xfrm>
            <a:off x="4342771" y="771700"/>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536789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ABB43E74-45E1-4BF4-827F-B80CD789E844}"/>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a:t>
            </a:r>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32" y="1514201"/>
            <a:ext cx="5033743" cy="5033743"/>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6780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2000" dirty="0" err="1">
                <a:solidFill>
                  <a:schemeClr val="bg1"/>
                </a:solidFill>
              </a:rPr>
              <a:t>Rondslingerend</a:t>
            </a:r>
            <a:r>
              <a:rPr lang="en-US" sz="2000" dirty="0">
                <a:solidFill>
                  <a:schemeClr val="bg1"/>
                </a:solidFill>
              </a:rPr>
              <a:t> </a:t>
            </a:r>
            <a:r>
              <a:rPr lang="en-US" sz="2000" dirty="0" err="1">
                <a:solidFill>
                  <a:schemeClr val="bg1"/>
                </a:solidFill>
              </a:rPr>
              <a:t>materiaal</a:t>
            </a:r>
            <a:r>
              <a:rPr lang="en-US" sz="2000" dirty="0">
                <a:solidFill>
                  <a:schemeClr val="bg1"/>
                </a:solidFill>
              </a:rPr>
              <a:t>,</a:t>
            </a:r>
          </a:p>
          <a:p>
            <a:pPr indent="-228600">
              <a:buFont typeface="Arial" panose="020B0604020202020204" pitchFamily="34" charset="0"/>
              <a:buChar char="•"/>
            </a:pPr>
            <a:r>
              <a:rPr lang="en-US" sz="2000" dirty="0" err="1">
                <a:solidFill>
                  <a:schemeClr val="bg1"/>
                </a:solidFill>
              </a:rPr>
              <a:t>Materiaal</a:t>
            </a:r>
            <a:r>
              <a:rPr lang="en-US" sz="2000" dirty="0">
                <a:solidFill>
                  <a:schemeClr val="bg1"/>
                </a:solidFill>
              </a:rPr>
              <a:t> </a:t>
            </a:r>
            <a:r>
              <a:rPr lang="en-US" sz="2000" dirty="0" err="1">
                <a:solidFill>
                  <a:schemeClr val="bg1"/>
                </a:solidFill>
              </a:rPr>
              <a:t>dat</a:t>
            </a:r>
            <a:r>
              <a:rPr lang="en-US" sz="2000" dirty="0">
                <a:solidFill>
                  <a:schemeClr val="bg1"/>
                </a:solidFill>
              </a:rPr>
              <a:t> </a:t>
            </a:r>
            <a:r>
              <a:rPr lang="en-US" sz="2000" dirty="0" err="1">
                <a:solidFill>
                  <a:schemeClr val="bg1"/>
                </a:solidFill>
              </a:rPr>
              <a:t>niet</a:t>
            </a:r>
            <a:r>
              <a:rPr lang="en-US" sz="2000" dirty="0">
                <a:solidFill>
                  <a:schemeClr val="bg1"/>
                </a:solidFill>
              </a:rPr>
              <a:t> </a:t>
            </a:r>
            <a:r>
              <a:rPr lang="en-US" sz="2000" dirty="0" err="1">
                <a:solidFill>
                  <a:schemeClr val="bg1"/>
                </a:solidFill>
              </a:rPr>
              <a:t>bij</a:t>
            </a:r>
            <a:r>
              <a:rPr lang="en-US" sz="2000" dirty="0">
                <a:solidFill>
                  <a:schemeClr val="bg1"/>
                </a:solidFill>
              </a:rPr>
              <a:t> </a:t>
            </a:r>
            <a:r>
              <a:rPr lang="en-US" sz="2000" dirty="0" err="1">
                <a:solidFill>
                  <a:schemeClr val="bg1"/>
                </a:solidFill>
              </a:rPr>
              <a:t>elkaar</a:t>
            </a:r>
            <a:r>
              <a:rPr lang="en-US" sz="2000" dirty="0">
                <a:solidFill>
                  <a:schemeClr val="bg1"/>
                </a:solidFill>
              </a:rPr>
              <a:t> in de </a:t>
            </a:r>
            <a:r>
              <a:rPr lang="en-US" sz="2000" dirty="0" err="1">
                <a:solidFill>
                  <a:schemeClr val="bg1"/>
                </a:solidFill>
              </a:rPr>
              <a:t>buurt</a:t>
            </a:r>
            <a:r>
              <a:rPr lang="en-US" sz="2000" dirty="0">
                <a:solidFill>
                  <a:schemeClr val="bg1"/>
                </a:solidFill>
              </a:rPr>
              <a:t> </a:t>
            </a:r>
            <a:r>
              <a:rPr lang="en-US" sz="2000" dirty="0" err="1">
                <a:solidFill>
                  <a:schemeClr val="bg1"/>
                </a:solidFill>
              </a:rPr>
              <a:t>moet</a:t>
            </a:r>
            <a:r>
              <a:rPr lang="en-US" sz="2000" dirty="0">
                <a:solidFill>
                  <a:schemeClr val="bg1"/>
                </a:solidFill>
              </a:rPr>
              <a:t> </a:t>
            </a:r>
            <a:r>
              <a:rPr lang="en-US" sz="2000" dirty="0" err="1">
                <a:solidFill>
                  <a:schemeClr val="bg1"/>
                </a:solidFill>
              </a:rPr>
              <a:t>liggen</a:t>
            </a:r>
            <a:endParaRPr lang="en-US" sz="2000" dirty="0">
              <a:solidFill>
                <a:schemeClr val="bg1"/>
              </a:solidFill>
            </a:endParaRPr>
          </a:p>
          <a:p>
            <a:pPr indent="-228600">
              <a:buFont typeface="Arial" panose="020B0604020202020204" pitchFamily="34" charset="0"/>
              <a:buChar char="•"/>
            </a:pPr>
            <a:r>
              <a:rPr lang="en-US" sz="2000" dirty="0" err="1">
                <a:solidFill>
                  <a:schemeClr val="bg1"/>
                </a:solidFill>
              </a:rPr>
              <a:t>Niet</a:t>
            </a:r>
            <a:r>
              <a:rPr lang="en-US" sz="2000" dirty="0">
                <a:solidFill>
                  <a:schemeClr val="bg1"/>
                </a:solidFill>
              </a:rPr>
              <a:t> </a:t>
            </a:r>
            <a:r>
              <a:rPr lang="en-US" sz="2000" dirty="0" err="1">
                <a:solidFill>
                  <a:schemeClr val="bg1"/>
                </a:solidFill>
              </a:rPr>
              <a:t>enkel</a:t>
            </a:r>
            <a:r>
              <a:rPr lang="en-US" sz="2000" dirty="0">
                <a:solidFill>
                  <a:schemeClr val="bg1"/>
                </a:solidFill>
              </a:rPr>
              <a:t> </a:t>
            </a:r>
            <a:r>
              <a:rPr lang="en-US" sz="2000" dirty="0" err="1">
                <a:solidFill>
                  <a:schemeClr val="bg1"/>
                </a:solidFill>
              </a:rPr>
              <a:t>brandbaar</a:t>
            </a:r>
            <a:r>
              <a:rPr lang="en-US" sz="2000" dirty="0">
                <a:solidFill>
                  <a:schemeClr val="bg1"/>
                </a:solidFill>
              </a:rPr>
              <a:t> maar </a:t>
            </a:r>
            <a:r>
              <a:rPr lang="en-US" sz="2000" dirty="0" err="1">
                <a:solidFill>
                  <a:schemeClr val="bg1"/>
                </a:solidFill>
              </a:rPr>
              <a:t>ook</a:t>
            </a:r>
            <a:r>
              <a:rPr lang="en-US" sz="2000" dirty="0">
                <a:solidFill>
                  <a:schemeClr val="bg1"/>
                </a:solidFill>
              </a:rPr>
              <a:t> ‘hinder’ </a:t>
            </a:r>
            <a:r>
              <a:rPr lang="en-US" sz="2000" dirty="0" err="1">
                <a:solidFill>
                  <a:schemeClr val="bg1"/>
                </a:solidFill>
              </a:rPr>
              <a:t>bij</a:t>
            </a:r>
            <a:r>
              <a:rPr lang="en-US" sz="2000" dirty="0">
                <a:solidFill>
                  <a:schemeClr val="bg1"/>
                </a:solidFill>
              </a:rPr>
              <a:t> </a:t>
            </a:r>
            <a:r>
              <a:rPr lang="en-US" sz="2000" dirty="0" err="1">
                <a:solidFill>
                  <a:schemeClr val="bg1"/>
                </a:solidFill>
              </a:rPr>
              <a:t>verlaten</a:t>
            </a:r>
            <a:r>
              <a:rPr lang="en-US" sz="2000" dirty="0">
                <a:solidFill>
                  <a:schemeClr val="bg1"/>
                </a:solidFill>
              </a:rPr>
              <a:t> van </a:t>
            </a:r>
            <a:r>
              <a:rPr lang="en-US" sz="2000" dirty="0" err="1">
                <a:solidFill>
                  <a:schemeClr val="bg1"/>
                </a:solidFill>
              </a:rPr>
              <a:t>gebouw</a:t>
            </a:r>
            <a:r>
              <a:rPr lang="en-US" sz="2000" dirty="0">
                <a:solidFill>
                  <a:schemeClr val="bg1"/>
                </a:solidFill>
              </a:rPr>
              <a:t> </a:t>
            </a:r>
          </a:p>
        </p:txBody>
      </p:sp>
    </p:spTree>
    <p:extLst>
      <p:ext uri="{BB962C8B-B14F-4D97-AF65-F5344CB8AC3E}">
        <p14:creationId xmlns:p14="http://schemas.microsoft.com/office/powerpoint/2010/main" val="20167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C3110-2084-4FCD-B325-73FDF60FF968}"/>
              </a:ext>
            </a:extLst>
          </p:cNvPr>
          <p:cNvSpPr>
            <a:spLocks noGrp="1"/>
          </p:cNvSpPr>
          <p:nvPr>
            <p:ph type="title"/>
          </p:nvPr>
        </p:nvSpPr>
        <p:spPr/>
        <p:txBody>
          <a:bodyPr/>
          <a:lstStyle/>
          <a:p>
            <a:r>
              <a:rPr lang="nl-NL" dirty="0"/>
              <a:t>Wat komt er aan bod in deze vorming?</a:t>
            </a:r>
          </a:p>
        </p:txBody>
      </p:sp>
      <p:sp>
        <p:nvSpPr>
          <p:cNvPr id="3" name="Tijdelijke aanduiding voor inhoud 2">
            <a:extLst>
              <a:ext uri="{FF2B5EF4-FFF2-40B4-BE49-F238E27FC236}">
                <a16:creationId xmlns:a16="http://schemas.microsoft.com/office/drawing/2014/main" id="{BF09F42C-06E0-4B0E-BDF5-4DBC10849826}"/>
              </a:ext>
            </a:extLst>
          </p:cNvPr>
          <p:cNvSpPr>
            <a:spLocks noGrp="1"/>
          </p:cNvSpPr>
          <p:nvPr>
            <p:ph idx="1"/>
          </p:nvPr>
        </p:nvSpPr>
        <p:spPr/>
        <p:txBody>
          <a:bodyPr vert="horz" lIns="91440" tIns="45720" rIns="91440" bIns="45720" rtlCol="0" anchor="t">
            <a:normAutofit/>
          </a:bodyPr>
          <a:lstStyle/>
          <a:p>
            <a:r>
              <a:rPr lang="nl-NL" dirty="0"/>
              <a:t>Wat mag je WEL verwachten</a:t>
            </a:r>
          </a:p>
          <a:p>
            <a:pPr lvl="1" indent="-448945"/>
            <a:r>
              <a:rPr lang="nl-NL" dirty="0"/>
              <a:t>Wat moet ik weten om brandveilig te handelen in de lokalen</a:t>
            </a:r>
          </a:p>
          <a:p>
            <a:pPr lvl="1" indent="-448945"/>
            <a:r>
              <a:rPr lang="nl-NL" dirty="0"/>
              <a:t>Welke zaken moet ik 'herkennen'</a:t>
            </a:r>
          </a:p>
          <a:p>
            <a:pPr lvl="1" indent="-448945"/>
            <a:r>
              <a:rPr lang="nl-NL" dirty="0"/>
              <a:t>Wat kan ik doen als er zich een noodsituatie voordoet</a:t>
            </a:r>
            <a:br>
              <a:rPr lang="nl-NL" dirty="0"/>
            </a:br>
            <a:r>
              <a:rPr lang="nl-NL" dirty="0"/>
              <a:t>-&gt; voor iedereen die met kinderen en jongeren aan de slag gaat</a:t>
            </a:r>
          </a:p>
          <a:p>
            <a:r>
              <a:rPr lang="nl-NL" dirty="0"/>
              <a:t>Wat mag je NIET verwachten</a:t>
            </a:r>
          </a:p>
          <a:p>
            <a:pPr lvl="1" indent="-448945"/>
            <a:r>
              <a:rPr lang="nl-NL" dirty="0"/>
              <a:t>Is ons lokaal helemaal brandveilig ? Inrichting, keuringen, …</a:t>
            </a:r>
          </a:p>
          <a:p>
            <a:pPr lvl="1" indent="-448945"/>
            <a:r>
              <a:rPr lang="nl-NL" dirty="0"/>
              <a:t>Specifieke situaties verbonden aan bv op kamp gaan, een evenement of een fuif, ...</a:t>
            </a:r>
          </a:p>
          <a:p>
            <a:pPr lvl="1" indent="-448945"/>
            <a:r>
              <a:rPr lang="nl-NL" dirty="0"/>
              <a:t>Het is geen blusopleiding</a:t>
            </a:r>
          </a:p>
        </p:txBody>
      </p:sp>
    </p:spTree>
    <p:extLst>
      <p:ext uri="{BB962C8B-B14F-4D97-AF65-F5344CB8AC3E}">
        <p14:creationId xmlns:p14="http://schemas.microsoft.com/office/powerpoint/2010/main" val="168031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Afval</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orde</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netheid</a:t>
            </a:r>
            <a:r>
              <a:rPr lang="en-US" sz="3000" kern="1200" dirty="0">
                <a:solidFill>
                  <a:schemeClr val="bg1"/>
                </a:solidFill>
                <a:latin typeface="+mj-lt"/>
                <a:ea typeface="+mj-ea"/>
                <a:cs typeface="+mj-cs"/>
              </a:rPr>
              <a:t> </a:t>
            </a: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51736" y="357013"/>
            <a:ext cx="5546955" cy="3749040"/>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Hebben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a:t>
            </a:r>
            <a:r>
              <a:rPr lang="en-US" sz="2000" dirty="0" err="1">
                <a:solidFill>
                  <a:schemeClr val="bg1"/>
                </a:solidFill>
              </a:rPr>
              <a:t>ook</a:t>
            </a:r>
            <a:r>
              <a:rPr lang="en-US" sz="2000" dirty="0">
                <a:solidFill>
                  <a:schemeClr val="bg1"/>
                </a:solidFill>
              </a:rPr>
              <a:t> </a:t>
            </a:r>
            <a:r>
              <a:rPr lang="en-US" sz="2000" dirty="0" err="1">
                <a:solidFill>
                  <a:schemeClr val="bg1"/>
                </a:solidFill>
              </a:rPr>
              <a:t>rondslingerend</a:t>
            </a:r>
            <a:r>
              <a:rPr lang="en-US" sz="2000" dirty="0">
                <a:solidFill>
                  <a:schemeClr val="bg1"/>
                </a:solidFill>
              </a:rPr>
              <a:t> material?</a:t>
            </a:r>
          </a:p>
          <a:p>
            <a:pPr indent="-228600">
              <a:buFont typeface="Arial" panose="020B0604020202020204" pitchFamily="34" charset="0"/>
              <a:buChar char="•"/>
            </a:pPr>
            <a:r>
              <a:rPr lang="en-US" sz="2000" dirty="0" err="1">
                <a:solidFill>
                  <a:schemeClr val="bg1"/>
                </a:solidFill>
              </a:rPr>
              <a:t>Staat</a:t>
            </a:r>
            <a:r>
              <a:rPr lang="en-US" sz="2000" dirty="0">
                <a:solidFill>
                  <a:schemeClr val="bg1"/>
                </a:solidFill>
              </a:rPr>
              <a:t> er </a:t>
            </a:r>
            <a:r>
              <a:rPr lang="en-US" sz="2000" dirty="0" err="1">
                <a:solidFill>
                  <a:schemeClr val="bg1"/>
                </a:solidFill>
              </a:rPr>
              <a:t>soms</a:t>
            </a:r>
            <a:r>
              <a:rPr lang="en-US" sz="2000" dirty="0">
                <a:solidFill>
                  <a:schemeClr val="bg1"/>
                </a:solidFill>
              </a:rPr>
              <a:t> </a:t>
            </a:r>
            <a:r>
              <a:rPr lang="en-US" sz="2000" dirty="0" err="1">
                <a:solidFill>
                  <a:schemeClr val="bg1"/>
                </a:solidFill>
              </a:rPr>
              <a:t>iets</a:t>
            </a:r>
            <a:r>
              <a:rPr lang="en-US" sz="2000" dirty="0">
                <a:solidFill>
                  <a:schemeClr val="bg1"/>
                </a:solidFill>
              </a:rPr>
              <a:t> </a:t>
            </a:r>
            <a:r>
              <a:rPr lang="en-US" sz="2000" dirty="0" err="1">
                <a:solidFill>
                  <a:schemeClr val="bg1"/>
                </a:solidFill>
              </a:rPr>
              <a:t>voor</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versperd</a:t>
            </a:r>
            <a:r>
              <a:rPr lang="en-US" sz="2000" dirty="0">
                <a:solidFill>
                  <a:schemeClr val="bg1"/>
                </a:solidFill>
              </a:rPr>
              <a:t> </a:t>
            </a:r>
            <a:r>
              <a:rPr lang="en-US" sz="2000" dirty="0" err="1">
                <a:solidFill>
                  <a:schemeClr val="bg1"/>
                </a:solidFill>
              </a:rPr>
              <a:t>voor</a:t>
            </a:r>
            <a:r>
              <a:rPr lang="en-US" sz="2000" dirty="0">
                <a:solidFill>
                  <a:schemeClr val="bg1"/>
                </a:solidFill>
              </a:rPr>
              <a:t> de </a:t>
            </a:r>
            <a:r>
              <a:rPr lang="en-US" sz="2000" dirty="0" err="1">
                <a:solidFill>
                  <a:schemeClr val="bg1"/>
                </a:solidFill>
              </a:rPr>
              <a:t>nooduitgang</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Wat </a:t>
            </a:r>
            <a:r>
              <a:rPr lang="en-US" sz="2000" dirty="0" err="1">
                <a:solidFill>
                  <a:schemeClr val="bg1"/>
                </a:solidFill>
              </a:rPr>
              <a:t>zou</a:t>
            </a:r>
            <a:r>
              <a:rPr lang="en-US" sz="2000" dirty="0">
                <a:solidFill>
                  <a:schemeClr val="bg1"/>
                </a:solidFill>
              </a:rPr>
              <a:t> je </a:t>
            </a:r>
            <a:r>
              <a:rPr lang="en-US" sz="2000" dirty="0" err="1">
                <a:solidFill>
                  <a:schemeClr val="bg1"/>
                </a:solidFill>
              </a:rPr>
              <a:t>doen</a:t>
            </a:r>
            <a:r>
              <a:rPr lang="en-US" sz="2000" dirty="0">
                <a:solidFill>
                  <a:schemeClr val="bg1"/>
                </a:solidFill>
              </a:rPr>
              <a:t> om </a:t>
            </a:r>
            <a:r>
              <a:rPr lang="en-US" sz="2000" dirty="0" err="1">
                <a:solidFill>
                  <a:schemeClr val="bg1"/>
                </a:solidFill>
              </a:rPr>
              <a:t>deze</a:t>
            </a:r>
            <a:r>
              <a:rPr lang="en-US" sz="2000" dirty="0">
                <a:solidFill>
                  <a:schemeClr val="bg1"/>
                </a:solidFill>
              </a:rPr>
              <a:t> </a:t>
            </a:r>
            <a:r>
              <a:rPr lang="en-US" sz="2000" dirty="0" err="1">
                <a:solidFill>
                  <a:schemeClr val="bg1"/>
                </a:solidFill>
              </a:rPr>
              <a:t>situatie</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voorkomen</a:t>
            </a:r>
            <a:r>
              <a:rPr lang="en-US" sz="2000" dirty="0">
                <a:solidFill>
                  <a:schemeClr val="bg1"/>
                </a:solidFill>
              </a:rPr>
              <a:t>?</a:t>
            </a:r>
          </a:p>
        </p:txBody>
      </p:sp>
      <p:pic>
        <p:nvPicPr>
          <p:cNvPr id="10" name="Graphic 9" descr="Badge vraagteken silhouet">
            <a:extLst>
              <a:ext uri="{FF2B5EF4-FFF2-40B4-BE49-F238E27FC236}">
                <a16:creationId xmlns:a16="http://schemas.microsoft.com/office/drawing/2014/main" id="{51E90629-E385-48E8-A561-4198CBC6B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720992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en op de </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err="1">
                <a:solidFill>
                  <a:schemeClr val="bg1"/>
                </a:solidFill>
              </a:rPr>
              <a:t>Loshangende</a:t>
            </a:r>
            <a:r>
              <a:rPr lang="en-US" sz="2200">
                <a:solidFill>
                  <a:schemeClr val="bg1"/>
                </a:solidFill>
              </a:rPr>
              <a:t> </a:t>
            </a:r>
            <a:r>
              <a:rPr lang="en-US" sz="2200" err="1">
                <a:solidFill>
                  <a:schemeClr val="bg1"/>
                </a:solidFill>
              </a:rPr>
              <a:t>kabels</a:t>
            </a:r>
            <a:r>
              <a:rPr lang="en-US" sz="2200">
                <a:solidFill>
                  <a:schemeClr val="bg1"/>
                </a:solidFill>
              </a:rPr>
              <a:t> en </a:t>
            </a:r>
            <a:r>
              <a:rPr lang="en-US" sz="2200" err="1">
                <a:solidFill>
                  <a:schemeClr val="bg1"/>
                </a:solidFill>
              </a:rPr>
              <a:t>stopcontacten</a:t>
            </a:r>
            <a:endParaRPr lang="en-US" sz="2200">
              <a:solidFill>
                <a:schemeClr val="bg1"/>
              </a:solidFill>
            </a:endParaRPr>
          </a:p>
          <a:p>
            <a:pPr indent="-228600">
              <a:buFont typeface="Arial" panose="020B0604020202020204" pitchFamily="34" charset="0"/>
              <a:buChar char="•"/>
            </a:pPr>
            <a:r>
              <a:rPr lang="en-US" sz="2200" err="1">
                <a:solidFill>
                  <a:schemeClr val="bg1"/>
                </a:solidFill>
              </a:rPr>
              <a:t>Kabels</a:t>
            </a:r>
            <a:r>
              <a:rPr lang="en-US" sz="2200">
                <a:solidFill>
                  <a:schemeClr val="bg1"/>
                </a:solidFill>
              </a:rPr>
              <a:t> in de </a:t>
            </a:r>
            <a:r>
              <a:rPr lang="en-US" sz="2200" err="1">
                <a:solidFill>
                  <a:schemeClr val="bg1"/>
                </a:solidFill>
              </a:rPr>
              <a:t>buurt</a:t>
            </a:r>
            <a:r>
              <a:rPr lang="en-US" sz="2200">
                <a:solidFill>
                  <a:schemeClr val="bg1"/>
                </a:solidFill>
              </a:rPr>
              <a:t> van water</a:t>
            </a:r>
          </a:p>
          <a:p>
            <a:pPr indent="-228600">
              <a:buFont typeface="Arial" panose="020B0604020202020204" pitchFamily="34" charset="0"/>
              <a:buChar char="•"/>
            </a:pPr>
            <a:r>
              <a:rPr lang="en-US" sz="2200" err="1">
                <a:solidFill>
                  <a:schemeClr val="bg1"/>
                </a:solidFill>
              </a:rPr>
              <a:t>Overbelasting</a:t>
            </a:r>
            <a:r>
              <a:rPr lang="en-US" sz="2200">
                <a:solidFill>
                  <a:schemeClr val="bg1"/>
                </a:solidFill>
              </a:rPr>
              <a:t> </a:t>
            </a:r>
          </a:p>
          <a:p>
            <a:pPr marL="0" indent="-228600">
              <a:buFont typeface="Arial" panose="020B0604020202020204" pitchFamily="34" charset="0"/>
              <a:buChar char="•"/>
            </a:pPr>
            <a:endParaRPr lang="en-US" sz="220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200" dirty="0" err="1">
                <a:solidFill>
                  <a:schemeClr val="bg1"/>
                </a:solidFill>
              </a:rPr>
              <a:t>Loshangende</a:t>
            </a:r>
            <a:r>
              <a:rPr lang="en-US" sz="2200" dirty="0">
                <a:solidFill>
                  <a:schemeClr val="bg1"/>
                </a:solidFill>
              </a:rPr>
              <a:t> </a:t>
            </a:r>
            <a:r>
              <a:rPr lang="en-US" sz="2200" dirty="0" err="1">
                <a:solidFill>
                  <a:schemeClr val="bg1"/>
                </a:solidFill>
              </a:rPr>
              <a:t>kabels</a:t>
            </a:r>
            <a:r>
              <a:rPr lang="en-US" sz="2200" dirty="0">
                <a:solidFill>
                  <a:schemeClr val="bg1"/>
                </a:solidFill>
              </a:rPr>
              <a:t> en </a:t>
            </a:r>
            <a:r>
              <a:rPr lang="en-US" sz="2200" dirty="0" err="1">
                <a:solidFill>
                  <a:schemeClr val="bg1"/>
                </a:solidFill>
              </a:rPr>
              <a:t>stopcontacten</a:t>
            </a:r>
            <a:endParaRPr lang="en-US" sz="2200" dirty="0">
              <a:solidFill>
                <a:schemeClr val="bg1"/>
              </a:solidFill>
            </a:endParaRPr>
          </a:p>
          <a:p>
            <a:pPr indent="-228600">
              <a:buFont typeface="Arial" panose="020B0604020202020204" pitchFamily="34" charset="0"/>
              <a:buChar char="•"/>
            </a:pPr>
            <a:r>
              <a:rPr lang="en-US" sz="2200" dirty="0" err="1">
                <a:solidFill>
                  <a:schemeClr val="bg1"/>
                </a:solidFill>
              </a:rPr>
              <a:t>Kabels</a:t>
            </a:r>
            <a:r>
              <a:rPr lang="en-US" sz="2200" dirty="0">
                <a:solidFill>
                  <a:schemeClr val="bg1"/>
                </a:solidFill>
              </a:rPr>
              <a:t> in de </a:t>
            </a:r>
            <a:r>
              <a:rPr lang="en-US" sz="2200" dirty="0" err="1">
                <a:solidFill>
                  <a:schemeClr val="bg1"/>
                </a:solidFill>
              </a:rPr>
              <a:t>buurt</a:t>
            </a:r>
            <a:r>
              <a:rPr lang="en-US" sz="2200" dirty="0">
                <a:solidFill>
                  <a:schemeClr val="bg1"/>
                </a:solidFill>
              </a:rPr>
              <a:t> van water</a:t>
            </a:r>
          </a:p>
          <a:p>
            <a:pPr indent="-228600">
              <a:buFont typeface="Arial" panose="020B0604020202020204" pitchFamily="34" charset="0"/>
              <a:buChar char="•"/>
            </a:pPr>
            <a:r>
              <a:rPr lang="en-US" sz="2200" dirty="0" err="1">
                <a:solidFill>
                  <a:schemeClr val="bg1"/>
                </a:solidFill>
              </a:rPr>
              <a:t>Overbelasting</a:t>
            </a:r>
            <a:r>
              <a:rPr lang="en-US" sz="2200" dirty="0">
                <a:solidFill>
                  <a:schemeClr val="bg1"/>
                </a:solidFill>
              </a:rPr>
              <a:t> </a:t>
            </a:r>
          </a:p>
          <a:p>
            <a:pPr marL="0" indent="-228600">
              <a:buFont typeface="Arial" panose="020B0604020202020204" pitchFamily="34" charset="0"/>
              <a:buChar char="•"/>
            </a:pPr>
            <a:endParaRPr lang="en-US" sz="2200" dirty="0">
              <a:solidFill>
                <a:schemeClr val="bg1"/>
              </a:solidFill>
            </a:endParaRPr>
          </a:p>
        </p:txBody>
      </p:sp>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358367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deze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filmpjes</a:t>
            </a:r>
            <a:r>
              <a:rPr lang="en-US" sz="3200" kern="1200" dirty="0">
                <a:solidFill>
                  <a:schemeClr val="bg1"/>
                </a:solidFill>
                <a:latin typeface="+mj-lt"/>
                <a:ea typeface="+mj-ea"/>
                <a:cs typeface="+mj-cs"/>
              </a:rPr>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8121432" y="1684930"/>
            <a:ext cx="2933255" cy="4562924"/>
          </a:xfrm>
          <a:prstGeom prst="rect">
            <a:avLst/>
          </a:prstGeom>
        </p:spPr>
      </p:pic>
      <p:pic>
        <p:nvPicPr>
          <p:cNvPr id="6" name="Onlinemedia 5" title="Waarom waxinelichtjes niet onderschat moeten worden">
            <a:hlinkClick r:id="" action="ppaction://media"/>
            <a:extLst>
              <a:ext uri="{FF2B5EF4-FFF2-40B4-BE49-F238E27FC236}">
                <a16:creationId xmlns:a16="http://schemas.microsoft.com/office/drawing/2014/main" id="{E842231F-DD99-4637-BF0A-E67108BEBC38}"/>
              </a:ext>
            </a:extLst>
          </p:cNvPr>
          <p:cNvPicPr>
            <a:picLocks noRot="1" noChangeAspect="1"/>
          </p:cNvPicPr>
          <p:nvPr>
            <a:videoFile r:link="rId3"/>
          </p:nvPr>
        </p:nvPicPr>
        <p:blipFill>
          <a:blip r:embed="rId7"/>
          <a:stretch>
            <a:fillRect/>
          </a:stretch>
        </p:blipFill>
        <p:spPr>
          <a:xfrm>
            <a:off x="838200" y="1684930"/>
            <a:ext cx="6395113" cy="4796335"/>
          </a:xfrm>
          <a:prstGeom prst="rect">
            <a:avLst/>
          </a:prstGeom>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nl-NL" sz="2200" dirty="0">
                <a:solidFill>
                  <a:schemeClr val="bg1"/>
                </a:solidFill>
              </a:rPr>
              <a:t>Laat nooit onbewaakt achter</a:t>
            </a:r>
          </a:p>
          <a:p>
            <a:pPr indent="-228600">
              <a:buFont typeface="Arial" panose="020B0604020202020204" pitchFamily="34" charset="0"/>
              <a:buChar char="•"/>
            </a:pPr>
            <a:r>
              <a:rPr lang="nl-NL" sz="2200" dirty="0">
                <a:solidFill>
                  <a:schemeClr val="bg1"/>
                </a:solidFill>
              </a:rPr>
              <a:t>Let op met grote hoeveelheden kaarsen/vlammen</a:t>
            </a:r>
          </a:p>
          <a:p>
            <a:pPr marL="0" indent="-228600">
              <a:buFont typeface="Arial" panose="020B0604020202020204" pitchFamily="34" charset="0"/>
              <a:buChar char="•"/>
            </a:pPr>
            <a:endParaRPr lang="en-US" sz="2200" dirty="0">
              <a:solidFill>
                <a:schemeClr val="bg1"/>
              </a:solidFill>
            </a:endParaRP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20000"/>
          </a:bodyPr>
          <a:lstStyle/>
          <a:p>
            <a:pPr indent="-228600">
              <a:buFont typeface="Arial" panose="020B0604020202020204" pitchFamily="34" charset="0"/>
              <a:buChar char="•"/>
            </a:pPr>
            <a:r>
              <a:rPr lang="nl-NL" sz="2200" dirty="0">
                <a:solidFill>
                  <a:schemeClr val="bg1"/>
                </a:solidFill>
              </a:rPr>
              <a:t>Gebruiken jullie kaarsen in je jeugdlokaal?</a:t>
            </a:r>
          </a:p>
          <a:p>
            <a:pPr indent="-228600">
              <a:buFont typeface="Arial" panose="020B0604020202020204" pitchFamily="34" charset="0"/>
              <a:buChar char="•"/>
            </a:pPr>
            <a:r>
              <a:rPr lang="nl-NL" sz="2200" dirty="0">
                <a:solidFill>
                  <a:schemeClr val="bg1"/>
                </a:solidFill>
              </a:rPr>
              <a:t>Wanneer kaarsen aan zijn, zijn ze beschermd op een schaaltje of in een potje of eerder los?</a:t>
            </a:r>
          </a:p>
          <a:p>
            <a:pPr indent="-228600">
              <a:buFont typeface="Arial" panose="020B0604020202020204" pitchFamily="34" charset="0"/>
              <a:buChar char="•"/>
            </a:pPr>
            <a:r>
              <a:rPr lang="nl-NL" sz="2200" dirty="0">
                <a:solidFill>
                  <a:schemeClr val="bg1"/>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811863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kaarten</a:t>
            </a:r>
            <a:r>
              <a:rPr lang="en-US" sz="3200" kern="1200" dirty="0">
                <a:solidFill>
                  <a:schemeClr val="bg1"/>
                </a:solidFill>
                <a:latin typeface="+mj-lt"/>
                <a:ea typeface="+mj-ea"/>
                <a:cs typeface="+mj-cs"/>
              </a:rPr>
              <a:t> we </a:t>
            </a:r>
            <a:r>
              <a:rPr lang="en-US" sz="3200" kern="1200" dirty="0" err="1">
                <a:solidFill>
                  <a:schemeClr val="bg1"/>
                </a:solidFill>
                <a:latin typeface="+mj-lt"/>
                <a:ea typeface="+mj-ea"/>
                <a:cs typeface="+mj-cs"/>
              </a:rPr>
              <a:t>aan</a:t>
            </a:r>
            <a:r>
              <a:rPr lang="en-US" sz="3200" kern="1200" dirty="0">
                <a:solidFill>
                  <a:schemeClr val="bg1"/>
                </a:solidFill>
                <a:latin typeface="+mj-lt"/>
                <a:ea typeface="+mj-ea"/>
                <a:cs typeface="+mj-cs"/>
              </a:rPr>
              <a:t>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 </a:t>
            </a:r>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342108" y="1469978"/>
            <a:ext cx="7184029" cy="5388022"/>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92500" lnSpcReduction="10000"/>
          </a:bodyPr>
          <a:lstStyle/>
          <a:p>
            <a:pPr indent="-228600">
              <a:buFont typeface="Arial" panose="020B0604020202020204" pitchFamily="34" charset="0"/>
              <a:buChar char="•"/>
            </a:pPr>
            <a:r>
              <a:rPr lang="en-US" sz="2000" err="1">
                <a:solidFill>
                  <a:schemeClr val="bg1"/>
                </a:solidFill>
              </a:rPr>
              <a:t>Bv</a:t>
            </a:r>
            <a:r>
              <a:rPr lang="en-US" sz="2000">
                <a:solidFill>
                  <a:schemeClr val="bg1"/>
                </a:solidFill>
              </a:rPr>
              <a:t> </a:t>
            </a:r>
            <a:r>
              <a:rPr lang="en-US" sz="2000" err="1">
                <a:solidFill>
                  <a:schemeClr val="bg1"/>
                </a:solidFill>
              </a:rPr>
              <a:t>rieten</a:t>
            </a:r>
            <a:r>
              <a:rPr lang="en-US" sz="2000">
                <a:solidFill>
                  <a:schemeClr val="bg1"/>
                </a:solidFill>
              </a:rPr>
              <a:t> </a:t>
            </a:r>
            <a:r>
              <a:rPr lang="en-US" sz="2000" err="1">
                <a:solidFill>
                  <a:schemeClr val="bg1"/>
                </a:solidFill>
              </a:rPr>
              <a:t>matten</a:t>
            </a:r>
            <a:r>
              <a:rPr lang="en-US" sz="2000">
                <a:solidFill>
                  <a:schemeClr val="bg1"/>
                </a:solidFill>
              </a:rPr>
              <a:t> van de </a:t>
            </a:r>
            <a:r>
              <a:rPr lang="en-US" sz="2000" err="1">
                <a:solidFill>
                  <a:schemeClr val="bg1"/>
                </a:solidFill>
              </a:rPr>
              <a:t>tikibeach</a:t>
            </a:r>
            <a:r>
              <a:rPr lang="en-US" sz="2000">
                <a:solidFill>
                  <a:schemeClr val="bg1"/>
                </a:solidFill>
              </a:rPr>
              <a:t> </a:t>
            </a:r>
            <a:r>
              <a:rPr lang="en-US" sz="2000" err="1">
                <a:solidFill>
                  <a:schemeClr val="bg1"/>
                </a:solidFill>
              </a:rPr>
              <a:t>blijven</a:t>
            </a:r>
            <a:r>
              <a:rPr lang="en-US" sz="2000">
                <a:solidFill>
                  <a:schemeClr val="bg1"/>
                </a:solidFill>
              </a:rPr>
              <a:t> </a:t>
            </a:r>
            <a:r>
              <a:rPr lang="en-US" sz="2000" err="1">
                <a:solidFill>
                  <a:schemeClr val="bg1"/>
                </a:solidFill>
              </a:rPr>
              <a:t>staan</a:t>
            </a:r>
            <a:endParaRPr lang="en-US" sz="2000">
              <a:solidFill>
                <a:schemeClr val="bg1"/>
              </a:solidFill>
            </a:endParaRPr>
          </a:p>
          <a:p>
            <a:pPr indent="-228600">
              <a:buFont typeface="Arial" panose="020B0604020202020204" pitchFamily="34" charset="0"/>
              <a:buChar char="•"/>
            </a:pPr>
            <a:r>
              <a:rPr lang="en-US" sz="2000">
                <a:solidFill>
                  <a:schemeClr val="bg1"/>
                </a:solidFill>
              </a:rPr>
              <a:t>Of de </a:t>
            </a:r>
            <a:r>
              <a:rPr lang="en-US" sz="2000" err="1">
                <a:solidFill>
                  <a:schemeClr val="bg1"/>
                </a:solidFill>
              </a:rPr>
              <a:t>kerstslingers</a:t>
            </a:r>
            <a:r>
              <a:rPr lang="en-US" sz="2000">
                <a:solidFill>
                  <a:schemeClr val="bg1"/>
                </a:solidFill>
              </a:rPr>
              <a:t> </a:t>
            </a:r>
            <a:r>
              <a:rPr lang="en-US" sz="2000" err="1">
                <a:solidFill>
                  <a:schemeClr val="bg1"/>
                </a:solidFill>
              </a:rPr>
              <a:t>hangen</a:t>
            </a:r>
            <a:r>
              <a:rPr lang="en-US" sz="2000">
                <a:solidFill>
                  <a:schemeClr val="bg1"/>
                </a:solidFill>
              </a:rPr>
              <a:t> </a:t>
            </a:r>
            <a:r>
              <a:rPr lang="en-US" sz="2000" err="1">
                <a:solidFill>
                  <a:schemeClr val="bg1"/>
                </a:solidFill>
              </a:rPr>
              <a:t>nog</a:t>
            </a:r>
            <a:r>
              <a:rPr lang="en-US" sz="2000">
                <a:solidFill>
                  <a:schemeClr val="bg1"/>
                </a:solidFill>
              </a:rPr>
              <a:t> steeds </a:t>
            </a:r>
            <a:r>
              <a:rPr lang="en-US" sz="2000" err="1">
                <a:solidFill>
                  <a:schemeClr val="bg1"/>
                </a:solidFill>
              </a:rPr>
              <a:t>aan</a:t>
            </a:r>
            <a:r>
              <a:rPr lang="en-US" sz="2000">
                <a:solidFill>
                  <a:schemeClr val="bg1"/>
                </a:solidFill>
              </a:rPr>
              <a:t> de </a:t>
            </a:r>
            <a:r>
              <a:rPr lang="en-US" sz="2000" err="1">
                <a:solidFill>
                  <a:schemeClr val="bg1"/>
                </a:solidFill>
              </a:rPr>
              <a:t>lampen</a:t>
            </a:r>
            <a:endParaRPr lang="en-US" sz="2000">
              <a:solidFill>
                <a:schemeClr val="bg1"/>
              </a:solidFill>
            </a:endParaRPr>
          </a:p>
          <a:p>
            <a:pPr indent="-228600">
              <a:buFont typeface="Arial" panose="020B0604020202020204" pitchFamily="34" charset="0"/>
              <a:buChar char="•"/>
            </a:pPr>
            <a:r>
              <a:rPr lang="en-US" sz="2000" err="1">
                <a:solidFill>
                  <a:schemeClr val="bg1"/>
                </a:solidFill>
              </a:rPr>
              <a:t>Dingen</a:t>
            </a:r>
            <a:r>
              <a:rPr lang="en-US" sz="2000">
                <a:solidFill>
                  <a:schemeClr val="bg1"/>
                </a:solidFill>
              </a:rPr>
              <a:t> </a:t>
            </a:r>
            <a:r>
              <a:rPr lang="en-US" sz="2000" err="1">
                <a:solidFill>
                  <a:schemeClr val="bg1"/>
                </a:solidFill>
              </a:rPr>
              <a:t>als</a:t>
            </a:r>
            <a:r>
              <a:rPr lang="en-US" sz="2000">
                <a:solidFill>
                  <a:schemeClr val="bg1"/>
                </a:solidFill>
              </a:rPr>
              <a:t> </a:t>
            </a:r>
            <a:r>
              <a:rPr lang="en-US" sz="2000" err="1">
                <a:solidFill>
                  <a:schemeClr val="bg1"/>
                </a:solidFill>
              </a:rPr>
              <a:t>versiering</a:t>
            </a:r>
            <a:r>
              <a:rPr lang="en-US" sz="2000">
                <a:solidFill>
                  <a:schemeClr val="bg1"/>
                </a:solidFill>
              </a:rPr>
              <a:t> of </a:t>
            </a:r>
            <a:r>
              <a:rPr lang="en-US" sz="2000" err="1">
                <a:solidFill>
                  <a:schemeClr val="bg1"/>
                </a:solidFill>
              </a:rPr>
              <a:t>voor</a:t>
            </a:r>
            <a:r>
              <a:rPr lang="en-US" sz="2000">
                <a:solidFill>
                  <a:schemeClr val="bg1"/>
                </a:solidFill>
              </a:rPr>
              <a:t> de </a:t>
            </a:r>
            <a:r>
              <a:rPr lang="en-US" sz="2000" err="1">
                <a:solidFill>
                  <a:schemeClr val="bg1"/>
                </a:solidFill>
              </a:rPr>
              <a:t>gezelligheid</a:t>
            </a:r>
            <a:r>
              <a:rPr lang="en-US" sz="2000">
                <a:solidFill>
                  <a:schemeClr val="bg1"/>
                </a:solidFill>
              </a:rPr>
              <a:t> </a:t>
            </a:r>
            <a:r>
              <a:rPr lang="en-US" sz="2000" err="1">
                <a:solidFill>
                  <a:schemeClr val="bg1"/>
                </a:solidFill>
              </a:rPr>
              <a:t>zijn</a:t>
            </a:r>
            <a:r>
              <a:rPr lang="en-US" sz="2000">
                <a:solidFill>
                  <a:schemeClr val="bg1"/>
                </a:solidFill>
              </a:rPr>
              <a:t> </a:t>
            </a:r>
            <a:r>
              <a:rPr lang="en-US" sz="2000" err="1">
                <a:solidFill>
                  <a:schemeClr val="bg1"/>
                </a:solidFill>
              </a:rPr>
              <a:t>soms</a:t>
            </a:r>
            <a:r>
              <a:rPr lang="en-US" sz="2000">
                <a:solidFill>
                  <a:schemeClr val="bg1"/>
                </a:solidFill>
              </a:rPr>
              <a:t> heel </a:t>
            </a:r>
            <a:r>
              <a:rPr lang="en-US" sz="2000" err="1">
                <a:solidFill>
                  <a:schemeClr val="bg1"/>
                </a:solidFill>
              </a:rPr>
              <a:t>gevaarlijk</a:t>
            </a:r>
            <a:r>
              <a:rPr lang="en-US" sz="2000">
                <a:solidFill>
                  <a:schemeClr val="bg1"/>
                </a:solidFill>
              </a:rPr>
              <a:t>, </a:t>
            </a:r>
            <a:r>
              <a:rPr lang="en-US" sz="2000" err="1">
                <a:solidFill>
                  <a:schemeClr val="bg1"/>
                </a:solidFill>
              </a:rPr>
              <a:t>brandbaar</a:t>
            </a:r>
            <a:r>
              <a:rPr lang="en-US" sz="2000">
                <a:solidFill>
                  <a:schemeClr val="bg1"/>
                </a:solidFill>
              </a:rPr>
              <a:t>… </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Sfeerverlichting</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a:t>
            </a:r>
            <a:r>
              <a:rPr lang="en-US" sz="3000" kern="1200" dirty="0" err="1">
                <a:solidFill>
                  <a:schemeClr val="bg1"/>
                </a:solidFill>
                <a:latin typeface="+mj-lt"/>
                <a:ea typeface="+mj-ea"/>
                <a:cs typeface="+mj-cs"/>
              </a:rPr>
              <a:t>decoratie</a:t>
            </a:r>
            <a:r>
              <a:rPr lang="en-US" sz="3000" kern="1200" dirty="0">
                <a:solidFill>
                  <a:schemeClr val="bg1"/>
                </a:solidFill>
                <a:latin typeface="+mj-lt"/>
                <a:ea typeface="+mj-ea"/>
                <a:cs typeface="+mj-cs"/>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Versieren</a:t>
            </a:r>
            <a:r>
              <a:rPr lang="en-US" sz="2000" dirty="0">
                <a:solidFill>
                  <a:schemeClr val="bg1"/>
                </a:solidFill>
              </a:rPr>
              <a:t> </a:t>
            </a:r>
            <a:r>
              <a:rPr lang="en-US" sz="2000" dirty="0" err="1">
                <a:solidFill>
                  <a:schemeClr val="bg1"/>
                </a:solidFill>
              </a:rPr>
              <a:t>jullie</a:t>
            </a:r>
            <a:r>
              <a:rPr lang="en-US" sz="2000" dirty="0">
                <a:solidFill>
                  <a:schemeClr val="bg1"/>
                </a:solidFill>
              </a:rPr>
              <a:t> </a:t>
            </a:r>
            <a:r>
              <a:rPr lang="en-US" sz="2000" dirty="0" err="1">
                <a:solidFill>
                  <a:schemeClr val="bg1"/>
                </a:solidFill>
              </a:rPr>
              <a:t>soms</a:t>
            </a:r>
            <a:r>
              <a:rPr lang="en-US" sz="2000" dirty="0">
                <a:solidFill>
                  <a:schemeClr val="bg1"/>
                </a:solidFill>
              </a:rPr>
              <a:t>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en-US" sz="2000" dirty="0">
                <a:solidFill>
                  <a:schemeClr val="bg1"/>
                </a:solidFill>
              </a:rPr>
              <a:t>Ben je </a:t>
            </a:r>
            <a:r>
              <a:rPr lang="en-US" sz="2000" dirty="0" err="1">
                <a:solidFill>
                  <a:schemeClr val="bg1"/>
                </a:solidFill>
              </a:rPr>
              <a:t>je</a:t>
            </a:r>
            <a:r>
              <a:rPr lang="en-US" sz="2000" dirty="0">
                <a:solidFill>
                  <a:schemeClr val="bg1"/>
                </a:solidFill>
              </a:rPr>
              <a:t> </a:t>
            </a:r>
            <a:r>
              <a:rPr lang="en-US" sz="2000" dirty="0" err="1">
                <a:solidFill>
                  <a:schemeClr val="bg1"/>
                </a:solidFill>
              </a:rPr>
              <a:t>bewust</a:t>
            </a:r>
            <a:r>
              <a:rPr lang="en-US" sz="2000" dirty="0">
                <a:solidFill>
                  <a:schemeClr val="bg1"/>
                </a:solidFill>
              </a:rPr>
              <a:t> van het </a:t>
            </a:r>
            <a:r>
              <a:rPr lang="en-US" sz="2000" dirty="0" err="1">
                <a:solidFill>
                  <a:schemeClr val="bg1"/>
                </a:solidFill>
              </a:rPr>
              <a:t>mogelijke</a:t>
            </a:r>
            <a:r>
              <a:rPr lang="en-US" sz="2000" dirty="0">
                <a:solidFill>
                  <a:schemeClr val="bg1"/>
                </a:solidFill>
              </a:rPr>
              <a:t> </a:t>
            </a:r>
            <a:r>
              <a:rPr lang="en-US" sz="2000" dirty="0" err="1">
                <a:solidFill>
                  <a:schemeClr val="bg1"/>
                </a:solidFill>
              </a:rPr>
              <a:t>brandgevaar</a:t>
            </a:r>
            <a:r>
              <a:rPr lang="en-US" sz="2000" dirty="0">
                <a:solidFill>
                  <a:schemeClr val="bg1"/>
                </a:solidFill>
              </a:rPr>
              <a:t>?</a:t>
            </a:r>
          </a:p>
        </p:txBody>
      </p:sp>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49811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40">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8B494F5F-DFF6-4EBC-9699-51DB2CDE88BF}"/>
              </a:ext>
            </a:extLst>
          </p:cNvPr>
          <p:cNvSpPr txBox="1"/>
          <p:nvPr/>
        </p:nvSpPr>
        <p:spPr>
          <a:xfrm>
            <a:off x="838200"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25" y="2608263"/>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365625" y="5373688"/>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813" y="2608263"/>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97813" y="5373688"/>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2" name="Titel 1">
            <a:extLst>
              <a:ext uri="{FF2B5EF4-FFF2-40B4-BE49-F238E27FC236}">
                <a16:creationId xmlns:a16="http://schemas.microsoft.com/office/drawing/2014/main" id="{8E7EC283-1235-4D6C-A523-10F73FA1128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err="1">
                <a:solidFill>
                  <a:schemeClr val="bg1"/>
                </a:solidFill>
                <a:latin typeface="+mj-lt"/>
                <a:ea typeface="+mj-ea"/>
                <a:cs typeface="+mj-cs"/>
              </a:rPr>
              <a:t>Introductie</a:t>
            </a:r>
            <a:r>
              <a:rPr lang="en-US" kern="1200">
                <a:solidFill>
                  <a:schemeClr val="bg1"/>
                </a:solidFill>
                <a:latin typeface="+mj-lt"/>
                <a:ea typeface="+mj-ea"/>
                <a:cs typeface="+mj-cs"/>
              </a:rPr>
              <a:t> en </a:t>
            </a:r>
            <a:r>
              <a:rPr lang="en-US" kern="1200" err="1">
                <a:solidFill>
                  <a:schemeClr val="bg1"/>
                </a:solidFill>
                <a:latin typeface="+mj-lt"/>
                <a:ea typeface="+mj-ea"/>
                <a:cs typeface="+mj-cs"/>
              </a:rPr>
              <a:t>kennismaking</a:t>
            </a:r>
            <a:r>
              <a:rPr lang="en-US" kern="1200">
                <a:solidFill>
                  <a:schemeClr val="bg1"/>
                </a:solidFill>
                <a:latin typeface="+mj-lt"/>
                <a:ea typeface="+mj-ea"/>
                <a:cs typeface="+mj-cs"/>
              </a:rPr>
              <a:t> </a:t>
            </a:r>
          </a:p>
        </p:txBody>
      </p:sp>
    </p:spTree>
    <p:extLst>
      <p:ext uri="{BB962C8B-B14F-4D97-AF65-F5344CB8AC3E}">
        <p14:creationId xmlns:p14="http://schemas.microsoft.com/office/powerpoint/2010/main" val="6629656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24CFE54-390A-4E89-836E-43728797F4F5}"/>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a:solidFill>
                  <a:schemeClr val="bg1"/>
                </a:solidFill>
                <a:latin typeface="+mj-lt"/>
                <a:ea typeface="+mj-ea"/>
                <a:cs typeface="+mj-cs"/>
              </a:rPr>
              <a:t>De gevaarlijke stoffen veiling</a:t>
            </a:r>
          </a:p>
        </p:txBody>
      </p:sp>
      <p:graphicFrame>
        <p:nvGraphicFramePr>
          <p:cNvPr id="4" name="Tabel 4">
            <a:extLst>
              <a:ext uri="{FF2B5EF4-FFF2-40B4-BE49-F238E27FC236}">
                <a16:creationId xmlns:a16="http://schemas.microsoft.com/office/drawing/2014/main" id="{D49614C8-C51E-4757-A05A-292C843D1E9B}"/>
              </a:ext>
            </a:extLst>
          </p:cNvPr>
          <p:cNvGraphicFramePr>
            <a:graphicFrameLocks noGrp="1"/>
          </p:cNvGraphicFramePr>
          <p:nvPr>
            <p:ph idx="1"/>
            <p:extLst>
              <p:ext uri="{D42A27DB-BD31-4B8C-83A1-F6EECF244321}">
                <p14:modId xmlns:p14="http://schemas.microsoft.com/office/powerpoint/2010/main" val="2528833248"/>
              </p:ext>
            </p:extLst>
          </p:nvPr>
        </p:nvGraphicFramePr>
        <p:xfrm>
          <a:off x="838201" y="2279147"/>
          <a:ext cx="10515601" cy="379583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dirty="0">
                          <a:solidFill>
                            <a:schemeClr val="bg1"/>
                          </a:solidFill>
                        </a:rPr>
                        <a:t>WC-Eend</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Thinner</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Spuitbus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Bleekwater/Javel</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5978491"/>
                  </a:ext>
                </a:extLst>
              </a:tr>
              <a:tr h="1363551">
                <a:tc>
                  <a:txBody>
                    <a:bodyPr/>
                    <a:lstStyle/>
                    <a:p>
                      <a:pPr algn="ctr"/>
                      <a:r>
                        <a:rPr lang="nl-NL" sz="3100" b="1" dirty="0">
                          <a:solidFill>
                            <a:schemeClr val="bg1"/>
                          </a:solidFill>
                        </a:rPr>
                        <a:t>Gasflessen</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Lampolie (voor fakkels)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nl-NL" sz="3100" b="1" dirty="0">
                          <a:solidFill>
                            <a:schemeClr val="bg1"/>
                          </a:solidFill>
                        </a:rPr>
                        <a:t>WD-40</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a:solidFill>
                            <a:schemeClr val="bg1"/>
                          </a:solidFill>
                        </a:rPr>
                        <a:t>Ammoniak</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0000"/>
                        <a:lumOff val="40000"/>
                      </a:schemeClr>
                    </a:solidFill>
                  </a:tcPr>
                </a:tc>
                <a:tc>
                  <a:txBody>
                    <a:bodyPr/>
                    <a:lstStyle/>
                    <a:p>
                      <a:pPr algn="ctr"/>
                      <a:r>
                        <a:rPr lang="nl-NL" sz="3100" b="1" dirty="0" err="1">
                          <a:solidFill>
                            <a:schemeClr val="bg1"/>
                          </a:solidFill>
                        </a:rPr>
                        <a:t>Vaatwastabletten</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0000"/>
                        <a:lumOff val="40000"/>
                      </a:schemeClr>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fontScale="85000" lnSpcReduction="10000"/>
          </a:bodyPr>
          <a:lstStyle/>
          <a:p>
            <a:pPr indent="-228600">
              <a:buFont typeface="Arial" panose="020B0604020202020204" pitchFamily="34" charset="0"/>
              <a:buChar char="•"/>
            </a:pPr>
            <a:r>
              <a:rPr lang="nl-NL" sz="2000" dirty="0">
                <a:solidFill>
                  <a:schemeClr val="bg1"/>
                </a:solidFill>
              </a:rPr>
              <a:t>Alledaagse producten kunnen gevaar inhouden: lijm, kuisproducten, verf… </a:t>
            </a:r>
          </a:p>
          <a:p>
            <a:pPr indent="-228600">
              <a:buFont typeface="Arial" panose="020B0604020202020204" pitchFamily="34" charset="0"/>
              <a:buChar char="•"/>
            </a:pPr>
            <a:r>
              <a:rPr lang="nl-NL" sz="2000" dirty="0">
                <a:solidFill>
                  <a:schemeClr val="bg1"/>
                </a:solidFill>
              </a:rPr>
              <a:t>Zitten niet altijd in originele verpakking – weet wat er staat</a:t>
            </a:r>
          </a:p>
          <a:p>
            <a:pPr indent="-228600">
              <a:buFont typeface="Arial" panose="020B0604020202020204" pitchFamily="34" charset="0"/>
              <a:buChar char="•"/>
            </a:pPr>
            <a:r>
              <a:rPr lang="nl-NL" sz="2000" dirty="0">
                <a:solidFill>
                  <a:schemeClr val="bg1"/>
                </a:solidFill>
              </a:rPr>
              <a:t>Soms gevaarlijk in combinatie met een ander product </a:t>
            </a:r>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84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Stockage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gevaarlijke</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materialen</a:t>
            </a:r>
            <a:r>
              <a:rPr lang="en-US" sz="3000" kern="1200" dirty="0">
                <a:solidFill>
                  <a:schemeClr val="bg1"/>
                </a:solidFill>
                <a:latin typeface="+mj-lt"/>
                <a:ea typeface="+mj-ea"/>
                <a:cs typeface="+mj-cs"/>
              </a:rPr>
              <a:t> </a:t>
            </a:r>
          </a:p>
        </p:txBody>
      </p:sp>
      <p:cxnSp>
        <p:nvCxnSpPr>
          <p:cNvPr id="5127"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2000" dirty="0" err="1">
                <a:solidFill>
                  <a:schemeClr val="bg1"/>
                </a:solidFill>
              </a:rPr>
              <a:t>Waar</a:t>
            </a:r>
            <a:r>
              <a:rPr lang="en-US" sz="2000" dirty="0">
                <a:solidFill>
                  <a:schemeClr val="bg1"/>
                </a:solidFill>
              </a:rPr>
              <a:t> </a:t>
            </a:r>
            <a:r>
              <a:rPr lang="en-US" sz="2000" dirty="0" err="1">
                <a:solidFill>
                  <a:schemeClr val="bg1"/>
                </a:solidFill>
              </a:rPr>
              <a:t>staan</a:t>
            </a:r>
            <a:r>
              <a:rPr lang="en-US" sz="2000" dirty="0">
                <a:solidFill>
                  <a:schemeClr val="bg1"/>
                </a:solidFill>
              </a:rPr>
              <a:t> </a:t>
            </a:r>
            <a:r>
              <a:rPr lang="en-US" sz="2000" dirty="0" err="1">
                <a:solidFill>
                  <a:schemeClr val="bg1"/>
                </a:solidFill>
              </a:rPr>
              <a:t>zulke</a:t>
            </a:r>
            <a:r>
              <a:rPr lang="en-US" sz="2000" dirty="0">
                <a:solidFill>
                  <a:schemeClr val="bg1"/>
                </a:solidFill>
              </a:rPr>
              <a:t> </a:t>
            </a:r>
            <a:r>
              <a:rPr lang="en-US" sz="2000" dirty="0" err="1">
                <a:solidFill>
                  <a:schemeClr val="bg1"/>
                </a:solidFill>
              </a:rPr>
              <a:t>verschillende</a:t>
            </a:r>
            <a:r>
              <a:rPr lang="en-US" sz="2000" dirty="0">
                <a:solidFill>
                  <a:schemeClr val="bg1"/>
                </a:solidFill>
              </a:rPr>
              <a:t> </a:t>
            </a:r>
            <a:r>
              <a:rPr lang="en-US" sz="2000" dirty="0" err="1">
                <a:solidFill>
                  <a:schemeClr val="bg1"/>
                </a:solidFill>
              </a:rPr>
              <a:t>producten</a:t>
            </a:r>
            <a:r>
              <a:rPr lang="en-US" sz="2000" dirty="0">
                <a:solidFill>
                  <a:schemeClr val="bg1"/>
                </a:solidFill>
              </a:rPr>
              <a:t> </a:t>
            </a:r>
            <a:r>
              <a:rPr lang="en-US" sz="2000" dirty="0" err="1">
                <a:solidFill>
                  <a:schemeClr val="bg1"/>
                </a:solidFill>
              </a:rPr>
              <a:t>momenteel</a:t>
            </a:r>
            <a:r>
              <a:rPr lang="en-US" sz="2000" dirty="0">
                <a:solidFill>
                  <a:schemeClr val="bg1"/>
                </a:solidFill>
              </a:rPr>
              <a:t> in je </a:t>
            </a:r>
            <a:r>
              <a:rPr lang="en-US" sz="2000" dirty="0" err="1">
                <a:solidFill>
                  <a:schemeClr val="bg1"/>
                </a:solidFill>
              </a:rPr>
              <a:t>lokaal</a:t>
            </a:r>
            <a:r>
              <a:rPr lang="en-US" sz="2000" dirty="0">
                <a:solidFill>
                  <a:schemeClr val="bg1"/>
                </a:solidFill>
              </a:rPr>
              <a:t>?</a:t>
            </a:r>
          </a:p>
          <a:p>
            <a:pPr indent="-228600">
              <a:buFont typeface="Arial" panose="020B0604020202020204" pitchFamily="34" charset="0"/>
              <a:buChar char="•"/>
            </a:pPr>
            <a:r>
              <a:rPr lang="nl-NL" sz="2000" dirty="0">
                <a:solidFill>
                  <a:schemeClr val="bg1"/>
                </a:solidFill>
              </a:rPr>
              <a:t>Hoe worden de gevaarlijke stoffen </a:t>
            </a:r>
            <a:r>
              <a:rPr lang="nl-NL" sz="2000" dirty="0" err="1">
                <a:solidFill>
                  <a:schemeClr val="bg1"/>
                </a:solidFill>
              </a:rPr>
              <a:t>opgeslaan</a:t>
            </a:r>
            <a:r>
              <a:rPr lang="nl-NL" sz="2000" dirty="0">
                <a:solidFill>
                  <a:schemeClr val="bg1"/>
                </a:solidFill>
              </a:rPr>
              <a:t> in hun jeugdlokaal? </a:t>
            </a:r>
          </a:p>
        </p:txBody>
      </p:sp>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913" y="4918676"/>
            <a:ext cx="914400" cy="914400"/>
          </a:xfrm>
          <a:prstGeom prst="rect">
            <a:avLst/>
          </a:prstGeom>
        </p:spPr>
      </p:pic>
      <p:pic>
        <p:nvPicPr>
          <p:cNvPr id="10" name="Picture 2" descr="Thuis blijven met de kinderen: voorkom ongevallen">
            <a:extLst>
              <a:ext uri="{FF2B5EF4-FFF2-40B4-BE49-F238E27FC236}">
                <a16:creationId xmlns:a16="http://schemas.microsoft.com/office/drawing/2014/main" id="{53B94EDD-1FF2-4AB3-9AB2-6CFE18ECC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7101387" y="153597"/>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50" name="Picture 2" descr="10 Dirty Things My Kids Do That Keep Me Cleaning Constantly">
            <a:extLst>
              <a:ext uri="{FF2B5EF4-FFF2-40B4-BE49-F238E27FC236}">
                <a16:creationId xmlns:a16="http://schemas.microsoft.com/office/drawing/2014/main" id="{393C56BD-F701-4A37-AF31-D5F35EA1C6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805208" y="91639"/>
            <a:ext cx="4285407" cy="410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a:solidFill>
                  <a:schemeClr val="bg1"/>
                </a:solidFill>
                <a:latin typeface="+mj-lt"/>
                <a:ea typeface="+mj-ea"/>
                <a:cs typeface="+mj-cs"/>
              </a:rPr>
              <a:t>zouden de gevaren op deze</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foto’s</a:t>
            </a:r>
            <a:r>
              <a:rPr lang="en-US" sz="3200" kern="1200" dirty="0">
                <a:solidFill>
                  <a:schemeClr val="bg1"/>
                </a:solidFill>
                <a:latin typeface="+mj-lt"/>
                <a:ea typeface="+mj-ea"/>
                <a:cs typeface="+mj-cs"/>
              </a:rPr>
              <a:t> </a:t>
            </a:r>
            <a:r>
              <a:rPr lang="en-US" sz="3200" kern="1200">
                <a:solidFill>
                  <a:schemeClr val="bg1"/>
                </a:solidFill>
                <a:latin typeface="+mj-lt"/>
                <a:ea typeface="+mj-ea"/>
                <a:cs typeface="+mj-cs"/>
              </a:rPr>
              <a:t>zijn</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138469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fontScale="90000"/>
          </a:bodyPr>
          <a:lstStyle/>
          <a:p>
            <a:pPr algn="r"/>
            <a:r>
              <a:rPr lang="en-US" sz="3000" kern="1200" dirty="0">
                <a:solidFill>
                  <a:schemeClr val="bg1"/>
                </a:solidFill>
                <a:latin typeface="+mj-lt"/>
                <a:ea typeface="+mj-ea"/>
                <a:cs typeface="+mj-cs"/>
              </a:rPr>
              <a:t>Extra </a:t>
            </a:r>
            <a:r>
              <a:rPr lang="en-US" sz="3000" kern="1200">
                <a:solidFill>
                  <a:schemeClr val="bg1"/>
                </a:solidFill>
                <a:latin typeface="+mj-lt"/>
                <a:ea typeface="+mj-ea"/>
                <a:cs typeface="+mj-cs"/>
              </a:rPr>
              <a:t>verwarmingselementen</a:t>
            </a:r>
            <a:r>
              <a:rPr lang="en-US" sz="3000" kern="1200" dirty="0">
                <a:solidFill>
                  <a:schemeClr val="bg1"/>
                </a:solidFill>
                <a:latin typeface="+mj-lt"/>
                <a:ea typeface="+mj-ea"/>
                <a:cs typeface="+mj-cs"/>
              </a:rPr>
              <a:t> en CO-</a:t>
            </a:r>
            <a:r>
              <a:rPr lang="en-US" sz="3000" kern="1200">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a:solidFill>
                  <a:schemeClr val="bg1"/>
                </a:solidFill>
              </a:rPr>
              <a:t>Dek</a:t>
            </a:r>
            <a:r>
              <a:rPr lang="en-US" sz="2200" dirty="0">
                <a:solidFill>
                  <a:schemeClr val="bg1"/>
                </a:solidFill>
              </a:rPr>
              <a:t> </a:t>
            </a:r>
            <a:r>
              <a:rPr lang="en-US" sz="2200">
                <a:solidFill>
                  <a:schemeClr val="bg1"/>
                </a:solidFill>
              </a:rPr>
              <a:t>deze</a:t>
            </a:r>
            <a:r>
              <a:rPr lang="en-US" sz="2200" dirty="0">
                <a:solidFill>
                  <a:schemeClr val="bg1"/>
                </a:solidFill>
              </a:rPr>
              <a:t> nooit </a:t>
            </a:r>
            <a:r>
              <a:rPr lang="en-US" sz="2200">
                <a:solidFill>
                  <a:schemeClr val="bg1"/>
                </a:solidFill>
              </a:rPr>
              <a:t>af</a:t>
            </a:r>
            <a:endParaRPr lang="en-US" sz="2200" dirty="0">
              <a:solidFill>
                <a:schemeClr val="bg1"/>
              </a:solidFill>
            </a:endParaRPr>
          </a:p>
          <a:p>
            <a:pPr indent="-228600">
              <a:buFont typeface="Arial" panose="020B0604020202020204" pitchFamily="34" charset="0"/>
              <a:buChar char="•"/>
            </a:pPr>
            <a:r>
              <a:rPr lang="en-US" sz="2200">
                <a:solidFill>
                  <a:schemeClr val="bg1"/>
                </a:solidFill>
              </a:rPr>
              <a:t>Zet</a:t>
            </a:r>
            <a:r>
              <a:rPr lang="en-US" sz="2200" dirty="0">
                <a:solidFill>
                  <a:schemeClr val="bg1"/>
                </a:solidFill>
              </a:rPr>
              <a:t> </a:t>
            </a:r>
            <a:r>
              <a:rPr lang="en-US" sz="2200">
                <a:solidFill>
                  <a:schemeClr val="bg1"/>
                </a:solidFill>
              </a:rPr>
              <a:t>deze</a:t>
            </a:r>
            <a:r>
              <a:rPr lang="en-US" sz="2200" dirty="0">
                <a:solidFill>
                  <a:schemeClr val="bg1"/>
                </a:solidFill>
              </a:rPr>
              <a:t> </a:t>
            </a:r>
            <a:r>
              <a:rPr lang="en-US" sz="2200">
                <a:solidFill>
                  <a:schemeClr val="bg1"/>
                </a:solidFill>
              </a:rPr>
              <a:t>niet</a:t>
            </a:r>
            <a:r>
              <a:rPr lang="en-US" sz="2200" dirty="0">
                <a:solidFill>
                  <a:schemeClr val="bg1"/>
                </a:solidFill>
              </a:rPr>
              <a:t> in de </a:t>
            </a:r>
            <a:r>
              <a:rPr lang="en-US" sz="2200">
                <a:solidFill>
                  <a:schemeClr val="bg1"/>
                </a:solidFill>
              </a:rPr>
              <a:t>buurt</a:t>
            </a:r>
            <a:r>
              <a:rPr lang="en-US" sz="2200" dirty="0">
                <a:solidFill>
                  <a:schemeClr val="bg1"/>
                </a:solidFill>
              </a:rPr>
              <a:t> van </a:t>
            </a:r>
            <a:r>
              <a:rPr lang="en-US" sz="2200">
                <a:solidFill>
                  <a:schemeClr val="bg1"/>
                </a:solidFill>
              </a:rPr>
              <a:t>brandbare</a:t>
            </a:r>
            <a:r>
              <a:rPr lang="en-US" sz="2200" dirty="0">
                <a:solidFill>
                  <a:schemeClr val="bg1"/>
                </a:solidFill>
              </a:rPr>
              <a:t> </a:t>
            </a:r>
            <a:r>
              <a:rPr lang="en-US" sz="2200">
                <a:solidFill>
                  <a:schemeClr val="bg1"/>
                </a:solidFill>
              </a:rPr>
              <a:t>materialen</a:t>
            </a:r>
            <a:endParaRPr lang="en-US" sz="2200" dirty="0">
              <a:solidFill>
                <a:schemeClr val="bg1"/>
              </a:solidFill>
            </a:endParaRPr>
          </a:p>
          <a:p>
            <a:pPr indent="-228600">
              <a:buFont typeface="Arial" panose="020B0604020202020204" pitchFamily="34" charset="0"/>
              <a:buChar char="•"/>
            </a:pPr>
            <a:r>
              <a:rPr lang="en-US" sz="2200">
                <a:solidFill>
                  <a:schemeClr val="bg1"/>
                </a:solidFill>
              </a:rPr>
              <a:t>Aandachtig</a:t>
            </a:r>
            <a:r>
              <a:rPr lang="en-US" sz="2200" dirty="0">
                <a:solidFill>
                  <a:schemeClr val="bg1"/>
                </a:solidFill>
              </a:rPr>
              <a:t> </a:t>
            </a:r>
            <a:r>
              <a:rPr lang="en-US" sz="2200">
                <a:solidFill>
                  <a:schemeClr val="bg1"/>
                </a:solidFill>
              </a:rPr>
              <a:t>zijn</a:t>
            </a:r>
            <a:r>
              <a:rPr lang="en-US" sz="2200" dirty="0">
                <a:solidFill>
                  <a:schemeClr val="bg1"/>
                </a:solidFill>
              </a:rPr>
              <a:t> </a:t>
            </a:r>
            <a:r>
              <a:rPr lang="en-US" sz="2200">
                <a:solidFill>
                  <a:schemeClr val="bg1"/>
                </a:solidFill>
              </a:rPr>
              <a:t>voor</a:t>
            </a:r>
            <a:r>
              <a:rPr lang="en-US" sz="2200" dirty="0">
                <a:solidFill>
                  <a:schemeClr val="bg1"/>
                </a:solidFill>
              </a:rPr>
              <a:t> CO-</a:t>
            </a:r>
            <a:r>
              <a:rPr lang="en-US" sz="2200">
                <a:solidFill>
                  <a:schemeClr val="bg1"/>
                </a:solidFill>
              </a:rPr>
              <a:t>vergiftiging</a:t>
            </a:r>
            <a:endParaRPr lang="en-US" sz="2200" dirty="0">
              <a:solidFill>
                <a:schemeClr val="bg1"/>
              </a:solidFill>
            </a:endParaRPr>
          </a:p>
          <a:p>
            <a:pPr marL="0" indent="-228600">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2492482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dirty="0">
                <a:solidFill>
                  <a:schemeClr val="bg1"/>
                </a:solidFill>
                <a:latin typeface="+mj-lt"/>
                <a:ea typeface="+mj-ea"/>
                <a:cs typeface="+mj-cs"/>
              </a:rPr>
              <a:t>Extra </a:t>
            </a:r>
            <a:r>
              <a:rPr lang="en-US" sz="3000" kern="1200" dirty="0" err="1">
                <a:solidFill>
                  <a:schemeClr val="bg1"/>
                </a:solidFill>
                <a:latin typeface="+mj-lt"/>
                <a:ea typeface="+mj-ea"/>
                <a:cs typeface="+mj-cs"/>
              </a:rPr>
              <a:t>verwarmings</a:t>
            </a:r>
            <a:r>
              <a:rPr lang="en-US" sz="3000" kern="1200" dirty="0">
                <a:solidFill>
                  <a:schemeClr val="bg1"/>
                </a:solidFill>
                <a:latin typeface="+mj-lt"/>
                <a:ea typeface="+mj-ea"/>
                <a:cs typeface="+mj-cs"/>
              </a:rPr>
              <a:t>-</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elementen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a:solidFill>
                  <a:schemeClr val="bg1"/>
                </a:solidFill>
                <a:latin typeface="+mj-lt"/>
                <a:ea typeface="+mj-ea"/>
                <a:cs typeface="+mj-cs"/>
              </a:rPr>
              <a:t>en CO-</a:t>
            </a:r>
            <a:r>
              <a:rPr lang="en-US" sz="3000" kern="1200" dirty="0" err="1">
                <a:solidFill>
                  <a:schemeClr val="bg1"/>
                </a:solidFill>
                <a:latin typeface="+mj-lt"/>
                <a:ea typeface="+mj-ea"/>
                <a:cs typeface="+mj-cs"/>
              </a:rPr>
              <a:t>vergiftiging</a:t>
            </a:r>
            <a:r>
              <a:rPr lang="en-US" sz="3000" kern="1200" dirty="0">
                <a:solidFill>
                  <a:schemeClr val="bg1"/>
                </a:solidFill>
                <a:latin typeface="+mj-lt"/>
                <a:ea typeface="+mj-ea"/>
                <a:cs typeface="+mj-cs"/>
              </a:rPr>
              <a:t> </a:t>
            </a: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348247" y="357013"/>
            <a:ext cx="5450444"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idx="1"/>
          </p:nvPr>
        </p:nvSpPr>
        <p:spPr>
          <a:xfrm>
            <a:off x="4945336" y="4615840"/>
            <a:ext cx="6609921" cy="1526741"/>
          </a:xfrm>
        </p:spPr>
        <p:txBody>
          <a:bodyPr vert="horz" lIns="91440" tIns="45720" rIns="91440" bIns="45720" rtlCol="0" anchor="ctr">
            <a:normAutofit lnSpcReduction="10000"/>
          </a:bodyPr>
          <a:lstStyle/>
          <a:p>
            <a:pPr indent="-228600">
              <a:buFont typeface="Arial" panose="020B0604020202020204" pitchFamily="34" charset="0"/>
              <a:buChar char="•"/>
            </a:pPr>
            <a:r>
              <a:rPr lang="en-US" sz="2200" dirty="0" err="1">
                <a:solidFill>
                  <a:schemeClr val="bg1"/>
                </a:solidFill>
              </a:rPr>
              <a:t>Gebruik</a:t>
            </a:r>
            <a:r>
              <a:rPr lang="en-US" sz="2200" dirty="0">
                <a:solidFill>
                  <a:schemeClr val="bg1"/>
                </a:solidFill>
              </a:rPr>
              <a:t> je al </a:t>
            </a:r>
            <a:r>
              <a:rPr lang="en-US" sz="2200" dirty="0" err="1">
                <a:solidFill>
                  <a:schemeClr val="bg1"/>
                </a:solidFill>
              </a:rPr>
              <a:t>eens</a:t>
            </a:r>
            <a:r>
              <a:rPr lang="en-US" sz="2200" dirty="0">
                <a:solidFill>
                  <a:schemeClr val="bg1"/>
                </a:solidFill>
              </a:rPr>
              <a:t> </a:t>
            </a:r>
            <a:r>
              <a:rPr lang="en-US" sz="2200" dirty="0" err="1">
                <a:solidFill>
                  <a:schemeClr val="bg1"/>
                </a:solidFill>
              </a:rPr>
              <a:t>een</a:t>
            </a:r>
            <a:r>
              <a:rPr lang="en-US" sz="2200" dirty="0">
                <a:solidFill>
                  <a:schemeClr val="bg1"/>
                </a:solidFill>
              </a:rPr>
              <a:t> </a:t>
            </a:r>
            <a:r>
              <a:rPr lang="en-US" sz="2200" dirty="0" err="1">
                <a:solidFill>
                  <a:schemeClr val="bg1"/>
                </a:solidFill>
              </a:rPr>
              <a:t>verwarmingsellement</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err="1">
                <a:solidFill>
                  <a:schemeClr val="bg1"/>
                </a:solidFill>
              </a:rPr>
              <a:t>Waar</a:t>
            </a:r>
            <a:r>
              <a:rPr lang="en-US" sz="2200" dirty="0">
                <a:solidFill>
                  <a:schemeClr val="bg1"/>
                </a:solidFill>
              </a:rPr>
              <a:t> </a:t>
            </a:r>
            <a:r>
              <a:rPr lang="en-US" sz="2200" dirty="0" err="1">
                <a:solidFill>
                  <a:schemeClr val="bg1"/>
                </a:solidFill>
              </a:rPr>
              <a:t>staan</a:t>
            </a:r>
            <a:r>
              <a:rPr lang="en-US" sz="2200" dirty="0">
                <a:solidFill>
                  <a:schemeClr val="bg1"/>
                </a:solidFill>
              </a:rPr>
              <a:t> </a:t>
            </a:r>
            <a:r>
              <a:rPr lang="en-US" sz="2200" dirty="0" err="1">
                <a:solidFill>
                  <a:schemeClr val="bg1"/>
                </a:solidFill>
              </a:rPr>
              <a:t>deze</a:t>
            </a:r>
            <a:r>
              <a:rPr lang="en-US" sz="2200" dirty="0">
                <a:solidFill>
                  <a:schemeClr val="bg1"/>
                </a:solidFill>
              </a:rPr>
              <a:t> in je </a:t>
            </a:r>
            <a:r>
              <a:rPr lang="en-US" sz="2200" dirty="0" err="1">
                <a:solidFill>
                  <a:schemeClr val="bg1"/>
                </a:solidFill>
              </a:rPr>
              <a:t>lokaal</a:t>
            </a:r>
            <a:r>
              <a:rPr lang="en-US" sz="2200" dirty="0">
                <a:solidFill>
                  <a:schemeClr val="bg1"/>
                </a:solidFill>
              </a:rPr>
              <a:t>?</a:t>
            </a:r>
          </a:p>
          <a:p>
            <a:pPr indent="-228600">
              <a:buFont typeface="Arial" panose="020B0604020202020204" pitchFamily="34" charset="0"/>
              <a:buChar char="•"/>
            </a:pPr>
            <a:r>
              <a:rPr lang="en-US" sz="2200" dirty="0">
                <a:solidFill>
                  <a:schemeClr val="bg1"/>
                </a:solidFill>
              </a:rPr>
              <a:t>Hoe </a:t>
            </a:r>
            <a:r>
              <a:rPr lang="en-US" sz="2200" dirty="0" err="1">
                <a:solidFill>
                  <a:schemeClr val="bg1"/>
                </a:solidFill>
              </a:rPr>
              <a:t>kan</a:t>
            </a:r>
            <a:r>
              <a:rPr lang="en-US" sz="2200" dirty="0">
                <a:solidFill>
                  <a:schemeClr val="bg1"/>
                </a:solidFill>
              </a:rPr>
              <a:t> je CO-</a:t>
            </a:r>
            <a:r>
              <a:rPr lang="en-US" sz="2200" dirty="0" err="1">
                <a:solidFill>
                  <a:schemeClr val="bg1"/>
                </a:solidFill>
              </a:rPr>
              <a:t>vergiftiging</a:t>
            </a:r>
            <a:r>
              <a:rPr lang="en-US" sz="2200" dirty="0">
                <a:solidFill>
                  <a:schemeClr val="bg1"/>
                </a:solidFill>
              </a:rPr>
              <a:t> </a:t>
            </a:r>
            <a:r>
              <a:rPr lang="en-US" sz="2200" dirty="0" err="1">
                <a:solidFill>
                  <a:schemeClr val="bg1"/>
                </a:solidFill>
              </a:rPr>
              <a:t>voorkomen</a:t>
            </a:r>
            <a:r>
              <a:rPr lang="en-US" sz="2200" dirty="0">
                <a:solidFill>
                  <a:schemeClr val="bg1"/>
                </a:solidFill>
              </a:rPr>
              <a:t>?</a:t>
            </a:r>
          </a:p>
          <a:p>
            <a:pPr marL="0" indent="-228600">
              <a:buFont typeface="Arial" panose="020B0604020202020204" pitchFamily="34" charset="0"/>
              <a:buChar char="•"/>
            </a:pPr>
            <a:endParaRPr lang="en-US" sz="2200" dirty="0">
              <a:solidFill>
                <a:schemeClr val="bg1"/>
              </a:solidFill>
            </a:endParaRPr>
          </a:p>
        </p:txBody>
      </p:sp>
      <p:pic>
        <p:nvPicPr>
          <p:cNvPr id="8" name="Graphic 7" descr="Badge vraagteken silhouet">
            <a:extLst>
              <a:ext uri="{FF2B5EF4-FFF2-40B4-BE49-F238E27FC236}">
                <a16:creationId xmlns:a16="http://schemas.microsoft.com/office/drawing/2014/main" id="{0E8EEA92-FAE4-431A-844D-FC10A86FF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743" y="4926972"/>
            <a:ext cx="914400" cy="914400"/>
          </a:xfrm>
          <a:prstGeom prst="rect">
            <a:avLst/>
          </a:prstGeom>
        </p:spPr>
      </p:pic>
    </p:spTree>
    <p:extLst>
      <p:ext uri="{BB962C8B-B14F-4D97-AF65-F5344CB8AC3E}">
        <p14:creationId xmlns:p14="http://schemas.microsoft.com/office/powerpoint/2010/main" val="1069054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Wat </a:t>
            </a:r>
            <a:r>
              <a:rPr lang="en-US" sz="3200" kern="1200" dirty="0" err="1">
                <a:solidFill>
                  <a:schemeClr val="bg1"/>
                </a:solidFill>
                <a:latin typeface="+mj-lt"/>
                <a:ea typeface="+mj-ea"/>
                <a:cs typeface="+mj-cs"/>
              </a:rPr>
              <a:t>gebeurt</a:t>
            </a:r>
            <a:r>
              <a:rPr lang="en-US" sz="3200" kern="1200" dirty="0">
                <a:solidFill>
                  <a:schemeClr val="bg1"/>
                </a:solidFill>
                <a:latin typeface="+mj-lt"/>
                <a:ea typeface="+mj-ea"/>
                <a:cs typeface="+mj-cs"/>
              </a:rPr>
              <a:t> er in </a:t>
            </a:r>
            <a:r>
              <a:rPr lang="en-US" sz="3200" kern="1200" dirty="0" err="1">
                <a:solidFill>
                  <a:schemeClr val="bg1"/>
                </a:solidFill>
                <a:latin typeface="+mj-lt"/>
                <a:ea typeface="+mj-ea"/>
                <a:cs typeface="+mj-cs"/>
              </a:rPr>
              <a:t>dit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filmpje</a:t>
            </a:r>
            <a:r>
              <a:rPr lang="en-US" sz="3200" kern="1200" dirty="0">
                <a:solidFill>
                  <a:schemeClr val="bg1"/>
                </a:solidFill>
                <a:latin typeface="+mj-lt"/>
                <a:ea typeface="+mj-ea"/>
                <a:cs typeface="+mj-cs"/>
              </a:rPr>
              <a:t>/</a:t>
            </a:r>
            <a:r>
              <a:rPr lang="en-US" sz="3200" kern="1200" dirty="0" err="1">
                <a:solidFill>
                  <a:schemeClr val="bg1"/>
                </a:solidFill>
                <a:latin typeface="+mj-lt"/>
                <a:ea typeface="+mj-ea"/>
                <a:cs typeface="+mj-cs"/>
              </a:rPr>
              <a:t>foto</a:t>
            </a:r>
            <a:r>
              <a:rPr lang="en-US" sz="3200" kern="1200" dirty="0">
                <a:solidFill>
                  <a:schemeClr val="bg1"/>
                </a:solidFill>
                <a:latin typeface="+mj-lt"/>
                <a:ea typeface="+mj-ea"/>
                <a:cs typeface="+mj-cs"/>
              </a:rPr>
              <a:t>? </a:t>
            </a:r>
          </a:p>
        </p:txBody>
      </p:sp>
    </p:spTree>
    <p:extLst>
      <p:ext uri="{BB962C8B-B14F-4D97-AF65-F5344CB8AC3E}">
        <p14:creationId xmlns:p14="http://schemas.microsoft.com/office/powerpoint/2010/main" val="1479203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fontScale="92500"/>
          </a:bodyPr>
          <a:lstStyle/>
          <a:p>
            <a:pPr indent="-228600">
              <a:buFont typeface="Arial" panose="020B0604020202020204" pitchFamily="34" charset="0"/>
              <a:buChar char="•"/>
            </a:pPr>
            <a:r>
              <a:rPr lang="en-US" sz="1900">
                <a:solidFill>
                  <a:schemeClr val="bg1"/>
                </a:solidFill>
              </a:rPr>
              <a:t>Gasflessen: niet binnen bewaren, niet aan een keldergat, buiten/goed verluchte plek, laat niet iedereen daarmee aan de slag gaan</a:t>
            </a:r>
          </a:p>
          <a:p>
            <a:pPr indent="-228600">
              <a:buFont typeface="Arial" panose="020B0604020202020204" pitchFamily="34" charset="0"/>
              <a:buChar char="•"/>
            </a:pPr>
            <a:r>
              <a:rPr lang="en-US" sz="1900">
                <a:solidFill>
                  <a:schemeClr val="bg1"/>
                </a:solidFill>
              </a:rPr>
              <a:t>Aardgas:  gasgeur verlaat het gebouw en verlucht, steek geen vuur (sigaret, kaars…) of licht aan (vonkjes)… </a:t>
            </a:r>
          </a:p>
        </p:txBody>
      </p:sp>
    </p:spTree>
    <p:extLst>
      <p:ext uri="{BB962C8B-B14F-4D97-AF65-F5344CB8AC3E}">
        <p14:creationId xmlns:p14="http://schemas.microsoft.com/office/powerpoint/2010/main" val="313253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idx="1"/>
          </p:nvPr>
        </p:nvSpPr>
        <p:spPr>
          <a:xfrm>
            <a:off x="4945336" y="4615840"/>
            <a:ext cx="6609921" cy="1526741"/>
          </a:xfrm>
        </p:spPr>
        <p:txBody>
          <a:bodyPr vert="horz" lIns="91440" tIns="45720" rIns="91440" bIns="45720" rtlCol="0" anchor="ctr">
            <a:normAutofit/>
          </a:bodyPr>
          <a:lstStyle/>
          <a:p>
            <a:pPr indent="-228600">
              <a:buFont typeface="Arial" panose="020B0604020202020204" pitchFamily="34" charset="0"/>
              <a:buChar char="•"/>
            </a:pPr>
            <a:r>
              <a:rPr lang="en-US" sz="1900" dirty="0" err="1">
                <a:solidFill>
                  <a:schemeClr val="bg1"/>
                </a:solidFill>
              </a:rPr>
              <a:t>Gebruiken</a:t>
            </a:r>
            <a:r>
              <a:rPr lang="en-US" sz="1900" dirty="0">
                <a:solidFill>
                  <a:schemeClr val="bg1"/>
                </a:solidFill>
              </a:rPr>
              <a:t> </a:t>
            </a:r>
            <a:r>
              <a:rPr lang="en-US" sz="1900" dirty="0" err="1">
                <a:solidFill>
                  <a:schemeClr val="bg1"/>
                </a:solidFill>
              </a:rPr>
              <a:t>jullie</a:t>
            </a:r>
            <a:r>
              <a:rPr lang="en-US" sz="1900" dirty="0">
                <a:solidFill>
                  <a:schemeClr val="bg1"/>
                </a:solidFill>
              </a:rPr>
              <a:t> gas </a:t>
            </a:r>
            <a:r>
              <a:rPr lang="en-US" sz="1900" dirty="0" err="1">
                <a:solidFill>
                  <a:schemeClr val="bg1"/>
                </a:solidFill>
              </a:rPr>
              <a:t>voor</a:t>
            </a:r>
            <a:r>
              <a:rPr lang="en-US" sz="1900" dirty="0">
                <a:solidFill>
                  <a:schemeClr val="bg1"/>
                </a:solidFill>
              </a:rPr>
              <a:t> </a:t>
            </a:r>
            <a:r>
              <a:rPr lang="en-US" sz="1900" dirty="0" err="1">
                <a:solidFill>
                  <a:schemeClr val="bg1"/>
                </a:solidFill>
              </a:rPr>
              <a:t>bepaalde</a:t>
            </a:r>
            <a:r>
              <a:rPr lang="en-US" sz="1900" dirty="0">
                <a:solidFill>
                  <a:schemeClr val="bg1"/>
                </a:solidFill>
              </a:rPr>
              <a:t> </a:t>
            </a:r>
            <a:r>
              <a:rPr lang="en-US" sz="1900" dirty="0" err="1">
                <a:solidFill>
                  <a:schemeClr val="bg1"/>
                </a:solidFill>
              </a:rPr>
              <a:t>zaken</a:t>
            </a:r>
            <a:r>
              <a:rPr lang="en-US" sz="1900" dirty="0">
                <a:solidFill>
                  <a:schemeClr val="bg1"/>
                </a:solidFill>
              </a:rPr>
              <a:t>?</a:t>
            </a:r>
          </a:p>
          <a:p>
            <a:pPr indent="-228600">
              <a:buFont typeface="Arial" panose="020B0604020202020204" pitchFamily="34" charset="0"/>
              <a:buChar char="•"/>
            </a:pPr>
            <a:r>
              <a:rPr lang="en-US" sz="1900" dirty="0">
                <a:solidFill>
                  <a:schemeClr val="bg1"/>
                </a:solidFill>
              </a:rPr>
              <a:t>Op </a:t>
            </a:r>
            <a:r>
              <a:rPr lang="en-US" sz="1900" dirty="0" err="1">
                <a:solidFill>
                  <a:schemeClr val="bg1"/>
                </a:solidFill>
              </a:rPr>
              <a:t>welke</a:t>
            </a:r>
            <a:r>
              <a:rPr lang="en-US" sz="1900" dirty="0">
                <a:solidFill>
                  <a:schemeClr val="bg1"/>
                </a:solidFill>
              </a:rPr>
              <a:t> </a:t>
            </a:r>
            <a:r>
              <a:rPr lang="en-US" sz="1900" dirty="0" err="1">
                <a:solidFill>
                  <a:schemeClr val="bg1"/>
                </a:solidFill>
              </a:rPr>
              <a:t>manieren</a:t>
            </a:r>
            <a:r>
              <a:rPr lang="en-US" sz="1900" dirty="0">
                <a:solidFill>
                  <a:schemeClr val="bg1"/>
                </a:solidFill>
              </a:rPr>
              <a:t> </a:t>
            </a:r>
            <a:r>
              <a:rPr lang="en-US" sz="1900" dirty="0" err="1">
                <a:solidFill>
                  <a:schemeClr val="bg1"/>
                </a:solidFill>
              </a:rPr>
              <a:t>zou</a:t>
            </a:r>
            <a:r>
              <a:rPr lang="en-US" sz="1900" dirty="0">
                <a:solidFill>
                  <a:schemeClr val="bg1"/>
                </a:solidFill>
              </a:rPr>
              <a:t> je </a:t>
            </a:r>
            <a:r>
              <a:rPr lang="en-US" sz="1900" dirty="0" err="1">
                <a:solidFill>
                  <a:schemeClr val="bg1"/>
                </a:solidFill>
              </a:rPr>
              <a:t>meer</a:t>
            </a:r>
            <a:r>
              <a:rPr lang="en-US" sz="1900" dirty="0">
                <a:solidFill>
                  <a:schemeClr val="bg1"/>
                </a:solidFill>
              </a:rPr>
              <a:t> </a:t>
            </a:r>
            <a:r>
              <a:rPr lang="en-US" sz="1900" dirty="0" err="1">
                <a:solidFill>
                  <a:schemeClr val="bg1"/>
                </a:solidFill>
              </a:rPr>
              <a:t>attent</a:t>
            </a:r>
            <a:r>
              <a:rPr lang="en-US" sz="1900" dirty="0">
                <a:solidFill>
                  <a:schemeClr val="bg1"/>
                </a:solidFill>
              </a:rPr>
              <a:t> </a:t>
            </a:r>
            <a:r>
              <a:rPr lang="en-US" sz="1900" dirty="0" err="1">
                <a:solidFill>
                  <a:schemeClr val="bg1"/>
                </a:solidFill>
              </a:rPr>
              <a:t>kunnen</a:t>
            </a:r>
            <a:r>
              <a:rPr lang="en-US" sz="1900" dirty="0">
                <a:solidFill>
                  <a:schemeClr val="bg1"/>
                </a:solidFill>
              </a:rPr>
              <a:t> </a:t>
            </a:r>
            <a:r>
              <a:rPr lang="en-US" sz="1900" dirty="0" err="1">
                <a:solidFill>
                  <a:schemeClr val="bg1"/>
                </a:solidFill>
              </a:rPr>
              <a:t>zijn</a:t>
            </a:r>
            <a:r>
              <a:rPr lang="en-US" sz="1900" dirty="0">
                <a:solidFill>
                  <a:schemeClr val="bg1"/>
                </a:solidFill>
              </a:rPr>
              <a:t> in het </a:t>
            </a:r>
            <a:r>
              <a:rPr lang="en-US" sz="1900" dirty="0" err="1">
                <a:solidFill>
                  <a:schemeClr val="bg1"/>
                </a:solidFill>
              </a:rPr>
              <a:t>gebruiken</a:t>
            </a:r>
            <a:r>
              <a:rPr lang="en-US" sz="1900" dirty="0">
                <a:solidFill>
                  <a:schemeClr val="bg1"/>
                </a:solidFill>
              </a:rPr>
              <a:t> van </a:t>
            </a:r>
            <a:r>
              <a:rPr lang="en-US" sz="1900" dirty="0" err="1">
                <a:solidFill>
                  <a:schemeClr val="bg1"/>
                </a:solidFill>
              </a:rPr>
              <a:t>gastoestellen</a:t>
            </a:r>
            <a:r>
              <a:rPr lang="en-US" sz="1900" dirty="0">
                <a:solidFill>
                  <a:schemeClr val="bg1"/>
                </a:solidFill>
              </a:rPr>
              <a:t>?</a:t>
            </a:r>
          </a:p>
          <a:p>
            <a:pPr indent="-228600">
              <a:buFont typeface="Arial" panose="020B0604020202020204" pitchFamily="34" charset="0"/>
              <a:buChar char="•"/>
            </a:pPr>
            <a:r>
              <a:rPr lang="en-US" sz="1900" dirty="0" err="1">
                <a:solidFill>
                  <a:schemeClr val="bg1"/>
                </a:solidFill>
              </a:rPr>
              <a:t>Waar</a:t>
            </a:r>
            <a:r>
              <a:rPr lang="en-US" sz="1900" dirty="0">
                <a:solidFill>
                  <a:schemeClr val="bg1"/>
                </a:solidFill>
              </a:rPr>
              <a:t> </a:t>
            </a:r>
            <a:r>
              <a:rPr lang="en-US" sz="1900" dirty="0" err="1">
                <a:solidFill>
                  <a:schemeClr val="bg1"/>
                </a:solidFill>
              </a:rPr>
              <a:t>bewaar</a:t>
            </a:r>
            <a:r>
              <a:rPr lang="en-US" sz="1900" dirty="0">
                <a:solidFill>
                  <a:schemeClr val="bg1"/>
                </a:solidFill>
              </a:rPr>
              <a:t> je </a:t>
            </a:r>
            <a:r>
              <a:rPr lang="en-US" sz="1900" dirty="0" err="1">
                <a:solidFill>
                  <a:schemeClr val="bg1"/>
                </a:solidFill>
              </a:rPr>
              <a:t>idealiter</a:t>
            </a:r>
            <a:r>
              <a:rPr lang="en-US" sz="1900" dirty="0">
                <a:solidFill>
                  <a:schemeClr val="bg1"/>
                </a:solidFill>
              </a:rPr>
              <a:t> </a:t>
            </a:r>
            <a:r>
              <a:rPr lang="en-US" sz="1900" dirty="0" err="1">
                <a:solidFill>
                  <a:schemeClr val="bg1"/>
                </a:solidFill>
              </a:rPr>
              <a:t>gasflessen</a:t>
            </a:r>
            <a:r>
              <a:rPr lang="en-US" sz="1900" dirty="0">
                <a:solidFill>
                  <a:schemeClr val="bg1"/>
                </a:solidFill>
              </a:rPr>
              <a:t>?</a:t>
            </a:r>
          </a:p>
        </p:txBody>
      </p:sp>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421555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ge oranje stoelen die een cirkel vormen">
            <a:extLst>
              <a:ext uri="{FF2B5EF4-FFF2-40B4-BE49-F238E27FC236}">
                <a16:creationId xmlns:a16="http://schemas.microsoft.com/office/drawing/2014/main" id="{8E760D99-921C-EB12-E140-C12EEE3DB46B}"/>
              </a:ext>
            </a:extLst>
          </p:cNvPr>
          <p:cNvPicPr>
            <a:picLocks noChangeAspect="1"/>
          </p:cNvPicPr>
          <p:nvPr/>
        </p:nvPicPr>
        <p:blipFill rotWithShape="1">
          <a:blip r:embed="rId3">
            <a:alphaModFix amt="50000"/>
          </a:blip>
          <a:srcRect t="8543" r="-1" b="14907"/>
          <a:stretch/>
        </p:blipFill>
        <p:spPr>
          <a:xfrm>
            <a:off x="20" y="10"/>
            <a:ext cx="12188930" cy="6857990"/>
          </a:xfrm>
          <a:prstGeom prst="rect">
            <a:avLst/>
          </a:prstGeom>
        </p:spPr>
      </p:pic>
      <p:sp>
        <p:nvSpPr>
          <p:cNvPr id="2" name="Titel 1">
            <a:extLst>
              <a:ext uri="{FF2B5EF4-FFF2-40B4-BE49-F238E27FC236}">
                <a16:creationId xmlns:a16="http://schemas.microsoft.com/office/drawing/2014/main" id="{0B1BECAD-A694-4535-A093-A7CF5F0B25C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Pauze </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8471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3071090" y="1015885"/>
            <a:ext cx="11210925" cy="744836"/>
          </a:xfrm>
        </p:spPr>
        <p:txBody>
          <a:bodyPr vert="horz" lIns="91440" tIns="45720" rIns="91440" bIns="45720" rtlCol="0" anchor="ctr">
            <a:normAutofit/>
          </a:bodyPr>
          <a:lstStyle/>
          <a:p>
            <a:pPr algn="ctr"/>
            <a:r>
              <a:rPr lang="en-US" kern="1200" dirty="0">
                <a:latin typeface="+mj-lt"/>
                <a:ea typeface="+mj-ea"/>
                <a:cs typeface="+mj-cs"/>
              </a:rPr>
              <a:t>Wie </a:t>
            </a:r>
            <a:r>
              <a:rPr lang="en-US" kern="1200" dirty="0" err="1">
                <a:latin typeface="+mj-lt"/>
                <a:ea typeface="+mj-ea"/>
                <a:cs typeface="+mj-cs"/>
              </a:rPr>
              <a:t>zijn</a:t>
            </a:r>
            <a:r>
              <a:rPr lang="en-US" kern="1200" dirty="0">
                <a:latin typeface="+mj-lt"/>
                <a:ea typeface="+mj-ea"/>
                <a:cs typeface="+mj-cs"/>
              </a:rPr>
              <a:t> </a:t>
            </a:r>
            <a:r>
              <a:rPr lang="en-US" kern="1200" dirty="0" err="1">
                <a:latin typeface="+mj-lt"/>
                <a:ea typeface="+mj-ea"/>
                <a:cs typeface="+mj-cs"/>
              </a:rPr>
              <a:t>wij</a:t>
            </a:r>
            <a:r>
              <a:rPr lang="en-US" kern="1200" dirty="0">
                <a:latin typeface="+mj-lt"/>
                <a:ea typeface="+mj-ea"/>
                <a:cs typeface="+mj-cs"/>
              </a:rPr>
              <a:t>?</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2642" b="33705"/>
          <a:stretch/>
        </p:blipFill>
        <p:spPr bwMode="auto">
          <a:xfrm>
            <a:off x="2534372" y="1789629"/>
            <a:ext cx="7255242" cy="99189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534372" y="2992798"/>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a:solidFill>
                  <a:srgbClr val="FFFFFF"/>
                </a:solidFill>
              </a:rPr>
              <a:t>Hoe </a:t>
            </a:r>
            <a:r>
              <a:rPr lang="en-US" sz="5200" err="1">
                <a:solidFill>
                  <a:srgbClr val="FFFFFF"/>
                </a:solidFill>
              </a:rPr>
              <a:t>reageren</a:t>
            </a:r>
            <a:r>
              <a:rPr lang="en-US" sz="5200">
                <a:solidFill>
                  <a:srgbClr val="FFFFFF"/>
                </a:solidFill>
              </a:rPr>
              <a:t>? </a:t>
            </a:r>
          </a:p>
          <a:p>
            <a:pPr algn="ctr"/>
            <a:r>
              <a:rPr lang="en-US" sz="4000">
                <a:solidFill>
                  <a:srgbClr val="FFFFFF"/>
                </a:solidFill>
              </a:rPr>
              <a:t>Wat </a:t>
            </a:r>
            <a:r>
              <a:rPr lang="en-US" sz="4000" err="1">
                <a:solidFill>
                  <a:srgbClr val="FFFFFF"/>
                </a:solidFill>
              </a:rPr>
              <a:t>als</a:t>
            </a:r>
            <a:r>
              <a:rPr lang="en-US" sz="4000">
                <a:solidFill>
                  <a:srgbClr val="FFFFFF"/>
                </a:solidFill>
              </a:rPr>
              <a:t> het </a:t>
            </a:r>
            <a:r>
              <a:rPr lang="en-US" sz="4000" err="1">
                <a:solidFill>
                  <a:srgbClr val="FFFFFF"/>
                </a:solidFill>
              </a:rPr>
              <a:t>fout</a:t>
            </a:r>
            <a:r>
              <a:rPr lang="en-US" sz="4000">
                <a:solidFill>
                  <a:srgbClr val="FFFFFF"/>
                </a:solidFill>
              </a:rPr>
              <a:t> </a:t>
            </a:r>
            <a:r>
              <a:rPr lang="en-US" sz="4000" err="1">
                <a:solidFill>
                  <a:srgbClr val="FFFFFF"/>
                </a:solidFill>
              </a:rPr>
              <a:t>gaat</a:t>
            </a:r>
            <a:r>
              <a:rPr lang="en-US" sz="4000">
                <a:solidFill>
                  <a:srgbClr val="FFFFFF"/>
                </a:solidFill>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83641" y="584947"/>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7"/>
            <a:ext cx="3168336" cy="1114380"/>
          </a:xfrm>
        </p:spPr>
        <p:txBody>
          <a:bodyPr vert="horz" lIns="91440" tIns="45720" rIns="91440" bIns="45720" rtlCol="0" anchor="b">
            <a:normAutofit fontScale="90000"/>
          </a:bodyPr>
          <a:lstStyle/>
          <a:p>
            <a:pPr algn="ctr"/>
            <a:r>
              <a:rPr lang="en-US" sz="5200" dirty="0"/>
              <a:t>Wat </a:t>
            </a:r>
            <a:r>
              <a:rPr lang="en-US" sz="5200" dirty="0" err="1"/>
              <a:t>zeggen</a:t>
            </a:r>
            <a:r>
              <a:rPr lang="en-US" sz="5200" dirty="0"/>
              <a:t> </a:t>
            </a:r>
            <a:r>
              <a:rPr lang="en-US" sz="5200" dirty="0" err="1"/>
              <a:t>jongeren</a:t>
            </a:r>
            <a:r>
              <a:rPr lang="en-US" sz="5200" dirty="0"/>
              <a:t>?  </a:t>
            </a:r>
          </a:p>
        </p:txBody>
      </p:sp>
      <p:sp>
        <p:nvSpPr>
          <p:cNvPr id="3" name="Tijdelijke aanduiding voor inhoud 2">
            <a:extLst>
              <a:ext uri="{FF2B5EF4-FFF2-40B4-BE49-F238E27FC236}">
                <a16:creationId xmlns:a16="http://schemas.microsoft.com/office/drawing/2014/main" id="{4C42092D-6861-466E-8FE1-DDC9AAAEE4BB}"/>
              </a:ext>
            </a:extLst>
          </p:cNvPr>
          <p:cNvSpPr>
            <a:spLocks noGrp="1"/>
          </p:cNvSpPr>
          <p:nvPr>
            <p:ph sz="half" idx="1"/>
          </p:nvPr>
        </p:nvSpPr>
        <p:spPr>
          <a:xfrm>
            <a:off x="8338325" y="1869532"/>
            <a:ext cx="2921756" cy="943119"/>
          </a:xfrm>
        </p:spPr>
        <p:txBody>
          <a:bodyPr vert="horz" lIns="91440" tIns="45720" rIns="91440" bIns="45720" rtlCol="0">
            <a:normAutofit/>
          </a:bodyPr>
          <a:lstStyle/>
          <a:p>
            <a:pPr marL="0" indent="0" algn="ctr">
              <a:buNone/>
            </a:pPr>
            <a:r>
              <a:rPr lang="en-US" dirty="0" err="1"/>
              <a:t>Zet</a:t>
            </a:r>
            <a:r>
              <a:rPr lang="en-US" dirty="0"/>
              <a:t> </a:t>
            </a:r>
            <a:r>
              <a:rPr lang="en-US" dirty="0" err="1"/>
              <a:t>deze</a:t>
            </a:r>
            <a:r>
              <a:rPr lang="en-US" dirty="0"/>
              <a:t> app </a:t>
            </a:r>
            <a:r>
              <a:rPr lang="en-US" dirty="0" err="1"/>
              <a:t>zeker</a:t>
            </a:r>
            <a:r>
              <a:rPr lang="en-US" dirty="0"/>
              <a:t> op je smartphone</a:t>
            </a:r>
          </a:p>
        </p:txBody>
      </p:sp>
      <p:pic>
        <p:nvPicPr>
          <p:cNvPr id="8" name="Afbeelding 8">
            <a:extLst>
              <a:ext uri="{FF2B5EF4-FFF2-40B4-BE49-F238E27FC236}">
                <a16:creationId xmlns:a16="http://schemas.microsoft.com/office/drawing/2014/main" id="{F94DA681-582E-4818-B6EB-6E852DF69CDF}"/>
              </a:ext>
            </a:extLst>
          </p:cNvPr>
          <p:cNvPicPr>
            <a:picLocks noChangeAspect="1"/>
          </p:cNvPicPr>
          <p:nvPr/>
        </p:nvPicPr>
        <p:blipFill>
          <a:blip r:embed="rId3"/>
          <a:stretch>
            <a:fillRect/>
          </a:stretch>
        </p:blipFill>
        <p:spPr>
          <a:xfrm>
            <a:off x="8126015" y="2812651"/>
            <a:ext cx="3346376" cy="3346376"/>
          </a:xfrm>
          <a:prstGeom prst="rect">
            <a:avLst/>
          </a:prstGeom>
        </p:spPr>
      </p:pic>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4"/>
          <a:stretch>
            <a:fillRect/>
          </a:stretch>
        </p:blipFill>
        <p:spPr>
          <a:xfrm>
            <a:off x="0" y="40886"/>
            <a:ext cx="8164131" cy="6776227"/>
          </a:xfrm>
          <a:prstGeom prst="rect">
            <a:avLst/>
          </a:prstGeom>
        </p:spPr>
      </p:pic>
    </p:spTree>
    <p:extLst>
      <p:ext uri="{BB962C8B-B14F-4D97-AF65-F5344CB8AC3E}">
        <p14:creationId xmlns:p14="http://schemas.microsoft.com/office/powerpoint/2010/main" val="3931173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7947209" y="4394945"/>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1586753" y="1904983"/>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sp>
        <p:nvSpPr>
          <p:cNvPr id="15" name="Rechthoek 14">
            <a:extLst>
              <a:ext uri="{FF2B5EF4-FFF2-40B4-BE49-F238E27FC236}">
                <a16:creationId xmlns:a16="http://schemas.microsoft.com/office/drawing/2014/main" id="{BDCD4113-4AA5-4B73-BCFF-FBF0B465D77F}"/>
              </a:ext>
            </a:extLst>
          </p:cNvPr>
          <p:cNvSpPr/>
          <p:nvPr/>
        </p:nvSpPr>
        <p:spPr>
          <a:xfrm>
            <a:off x="2433919" y="5183856"/>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5513292" y="3257556"/>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7947209" y="1376040"/>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3715868"/>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Blijf kalm</a:t>
            </a:r>
          </a:p>
        </p:txBody>
      </p:sp>
    </p:spTree>
    <p:extLst>
      <p:ext uri="{BB962C8B-B14F-4D97-AF65-F5344CB8AC3E}">
        <p14:creationId xmlns:p14="http://schemas.microsoft.com/office/powerpoint/2010/main" val="2653493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Belgische Brandweerman Reageert Op Vurige Scènes Uit Film en TV">
            <a:hlinkClick r:id="" action="ppaction://media"/>
            <a:extLst>
              <a:ext uri="{FF2B5EF4-FFF2-40B4-BE49-F238E27FC236}">
                <a16:creationId xmlns:a16="http://schemas.microsoft.com/office/drawing/2014/main" id="{E8B8DD99-E085-473E-BB7D-9F37D8FDB75C}"/>
              </a:ext>
            </a:extLst>
          </p:cNvPr>
          <p:cNvPicPr>
            <a:picLocks noGrp="1" noRot="1" noChangeAspect="1"/>
          </p:cNvPicPr>
          <p:nvPr>
            <p:ph idx="1"/>
            <a:videoFile r:link="rId1"/>
          </p:nvPr>
        </p:nvPicPr>
        <p:blipFill>
          <a:blip r:embed="rId4"/>
          <a:stretch>
            <a:fillRect/>
          </a:stretch>
        </p:blipFill>
        <p:spPr>
          <a:xfrm>
            <a:off x="666094" y="509949"/>
            <a:ext cx="10757082" cy="6077116"/>
          </a:xfrm>
          <a:prstGeom prst="rect">
            <a:avLst/>
          </a:prstGeom>
        </p:spPr>
      </p:pic>
    </p:spTree>
    <p:extLst>
      <p:ext uri="{BB962C8B-B14F-4D97-AF65-F5344CB8AC3E}">
        <p14:creationId xmlns:p14="http://schemas.microsoft.com/office/powerpoint/2010/main" val="28776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a:xfrm>
            <a:off x="7202657" y="525195"/>
            <a:ext cx="4148093" cy="2806506"/>
          </a:xfrm>
        </p:spPr>
        <p:txBody>
          <a:bodyPr vert="horz" lIns="91440" tIns="45720" rIns="91440" bIns="45720" rtlCol="0" anchor="b">
            <a:normAutofit/>
          </a:bodyPr>
          <a:lstStyle/>
          <a:p>
            <a:r>
              <a:rPr lang="en-US" sz="4000" kern="1200" err="1">
                <a:solidFill>
                  <a:schemeClr val="tx1"/>
                </a:solidFill>
                <a:latin typeface="+mj-lt"/>
                <a:ea typeface="+mj-ea"/>
                <a:cs typeface="+mj-cs"/>
              </a:rPr>
              <a:t>Blijf</a:t>
            </a:r>
            <a:r>
              <a:rPr lang="en-US" sz="4000" kern="1200">
                <a:solidFill>
                  <a:schemeClr val="tx1"/>
                </a:solidFill>
                <a:latin typeface="+mj-lt"/>
                <a:ea typeface="+mj-ea"/>
                <a:cs typeface="+mj-cs"/>
              </a:rPr>
              <a:t> </a:t>
            </a:r>
            <a:r>
              <a:rPr lang="en-US" sz="4000" kern="1200" err="1">
                <a:solidFill>
                  <a:schemeClr val="tx1"/>
                </a:solidFill>
                <a:latin typeface="+mj-lt"/>
                <a:ea typeface="+mj-ea"/>
                <a:cs typeface="+mj-cs"/>
              </a:rPr>
              <a:t>kalm</a:t>
            </a:r>
            <a:r>
              <a:rPr lang="en-US" sz="4000" kern="1200">
                <a:solidFill>
                  <a:schemeClr val="tx1"/>
                </a:solidFill>
                <a:latin typeface="+mj-lt"/>
                <a:ea typeface="+mj-ea"/>
                <a:cs typeface="+mj-cs"/>
              </a:rPr>
              <a:t> </a:t>
            </a:r>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3" r="19183" b="-1"/>
          <a:stretch/>
        </p:blipFill>
        <p:spPr bwMode="auto">
          <a:xfrm>
            <a:off x="399688" y="171715"/>
            <a:ext cx="6202961" cy="6132829"/>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46AC4B50-CE49-4133-B971-1AEABE66CBA0}"/>
              </a:ext>
            </a:extLst>
          </p:cNvPr>
          <p:cNvSpPr>
            <a:spLocks noGrp="1"/>
          </p:cNvSpPr>
          <p:nvPr>
            <p:ph idx="1"/>
          </p:nvPr>
        </p:nvSpPr>
        <p:spPr>
          <a:xfrm>
            <a:off x="7202657" y="3526300"/>
            <a:ext cx="4148093" cy="2588458"/>
          </a:xfrm>
        </p:spPr>
        <p:txBody>
          <a:bodyPr vert="horz" lIns="91440" tIns="45720" rIns="91440" bIns="45720" rtlCol="0">
            <a:normAutofit/>
          </a:bodyPr>
          <a:lstStyle/>
          <a:p>
            <a:r>
              <a:rPr lang="en-US" sz="2000" err="1"/>
              <a:t>Eerst</a:t>
            </a:r>
            <a:r>
              <a:rPr lang="en-US" sz="2000"/>
              <a:t> eigen </a:t>
            </a:r>
            <a:r>
              <a:rPr lang="en-US" sz="2000" err="1"/>
              <a:t>veiligheid</a:t>
            </a:r>
            <a:r>
              <a:rPr lang="en-US" sz="2000"/>
              <a:t> – dan die van </a:t>
            </a:r>
            <a:r>
              <a:rPr lang="en-US" sz="2000" err="1"/>
              <a:t>anderen</a:t>
            </a:r>
            <a:r>
              <a:rPr lang="en-US" sz="2000"/>
              <a:t> </a:t>
            </a:r>
          </a:p>
          <a:p>
            <a:r>
              <a:rPr lang="en-US" sz="2000" err="1"/>
              <a:t>Bv</a:t>
            </a:r>
            <a:r>
              <a:rPr lang="en-US" sz="2000"/>
              <a:t> </a:t>
            </a:r>
            <a:r>
              <a:rPr lang="en-US" sz="2000" err="1"/>
              <a:t>brandweerman</a:t>
            </a:r>
            <a:r>
              <a:rPr lang="en-US" sz="2000"/>
              <a:t> die door </a:t>
            </a:r>
            <a:r>
              <a:rPr lang="en-US" sz="2000" err="1"/>
              <a:t>onvoorzichtigheid</a:t>
            </a:r>
            <a:r>
              <a:rPr lang="en-US" sz="2000"/>
              <a:t> </a:t>
            </a:r>
            <a:r>
              <a:rPr lang="en-US" sz="2000" err="1"/>
              <a:t>een</a:t>
            </a:r>
            <a:r>
              <a:rPr lang="en-US" sz="2000"/>
              <a:t> </a:t>
            </a:r>
            <a:r>
              <a:rPr lang="en-US" sz="2000" err="1"/>
              <a:t>ongeval</a:t>
            </a:r>
            <a:r>
              <a:rPr lang="en-US" sz="2000"/>
              <a:t> </a:t>
            </a:r>
            <a:r>
              <a:rPr lang="en-US" sz="2000" err="1"/>
              <a:t>heeft</a:t>
            </a:r>
            <a:r>
              <a:rPr lang="en-US" sz="2000"/>
              <a:t> en </a:t>
            </a:r>
            <a:r>
              <a:rPr lang="en-US" sz="2000" err="1"/>
              <a:t>niet</a:t>
            </a:r>
            <a:r>
              <a:rPr lang="en-US" sz="2000"/>
              <a:t> in de </a:t>
            </a:r>
            <a:r>
              <a:rPr lang="en-US" sz="2000" err="1"/>
              <a:t>kazerne</a:t>
            </a:r>
            <a:r>
              <a:rPr lang="en-US" sz="2000"/>
              <a:t> </a:t>
            </a:r>
            <a:r>
              <a:rPr lang="en-US" sz="2000" err="1"/>
              <a:t>geraakt</a:t>
            </a:r>
            <a:r>
              <a:rPr lang="en-US" sz="2000"/>
              <a:t> …</a:t>
            </a:r>
          </a:p>
          <a:p>
            <a:pPr marL="0" indent="-228600">
              <a:buFont typeface="Arial" panose="020B0604020202020204" pitchFamily="34" charset="0"/>
              <a:buChar char="•"/>
            </a:pPr>
            <a:endParaRPr lang="en-US" sz="2000"/>
          </a:p>
        </p:txBody>
      </p:sp>
    </p:spTree>
    <p:extLst>
      <p:ext uri="{BB962C8B-B14F-4D97-AF65-F5344CB8AC3E}">
        <p14:creationId xmlns:p14="http://schemas.microsoft.com/office/powerpoint/2010/main" val="2742790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a:xfrm>
            <a:off x="7202657" y="525195"/>
            <a:ext cx="4148093" cy="1585993"/>
          </a:xfrm>
        </p:spPr>
        <p:txBody>
          <a:bodyPr vert="horz" lIns="91440" tIns="45720" rIns="91440" bIns="45720" rtlCol="0" anchor="b">
            <a:normAutofit/>
          </a:bodyPr>
          <a:lstStyle/>
          <a:p>
            <a:r>
              <a:rPr lang="en-US" sz="4000" kern="1200" err="1">
                <a:solidFill>
                  <a:schemeClr val="tx1"/>
                </a:solidFill>
                <a:latin typeface="+mj-lt"/>
                <a:ea typeface="+mj-ea"/>
                <a:cs typeface="+mj-cs"/>
              </a:rPr>
              <a:t>Alarmeer</a:t>
            </a:r>
            <a:r>
              <a:rPr lang="en-US" sz="4000" kern="1200">
                <a:solidFill>
                  <a:schemeClr val="tx1"/>
                </a:solidFill>
                <a:latin typeface="+mj-lt"/>
                <a:ea typeface="+mj-ea"/>
                <a:cs typeface="+mj-cs"/>
              </a:rPr>
              <a:t> en </a:t>
            </a:r>
            <a:r>
              <a:rPr lang="en-US" sz="4000" kern="1200" err="1">
                <a:solidFill>
                  <a:schemeClr val="tx1"/>
                </a:solidFill>
                <a:latin typeface="+mj-lt"/>
                <a:ea typeface="+mj-ea"/>
                <a:cs typeface="+mj-cs"/>
              </a:rPr>
              <a:t>evacueer</a:t>
            </a:r>
            <a:endParaRPr lang="en-US" sz="4000" kern="1200">
              <a:solidFill>
                <a:schemeClr val="tx1"/>
              </a:solidFill>
              <a:latin typeface="+mj-lt"/>
              <a:ea typeface="+mj-ea"/>
              <a:cs typeface="+mj-cs"/>
            </a:endParaRPr>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674" y="1586423"/>
            <a:ext cx="6646989" cy="3303412"/>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C828660F-5E53-47A2-A2DB-479C086E8DAC}"/>
              </a:ext>
            </a:extLst>
          </p:cNvPr>
          <p:cNvSpPr>
            <a:spLocks noGrp="1"/>
          </p:cNvSpPr>
          <p:nvPr>
            <p:ph idx="1"/>
          </p:nvPr>
        </p:nvSpPr>
        <p:spPr>
          <a:xfrm>
            <a:off x="7202657" y="2286000"/>
            <a:ext cx="4148093" cy="3828758"/>
          </a:xfrm>
        </p:spPr>
        <p:txBody>
          <a:bodyPr vert="horz" lIns="91440" tIns="45720" rIns="91440" bIns="45720" rtlCol="0">
            <a:normAutofit/>
          </a:bodyPr>
          <a:lstStyle/>
          <a:p>
            <a:r>
              <a:rPr lang="en-US" sz="2000" err="1"/>
              <a:t>Vooraf</a:t>
            </a:r>
            <a:endParaRPr lang="en-US" sz="2000"/>
          </a:p>
          <a:p>
            <a:pPr lvl="1"/>
            <a:r>
              <a:rPr lang="en-US" err="1"/>
              <a:t>Duidelijk</a:t>
            </a:r>
            <a:r>
              <a:rPr lang="en-US"/>
              <a:t> </a:t>
            </a:r>
            <a:r>
              <a:rPr lang="en-US" err="1"/>
              <a:t>noodsignaal</a:t>
            </a:r>
            <a:endParaRPr lang="en-US"/>
          </a:p>
          <a:p>
            <a:pPr lvl="1"/>
            <a:r>
              <a:rPr lang="en-US" err="1"/>
              <a:t>Verzamelplaats</a:t>
            </a:r>
            <a:r>
              <a:rPr lang="en-US"/>
              <a:t> </a:t>
            </a:r>
          </a:p>
          <a:p>
            <a:pPr lvl="1"/>
            <a:r>
              <a:rPr lang="en-US" err="1"/>
              <a:t>Evacuatieweg</a:t>
            </a:r>
            <a:r>
              <a:rPr lang="en-US"/>
              <a:t> </a:t>
            </a:r>
          </a:p>
          <a:p>
            <a:pPr lvl="1"/>
            <a:endParaRPr lang="en-US"/>
          </a:p>
          <a:p>
            <a:r>
              <a:rPr lang="en-US" sz="2000"/>
              <a:t>Moment </a:t>
            </a:r>
            <a:r>
              <a:rPr lang="en-US" sz="2000" err="1"/>
              <a:t>zelf</a:t>
            </a:r>
            <a:endParaRPr lang="en-US" sz="2000"/>
          </a:p>
          <a:p>
            <a:pPr lvl="1"/>
            <a:r>
              <a:rPr lang="en-US" err="1"/>
              <a:t>Alarmeer</a:t>
            </a:r>
            <a:r>
              <a:rPr lang="en-US"/>
              <a:t> via het </a:t>
            </a:r>
            <a:r>
              <a:rPr lang="en-US" err="1"/>
              <a:t>signaal</a:t>
            </a:r>
            <a:endParaRPr lang="en-US"/>
          </a:p>
          <a:p>
            <a:pPr lvl="1"/>
            <a:r>
              <a:rPr lang="en-US"/>
              <a:t>Sluit ramen en </a:t>
            </a:r>
            <a:r>
              <a:rPr lang="en-US" err="1"/>
              <a:t>deuren</a:t>
            </a:r>
            <a:endParaRPr lang="en-US"/>
          </a:p>
          <a:p>
            <a:pPr lvl="1"/>
            <a:r>
              <a:rPr lang="en-US" err="1"/>
              <a:t>Controleer</a:t>
            </a:r>
            <a:r>
              <a:rPr lang="en-US"/>
              <a:t> </a:t>
            </a:r>
          </a:p>
          <a:p>
            <a:pPr lvl="1"/>
            <a:r>
              <a:rPr lang="en-US" err="1"/>
              <a:t>Blijf</a:t>
            </a:r>
            <a:r>
              <a:rPr lang="en-US"/>
              <a:t> </a:t>
            </a:r>
            <a:r>
              <a:rPr lang="en-US" err="1"/>
              <a:t>buiten</a:t>
            </a:r>
            <a:r>
              <a:rPr lang="en-US"/>
              <a:t> </a:t>
            </a:r>
          </a:p>
        </p:txBody>
      </p:sp>
    </p:spTree>
    <p:extLst>
      <p:ext uri="{BB962C8B-B14F-4D97-AF65-F5344CB8AC3E}">
        <p14:creationId xmlns:p14="http://schemas.microsoft.com/office/powerpoint/2010/main" val="349333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1" name="Rectangle 70">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a:xfrm>
            <a:off x="838200" y="365126"/>
            <a:ext cx="10515600" cy="1288784"/>
          </a:xfrm>
        </p:spPr>
        <p:txBody>
          <a:bodyPr vert="horz" lIns="91440" tIns="45720" rIns="91440" bIns="45720" rtlCol="0" anchor="ctr">
            <a:normAutofit/>
          </a:bodyPr>
          <a:lstStyle/>
          <a:p>
            <a:r>
              <a:rPr lang="en-US" sz="4000"/>
              <a:t>Bel 112</a:t>
            </a:r>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94449EB-0695-4234-BA27-B0D7A8ED9D4D}"/>
              </a:ext>
            </a:extLst>
          </p:cNvPr>
          <p:cNvSpPr>
            <a:spLocks noGrp="1"/>
          </p:cNvSpPr>
          <p:nvPr>
            <p:ph idx="1"/>
          </p:nvPr>
        </p:nvSpPr>
        <p:spPr>
          <a:xfrm>
            <a:off x="7552944" y="1825625"/>
            <a:ext cx="3800856" cy="4303464"/>
          </a:xfrm>
        </p:spPr>
        <p:txBody>
          <a:bodyPr vert="horz" lIns="91440" tIns="45720" rIns="91440" bIns="45720" rtlCol="0">
            <a:normAutofit/>
          </a:bodyPr>
          <a:lstStyle/>
          <a:p>
            <a:r>
              <a:rPr lang="en-US" sz="2000"/>
              <a:t>Bel 112 of </a:t>
            </a:r>
            <a:r>
              <a:rPr lang="en-US" sz="2000" err="1"/>
              <a:t>gebruik</a:t>
            </a:r>
            <a:r>
              <a:rPr lang="en-US" sz="2000"/>
              <a:t> de app</a:t>
            </a:r>
          </a:p>
          <a:p>
            <a:r>
              <a:rPr lang="en-US" sz="2000" err="1"/>
              <a:t>Geef</a:t>
            </a:r>
            <a:r>
              <a:rPr lang="en-US" sz="2000"/>
              <a:t> </a:t>
            </a:r>
            <a:r>
              <a:rPr lang="en-US" sz="2000" err="1"/>
              <a:t>volgende</a:t>
            </a:r>
            <a:r>
              <a:rPr lang="en-US" sz="2000"/>
              <a:t> </a:t>
            </a:r>
            <a:r>
              <a:rPr lang="en-US" sz="2000" err="1"/>
              <a:t>zaken</a:t>
            </a:r>
            <a:r>
              <a:rPr lang="en-US" sz="2000"/>
              <a:t> door=</a:t>
            </a:r>
          </a:p>
          <a:p>
            <a:pPr lvl="1"/>
            <a:r>
              <a:rPr lang="en-US"/>
              <a:t>Wie </a:t>
            </a:r>
          </a:p>
          <a:p>
            <a:pPr lvl="1"/>
            <a:r>
              <a:rPr lang="en-US" err="1"/>
              <a:t>Waar</a:t>
            </a:r>
            <a:endParaRPr lang="en-US"/>
          </a:p>
          <a:p>
            <a:pPr lvl="1"/>
            <a:r>
              <a:rPr lang="en-US"/>
              <a:t>Wat</a:t>
            </a:r>
          </a:p>
          <a:p>
            <a:r>
              <a:rPr lang="en-US" sz="2000" err="1"/>
              <a:t>Opwachten</a:t>
            </a:r>
            <a:r>
              <a:rPr lang="en-US" sz="2000"/>
              <a:t> </a:t>
            </a:r>
          </a:p>
          <a:p>
            <a:r>
              <a:rPr lang="en-US" sz="2000" err="1"/>
              <a:t>Noodgevallen</a:t>
            </a:r>
            <a:r>
              <a:rPr lang="en-US" sz="2000"/>
              <a:t>, </a:t>
            </a:r>
            <a:r>
              <a:rPr lang="en-US" sz="2000" err="1"/>
              <a:t>niet</a:t>
            </a:r>
            <a:r>
              <a:rPr lang="en-US" sz="2000"/>
              <a:t> </a:t>
            </a:r>
            <a:r>
              <a:rPr lang="en-US" sz="2000" err="1"/>
              <a:t>zomaar</a:t>
            </a:r>
            <a:r>
              <a:rPr lang="en-US" sz="2000"/>
              <a:t> </a:t>
            </a:r>
          </a:p>
        </p:txBody>
      </p:sp>
    </p:spTree>
    <p:extLst>
      <p:ext uri="{BB962C8B-B14F-4D97-AF65-F5344CB8AC3E}">
        <p14:creationId xmlns:p14="http://schemas.microsoft.com/office/powerpoint/2010/main" val="874910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idx="1"/>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a:t>Max. 1 bluspoging</a:t>
            </a:r>
          </a:p>
          <a:p>
            <a:pPr indent="-228600">
              <a:buFont typeface="Arial" panose="020B0604020202020204" pitchFamily="34" charset="0"/>
              <a:buChar char="•"/>
            </a:pPr>
            <a:r>
              <a:rPr lang="en-US" sz="2000"/>
              <a:t>Hang de held niet uit </a:t>
            </a:r>
          </a:p>
          <a:p>
            <a:pPr indent="-228600">
              <a:buFont typeface="Arial" panose="020B0604020202020204" pitchFamily="34" charset="0"/>
              <a:buChar char="•"/>
            </a:pPr>
            <a:r>
              <a:rPr lang="en-US" sz="2000"/>
              <a:t>Welke blusmiddelen zijn er te vinden? </a:t>
            </a:r>
          </a:p>
          <a:p>
            <a:pPr marL="0" indent="-228600">
              <a:buFont typeface="Arial" panose="020B0604020202020204" pitchFamily="34" charset="0"/>
              <a:buChar char="•"/>
            </a:pPr>
            <a:endParaRPr lang="en-US" sz="2000"/>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r="16049"/>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90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136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err="1"/>
              <a:t>Verzamel</a:t>
            </a:r>
            <a:r>
              <a:rPr lang="en-US" sz="4000"/>
              <a:t> op de </a:t>
            </a:r>
            <a:r>
              <a:rPr lang="en-US" sz="4000" err="1"/>
              <a:t>juiste</a:t>
            </a:r>
            <a:r>
              <a:rPr lang="en-US" sz="4000"/>
              <a:t> </a:t>
            </a:r>
            <a:r>
              <a:rPr lang="en-US" sz="4000" err="1"/>
              <a:t>plaats</a:t>
            </a:r>
            <a:endParaRPr lang="en-US" sz="400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 b="46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2000" err="1"/>
              <a:t>Veilige</a:t>
            </a:r>
            <a:r>
              <a:rPr lang="en-US" sz="2000"/>
              <a:t> </a:t>
            </a:r>
            <a:r>
              <a:rPr lang="en-US" sz="2000" err="1"/>
              <a:t>plaats</a:t>
            </a:r>
            <a:endParaRPr lang="en-US" sz="2000"/>
          </a:p>
          <a:p>
            <a:pPr indent="-228600">
              <a:buFont typeface="Arial" panose="020B0604020202020204" pitchFamily="34" charset="0"/>
              <a:buChar char="•"/>
            </a:pPr>
            <a:r>
              <a:rPr lang="en-US" sz="2000" err="1"/>
              <a:t>Inventaris</a:t>
            </a:r>
            <a:r>
              <a:rPr lang="en-US" sz="2000"/>
              <a:t> </a:t>
            </a:r>
            <a:r>
              <a:rPr lang="en-US" sz="2000" err="1"/>
              <a:t>deelnemers</a:t>
            </a:r>
            <a:endParaRPr lang="en-US" sz="2000"/>
          </a:p>
          <a:p>
            <a:pPr indent="-228600">
              <a:buFont typeface="Arial" panose="020B0604020202020204" pitchFamily="34" charset="0"/>
              <a:buChar char="•"/>
            </a:pPr>
            <a:r>
              <a:rPr lang="en-US" sz="2000" err="1"/>
              <a:t>Aanspreekpunt</a:t>
            </a:r>
            <a:r>
              <a:rPr lang="en-US" sz="2000"/>
              <a:t> </a:t>
            </a:r>
          </a:p>
          <a:p>
            <a:pPr indent="-228600">
              <a:buFont typeface="Arial" panose="020B0604020202020204" pitchFamily="34" charset="0"/>
              <a:buChar char="•"/>
            </a:pPr>
            <a:r>
              <a:rPr lang="en-US" sz="2000" err="1"/>
              <a:t>Niet</a:t>
            </a:r>
            <a:r>
              <a:rPr lang="en-US" sz="2000"/>
              <a:t> </a:t>
            </a:r>
            <a:r>
              <a:rPr lang="en-US" sz="2000" err="1"/>
              <a:t>zomaar</a:t>
            </a:r>
            <a:r>
              <a:rPr lang="en-US" sz="2000"/>
              <a:t> </a:t>
            </a:r>
            <a:r>
              <a:rPr lang="en-US" sz="2000" err="1"/>
              <a:t>vertrekken</a:t>
            </a:r>
            <a:r>
              <a:rPr lang="en-US" sz="2000"/>
              <a:t> </a:t>
            </a:r>
          </a:p>
          <a:p>
            <a:pPr indent="-228600">
              <a:buFont typeface="Arial" panose="020B0604020202020204" pitchFamily="34" charset="0"/>
              <a:buChar char="•"/>
            </a:pPr>
            <a:endParaRPr lang="en-US" sz="2000"/>
          </a:p>
        </p:txBody>
      </p:sp>
    </p:spTree>
    <p:extLst>
      <p:ext uri="{BB962C8B-B14F-4D97-AF65-F5344CB8AC3E}">
        <p14:creationId xmlns:p14="http://schemas.microsoft.com/office/powerpoint/2010/main" val="33920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eugdwerkregels | De Ambrassade">
            <a:extLst>
              <a:ext uri="{FF2B5EF4-FFF2-40B4-BE49-F238E27FC236}">
                <a16:creationId xmlns:a16="http://schemas.microsoft.com/office/drawing/2014/main" id="{DCDF9838-473E-81D7-112A-A1AE32EBA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26" y="1035065"/>
            <a:ext cx="9381220" cy="5995409"/>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3071090" y="1015885"/>
            <a:ext cx="11210925" cy="744836"/>
          </a:xfrm>
        </p:spPr>
        <p:txBody>
          <a:bodyPr vert="horz" lIns="91440" tIns="45720" rIns="91440" bIns="45720" rtlCol="0" anchor="ctr">
            <a:normAutofit/>
          </a:bodyPr>
          <a:lstStyle/>
          <a:p>
            <a:pPr algn="ctr"/>
            <a:r>
              <a:rPr lang="en-US" kern="1200" dirty="0">
                <a:latin typeface="+mj-lt"/>
                <a:ea typeface="+mj-ea"/>
                <a:cs typeface="+mj-cs"/>
              </a:rPr>
              <a:t>Wie </a:t>
            </a:r>
            <a:r>
              <a:rPr lang="en-US" kern="1200" dirty="0" err="1">
                <a:latin typeface="+mj-lt"/>
                <a:ea typeface="+mj-ea"/>
                <a:cs typeface="+mj-cs"/>
              </a:rPr>
              <a:t>zijn</a:t>
            </a:r>
            <a:r>
              <a:rPr lang="en-US" kern="1200" dirty="0">
                <a:latin typeface="+mj-lt"/>
                <a:ea typeface="+mj-ea"/>
                <a:cs typeface="+mj-cs"/>
              </a:rPr>
              <a:t> </a:t>
            </a:r>
            <a:r>
              <a:rPr lang="en-US" kern="1200" dirty="0" err="1">
                <a:latin typeface="+mj-lt"/>
                <a:ea typeface="+mj-ea"/>
                <a:cs typeface="+mj-cs"/>
              </a:rPr>
              <a:t>wij</a:t>
            </a:r>
            <a:r>
              <a:rPr lang="en-US" kern="1200" dirty="0">
                <a:latin typeface="+mj-lt"/>
                <a:ea typeface="+mj-ea"/>
                <a:cs typeface="+mj-cs"/>
              </a:rPr>
              <a:t>?</a:t>
            </a:r>
          </a:p>
        </p:txBody>
      </p:sp>
    </p:spTree>
    <p:extLst>
      <p:ext uri="{BB962C8B-B14F-4D97-AF65-F5344CB8AC3E}">
        <p14:creationId xmlns:p14="http://schemas.microsoft.com/office/powerpoint/2010/main" val="4212922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a:xfrm>
            <a:off x="838200" y="365125"/>
            <a:ext cx="10515600" cy="1306443"/>
          </a:xfrm>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idx="1"/>
          </p:nvPr>
        </p:nvSpPr>
        <p:spPr>
          <a:xfrm>
            <a:off x="838200" y="1825625"/>
            <a:ext cx="4152774" cy="4303464"/>
          </a:xfrm>
        </p:spPr>
        <p:txBody>
          <a:bodyPr vert="horz" lIns="91440" tIns="45720" rIns="91440" bIns="45720" rtlCol="0">
            <a:normAutofit/>
          </a:bodyPr>
          <a:lstStyle/>
          <a:p>
            <a:r>
              <a:rPr lang="en-US" sz="2000" err="1"/>
              <a:t>Aanspreekpunt</a:t>
            </a:r>
            <a:endParaRPr lang="en-US" sz="2000"/>
          </a:p>
          <a:p>
            <a:r>
              <a:rPr lang="en-US" sz="2000" err="1"/>
              <a:t>Informeer</a:t>
            </a:r>
            <a:r>
              <a:rPr lang="en-US" sz="2000"/>
              <a:t> de </a:t>
            </a:r>
            <a:r>
              <a:rPr lang="en-US" sz="2000" err="1"/>
              <a:t>hulpdiensten</a:t>
            </a:r>
            <a:endParaRPr lang="en-US" sz="2000"/>
          </a:p>
          <a:p>
            <a:r>
              <a:rPr lang="en-US" sz="2000" err="1"/>
              <a:t>Werk</a:t>
            </a:r>
            <a:r>
              <a:rPr lang="en-US" sz="2000"/>
              <a:t> mee</a:t>
            </a:r>
          </a:p>
          <a:p>
            <a:pPr marL="0"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2" r="-1"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Blijf kalm</a:t>
            </a:r>
          </a:p>
        </p:txBody>
      </p:sp>
      <p:cxnSp>
        <p:nvCxnSpPr>
          <p:cNvPr id="4" name="Rechte verbindingslijn met pijl 3">
            <a:extLst>
              <a:ext uri="{FF2B5EF4-FFF2-40B4-BE49-F238E27FC236}">
                <a16:creationId xmlns:a16="http://schemas.microsoft.com/office/drawing/2014/main" id="{C60E107E-FC3D-43CB-899B-2AEE8EC8C956}"/>
              </a:ext>
            </a:extLst>
          </p:cNvPr>
          <p:cNvCxnSpPr/>
          <p:nvPr/>
        </p:nvCxnSpPr>
        <p:spPr>
          <a:xfrm>
            <a:off x="3047051"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494B722F-50E9-4C9A-890B-8E1C531E5205}"/>
              </a:ext>
            </a:extLst>
          </p:cNvPr>
          <p:cNvCxnSpPr/>
          <p:nvPr/>
        </p:nvCxnSpPr>
        <p:spPr>
          <a:xfrm>
            <a:off x="6564582" y="2648736"/>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Rechte verbindingslijn met pijl 16">
            <a:extLst>
              <a:ext uri="{FF2B5EF4-FFF2-40B4-BE49-F238E27FC236}">
                <a16:creationId xmlns:a16="http://schemas.microsoft.com/office/drawing/2014/main" id="{F626E2C6-9D56-4933-A353-19D2CC1845F3}"/>
              </a:ext>
            </a:extLst>
          </p:cNvPr>
          <p:cNvCxnSpPr/>
          <p:nvPr/>
        </p:nvCxnSpPr>
        <p:spPr>
          <a:xfrm>
            <a:off x="3722063"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C5463286-2D38-4643-A49D-63DAF38B090D}"/>
              </a:ext>
            </a:extLst>
          </p:cNvPr>
          <p:cNvCxnSpPr/>
          <p:nvPr/>
        </p:nvCxnSpPr>
        <p:spPr>
          <a:xfrm>
            <a:off x="7991117"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a:solidFill>
                  <a:schemeClr val="tx1"/>
                </a:solidFill>
                <a:latin typeface="+mj-lt"/>
                <a:ea typeface="+mj-ea"/>
                <a:cs typeface="+mj-cs"/>
              </a:rPr>
              <a:t>Even oefenen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DA750"/>
            </a:solidFill>
          </a:ln>
        </p:spPr>
        <p:style>
          <a:lnRef idx="1">
            <a:schemeClr val="accent1"/>
          </a:lnRef>
          <a:fillRef idx="0">
            <a:schemeClr val="accent1"/>
          </a:fillRef>
          <a:effectRef idx="0">
            <a:schemeClr val="accent1"/>
          </a:effectRef>
          <a:fontRef idx="minor">
            <a:schemeClr val="tx1"/>
          </a:fontRef>
        </p:style>
      </p:cxnSp>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err="1">
                <a:solidFill>
                  <a:srgbClr val="FFFFFF"/>
                </a:solidFill>
              </a:rPr>
              <a:t>Afsluiten</a:t>
            </a:r>
            <a:r>
              <a:rPr lang="en-US" sz="5200">
                <a:solidFill>
                  <a:srgbClr val="FFFFFF"/>
                </a:solidFill>
              </a:rPr>
              <a:t> en </a:t>
            </a:r>
            <a:r>
              <a:rPr lang="en-US" sz="5200" err="1">
                <a:solidFill>
                  <a:srgbClr val="FFFFFF"/>
                </a:solidFill>
              </a:rPr>
              <a:t>reflectie</a:t>
            </a:r>
            <a:endParaRPr lang="en-US" sz="5200">
              <a:solidFill>
                <a:srgbClr val="FFFFFF"/>
              </a:solidFill>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7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a:xfrm>
            <a:off x="648929" y="557190"/>
            <a:ext cx="5170852" cy="1671564"/>
          </a:xfrm>
        </p:spPr>
        <p:txBody>
          <a:bodyPr vert="horz" lIns="91440" tIns="45720" rIns="91440" bIns="45720" rtlCol="0" anchor="ctr">
            <a:normAutofit/>
          </a:bodyPr>
          <a:lstStyle/>
          <a:p>
            <a:r>
              <a:rPr lang="nl-BE" sz="4000" dirty="0"/>
              <a:t>Reflectie</a:t>
            </a:r>
            <a:r>
              <a:rPr lang="en-US" sz="4000" dirty="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idx="1"/>
          </p:nvPr>
        </p:nvSpPr>
        <p:spPr>
          <a:xfrm>
            <a:off x="648930" y="2398030"/>
            <a:ext cx="5180245" cy="3731058"/>
          </a:xfrm>
        </p:spPr>
        <p:txBody>
          <a:bodyPr vert="horz" lIns="91440" tIns="45720" rIns="91440" bIns="45720" rtlCol="0">
            <a:normAutofit/>
          </a:bodyPr>
          <a:lstStyle/>
          <a:p>
            <a:r>
              <a:rPr lang="en-US" sz="2000" dirty="0"/>
              <a:t>Wat neem </a:t>
            </a:r>
            <a:r>
              <a:rPr lang="en-US" sz="2000" dirty="0" err="1"/>
              <a:t>jij</a:t>
            </a:r>
            <a:r>
              <a:rPr lang="en-US" sz="2000" dirty="0"/>
              <a:t> mee </a:t>
            </a:r>
            <a:r>
              <a:rPr lang="en-US" sz="2000" dirty="0" err="1"/>
              <a:t>na</a:t>
            </a:r>
            <a:r>
              <a:rPr lang="en-US" sz="2000" dirty="0"/>
              <a:t> </a:t>
            </a:r>
            <a:r>
              <a:rPr lang="en-US" sz="2000" dirty="0" err="1"/>
              <a:t>vandaag</a:t>
            </a:r>
            <a:r>
              <a:rPr lang="en-US" sz="2000" dirty="0"/>
              <a:t>? </a:t>
            </a:r>
          </a:p>
          <a:p>
            <a:r>
              <a:rPr lang="en-US" sz="2000" dirty="0" err="1"/>
              <a:t>Waar</a:t>
            </a:r>
            <a:r>
              <a:rPr lang="en-US" sz="2000" dirty="0"/>
              <a:t> was </a:t>
            </a:r>
            <a:r>
              <a:rPr lang="en-US" sz="2000" dirty="0" err="1"/>
              <a:t>jij</a:t>
            </a:r>
            <a:r>
              <a:rPr lang="en-US" sz="2000" dirty="0"/>
              <a:t> je </a:t>
            </a:r>
            <a:r>
              <a:rPr lang="en-US" sz="2000" dirty="0" err="1"/>
              <a:t>nog</a:t>
            </a:r>
            <a:r>
              <a:rPr lang="en-US" sz="2000" dirty="0"/>
              <a:t> </a:t>
            </a:r>
            <a:r>
              <a:rPr lang="en-US" sz="2000" dirty="0" err="1"/>
              <a:t>niet</a:t>
            </a:r>
            <a:r>
              <a:rPr lang="en-US" sz="2000" dirty="0"/>
              <a:t> </a:t>
            </a:r>
            <a:r>
              <a:rPr lang="en-US" sz="2000" dirty="0" err="1"/>
              <a:t>bewust</a:t>
            </a:r>
            <a:r>
              <a:rPr lang="en-US" sz="2000" dirty="0"/>
              <a:t> van en ga je nu </a:t>
            </a:r>
            <a:r>
              <a:rPr lang="en-US" sz="2000" dirty="0" err="1"/>
              <a:t>anders</a:t>
            </a:r>
            <a:r>
              <a:rPr lang="en-US" sz="2000" dirty="0"/>
              <a:t> mee </a:t>
            </a:r>
            <a:r>
              <a:rPr lang="en-US" sz="2000" dirty="0" err="1"/>
              <a:t>omgaan</a:t>
            </a:r>
            <a:r>
              <a:rPr lang="en-US" sz="2000" dirty="0"/>
              <a:t>? </a:t>
            </a:r>
          </a:p>
          <a:p>
            <a:r>
              <a:rPr lang="en-US" sz="2000" dirty="0"/>
              <a:t>Als je morgen in </a:t>
            </a:r>
            <a:r>
              <a:rPr lang="en-US" sz="2000" dirty="0" err="1"/>
              <a:t>jouw</a:t>
            </a:r>
            <a:r>
              <a:rPr lang="en-US" sz="2000" dirty="0"/>
              <a:t> </a:t>
            </a:r>
            <a:r>
              <a:rPr lang="en-US" sz="2000" dirty="0" err="1"/>
              <a:t>lokaal</a:t>
            </a:r>
            <a:r>
              <a:rPr lang="en-US" sz="2000" dirty="0"/>
              <a:t>/</a:t>
            </a:r>
            <a:r>
              <a:rPr lang="en-US" sz="2000" dirty="0" err="1"/>
              <a:t>ruimte</a:t>
            </a:r>
            <a:r>
              <a:rPr lang="en-US" sz="2000" dirty="0"/>
              <a:t>/</a:t>
            </a:r>
            <a:r>
              <a:rPr lang="en-US" sz="2000" dirty="0" err="1"/>
              <a:t>gebouw</a:t>
            </a:r>
            <a:r>
              <a:rPr lang="en-US" sz="2000" dirty="0"/>
              <a:t> </a:t>
            </a:r>
            <a:r>
              <a:rPr lang="en-US" sz="2000" dirty="0" err="1"/>
              <a:t>komt</a:t>
            </a:r>
            <a:r>
              <a:rPr lang="en-US" sz="2000" dirty="0"/>
              <a:t>, wat is dan het </a:t>
            </a:r>
            <a:r>
              <a:rPr lang="en-US" sz="2000" dirty="0" err="1"/>
              <a:t>eerste</a:t>
            </a:r>
            <a:r>
              <a:rPr lang="en-US" sz="2000" dirty="0"/>
              <a:t> </a:t>
            </a:r>
            <a:r>
              <a:rPr lang="en-US" sz="2000" dirty="0" err="1"/>
              <a:t>dat</a:t>
            </a:r>
            <a:r>
              <a:rPr lang="en-US" sz="2000" dirty="0"/>
              <a:t> je </a:t>
            </a:r>
            <a:r>
              <a:rPr lang="en-US" sz="2000" dirty="0" err="1"/>
              <a:t>doet</a:t>
            </a:r>
            <a:r>
              <a:rPr lang="nl-BE" sz="2000" dirty="0"/>
              <a:t> als ‘gevolg’ van deze opleiding? </a:t>
            </a:r>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idx="1"/>
          </p:nvPr>
        </p:nvSpPr>
        <p:spPr/>
        <p:txBody>
          <a:bodyPr/>
          <a:lstStyle/>
          <a:p>
            <a:r>
              <a:rPr lang="nl-BE" dirty="0"/>
              <a:t>www.jeugdlokalen.be </a:t>
            </a:r>
          </a:p>
          <a:p>
            <a:r>
              <a:rPr lang="nl-BE" dirty="0">
                <a:solidFill>
                  <a:schemeClr val="bg2">
                    <a:lumMod val="65000"/>
                  </a:schemeClr>
                </a:solidFill>
              </a:rPr>
              <a:t>De website van jouw brandweerzone/hulpverleningszone </a:t>
            </a:r>
          </a:p>
          <a:p>
            <a:r>
              <a:rPr lang="nl-BE" dirty="0">
                <a:solidFill>
                  <a:schemeClr val="bg2">
                    <a:lumMod val="65000"/>
                  </a:schemeClr>
                </a:solidFill>
              </a:rPr>
              <a:t>Jeugd/vrijetijdsdienst van je stad/gemeente </a:t>
            </a:r>
          </a:p>
          <a:p>
            <a:r>
              <a:rPr lang="nl-BE" dirty="0"/>
              <a:t>Ikwordbrandweer.be voor wie meer wil dan dit </a:t>
            </a:r>
          </a:p>
          <a:p>
            <a:endParaRPr lang="nl-BE" dirty="0"/>
          </a:p>
        </p:txBody>
      </p:sp>
    </p:spTree>
    <p:extLst>
      <p:ext uri="{BB962C8B-B14F-4D97-AF65-F5344CB8AC3E}">
        <p14:creationId xmlns:p14="http://schemas.microsoft.com/office/powerpoint/2010/main" val="48579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idx="1"/>
          </p:nvPr>
        </p:nvSpPr>
        <p:spPr>
          <a:xfrm>
            <a:off x="838200" y="2003876"/>
            <a:ext cx="10515600" cy="3949152"/>
          </a:xfrm>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602" y="3915111"/>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350001" y="3798384"/>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dirty="0"/>
              <a:t>Ik zit momenteel </a:t>
            </a:r>
            <a:endParaRPr lang="nl-BE" sz="6000" dirty="0"/>
          </a:p>
          <a:p>
            <a:pPr marL="0" indent="0" algn="ctr">
              <a:buNone/>
            </a:pPr>
            <a:r>
              <a:rPr lang="nl-NL" sz="6000" dirty="0"/>
              <a:t>in de leiding  </a:t>
            </a:r>
            <a:endParaRPr lang="nl-BE" sz="6000" dirty="0"/>
          </a:p>
        </p:txBody>
      </p:sp>
    </p:spTree>
    <p:extLst>
      <p:ext uri="{BB962C8B-B14F-4D97-AF65-F5344CB8AC3E}">
        <p14:creationId xmlns:p14="http://schemas.microsoft.com/office/powerpoint/2010/main" val="165311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D15A7048-75E7-4E83-91AB-A4F096F6BA38}"/>
              </a:ext>
            </a:extLst>
          </p:cNvPr>
          <p:cNvSpPr>
            <a:spLocks noGrp="1"/>
          </p:cNvSpPr>
          <p:nvPr>
            <p:ph idx="1"/>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theme/theme1.xml><?xml version="1.0" encoding="utf-8"?>
<a:theme xmlns:a="http://schemas.openxmlformats.org/drawingml/2006/main" name="Kantoorthema">
  <a:themeElements>
    <a:clrScheme name="Aangepast 2">
      <a:dk1>
        <a:srgbClr val="F25C05"/>
      </a:dk1>
      <a:lt1>
        <a:srgbClr val="FFFFFF"/>
      </a:lt1>
      <a:dk2>
        <a:srgbClr val="2D2D2C"/>
      </a:dk2>
      <a:lt2>
        <a:srgbClr val="FFFFFF"/>
      </a:lt2>
      <a:accent1>
        <a:srgbClr val="0071BA"/>
      </a:accent1>
      <a:accent2>
        <a:srgbClr val="F25C05"/>
      </a:accent2>
      <a:accent3>
        <a:srgbClr val="009C4C"/>
      </a:accent3>
      <a:accent4>
        <a:srgbClr val="898232"/>
      </a:accent4>
      <a:accent5>
        <a:srgbClr val="FFD64F"/>
      </a:accent5>
      <a:accent6>
        <a:srgbClr val="20A9C9"/>
      </a:accent6>
      <a:hlink>
        <a:srgbClr val="F25C05"/>
      </a:hlink>
      <a:folHlink>
        <a:srgbClr val="F25C05"/>
      </a:folHlink>
    </a:clrScheme>
    <a:fontScheme name="Jeugdlokalen">
      <a:majorFont>
        <a:latin typeface="Gilroy ExtraBold"/>
        <a:ea typeface=""/>
        <a:cs typeface=""/>
      </a:majorFont>
      <a:minorFont>
        <a:latin typeface="Gilro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6" ma:contentTypeDescription="Een nieuw document maken." ma:contentTypeScope="" ma:versionID="50d7c25859c8689c0a31b720249ac8e2">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91a9932f5971e832170f7ec5b44e62e0"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Props1.xml><?xml version="1.0" encoding="utf-8"?>
<ds:datastoreItem xmlns:ds="http://schemas.openxmlformats.org/officeDocument/2006/customXml" ds:itemID="{8F4EDEC7-C328-4264-8160-48216C9168A6}">
  <ds:schemaRefs>
    <ds:schemaRef ds:uri="http://schemas.microsoft.com/sharepoint/v3/contenttype/forms"/>
  </ds:schemaRefs>
</ds:datastoreItem>
</file>

<file path=customXml/itemProps2.xml><?xml version="1.0" encoding="utf-8"?>
<ds:datastoreItem xmlns:ds="http://schemas.openxmlformats.org/officeDocument/2006/customXml" ds:itemID="{6C3200AF-C2DF-4409-9EB0-9252FDB1FDB5}"/>
</file>

<file path=customXml/itemProps3.xml><?xml version="1.0" encoding="utf-8"?>
<ds:datastoreItem xmlns:ds="http://schemas.openxmlformats.org/officeDocument/2006/customXml" ds:itemID="{039BFC1E-F84B-4957-A975-33E1400FB429}">
  <ds:schemaRefs>
    <ds:schemaRef ds:uri="f44e904d-c03d-4a21-b4dd-e45f0b357ee4"/>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4aa80f02-7857-4884-ba9f-91c81a1eeef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786</TotalTime>
  <Words>5068</Words>
  <Application>Microsoft Office PowerPoint</Application>
  <PresentationFormat>Breedbeeld</PresentationFormat>
  <Paragraphs>628</Paragraphs>
  <Slides>65</Slides>
  <Notes>64</Notes>
  <HiddenSlides>0</HiddenSlides>
  <MMClips>7</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65</vt:i4>
      </vt:variant>
    </vt:vector>
  </HeadingPairs>
  <TitlesOfParts>
    <vt:vector size="73" baseType="lpstr">
      <vt:lpstr>Arial</vt:lpstr>
      <vt:lpstr>Calibri</vt:lpstr>
      <vt:lpstr>Gilroy ExtraBold</vt:lpstr>
      <vt:lpstr>Gilroy Light</vt:lpstr>
      <vt:lpstr>Open Sans</vt:lpstr>
      <vt:lpstr>Symbol</vt:lpstr>
      <vt:lpstr>Trebuchet MS</vt:lpstr>
      <vt:lpstr>Kantoorthema</vt:lpstr>
      <vt:lpstr>Sessie Brandveiligheid jeugdwerkinfrastructuur</vt:lpstr>
      <vt:lpstr>Op het programma </vt:lpstr>
      <vt:lpstr>Wat komt er aan bod in deze vorming?</vt:lpstr>
      <vt:lpstr>Introductie en kennismaking </vt:lpstr>
      <vt:lpstr>Wie zijn wij?</vt:lpstr>
      <vt:lpstr>Wie zijn wij?</vt:lpstr>
      <vt:lpstr>Wie zijn jullie? </vt:lpstr>
      <vt:lpstr>PowerPoint-presentatie</vt:lpstr>
      <vt:lpstr>PowerPoint-presentatie</vt:lpstr>
      <vt:lpstr>PowerPoint-presentatie</vt:lpstr>
      <vt:lpstr>PowerPoint-presentatie</vt:lpstr>
      <vt:lpstr>Wat komt vandaag aan bod? </vt:lpstr>
      <vt:lpstr>Waarom is brandveiligheid belangrijk? </vt:lpstr>
      <vt:lpstr>PowerPoint-presentatie</vt:lpstr>
      <vt:lpstr>Pictogrammen en gevaren </vt:lpstr>
      <vt:lpstr>Gebruik het juiste pictogram tijdens het verhaal </vt:lpstr>
      <vt:lpstr>We vertellen een verhaal</vt:lpstr>
      <vt:lpstr>Deze pictogrammen duiden de (nood)uitgang of de richtingen van (nood)uitgangen aan</vt:lpstr>
      <vt:lpstr>Verzamelplaats</vt:lpstr>
      <vt:lpstr>EHBO</vt:lpstr>
      <vt:lpstr>Middelen die je gebruikt bij een ‘incident’</vt:lpstr>
      <vt:lpstr>Deze pictogrammen duiden mogelijke gevaren aan</vt:lpstr>
      <vt:lpstr>Elektriciteit</vt:lpstr>
      <vt:lpstr>De gevaren </vt:lpstr>
      <vt:lpstr>Wat gebeurt er in dit filmpje?</vt:lpstr>
      <vt:lpstr>Batterijen</vt:lpstr>
      <vt:lpstr>Batterijen</vt:lpstr>
      <vt:lpstr>Wat kaarten we aan in dit filmpje en op de foto?</vt:lpstr>
      <vt:lpstr>Afval,  orde en netheid </vt:lpstr>
      <vt:lpstr>Afval,  orde en netheid </vt:lpstr>
      <vt:lpstr>Wat gebeurt er in dit filmpje en op de foto? </vt:lpstr>
      <vt:lpstr>Elektriciteit </vt:lpstr>
      <vt:lpstr>Elektriciteit </vt:lpstr>
      <vt:lpstr>Wat gebeurt er in deze filmpjes? </vt:lpstr>
      <vt:lpstr>Kaarsen, fakkels en theelichtjes </vt:lpstr>
      <vt:lpstr>Kaarsen,  fakkels en  theelichtjes </vt:lpstr>
      <vt:lpstr>Wat kaarten we aan in dit filmpje? </vt:lpstr>
      <vt:lpstr>Sfeerverlichting en decoratie </vt:lpstr>
      <vt:lpstr>Sfeerverlichting  en decoratie </vt:lpstr>
      <vt:lpstr>De gevaarlijke stoffen veiling</vt:lpstr>
      <vt:lpstr>Stockage  gevaarlijke  materialen </vt:lpstr>
      <vt:lpstr>Stockage  gevaarlijke  materialen </vt:lpstr>
      <vt:lpstr>Wat zouden de gevaren op deze foto’s zijn? </vt:lpstr>
      <vt:lpstr>Extra verwarmingselementen en CO-vergiftiging </vt:lpstr>
      <vt:lpstr>Extra verwarmings- elementen  en CO-vergiftiging </vt:lpstr>
      <vt:lpstr>Wat gebeurt er in dit filmpje/foto? </vt:lpstr>
      <vt:lpstr>Gas </vt:lpstr>
      <vt:lpstr>Gas </vt:lpstr>
      <vt:lpstr>Pauze </vt:lpstr>
      <vt:lpstr>De gevaren </vt:lpstr>
      <vt:lpstr>PowerPoint-presentatie</vt:lpstr>
      <vt:lpstr>Wat zeggen jongeren?  </vt:lpstr>
      <vt:lpstr>6 richtlijnen bij brand </vt:lpstr>
      <vt:lpstr>PowerPoint-presentatie</vt:lpstr>
      <vt:lpstr>Blijf kalm </vt:lpstr>
      <vt:lpstr>Alarmeer en evacueer</vt:lpstr>
      <vt:lpstr>Bel 112</vt:lpstr>
      <vt:lpstr>Doe een bluspoging </vt:lpstr>
      <vt:lpstr>Verzamel op de juiste plaats</vt:lpstr>
      <vt:lpstr>Werk mee</vt:lpstr>
      <vt:lpstr>6 richtlijnen bij brand </vt:lpstr>
      <vt:lpstr>Even oefenen </vt:lpstr>
      <vt:lpstr>De gevaren </vt:lpstr>
      <vt:lpstr>Reflectie </vt:lpstr>
      <vt:lpstr>Waar kan je terecht voor meer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22</cp:revision>
  <cp:lastPrinted>2022-03-09T13:51:53Z</cp:lastPrinted>
  <dcterms:created xsi:type="dcterms:W3CDTF">2021-09-13T09:14:08Z</dcterms:created>
  <dcterms:modified xsi:type="dcterms:W3CDTF">2023-01-24T09:18:40Z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