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8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</p:sldIdLst>
  <p:sldSz cx="12192000" cy="6858000"/>
  <p:notesSz cx="6799263" cy="99298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0" roundtripDataSignature="AMtx7mgc573upiDmrnRRL+uX+lwIVgnq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3C8C68-9CF6-42B2-A0AE-D9A25B8A2ED6}" v="84" dt="2024-04-17T09:14:55.563"/>
  </p1510:revLst>
</p1510:revInfo>
</file>

<file path=ppt/tableStyles.xml><?xml version="1.0" encoding="utf-8"?>
<a:tblStyleLst xmlns:a="http://schemas.openxmlformats.org/drawingml/2006/main" def="{DE2E449B-EB2F-41DB-AE43-E57AEEDCC347}">
  <a:tblStyle styleId="{DE2E449B-EB2F-41DB-AE43-E57AEEDCC347}" styleName="Table_0">
    <a:wholeTbl>
      <a:tcTxStyle b="off" i="off">
        <a:font>
          <a:latin typeface="Gilroy Light"/>
          <a:ea typeface="Gilroy Light"/>
          <a:cs typeface="Gilroy Light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BF3"/>
          </a:solidFill>
        </a:fill>
      </a:tcStyle>
    </a:wholeTbl>
    <a:band1H>
      <a:tcTxStyle b="off" i="off"/>
      <a:tcStyle>
        <a:tcBdr/>
        <a:fill>
          <a:solidFill>
            <a:srgbClr val="CAD4E6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AD4E6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Gilroy Light"/>
          <a:ea typeface="Gilroy Light"/>
          <a:cs typeface="Gilroy Light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Gilroy Light"/>
          <a:ea typeface="Gilroy Light"/>
          <a:cs typeface="Gilroy Light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Gilroy Light"/>
          <a:ea typeface="Gilroy Light"/>
          <a:cs typeface="Gilroy Light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Gilroy Light"/>
          <a:ea typeface="Gilroy Light"/>
          <a:cs typeface="Gilroy Light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customschemas.google.com/relationships/presentationmetadata" Target="metadata"/><Relationship Id="rId95" Type="http://schemas.microsoft.com/office/2016/11/relationships/changesInfo" Target="changesInfos/changesInfo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presProps" Target="presProps.xml"/><Relationship Id="rId9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viewProps" Target="viewProps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na Schuermans" userId="7fabdca3-5dad-46cf-becd-15cf68f67b6f" providerId="ADAL" clId="{D53C8C68-9CF6-42B2-A0AE-D9A25B8A2ED6}"/>
    <pc:docChg chg="undo custSel modSld">
      <pc:chgData name="Tina Schuermans" userId="7fabdca3-5dad-46cf-becd-15cf68f67b6f" providerId="ADAL" clId="{D53C8C68-9CF6-42B2-A0AE-D9A25B8A2ED6}" dt="2024-04-17T09:42:15.311" v="333" actId="1076"/>
      <pc:docMkLst>
        <pc:docMk/>
      </pc:docMkLst>
      <pc:sldChg chg="modSp mod">
        <pc:chgData name="Tina Schuermans" userId="7fabdca3-5dad-46cf-becd-15cf68f67b6f" providerId="ADAL" clId="{D53C8C68-9CF6-42B2-A0AE-D9A25B8A2ED6}" dt="2024-04-17T09:08:31.346" v="11" actId="20577"/>
        <pc:sldMkLst>
          <pc:docMk/>
          <pc:sldMk cId="0" sldId="280"/>
        </pc:sldMkLst>
        <pc:spChg chg="mod">
          <ac:chgData name="Tina Schuermans" userId="7fabdca3-5dad-46cf-becd-15cf68f67b6f" providerId="ADAL" clId="{D53C8C68-9CF6-42B2-A0AE-D9A25B8A2ED6}" dt="2024-04-17T09:08:31.346" v="11" actId="20577"/>
          <ac:spMkLst>
            <pc:docMk/>
            <pc:sldMk cId="0" sldId="280"/>
            <ac:spMk id="288" creationId="{00000000-0000-0000-0000-000000000000}"/>
          </ac:spMkLst>
        </pc:spChg>
      </pc:sldChg>
      <pc:sldChg chg="modSp mod">
        <pc:chgData name="Tina Schuermans" userId="7fabdca3-5dad-46cf-becd-15cf68f67b6f" providerId="ADAL" clId="{D53C8C68-9CF6-42B2-A0AE-D9A25B8A2ED6}" dt="2024-04-17T09:08:38.718" v="12" actId="20577"/>
        <pc:sldMkLst>
          <pc:docMk/>
          <pc:sldMk cId="0" sldId="281"/>
        </pc:sldMkLst>
        <pc:spChg chg="mod">
          <ac:chgData name="Tina Schuermans" userId="7fabdca3-5dad-46cf-becd-15cf68f67b6f" providerId="ADAL" clId="{D53C8C68-9CF6-42B2-A0AE-D9A25B8A2ED6}" dt="2024-04-17T09:08:38.718" v="12" actId="20577"/>
          <ac:spMkLst>
            <pc:docMk/>
            <pc:sldMk cId="0" sldId="281"/>
            <ac:spMk id="295" creationId="{00000000-0000-0000-0000-000000000000}"/>
          </ac:spMkLst>
        </pc:spChg>
      </pc:sldChg>
      <pc:sldChg chg="modSp mod">
        <pc:chgData name="Tina Schuermans" userId="7fabdca3-5dad-46cf-becd-15cf68f67b6f" providerId="ADAL" clId="{D53C8C68-9CF6-42B2-A0AE-D9A25B8A2ED6}" dt="2024-04-17T09:09:08.257" v="24" actId="20577"/>
        <pc:sldMkLst>
          <pc:docMk/>
          <pc:sldMk cId="0" sldId="287"/>
        </pc:sldMkLst>
        <pc:spChg chg="mod">
          <ac:chgData name="Tina Schuermans" userId="7fabdca3-5dad-46cf-becd-15cf68f67b6f" providerId="ADAL" clId="{D53C8C68-9CF6-42B2-A0AE-D9A25B8A2ED6}" dt="2024-04-17T09:09:08.257" v="24" actId="20577"/>
          <ac:spMkLst>
            <pc:docMk/>
            <pc:sldMk cId="0" sldId="287"/>
            <ac:spMk id="337" creationId="{00000000-0000-0000-0000-000000000000}"/>
          </ac:spMkLst>
        </pc:spChg>
      </pc:sldChg>
      <pc:sldChg chg="addSp modSp mod">
        <pc:chgData name="Tina Schuermans" userId="7fabdca3-5dad-46cf-becd-15cf68f67b6f" providerId="ADAL" clId="{D53C8C68-9CF6-42B2-A0AE-D9A25B8A2ED6}" dt="2024-04-17T09:10:21.058" v="71" actId="20577"/>
        <pc:sldMkLst>
          <pc:docMk/>
          <pc:sldMk cId="0" sldId="288"/>
        </pc:sldMkLst>
        <pc:spChg chg="add mod">
          <ac:chgData name="Tina Schuermans" userId="7fabdca3-5dad-46cf-becd-15cf68f67b6f" providerId="ADAL" clId="{D53C8C68-9CF6-42B2-A0AE-D9A25B8A2ED6}" dt="2024-04-17T09:10:15.098" v="68" actId="20577"/>
          <ac:spMkLst>
            <pc:docMk/>
            <pc:sldMk cId="0" sldId="288"/>
            <ac:spMk id="3" creationId="{A0D0ECF3-1332-C557-76AD-6FA118174065}"/>
          </ac:spMkLst>
        </pc:spChg>
        <pc:spChg chg="mod">
          <ac:chgData name="Tina Schuermans" userId="7fabdca3-5dad-46cf-becd-15cf68f67b6f" providerId="ADAL" clId="{D53C8C68-9CF6-42B2-A0AE-D9A25B8A2ED6}" dt="2024-04-17T09:10:21.058" v="71" actId="20577"/>
          <ac:spMkLst>
            <pc:docMk/>
            <pc:sldMk cId="0" sldId="288"/>
            <ac:spMk id="347" creationId="{00000000-0000-0000-0000-000000000000}"/>
          </ac:spMkLst>
        </pc:spChg>
      </pc:sldChg>
      <pc:sldChg chg="modSp mod">
        <pc:chgData name="Tina Schuermans" userId="7fabdca3-5dad-46cf-becd-15cf68f67b6f" providerId="ADAL" clId="{D53C8C68-9CF6-42B2-A0AE-D9A25B8A2ED6}" dt="2024-04-17T09:11:35.641" v="88" actId="732"/>
        <pc:sldMkLst>
          <pc:docMk/>
          <pc:sldMk cId="0" sldId="289"/>
        </pc:sldMkLst>
        <pc:picChg chg="mod">
          <ac:chgData name="Tina Schuermans" userId="7fabdca3-5dad-46cf-becd-15cf68f67b6f" providerId="ADAL" clId="{D53C8C68-9CF6-42B2-A0AE-D9A25B8A2ED6}" dt="2024-04-17T09:11:00.609" v="83" actId="1076"/>
          <ac:picMkLst>
            <pc:docMk/>
            <pc:sldMk cId="0" sldId="289"/>
            <ac:picMk id="354" creationId="{00000000-0000-0000-0000-000000000000}"/>
          </ac:picMkLst>
        </pc:picChg>
        <pc:picChg chg="mod modCrop">
          <ac:chgData name="Tina Schuermans" userId="7fabdca3-5dad-46cf-becd-15cf68f67b6f" providerId="ADAL" clId="{D53C8C68-9CF6-42B2-A0AE-D9A25B8A2ED6}" dt="2024-04-17T09:11:07.489" v="84" actId="1076"/>
          <ac:picMkLst>
            <pc:docMk/>
            <pc:sldMk cId="0" sldId="289"/>
            <ac:picMk id="355" creationId="{00000000-0000-0000-0000-000000000000}"/>
          </ac:picMkLst>
        </pc:picChg>
        <pc:picChg chg="mod">
          <ac:chgData name="Tina Schuermans" userId="7fabdca3-5dad-46cf-becd-15cf68f67b6f" providerId="ADAL" clId="{D53C8C68-9CF6-42B2-A0AE-D9A25B8A2ED6}" dt="2024-04-17T09:10:58.937" v="82" actId="1076"/>
          <ac:picMkLst>
            <pc:docMk/>
            <pc:sldMk cId="0" sldId="289"/>
            <ac:picMk id="356" creationId="{00000000-0000-0000-0000-000000000000}"/>
          </ac:picMkLst>
        </pc:picChg>
        <pc:picChg chg="mod modCrop">
          <ac:chgData name="Tina Schuermans" userId="7fabdca3-5dad-46cf-becd-15cf68f67b6f" providerId="ADAL" clId="{D53C8C68-9CF6-42B2-A0AE-D9A25B8A2ED6}" dt="2024-04-17T09:11:35.641" v="88" actId="732"/>
          <ac:picMkLst>
            <pc:docMk/>
            <pc:sldMk cId="0" sldId="289"/>
            <ac:picMk id="357" creationId="{00000000-0000-0000-0000-000000000000}"/>
          </ac:picMkLst>
        </pc:picChg>
      </pc:sldChg>
      <pc:sldChg chg="modSp mod">
        <pc:chgData name="Tina Schuermans" userId="7fabdca3-5dad-46cf-becd-15cf68f67b6f" providerId="ADAL" clId="{D53C8C68-9CF6-42B2-A0AE-D9A25B8A2ED6}" dt="2024-04-17T09:12:02.041" v="94" actId="1076"/>
        <pc:sldMkLst>
          <pc:docMk/>
          <pc:sldMk cId="0" sldId="290"/>
        </pc:sldMkLst>
        <pc:picChg chg="mod">
          <ac:chgData name="Tina Schuermans" userId="7fabdca3-5dad-46cf-becd-15cf68f67b6f" providerId="ADAL" clId="{D53C8C68-9CF6-42B2-A0AE-D9A25B8A2ED6}" dt="2024-04-17T09:12:02.041" v="94" actId="1076"/>
          <ac:picMkLst>
            <pc:docMk/>
            <pc:sldMk cId="0" sldId="290"/>
            <ac:picMk id="364" creationId="{00000000-0000-0000-0000-000000000000}"/>
          </ac:picMkLst>
        </pc:picChg>
        <pc:picChg chg="mod">
          <ac:chgData name="Tina Schuermans" userId="7fabdca3-5dad-46cf-becd-15cf68f67b6f" providerId="ADAL" clId="{D53C8C68-9CF6-42B2-A0AE-D9A25B8A2ED6}" dt="2024-04-17T09:11:57.392" v="92" actId="1076"/>
          <ac:picMkLst>
            <pc:docMk/>
            <pc:sldMk cId="0" sldId="290"/>
            <ac:picMk id="365" creationId="{00000000-0000-0000-0000-000000000000}"/>
          </ac:picMkLst>
        </pc:picChg>
        <pc:picChg chg="mod">
          <ac:chgData name="Tina Schuermans" userId="7fabdca3-5dad-46cf-becd-15cf68f67b6f" providerId="ADAL" clId="{D53C8C68-9CF6-42B2-A0AE-D9A25B8A2ED6}" dt="2024-04-17T09:11:59.032" v="93" actId="1076"/>
          <ac:picMkLst>
            <pc:docMk/>
            <pc:sldMk cId="0" sldId="290"/>
            <ac:picMk id="367" creationId="{00000000-0000-0000-0000-000000000000}"/>
          </ac:picMkLst>
        </pc:picChg>
      </pc:sldChg>
      <pc:sldChg chg="modSp mod">
        <pc:chgData name="Tina Schuermans" userId="7fabdca3-5dad-46cf-becd-15cf68f67b6f" providerId="ADAL" clId="{D53C8C68-9CF6-42B2-A0AE-D9A25B8A2ED6}" dt="2024-04-17T09:12:15.274" v="95" actId="20577"/>
        <pc:sldMkLst>
          <pc:docMk/>
          <pc:sldMk cId="0" sldId="291"/>
        </pc:sldMkLst>
        <pc:spChg chg="mod">
          <ac:chgData name="Tina Schuermans" userId="7fabdca3-5dad-46cf-becd-15cf68f67b6f" providerId="ADAL" clId="{D53C8C68-9CF6-42B2-A0AE-D9A25B8A2ED6}" dt="2024-04-17T09:12:15.274" v="95" actId="20577"/>
          <ac:spMkLst>
            <pc:docMk/>
            <pc:sldMk cId="0" sldId="291"/>
            <ac:spMk id="373" creationId="{00000000-0000-0000-0000-000000000000}"/>
          </ac:spMkLst>
        </pc:spChg>
      </pc:sldChg>
      <pc:sldChg chg="modSp mod">
        <pc:chgData name="Tina Schuermans" userId="7fabdca3-5dad-46cf-becd-15cf68f67b6f" providerId="ADAL" clId="{D53C8C68-9CF6-42B2-A0AE-D9A25B8A2ED6}" dt="2024-04-17T09:12:38.571" v="107" actId="20577"/>
        <pc:sldMkLst>
          <pc:docMk/>
          <pc:sldMk cId="0" sldId="292"/>
        </pc:sldMkLst>
        <pc:spChg chg="mod">
          <ac:chgData name="Tina Schuermans" userId="7fabdca3-5dad-46cf-becd-15cf68f67b6f" providerId="ADAL" clId="{D53C8C68-9CF6-42B2-A0AE-D9A25B8A2ED6}" dt="2024-04-17T09:12:38.571" v="107" actId="20577"/>
          <ac:spMkLst>
            <pc:docMk/>
            <pc:sldMk cId="0" sldId="292"/>
            <ac:spMk id="379" creationId="{00000000-0000-0000-0000-000000000000}"/>
          </ac:spMkLst>
        </pc:spChg>
      </pc:sldChg>
      <pc:sldChg chg="modSp mod">
        <pc:chgData name="Tina Schuermans" userId="7fabdca3-5dad-46cf-becd-15cf68f67b6f" providerId="ADAL" clId="{D53C8C68-9CF6-42B2-A0AE-D9A25B8A2ED6}" dt="2024-04-17T09:13:02.106" v="109" actId="20577"/>
        <pc:sldMkLst>
          <pc:docMk/>
          <pc:sldMk cId="0" sldId="297"/>
        </pc:sldMkLst>
        <pc:spChg chg="mod">
          <ac:chgData name="Tina Schuermans" userId="7fabdca3-5dad-46cf-becd-15cf68f67b6f" providerId="ADAL" clId="{D53C8C68-9CF6-42B2-A0AE-D9A25B8A2ED6}" dt="2024-04-17T09:13:02.106" v="109" actId="20577"/>
          <ac:spMkLst>
            <pc:docMk/>
            <pc:sldMk cId="0" sldId="297"/>
            <ac:spMk id="424" creationId="{00000000-0000-0000-0000-000000000000}"/>
          </ac:spMkLst>
        </pc:spChg>
      </pc:sldChg>
      <pc:sldChg chg="modSp mod">
        <pc:chgData name="Tina Schuermans" userId="7fabdca3-5dad-46cf-becd-15cf68f67b6f" providerId="ADAL" clId="{D53C8C68-9CF6-42B2-A0AE-D9A25B8A2ED6}" dt="2024-04-17T09:13:30.921" v="112" actId="1076"/>
        <pc:sldMkLst>
          <pc:docMk/>
          <pc:sldMk cId="0" sldId="298"/>
        </pc:sldMkLst>
        <pc:spChg chg="mod">
          <ac:chgData name="Tina Schuermans" userId="7fabdca3-5dad-46cf-becd-15cf68f67b6f" providerId="ADAL" clId="{D53C8C68-9CF6-42B2-A0AE-D9A25B8A2ED6}" dt="2024-04-17T09:13:27.409" v="111" actId="1076"/>
          <ac:spMkLst>
            <pc:docMk/>
            <pc:sldMk cId="0" sldId="298"/>
            <ac:spMk id="433" creationId="{00000000-0000-0000-0000-000000000000}"/>
          </ac:spMkLst>
        </pc:spChg>
        <pc:picChg chg="mod">
          <ac:chgData name="Tina Schuermans" userId="7fabdca3-5dad-46cf-becd-15cf68f67b6f" providerId="ADAL" clId="{D53C8C68-9CF6-42B2-A0AE-D9A25B8A2ED6}" dt="2024-04-17T09:13:30.921" v="112" actId="1076"/>
          <ac:picMkLst>
            <pc:docMk/>
            <pc:sldMk cId="0" sldId="298"/>
            <ac:picMk id="432" creationId="{00000000-0000-0000-0000-000000000000}"/>
          </ac:picMkLst>
        </pc:picChg>
      </pc:sldChg>
      <pc:sldChg chg="modSp mod">
        <pc:chgData name="Tina Schuermans" userId="7fabdca3-5dad-46cf-becd-15cf68f67b6f" providerId="ADAL" clId="{D53C8C68-9CF6-42B2-A0AE-D9A25B8A2ED6}" dt="2024-04-17T09:13:40.549" v="114" actId="20577"/>
        <pc:sldMkLst>
          <pc:docMk/>
          <pc:sldMk cId="0" sldId="299"/>
        </pc:sldMkLst>
        <pc:spChg chg="mod">
          <ac:chgData name="Tina Schuermans" userId="7fabdca3-5dad-46cf-becd-15cf68f67b6f" providerId="ADAL" clId="{D53C8C68-9CF6-42B2-A0AE-D9A25B8A2ED6}" dt="2024-04-17T09:13:40.549" v="114" actId="20577"/>
          <ac:spMkLst>
            <pc:docMk/>
            <pc:sldMk cId="0" sldId="299"/>
            <ac:spMk id="441" creationId="{00000000-0000-0000-0000-000000000000}"/>
          </ac:spMkLst>
        </pc:spChg>
      </pc:sldChg>
      <pc:sldChg chg="modSp modAnim">
        <pc:chgData name="Tina Schuermans" userId="7fabdca3-5dad-46cf-becd-15cf68f67b6f" providerId="ADAL" clId="{D53C8C68-9CF6-42B2-A0AE-D9A25B8A2ED6}" dt="2024-04-17T09:14:55.563" v="197" actId="20577"/>
        <pc:sldMkLst>
          <pc:docMk/>
          <pc:sldMk cId="0" sldId="300"/>
        </pc:sldMkLst>
        <pc:spChg chg="mod">
          <ac:chgData name="Tina Schuermans" userId="7fabdca3-5dad-46cf-becd-15cf68f67b6f" providerId="ADAL" clId="{D53C8C68-9CF6-42B2-A0AE-D9A25B8A2ED6}" dt="2024-04-17T09:14:55.563" v="197" actId="20577"/>
          <ac:spMkLst>
            <pc:docMk/>
            <pc:sldMk cId="0" sldId="300"/>
            <ac:spMk id="447" creationId="{00000000-0000-0000-0000-000000000000}"/>
          </ac:spMkLst>
        </pc:spChg>
      </pc:sldChg>
      <pc:sldChg chg="modSp mod">
        <pc:chgData name="Tina Schuermans" userId="7fabdca3-5dad-46cf-becd-15cf68f67b6f" providerId="ADAL" clId="{D53C8C68-9CF6-42B2-A0AE-D9A25B8A2ED6}" dt="2024-04-17T09:15:02.584" v="198" actId="1076"/>
        <pc:sldMkLst>
          <pc:docMk/>
          <pc:sldMk cId="0" sldId="302"/>
        </pc:sldMkLst>
        <pc:picChg chg="mod">
          <ac:chgData name="Tina Schuermans" userId="7fabdca3-5dad-46cf-becd-15cf68f67b6f" providerId="ADAL" clId="{D53C8C68-9CF6-42B2-A0AE-D9A25B8A2ED6}" dt="2024-04-17T09:15:02.584" v="198" actId="1076"/>
          <ac:picMkLst>
            <pc:docMk/>
            <pc:sldMk cId="0" sldId="302"/>
            <ac:picMk id="460" creationId="{00000000-0000-0000-0000-000000000000}"/>
          </ac:picMkLst>
        </pc:picChg>
      </pc:sldChg>
      <pc:sldChg chg="modSp mod">
        <pc:chgData name="Tina Schuermans" userId="7fabdca3-5dad-46cf-becd-15cf68f67b6f" providerId="ADAL" clId="{D53C8C68-9CF6-42B2-A0AE-D9A25B8A2ED6}" dt="2024-04-17T09:15:10.748" v="200" actId="1076"/>
        <pc:sldMkLst>
          <pc:docMk/>
          <pc:sldMk cId="0" sldId="303"/>
        </pc:sldMkLst>
        <pc:spChg chg="mod">
          <ac:chgData name="Tina Schuermans" userId="7fabdca3-5dad-46cf-becd-15cf68f67b6f" providerId="ADAL" clId="{D53C8C68-9CF6-42B2-A0AE-D9A25B8A2ED6}" dt="2024-04-17T09:15:10.748" v="200" actId="1076"/>
          <ac:spMkLst>
            <pc:docMk/>
            <pc:sldMk cId="0" sldId="303"/>
            <ac:spMk id="473" creationId="{00000000-0000-0000-0000-000000000000}"/>
          </ac:spMkLst>
        </pc:spChg>
      </pc:sldChg>
      <pc:sldChg chg="modSp mod">
        <pc:chgData name="Tina Schuermans" userId="7fabdca3-5dad-46cf-becd-15cf68f67b6f" providerId="ADAL" clId="{D53C8C68-9CF6-42B2-A0AE-D9A25B8A2ED6}" dt="2024-04-17T09:15:51.507" v="218" actId="6549"/>
        <pc:sldMkLst>
          <pc:docMk/>
          <pc:sldMk cId="0" sldId="304"/>
        </pc:sldMkLst>
        <pc:spChg chg="mod">
          <ac:chgData name="Tina Schuermans" userId="7fabdca3-5dad-46cf-becd-15cf68f67b6f" providerId="ADAL" clId="{D53C8C68-9CF6-42B2-A0AE-D9A25B8A2ED6}" dt="2024-04-17T09:15:51.507" v="218" actId="6549"/>
          <ac:spMkLst>
            <pc:docMk/>
            <pc:sldMk cId="0" sldId="304"/>
            <ac:spMk id="479" creationId="{00000000-0000-0000-0000-000000000000}"/>
          </ac:spMkLst>
        </pc:spChg>
      </pc:sldChg>
      <pc:sldChg chg="modSp mod">
        <pc:chgData name="Tina Schuermans" userId="7fabdca3-5dad-46cf-becd-15cf68f67b6f" providerId="ADAL" clId="{D53C8C68-9CF6-42B2-A0AE-D9A25B8A2ED6}" dt="2024-04-17T09:18:02.617" v="248" actId="20577"/>
        <pc:sldMkLst>
          <pc:docMk/>
          <pc:sldMk cId="0" sldId="305"/>
        </pc:sldMkLst>
        <pc:spChg chg="mod">
          <ac:chgData name="Tina Schuermans" userId="7fabdca3-5dad-46cf-becd-15cf68f67b6f" providerId="ADAL" clId="{D53C8C68-9CF6-42B2-A0AE-D9A25B8A2ED6}" dt="2024-04-17T09:17:44.065" v="240" actId="1076"/>
          <ac:spMkLst>
            <pc:docMk/>
            <pc:sldMk cId="0" sldId="305"/>
            <ac:spMk id="484" creationId="{00000000-0000-0000-0000-000000000000}"/>
          </ac:spMkLst>
        </pc:spChg>
        <pc:spChg chg="mod">
          <ac:chgData name="Tina Schuermans" userId="7fabdca3-5dad-46cf-becd-15cf68f67b6f" providerId="ADAL" clId="{D53C8C68-9CF6-42B2-A0AE-D9A25B8A2ED6}" dt="2024-04-17T09:18:02.617" v="248" actId="20577"/>
          <ac:spMkLst>
            <pc:docMk/>
            <pc:sldMk cId="0" sldId="305"/>
            <ac:spMk id="486" creationId="{00000000-0000-0000-0000-000000000000}"/>
          </ac:spMkLst>
        </pc:spChg>
        <pc:picChg chg="mod">
          <ac:chgData name="Tina Schuermans" userId="7fabdca3-5dad-46cf-becd-15cf68f67b6f" providerId="ADAL" clId="{D53C8C68-9CF6-42B2-A0AE-D9A25B8A2ED6}" dt="2024-04-17T09:17:13.073" v="236" actId="1076"/>
          <ac:picMkLst>
            <pc:docMk/>
            <pc:sldMk cId="0" sldId="305"/>
            <ac:picMk id="485" creationId="{00000000-0000-0000-0000-000000000000}"/>
          </ac:picMkLst>
        </pc:picChg>
      </pc:sldChg>
      <pc:sldChg chg="modSp mod">
        <pc:chgData name="Tina Schuermans" userId="7fabdca3-5dad-46cf-becd-15cf68f67b6f" providerId="ADAL" clId="{D53C8C68-9CF6-42B2-A0AE-D9A25B8A2ED6}" dt="2024-04-17T09:18:43.154" v="255" actId="14100"/>
        <pc:sldMkLst>
          <pc:docMk/>
          <pc:sldMk cId="0" sldId="307"/>
        </pc:sldMkLst>
        <pc:spChg chg="mod">
          <ac:chgData name="Tina Schuermans" userId="7fabdca3-5dad-46cf-becd-15cf68f67b6f" providerId="ADAL" clId="{D53C8C68-9CF6-42B2-A0AE-D9A25B8A2ED6}" dt="2024-04-17T09:17:34.417" v="239" actId="1076"/>
          <ac:spMkLst>
            <pc:docMk/>
            <pc:sldMk cId="0" sldId="307"/>
            <ac:spMk id="502" creationId="{00000000-0000-0000-0000-000000000000}"/>
          </ac:spMkLst>
        </pc:spChg>
        <pc:spChg chg="mod">
          <ac:chgData name="Tina Schuermans" userId="7fabdca3-5dad-46cf-becd-15cf68f67b6f" providerId="ADAL" clId="{D53C8C68-9CF6-42B2-A0AE-D9A25B8A2ED6}" dt="2024-04-17T09:18:19.851" v="251" actId="14100"/>
          <ac:spMkLst>
            <pc:docMk/>
            <pc:sldMk cId="0" sldId="307"/>
            <ac:spMk id="503" creationId="{00000000-0000-0000-0000-000000000000}"/>
          </ac:spMkLst>
        </pc:spChg>
        <pc:spChg chg="mod">
          <ac:chgData name="Tina Schuermans" userId="7fabdca3-5dad-46cf-becd-15cf68f67b6f" providerId="ADAL" clId="{D53C8C68-9CF6-42B2-A0AE-D9A25B8A2ED6}" dt="2024-04-17T09:18:24.224" v="252" actId="14100"/>
          <ac:spMkLst>
            <pc:docMk/>
            <pc:sldMk cId="0" sldId="307"/>
            <ac:spMk id="504" creationId="{00000000-0000-0000-0000-000000000000}"/>
          </ac:spMkLst>
        </pc:spChg>
        <pc:spChg chg="mod">
          <ac:chgData name="Tina Schuermans" userId="7fabdca3-5dad-46cf-becd-15cf68f67b6f" providerId="ADAL" clId="{D53C8C68-9CF6-42B2-A0AE-D9A25B8A2ED6}" dt="2024-04-17T09:18:43.154" v="255" actId="14100"/>
          <ac:spMkLst>
            <pc:docMk/>
            <pc:sldMk cId="0" sldId="307"/>
            <ac:spMk id="507" creationId="{00000000-0000-0000-0000-000000000000}"/>
          </ac:spMkLst>
        </pc:spChg>
        <pc:picChg chg="mod">
          <ac:chgData name="Tina Schuermans" userId="7fabdca3-5dad-46cf-becd-15cf68f67b6f" providerId="ADAL" clId="{D53C8C68-9CF6-42B2-A0AE-D9A25B8A2ED6}" dt="2024-04-17T09:16:08.921" v="221" actId="1076"/>
          <ac:picMkLst>
            <pc:docMk/>
            <pc:sldMk cId="0" sldId="307"/>
            <ac:picMk id="505" creationId="{00000000-0000-0000-0000-000000000000}"/>
          </ac:picMkLst>
        </pc:picChg>
        <pc:picChg chg="mod">
          <ac:chgData name="Tina Schuermans" userId="7fabdca3-5dad-46cf-becd-15cf68f67b6f" providerId="ADAL" clId="{D53C8C68-9CF6-42B2-A0AE-D9A25B8A2ED6}" dt="2024-04-17T09:16:05.570" v="220" actId="1076"/>
          <ac:picMkLst>
            <pc:docMk/>
            <pc:sldMk cId="0" sldId="307"/>
            <ac:picMk id="506" creationId="{00000000-0000-0000-0000-000000000000}"/>
          </ac:picMkLst>
        </pc:picChg>
      </pc:sldChg>
      <pc:sldChg chg="modSp mod">
        <pc:chgData name="Tina Schuermans" userId="7fabdca3-5dad-46cf-becd-15cf68f67b6f" providerId="ADAL" clId="{D53C8C68-9CF6-42B2-A0AE-D9A25B8A2ED6}" dt="2024-04-17T09:18:53.353" v="257" actId="1076"/>
        <pc:sldMkLst>
          <pc:docMk/>
          <pc:sldMk cId="0" sldId="308"/>
        </pc:sldMkLst>
        <pc:picChg chg="mod">
          <ac:chgData name="Tina Schuermans" userId="7fabdca3-5dad-46cf-becd-15cf68f67b6f" providerId="ADAL" clId="{D53C8C68-9CF6-42B2-A0AE-D9A25B8A2ED6}" dt="2024-04-17T09:18:53.353" v="257" actId="1076"/>
          <ac:picMkLst>
            <pc:docMk/>
            <pc:sldMk cId="0" sldId="308"/>
            <ac:picMk id="514" creationId="{00000000-0000-0000-0000-000000000000}"/>
          </ac:picMkLst>
        </pc:picChg>
      </pc:sldChg>
      <pc:sldChg chg="modSp mod">
        <pc:chgData name="Tina Schuermans" userId="7fabdca3-5dad-46cf-becd-15cf68f67b6f" providerId="ADAL" clId="{D53C8C68-9CF6-42B2-A0AE-D9A25B8A2ED6}" dt="2024-04-17T09:19:07.336" v="258" actId="1076"/>
        <pc:sldMkLst>
          <pc:docMk/>
          <pc:sldMk cId="0" sldId="313"/>
        </pc:sldMkLst>
        <pc:picChg chg="mod">
          <ac:chgData name="Tina Schuermans" userId="7fabdca3-5dad-46cf-becd-15cf68f67b6f" providerId="ADAL" clId="{D53C8C68-9CF6-42B2-A0AE-D9A25B8A2ED6}" dt="2024-04-17T09:19:07.336" v="258" actId="1076"/>
          <ac:picMkLst>
            <pc:docMk/>
            <pc:sldMk cId="0" sldId="313"/>
            <ac:picMk id="560" creationId="{00000000-0000-0000-0000-000000000000}"/>
          </ac:picMkLst>
        </pc:picChg>
      </pc:sldChg>
      <pc:sldChg chg="modSp mod">
        <pc:chgData name="Tina Schuermans" userId="7fabdca3-5dad-46cf-becd-15cf68f67b6f" providerId="ADAL" clId="{D53C8C68-9CF6-42B2-A0AE-D9A25B8A2ED6}" dt="2024-04-17T09:20:30.897" v="259" actId="1076"/>
        <pc:sldMkLst>
          <pc:docMk/>
          <pc:sldMk cId="0" sldId="315"/>
        </pc:sldMkLst>
        <pc:picChg chg="mod">
          <ac:chgData name="Tina Schuermans" userId="7fabdca3-5dad-46cf-becd-15cf68f67b6f" providerId="ADAL" clId="{D53C8C68-9CF6-42B2-A0AE-D9A25B8A2ED6}" dt="2024-04-17T09:20:30.897" v="259" actId="1076"/>
          <ac:picMkLst>
            <pc:docMk/>
            <pc:sldMk cId="0" sldId="315"/>
            <ac:picMk id="578" creationId="{00000000-0000-0000-0000-000000000000}"/>
          </ac:picMkLst>
        </pc:picChg>
      </pc:sldChg>
      <pc:sldChg chg="modSp mod">
        <pc:chgData name="Tina Schuermans" userId="7fabdca3-5dad-46cf-becd-15cf68f67b6f" providerId="ADAL" clId="{D53C8C68-9CF6-42B2-A0AE-D9A25B8A2ED6}" dt="2024-04-17T09:21:19.483" v="273" actId="1076"/>
        <pc:sldMkLst>
          <pc:docMk/>
          <pc:sldMk cId="0" sldId="318"/>
        </pc:sldMkLst>
        <pc:spChg chg="mod">
          <ac:chgData name="Tina Schuermans" userId="7fabdca3-5dad-46cf-becd-15cf68f67b6f" providerId="ADAL" clId="{D53C8C68-9CF6-42B2-A0AE-D9A25B8A2ED6}" dt="2024-04-17T09:21:19.483" v="273" actId="1076"/>
          <ac:spMkLst>
            <pc:docMk/>
            <pc:sldMk cId="0" sldId="318"/>
            <ac:spMk id="613" creationId="{00000000-0000-0000-0000-000000000000}"/>
          </ac:spMkLst>
        </pc:spChg>
        <pc:picChg chg="mod">
          <ac:chgData name="Tina Schuermans" userId="7fabdca3-5dad-46cf-becd-15cf68f67b6f" providerId="ADAL" clId="{D53C8C68-9CF6-42B2-A0AE-D9A25B8A2ED6}" dt="2024-04-17T09:21:14.112" v="271" actId="1076"/>
          <ac:picMkLst>
            <pc:docMk/>
            <pc:sldMk cId="0" sldId="318"/>
            <ac:picMk id="610" creationId="{00000000-0000-0000-0000-000000000000}"/>
          </ac:picMkLst>
        </pc:picChg>
        <pc:picChg chg="mod">
          <ac:chgData name="Tina Schuermans" userId="7fabdca3-5dad-46cf-becd-15cf68f67b6f" providerId="ADAL" clId="{D53C8C68-9CF6-42B2-A0AE-D9A25B8A2ED6}" dt="2024-04-17T09:20:50.857" v="262" actId="1076"/>
          <ac:picMkLst>
            <pc:docMk/>
            <pc:sldMk cId="0" sldId="318"/>
            <ac:picMk id="611" creationId="{00000000-0000-0000-0000-000000000000}"/>
          </ac:picMkLst>
        </pc:picChg>
        <pc:picChg chg="mod">
          <ac:chgData name="Tina Schuermans" userId="7fabdca3-5dad-46cf-becd-15cf68f67b6f" providerId="ADAL" clId="{D53C8C68-9CF6-42B2-A0AE-D9A25B8A2ED6}" dt="2024-04-17T09:20:58.536" v="265" actId="1076"/>
          <ac:picMkLst>
            <pc:docMk/>
            <pc:sldMk cId="0" sldId="318"/>
            <ac:picMk id="612" creationId="{00000000-0000-0000-0000-000000000000}"/>
          </ac:picMkLst>
        </pc:picChg>
      </pc:sldChg>
      <pc:sldChg chg="modSp mod">
        <pc:chgData name="Tina Schuermans" userId="7fabdca3-5dad-46cf-becd-15cf68f67b6f" providerId="ADAL" clId="{D53C8C68-9CF6-42B2-A0AE-D9A25B8A2ED6}" dt="2024-04-17T09:21:30.264" v="275" actId="1076"/>
        <pc:sldMkLst>
          <pc:docMk/>
          <pc:sldMk cId="0" sldId="319"/>
        </pc:sldMkLst>
        <pc:picChg chg="mod">
          <ac:chgData name="Tina Schuermans" userId="7fabdca3-5dad-46cf-becd-15cf68f67b6f" providerId="ADAL" clId="{D53C8C68-9CF6-42B2-A0AE-D9A25B8A2ED6}" dt="2024-04-17T09:21:24.240" v="274" actId="1076"/>
          <ac:picMkLst>
            <pc:docMk/>
            <pc:sldMk cId="0" sldId="319"/>
            <ac:picMk id="622" creationId="{00000000-0000-0000-0000-000000000000}"/>
          </ac:picMkLst>
        </pc:picChg>
        <pc:picChg chg="mod">
          <ac:chgData name="Tina Schuermans" userId="7fabdca3-5dad-46cf-becd-15cf68f67b6f" providerId="ADAL" clId="{D53C8C68-9CF6-42B2-A0AE-D9A25B8A2ED6}" dt="2024-04-17T09:21:30.264" v="275" actId="1076"/>
          <ac:picMkLst>
            <pc:docMk/>
            <pc:sldMk cId="0" sldId="319"/>
            <ac:picMk id="623" creationId="{00000000-0000-0000-0000-000000000000}"/>
          </ac:picMkLst>
        </pc:picChg>
      </pc:sldChg>
      <pc:sldChg chg="modSp mod">
        <pc:chgData name="Tina Schuermans" userId="7fabdca3-5dad-46cf-becd-15cf68f67b6f" providerId="ADAL" clId="{D53C8C68-9CF6-42B2-A0AE-D9A25B8A2ED6}" dt="2024-04-17T09:38:46.559" v="278" actId="1076"/>
        <pc:sldMkLst>
          <pc:docMk/>
          <pc:sldMk cId="0" sldId="323"/>
        </pc:sldMkLst>
        <pc:picChg chg="mod">
          <ac:chgData name="Tina Schuermans" userId="7fabdca3-5dad-46cf-becd-15cf68f67b6f" providerId="ADAL" clId="{D53C8C68-9CF6-42B2-A0AE-D9A25B8A2ED6}" dt="2024-04-17T09:38:46.559" v="278" actId="1076"/>
          <ac:picMkLst>
            <pc:docMk/>
            <pc:sldMk cId="0" sldId="323"/>
            <ac:picMk id="659" creationId="{00000000-0000-0000-0000-000000000000}"/>
          </ac:picMkLst>
        </pc:picChg>
      </pc:sldChg>
      <pc:sldChg chg="modSp mod">
        <pc:chgData name="Tina Schuermans" userId="7fabdca3-5dad-46cf-becd-15cf68f67b6f" providerId="ADAL" clId="{D53C8C68-9CF6-42B2-A0AE-D9A25B8A2ED6}" dt="2024-04-17T09:39:16.337" v="282" actId="6549"/>
        <pc:sldMkLst>
          <pc:docMk/>
          <pc:sldMk cId="0" sldId="325"/>
        </pc:sldMkLst>
        <pc:spChg chg="mod">
          <ac:chgData name="Tina Schuermans" userId="7fabdca3-5dad-46cf-becd-15cf68f67b6f" providerId="ADAL" clId="{D53C8C68-9CF6-42B2-A0AE-D9A25B8A2ED6}" dt="2024-04-17T09:39:16.337" v="282" actId="6549"/>
          <ac:spMkLst>
            <pc:docMk/>
            <pc:sldMk cId="0" sldId="325"/>
            <ac:spMk id="676" creationId="{00000000-0000-0000-0000-000000000000}"/>
          </ac:spMkLst>
        </pc:spChg>
      </pc:sldChg>
      <pc:sldChg chg="modSp mod">
        <pc:chgData name="Tina Schuermans" userId="7fabdca3-5dad-46cf-becd-15cf68f67b6f" providerId="ADAL" clId="{D53C8C68-9CF6-42B2-A0AE-D9A25B8A2ED6}" dt="2024-04-17T09:40:09.880" v="294" actId="6549"/>
        <pc:sldMkLst>
          <pc:docMk/>
          <pc:sldMk cId="0" sldId="329"/>
        </pc:sldMkLst>
        <pc:spChg chg="mod">
          <ac:chgData name="Tina Schuermans" userId="7fabdca3-5dad-46cf-becd-15cf68f67b6f" providerId="ADAL" clId="{D53C8C68-9CF6-42B2-A0AE-D9A25B8A2ED6}" dt="2024-04-17T09:40:09.880" v="294" actId="6549"/>
          <ac:spMkLst>
            <pc:docMk/>
            <pc:sldMk cId="0" sldId="329"/>
            <ac:spMk id="714" creationId="{00000000-0000-0000-0000-000000000000}"/>
          </ac:spMkLst>
        </pc:spChg>
        <pc:picChg chg="mod">
          <ac:chgData name="Tina Schuermans" userId="7fabdca3-5dad-46cf-becd-15cf68f67b6f" providerId="ADAL" clId="{D53C8C68-9CF6-42B2-A0AE-D9A25B8A2ED6}" dt="2024-04-17T09:40:05.908" v="290" actId="1076"/>
          <ac:picMkLst>
            <pc:docMk/>
            <pc:sldMk cId="0" sldId="329"/>
            <ac:picMk id="715" creationId="{00000000-0000-0000-0000-000000000000}"/>
          </ac:picMkLst>
        </pc:picChg>
        <pc:picChg chg="mod">
          <ac:chgData name="Tina Schuermans" userId="7fabdca3-5dad-46cf-becd-15cf68f67b6f" providerId="ADAL" clId="{D53C8C68-9CF6-42B2-A0AE-D9A25B8A2ED6}" dt="2024-04-17T09:39:51.825" v="287" actId="1076"/>
          <ac:picMkLst>
            <pc:docMk/>
            <pc:sldMk cId="0" sldId="329"/>
            <ac:picMk id="719" creationId="{00000000-0000-0000-0000-000000000000}"/>
          </ac:picMkLst>
        </pc:picChg>
        <pc:picChg chg="mod">
          <ac:chgData name="Tina Schuermans" userId="7fabdca3-5dad-46cf-becd-15cf68f67b6f" providerId="ADAL" clId="{D53C8C68-9CF6-42B2-A0AE-D9A25B8A2ED6}" dt="2024-04-17T09:40:00.320" v="289" actId="1076"/>
          <ac:picMkLst>
            <pc:docMk/>
            <pc:sldMk cId="0" sldId="329"/>
            <ac:picMk id="720" creationId="{00000000-0000-0000-0000-000000000000}"/>
          </ac:picMkLst>
        </pc:picChg>
      </pc:sldChg>
      <pc:sldChg chg="modSp mod">
        <pc:chgData name="Tina Schuermans" userId="7fabdca3-5dad-46cf-becd-15cf68f67b6f" providerId="ADAL" clId="{D53C8C68-9CF6-42B2-A0AE-D9A25B8A2ED6}" dt="2024-04-17T09:40:55.182" v="317" actId="20577"/>
        <pc:sldMkLst>
          <pc:docMk/>
          <pc:sldMk cId="0" sldId="330"/>
        </pc:sldMkLst>
        <pc:spChg chg="mod">
          <ac:chgData name="Tina Schuermans" userId="7fabdca3-5dad-46cf-becd-15cf68f67b6f" providerId="ADAL" clId="{D53C8C68-9CF6-42B2-A0AE-D9A25B8A2ED6}" dt="2024-04-17T09:40:55.182" v="317" actId="20577"/>
          <ac:spMkLst>
            <pc:docMk/>
            <pc:sldMk cId="0" sldId="330"/>
            <ac:spMk id="726" creationId="{00000000-0000-0000-0000-000000000000}"/>
          </ac:spMkLst>
        </pc:spChg>
        <pc:picChg chg="mod">
          <ac:chgData name="Tina Schuermans" userId="7fabdca3-5dad-46cf-becd-15cf68f67b6f" providerId="ADAL" clId="{D53C8C68-9CF6-42B2-A0AE-D9A25B8A2ED6}" dt="2024-04-17T09:40:46.991" v="316" actId="1076"/>
          <ac:picMkLst>
            <pc:docMk/>
            <pc:sldMk cId="0" sldId="330"/>
            <ac:picMk id="730" creationId="{00000000-0000-0000-0000-000000000000}"/>
          </ac:picMkLst>
        </pc:picChg>
        <pc:picChg chg="mod">
          <ac:chgData name="Tina Schuermans" userId="7fabdca3-5dad-46cf-becd-15cf68f67b6f" providerId="ADAL" clId="{D53C8C68-9CF6-42B2-A0AE-D9A25B8A2ED6}" dt="2024-04-17T09:40:43.968" v="314" actId="1076"/>
          <ac:picMkLst>
            <pc:docMk/>
            <pc:sldMk cId="0" sldId="330"/>
            <ac:picMk id="731" creationId="{00000000-0000-0000-0000-000000000000}"/>
          </ac:picMkLst>
        </pc:picChg>
        <pc:picChg chg="mod">
          <ac:chgData name="Tina Schuermans" userId="7fabdca3-5dad-46cf-becd-15cf68f67b6f" providerId="ADAL" clId="{D53C8C68-9CF6-42B2-A0AE-D9A25B8A2ED6}" dt="2024-04-17T09:40:42" v="313" actId="1076"/>
          <ac:picMkLst>
            <pc:docMk/>
            <pc:sldMk cId="0" sldId="330"/>
            <ac:picMk id="732" creationId="{00000000-0000-0000-0000-000000000000}"/>
          </ac:picMkLst>
        </pc:picChg>
      </pc:sldChg>
      <pc:sldChg chg="modSp mod">
        <pc:chgData name="Tina Schuermans" userId="7fabdca3-5dad-46cf-becd-15cf68f67b6f" providerId="ADAL" clId="{D53C8C68-9CF6-42B2-A0AE-D9A25B8A2ED6}" dt="2024-04-17T09:42:04.735" v="329" actId="1076"/>
        <pc:sldMkLst>
          <pc:docMk/>
          <pc:sldMk cId="0" sldId="331"/>
        </pc:sldMkLst>
        <pc:spChg chg="mod">
          <ac:chgData name="Tina Schuermans" userId="7fabdca3-5dad-46cf-becd-15cf68f67b6f" providerId="ADAL" clId="{D53C8C68-9CF6-42B2-A0AE-D9A25B8A2ED6}" dt="2024-04-17T09:41:57.689" v="326" actId="6549"/>
          <ac:spMkLst>
            <pc:docMk/>
            <pc:sldMk cId="0" sldId="331"/>
            <ac:spMk id="738" creationId="{00000000-0000-0000-0000-000000000000}"/>
          </ac:spMkLst>
        </pc:spChg>
        <pc:picChg chg="mod">
          <ac:chgData name="Tina Schuermans" userId="7fabdca3-5dad-46cf-becd-15cf68f67b6f" providerId="ADAL" clId="{D53C8C68-9CF6-42B2-A0AE-D9A25B8A2ED6}" dt="2024-04-17T09:42:04.735" v="329" actId="1076"/>
          <ac:picMkLst>
            <pc:docMk/>
            <pc:sldMk cId="0" sldId="331"/>
            <ac:picMk id="741" creationId="{00000000-0000-0000-0000-000000000000}"/>
          </ac:picMkLst>
        </pc:picChg>
        <pc:picChg chg="mod">
          <ac:chgData name="Tina Schuermans" userId="7fabdca3-5dad-46cf-becd-15cf68f67b6f" providerId="ADAL" clId="{D53C8C68-9CF6-42B2-A0AE-D9A25B8A2ED6}" dt="2024-04-17T09:42:02.535" v="328" actId="1076"/>
          <ac:picMkLst>
            <pc:docMk/>
            <pc:sldMk cId="0" sldId="331"/>
            <ac:picMk id="742" creationId="{00000000-0000-0000-0000-000000000000}"/>
          </ac:picMkLst>
        </pc:picChg>
        <pc:picChg chg="mod">
          <ac:chgData name="Tina Schuermans" userId="7fabdca3-5dad-46cf-becd-15cf68f67b6f" providerId="ADAL" clId="{D53C8C68-9CF6-42B2-A0AE-D9A25B8A2ED6}" dt="2024-04-17T09:41:59.623" v="327" actId="1076"/>
          <ac:picMkLst>
            <pc:docMk/>
            <pc:sldMk cId="0" sldId="331"/>
            <ac:picMk id="743" creationId="{00000000-0000-0000-0000-000000000000}"/>
          </ac:picMkLst>
        </pc:picChg>
      </pc:sldChg>
      <pc:sldChg chg="modSp mod">
        <pc:chgData name="Tina Schuermans" userId="7fabdca3-5dad-46cf-becd-15cf68f67b6f" providerId="ADAL" clId="{D53C8C68-9CF6-42B2-A0AE-D9A25B8A2ED6}" dt="2024-04-17T09:42:15.311" v="333" actId="1076"/>
        <pc:sldMkLst>
          <pc:docMk/>
          <pc:sldMk cId="0" sldId="332"/>
        </pc:sldMkLst>
        <pc:picChg chg="mod">
          <ac:chgData name="Tina Schuermans" userId="7fabdca3-5dad-46cf-becd-15cf68f67b6f" providerId="ADAL" clId="{D53C8C68-9CF6-42B2-A0AE-D9A25B8A2ED6}" dt="2024-04-17T09:42:15.311" v="333" actId="1076"/>
          <ac:picMkLst>
            <pc:docMk/>
            <pc:sldMk cId="0" sldId="332"/>
            <ac:picMk id="751" creationId="{00000000-0000-0000-0000-000000000000}"/>
          </ac:picMkLst>
        </pc:picChg>
        <pc:picChg chg="mod">
          <ac:chgData name="Tina Schuermans" userId="7fabdca3-5dad-46cf-becd-15cf68f67b6f" providerId="ADAL" clId="{D53C8C68-9CF6-42B2-A0AE-D9A25B8A2ED6}" dt="2024-04-17T09:42:10.807" v="331" actId="1076"/>
          <ac:picMkLst>
            <pc:docMk/>
            <pc:sldMk cId="0" sldId="332"/>
            <ac:picMk id="752" creationId="{00000000-0000-0000-0000-000000000000}"/>
          </ac:picMkLst>
        </pc:picChg>
        <pc:picChg chg="mod">
          <ac:chgData name="Tina Schuermans" userId="7fabdca3-5dad-46cf-becd-15cf68f67b6f" providerId="ADAL" clId="{D53C8C68-9CF6-42B2-A0AE-D9A25B8A2ED6}" dt="2024-04-17T09:42:13.736" v="332" actId="1076"/>
          <ac:picMkLst>
            <pc:docMk/>
            <pc:sldMk cId="0" sldId="332"/>
            <ac:picMk id="753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6347" cy="49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1342" y="0"/>
            <a:ext cx="2946347" cy="49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1600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2" name="Google Shape;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8" name="Google Shape;1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1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4" name="Google Shape;16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2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3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6" name="Google Shape;17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14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/>
              <a:t>Deze dia kan getoond worden als men daar aandacht op wil vestigen maar misschien moet deze op een andere plaats (of mag hij helemaal weg ?)</a:t>
            </a:r>
            <a:endParaRPr b="1"/>
          </a:p>
        </p:txBody>
      </p:sp>
      <p:sp>
        <p:nvSpPr>
          <p:cNvPr id="183" name="Google Shape;183;p14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5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/>
              <a:t>Als ze nu door het bos de bomen niet meer zien is dat normaal maar heel veel regelgeving zegt dezelfde dingen over dezelfde zaken</a:t>
            </a:r>
            <a:endParaRPr/>
          </a:p>
        </p:txBody>
      </p:sp>
      <p:sp>
        <p:nvSpPr>
          <p:cNvPr id="192" name="Google Shape;192;p15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16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0" i="0"/>
              <a:t>Doelstellingen: 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Met dit spel bouwen we een rustmoment in in de opleiding, even van de stoel komen</a:t>
            </a:r>
            <a:endParaRPr sz="1800" b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i="0"/>
          </a:p>
        </p:txBody>
      </p:sp>
      <p:sp>
        <p:nvSpPr>
          <p:cNvPr id="199" name="Google Shape;199;p16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7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Je verdeeld de deelnemers in groepen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Vooraf leg je per groep een speelbord met daarop de kaartjes waarbij je van elke categorie eentje achterhoud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Je geeft hen ook de blaadjes waarop ze de gevonden kaartjes kunnen afvinken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de deelnemers zijn een team van branddeskundige die op zoek gaan naar de oorzaak van een brand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Er verspreiden zich dus over het lokaal en gaan zo langs alle kamers om de kaartjes te zoeken.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Je kan eventueel wat gevaren bespreken en beantwoorden maar zorg er voor dat het niet te lang duurt</a:t>
            </a:r>
            <a:endParaRPr/>
          </a:p>
        </p:txBody>
      </p:sp>
      <p:sp>
        <p:nvSpPr>
          <p:cNvPr id="211" name="Google Shape;21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8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Na afloop vraag je elk team wat het resultaat van hun onderzoek was.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je kan hier kort ingaan op de gevaren in specifieke lokalen, de gevaren van de oorzaak en de veiligheden die er zijn</a:t>
            </a:r>
            <a:endParaRPr/>
          </a:p>
        </p:txBody>
      </p:sp>
      <p:sp>
        <p:nvSpPr>
          <p:cNvPr id="217" name="Google Shape;21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" name="Google Shape;230;p19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0" i="0"/>
              <a:t>Doelstellingen: 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-"/>
            </a:pPr>
            <a:r>
              <a:rPr lang="en-US" sz="1800" b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Bewust van hun verantwoordelijkheid </a:t>
            </a:r>
            <a:endParaRPr sz="1800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-"/>
            </a:pPr>
            <a:r>
              <a:rPr lang="en-US" sz="1800" b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Bewust van de gevaren die bestaan in hun lokaal </a:t>
            </a:r>
            <a:endParaRPr sz="1800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-"/>
            </a:pPr>
            <a:r>
              <a:rPr lang="en-US" sz="1800" b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Weten waar ze extra info of hulp kunnen vinden </a:t>
            </a:r>
            <a:endParaRPr sz="1800" b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i="0"/>
          </a:p>
        </p:txBody>
      </p:sp>
      <p:sp>
        <p:nvSpPr>
          <p:cNvPr id="231" name="Google Shape;231;p19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" name="Google Shape;61;p2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0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De verschillende regelgevingen beschrijven domeinen die altijd terugkomen en die we hier in eenvoudige bewoordingen gaan toelichten.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Merk op dat deze 4 domeinen dezelfde domeinen zijn dan wat er straks in de actielijst komt</a:t>
            </a:r>
            <a:endParaRPr/>
          </a:p>
        </p:txBody>
      </p:sp>
      <p:sp>
        <p:nvSpPr>
          <p:cNvPr id="243" name="Google Shape;24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80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9" name="Google Shape;249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c69c6113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00" cy="335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c69c6113d2_0_0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300" cy="390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Laat elke vereniging even de checklist bestuderen en daaruit 1 of 2 zaken kiezen die ze met zekerheid willen aanpakken na deze uiteenzetting</a:t>
            </a:r>
            <a:endParaRPr/>
          </a:p>
        </p:txBody>
      </p:sp>
      <p:sp>
        <p:nvSpPr>
          <p:cNvPr id="255" name="Google Shape;255;g2c69c6113d2_0_0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21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0" i="0"/>
              <a:t>Doelstellingen: 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-"/>
            </a:pPr>
            <a:r>
              <a:rPr lang="en-US" sz="1800" b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Bewust van hun verantwoordelijkheid </a:t>
            </a:r>
            <a:endParaRPr sz="1800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-"/>
            </a:pPr>
            <a:r>
              <a:rPr lang="en-US" sz="1800" b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Bewust van de gevaren die bestaan in hun lokaal </a:t>
            </a:r>
            <a:endParaRPr sz="1800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-"/>
            </a:pPr>
            <a:r>
              <a:rPr lang="en-US" sz="1800" b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Weten waar ze extra info of hulp kunnen vinden </a:t>
            </a:r>
            <a:endParaRPr sz="1800" b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i="0"/>
          </a:p>
        </p:txBody>
      </p:sp>
      <p:sp>
        <p:nvSpPr>
          <p:cNvPr id="267" name="Google Shape;267;p21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2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9" name="Google Shape;27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3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85" name="Google Shape;28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4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92" name="Google Shape;29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5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8" name="Google Shape;29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6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6" name="Google Shape;30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8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" name="Google Shape;70;p3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9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1" name="Google Shape;32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0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8" name="Google Shape;32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2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4" name="Google Shape;33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3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42" name="Google Shape;34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4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50" name="Google Shape;35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90befe4838_1_0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300" cy="3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60" name="Google Shape;360;g290befe483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5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70" name="Google Shape;37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6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76" name="Google Shape;37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7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82" name="Google Shape;38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p38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389" name="Google Shape;389;p38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" name="Google Shape;7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c8b561189b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00" cy="335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g2c8b561189b_0_34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300" cy="3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98" name="Google Shape;398;g2c8b561189b_0_34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6" name="Google Shape;406;p39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0" i="0"/>
              <a:t>Doelstellingen: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/>
          </a:p>
        </p:txBody>
      </p:sp>
      <p:sp>
        <p:nvSpPr>
          <p:cNvPr id="407" name="Google Shape;407;p39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p40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420" name="Google Shape;420;p40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p41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428" name="Google Shape;428;p41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6" name="Google Shape;436;p42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437" name="Google Shape;437;p42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3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44" name="Google Shape;444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4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0" name="Google Shape;450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5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57" name="Google Shape;45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3" name="Google Shape;463;p46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464" name="Google Shape;464;p46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7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76" name="Google Shape;476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5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0" i="0"/>
              <a:t>Doelstellingen: 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-"/>
            </a:pPr>
            <a:r>
              <a:rPr lang="en-US" sz="1800" b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Bewust van hun verantwoordelijkheid </a:t>
            </a:r>
            <a:endParaRPr sz="1800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-"/>
            </a:pPr>
            <a:r>
              <a:rPr lang="en-US" sz="1800" b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Bewust van de gevaren die bestaan in hun lokaal </a:t>
            </a:r>
            <a:endParaRPr sz="1800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-"/>
            </a:pPr>
            <a:r>
              <a:rPr lang="en-US" sz="1800" b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Weten waar ze extra info of hulp kunnen vinden </a:t>
            </a:r>
            <a:endParaRPr sz="1800" b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i="0"/>
          </a:p>
        </p:txBody>
      </p:sp>
      <p:sp>
        <p:nvSpPr>
          <p:cNvPr id="85" name="Google Shape;85;p5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8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82" name="Google Shape;482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9" name="Google Shape;489;p50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90" name="Google Shape;490;p50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1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00" name="Google Shape;500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bd993ba26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2bd993ba26f_0_0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300" cy="390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1" name="Google Shape;511;g2bd993ba26f_0_0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2c8b561189b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00" cy="335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7" name="Google Shape;517;g2c8b561189b_0_9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300" cy="3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18" name="Google Shape;518;g2c8b561189b_0_9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55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0" i="0"/>
              <a:t>Doelstellingen: 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-"/>
            </a:pPr>
            <a:r>
              <a:rPr lang="en-US" sz="1800" b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Bewust van hun verantwoordelijkheid </a:t>
            </a:r>
            <a:endParaRPr sz="1800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-"/>
            </a:pPr>
            <a:r>
              <a:rPr lang="en-US" sz="1800" b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Bewust van de gevaren die bestaan in hun lokaal </a:t>
            </a:r>
            <a:endParaRPr sz="1800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-"/>
            </a:pPr>
            <a:r>
              <a:rPr lang="en-US" sz="1800" b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Weten waar ze extra info of hulp kunnen vinden </a:t>
            </a:r>
            <a:endParaRPr sz="1800" b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i="0"/>
          </a:p>
        </p:txBody>
      </p:sp>
      <p:sp>
        <p:nvSpPr>
          <p:cNvPr id="527" name="Google Shape;527;p55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55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56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9" name="Google Shape;539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57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5" name="Google Shape;545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3" name="Google Shape;553;p58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554" name="Google Shape;554;p58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58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3" name="Google Shape;563;p59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564" name="Google Shape;564;p59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59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6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6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3" name="Google Shape;573;p60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574" name="Google Shape;574;p60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60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4" name="Google Shape;584;p61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85" name="Google Shape;585;p61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61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3" name="Google Shape;593;p62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94" name="Google Shape;594;p62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62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4" name="Google Shape;604;p63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605" name="Google Shape;605;p63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63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6" name="Google Shape;616;p64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617" name="Google Shape;617;p64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64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2c8b561189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00" cy="335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6" name="Google Shape;626;g2c8b561189b_0_18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300" cy="3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27" name="Google Shape;627;g2c8b561189b_0_18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65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5" name="Google Shape;635;p65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0" i="0"/>
              <a:t>Doelstellingen: 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-"/>
            </a:pPr>
            <a:r>
              <a:rPr lang="en-US" sz="1800" b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Bewust van hun verantwoordelijkheid </a:t>
            </a:r>
            <a:endParaRPr sz="1800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-"/>
            </a:pPr>
            <a:r>
              <a:rPr lang="en-US" sz="1800" b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Bewust van de gevaren die bestaan in hun lokaal </a:t>
            </a:r>
            <a:endParaRPr sz="1800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-"/>
            </a:pPr>
            <a:r>
              <a:rPr lang="en-US" sz="1800" b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Weten waar ze extra info of hulp kunnen vinden </a:t>
            </a:r>
            <a:endParaRPr sz="1800" b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i="0"/>
          </a:p>
        </p:txBody>
      </p:sp>
      <p:sp>
        <p:nvSpPr>
          <p:cNvPr id="636" name="Google Shape;636;p65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66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66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48" name="Google Shape;648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67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56" name="Google Shape;656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68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62" name="Google Shape;662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Het gebruik van een lokaal bepaalt mee de regels die moeten gevolgd worden</a:t>
            </a:r>
            <a:endParaRPr/>
          </a:p>
        </p:txBody>
      </p:sp>
      <p:sp>
        <p:nvSpPr>
          <p:cNvPr id="112" name="Google Shape;112;p7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69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73" name="Google Shape;673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70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2" name="Google Shape;682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71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1" name="Google Shape;691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72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0" name="Google Shape;700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73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11" name="Google Shape;711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74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23" name="Google Shape;723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75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35" name="Google Shape;735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76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46" name="Google Shape;746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77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6" name="Google Shape;756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78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3" name="Google Shape;763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Accent wordt gelegd op de eigen verantwoordelijkheid maar er zijn ook regels die moeten worden toegepast</a:t>
            </a:r>
            <a:endParaRPr/>
          </a:p>
        </p:txBody>
      </p:sp>
      <p:sp>
        <p:nvSpPr>
          <p:cNvPr id="140" name="Google Shape;1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2c8b561189b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00" cy="335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0" name="Google Shape;770;g2c8b561189b_0_26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300" cy="3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71" name="Google Shape;771;g2c8b561189b_0_26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80</a:t>
            </a:fld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9" name="Google Shape;779;p81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0" i="0"/>
              <a:t>Doelstellingen: 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-"/>
            </a:pPr>
            <a:r>
              <a:rPr lang="en-US" sz="1800" b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Bewust van hun verantwoordelijkheid </a:t>
            </a:r>
            <a:endParaRPr sz="1800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-"/>
            </a:pPr>
            <a:r>
              <a:rPr lang="en-US" sz="1800" b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Bewust van de gevaren die bestaan in hun lokaal </a:t>
            </a:r>
            <a:endParaRPr sz="1800" b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-"/>
            </a:pPr>
            <a:r>
              <a:rPr lang="en-US" sz="1800" b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Weten waar ze extra info of hulp kunnen vinden </a:t>
            </a:r>
            <a:endParaRPr sz="1800" b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i="0"/>
          </a:p>
        </p:txBody>
      </p:sp>
      <p:sp>
        <p:nvSpPr>
          <p:cNvPr id="780" name="Google Shape;780;p81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81</a:t>
            </a:fld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2" name="Google Shape;792;p83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rebuchet MS"/>
              <a:buChar char="-"/>
            </a:pPr>
            <a:r>
              <a:rPr lang="en-US" sz="12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Bewust van hun verantwoordelijkheid </a:t>
            </a:r>
            <a:endParaRPr sz="1200" b="1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rebuchet MS"/>
              <a:buChar char="-"/>
            </a:pPr>
            <a:r>
              <a:rPr lang="en-US" sz="12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Bewust van de gevaren die bestaan in hun lokaal </a:t>
            </a:r>
            <a:endParaRPr sz="1200" b="1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Je kan hiervoor verschillende methodieken hanteren.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 kleine groep: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Ga in een cirkel staan, laat iedereen hier even over nadenken en laat iemand iets zeggen wat hij/zij meeneemt, deze persoon zet een stap naar voor. </a:t>
            </a:r>
            <a:br>
              <a:rPr lang="en-US"/>
            </a:br>
            <a:r>
              <a:rPr lang="en-US"/>
              <a:t>Iedereen die ditzelfde bedacht had zet ook een stap naar voor, zo ga je door tot iedereen in de ‘nieuwe cirkel staat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In grote groep: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Je kan hen in kleine groepjes verdelen en laten uitwisselen, ze mogen bv per groepje 3 dingen aanhalen die ze meenemen/onthouden in de grote groep.  </a:t>
            </a:r>
            <a:endParaRPr/>
          </a:p>
        </p:txBody>
      </p:sp>
      <p:sp>
        <p:nvSpPr>
          <p:cNvPr id="793" name="Google Shape;793;p83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82</a:t>
            </a:fld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1" name="Google Shape;801;p84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rebuchet MS"/>
              <a:buNone/>
            </a:pPr>
            <a:r>
              <a:rPr lang="en-US" sz="12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Weten waar ze extra info of hulp kunnen vinden </a:t>
            </a:r>
            <a:endParaRPr sz="1200" b="1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2" name="Google Shape;802;p84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83</a:t>
            </a:fld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00" cy="335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8" name="Google Shape;808;p86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300" cy="3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9" name="Google Shape;809;p86:notes"/>
          <p:cNvSpPr txBox="1">
            <a:spLocks noGrp="1"/>
          </p:cNvSpPr>
          <p:nvPr>
            <p:ph type="sldNum" idx="12"/>
          </p:nvPr>
        </p:nvSpPr>
        <p:spPr>
          <a:xfrm>
            <a:off x="3851342" y="9431600"/>
            <a:ext cx="29463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84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De voorbeelden moeten niet te hard in detail besproken worden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Men moet er zich van bewust worden dat het allemaal niet zo eenvoudig is en de deelnemers mogen wat verward zijn na de voorbeelden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" name="Google Shape;14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bg>
      <p:bgPr>
        <a:solidFill>
          <a:schemeClr val="dk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88"/>
          <p:cNvSpPr txBox="1">
            <a:spLocks noGrp="1"/>
          </p:cNvSpPr>
          <p:nvPr>
            <p:ph type="ctrTitle"/>
          </p:nvPr>
        </p:nvSpPr>
        <p:spPr>
          <a:xfrm>
            <a:off x="1285233" y="1279977"/>
            <a:ext cx="9785230" cy="1954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  <a:defRPr sz="6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88"/>
          <p:cNvSpPr txBox="1">
            <a:spLocks noGrp="1"/>
          </p:cNvSpPr>
          <p:nvPr>
            <p:ph type="subTitle" idx="1"/>
          </p:nvPr>
        </p:nvSpPr>
        <p:spPr>
          <a:xfrm>
            <a:off x="1524000" y="3489895"/>
            <a:ext cx="9144000" cy="1150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6" name="Google Shape;16;p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67650" y="5152217"/>
            <a:ext cx="3810000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7848" y="5349875"/>
            <a:ext cx="1216153" cy="1150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88" descr="Afbeelding met silhouet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5323000" y="-578580"/>
            <a:ext cx="1545999" cy="154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>
  <p:cSld name="Titel en 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89"/>
          <p:cNvSpPr txBox="1">
            <a:spLocks noGrp="1"/>
          </p:cNvSpPr>
          <p:nvPr>
            <p:ph type="title"/>
          </p:nvPr>
        </p:nvSpPr>
        <p:spPr>
          <a:xfrm>
            <a:off x="838200" y="7631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89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89"/>
          <p:cNvSpPr txBox="1">
            <a:spLocks noGrp="1"/>
          </p:cNvSpPr>
          <p:nvPr>
            <p:ph type="ftr" idx="11"/>
          </p:nvPr>
        </p:nvSpPr>
        <p:spPr>
          <a:xfrm>
            <a:off x="838200" y="621874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3" name="Google Shape;23;p89"/>
          <p:cNvCxnSpPr/>
          <p:nvPr/>
        </p:nvCxnSpPr>
        <p:spPr>
          <a:xfrm>
            <a:off x="838200" y="914400"/>
            <a:ext cx="3699294" cy="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4" name="Google Shape;24;p89" descr="Afbeelding met tekst, silhouet&#10;&#10;Automatisch gegenereerde beschrijvi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5319505" y="-579439"/>
            <a:ext cx="1552990" cy="1557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>
  <p:cSld name="Alleen titel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90"/>
          <p:cNvSpPr txBox="1">
            <a:spLocks noGrp="1"/>
          </p:cNvSpPr>
          <p:nvPr>
            <p:ph type="title"/>
          </p:nvPr>
        </p:nvSpPr>
        <p:spPr>
          <a:xfrm>
            <a:off x="838200" y="7631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7" name="Google Shape;27;p90"/>
          <p:cNvCxnSpPr/>
          <p:nvPr/>
        </p:nvCxnSpPr>
        <p:spPr>
          <a:xfrm>
            <a:off x="838200" y="914400"/>
            <a:ext cx="3699294" cy="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" name="Google Shape;28;p90"/>
          <p:cNvSpPr>
            <a:spLocks noGrp="1"/>
          </p:cNvSpPr>
          <p:nvPr>
            <p:ph type="media" idx="2"/>
          </p:nvPr>
        </p:nvSpPr>
        <p:spPr>
          <a:xfrm>
            <a:off x="838200" y="2088746"/>
            <a:ext cx="10515600" cy="420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bg>
      <p:bgPr>
        <a:blipFill>
          <a:blip r:embed="rId2">
            <a:alphaModFix amt="55000"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1"/>
          <p:cNvSpPr txBox="1">
            <a:spLocks noGrp="1"/>
          </p:cNvSpPr>
          <p:nvPr>
            <p:ph type="title"/>
          </p:nvPr>
        </p:nvSpPr>
        <p:spPr>
          <a:xfrm>
            <a:off x="2859087" y="1081089"/>
            <a:ext cx="6473825" cy="80486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1"/>
          <p:cNvSpPr txBox="1">
            <a:spLocks noGrp="1"/>
          </p:cNvSpPr>
          <p:nvPr>
            <p:ph type="body" idx="1"/>
          </p:nvPr>
        </p:nvSpPr>
        <p:spPr>
          <a:xfrm>
            <a:off x="2154237" y="2255838"/>
            <a:ext cx="7883525" cy="51593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A88"/>
              </a:buClr>
              <a:buSzPts val="2400"/>
              <a:buFont typeface="Arial"/>
              <a:buNone/>
              <a:defRPr sz="2400">
                <a:solidFill>
                  <a:srgbClr val="F59A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A88"/>
              </a:buClr>
              <a:buSzPts val="2000"/>
              <a:buFont typeface="Arial"/>
              <a:buNone/>
              <a:defRPr sz="2000">
                <a:solidFill>
                  <a:srgbClr val="F59A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A88"/>
              </a:buClr>
              <a:buSzPts val="1800"/>
              <a:buFont typeface="Arial"/>
              <a:buNone/>
              <a:defRPr sz="1800">
                <a:solidFill>
                  <a:srgbClr val="F59A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A88"/>
              </a:buClr>
              <a:buSzPts val="1600"/>
              <a:buNone/>
              <a:defRPr sz="1600">
                <a:solidFill>
                  <a:srgbClr val="F59A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A88"/>
              </a:buClr>
              <a:buSzPts val="1600"/>
              <a:buNone/>
              <a:defRPr sz="1600">
                <a:solidFill>
                  <a:srgbClr val="F59A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A88"/>
              </a:buClr>
              <a:buSzPts val="1600"/>
              <a:buNone/>
              <a:defRPr sz="1600">
                <a:solidFill>
                  <a:srgbClr val="F59A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A88"/>
              </a:buClr>
              <a:buSzPts val="1600"/>
              <a:buNone/>
              <a:defRPr sz="1600">
                <a:solidFill>
                  <a:srgbClr val="F59A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A88"/>
              </a:buClr>
              <a:buSzPts val="1600"/>
              <a:buNone/>
              <a:defRPr sz="1600">
                <a:solidFill>
                  <a:srgbClr val="F59A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A88"/>
              </a:buClr>
              <a:buSzPts val="1600"/>
              <a:buNone/>
              <a:defRPr sz="1600">
                <a:solidFill>
                  <a:srgbClr val="F59A88"/>
                </a:solidFill>
              </a:defRPr>
            </a:lvl9pPr>
          </a:lstStyle>
          <a:p>
            <a:endParaRPr/>
          </a:p>
        </p:txBody>
      </p:sp>
      <p:pic>
        <p:nvPicPr>
          <p:cNvPr id="32" name="Google Shape;32;p91" descr="Afbeelding met silhoue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5323000" y="-578580"/>
            <a:ext cx="1545999" cy="1545999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91"/>
          <p:cNvSpPr txBox="1"/>
          <p:nvPr/>
        </p:nvSpPr>
        <p:spPr>
          <a:xfrm>
            <a:off x="207034" y="6386226"/>
            <a:ext cx="358858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Foto Philipp Berg, Unsplash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>
  <p:cSld name="Inhoud van twe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2"/>
          <p:cNvSpPr txBox="1">
            <a:spLocks noGrp="1"/>
          </p:cNvSpPr>
          <p:nvPr>
            <p:ph type="title"/>
          </p:nvPr>
        </p:nvSpPr>
        <p:spPr>
          <a:xfrm>
            <a:off x="838200" y="7631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92"/>
          <p:cNvSpPr txBox="1">
            <a:spLocks noGrp="1"/>
          </p:cNvSpPr>
          <p:nvPr>
            <p:ph type="body" idx="1"/>
          </p:nvPr>
        </p:nvSpPr>
        <p:spPr>
          <a:xfrm>
            <a:off x="838200" y="2088745"/>
            <a:ext cx="5257800" cy="4286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92"/>
          <p:cNvSpPr>
            <a:spLocks noGrp="1"/>
          </p:cNvSpPr>
          <p:nvPr>
            <p:ph type="pic" idx="2"/>
          </p:nvPr>
        </p:nvSpPr>
        <p:spPr>
          <a:xfrm>
            <a:off x="6096000" y="2088744"/>
            <a:ext cx="5257800" cy="4277131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38" name="Google Shape;38;p92"/>
          <p:cNvCxnSpPr/>
          <p:nvPr/>
        </p:nvCxnSpPr>
        <p:spPr>
          <a:xfrm>
            <a:off x="838200" y="914400"/>
            <a:ext cx="3699294" cy="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93"/>
          <p:cNvSpPr txBox="1">
            <a:spLocks noGrp="1"/>
          </p:cNvSpPr>
          <p:nvPr>
            <p:ph type="ftr" idx="11"/>
          </p:nvPr>
        </p:nvSpPr>
        <p:spPr>
          <a:xfrm>
            <a:off x="838200" y="621874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6" name="Google Shape;46;p9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7" name="Google Shape;47;p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94"/>
          <p:cNvSpPr txBox="1">
            <a:spLocks noGrp="1"/>
          </p:cNvSpPr>
          <p:nvPr>
            <p:ph type="ftr" idx="11"/>
          </p:nvPr>
        </p:nvSpPr>
        <p:spPr>
          <a:xfrm>
            <a:off x="838200" y="621874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7"/>
          <p:cNvSpPr txBox="1">
            <a:spLocks noGrp="1"/>
          </p:cNvSpPr>
          <p:nvPr>
            <p:ph type="title"/>
          </p:nvPr>
        </p:nvSpPr>
        <p:spPr>
          <a:xfrm>
            <a:off x="838200" y="7631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87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87"/>
          <p:cNvSpPr txBox="1">
            <a:spLocks noGrp="1"/>
          </p:cNvSpPr>
          <p:nvPr>
            <p:ph type="ftr" idx="11"/>
          </p:nvPr>
        </p:nvSpPr>
        <p:spPr>
          <a:xfrm>
            <a:off x="838200" y="621874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F59A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oerismevlaanderen.be/nl/wetgeving-en-decreten/logiesdecreet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uidwestlimburg.be/wat-kunnen-we-voor-je-doen/brandpreventie/tips-brandveiligheid/evacuatiespel-jeugdlokalen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1NmeWp-bcFI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wXEiF2XoNIKTO5hyjjApyqD0A0wcm9hM/view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hyperlink" Target="http://drive.google.com/file/d/1ck2ksUokaPNWRMMS9c63TI5aSZP1lqcP/view" TargetMode="External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rive.google.com/file/d/1qKMqwMKXICn-y5ygqeJc0domgrErZbs5/view" TargetMode="Externa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98.png"/><Relationship Id="rId4" Type="http://schemas.openxmlformats.org/officeDocument/2006/relationships/image" Target="../media/image102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5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98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98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13.png"/><Relationship Id="rId4" Type="http://schemas.openxmlformats.org/officeDocument/2006/relationships/image" Target="../media/image10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>
            <a:spLocks noGrp="1"/>
          </p:cNvSpPr>
          <p:nvPr>
            <p:ph type="ctrTitle"/>
          </p:nvPr>
        </p:nvSpPr>
        <p:spPr>
          <a:xfrm>
            <a:off x="1285233" y="1279977"/>
            <a:ext cx="9785230" cy="1954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None/>
            </a:pPr>
            <a:r>
              <a:rPr lang="en-US" dirty="0" err="1"/>
              <a:t>Sessie</a:t>
            </a:r>
            <a:r>
              <a:rPr lang="en-US" dirty="0"/>
              <a:t> </a:t>
            </a:r>
            <a:r>
              <a:rPr lang="en-US" dirty="0" err="1"/>
              <a:t>Brandveiligheid</a:t>
            </a:r>
            <a:r>
              <a:rPr lang="en-US" dirty="0"/>
              <a:t> in </a:t>
            </a:r>
            <a:r>
              <a:rPr lang="en-US" dirty="0" err="1"/>
              <a:t>jeugdwerkinfrastructuur</a:t>
            </a:r>
            <a:br>
              <a:rPr lang="en-US" dirty="0"/>
            </a:br>
            <a:r>
              <a:rPr lang="en-US" sz="2700" dirty="0"/>
              <a:t>(</a:t>
            </a:r>
            <a:r>
              <a:rPr lang="en-US" sz="2700" dirty="0" err="1"/>
              <a:t>voor</a:t>
            </a:r>
            <a:r>
              <a:rPr lang="en-US" sz="2700" dirty="0"/>
              <a:t> </a:t>
            </a:r>
            <a:r>
              <a:rPr lang="en-US" sz="2700" dirty="0" err="1"/>
              <a:t>gevorderden</a:t>
            </a:r>
            <a:r>
              <a:rPr lang="en-US" sz="2700" dirty="0"/>
              <a:t>)</a:t>
            </a:r>
            <a:endParaRPr dirty="0"/>
          </a:p>
        </p:txBody>
      </p:sp>
      <p:sp>
        <p:nvSpPr>
          <p:cNvPr id="55" name="Google Shape;55;p1"/>
          <p:cNvSpPr txBox="1">
            <a:spLocks noGrp="1"/>
          </p:cNvSpPr>
          <p:nvPr>
            <p:ph type="subTitle" idx="1"/>
          </p:nvPr>
        </p:nvSpPr>
        <p:spPr>
          <a:xfrm>
            <a:off x="1524000" y="3489895"/>
            <a:ext cx="9144000" cy="1150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2400"/>
              <a:buFont typeface="Arial"/>
              <a:buNone/>
            </a:pPr>
            <a:r>
              <a:rPr lang="en-US">
                <a:solidFill>
                  <a:srgbClr val="BFBFBF"/>
                </a:solidFill>
              </a:rPr>
              <a:t>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endParaRPr>
              <a:solidFill>
                <a:srgbClr val="BFBFBF"/>
              </a:solidFill>
            </a:endParaRPr>
          </a:p>
        </p:txBody>
      </p:sp>
      <p:sp>
        <p:nvSpPr>
          <p:cNvPr id="56" name="Google Shape;56;p1"/>
          <p:cNvSpPr txBox="1"/>
          <p:nvPr/>
        </p:nvSpPr>
        <p:spPr>
          <a:xfrm>
            <a:off x="4724400" y="3200400"/>
            <a:ext cx="27432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Klikken om tekst toe te voegen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"/>
          <p:cNvSpPr txBox="1"/>
          <p:nvPr/>
        </p:nvSpPr>
        <p:spPr>
          <a:xfrm>
            <a:off x="4867275" y="3343275"/>
            <a:ext cx="27432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Klikken om tekst toe te voegen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838200" y="94913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/>
              <a:t>Enkel activiteiten, wij overnachten nooit in ons lokaal</a:t>
            </a:r>
            <a:endParaRPr/>
          </a:p>
        </p:txBody>
      </p:sp>
      <p:sp>
        <p:nvSpPr>
          <p:cNvPr id="161" name="Google Shape;161;p10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47675" lvl="0" indent="-2952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Is je gebouw gebouwd na 1997 mag je er van uit gaan dat het voldoet aan de basisnormen</a:t>
            </a: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Misschien heeft jouw gemeente wel een politiereglement dat iets zegt over jeugdlokalen, informeer bij je gemeente</a:t>
            </a: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We zijn verantwoordelijk voor de veiligheid in onze lokalen, misschien moeten we zelf ook maatregelen nemen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>
            <a:spLocks noGrp="1"/>
          </p:cNvSpPr>
          <p:nvPr>
            <p:ph type="title"/>
          </p:nvPr>
        </p:nvSpPr>
        <p:spPr>
          <a:xfrm>
            <a:off x="838200" y="95695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/>
              <a:t>Wij organiseren jaarlijks een evenement in en rond onze lokalen</a:t>
            </a:r>
            <a:endParaRPr/>
          </a:p>
        </p:txBody>
      </p:sp>
      <p:sp>
        <p:nvSpPr>
          <p:cNvPr id="167" name="Google Shape;167;p11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47675" lvl="0" indent="-2952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Is je gebouw gebouwd na 1997 mag je er van uit gaan dat het voldoet aan de basisnormen</a:t>
            </a: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Misschien heeft jouw gemeente wel een politiereglement dat iets zegt  over jeugdlokalen, informeer bij je gemeente</a:t>
            </a: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Je evenement moet je zeker aanvragen bij je gemeente, zij zullen je ook zeggen aan welke regels je eventueel nog moet voldoen</a:t>
            </a: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We zijn verantwoordelijk voor de veiligheid in onze lokalen, misschien moeten we zelf ook maatregelen nemen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"/>
          <p:cNvSpPr txBox="1">
            <a:spLocks noGrp="1"/>
          </p:cNvSpPr>
          <p:nvPr>
            <p:ph type="title"/>
          </p:nvPr>
        </p:nvSpPr>
        <p:spPr>
          <a:xfrm>
            <a:off x="838200" y="95695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/>
              <a:t>Wij verhuren onze lokalen aan andere verenigingen voor weekends of kampen</a:t>
            </a:r>
            <a:endParaRPr/>
          </a:p>
        </p:txBody>
      </p:sp>
      <p:sp>
        <p:nvSpPr>
          <p:cNvPr id="173" name="Google Shape;173;p12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47675" lvl="0" indent="-2952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Is je gebouw gebouwd na 1997 mag je er van uit gaan dat het voldoet aan de basisnormen</a:t>
            </a: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Verhuur je lokaal meer dan 60 dagen moet je voldoen aan het decreet van de toeristische logies. </a:t>
            </a:r>
            <a:br>
              <a:rPr lang="en-US"/>
            </a:br>
            <a:r>
              <a:rPr lang="en-US"/>
              <a:t>Maar zelfs al kom je niet aan die 60 dagen blijft het verstandig je te richten op deze regelgeving</a:t>
            </a: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Misschien heeft jouw gemeente wel een politiereglement dat iets zegt </a:t>
            </a:r>
            <a:br>
              <a:rPr lang="en-US"/>
            </a:br>
            <a:r>
              <a:rPr lang="en-US"/>
              <a:t>over jeugdlokalen, informeer bij je gemeente</a:t>
            </a: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We zijn verantwoordelijk voor de veiligheid in onze lokalen, misschien </a:t>
            </a:r>
            <a:br>
              <a:rPr lang="en-US"/>
            </a:br>
            <a:r>
              <a:rPr lang="en-US"/>
              <a:t>moeten we zelf ook maatregelen nemen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"/>
          <p:cNvSpPr txBox="1">
            <a:spLocks noGrp="1"/>
          </p:cNvSpPr>
          <p:nvPr>
            <p:ph type="title"/>
          </p:nvPr>
        </p:nvSpPr>
        <p:spPr>
          <a:xfrm>
            <a:off x="838200" y="95695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/>
              <a:t>Wij zijn een jeugdhuis, iedereen is welkom</a:t>
            </a:r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47675" lvl="0" indent="-2952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Is je gebouw gebouwd na 1997, dan mag je er van uit gaan dat het voldoet aan de basisnormen</a:t>
            </a: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Misschien heeft jouw gemeente wel een politiereglement dat iets zegt </a:t>
            </a:r>
            <a:br>
              <a:rPr lang="en-US"/>
            </a:br>
            <a:r>
              <a:rPr lang="en-US"/>
              <a:t>over jeugdlokalen, informeer bij je gemeente</a:t>
            </a: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We zijn verantwoordelijk voor de veiligheid in onze lokalen, misschien</a:t>
            </a:r>
            <a:br>
              <a:rPr lang="en-US"/>
            </a:br>
            <a:r>
              <a:rPr lang="en-US"/>
              <a:t>moeten we zelf ook maatregelen nemen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4"/>
          <p:cNvSpPr txBox="1">
            <a:spLocks noGrp="1"/>
          </p:cNvSpPr>
          <p:nvPr>
            <p:ph type="title"/>
          </p:nvPr>
        </p:nvSpPr>
        <p:spPr>
          <a:xfrm>
            <a:off x="838200" y="7631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Het toeristisch logiesdecreet </a:t>
            </a:r>
            <a:endParaRPr/>
          </a:p>
        </p:txBody>
      </p:sp>
      <p:sp>
        <p:nvSpPr>
          <p:cNvPr id="186" name="Google Shape;186;p14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 </a:t>
            </a:r>
            <a:endParaRPr/>
          </a:p>
        </p:txBody>
      </p:sp>
      <p:pic>
        <p:nvPicPr>
          <p:cNvPr id="187" name="Google Shape;18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0564" y="1943107"/>
            <a:ext cx="2801866" cy="3168264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4"/>
          <p:cNvSpPr txBox="1"/>
          <p:nvPr/>
        </p:nvSpPr>
        <p:spPr>
          <a:xfrm>
            <a:off x="838200" y="2120860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47675" marR="0" lvl="0" indent="-447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Toerisme Vlaanderen</a:t>
            </a:r>
            <a:b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47675" marR="0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Vanaf 60 dagen verhuur per jaar</a:t>
            </a:r>
            <a:br>
              <a:rPr lang="en-US" sz="2400" b="0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</a:br>
            <a:endParaRPr sz="2400" b="0" i="0" u="none" strike="noStrike" cap="none">
              <a:solidFill>
                <a:schemeClr val="dk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47675" marR="0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Erkenning aanvragen bij de Burgemeester</a:t>
            </a:r>
            <a:b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47675" marR="0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Controle door de brandweer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47675" marR="0" lvl="0" indent="-30670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47675" marR="0" lvl="0" indent="-30670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47675" marR="0" lvl="0" indent="-30670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47675" marR="0" lvl="0" indent="-30670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47675" marR="0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https://toerismevlaanderen.be/nl/wetgeving-en-decreten/logiesdecreet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47675" marR="0" lvl="0" indent="-30670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5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</p:txBody>
      </p:sp>
      <p:pic>
        <p:nvPicPr>
          <p:cNvPr id="195" name="Google Shape;195;p15" descr="Afbeelding met tekst, teken, buiten, straa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9521" y="1672197"/>
            <a:ext cx="7312958" cy="483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16"/>
          <p:cNvPicPr preferRelativeResize="0"/>
          <p:nvPr/>
        </p:nvPicPr>
        <p:blipFill rotWithShape="1">
          <a:blip r:embed="rId3">
            <a:alphaModFix amt="35000"/>
          </a:blip>
          <a:srcRect t="22314" b="21452"/>
          <a:stretch/>
        </p:blipFill>
        <p:spPr>
          <a:xfrm>
            <a:off x="-6" y="-4"/>
            <a:ext cx="12192000" cy="6855958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6"/>
          <p:cNvSpPr txBox="1">
            <a:spLocks noGrp="1"/>
          </p:cNvSpPr>
          <p:nvPr>
            <p:ph type="title"/>
          </p:nvPr>
        </p:nvSpPr>
        <p:spPr>
          <a:xfrm>
            <a:off x="4654295" y="4522156"/>
            <a:ext cx="5609222" cy="1363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en-US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gevaren </a:t>
            </a:r>
            <a:endParaRPr/>
          </a:p>
        </p:txBody>
      </p:sp>
      <p:pic>
        <p:nvPicPr>
          <p:cNvPr id="203" name="Google Shape;203;p16"/>
          <p:cNvPicPr preferRelativeResize="0"/>
          <p:nvPr/>
        </p:nvPicPr>
        <p:blipFill rotWithShape="1">
          <a:blip r:embed="rId4">
            <a:alphaModFix/>
          </a:blip>
          <a:srcRect t="20917" r="-1" b="20691"/>
          <a:stretch/>
        </p:blipFill>
        <p:spPr>
          <a:xfrm>
            <a:off x="1246574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 extrusionOk="0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04" name="Google Shape;204;p16" descr="Waarschuwingssticker milieugevaarlijk - ISO 7010 -  W072 400 mm"/>
          <p:cNvPicPr preferRelativeResize="0"/>
          <p:nvPr/>
        </p:nvPicPr>
        <p:blipFill rotWithShape="1">
          <a:blip r:embed="rId5">
            <a:alphaModFix/>
          </a:blip>
          <a:srcRect l="15205" r="15367" b="-1"/>
          <a:stretch/>
        </p:blipFill>
        <p:spPr>
          <a:xfrm>
            <a:off x="20" y="2288332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 extrusionOk="0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05" name="Google Shape;205;p16"/>
          <p:cNvPicPr preferRelativeResize="0"/>
          <p:nvPr/>
        </p:nvPicPr>
        <p:blipFill rotWithShape="1">
          <a:blip r:embed="rId6">
            <a:alphaModFix/>
          </a:blip>
          <a:srcRect r="-4" b="-4"/>
          <a:stretch/>
        </p:blipFill>
        <p:spPr>
          <a:xfrm>
            <a:off x="5511871" y="7805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 extrusionOk="0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06" name="Google Shape;206;p16" descr="Waarschuwingsstickers op vel &quot;Bijtende stoffen&quot;"/>
          <p:cNvPicPr preferRelativeResize="0"/>
          <p:nvPr/>
        </p:nvPicPr>
        <p:blipFill rotWithShape="1">
          <a:blip r:embed="rId7">
            <a:alphaModFix/>
          </a:blip>
          <a:srcRect l="10873" r="10024" b="6"/>
          <a:stretch/>
        </p:blipFill>
        <p:spPr>
          <a:xfrm>
            <a:off x="8918761" y="-4330"/>
            <a:ext cx="3273238" cy="3618965"/>
          </a:xfrm>
          <a:custGeom>
            <a:avLst/>
            <a:gdLst/>
            <a:ahLst/>
            <a:cxnLst/>
            <a:rect l="l" t="t" r="r" b="b"/>
            <a:pathLst>
              <a:path w="3273238" h="3618965" extrusionOk="0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07" name="Google Shape;207;p16" descr="Brandblusser en slang in de gang van een hotel"/>
          <p:cNvPicPr preferRelativeResize="0"/>
          <p:nvPr/>
        </p:nvPicPr>
        <p:blipFill rotWithShape="1">
          <a:blip r:embed="rId8">
            <a:alphaModFix/>
          </a:blip>
          <a:srcRect t="7092" b="8637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6"/>
          <p:cNvSpPr txBox="1"/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Arial"/>
              <a:buNone/>
            </a:pPr>
            <a:r>
              <a:rPr lang="en-US" sz="5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Welkom in mijn jeugdlokaal</a:t>
            </a:r>
            <a:endParaRPr sz="5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Arial"/>
              <a:buNone/>
            </a:pPr>
            <a:r>
              <a:rPr lang="en-US" sz="5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Clubhuis Fuego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7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47675" lvl="0" indent="-2952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</p:txBody>
      </p:sp>
      <p:pic>
        <p:nvPicPr>
          <p:cNvPr id="214" name="Google Shape;21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3438" y="0"/>
            <a:ext cx="9798121" cy="6973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8"/>
          <p:cNvSpPr/>
          <p:nvPr/>
        </p:nvSpPr>
        <p:spPr>
          <a:xfrm flipH="1">
            <a:off x="10208496" y="0"/>
            <a:ext cx="1983504" cy="6858000"/>
          </a:xfrm>
          <a:custGeom>
            <a:avLst/>
            <a:gdLst/>
            <a:ahLst/>
            <a:cxnLst/>
            <a:rect l="l" t="t" r="r" b="b"/>
            <a:pathLst>
              <a:path w="1983504" h="6858000" extrusionOk="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lt2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" name="Google Shape;221;p18" descr="Afbeelding met teks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25" y="3458359"/>
            <a:ext cx="2319851" cy="3333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8" descr="Afbeelding met tekst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49479" y="3442275"/>
            <a:ext cx="2329945" cy="3321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8" descr="Afbeelding met tekst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41398" y="3436218"/>
            <a:ext cx="2329946" cy="3327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8" descr="Afbeelding met tekst&#10;&#10;Automatisch gegenereerde beschrijvi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7642837" y="22059"/>
            <a:ext cx="4524618" cy="674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8" descr="Afbeelding met tekst, teken&#10;&#10;Automatisch gegenereerde beschrijvi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9326" y="-42437"/>
            <a:ext cx="2319851" cy="3327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8" descr="Afbeelding met tekst&#10;&#10;Automatisch gegenereerde beschrijvi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32737" y="-52533"/>
            <a:ext cx="2329946" cy="3337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8" descr="Afbeelding met tekst&#10;&#10;Automatisch gegenereerde beschrijvi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24657" y="-13590"/>
            <a:ext cx="2329945" cy="3333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19"/>
          <p:cNvPicPr preferRelativeResize="0"/>
          <p:nvPr/>
        </p:nvPicPr>
        <p:blipFill rotWithShape="1">
          <a:blip r:embed="rId3">
            <a:alphaModFix amt="35000"/>
          </a:blip>
          <a:srcRect t="22314" b="21452"/>
          <a:stretch/>
        </p:blipFill>
        <p:spPr>
          <a:xfrm>
            <a:off x="-6" y="-4"/>
            <a:ext cx="12192000" cy="6855958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9"/>
          <p:cNvSpPr txBox="1">
            <a:spLocks noGrp="1"/>
          </p:cNvSpPr>
          <p:nvPr>
            <p:ph type="title"/>
          </p:nvPr>
        </p:nvSpPr>
        <p:spPr>
          <a:xfrm>
            <a:off x="4654295" y="4522156"/>
            <a:ext cx="5609222" cy="1363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en-US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gevaren </a:t>
            </a:r>
            <a:endParaRPr/>
          </a:p>
        </p:txBody>
      </p:sp>
      <p:pic>
        <p:nvPicPr>
          <p:cNvPr id="235" name="Google Shape;235;p19"/>
          <p:cNvPicPr preferRelativeResize="0"/>
          <p:nvPr/>
        </p:nvPicPr>
        <p:blipFill rotWithShape="1">
          <a:blip r:embed="rId4">
            <a:alphaModFix/>
          </a:blip>
          <a:srcRect t="20917" r="-1" b="20691"/>
          <a:stretch/>
        </p:blipFill>
        <p:spPr>
          <a:xfrm>
            <a:off x="1246574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 extrusionOk="0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36" name="Google Shape;236;p19" descr="Waarschuwingssticker milieugevaarlijk - ISO 7010 -  W072 400 mm"/>
          <p:cNvPicPr preferRelativeResize="0"/>
          <p:nvPr/>
        </p:nvPicPr>
        <p:blipFill rotWithShape="1">
          <a:blip r:embed="rId5">
            <a:alphaModFix/>
          </a:blip>
          <a:srcRect l="15205" r="15367" b="-1"/>
          <a:stretch/>
        </p:blipFill>
        <p:spPr>
          <a:xfrm>
            <a:off x="20" y="2288332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 extrusionOk="0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37" name="Google Shape;237;p19"/>
          <p:cNvPicPr preferRelativeResize="0"/>
          <p:nvPr/>
        </p:nvPicPr>
        <p:blipFill rotWithShape="1">
          <a:blip r:embed="rId6">
            <a:alphaModFix/>
          </a:blip>
          <a:srcRect r="-4" b="-4"/>
          <a:stretch/>
        </p:blipFill>
        <p:spPr>
          <a:xfrm>
            <a:off x="5511871" y="7805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 extrusionOk="0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38" name="Google Shape;238;p19" descr="Waarschuwingsstickers op vel &quot;Bijtende stoffen&quot;"/>
          <p:cNvPicPr preferRelativeResize="0"/>
          <p:nvPr/>
        </p:nvPicPr>
        <p:blipFill rotWithShape="1">
          <a:blip r:embed="rId7">
            <a:alphaModFix/>
          </a:blip>
          <a:srcRect l="10873" r="10024" b="6"/>
          <a:stretch/>
        </p:blipFill>
        <p:spPr>
          <a:xfrm>
            <a:off x="8918761" y="-4330"/>
            <a:ext cx="3273238" cy="3618965"/>
          </a:xfrm>
          <a:custGeom>
            <a:avLst/>
            <a:gdLst/>
            <a:ahLst/>
            <a:cxnLst/>
            <a:rect l="l" t="t" r="r" b="b"/>
            <a:pathLst>
              <a:path w="3273238" h="3618965" extrusionOk="0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39" name="Google Shape;239;p19" descr="Brandblusser en slang in de gang van een hotel"/>
          <p:cNvPicPr preferRelativeResize="0"/>
          <p:nvPr/>
        </p:nvPicPr>
        <p:blipFill rotWithShape="1">
          <a:blip r:embed="rId8">
            <a:alphaModFix/>
          </a:blip>
          <a:srcRect t="7092" b="8637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9"/>
          <p:cNvSpPr txBox="1"/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Arial"/>
              <a:buNone/>
            </a:pPr>
            <a:r>
              <a:rPr lang="en-US" sz="5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Waaraan moet je jeugdlokaal voldoen?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"/>
          <p:cNvSpPr/>
          <p:nvPr/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"/>
          <p:cNvSpPr txBox="1"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Wie zijn wij? - netwerkbrandweer </a:t>
            </a:r>
            <a:endParaRPr/>
          </a:p>
        </p:txBody>
      </p:sp>
      <p:pic>
        <p:nvPicPr>
          <p:cNvPr id="65" name="Google Shape;65;p2" descr="Home - Hangrookmelders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32640" b="33704"/>
          <a:stretch/>
        </p:blipFill>
        <p:spPr>
          <a:xfrm>
            <a:off x="2534373" y="1593319"/>
            <a:ext cx="7255242" cy="991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95906" y="2790227"/>
            <a:ext cx="7532176" cy="3595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0"/>
          <p:cNvSpPr txBox="1">
            <a:spLocks noGrp="1"/>
          </p:cNvSpPr>
          <p:nvPr>
            <p:ph type="title"/>
          </p:nvPr>
        </p:nvSpPr>
        <p:spPr>
          <a:xfrm>
            <a:off x="838200" y="90224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4 domeinen om rond te werken</a:t>
            </a:r>
            <a:endParaRPr/>
          </a:p>
        </p:txBody>
      </p:sp>
      <p:sp>
        <p:nvSpPr>
          <p:cNvPr id="246" name="Google Shape;246;p20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Wat zijn stappen die je op voorhand moet nemen rond deze thema’s om in orde te zijn: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Brand voorkomen</a:t>
            </a: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Evacueren</a:t>
            </a: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Branduitbreiding beperken</a:t>
            </a: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Brand bestrijden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8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97283" y="948879"/>
            <a:ext cx="8467800" cy="566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c69c6113d2_0_0"/>
          <p:cNvSpPr txBox="1">
            <a:spLocks noGrp="1"/>
          </p:cNvSpPr>
          <p:nvPr>
            <p:ph type="title"/>
          </p:nvPr>
        </p:nvSpPr>
        <p:spPr>
          <a:xfrm>
            <a:off x="838200" y="763183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Checklist Brandveiligheid</a:t>
            </a:r>
            <a:endParaRPr/>
          </a:p>
        </p:txBody>
      </p:sp>
      <p:sp>
        <p:nvSpPr>
          <p:cNvPr id="258" name="Google Shape;258;g2c69c6113d2_0_0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9" name="Google Shape;259;g2c69c6113d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2227800"/>
            <a:ext cx="4762500" cy="476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g2c69c6113d2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16790">
            <a:off x="5721275" y="3199813"/>
            <a:ext cx="2820818" cy="45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2c69c6113d2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322527">
            <a:off x="8820100" y="3400612"/>
            <a:ext cx="2062723" cy="45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2c69c6113d2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26060">
            <a:off x="6270550" y="4655650"/>
            <a:ext cx="4833127" cy="45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2c69c6113d2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736375">
            <a:off x="6030700" y="5747400"/>
            <a:ext cx="3137553" cy="458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21"/>
          <p:cNvPicPr preferRelativeResize="0"/>
          <p:nvPr/>
        </p:nvPicPr>
        <p:blipFill rotWithShape="1">
          <a:blip r:embed="rId3">
            <a:alphaModFix amt="35000"/>
          </a:blip>
          <a:srcRect t="22314" b="21452"/>
          <a:stretch/>
        </p:blipFill>
        <p:spPr>
          <a:xfrm>
            <a:off x="-6" y="-4"/>
            <a:ext cx="12192000" cy="6855958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1"/>
          <p:cNvSpPr txBox="1">
            <a:spLocks noGrp="1"/>
          </p:cNvSpPr>
          <p:nvPr>
            <p:ph type="title"/>
          </p:nvPr>
        </p:nvSpPr>
        <p:spPr>
          <a:xfrm>
            <a:off x="4654295" y="4522156"/>
            <a:ext cx="5609222" cy="1363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en-US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gevaren </a:t>
            </a:r>
            <a:endParaRPr/>
          </a:p>
        </p:txBody>
      </p:sp>
      <p:pic>
        <p:nvPicPr>
          <p:cNvPr id="271" name="Google Shape;271;p21"/>
          <p:cNvPicPr preferRelativeResize="0"/>
          <p:nvPr/>
        </p:nvPicPr>
        <p:blipFill rotWithShape="1">
          <a:blip r:embed="rId4">
            <a:alphaModFix/>
          </a:blip>
          <a:srcRect t="20917" r="-1" b="20691"/>
          <a:stretch/>
        </p:blipFill>
        <p:spPr>
          <a:xfrm>
            <a:off x="1246574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 extrusionOk="0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72" name="Google Shape;272;p21" descr="Waarschuwingssticker milieugevaarlijk - ISO 7010 -  W072 400 mm"/>
          <p:cNvPicPr preferRelativeResize="0"/>
          <p:nvPr/>
        </p:nvPicPr>
        <p:blipFill rotWithShape="1">
          <a:blip r:embed="rId5">
            <a:alphaModFix/>
          </a:blip>
          <a:srcRect l="15205" r="15367" b="-1"/>
          <a:stretch/>
        </p:blipFill>
        <p:spPr>
          <a:xfrm>
            <a:off x="20" y="2288332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 extrusionOk="0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73" name="Google Shape;273;p21"/>
          <p:cNvPicPr preferRelativeResize="0"/>
          <p:nvPr/>
        </p:nvPicPr>
        <p:blipFill rotWithShape="1">
          <a:blip r:embed="rId6">
            <a:alphaModFix/>
          </a:blip>
          <a:srcRect r="-4" b="-4"/>
          <a:stretch/>
        </p:blipFill>
        <p:spPr>
          <a:xfrm>
            <a:off x="5511871" y="7805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 extrusionOk="0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74" name="Google Shape;274;p21" descr="Waarschuwingsstickers op vel &quot;Bijtende stoffen&quot;"/>
          <p:cNvPicPr preferRelativeResize="0"/>
          <p:nvPr/>
        </p:nvPicPr>
        <p:blipFill rotWithShape="1">
          <a:blip r:embed="rId7">
            <a:alphaModFix/>
          </a:blip>
          <a:srcRect l="10873" r="10024" b="6"/>
          <a:stretch/>
        </p:blipFill>
        <p:spPr>
          <a:xfrm>
            <a:off x="8918761" y="-4330"/>
            <a:ext cx="3273238" cy="3618965"/>
          </a:xfrm>
          <a:custGeom>
            <a:avLst/>
            <a:gdLst/>
            <a:ahLst/>
            <a:cxnLst/>
            <a:rect l="l" t="t" r="r" b="b"/>
            <a:pathLst>
              <a:path w="3273238" h="3618965" extrusionOk="0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75" name="Google Shape;275;p21" descr="Brandblusser en slang in de gang van een hotel"/>
          <p:cNvPicPr preferRelativeResize="0"/>
          <p:nvPr/>
        </p:nvPicPr>
        <p:blipFill rotWithShape="1">
          <a:blip r:embed="rId8">
            <a:alphaModFix/>
          </a:blip>
          <a:srcRect t="7092" b="8637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1"/>
          <p:cNvSpPr txBox="1"/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Arial"/>
              <a:buNone/>
            </a:pPr>
            <a:r>
              <a:rPr lang="en-US" sz="5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Brand voorkomen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2"/>
          <p:cNvSpPr txBox="1">
            <a:spLocks noGrp="1"/>
          </p:cNvSpPr>
          <p:nvPr>
            <p:ph type="title"/>
          </p:nvPr>
        </p:nvSpPr>
        <p:spPr>
          <a:xfrm>
            <a:off x="838200" y="7631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Voorkomen is beter dan genezen</a:t>
            </a:r>
            <a:endParaRPr/>
          </a:p>
        </p:txBody>
      </p:sp>
      <p:pic>
        <p:nvPicPr>
          <p:cNvPr id="282" name="Google Shape;282;p22" descr="Afbeelding met teks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4452" y="1964454"/>
            <a:ext cx="6543303" cy="4601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3"/>
          <p:cNvSpPr txBox="1">
            <a:spLocks noGrp="1"/>
          </p:cNvSpPr>
          <p:nvPr>
            <p:ph type="title"/>
          </p:nvPr>
        </p:nvSpPr>
        <p:spPr>
          <a:xfrm>
            <a:off x="838200" y="90224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Brand voorkomen</a:t>
            </a:r>
            <a:endParaRPr/>
          </a:p>
        </p:txBody>
      </p:sp>
      <p:sp>
        <p:nvSpPr>
          <p:cNvPr id="288" name="Google Shape;288;p23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dirty="0"/>
              <a:t>Wees je </a:t>
            </a:r>
            <a:r>
              <a:rPr lang="en-US" dirty="0" err="1"/>
              <a:t>bewust</a:t>
            </a:r>
            <a:r>
              <a:rPr lang="en-US" dirty="0"/>
              <a:t> van de </a:t>
            </a:r>
            <a:r>
              <a:rPr lang="en-US" dirty="0" err="1"/>
              <a:t>risico's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dirty="0"/>
              <a:t>Laat </a:t>
            </a:r>
            <a:r>
              <a:rPr lang="en-US" dirty="0" err="1"/>
              <a:t>toestellen</a:t>
            </a:r>
            <a:r>
              <a:rPr lang="en-US" dirty="0"/>
              <a:t> en </a:t>
            </a:r>
            <a:r>
              <a:rPr lang="en-US" dirty="0" err="1"/>
              <a:t>installaties</a:t>
            </a:r>
            <a:r>
              <a:rPr lang="en-US" dirty="0"/>
              <a:t> </a:t>
            </a:r>
            <a:r>
              <a:rPr lang="en-US" dirty="0" err="1"/>
              <a:t>plaatsen</a:t>
            </a:r>
            <a:r>
              <a:rPr lang="en-US" dirty="0"/>
              <a:t> door </a:t>
            </a:r>
            <a:r>
              <a:rPr lang="en-US" dirty="0" err="1"/>
              <a:t>een</a:t>
            </a:r>
            <a:r>
              <a:rPr lang="en-US" dirty="0"/>
              <a:t> professional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dirty="0" err="1"/>
              <a:t>Onderhoud</a:t>
            </a:r>
            <a:r>
              <a:rPr lang="en-US" dirty="0"/>
              <a:t> je </a:t>
            </a:r>
            <a:r>
              <a:rPr lang="en-US" dirty="0" err="1"/>
              <a:t>toestellen</a:t>
            </a:r>
            <a:r>
              <a:rPr lang="en-US" dirty="0"/>
              <a:t> en </a:t>
            </a:r>
            <a:r>
              <a:rPr lang="en-US" dirty="0" err="1"/>
              <a:t>installaties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dirty="0" err="1"/>
              <a:t>Controleer</a:t>
            </a:r>
            <a:r>
              <a:rPr lang="en-US" dirty="0"/>
              <a:t> je </a:t>
            </a:r>
            <a:r>
              <a:rPr lang="en-US" dirty="0" err="1"/>
              <a:t>toestellen</a:t>
            </a:r>
            <a:r>
              <a:rPr lang="en-US" dirty="0"/>
              <a:t> en </a:t>
            </a:r>
            <a:r>
              <a:rPr lang="en-US" dirty="0" err="1"/>
              <a:t>installaties</a:t>
            </a:r>
            <a:endParaRPr dirty="0"/>
          </a:p>
        </p:txBody>
      </p:sp>
      <p:pic>
        <p:nvPicPr>
          <p:cNvPr id="289" name="Google Shape;289;p23" descr="Afbeelding met tekst, clipar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77769" y="3140282"/>
            <a:ext cx="2624694" cy="3486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"/>
          <p:cNvSpPr txBox="1">
            <a:spLocks noGrp="1"/>
          </p:cNvSpPr>
          <p:nvPr>
            <p:ph type="title"/>
          </p:nvPr>
        </p:nvSpPr>
        <p:spPr>
          <a:xfrm>
            <a:off x="838200" y="7631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Afval</a:t>
            </a:r>
            <a:endParaRPr/>
          </a:p>
        </p:txBody>
      </p:sp>
      <p:sp>
        <p:nvSpPr>
          <p:cNvPr id="295" name="Google Shape;295;p24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47675" lvl="0" indent="-447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 err="1"/>
              <a:t>Vuilbakken</a:t>
            </a:r>
            <a:r>
              <a:rPr lang="en-US" dirty="0"/>
              <a:t> en </a:t>
            </a:r>
            <a:r>
              <a:rPr lang="en-US" dirty="0" err="1"/>
              <a:t>afvalcontainers</a:t>
            </a:r>
            <a:r>
              <a:rPr lang="en-US" dirty="0"/>
              <a:t> </a:t>
            </a:r>
            <a:r>
              <a:rPr lang="en-US" dirty="0" err="1"/>
              <a:t>staan</a:t>
            </a:r>
            <a:r>
              <a:rPr lang="en-US" dirty="0"/>
              <a:t> ten </a:t>
            </a:r>
            <a:r>
              <a:rPr lang="en-US" dirty="0" err="1"/>
              <a:t>allen</a:t>
            </a:r>
            <a:r>
              <a:rPr lang="en-US" dirty="0"/>
              <a:t> </a:t>
            </a:r>
            <a:r>
              <a:rPr lang="en-US" dirty="0" err="1"/>
              <a:t>tijde</a:t>
            </a:r>
            <a:r>
              <a:rPr lang="en-US" dirty="0"/>
              <a:t> </a:t>
            </a:r>
            <a:r>
              <a:rPr lang="en-US" dirty="0" err="1"/>
              <a:t>buiten</a:t>
            </a:r>
            <a:r>
              <a:rPr lang="en-US" dirty="0"/>
              <a:t> en op minimum 10meter van de </a:t>
            </a:r>
            <a:r>
              <a:rPr lang="en-US" dirty="0" err="1"/>
              <a:t>gevels</a:t>
            </a:r>
            <a:endParaRPr dirty="0"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 err="1"/>
              <a:t>Tijdens</a:t>
            </a:r>
            <a:r>
              <a:rPr lang="en-US" dirty="0"/>
              <a:t> de </a:t>
            </a:r>
            <a:r>
              <a:rPr lang="en-US" dirty="0" err="1"/>
              <a:t>activiteit</a:t>
            </a:r>
            <a:r>
              <a:rPr lang="en-US" dirty="0"/>
              <a:t> mag </a:t>
            </a:r>
            <a:r>
              <a:rPr lang="en-US" dirty="0" err="1"/>
              <a:t>afval</a:t>
            </a:r>
            <a:r>
              <a:rPr lang="en-US" dirty="0"/>
              <a:t> in </a:t>
            </a:r>
            <a:r>
              <a:rPr lang="en-US" dirty="0" err="1"/>
              <a:t>kleine</a:t>
            </a:r>
            <a:r>
              <a:rPr lang="en-US" dirty="0"/>
              <a:t> </a:t>
            </a:r>
            <a:r>
              <a:rPr lang="en-US" dirty="0" err="1"/>
              <a:t>vuilbakjes</a:t>
            </a:r>
            <a:r>
              <a:rPr lang="en-US" dirty="0"/>
              <a:t> in het </a:t>
            </a:r>
            <a:r>
              <a:rPr lang="en-US" dirty="0" err="1"/>
              <a:t>lokaal</a:t>
            </a:r>
            <a:r>
              <a:rPr lang="en-US" dirty="0"/>
              <a:t> </a:t>
            </a:r>
            <a:r>
              <a:rPr lang="en-US" dirty="0" err="1"/>
              <a:t>gedaan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 Direct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elke</a:t>
            </a:r>
            <a:r>
              <a:rPr lang="en-US" dirty="0"/>
              <a:t> </a:t>
            </a:r>
            <a:r>
              <a:rPr lang="en-US" dirty="0" err="1"/>
              <a:t>activiteit</a:t>
            </a:r>
            <a:r>
              <a:rPr lang="en-US" dirty="0"/>
              <a:t> </a:t>
            </a:r>
            <a:r>
              <a:rPr lang="en-US" dirty="0" err="1"/>
              <a:t>deponeer</a:t>
            </a:r>
            <a:r>
              <a:rPr lang="en-US" dirty="0"/>
              <a:t> je </a:t>
            </a:r>
            <a:r>
              <a:rPr lang="en-US" dirty="0" err="1"/>
              <a:t>afval</a:t>
            </a:r>
            <a:r>
              <a:rPr lang="en-US" dirty="0"/>
              <a:t> zo compact </a:t>
            </a:r>
            <a:r>
              <a:rPr lang="en-US" dirty="0" err="1"/>
              <a:t>mogelijk</a:t>
            </a:r>
            <a:r>
              <a:rPr lang="en-US" dirty="0"/>
              <a:t> in de </a:t>
            </a:r>
            <a:r>
              <a:rPr lang="en-US" dirty="0" err="1"/>
              <a:t>daarvoor</a:t>
            </a:r>
            <a:r>
              <a:rPr lang="en-US" dirty="0"/>
              <a:t> </a:t>
            </a:r>
            <a:r>
              <a:rPr lang="en-US" dirty="0" err="1"/>
              <a:t>voorziene</a:t>
            </a:r>
            <a:r>
              <a:rPr lang="en-US" dirty="0"/>
              <a:t> </a:t>
            </a:r>
            <a:r>
              <a:rPr lang="en-US" dirty="0" err="1"/>
              <a:t>vuilbakken</a:t>
            </a:r>
            <a:r>
              <a:rPr lang="en-US" dirty="0"/>
              <a:t> of </a:t>
            </a:r>
            <a:r>
              <a:rPr lang="en-US" dirty="0" err="1"/>
              <a:t>afvalcontainers</a:t>
            </a:r>
            <a:r>
              <a:rPr lang="en-US" dirty="0"/>
              <a:t> </a:t>
            </a:r>
            <a:r>
              <a:rPr lang="en-US" dirty="0" err="1"/>
              <a:t>buiten</a:t>
            </a:r>
            <a:r>
              <a:rPr lang="en-US" dirty="0"/>
              <a:t>.</a:t>
            </a:r>
            <a:endParaRPr dirty="0"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 err="1"/>
              <a:t>Vuilbakken</a:t>
            </a:r>
            <a:r>
              <a:rPr lang="en-US" dirty="0"/>
              <a:t> en </a:t>
            </a:r>
            <a:r>
              <a:rPr lang="en-US" dirty="0" err="1"/>
              <a:t>afvalcontainers</a:t>
            </a:r>
            <a:r>
              <a:rPr lang="en-US" dirty="0"/>
              <a:t> </a:t>
            </a:r>
            <a:r>
              <a:rPr lang="en-US" dirty="0" err="1"/>
              <a:t>plaats</a:t>
            </a:r>
            <a:r>
              <a:rPr lang="en-US" dirty="0"/>
              <a:t> je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geventileerde</a:t>
            </a:r>
            <a:r>
              <a:rPr lang="en-US" dirty="0"/>
              <a:t>, </a:t>
            </a:r>
            <a:r>
              <a:rPr lang="en-US" dirty="0" err="1"/>
              <a:t>overdekte</a:t>
            </a:r>
            <a:r>
              <a:rPr lang="en-US" dirty="0"/>
              <a:t>, </a:t>
            </a:r>
            <a:r>
              <a:rPr lang="en-US" dirty="0" err="1"/>
              <a:t>afsluitbare</a:t>
            </a:r>
            <a:r>
              <a:rPr lang="en-US" dirty="0"/>
              <a:t> en van de </a:t>
            </a:r>
            <a:r>
              <a:rPr lang="en-US" dirty="0" err="1"/>
              <a:t>zon</a:t>
            </a:r>
            <a:r>
              <a:rPr lang="en-US" dirty="0"/>
              <a:t> </a:t>
            </a:r>
            <a:r>
              <a:rPr lang="en-US" dirty="0" err="1"/>
              <a:t>afgeschermde</a:t>
            </a:r>
            <a:r>
              <a:rPr lang="en-US" dirty="0"/>
              <a:t> </a:t>
            </a:r>
            <a:r>
              <a:rPr lang="en-US" dirty="0" err="1"/>
              <a:t>plaats</a:t>
            </a:r>
            <a:r>
              <a:rPr lang="en-US" dirty="0"/>
              <a:t>.</a:t>
            </a:r>
            <a:endParaRPr dirty="0"/>
          </a:p>
          <a:p>
            <a:pPr marL="447675" lvl="0" indent="-2952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5"/>
          <p:cNvSpPr txBox="1">
            <a:spLocks noGrp="1"/>
          </p:cNvSpPr>
          <p:nvPr>
            <p:ph type="title"/>
          </p:nvPr>
        </p:nvSpPr>
        <p:spPr>
          <a:xfrm>
            <a:off x="838200" y="7631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Verwarmingstoestellen</a:t>
            </a:r>
            <a:endParaRPr/>
          </a:p>
        </p:txBody>
      </p:sp>
      <p:sp>
        <p:nvSpPr>
          <p:cNvPr id="301" name="Google Shape;301;p25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47675" lvl="0" indent="-447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Laat ze installeren en onderhouden door een vakman</a:t>
            </a: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Gebruik de juiste brandstof</a:t>
            </a: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Geen brandbare goederen in de buurt</a:t>
            </a: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Zorg voor voldoende verluchting</a:t>
            </a: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Zorg voor een handleiding</a:t>
            </a:r>
            <a:endParaRPr/>
          </a:p>
          <a:p>
            <a:pPr marL="447675" lvl="0" indent="-2952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</p:txBody>
      </p:sp>
      <p:pic>
        <p:nvPicPr>
          <p:cNvPr id="302" name="Google Shape;302;p25" descr="Afbeelding met vuur, natuur, overdekt, open haard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8027" y="4607626"/>
            <a:ext cx="3180855" cy="1759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5" descr="Afbeelding met overdekt, vuil, molenaar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36374" y="4607649"/>
            <a:ext cx="3218212" cy="1759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6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26"/>
          <p:cNvSpPr txBox="1">
            <a:spLocks noGrp="1"/>
          </p:cNvSpPr>
          <p:nvPr>
            <p:ph type="title"/>
          </p:nvPr>
        </p:nvSpPr>
        <p:spPr>
          <a:xfrm>
            <a:off x="838200" y="548468"/>
            <a:ext cx="3492600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/>
              <a:t>CO Wat ?</a:t>
            </a:r>
            <a:endParaRPr/>
          </a:p>
        </p:txBody>
      </p:sp>
      <p:sp>
        <p:nvSpPr>
          <p:cNvPr id="310" name="Google Shape;310;p26"/>
          <p:cNvSpPr txBox="1">
            <a:spLocks noGrp="1"/>
          </p:cNvSpPr>
          <p:nvPr>
            <p:ph type="body" idx="1"/>
          </p:nvPr>
        </p:nvSpPr>
        <p:spPr>
          <a:xfrm>
            <a:off x="838201" y="2962279"/>
            <a:ext cx="3799425" cy="3143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47675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</p:txBody>
      </p:sp>
      <p:pic>
        <p:nvPicPr>
          <p:cNvPr id="311" name="Google Shape;311;p26" descr="Afbeelding met teks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b="786"/>
          <a:stretch/>
        </p:blipFill>
        <p:spPr>
          <a:xfrm>
            <a:off x="501275" y="1344775"/>
            <a:ext cx="4985397" cy="476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680150" y="1344774"/>
            <a:ext cx="6189600" cy="47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8"/>
          <p:cNvSpPr txBox="1">
            <a:spLocks noGrp="1"/>
          </p:cNvSpPr>
          <p:nvPr>
            <p:ph type="title"/>
          </p:nvPr>
        </p:nvSpPr>
        <p:spPr>
          <a:xfrm>
            <a:off x="838200" y="7631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CO - Symptomen</a:t>
            </a:r>
            <a:endParaRPr/>
          </a:p>
        </p:txBody>
      </p:sp>
      <p:pic>
        <p:nvPicPr>
          <p:cNvPr id="318" name="Google Shape;318;p28" descr="Afbeelding met tekst&#10;&#10;Automatisch gegenereerde beschrijvi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950956" y="2089877"/>
            <a:ext cx="6290087" cy="45614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/>
          <p:nvPr/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3"/>
          <p:cNvSpPr txBox="1"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Wie zijn wij? – De Ambrassade </a:t>
            </a:r>
            <a:endParaRPr/>
          </a:p>
        </p:txBody>
      </p:sp>
      <p:pic>
        <p:nvPicPr>
          <p:cNvPr id="74" name="Google Shape;74;p3" descr="Jeugdwerkregels | De Ambrassad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676390" y="1675227"/>
            <a:ext cx="6839220" cy="439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9"/>
          <p:cNvSpPr txBox="1">
            <a:spLocks noGrp="1"/>
          </p:cNvSpPr>
          <p:nvPr>
            <p:ph type="title"/>
          </p:nvPr>
        </p:nvSpPr>
        <p:spPr>
          <a:xfrm>
            <a:off x="838200" y="7631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CO – Waar ? &amp; Welke toestellen</a:t>
            </a:r>
            <a:endParaRPr/>
          </a:p>
        </p:txBody>
      </p:sp>
      <p:pic>
        <p:nvPicPr>
          <p:cNvPr id="324" name="Google Shape;324;p29" descr="Afbeelding met grafiek&#10;&#10;Automatisch gegenereerde beschrijvi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1708150"/>
            <a:ext cx="5881500" cy="441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54752" y="1708151"/>
            <a:ext cx="5800800" cy="441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0"/>
          <p:cNvSpPr txBox="1">
            <a:spLocks noGrp="1"/>
          </p:cNvSpPr>
          <p:nvPr>
            <p:ph type="title"/>
          </p:nvPr>
        </p:nvSpPr>
        <p:spPr>
          <a:xfrm>
            <a:off x="838200" y="7631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CO – Wat moet je doen</a:t>
            </a:r>
            <a:endParaRPr/>
          </a:p>
        </p:txBody>
      </p:sp>
      <p:pic>
        <p:nvPicPr>
          <p:cNvPr id="331" name="Google Shape;331;p3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480336" y="1863752"/>
            <a:ext cx="5241224" cy="4894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2"/>
          <p:cNvSpPr txBox="1">
            <a:spLocks noGrp="1"/>
          </p:cNvSpPr>
          <p:nvPr>
            <p:ph type="title"/>
          </p:nvPr>
        </p:nvSpPr>
        <p:spPr>
          <a:xfrm>
            <a:off x="838200" y="7631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Elektriciteit</a:t>
            </a:r>
            <a:endParaRPr/>
          </a:p>
        </p:txBody>
      </p:sp>
      <p:sp>
        <p:nvSpPr>
          <p:cNvPr id="337" name="Google Shape;337;p32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47675" lvl="0" indent="-447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 err="1"/>
              <a:t>Raadpleeg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professional</a:t>
            </a:r>
            <a:endParaRPr dirty="0"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 err="1"/>
              <a:t>Herstel</a:t>
            </a:r>
            <a:r>
              <a:rPr lang="en-US" dirty="0"/>
              <a:t> </a:t>
            </a:r>
            <a:r>
              <a:rPr lang="en-US" dirty="0" err="1"/>
              <a:t>defecten</a:t>
            </a:r>
            <a:r>
              <a:rPr lang="en-US" dirty="0"/>
              <a:t> </a:t>
            </a:r>
            <a:r>
              <a:rPr lang="en-US" dirty="0" err="1"/>
              <a:t>onmiddellijk</a:t>
            </a:r>
            <a:endParaRPr dirty="0"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/>
              <a:t>5 </a:t>
            </a:r>
            <a:r>
              <a:rPr lang="en-US" dirty="0" err="1"/>
              <a:t>jaarlijkse</a:t>
            </a:r>
            <a:r>
              <a:rPr lang="en-US" dirty="0"/>
              <a:t> </a:t>
            </a:r>
            <a:r>
              <a:rPr lang="en-US" dirty="0" err="1"/>
              <a:t>controle</a:t>
            </a:r>
            <a:r>
              <a:rPr lang="en-US" dirty="0"/>
              <a:t> is </a:t>
            </a:r>
            <a:r>
              <a:rPr lang="en-US" dirty="0" err="1"/>
              <a:t>verplicht</a:t>
            </a:r>
            <a:endParaRPr dirty="0"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 err="1"/>
              <a:t>Overbrug</a:t>
            </a:r>
            <a:r>
              <a:rPr lang="en-US" dirty="0"/>
              <a:t>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zekeringen</a:t>
            </a:r>
            <a:endParaRPr dirty="0"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/>
              <a:t>Koppel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verdeelstekkers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elkaar</a:t>
            </a:r>
            <a:endParaRPr dirty="0"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/>
              <a:t>Rol </a:t>
            </a:r>
            <a:r>
              <a:rPr lang="en-US" dirty="0" err="1"/>
              <a:t>verlengkabels</a:t>
            </a:r>
            <a:r>
              <a:rPr lang="en-US" dirty="0"/>
              <a:t> </a:t>
            </a:r>
            <a:r>
              <a:rPr lang="en-US" dirty="0" err="1"/>
              <a:t>helemaal</a:t>
            </a:r>
            <a:r>
              <a:rPr lang="en-US" dirty="0"/>
              <a:t> </a:t>
            </a:r>
            <a:r>
              <a:rPr lang="en-US" dirty="0" err="1"/>
              <a:t>af</a:t>
            </a:r>
            <a:endParaRPr dirty="0"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/>
              <a:t>Leg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kabels</a:t>
            </a:r>
            <a:r>
              <a:rPr lang="en-US" dirty="0"/>
              <a:t> </a:t>
            </a:r>
            <a:r>
              <a:rPr lang="en-US" dirty="0" err="1"/>
              <a:t>onder</a:t>
            </a:r>
            <a:r>
              <a:rPr lang="en-US" dirty="0"/>
              <a:t> </a:t>
            </a:r>
            <a:r>
              <a:rPr lang="en-US" dirty="0" err="1"/>
              <a:t>tapijten</a:t>
            </a:r>
            <a:endParaRPr dirty="0"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dirty="0" err="1"/>
              <a:t>Zware</a:t>
            </a:r>
            <a:r>
              <a:rPr lang="en-US" dirty="0"/>
              <a:t> </a:t>
            </a:r>
            <a:r>
              <a:rPr lang="en-US" dirty="0" err="1"/>
              <a:t>verbruikers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op </a:t>
            </a:r>
            <a:r>
              <a:rPr lang="en-US" dirty="0" err="1"/>
              <a:t>verlengkabels</a:t>
            </a:r>
            <a:endParaRPr dirty="0"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dirty="0" err="1"/>
              <a:t>Denk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het </a:t>
            </a:r>
            <a:r>
              <a:rPr lang="en-US" dirty="0" err="1"/>
              <a:t>vermogen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verdeelstekkers</a:t>
            </a:r>
            <a:endParaRPr dirty="0"/>
          </a:p>
        </p:txBody>
      </p:sp>
      <p:pic>
        <p:nvPicPr>
          <p:cNvPr id="338" name="Google Shape;338;p32" descr="Afbeelding met tekst, overdekt, vloer, bureau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41128" y="1423404"/>
            <a:ext cx="4534394" cy="2635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2" descr="Afbeelding met tekst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8867" y="4307750"/>
            <a:ext cx="2198915" cy="2280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3"/>
          <p:cNvSpPr txBox="1">
            <a:spLocks noGrp="1"/>
          </p:cNvSpPr>
          <p:nvPr>
            <p:ph type="title"/>
          </p:nvPr>
        </p:nvSpPr>
        <p:spPr>
          <a:xfrm>
            <a:off x="838200" y="7631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Aardgas</a:t>
            </a:r>
            <a:endParaRPr/>
          </a:p>
        </p:txBody>
      </p:sp>
      <p:pic>
        <p:nvPicPr>
          <p:cNvPr id="345" name="Google Shape;345;p33" descr="Afbeelding met fornuis, keukenapparaat, apparaat&#10;&#10;Automatisch gegenereerde beschrijvi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377300" y="3056603"/>
            <a:ext cx="3314700" cy="13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3" descr="Afbeelding met geel, vuil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70867" y="572737"/>
            <a:ext cx="3314700" cy="22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3"/>
          <p:cNvSpPr txBox="1"/>
          <p:nvPr/>
        </p:nvSpPr>
        <p:spPr>
          <a:xfrm>
            <a:off x="989610" y="1917369"/>
            <a:ext cx="10762012" cy="3262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Eigenschap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Gas is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lichter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van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lucht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de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hoofdafsluiter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bereikbaar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Bij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gasgeur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Evacueer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 alle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deuren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 ramen (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ook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boven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Gebruik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geen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elektrische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schakelaars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Buiten op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een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veilige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plaats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Bel 112</a:t>
            </a:r>
            <a:endParaRPr lang="en-US" dirty="0"/>
          </a:p>
          <a:p>
            <a:pPr marL="457200">
              <a:buClr>
                <a:schemeClr val="dk1"/>
              </a:buClr>
              <a:buSzPts val="1800"/>
            </a:pPr>
            <a:endParaRPr lang="en-US" sz="2000" b="1" dirty="0">
              <a:solidFill>
                <a:schemeClr val="dk1"/>
              </a:solidFill>
            </a:endParaRPr>
          </a:p>
          <a:p>
            <a:pPr marL="457200">
              <a:buClr>
                <a:schemeClr val="dk1"/>
              </a:buClr>
              <a:buSzPts val="1800"/>
            </a:pPr>
            <a:endParaRPr lang="en-US"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>
              <a:buClr>
                <a:schemeClr val="dk1"/>
              </a:buClr>
              <a:buSzPts val="1800"/>
            </a:pPr>
            <a:endParaRPr lang="en-US" sz="2000" b="1" dirty="0">
              <a:solidFill>
                <a:schemeClr val="dk1"/>
              </a:solidFill>
            </a:endParaRPr>
          </a:p>
          <a:p>
            <a:pPr marL="457200">
              <a:buClr>
                <a:schemeClr val="dk1"/>
              </a:buClr>
              <a:buSzPts val="1800"/>
            </a:pPr>
            <a:endParaRPr lang="en-US"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0D0ECF3-1332-C557-76AD-6FA118174065}"/>
              </a:ext>
            </a:extLst>
          </p:cNvPr>
          <p:cNvSpPr txBox="1"/>
          <p:nvPr/>
        </p:nvSpPr>
        <p:spPr>
          <a:xfrm>
            <a:off x="440378" y="4995094"/>
            <a:ext cx="10096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buClr>
                <a:schemeClr val="dk1"/>
              </a:buClr>
              <a:buSzPts val="1800"/>
            </a:pPr>
            <a:r>
              <a:rPr lang="nl-NL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Regelmatig onderhoud door een professional maakt de kans op problemen kleine</a:t>
            </a:r>
            <a:r>
              <a:rPr lang="nl-NL" sz="1800" b="1" dirty="0">
                <a:solidFill>
                  <a:schemeClr val="dk1"/>
                </a:solidFill>
              </a:rPr>
              <a:t>r!</a:t>
            </a:r>
            <a:endParaRPr lang="nl-NL"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4"/>
          <p:cNvSpPr txBox="1">
            <a:spLocks noGrp="1"/>
          </p:cNvSpPr>
          <p:nvPr>
            <p:ph type="title"/>
          </p:nvPr>
        </p:nvSpPr>
        <p:spPr>
          <a:xfrm>
            <a:off x="838200" y="7631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Gasflessen</a:t>
            </a:r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47675" lvl="0" indent="-447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Eigenschap: Gas is zwaarder van lucht</a:t>
            </a: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Maatregelen:</a:t>
            </a:r>
            <a:endParaRPr/>
          </a:p>
          <a:p>
            <a:pPr marL="809625" lvl="1" indent="-44894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Sluiten na gebruik</a:t>
            </a:r>
            <a:endParaRPr/>
          </a:p>
          <a:p>
            <a:pPr marL="809625" lvl="1" indent="-44894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Plaats ze niet in de buurt van brandbare materialen</a:t>
            </a:r>
            <a:endParaRPr/>
          </a:p>
          <a:p>
            <a:pPr marL="809625" lvl="1" indent="-44894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Plaats ze buiten op een afgesloten en goed verluchte plaats</a:t>
            </a:r>
            <a:endParaRPr/>
          </a:p>
          <a:p>
            <a:pPr marL="809625" lvl="1" indent="-44894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Plaats ze NOOIT in de kelder of naast een keldergat</a:t>
            </a:r>
            <a:endParaRPr/>
          </a:p>
          <a:p>
            <a:pPr marL="809625" lvl="1" indent="-44894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Plaats ze niet in direct zonlicht (onder een afdak)</a:t>
            </a:r>
            <a:endParaRPr/>
          </a:p>
        </p:txBody>
      </p:sp>
      <p:pic>
        <p:nvPicPr>
          <p:cNvPr id="354" name="Google Shape;354;p34" descr="Afbeelding met boom, buitenshuis, gras, bos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3002" y="4965500"/>
            <a:ext cx="2713289" cy="180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4" descr="Afbeelding met keukenapparaat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 l="25919" r="25050"/>
          <a:stretch/>
        </p:blipFill>
        <p:spPr>
          <a:xfrm>
            <a:off x="8012446" y="4403737"/>
            <a:ext cx="1548014" cy="2368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4" descr="Afbeelding met agenda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36544" y="5035188"/>
            <a:ext cx="2219325" cy="16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4" descr="Afbeelding met gebouw, kooi&#10;&#10;Automatisch gegenereerde beschrijving"/>
          <p:cNvPicPr preferRelativeResize="0"/>
          <p:nvPr/>
        </p:nvPicPr>
        <p:blipFill rotWithShape="1">
          <a:blip r:embed="rId6">
            <a:alphaModFix/>
          </a:blip>
          <a:srcRect t="9071" b="16892"/>
          <a:stretch/>
        </p:blipFill>
        <p:spPr>
          <a:xfrm>
            <a:off x="8649873" y="681037"/>
            <a:ext cx="3198420" cy="2368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90befe4838_1_0"/>
          <p:cNvSpPr txBox="1">
            <a:spLocks noGrp="1"/>
          </p:cNvSpPr>
          <p:nvPr>
            <p:ph type="title"/>
          </p:nvPr>
        </p:nvSpPr>
        <p:spPr>
          <a:xfrm>
            <a:off x="838200" y="76318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Gasflessen</a:t>
            </a:r>
            <a:endParaRPr/>
          </a:p>
        </p:txBody>
      </p:sp>
      <p:sp>
        <p:nvSpPr>
          <p:cNvPr id="363" name="Google Shape;363;g290befe4838_1_0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47675" lvl="0" indent="-447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slangen niet ouder dan 5 jaar</a:t>
            </a: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slangen niet langer dan 2 meter</a:t>
            </a: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gasflessen dienen gekeurd te zijn</a:t>
            </a: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klemmen aan uiteinde gasslangen</a:t>
            </a: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controleer de drukregelaar</a:t>
            </a:r>
            <a:endParaRPr/>
          </a:p>
        </p:txBody>
      </p:sp>
      <p:pic>
        <p:nvPicPr>
          <p:cNvPr id="364" name="Google Shape;364;g290befe4838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3430" y="1322150"/>
            <a:ext cx="2860100" cy="210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g290befe4838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23894" y="4367164"/>
            <a:ext cx="3319172" cy="210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g290befe4838_1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9013" y="4466750"/>
            <a:ext cx="1895475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g290befe4838_1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42457" y="4491474"/>
            <a:ext cx="3183467" cy="179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5"/>
          <p:cNvSpPr txBox="1">
            <a:spLocks noGrp="1"/>
          </p:cNvSpPr>
          <p:nvPr>
            <p:ph type="title"/>
          </p:nvPr>
        </p:nvSpPr>
        <p:spPr>
          <a:xfrm>
            <a:off x="838200" y="90224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Brand voorkomen: Hoe pak je dat aan</a:t>
            </a:r>
            <a:endParaRPr/>
          </a:p>
        </p:txBody>
      </p:sp>
      <p:sp>
        <p:nvSpPr>
          <p:cNvPr id="373" name="Google Shape;373;p35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8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8"/>
              <a:buFont typeface="Arial"/>
              <a:buNone/>
            </a:pPr>
            <a:endParaRPr dirty="0"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8"/>
              <a:buFont typeface="Arial"/>
              <a:buChar char="•"/>
            </a:pPr>
            <a:r>
              <a:rPr lang="en-US" dirty="0" err="1"/>
              <a:t>Voorzie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(brand)</a:t>
            </a:r>
            <a:r>
              <a:rPr lang="en-US" dirty="0" err="1"/>
              <a:t>veiligheidsverantwoordelijke</a:t>
            </a:r>
            <a:r>
              <a:rPr lang="en-US" dirty="0"/>
              <a:t> van het </a:t>
            </a:r>
            <a:r>
              <a:rPr lang="en-US" dirty="0" err="1"/>
              <a:t>gebouw</a:t>
            </a:r>
            <a:r>
              <a:rPr lang="en-US" dirty="0"/>
              <a:t>: </a:t>
            </a:r>
            <a:r>
              <a:rPr lang="en-US" dirty="0" err="1"/>
              <a:t>continuïteit</a:t>
            </a:r>
            <a:endParaRPr dirty="0"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8"/>
              <a:buFont typeface="Arial"/>
              <a:buChar char="•"/>
            </a:pPr>
            <a:r>
              <a:rPr lang="en-US" dirty="0"/>
              <a:t>De regels van ‘</a:t>
            </a:r>
            <a:r>
              <a:rPr lang="en-US" dirty="0" err="1"/>
              <a:t>vuur</a:t>
            </a:r>
            <a:r>
              <a:rPr lang="en-US" dirty="0"/>
              <a:t> </a:t>
            </a:r>
            <a:r>
              <a:rPr lang="en-US" dirty="0" err="1"/>
              <a:t>maken</a:t>
            </a:r>
            <a:r>
              <a:rPr lang="en-US" dirty="0"/>
              <a:t>’ </a:t>
            </a:r>
            <a:r>
              <a:rPr lang="en-US" dirty="0" err="1"/>
              <a:t>kennen</a:t>
            </a:r>
            <a:r>
              <a:rPr lang="en-US" dirty="0"/>
              <a:t> in en </a:t>
            </a:r>
            <a:r>
              <a:rPr lang="en-US" dirty="0" err="1"/>
              <a:t>rondom</a:t>
            </a:r>
            <a:r>
              <a:rPr lang="en-US" dirty="0"/>
              <a:t> het </a:t>
            </a:r>
            <a:r>
              <a:rPr lang="en-US" dirty="0" err="1"/>
              <a:t>lokaal</a:t>
            </a:r>
            <a:endParaRPr dirty="0"/>
          </a:p>
          <a:p>
            <a:pPr marL="809625" lvl="1" indent="-44894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8108"/>
              <a:buFont typeface="Arial"/>
              <a:buChar char="•"/>
            </a:pPr>
            <a:r>
              <a:rPr lang="en-US" dirty="0"/>
              <a:t>Hoe </a:t>
            </a:r>
            <a:r>
              <a:rPr lang="en-US" dirty="0" err="1"/>
              <a:t>werken</a:t>
            </a:r>
            <a:r>
              <a:rPr lang="en-US" dirty="0"/>
              <a:t> de </a:t>
            </a:r>
            <a:r>
              <a:rPr lang="en-US" dirty="0" err="1"/>
              <a:t>verwarmings</a:t>
            </a:r>
            <a:r>
              <a:rPr lang="en-US" dirty="0"/>
              <a:t>- en </a:t>
            </a:r>
            <a:r>
              <a:rPr lang="en-US" dirty="0" err="1"/>
              <a:t>elektriciteitsapparaten</a:t>
            </a:r>
            <a:r>
              <a:rPr lang="en-US" dirty="0"/>
              <a:t> in je </a:t>
            </a:r>
            <a:r>
              <a:rPr lang="en-US" dirty="0" err="1"/>
              <a:t>gebouw</a:t>
            </a:r>
            <a:r>
              <a:rPr lang="en-US" dirty="0"/>
              <a:t>?</a:t>
            </a:r>
            <a:endParaRPr dirty="0"/>
          </a:p>
          <a:p>
            <a:pPr marL="809625" lvl="1" indent="-44894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8108"/>
              <a:buFont typeface="Arial"/>
              <a:buChar char="•"/>
            </a:pPr>
            <a:r>
              <a:rPr lang="en-US" dirty="0"/>
              <a:t>Laat je </a:t>
            </a:r>
            <a:r>
              <a:rPr lang="en-US" dirty="0" err="1"/>
              <a:t>toestellen</a:t>
            </a:r>
            <a:r>
              <a:rPr lang="en-US" dirty="0"/>
              <a:t> </a:t>
            </a:r>
            <a:r>
              <a:rPr lang="en-US" dirty="0" err="1"/>
              <a:t>onderhouden</a:t>
            </a:r>
            <a:endParaRPr dirty="0"/>
          </a:p>
          <a:p>
            <a:pPr marL="809625" lvl="1" indent="-44894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8108"/>
              <a:buFont typeface="Arial"/>
              <a:buChar char="•"/>
            </a:pPr>
            <a:r>
              <a:rPr lang="en-US" dirty="0" err="1"/>
              <a:t>Noteer</a:t>
            </a:r>
            <a:r>
              <a:rPr lang="en-US" dirty="0"/>
              <a:t> </a:t>
            </a:r>
            <a:r>
              <a:rPr lang="en-US" dirty="0" err="1"/>
              <a:t>instructies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iedere</a:t>
            </a:r>
            <a:r>
              <a:rPr lang="en-US" dirty="0"/>
              <a:t> </a:t>
            </a:r>
            <a:r>
              <a:rPr lang="en-US" dirty="0" err="1"/>
              <a:t>bezoeker</a:t>
            </a:r>
            <a:r>
              <a:rPr lang="en-US" dirty="0"/>
              <a:t> in je </a:t>
            </a:r>
            <a:r>
              <a:rPr lang="en-US" dirty="0" err="1"/>
              <a:t>lokaal</a:t>
            </a:r>
            <a:r>
              <a:rPr lang="en-US" dirty="0"/>
              <a:t> die </a:t>
            </a:r>
            <a:r>
              <a:rPr lang="en-US" dirty="0" err="1"/>
              <a:t>apparaten</a:t>
            </a:r>
            <a:r>
              <a:rPr lang="en-US" dirty="0"/>
              <a:t> </a:t>
            </a:r>
            <a:r>
              <a:rPr lang="en-US" dirty="0" err="1"/>
              <a:t>gebruikt</a:t>
            </a:r>
            <a:endParaRPr dirty="0"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8"/>
              <a:buFont typeface="Arial"/>
              <a:buChar char="•"/>
            </a:pPr>
            <a:r>
              <a:rPr lang="en-US" dirty="0" err="1"/>
              <a:t>Periodieke</a:t>
            </a:r>
            <a:r>
              <a:rPr lang="en-US" dirty="0"/>
              <a:t> </a:t>
            </a:r>
            <a:r>
              <a:rPr lang="en-US" dirty="0" err="1"/>
              <a:t>controles</a:t>
            </a:r>
            <a:r>
              <a:rPr lang="en-US" dirty="0"/>
              <a:t> en </a:t>
            </a:r>
            <a:r>
              <a:rPr lang="en-US" dirty="0" err="1"/>
              <a:t>defecten</a:t>
            </a:r>
            <a:r>
              <a:rPr lang="en-US" dirty="0"/>
              <a:t> </a:t>
            </a:r>
            <a:r>
              <a:rPr lang="en-US" dirty="0" err="1"/>
              <a:t>bijhouden</a:t>
            </a:r>
            <a:endParaRPr dirty="0"/>
          </a:p>
          <a:p>
            <a:pPr marL="809625" lvl="1" indent="-44894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8108"/>
              <a:buFont typeface="Arial"/>
              <a:buChar char="•"/>
            </a:pPr>
            <a:r>
              <a:rPr lang="en-US" dirty="0"/>
              <a:t>Wat </a:t>
            </a:r>
            <a:r>
              <a:rPr lang="en-US" dirty="0" err="1"/>
              <a:t>wordt</a:t>
            </a:r>
            <a:r>
              <a:rPr lang="en-US" dirty="0"/>
              <a:t> er </a:t>
            </a:r>
            <a:r>
              <a:rPr lang="en-US" dirty="0" err="1"/>
              <a:t>gecontroleerd</a:t>
            </a:r>
            <a:r>
              <a:rPr lang="en-US" dirty="0"/>
              <a:t>?</a:t>
            </a:r>
            <a:endParaRPr dirty="0"/>
          </a:p>
          <a:p>
            <a:pPr marL="809625" lvl="1" indent="-44894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8108"/>
              <a:buFont typeface="Arial"/>
              <a:buChar char="•"/>
            </a:pPr>
            <a:r>
              <a:rPr lang="en-US" dirty="0"/>
              <a:t>Door </a:t>
            </a:r>
            <a:r>
              <a:rPr lang="en-US" dirty="0" err="1"/>
              <a:t>wie</a:t>
            </a:r>
            <a:r>
              <a:rPr lang="en-US" dirty="0"/>
              <a:t>?</a:t>
            </a:r>
            <a:endParaRPr dirty="0"/>
          </a:p>
          <a:p>
            <a:pPr marL="809625" lvl="1" indent="-44894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8108"/>
              <a:buFont typeface="Arial"/>
              <a:buChar char="•"/>
            </a:pPr>
            <a:r>
              <a:rPr lang="en-US" dirty="0" err="1"/>
              <a:t>Wanneer</a:t>
            </a:r>
            <a:r>
              <a:rPr lang="en-US" dirty="0"/>
              <a:t> </a:t>
            </a:r>
            <a:r>
              <a:rPr lang="en-US" dirty="0" err="1"/>
              <a:t>controleer</a:t>
            </a:r>
            <a:r>
              <a:rPr lang="en-US" dirty="0"/>
              <a:t> je?</a:t>
            </a:r>
            <a:endParaRPr dirty="0"/>
          </a:p>
          <a:p>
            <a:pPr marL="447675" lvl="0" indent="-2952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8"/>
              <a:buFont typeface="Arial"/>
              <a:buNone/>
            </a:pPr>
            <a:endParaRPr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6"/>
          <p:cNvSpPr txBox="1">
            <a:spLocks noGrp="1"/>
          </p:cNvSpPr>
          <p:nvPr>
            <p:ph type="title"/>
          </p:nvPr>
        </p:nvSpPr>
        <p:spPr>
          <a:xfrm>
            <a:off x="838200" y="7631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Controle - Door wie</a:t>
            </a:r>
            <a:endParaRPr/>
          </a:p>
        </p:txBody>
      </p:sp>
      <p:sp>
        <p:nvSpPr>
          <p:cNvPr id="379" name="Google Shape;379;p36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47675" lvl="0" indent="-447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 err="1"/>
              <a:t>Bevoegd</a:t>
            </a:r>
            <a:r>
              <a:rPr lang="en-US" dirty="0"/>
              <a:t> </a:t>
            </a:r>
            <a:r>
              <a:rPr lang="en-US" dirty="0" err="1"/>
              <a:t>persoon</a:t>
            </a:r>
            <a:r>
              <a:rPr lang="en-US" dirty="0"/>
              <a:t>: </a:t>
            </a:r>
            <a:r>
              <a:rPr lang="en-US" dirty="0" err="1"/>
              <a:t>iemand</a:t>
            </a:r>
            <a:r>
              <a:rPr lang="en-US" dirty="0"/>
              <a:t> van je </a:t>
            </a:r>
            <a:r>
              <a:rPr lang="en-US" dirty="0" err="1"/>
              <a:t>vereniging</a:t>
            </a:r>
            <a:r>
              <a:rPr lang="en-US" dirty="0"/>
              <a:t> die </a:t>
            </a:r>
            <a:r>
              <a:rPr lang="en-US" dirty="0" err="1"/>
              <a:t>weet</a:t>
            </a:r>
            <a:r>
              <a:rPr lang="en-US" dirty="0"/>
              <a:t> hoe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moet</a:t>
            </a:r>
            <a:endParaRPr dirty="0"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 err="1"/>
              <a:t>Bevoegd</a:t>
            </a:r>
            <a:r>
              <a:rPr lang="en-US" dirty="0"/>
              <a:t> </a:t>
            </a:r>
            <a:r>
              <a:rPr lang="en-US" dirty="0" err="1"/>
              <a:t>installateur</a:t>
            </a:r>
            <a:r>
              <a:rPr lang="en-US" dirty="0"/>
              <a:t>: </a:t>
            </a:r>
            <a:r>
              <a:rPr lang="en-US" dirty="0" err="1"/>
              <a:t>een</a:t>
            </a:r>
            <a:r>
              <a:rPr lang="en-US" dirty="0"/>
              <a:t> professional met de </a:t>
            </a:r>
            <a:r>
              <a:rPr lang="en-US" dirty="0" err="1"/>
              <a:t>nodige</a:t>
            </a:r>
            <a:r>
              <a:rPr lang="en-US" dirty="0"/>
              <a:t> </a:t>
            </a:r>
            <a:r>
              <a:rPr lang="en-US" dirty="0" err="1"/>
              <a:t>opleidingen</a:t>
            </a:r>
            <a:endParaRPr dirty="0"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geaccrediteerde</a:t>
            </a:r>
            <a:r>
              <a:rPr lang="en-US" dirty="0"/>
              <a:t> </a:t>
            </a:r>
            <a:r>
              <a:rPr lang="en-US" dirty="0" err="1"/>
              <a:t>instantie</a:t>
            </a:r>
            <a:r>
              <a:rPr lang="en-US" dirty="0"/>
              <a:t>: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aangesteld</a:t>
            </a:r>
            <a:r>
              <a:rPr lang="en-US" dirty="0"/>
              <a:t> door </a:t>
            </a:r>
            <a:r>
              <a:rPr lang="en-US" dirty="0" err="1"/>
              <a:t>Binnenlandse</a:t>
            </a:r>
            <a:r>
              <a:rPr lang="en-US" dirty="0"/>
              <a:t> </a:t>
            </a:r>
            <a:r>
              <a:rPr lang="en-US" dirty="0" err="1"/>
              <a:t>Zaken</a:t>
            </a:r>
            <a:endParaRPr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4" name="Google Shape;384;p37"/>
          <p:cNvGraphicFramePr/>
          <p:nvPr/>
        </p:nvGraphicFramePr>
        <p:xfrm>
          <a:off x="890649" y="2206830"/>
          <a:ext cx="10754025" cy="4343510"/>
        </p:xfrm>
        <a:graphic>
          <a:graphicData uri="http://schemas.openxmlformats.org/drawingml/2006/table">
            <a:tbl>
              <a:tblPr firstRow="1" bandRow="1">
                <a:noFill/>
                <a:tableStyleId>{DE2E449B-EB2F-41DB-AE43-E57AEEDCC347}</a:tableStyleId>
              </a:tblPr>
              <a:tblGrid>
                <a:gridCol w="3584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4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84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8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Installatie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Wie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Hoe vaak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Elektrische laagspanning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Geaccrediteerde instantie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5 jaarlijks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Hoogspanningsinstallatie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Geaccrediteerde instantie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Jaarlijks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Gasinstallatie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Bevoegd installateur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4 jaarlijks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Verwarmingsinstallaties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(inclusief schoorsteen)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Bevoegd installateur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Jaarlijks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Branddetectieinstallatie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Bevoegd installateur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Jaarlijks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Autonome brandmelders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Bevoegd persoon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Maandelijks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Veiligheidsverlichting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Bevoegd persoon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3-maandelijks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Toestand brandwerende deur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Bevoegd persoon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3-maandelijks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Dampkap (reiniging)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Bevoegd persoon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Jaarlijks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Brandbestrijdingsmiddelen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Bevoegd installateur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Jaarlijks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85" name="Google Shape;385;p37"/>
          <p:cNvSpPr txBox="1">
            <a:spLocks noGrp="1"/>
          </p:cNvSpPr>
          <p:nvPr>
            <p:ph type="title"/>
          </p:nvPr>
        </p:nvSpPr>
        <p:spPr>
          <a:xfrm>
            <a:off x="838200" y="7631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Controle – Wat en wanneer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8"/>
          <p:cNvSpPr txBox="1">
            <a:spLocks noGrp="1"/>
          </p:cNvSpPr>
          <p:nvPr>
            <p:ph type="title"/>
          </p:nvPr>
        </p:nvSpPr>
        <p:spPr>
          <a:xfrm>
            <a:off x="838200" y="95075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Maak een Logboek brandveiligheid</a:t>
            </a:r>
            <a:endParaRPr/>
          </a:p>
        </p:txBody>
      </p:sp>
      <p:sp>
        <p:nvSpPr>
          <p:cNvPr id="392" name="Google Shape;392;p38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</p:txBody>
      </p:sp>
      <p:sp>
        <p:nvSpPr>
          <p:cNvPr id="393" name="Google Shape;393;p38"/>
          <p:cNvSpPr txBox="1"/>
          <p:nvPr/>
        </p:nvSpPr>
        <p:spPr>
          <a:xfrm>
            <a:off x="1219570" y="2412513"/>
            <a:ext cx="9392575" cy="3600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Keuringsattesten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Brandveiligheidsverslagen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Vergunningen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Verzekeringspolis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brandveiligheidsverantwoordelijke zorgt er voor dat de inhoud up-to-date 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4" name="Google Shape;394;p38" descr="Afbeelding met agenda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76556" y="2154179"/>
            <a:ext cx="2743200" cy="3301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"/>
          <p:cNvSpPr txBox="1">
            <a:spLocks noGrp="1"/>
          </p:cNvSpPr>
          <p:nvPr>
            <p:ph type="title"/>
          </p:nvPr>
        </p:nvSpPr>
        <p:spPr>
          <a:xfrm>
            <a:off x="838200" y="7631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Wat vooraf ging</a:t>
            </a:r>
            <a:endParaRPr/>
          </a:p>
        </p:txBody>
      </p:sp>
      <p:pic>
        <p:nvPicPr>
          <p:cNvPr id="80" name="Google Shape;8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6789" y="2712903"/>
            <a:ext cx="10402784" cy="414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84921" y="1285021"/>
            <a:ext cx="3168733" cy="18436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c8b561189b_0_34"/>
          <p:cNvSpPr txBox="1">
            <a:spLocks noGrp="1"/>
          </p:cNvSpPr>
          <p:nvPr>
            <p:ph type="title"/>
          </p:nvPr>
        </p:nvSpPr>
        <p:spPr>
          <a:xfrm>
            <a:off x="838200" y="95075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Hoe zit dat in jullie lokaal?</a:t>
            </a:r>
            <a:endParaRPr/>
          </a:p>
        </p:txBody>
      </p:sp>
      <p:sp>
        <p:nvSpPr>
          <p:cNvPr id="401" name="Google Shape;401;g2c8b561189b_0_34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</p:txBody>
      </p:sp>
      <p:sp>
        <p:nvSpPr>
          <p:cNvPr id="402" name="Google Shape;402;g2c8b561189b_0_34"/>
          <p:cNvSpPr txBox="1"/>
          <p:nvPr/>
        </p:nvSpPr>
        <p:spPr>
          <a:xfrm>
            <a:off x="1219573" y="2412525"/>
            <a:ext cx="4812000" cy="41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We nemen de checklist brandveiligheid erbij</a:t>
            </a:r>
            <a:endParaRPr sz="20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Wat loopt er goed?</a:t>
            </a:r>
            <a:endParaRPr sz="2000">
              <a:solidFill>
                <a:schemeClr val="dk1"/>
              </a:solidFill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Wat moet je zeker eens bekijken als je morgen in je jeugdlokaal bent?</a:t>
            </a:r>
            <a:endParaRPr sz="20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285750" marR="0" lvl="0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3" name="Google Shape;403;g2c8b561189b_0_3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44503" y="2276451"/>
            <a:ext cx="5599500" cy="374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39"/>
          <p:cNvPicPr preferRelativeResize="0"/>
          <p:nvPr/>
        </p:nvPicPr>
        <p:blipFill rotWithShape="1">
          <a:blip r:embed="rId3">
            <a:alphaModFix amt="35000"/>
          </a:blip>
          <a:srcRect t="22314" b="21452"/>
          <a:stretch/>
        </p:blipFill>
        <p:spPr>
          <a:xfrm>
            <a:off x="-6" y="-4"/>
            <a:ext cx="12192000" cy="6855958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39"/>
          <p:cNvSpPr txBox="1">
            <a:spLocks noGrp="1"/>
          </p:cNvSpPr>
          <p:nvPr>
            <p:ph type="title"/>
          </p:nvPr>
        </p:nvSpPr>
        <p:spPr>
          <a:xfrm>
            <a:off x="4654295" y="4522156"/>
            <a:ext cx="5609222" cy="1363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en-US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gevaren </a:t>
            </a:r>
            <a:endParaRPr/>
          </a:p>
        </p:txBody>
      </p:sp>
      <p:pic>
        <p:nvPicPr>
          <p:cNvPr id="411" name="Google Shape;411;p39"/>
          <p:cNvPicPr preferRelativeResize="0"/>
          <p:nvPr/>
        </p:nvPicPr>
        <p:blipFill rotWithShape="1">
          <a:blip r:embed="rId4">
            <a:alphaModFix/>
          </a:blip>
          <a:srcRect t="20917" r="-1" b="20691"/>
          <a:stretch/>
        </p:blipFill>
        <p:spPr>
          <a:xfrm>
            <a:off x="1246574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 extrusionOk="0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412" name="Google Shape;412;p39" descr="Waarschuwingssticker milieugevaarlijk - ISO 7010 -  W072 400 mm"/>
          <p:cNvPicPr preferRelativeResize="0"/>
          <p:nvPr/>
        </p:nvPicPr>
        <p:blipFill rotWithShape="1">
          <a:blip r:embed="rId5">
            <a:alphaModFix/>
          </a:blip>
          <a:srcRect l="15205" r="15367" b="-1"/>
          <a:stretch/>
        </p:blipFill>
        <p:spPr>
          <a:xfrm>
            <a:off x="20" y="2288332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 extrusionOk="0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413" name="Google Shape;413;p39"/>
          <p:cNvPicPr preferRelativeResize="0"/>
          <p:nvPr/>
        </p:nvPicPr>
        <p:blipFill rotWithShape="1">
          <a:blip r:embed="rId6">
            <a:alphaModFix/>
          </a:blip>
          <a:srcRect r="-4" b="-4"/>
          <a:stretch/>
        </p:blipFill>
        <p:spPr>
          <a:xfrm>
            <a:off x="5511871" y="7805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 extrusionOk="0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414" name="Google Shape;414;p39" descr="Waarschuwingsstickers op vel &quot;Bijtende stoffen&quot;"/>
          <p:cNvPicPr preferRelativeResize="0"/>
          <p:nvPr/>
        </p:nvPicPr>
        <p:blipFill rotWithShape="1">
          <a:blip r:embed="rId7">
            <a:alphaModFix/>
          </a:blip>
          <a:srcRect l="10873" r="10024" b="6"/>
          <a:stretch/>
        </p:blipFill>
        <p:spPr>
          <a:xfrm>
            <a:off x="8918761" y="-4330"/>
            <a:ext cx="3273238" cy="3618965"/>
          </a:xfrm>
          <a:custGeom>
            <a:avLst/>
            <a:gdLst/>
            <a:ahLst/>
            <a:cxnLst/>
            <a:rect l="l" t="t" r="r" b="b"/>
            <a:pathLst>
              <a:path w="3273238" h="3618965" extrusionOk="0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415" name="Google Shape;415;p39" descr="Brandblusser en slang in de gang van een hotel"/>
          <p:cNvPicPr preferRelativeResize="0"/>
          <p:nvPr/>
        </p:nvPicPr>
        <p:blipFill rotWithShape="1">
          <a:blip r:embed="rId8">
            <a:alphaModFix/>
          </a:blip>
          <a:srcRect t="7092" b="8637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39"/>
          <p:cNvSpPr txBox="1"/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Arial"/>
              <a:buNone/>
            </a:pPr>
            <a:r>
              <a:rPr lang="en-US" sz="5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Evacueren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0"/>
          <p:cNvSpPr txBox="1">
            <a:spLocks noGrp="1"/>
          </p:cNvSpPr>
          <p:nvPr>
            <p:ph type="title"/>
          </p:nvPr>
        </p:nvSpPr>
        <p:spPr>
          <a:xfrm>
            <a:off x="859579" y="95261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Evacuatieplan</a:t>
            </a:r>
            <a:endParaRPr/>
          </a:p>
        </p:txBody>
      </p:sp>
      <p:sp>
        <p:nvSpPr>
          <p:cNvPr id="423" name="Google Shape;423;p40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</p:txBody>
      </p:sp>
      <p:sp>
        <p:nvSpPr>
          <p:cNvPr id="424" name="Google Shape;424;p40"/>
          <p:cNvSpPr txBox="1"/>
          <p:nvPr/>
        </p:nvSpPr>
        <p:spPr>
          <a:xfrm>
            <a:off x="793376" y="1894332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lang="en-US" sz="2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zijn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evacuatiewegen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b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Evacuatiewegen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zijn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wegen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die je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gebruikt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om het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gebouw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verlaten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Vb. gang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naar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uitgangen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trappen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naar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beneden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buitentrappen</a:t>
            </a:r>
            <a:endParaRPr lang="en-US" sz="2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47675" marR="0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Zijn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deze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voldoende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9625" marR="0" lvl="1" indent="-44894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Aantal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uitgangen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9625" marR="0" lvl="1" indent="-44894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Breedte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uitgangen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9625" marR="0" lvl="1" indent="-44894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Waaraan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moet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een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nood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uitgang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aan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voldoen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1"/>
          <p:cNvSpPr txBox="1">
            <a:spLocks noGrp="1"/>
          </p:cNvSpPr>
          <p:nvPr>
            <p:ph type="title"/>
          </p:nvPr>
        </p:nvSpPr>
        <p:spPr>
          <a:xfrm>
            <a:off x="838200" y="7631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Uitgangen</a:t>
            </a:r>
            <a:endParaRPr/>
          </a:p>
        </p:txBody>
      </p:sp>
      <p:sp>
        <p:nvSpPr>
          <p:cNvPr id="431" name="Google Shape;431;p41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</p:txBody>
      </p:sp>
      <p:pic>
        <p:nvPicPr>
          <p:cNvPr id="432" name="Google Shape;432;p41" descr="Mannelijke en vrouwelijk toilett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11548" y="857878"/>
            <a:ext cx="2983949" cy="2305527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41"/>
          <p:cNvSpPr txBox="1"/>
          <p:nvPr/>
        </p:nvSpPr>
        <p:spPr>
          <a:xfrm>
            <a:off x="838200" y="2010642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47675" marR="0" lvl="0" indent="-447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Min. 80 cm breed en 200 cm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hoog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47675" marR="0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1cm breed = 1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persoon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47675" marR="0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80 cm breed = 80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personen</a:t>
            </a:r>
            <a:b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47675" marR="0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Geen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schuifdeuren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carrouseldeuren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draaideuren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47675" marR="0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één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handeling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over de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volle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breedte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openen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47675" marR="0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Draaien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bij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voorkeur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open in de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richting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van de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vluchtroute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47675" marR="0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tegenovergestelde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zones van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een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compartiment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lokaal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47675" marR="0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Maximale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af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leggen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afstand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9625" marR="0" lvl="1" indent="-4492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 m tot de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dichtstbijzijnde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uitgang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9625" marR="0" lvl="1" indent="-4492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60 m tot de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tweede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uitgang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2"/>
          <p:cNvSpPr txBox="1">
            <a:spLocks noGrp="1"/>
          </p:cNvSpPr>
          <p:nvPr>
            <p:ph type="title"/>
          </p:nvPr>
        </p:nvSpPr>
        <p:spPr>
          <a:xfrm>
            <a:off x="851764" y="9526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Evacuatieplan</a:t>
            </a:r>
            <a:endParaRPr/>
          </a:p>
        </p:txBody>
      </p:sp>
      <p:sp>
        <p:nvSpPr>
          <p:cNvPr id="440" name="Google Shape;440;p42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</p:txBody>
      </p:sp>
      <p:sp>
        <p:nvSpPr>
          <p:cNvPr id="441" name="Google Shape;441;p42"/>
          <p:cNvSpPr txBox="1"/>
          <p:nvPr/>
        </p:nvSpPr>
        <p:spPr>
          <a:xfrm>
            <a:off x="793376" y="1972490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Hoe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kies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ik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mijn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verzamelplaats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2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47675" marR="0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Wie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neemt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welke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taak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op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tijdens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een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evacuatie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47675" marR="0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 is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mijn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plan van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aanpak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als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het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misgaat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47675" marR="0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Wie belt er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naar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brandweer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47675" marR="0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Hoe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weet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ik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wie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er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allemaal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aanwezig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47675" marR="0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Wie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vangt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brandweer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op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als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die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toekomt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47675" marR="0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Hoe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oefenen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we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dit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9625" marR="0" lvl="1" indent="-4492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1x /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jaar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47675" marR="0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evacuatiespel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b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200" b="0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https://www.zuidwestlimburg.be/wat-kunnen-we-voor-je-doen/brandpreventie/tips-brandveiligheid/evacuatiespel-jeugdlokalen</a:t>
            </a:r>
            <a:r>
              <a:rPr lang="en-US" sz="2200" b="0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3"/>
          <p:cNvSpPr txBox="1">
            <a:spLocks noGrp="1"/>
          </p:cNvSpPr>
          <p:nvPr>
            <p:ph type="title"/>
          </p:nvPr>
        </p:nvSpPr>
        <p:spPr>
          <a:xfrm>
            <a:off x="838200" y="90224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Evacueren = goede organisatie</a:t>
            </a:r>
            <a:endParaRPr/>
          </a:p>
        </p:txBody>
      </p:sp>
      <p:sp>
        <p:nvSpPr>
          <p:cNvPr id="447" name="Google Shape;447;p43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47675" lvl="0" indent="-447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 err="1"/>
              <a:t>Duidelijke</a:t>
            </a:r>
            <a:r>
              <a:rPr lang="en-US" dirty="0"/>
              <a:t> </a:t>
            </a:r>
            <a:r>
              <a:rPr lang="en-US" dirty="0" err="1"/>
              <a:t>taakverdeling</a:t>
            </a:r>
            <a:r>
              <a:rPr lang="en-US" dirty="0"/>
              <a:t> (</a:t>
            </a:r>
            <a:r>
              <a:rPr lang="en-US" dirty="0" err="1"/>
              <a:t>wie</a:t>
            </a:r>
            <a:r>
              <a:rPr lang="en-US" dirty="0"/>
              <a:t> – wat – </a:t>
            </a:r>
            <a:r>
              <a:rPr lang="en-US" dirty="0" err="1"/>
              <a:t>waar</a:t>
            </a:r>
            <a:r>
              <a:rPr lang="en-US" dirty="0"/>
              <a:t>)</a:t>
            </a:r>
            <a:endParaRPr dirty="0"/>
          </a:p>
          <a:p>
            <a:pPr marL="809625" lvl="1" indent="-44894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 err="1"/>
              <a:t>Alarmeren</a:t>
            </a:r>
            <a:r>
              <a:rPr lang="en-US" dirty="0"/>
              <a:t> / </a:t>
            </a:r>
            <a:r>
              <a:rPr lang="en-US" dirty="0" err="1"/>
              <a:t>mensen</a:t>
            </a:r>
            <a:r>
              <a:rPr lang="en-US" dirty="0"/>
              <a:t> in </a:t>
            </a:r>
            <a:r>
              <a:rPr lang="en-US" dirty="0" err="1"/>
              <a:t>veiligheid</a:t>
            </a:r>
            <a:r>
              <a:rPr lang="en-US" dirty="0"/>
              <a:t> </a:t>
            </a:r>
            <a:r>
              <a:rPr lang="en-US" dirty="0" err="1"/>
              <a:t>brengen</a:t>
            </a:r>
            <a:r>
              <a:rPr lang="en-US" dirty="0"/>
              <a:t> / </a:t>
            </a:r>
            <a:r>
              <a:rPr lang="en-US" dirty="0" err="1"/>
              <a:t>ontruimen</a:t>
            </a:r>
            <a:r>
              <a:rPr lang="en-US" dirty="0"/>
              <a:t> / </a:t>
            </a:r>
            <a:r>
              <a:rPr lang="en-US" dirty="0" err="1"/>
              <a:t>brandweer</a:t>
            </a:r>
            <a:r>
              <a:rPr lang="en-US" dirty="0"/>
              <a:t> </a:t>
            </a:r>
            <a:r>
              <a:rPr lang="en-US" dirty="0" err="1"/>
              <a:t>waarschuwen</a:t>
            </a:r>
            <a:r>
              <a:rPr lang="en-US" dirty="0"/>
              <a:t> / </a:t>
            </a:r>
            <a:r>
              <a:rPr lang="en-US" dirty="0" err="1"/>
              <a:t>brandweer</a:t>
            </a:r>
            <a:r>
              <a:rPr lang="en-US" dirty="0"/>
              <a:t> </a:t>
            </a:r>
            <a:r>
              <a:rPr lang="en-US" dirty="0" err="1"/>
              <a:t>ontvangen</a:t>
            </a:r>
            <a:r>
              <a:rPr lang="en-US" dirty="0"/>
              <a:t> / </a:t>
            </a:r>
            <a:r>
              <a:rPr lang="en-US" dirty="0" err="1"/>
              <a:t>acties</a:t>
            </a:r>
            <a:r>
              <a:rPr lang="en-US" dirty="0"/>
              <a:t> </a:t>
            </a:r>
            <a:r>
              <a:rPr lang="en-US" dirty="0" err="1"/>
              <a:t>coördineren</a:t>
            </a:r>
            <a:br>
              <a:rPr lang="en-US" dirty="0"/>
            </a:br>
            <a:endParaRPr dirty="0"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 err="1"/>
              <a:t>Algemene</a:t>
            </a:r>
            <a:r>
              <a:rPr lang="en-US" dirty="0"/>
              <a:t> </a:t>
            </a:r>
            <a:r>
              <a:rPr lang="en-US" dirty="0" err="1"/>
              <a:t>instructie</a:t>
            </a:r>
            <a:r>
              <a:rPr lang="en-US" dirty="0"/>
              <a:t> + </a:t>
            </a:r>
            <a:r>
              <a:rPr lang="en-US" dirty="0" err="1"/>
              <a:t>instructie</a:t>
            </a:r>
            <a:r>
              <a:rPr lang="en-US" dirty="0"/>
              <a:t> per </a:t>
            </a:r>
            <a:r>
              <a:rPr lang="en-US" dirty="0" err="1"/>
              <a:t>persoon</a:t>
            </a:r>
            <a:endParaRPr dirty="0"/>
          </a:p>
          <a:p>
            <a:pPr marL="809625" lvl="1" indent="-44894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/>
              <a:t>Sla alarm / melding </a:t>
            </a:r>
            <a:r>
              <a:rPr lang="en-US" dirty="0" err="1"/>
              <a:t>bijzonderheden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vrijwilligers</a:t>
            </a:r>
            <a:r>
              <a:rPr lang="en-US" dirty="0"/>
              <a:t> / bel 112 met </a:t>
            </a:r>
            <a:r>
              <a:rPr lang="en-US" dirty="0" err="1"/>
              <a:t>vermelding</a:t>
            </a:r>
            <a:r>
              <a:rPr lang="en-US" dirty="0"/>
              <a:t> </a:t>
            </a:r>
            <a:r>
              <a:rPr lang="en-US" dirty="0" err="1"/>
              <a:t>wie</a:t>
            </a:r>
            <a:r>
              <a:rPr lang="en-US" dirty="0"/>
              <a:t> wat </a:t>
            </a:r>
            <a:r>
              <a:rPr lang="en-US" dirty="0" err="1"/>
              <a:t>waar</a:t>
            </a:r>
            <a:r>
              <a:rPr lang="en-US" dirty="0"/>
              <a:t> / </a:t>
            </a:r>
            <a:r>
              <a:rPr lang="en-US" dirty="0" err="1"/>
              <a:t>waarschuw</a:t>
            </a:r>
            <a:r>
              <a:rPr lang="en-US" dirty="0"/>
              <a:t> </a:t>
            </a:r>
            <a:r>
              <a:rPr lang="en-US" dirty="0" err="1"/>
              <a:t>leiding</a:t>
            </a:r>
            <a:r>
              <a:rPr lang="en-US" dirty="0"/>
              <a:t> </a:t>
            </a:r>
            <a:r>
              <a:rPr lang="en-US" dirty="0" err="1"/>
              <a:t>andere</a:t>
            </a:r>
            <a:r>
              <a:rPr lang="en-US" dirty="0"/>
              <a:t> </a:t>
            </a:r>
            <a:r>
              <a:rPr lang="en-US" dirty="0" err="1"/>
              <a:t>ruimte</a:t>
            </a:r>
            <a:r>
              <a:rPr lang="en-US" dirty="0"/>
              <a:t> / sluit ramen en </a:t>
            </a:r>
            <a:r>
              <a:rPr lang="en-US" dirty="0" err="1"/>
              <a:t>deuren</a:t>
            </a:r>
            <a:r>
              <a:rPr lang="en-US" dirty="0"/>
              <a:t> / </a:t>
            </a:r>
            <a:r>
              <a:rPr lang="en-US" dirty="0" err="1"/>
              <a:t>probeer</a:t>
            </a:r>
            <a:r>
              <a:rPr lang="en-US" dirty="0"/>
              <a:t> 1 </a:t>
            </a:r>
            <a:r>
              <a:rPr lang="en-US" dirty="0" err="1"/>
              <a:t>bluspoging</a:t>
            </a:r>
            <a:r>
              <a:rPr lang="en-US" dirty="0"/>
              <a:t> / </a:t>
            </a:r>
            <a:r>
              <a:rPr lang="en-US" dirty="0" err="1"/>
              <a:t>gebruik</a:t>
            </a:r>
            <a:r>
              <a:rPr lang="en-US" dirty="0"/>
              <a:t> </a:t>
            </a:r>
            <a:r>
              <a:rPr lang="en-US" dirty="0" err="1"/>
              <a:t>geen</a:t>
            </a:r>
            <a:r>
              <a:rPr lang="en-US" dirty="0"/>
              <a:t> lift</a:t>
            </a:r>
            <a:br>
              <a:rPr lang="en-US" dirty="0"/>
            </a:br>
            <a:endParaRPr dirty="0"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welke</a:t>
            </a:r>
            <a:r>
              <a:rPr lang="en-US" dirty="0"/>
              <a:t> </a:t>
            </a:r>
            <a:r>
              <a:rPr lang="en-US" dirty="0" err="1"/>
              <a:t>signaal</a:t>
            </a:r>
            <a:endParaRPr dirty="0"/>
          </a:p>
          <a:p>
            <a:pPr marL="809625" lvl="1" indent="-4492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/>
              <a:t>Ander </a:t>
            </a:r>
            <a:r>
              <a:rPr lang="en-US" dirty="0" err="1"/>
              <a:t>signaal</a:t>
            </a:r>
            <a:r>
              <a:rPr lang="en-US" dirty="0"/>
              <a:t> dan </a:t>
            </a:r>
            <a:r>
              <a:rPr lang="en-US" dirty="0" err="1"/>
              <a:t>fluitje</a:t>
            </a:r>
            <a:r>
              <a:rPr lang="en-US" dirty="0"/>
              <a:t> of </a:t>
            </a:r>
            <a:r>
              <a:rPr lang="en-US" dirty="0" err="1"/>
              <a:t>een</a:t>
            </a:r>
            <a:r>
              <a:rPr lang="en-US" dirty="0"/>
              <a:t> bel om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verzamelen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overal</a:t>
            </a:r>
            <a:r>
              <a:rPr lang="en-US" dirty="0"/>
              <a:t> </a:t>
            </a:r>
            <a:r>
              <a:rPr lang="en-US" dirty="0" err="1"/>
              <a:t>hoorbaar</a:t>
            </a:r>
            <a:r>
              <a:rPr lang="en-US" dirty="0"/>
              <a:t> is</a:t>
            </a:r>
            <a:endParaRPr dirty="0"/>
          </a:p>
          <a:p>
            <a:pPr marL="447675" lvl="0" indent="-2952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dirty="0"/>
          </a:p>
          <a:p>
            <a:pPr marL="447675" lvl="0" indent="-2952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4"/>
          <p:cNvSpPr txBox="1">
            <a:spLocks noGrp="1"/>
          </p:cNvSpPr>
          <p:nvPr>
            <p:ph type="title"/>
          </p:nvPr>
        </p:nvSpPr>
        <p:spPr>
          <a:xfrm>
            <a:off x="838200" y="90224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Evacueren = goede organisatie</a:t>
            </a:r>
            <a:endParaRPr/>
          </a:p>
        </p:txBody>
      </p:sp>
      <p:sp>
        <p:nvSpPr>
          <p:cNvPr id="453" name="Google Shape;453;p44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47675" lvl="0" indent="-447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Ontruiming</a:t>
            </a:r>
            <a:endParaRPr/>
          </a:p>
          <a:p>
            <a:pPr marL="809625" lvl="1" indent="-4492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Gehele gebouw</a:t>
            </a:r>
            <a:endParaRPr/>
          </a:p>
          <a:p>
            <a:pPr marL="360362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Verzamelplaats</a:t>
            </a:r>
            <a:endParaRPr/>
          </a:p>
          <a:p>
            <a:pPr marL="809625" lvl="1" indent="-4492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Duidelijk herkenbaar voor iedereen</a:t>
            </a:r>
            <a:endParaRPr/>
          </a:p>
          <a:p>
            <a:pPr marL="809625" lvl="1" indent="-3222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Oefenen</a:t>
            </a:r>
            <a:endParaRPr/>
          </a:p>
          <a:p>
            <a:pPr marL="809625" lvl="1" indent="-44894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Minstens één keer per jaar </a:t>
            </a:r>
            <a:endParaRPr/>
          </a:p>
          <a:p>
            <a:pPr marL="809625" lvl="1" indent="-32194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/>
          </a:p>
          <a:p>
            <a:pPr marL="447675" lvl="0" indent="-2952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  <a:p>
            <a:pPr marL="447675" lvl="0" indent="-2952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</p:txBody>
      </p:sp>
      <p:pic>
        <p:nvPicPr>
          <p:cNvPr id="454" name="Google Shape;454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5905" y="2829210"/>
            <a:ext cx="2144801" cy="2144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5"/>
          <p:cNvSpPr txBox="1">
            <a:spLocks noGrp="1"/>
          </p:cNvSpPr>
          <p:nvPr>
            <p:ph type="title"/>
          </p:nvPr>
        </p:nvSpPr>
        <p:spPr>
          <a:xfrm>
            <a:off x="894229" y="34856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Evacuatie pla</a:t>
            </a:r>
            <a:r>
              <a:rPr lang="en-US">
                <a:highlight>
                  <a:schemeClr val="lt1"/>
                </a:highlight>
              </a:rPr>
              <a:t>n </a:t>
            </a:r>
            <a:endParaRPr>
              <a:highlight>
                <a:schemeClr val="lt1"/>
              </a:highlight>
            </a:endParaRPr>
          </a:p>
        </p:txBody>
      </p:sp>
      <p:pic>
        <p:nvPicPr>
          <p:cNvPr id="460" name="Google Shape;460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38310" y="1674128"/>
            <a:ext cx="6915380" cy="492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6"/>
          <p:cNvSpPr txBox="1">
            <a:spLocks noGrp="1"/>
          </p:cNvSpPr>
          <p:nvPr>
            <p:ph type="title"/>
          </p:nvPr>
        </p:nvSpPr>
        <p:spPr>
          <a:xfrm>
            <a:off x="838200" y="7631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Verlichtingen en pictogrammen</a:t>
            </a:r>
            <a:endParaRPr/>
          </a:p>
        </p:txBody>
      </p:sp>
      <p:sp>
        <p:nvSpPr>
          <p:cNvPr id="467" name="Google Shape;467;p46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</p:txBody>
      </p:sp>
      <p:sp>
        <p:nvSpPr>
          <p:cNvPr id="468" name="Google Shape;468;p46"/>
          <p:cNvSpPr txBox="1"/>
          <p:nvPr/>
        </p:nvSpPr>
        <p:spPr>
          <a:xfrm>
            <a:off x="1021511" y="1799936"/>
            <a:ext cx="939257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9" name="Google Shape;469;p46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93088" y="4745109"/>
            <a:ext cx="1968283" cy="954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9260" y="3344983"/>
            <a:ext cx="2221201" cy="1427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93088" y="2909888"/>
            <a:ext cx="27432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46" descr="A picture containing 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65148" y="3910094"/>
            <a:ext cx="3510926" cy="2629806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46"/>
          <p:cNvSpPr txBox="1"/>
          <p:nvPr/>
        </p:nvSpPr>
        <p:spPr>
          <a:xfrm>
            <a:off x="654889" y="2011483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47675" marR="0" lvl="0" indent="-447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zijn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mijn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evacuatiewegen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9625" marR="0" lvl="1" indent="-4492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Hoe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signaleer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ik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mijn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evacuatiewegen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58888" marR="0" lvl="2" indent="-4492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Pictogrammen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58888" marR="0" lvl="2" indent="-4492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Veiligheidsverlichting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b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47675" marR="0" lvl="0" indent="-2952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47675" marR="0" lvl="0" indent="-2952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7"/>
          <p:cNvSpPr txBox="1">
            <a:spLocks noGrp="1"/>
          </p:cNvSpPr>
          <p:nvPr>
            <p:ph type="title"/>
          </p:nvPr>
        </p:nvSpPr>
        <p:spPr>
          <a:xfrm>
            <a:off x="838200" y="7631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Waar hang ik mijn pictogrammen</a:t>
            </a:r>
            <a:endParaRPr/>
          </a:p>
        </p:txBody>
      </p:sp>
      <p:sp>
        <p:nvSpPr>
          <p:cNvPr id="479" name="Google Shape;479;p47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47675" lvl="0" indent="-447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 err="1"/>
              <a:t>Veiligheidssignalisatie</a:t>
            </a:r>
            <a:r>
              <a:rPr lang="en-US" dirty="0"/>
              <a:t> </a:t>
            </a:r>
            <a:r>
              <a:rPr lang="en-US" dirty="0" err="1"/>
              <a:t>voorzie</a:t>
            </a:r>
            <a:r>
              <a:rPr lang="en-US" dirty="0"/>
              <a:t> je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volgende</a:t>
            </a:r>
            <a:r>
              <a:rPr lang="en-US" dirty="0"/>
              <a:t> </a:t>
            </a:r>
            <a:r>
              <a:rPr lang="en-US" dirty="0" err="1"/>
              <a:t>plaatsen</a:t>
            </a:r>
            <a:r>
              <a:rPr lang="en-US" dirty="0"/>
              <a:t>:</a:t>
            </a:r>
            <a:endParaRPr dirty="0"/>
          </a:p>
          <a:p>
            <a:pPr marL="809625" lvl="1" indent="-44894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/>
              <a:t>De </a:t>
            </a:r>
            <a:r>
              <a:rPr lang="en-US" dirty="0" err="1"/>
              <a:t>uitgangen</a:t>
            </a:r>
            <a:r>
              <a:rPr lang="en-US" dirty="0"/>
              <a:t> en </a:t>
            </a:r>
            <a:r>
              <a:rPr lang="en-US" dirty="0" err="1"/>
              <a:t>nooduitgangen</a:t>
            </a:r>
            <a:endParaRPr dirty="0"/>
          </a:p>
          <a:p>
            <a:pPr marL="809625" lvl="1" indent="-44894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/>
              <a:t>De </a:t>
            </a:r>
            <a:r>
              <a:rPr lang="en-US" dirty="0" err="1"/>
              <a:t>wegen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de </a:t>
            </a:r>
            <a:r>
              <a:rPr lang="en-US" dirty="0" err="1"/>
              <a:t>uitgangen</a:t>
            </a:r>
            <a:r>
              <a:rPr lang="en-US" dirty="0"/>
              <a:t> en </a:t>
            </a:r>
            <a:r>
              <a:rPr lang="en-US" dirty="0" err="1"/>
              <a:t>nooduitgangen</a:t>
            </a:r>
            <a:endParaRPr dirty="0"/>
          </a:p>
          <a:p>
            <a:pPr marL="809625" lvl="1" indent="-44894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/>
              <a:t>Ter </a:t>
            </a:r>
            <a:r>
              <a:rPr lang="en-US" dirty="0" err="1"/>
              <a:t>hoogte</a:t>
            </a:r>
            <a:r>
              <a:rPr lang="en-US" dirty="0"/>
              <a:t> van de </a:t>
            </a:r>
            <a:r>
              <a:rPr lang="en-US" dirty="0" err="1"/>
              <a:t>trappen</a:t>
            </a:r>
            <a:r>
              <a:rPr lang="en-US" dirty="0"/>
              <a:t> </a:t>
            </a:r>
            <a:endParaRPr dirty="0"/>
          </a:p>
          <a:p>
            <a:pPr marL="36068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nl-NL" dirty="0"/>
          </a:p>
          <a:p>
            <a:pPr marL="36068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dirty="0"/>
          </a:p>
          <a:p>
            <a:pPr marL="36068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pictogrammen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best </a:t>
            </a:r>
            <a:r>
              <a:rPr lang="en-US" dirty="0" err="1"/>
              <a:t>geplaatst</a:t>
            </a:r>
            <a:r>
              <a:rPr lang="en-US" dirty="0"/>
              <a:t> </a:t>
            </a:r>
            <a:r>
              <a:rPr lang="en-US" dirty="0" err="1"/>
              <a:t>zodat</a:t>
            </a:r>
            <a:r>
              <a:rPr lang="en-US" dirty="0"/>
              <a:t> er </a:t>
            </a:r>
            <a:r>
              <a:rPr lang="en-US" dirty="0" err="1"/>
              <a:t>vanuit</a:t>
            </a:r>
            <a:r>
              <a:rPr lang="en-US" dirty="0"/>
              <a:t> elk punt van het </a:t>
            </a:r>
            <a:r>
              <a:rPr lang="en-US" dirty="0" err="1"/>
              <a:t>gebouw</a:t>
            </a:r>
            <a:r>
              <a:rPr lang="en-US" dirty="0"/>
              <a:t> steeds </a:t>
            </a:r>
            <a:r>
              <a:rPr lang="en-US" dirty="0" err="1"/>
              <a:t>één</a:t>
            </a:r>
            <a:r>
              <a:rPr lang="en-US" dirty="0"/>
              <a:t> of </a:t>
            </a:r>
            <a:r>
              <a:rPr lang="en-US" dirty="0" err="1"/>
              <a:t>meerdere</a:t>
            </a:r>
            <a:r>
              <a:rPr lang="en-US" dirty="0"/>
              <a:t> </a:t>
            </a:r>
            <a:r>
              <a:rPr lang="en-US" dirty="0" err="1"/>
              <a:t>pictogrammen</a:t>
            </a:r>
            <a:r>
              <a:rPr lang="en-US" dirty="0"/>
              <a:t> die de </a:t>
            </a:r>
            <a:r>
              <a:rPr lang="en-US" dirty="0" err="1"/>
              <a:t>uitgang</a:t>
            </a:r>
            <a:r>
              <a:rPr lang="en-US" dirty="0"/>
              <a:t>/</a:t>
            </a:r>
            <a:r>
              <a:rPr lang="en-US" dirty="0" err="1"/>
              <a:t>nooduitgang</a:t>
            </a:r>
            <a:r>
              <a:rPr lang="en-US" dirty="0"/>
              <a:t> </a:t>
            </a:r>
            <a:r>
              <a:rPr lang="en-US" dirty="0" err="1"/>
              <a:t>aanduiden</a:t>
            </a:r>
            <a:r>
              <a:rPr lang="en-US" dirty="0"/>
              <a:t> </a:t>
            </a:r>
            <a:r>
              <a:rPr lang="en-US" dirty="0" err="1"/>
              <a:t>zichtbaar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5"/>
          <p:cNvPicPr preferRelativeResize="0"/>
          <p:nvPr/>
        </p:nvPicPr>
        <p:blipFill rotWithShape="1">
          <a:blip r:embed="rId3">
            <a:alphaModFix amt="35000"/>
          </a:blip>
          <a:srcRect t="22314" b="21452"/>
          <a:stretch/>
        </p:blipFill>
        <p:spPr>
          <a:xfrm>
            <a:off x="-6" y="-4"/>
            <a:ext cx="12192000" cy="6855958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5"/>
          <p:cNvSpPr txBox="1">
            <a:spLocks noGrp="1"/>
          </p:cNvSpPr>
          <p:nvPr>
            <p:ph type="title"/>
          </p:nvPr>
        </p:nvSpPr>
        <p:spPr>
          <a:xfrm>
            <a:off x="4654295" y="4522156"/>
            <a:ext cx="5609222" cy="1363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en-US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gevaren </a:t>
            </a:r>
            <a:endParaRPr/>
          </a:p>
        </p:txBody>
      </p:sp>
      <p:pic>
        <p:nvPicPr>
          <p:cNvPr id="89" name="Google Shape;89;p5"/>
          <p:cNvPicPr preferRelativeResize="0"/>
          <p:nvPr/>
        </p:nvPicPr>
        <p:blipFill rotWithShape="1">
          <a:blip r:embed="rId4">
            <a:alphaModFix/>
          </a:blip>
          <a:srcRect t="20917" r="-1" b="20691"/>
          <a:stretch/>
        </p:blipFill>
        <p:spPr>
          <a:xfrm>
            <a:off x="1246574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 extrusionOk="0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90" name="Google Shape;90;p5" descr="Waarschuwingssticker milieugevaarlijk - ISO 7010 -  W072 400 mm"/>
          <p:cNvPicPr preferRelativeResize="0"/>
          <p:nvPr/>
        </p:nvPicPr>
        <p:blipFill rotWithShape="1">
          <a:blip r:embed="rId5">
            <a:alphaModFix/>
          </a:blip>
          <a:srcRect l="15205" r="15367" b="-1"/>
          <a:stretch/>
        </p:blipFill>
        <p:spPr>
          <a:xfrm>
            <a:off x="20" y="2288332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 extrusionOk="0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91" name="Google Shape;91;p5"/>
          <p:cNvPicPr preferRelativeResize="0"/>
          <p:nvPr/>
        </p:nvPicPr>
        <p:blipFill rotWithShape="1">
          <a:blip r:embed="rId6">
            <a:alphaModFix/>
          </a:blip>
          <a:srcRect r="-4" b="-4"/>
          <a:stretch/>
        </p:blipFill>
        <p:spPr>
          <a:xfrm>
            <a:off x="5511871" y="7805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 extrusionOk="0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92" name="Google Shape;92;p5" descr="Waarschuwingsstickers op vel &quot;Bijtende stoffen&quot;"/>
          <p:cNvPicPr preferRelativeResize="0"/>
          <p:nvPr/>
        </p:nvPicPr>
        <p:blipFill rotWithShape="1">
          <a:blip r:embed="rId7">
            <a:alphaModFix/>
          </a:blip>
          <a:srcRect l="10873" r="10024" b="6"/>
          <a:stretch/>
        </p:blipFill>
        <p:spPr>
          <a:xfrm>
            <a:off x="8918761" y="-4330"/>
            <a:ext cx="3273238" cy="3618965"/>
          </a:xfrm>
          <a:custGeom>
            <a:avLst/>
            <a:gdLst/>
            <a:ahLst/>
            <a:cxnLst/>
            <a:rect l="l" t="t" r="r" b="b"/>
            <a:pathLst>
              <a:path w="3273238" h="3618965" extrusionOk="0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93" name="Google Shape;93;p5" descr="Brandblusser en slang in de gang van een hotel"/>
          <p:cNvPicPr preferRelativeResize="0"/>
          <p:nvPr/>
        </p:nvPicPr>
        <p:blipFill rotWithShape="1">
          <a:blip r:embed="rId8">
            <a:alphaModFix/>
          </a:blip>
          <a:srcRect t="7092" b="8637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5"/>
          <p:cNvSpPr txBox="1"/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Arial"/>
              <a:buNone/>
            </a:pPr>
            <a:r>
              <a:rPr lang="en-US" sz="5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Hoe maak ik mijn jeugdlokaal brandveilig?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8"/>
          <p:cNvSpPr txBox="1">
            <a:spLocks noGrp="1"/>
          </p:cNvSpPr>
          <p:nvPr>
            <p:ph type="title"/>
          </p:nvPr>
        </p:nvSpPr>
        <p:spPr>
          <a:xfrm>
            <a:off x="-2999916" y="71951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dirty="0" err="1"/>
              <a:t>Signalisatie</a:t>
            </a:r>
            <a:endParaRPr dirty="0"/>
          </a:p>
        </p:txBody>
      </p:sp>
      <p:pic>
        <p:nvPicPr>
          <p:cNvPr id="485" name="Google Shape;485;p4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091376" y="1927356"/>
            <a:ext cx="5345131" cy="3949152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48"/>
          <p:cNvSpPr txBox="1"/>
          <p:nvPr/>
        </p:nvSpPr>
        <p:spPr>
          <a:xfrm>
            <a:off x="919511" y="2045073"/>
            <a:ext cx="4416900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pictogrammen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dienen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voldoende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groot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zijn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bedragen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minimaal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20cm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bij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10 cm.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nl-NL"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1" i="0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Een</a:t>
            </a:r>
            <a:r>
              <a:rPr lang="en-US" sz="2000" b="1" i="0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gemakkelijke</a:t>
            </a:r>
            <a:r>
              <a:rPr lang="en-US" sz="2000" b="1" i="0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vuistregel</a:t>
            </a:r>
            <a:r>
              <a:rPr lang="en-US" sz="2000" b="1" i="0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b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kortste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kant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van het pictogram is de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maximale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afstand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meter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0"/>
          <p:cNvSpPr txBox="1">
            <a:spLocks noGrp="1"/>
          </p:cNvSpPr>
          <p:nvPr>
            <p:ph type="title"/>
          </p:nvPr>
        </p:nvSpPr>
        <p:spPr>
          <a:xfrm>
            <a:off x="838200" y="7631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Detectie</a:t>
            </a:r>
            <a:endParaRPr/>
          </a:p>
        </p:txBody>
      </p:sp>
      <p:sp>
        <p:nvSpPr>
          <p:cNvPr id="493" name="Google Shape;493;p50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</p:txBody>
      </p:sp>
      <p:pic>
        <p:nvPicPr>
          <p:cNvPr id="494" name="Google Shape;494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89834" y="4173325"/>
            <a:ext cx="2921787" cy="1878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9901" y="1400662"/>
            <a:ext cx="3685698" cy="2750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03587" y="4550033"/>
            <a:ext cx="1974808" cy="1950808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50"/>
          <p:cNvSpPr txBox="1"/>
          <p:nvPr/>
        </p:nvSpPr>
        <p:spPr>
          <a:xfrm>
            <a:off x="1000498" y="19436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47675" marR="0" lvl="0" indent="-447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Uitrusting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9625" marR="0" lvl="1" indent="-4492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Branddetectie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58888" marR="0" lvl="2" indent="-4492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Autonome rookmelders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58888" marR="0" lvl="2" indent="-4492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Gekoppelde autonome rookmelders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58888" marR="0" lvl="2" indent="-4492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Automatische branddetectie installatie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58888" marR="0" lvl="2" indent="-334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9625" marR="0" lvl="1" indent="-4492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Signalisatie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9625" marR="0" lvl="1" indent="-4492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Veiligheidsverlichting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58888" marR="0" lvl="2" indent="-3349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b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47675" marR="0" lvl="0" indent="-2952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47675" marR="0" lvl="0" indent="-2952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1"/>
          <p:cNvSpPr txBox="1">
            <a:spLocks noGrp="1"/>
          </p:cNvSpPr>
          <p:nvPr>
            <p:ph type="title"/>
          </p:nvPr>
        </p:nvSpPr>
        <p:spPr>
          <a:xfrm>
            <a:off x="-2777576" y="68641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dirty="0" err="1"/>
              <a:t>Rookmelders</a:t>
            </a:r>
            <a:endParaRPr dirty="0"/>
          </a:p>
        </p:txBody>
      </p:sp>
      <p:sp>
        <p:nvSpPr>
          <p:cNvPr id="503" name="Google Shape;503;p51"/>
          <p:cNvSpPr txBox="1"/>
          <p:nvPr/>
        </p:nvSpPr>
        <p:spPr>
          <a:xfrm>
            <a:off x="715109" y="3196531"/>
            <a:ext cx="6609421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Blijven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jullie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af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en toe 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overnachten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in het 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lokaal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b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autonome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rookmelders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 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liefst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gekoppeld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met 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een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niet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vervangbare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batterij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met 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een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levensduur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van 10 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jaar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51"/>
          <p:cNvSpPr txBox="1"/>
          <p:nvPr/>
        </p:nvSpPr>
        <p:spPr>
          <a:xfrm>
            <a:off x="545100" y="4180400"/>
            <a:ext cx="6779430" cy="19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47675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Verhuur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jullie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lokalen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voor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toerisme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b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een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volwaardige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detectie-installatie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die 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voorzien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 van 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een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brandmeldcentrale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5" name="Google Shape;505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8941" y="937502"/>
            <a:ext cx="27432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38024" y="4012825"/>
            <a:ext cx="3615776" cy="2697924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51"/>
          <p:cNvSpPr txBox="1"/>
          <p:nvPr/>
        </p:nvSpPr>
        <p:spPr>
          <a:xfrm>
            <a:off x="715109" y="2011974"/>
            <a:ext cx="677942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dirty="0" err="1">
                <a:solidFill>
                  <a:schemeClr val="dk1"/>
                </a:solidFill>
              </a:rPr>
              <a:t>A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utonome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rookmelders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liefst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met 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een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niet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b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vervangbarebatterij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met 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een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levensduur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van 10 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jaar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best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altijd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jouw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lokalen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voorzien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bd993ba26f_0_0"/>
          <p:cNvSpPr txBox="1">
            <a:spLocks noGrp="1"/>
          </p:cNvSpPr>
          <p:nvPr>
            <p:ph type="title"/>
          </p:nvPr>
        </p:nvSpPr>
        <p:spPr>
          <a:xfrm>
            <a:off x="838200" y="763183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 nu ?</a:t>
            </a:r>
            <a:endParaRPr/>
          </a:p>
        </p:txBody>
      </p:sp>
      <p:pic>
        <p:nvPicPr>
          <p:cNvPr id="514" name="Google Shape;514;g2bd993ba26f_0_0" descr="nederlanse ontruimingsalarm alleen geluid" title="brandalarm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9161" y="2088883"/>
            <a:ext cx="7233677" cy="4086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2c8b561189b_0_9"/>
          <p:cNvSpPr txBox="1">
            <a:spLocks noGrp="1"/>
          </p:cNvSpPr>
          <p:nvPr>
            <p:ph type="title"/>
          </p:nvPr>
        </p:nvSpPr>
        <p:spPr>
          <a:xfrm>
            <a:off x="838200" y="95075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Hoe zit dat in jullie lokaal?</a:t>
            </a:r>
            <a:endParaRPr/>
          </a:p>
        </p:txBody>
      </p:sp>
      <p:sp>
        <p:nvSpPr>
          <p:cNvPr id="521" name="Google Shape;521;g2c8b561189b_0_9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</p:txBody>
      </p:sp>
      <p:sp>
        <p:nvSpPr>
          <p:cNvPr id="522" name="Google Shape;522;g2c8b561189b_0_9"/>
          <p:cNvSpPr txBox="1"/>
          <p:nvPr/>
        </p:nvSpPr>
        <p:spPr>
          <a:xfrm>
            <a:off x="1219573" y="2412525"/>
            <a:ext cx="4812000" cy="41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We nemen de checklist brandveiligheid erbij</a:t>
            </a:r>
            <a:endParaRPr sz="20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Wat loopt er goed?</a:t>
            </a:r>
            <a:endParaRPr sz="2000">
              <a:solidFill>
                <a:schemeClr val="dk1"/>
              </a:solidFill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Wat moet je zeker eens bekijken als je morgen in je jeugdlokaal bent?</a:t>
            </a:r>
            <a:endParaRPr sz="20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285750" marR="0" lvl="0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3" name="Google Shape;523;g2c8b561189b_0_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44503" y="2276451"/>
            <a:ext cx="5599500" cy="374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55"/>
          <p:cNvPicPr preferRelativeResize="0"/>
          <p:nvPr/>
        </p:nvPicPr>
        <p:blipFill rotWithShape="1">
          <a:blip r:embed="rId3">
            <a:alphaModFix amt="35000"/>
          </a:blip>
          <a:srcRect t="22314" b="21452"/>
          <a:stretch/>
        </p:blipFill>
        <p:spPr>
          <a:xfrm>
            <a:off x="-6" y="-4"/>
            <a:ext cx="12192000" cy="6855958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55"/>
          <p:cNvSpPr txBox="1">
            <a:spLocks noGrp="1"/>
          </p:cNvSpPr>
          <p:nvPr>
            <p:ph type="title"/>
          </p:nvPr>
        </p:nvSpPr>
        <p:spPr>
          <a:xfrm>
            <a:off x="4654295" y="4522156"/>
            <a:ext cx="5609222" cy="1363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en-US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gevaren </a:t>
            </a:r>
            <a:endParaRPr/>
          </a:p>
        </p:txBody>
      </p:sp>
      <p:pic>
        <p:nvPicPr>
          <p:cNvPr id="531" name="Google Shape;531;p55"/>
          <p:cNvPicPr preferRelativeResize="0"/>
          <p:nvPr/>
        </p:nvPicPr>
        <p:blipFill rotWithShape="1">
          <a:blip r:embed="rId4">
            <a:alphaModFix/>
          </a:blip>
          <a:srcRect t="20917" r="-1" b="20691"/>
          <a:stretch/>
        </p:blipFill>
        <p:spPr>
          <a:xfrm>
            <a:off x="1246574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 extrusionOk="0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532" name="Google Shape;532;p55" descr="Waarschuwingssticker milieugevaarlijk - ISO 7010 -  W072 400 mm"/>
          <p:cNvPicPr preferRelativeResize="0"/>
          <p:nvPr/>
        </p:nvPicPr>
        <p:blipFill rotWithShape="1">
          <a:blip r:embed="rId5">
            <a:alphaModFix/>
          </a:blip>
          <a:srcRect l="15205" r="15367" b="-1"/>
          <a:stretch/>
        </p:blipFill>
        <p:spPr>
          <a:xfrm>
            <a:off x="20" y="2288332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 extrusionOk="0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533" name="Google Shape;533;p55"/>
          <p:cNvPicPr preferRelativeResize="0"/>
          <p:nvPr/>
        </p:nvPicPr>
        <p:blipFill rotWithShape="1">
          <a:blip r:embed="rId6">
            <a:alphaModFix/>
          </a:blip>
          <a:srcRect r="-4" b="-4"/>
          <a:stretch/>
        </p:blipFill>
        <p:spPr>
          <a:xfrm>
            <a:off x="5511871" y="7805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 extrusionOk="0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534" name="Google Shape;534;p55" descr="Waarschuwingsstickers op vel &quot;Bijtende stoffen&quot;"/>
          <p:cNvPicPr preferRelativeResize="0"/>
          <p:nvPr/>
        </p:nvPicPr>
        <p:blipFill rotWithShape="1">
          <a:blip r:embed="rId7">
            <a:alphaModFix/>
          </a:blip>
          <a:srcRect l="10873" r="10024" b="6"/>
          <a:stretch/>
        </p:blipFill>
        <p:spPr>
          <a:xfrm>
            <a:off x="8918761" y="-4330"/>
            <a:ext cx="3273238" cy="3618965"/>
          </a:xfrm>
          <a:custGeom>
            <a:avLst/>
            <a:gdLst/>
            <a:ahLst/>
            <a:cxnLst/>
            <a:rect l="l" t="t" r="r" b="b"/>
            <a:pathLst>
              <a:path w="3273238" h="3618965" extrusionOk="0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535" name="Google Shape;535;p55" descr="Brandblusser en slang in de gang van een hotel"/>
          <p:cNvPicPr preferRelativeResize="0"/>
          <p:nvPr/>
        </p:nvPicPr>
        <p:blipFill rotWithShape="1">
          <a:blip r:embed="rId8">
            <a:alphaModFix/>
          </a:blip>
          <a:srcRect t="7092" b="8637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55"/>
          <p:cNvSpPr txBox="1"/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Arial"/>
              <a:buNone/>
            </a:pPr>
            <a:r>
              <a:rPr lang="en-US" sz="5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Branduitbreiding beperken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6"/>
          <p:cNvSpPr txBox="1">
            <a:spLocks noGrp="1"/>
          </p:cNvSpPr>
          <p:nvPr>
            <p:ph type="title"/>
          </p:nvPr>
        </p:nvSpPr>
        <p:spPr>
          <a:xfrm>
            <a:off x="838200" y="90224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Waarom branduitbreiding beperken?</a:t>
            </a:r>
            <a:endParaRPr/>
          </a:p>
        </p:txBody>
      </p:sp>
      <p:sp>
        <p:nvSpPr>
          <p:cNvPr id="542" name="Google Shape;542;p56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47675" lvl="0" indent="-447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Tijd voor evacuatie vergroten</a:t>
            </a: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De brand opsluiten om zoveel mogelijk van het gebouw intact te houden</a:t>
            </a: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Risico's afschermen van de rest van het gebouw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7"/>
          <p:cNvSpPr txBox="1">
            <a:spLocks noGrp="1"/>
          </p:cNvSpPr>
          <p:nvPr>
            <p:ph type="title"/>
          </p:nvPr>
        </p:nvSpPr>
        <p:spPr>
          <a:xfrm>
            <a:off x="838200" y="90224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Compartimentering</a:t>
            </a:r>
            <a:endParaRPr/>
          </a:p>
        </p:txBody>
      </p:sp>
      <p:sp>
        <p:nvSpPr>
          <p:cNvPr id="548" name="Google Shape;548;p57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7587343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47675" lvl="0" indent="-447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Een compartiment is een deel van een gebouw begrensd door wanden die de brandvoortplanting / brandoverslag naar het aanliggende compartiment of compartimenten gedurende een bepaalde tijd dienen te beletten. Een compartiment is al dan niet onderverdeeld in lokalen.</a:t>
            </a:r>
            <a:endParaRPr/>
          </a:p>
        </p:txBody>
      </p:sp>
      <p:sp>
        <p:nvSpPr>
          <p:cNvPr id="549" name="Google Shape;549;p57"/>
          <p:cNvSpPr txBox="1"/>
          <p:nvPr/>
        </p:nvSpPr>
        <p:spPr>
          <a:xfrm>
            <a:off x="7608347" y="3478229"/>
            <a:ext cx="343528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 brandweerstand geeft aan hoelang een bouwelement zijn fuctie vervult bij brand: </a:t>
            </a:r>
            <a:b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30 / 60 / 120 minuten</a:t>
            </a: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0" name="Google Shape;550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49368" y="2231571"/>
            <a:ext cx="249555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58"/>
          <p:cNvSpPr txBox="1">
            <a:spLocks noGrp="1"/>
          </p:cNvSpPr>
          <p:nvPr>
            <p:ph type="title"/>
          </p:nvPr>
        </p:nvSpPr>
        <p:spPr>
          <a:xfrm>
            <a:off x="838200" y="96715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Muren</a:t>
            </a:r>
            <a:endParaRPr/>
          </a:p>
        </p:txBody>
      </p:sp>
      <p:sp>
        <p:nvSpPr>
          <p:cNvPr id="557" name="Google Shape;557;p58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</p:txBody>
      </p:sp>
      <p:sp>
        <p:nvSpPr>
          <p:cNvPr id="558" name="Google Shape;558;p58"/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58"/>
          <p:cNvSpPr txBox="1"/>
          <p:nvPr/>
        </p:nvSpPr>
        <p:spPr>
          <a:xfrm>
            <a:off x="5183084" y="3834740"/>
            <a:ext cx="2743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0" name="Google Shape;560;p58" title="PREV1 video 01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3046" y="681037"/>
            <a:ext cx="7906475" cy="592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59"/>
          <p:cNvSpPr txBox="1">
            <a:spLocks noGrp="1"/>
          </p:cNvSpPr>
          <p:nvPr>
            <p:ph type="title"/>
          </p:nvPr>
        </p:nvSpPr>
        <p:spPr>
          <a:xfrm>
            <a:off x="838200" y="96715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dirty="0" err="1"/>
              <a:t>Branddeuren</a:t>
            </a:r>
            <a:endParaRPr dirty="0"/>
          </a:p>
        </p:txBody>
      </p:sp>
      <p:sp>
        <p:nvSpPr>
          <p:cNvPr id="567" name="Google Shape;567;p59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</p:txBody>
      </p:sp>
      <p:pic>
        <p:nvPicPr>
          <p:cNvPr id="568" name="Google Shape;568;p59" descr="Afbeelding met houten, rij, uitgelijnd, hou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3967" y="2058875"/>
            <a:ext cx="4343742" cy="4404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59" descr="Afbeelding met tekst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1096518"/>
            <a:ext cx="5716072" cy="1469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59" title="200110 - BRANDWEER - NL - V8 - LQ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46638" y="2702650"/>
            <a:ext cx="5014800" cy="376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6"/>
          <p:cNvSpPr txBox="1">
            <a:spLocks noGrp="1"/>
          </p:cNvSpPr>
          <p:nvPr>
            <p:ph type="title"/>
          </p:nvPr>
        </p:nvSpPr>
        <p:spPr>
          <a:xfrm>
            <a:off x="838200" y="7631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/>
              <a:t>Waarvoor gebruiken jullie je jeugdlokaal?</a:t>
            </a:r>
            <a:endParaRPr sz="4000"/>
          </a:p>
        </p:txBody>
      </p:sp>
      <p:pic>
        <p:nvPicPr>
          <p:cNvPr id="101" name="Google Shape;101;p6" descr="Jonge jongen die tablet gebruikt, glimlachen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812" y="2436072"/>
            <a:ext cx="1598399" cy="427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6" descr="Mannelijke student presenteer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77055" y="2239639"/>
            <a:ext cx="2693697" cy="4537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6" descr="Jong meisje haalt schouders op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70752" y="2449700"/>
            <a:ext cx="2141619" cy="4367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6" descr="Jong meisje steekt hand in de luch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86100" y="2301161"/>
            <a:ext cx="1715599" cy="441411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6"/>
          <p:cNvSpPr/>
          <p:nvPr/>
        </p:nvSpPr>
        <p:spPr>
          <a:xfrm>
            <a:off x="9648895" y="1700741"/>
            <a:ext cx="2344602" cy="1153343"/>
          </a:xfrm>
          <a:prstGeom prst="wedgeEllipseCallout">
            <a:avLst>
              <a:gd name="adj1" fmla="val -13287"/>
              <a:gd name="adj2" fmla="val 77178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Voor onze activiteiten natuurlijk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6"/>
          <p:cNvSpPr/>
          <p:nvPr/>
        </p:nvSpPr>
        <p:spPr>
          <a:xfrm>
            <a:off x="4956630" y="1835356"/>
            <a:ext cx="2291745" cy="1390330"/>
          </a:xfrm>
          <a:prstGeom prst="wedgeEllipseCallout">
            <a:avLst>
              <a:gd name="adj1" fmla="val 31158"/>
              <a:gd name="adj2" fmla="val 56521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Wij blijven er al eens slapen met onze leden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6"/>
          <p:cNvSpPr/>
          <p:nvPr/>
        </p:nvSpPr>
        <p:spPr>
          <a:xfrm>
            <a:off x="1300725" y="3920406"/>
            <a:ext cx="2246792" cy="1426093"/>
          </a:xfrm>
          <a:prstGeom prst="wedgeEllipseCallout">
            <a:avLst>
              <a:gd name="adj1" fmla="val -43443"/>
              <a:gd name="adj2" fmla="val -43070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Ons lokaal kan je huren voor feestjes of zo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6"/>
          <p:cNvSpPr/>
          <p:nvPr/>
        </p:nvSpPr>
        <p:spPr>
          <a:xfrm>
            <a:off x="1542182" y="1969291"/>
            <a:ext cx="2327564" cy="1459709"/>
          </a:xfrm>
          <a:prstGeom prst="wedgeEllipseCallout">
            <a:avLst>
              <a:gd name="adj1" fmla="val 43453"/>
              <a:gd name="adj2" fmla="val 40986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Wij verhuren zelfs ons lokaal aan derden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60"/>
          <p:cNvSpPr txBox="1">
            <a:spLocks noGrp="1"/>
          </p:cNvSpPr>
          <p:nvPr>
            <p:ph type="title"/>
          </p:nvPr>
        </p:nvSpPr>
        <p:spPr>
          <a:xfrm>
            <a:off x="838200" y="96715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Doorvoeren</a:t>
            </a:r>
            <a:endParaRPr/>
          </a:p>
        </p:txBody>
      </p:sp>
      <p:sp>
        <p:nvSpPr>
          <p:cNvPr id="577" name="Google Shape;577;p60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</p:txBody>
      </p:sp>
      <p:pic>
        <p:nvPicPr>
          <p:cNvPr id="578" name="Google Shape;578;p60" descr="Afbeelding met binnen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8513" y="264614"/>
            <a:ext cx="4084749" cy="1835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60" descr="Afbeelding met telescoop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08513" y="2182164"/>
            <a:ext cx="4084749" cy="2429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60" descr="Afbeelding met groen, vies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08513" y="4702878"/>
            <a:ext cx="4084749" cy="2013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60" title="PREV1 video 05.mp4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8192" y="1972325"/>
            <a:ext cx="6325433" cy="474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61"/>
          <p:cNvSpPr txBox="1">
            <a:spLocks noGrp="1"/>
          </p:cNvSpPr>
          <p:nvPr>
            <p:ph type="title"/>
          </p:nvPr>
        </p:nvSpPr>
        <p:spPr>
          <a:xfrm>
            <a:off x="838200" y="7631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Keuken</a:t>
            </a:r>
            <a:endParaRPr/>
          </a:p>
        </p:txBody>
      </p:sp>
      <p:sp>
        <p:nvSpPr>
          <p:cNvPr id="588" name="Google Shape;588;p61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</p:txBody>
      </p:sp>
      <p:pic>
        <p:nvPicPr>
          <p:cNvPr id="589" name="Google Shape;589;p61" descr="Afbeelding met binnen, muur, keuken, vloer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5828" y="3569316"/>
            <a:ext cx="4716016" cy="3139709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61"/>
          <p:cNvSpPr txBox="1"/>
          <p:nvPr/>
        </p:nvSpPr>
        <p:spPr>
          <a:xfrm>
            <a:off x="1006056" y="1945708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47675" marR="0" lvl="0" indent="-447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Vaste friteuses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9625" marR="0" lvl="1" indent="-4492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Gecompartimenteerd van de rest van het gebouw of</a:t>
            </a:r>
            <a:b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een automatisch blustoestel boven elke friteuse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62"/>
          <p:cNvSpPr txBox="1">
            <a:spLocks noGrp="1"/>
          </p:cNvSpPr>
          <p:nvPr>
            <p:ph type="title"/>
          </p:nvPr>
        </p:nvSpPr>
        <p:spPr>
          <a:xfrm>
            <a:off x="838200" y="7631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Technische lokalen</a:t>
            </a:r>
            <a:endParaRPr/>
          </a:p>
        </p:txBody>
      </p:sp>
      <p:sp>
        <p:nvSpPr>
          <p:cNvPr id="597" name="Google Shape;597;p62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</p:txBody>
      </p:sp>
      <p:sp>
        <p:nvSpPr>
          <p:cNvPr id="598" name="Google Shape;598;p62"/>
          <p:cNvSpPr txBox="1"/>
          <p:nvPr/>
        </p:nvSpPr>
        <p:spPr>
          <a:xfrm>
            <a:off x="1021511" y="1799936"/>
            <a:ext cx="939257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9" name="Google Shape;599;p62" descr="Afbeelding met binnen, rommelig, freesbank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412" y="1803256"/>
            <a:ext cx="3688589" cy="3688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62" descr="Afbeelding met binnen, keukenapparaat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20992" y="1804115"/>
            <a:ext cx="2775397" cy="3689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07537" y="1804115"/>
            <a:ext cx="3710054" cy="3689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63"/>
          <p:cNvSpPr txBox="1">
            <a:spLocks noGrp="1"/>
          </p:cNvSpPr>
          <p:nvPr>
            <p:ph type="title"/>
          </p:nvPr>
        </p:nvSpPr>
        <p:spPr>
          <a:xfrm>
            <a:off x="838200" y="7631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Stooklokaal</a:t>
            </a:r>
            <a:endParaRPr/>
          </a:p>
        </p:txBody>
      </p:sp>
      <p:sp>
        <p:nvSpPr>
          <p:cNvPr id="608" name="Google Shape;608;p63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</p:txBody>
      </p:sp>
      <p:sp>
        <p:nvSpPr>
          <p:cNvPr id="609" name="Google Shape;609;p63"/>
          <p:cNvSpPr txBox="1"/>
          <p:nvPr/>
        </p:nvSpPr>
        <p:spPr>
          <a:xfrm>
            <a:off x="1021511" y="1799936"/>
            <a:ext cx="939257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0" name="Google Shape;610;p63" descr="Afbeelding met binnen, vloer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1783" y="2548787"/>
            <a:ext cx="2311146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63" descr="Afbeelding met binnen, apparaat, freesbank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200" y="4006909"/>
            <a:ext cx="4155142" cy="2659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6000" y="4278452"/>
            <a:ext cx="2143125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63"/>
          <p:cNvSpPr txBox="1"/>
          <p:nvPr/>
        </p:nvSpPr>
        <p:spPr>
          <a:xfrm>
            <a:off x="838200" y="1955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47675" marR="0" lvl="0" indent="-447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Vermogen tussen 30 en 70 kW:​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9625" marR="0" lvl="1" indent="-4492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Technisch lokaal​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9625" marR="0" lvl="1" indent="-4492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Uitzondering gasketel type C: geen compartimentering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47675" marR="0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Vermogen vanaf 70 kW: stookplaatsen​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9625" marR="0" lvl="1" indent="-44926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Conformiteit met NBN B61-001(oude norm)​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47675" marR="0" lvl="0" indent="-2952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64"/>
          <p:cNvSpPr txBox="1">
            <a:spLocks noGrp="1"/>
          </p:cNvSpPr>
          <p:nvPr>
            <p:ph type="title"/>
          </p:nvPr>
        </p:nvSpPr>
        <p:spPr>
          <a:xfrm>
            <a:off x="838200" y="7631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Evacuatiewegen- en trappen</a:t>
            </a:r>
            <a:endParaRPr/>
          </a:p>
        </p:txBody>
      </p:sp>
      <p:sp>
        <p:nvSpPr>
          <p:cNvPr id="620" name="Google Shape;620;p64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</p:txBody>
      </p:sp>
      <p:sp>
        <p:nvSpPr>
          <p:cNvPr id="621" name="Google Shape;621;p64"/>
          <p:cNvSpPr txBox="1"/>
          <p:nvPr/>
        </p:nvSpPr>
        <p:spPr>
          <a:xfrm>
            <a:off x="1219570" y="2412513"/>
            <a:ext cx="939257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2" name="Google Shape;622;p64" descr="Afbeelding met teks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4505" y="1962343"/>
            <a:ext cx="5214602" cy="4289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64" descr="Afbeelding met stap, leeg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1239" y="1950806"/>
            <a:ext cx="3252586" cy="4312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2c8b561189b_0_18"/>
          <p:cNvSpPr txBox="1">
            <a:spLocks noGrp="1"/>
          </p:cNvSpPr>
          <p:nvPr>
            <p:ph type="title"/>
          </p:nvPr>
        </p:nvSpPr>
        <p:spPr>
          <a:xfrm>
            <a:off x="838200" y="95075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Hoe zit dat in jullie lokaal?</a:t>
            </a:r>
            <a:endParaRPr/>
          </a:p>
        </p:txBody>
      </p:sp>
      <p:sp>
        <p:nvSpPr>
          <p:cNvPr id="630" name="Google Shape;630;g2c8b561189b_0_18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</p:txBody>
      </p:sp>
      <p:sp>
        <p:nvSpPr>
          <p:cNvPr id="631" name="Google Shape;631;g2c8b561189b_0_18"/>
          <p:cNvSpPr txBox="1"/>
          <p:nvPr/>
        </p:nvSpPr>
        <p:spPr>
          <a:xfrm>
            <a:off x="1219573" y="2412525"/>
            <a:ext cx="4812000" cy="41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We nemen de checklist brandveiligheid erbij</a:t>
            </a:r>
            <a:endParaRPr sz="20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Wat loopt er goed?</a:t>
            </a:r>
            <a:endParaRPr sz="2000">
              <a:solidFill>
                <a:schemeClr val="dk1"/>
              </a:solidFill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Wat moet je zeker eens bekijken als je morgen in je jeugdlokaal bent?</a:t>
            </a:r>
            <a:endParaRPr sz="20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285750" marR="0" lvl="0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2" name="Google Shape;632;g2c8b561189b_0_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44503" y="2276451"/>
            <a:ext cx="5599500" cy="374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p65"/>
          <p:cNvPicPr preferRelativeResize="0"/>
          <p:nvPr/>
        </p:nvPicPr>
        <p:blipFill rotWithShape="1">
          <a:blip r:embed="rId3">
            <a:alphaModFix amt="35000"/>
          </a:blip>
          <a:srcRect t="22314" b="21452"/>
          <a:stretch/>
        </p:blipFill>
        <p:spPr>
          <a:xfrm>
            <a:off x="-6" y="-4"/>
            <a:ext cx="12192000" cy="6855958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65"/>
          <p:cNvSpPr txBox="1">
            <a:spLocks noGrp="1"/>
          </p:cNvSpPr>
          <p:nvPr>
            <p:ph type="title"/>
          </p:nvPr>
        </p:nvSpPr>
        <p:spPr>
          <a:xfrm>
            <a:off x="4654295" y="4522156"/>
            <a:ext cx="5609222" cy="1363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en-US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gevaren </a:t>
            </a:r>
            <a:endParaRPr/>
          </a:p>
        </p:txBody>
      </p:sp>
      <p:pic>
        <p:nvPicPr>
          <p:cNvPr id="640" name="Google Shape;640;p65"/>
          <p:cNvPicPr preferRelativeResize="0"/>
          <p:nvPr/>
        </p:nvPicPr>
        <p:blipFill rotWithShape="1">
          <a:blip r:embed="rId4">
            <a:alphaModFix/>
          </a:blip>
          <a:srcRect t="20917" r="-1" b="20691"/>
          <a:stretch/>
        </p:blipFill>
        <p:spPr>
          <a:xfrm>
            <a:off x="1246574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 extrusionOk="0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641" name="Google Shape;641;p65" descr="Waarschuwingssticker milieugevaarlijk - ISO 7010 -  W072 400 mm"/>
          <p:cNvPicPr preferRelativeResize="0"/>
          <p:nvPr/>
        </p:nvPicPr>
        <p:blipFill rotWithShape="1">
          <a:blip r:embed="rId5">
            <a:alphaModFix/>
          </a:blip>
          <a:srcRect l="15205" r="15367" b="-1"/>
          <a:stretch/>
        </p:blipFill>
        <p:spPr>
          <a:xfrm>
            <a:off x="20" y="2288332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 extrusionOk="0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642" name="Google Shape;642;p65"/>
          <p:cNvPicPr preferRelativeResize="0"/>
          <p:nvPr/>
        </p:nvPicPr>
        <p:blipFill rotWithShape="1">
          <a:blip r:embed="rId6">
            <a:alphaModFix/>
          </a:blip>
          <a:srcRect r="-4" b="-4"/>
          <a:stretch/>
        </p:blipFill>
        <p:spPr>
          <a:xfrm>
            <a:off x="5511871" y="7805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 extrusionOk="0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643" name="Google Shape;643;p65" descr="Waarschuwingsstickers op vel &quot;Bijtende stoffen&quot;"/>
          <p:cNvPicPr preferRelativeResize="0"/>
          <p:nvPr/>
        </p:nvPicPr>
        <p:blipFill rotWithShape="1">
          <a:blip r:embed="rId7">
            <a:alphaModFix/>
          </a:blip>
          <a:srcRect l="10873" r="10024" b="6"/>
          <a:stretch/>
        </p:blipFill>
        <p:spPr>
          <a:xfrm>
            <a:off x="8918761" y="-4330"/>
            <a:ext cx="3273238" cy="3618965"/>
          </a:xfrm>
          <a:custGeom>
            <a:avLst/>
            <a:gdLst/>
            <a:ahLst/>
            <a:cxnLst/>
            <a:rect l="l" t="t" r="r" b="b"/>
            <a:pathLst>
              <a:path w="3273238" h="3618965" extrusionOk="0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644" name="Google Shape;644;p65" descr="Brandblusser en slang in de gang van een hotel"/>
          <p:cNvPicPr preferRelativeResize="0"/>
          <p:nvPr/>
        </p:nvPicPr>
        <p:blipFill rotWithShape="1">
          <a:blip r:embed="rId8">
            <a:alphaModFix/>
          </a:blip>
          <a:srcRect t="7092" b="8637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65"/>
          <p:cNvSpPr txBox="1"/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Arial"/>
              <a:buNone/>
            </a:pPr>
            <a:r>
              <a:rPr lang="en-US" sz="5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Brand bestrijden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66"/>
          <p:cNvSpPr txBox="1">
            <a:spLocks noGrp="1"/>
          </p:cNvSpPr>
          <p:nvPr>
            <p:ph type="title"/>
          </p:nvPr>
        </p:nvSpPr>
        <p:spPr>
          <a:xfrm>
            <a:off x="838200" y="7631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Brandbestrijdingsmiddelen</a:t>
            </a:r>
            <a:endParaRPr/>
          </a:p>
        </p:txBody>
      </p:sp>
      <p:sp>
        <p:nvSpPr>
          <p:cNvPr id="651" name="Google Shape;651;p66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8378042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47675" lvl="0" indent="-447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Advies:</a:t>
            </a:r>
            <a:br>
              <a:rPr lang="en-US"/>
            </a:br>
            <a:r>
              <a:rPr lang="en-US"/>
              <a:t>Hang </a:t>
            </a:r>
            <a:r>
              <a:rPr lang="en-US" u="sng"/>
              <a:t>voldoende blusmiddelen</a:t>
            </a:r>
            <a:r>
              <a:rPr lang="en-US"/>
              <a:t> waarmee (eventueel) een eerste bluspoging kan uitgevoerd worden en zorg er voor dat deze blusmiddelen </a:t>
            </a:r>
            <a:r>
              <a:rPr lang="en-US" u="sng"/>
              <a:t>aangepast zijn aan het risico</a:t>
            </a:r>
            <a:r>
              <a:rPr lang="en-US"/>
              <a:t>.</a:t>
            </a:r>
            <a:endParaRPr/>
          </a:p>
        </p:txBody>
      </p:sp>
      <p:pic>
        <p:nvPicPr>
          <p:cNvPr id="652" name="Google Shape;652;p66" descr="Afbeelding met overdek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36383" y="3890343"/>
            <a:ext cx="3000375" cy="26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5990" y="2228787"/>
            <a:ext cx="1828800" cy="366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67"/>
          <p:cNvSpPr txBox="1">
            <a:spLocks noGrp="1"/>
          </p:cNvSpPr>
          <p:nvPr>
            <p:ph type="title"/>
          </p:nvPr>
        </p:nvSpPr>
        <p:spPr>
          <a:xfrm>
            <a:off x="838200" y="7631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Brandklasse</a:t>
            </a:r>
            <a:endParaRPr/>
          </a:p>
        </p:txBody>
      </p:sp>
      <p:pic>
        <p:nvPicPr>
          <p:cNvPr id="659" name="Google Shape;659;p67" descr="Afbeelding met agenda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03684" y="854786"/>
            <a:ext cx="4921968" cy="5355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68"/>
          <p:cNvSpPr txBox="1">
            <a:spLocks noGrp="1"/>
          </p:cNvSpPr>
          <p:nvPr>
            <p:ph type="title"/>
          </p:nvPr>
        </p:nvSpPr>
        <p:spPr>
          <a:xfrm>
            <a:off x="827468" y="7631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br>
              <a:rPr lang="en-US"/>
            </a:br>
            <a:r>
              <a:rPr lang="en-US"/>
              <a:t>Welke blusmiddelen 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665" name="Google Shape;665;p68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47675" lvl="0" indent="-447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Water</a:t>
            </a:r>
            <a:endParaRPr/>
          </a:p>
          <a:p>
            <a:pPr marL="447675" lvl="0" indent="-2952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  <a:p>
            <a:pPr marL="447675" lvl="0" indent="-2952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  <a:p>
            <a:pPr marL="447675" lvl="0" indent="-2952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Kleine blusmiddelen</a:t>
            </a:r>
            <a:endParaRPr/>
          </a:p>
        </p:txBody>
      </p:sp>
      <p:pic>
        <p:nvPicPr>
          <p:cNvPr id="666" name="Google Shape;666;p68" descr="Afbeelding met hemel, tafelgerei, blauw, serviesgoed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51420" y="2225160"/>
            <a:ext cx="2847975" cy="1581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68" descr="Afbeelding met gras, persoon, buitenshuis, person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8146" y="2228582"/>
            <a:ext cx="2099257" cy="159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68" descr="Afbeelding met sinaasappel, muur, overdekt, rood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5132" y="2225397"/>
            <a:ext cx="2378299" cy="1580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68" descr="Afbeelding met tekst&#10;&#10;Automatisch gegenereerde beschrijvi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45115" y="4118020"/>
            <a:ext cx="27432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6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45923" y="4118037"/>
            <a:ext cx="3151027" cy="2368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 txBox="1">
            <a:spLocks noGrp="1"/>
          </p:cNvSpPr>
          <p:nvPr>
            <p:ph type="title"/>
          </p:nvPr>
        </p:nvSpPr>
        <p:spPr>
          <a:xfrm>
            <a:off x="838200" y="7631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De functies van jeugdlokalen</a:t>
            </a:r>
            <a:endParaRPr/>
          </a:p>
        </p:txBody>
      </p:sp>
      <p:sp>
        <p:nvSpPr>
          <p:cNvPr id="115" name="Google Shape;115;p7"/>
          <p:cNvSpPr/>
          <p:nvPr/>
        </p:nvSpPr>
        <p:spPr>
          <a:xfrm>
            <a:off x="5030107" y="1778905"/>
            <a:ext cx="2131785" cy="1006928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00528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Onze lokalen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7"/>
          <p:cNvSpPr/>
          <p:nvPr/>
        </p:nvSpPr>
        <p:spPr>
          <a:xfrm>
            <a:off x="689842" y="2936873"/>
            <a:ext cx="2131785" cy="1006928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00528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Gebruiken we voor onze activiteiten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7"/>
          <p:cNvSpPr/>
          <p:nvPr/>
        </p:nvSpPr>
        <p:spPr>
          <a:xfrm>
            <a:off x="1319891" y="4261302"/>
            <a:ext cx="2131785" cy="1006928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00528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alleen tijdens de dag we blijven er nooit slapen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7"/>
          <p:cNvSpPr/>
          <p:nvPr/>
        </p:nvSpPr>
        <p:spPr>
          <a:xfrm>
            <a:off x="1319891" y="5522231"/>
            <a:ext cx="2131785" cy="1006928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00528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Af en toe overnachten onze leden al eens in het lokaal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9" name="Google Shape;119;p7"/>
          <p:cNvCxnSpPr/>
          <p:nvPr/>
        </p:nvCxnSpPr>
        <p:spPr>
          <a:xfrm flipH="1">
            <a:off x="943637" y="3943801"/>
            <a:ext cx="20192" cy="2203442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0" name="Google Shape;120;p7"/>
          <p:cNvCxnSpPr/>
          <p:nvPr/>
        </p:nvCxnSpPr>
        <p:spPr>
          <a:xfrm rot="10800000">
            <a:off x="972004" y="4754786"/>
            <a:ext cx="346526" cy="1817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1" name="Google Shape;121;p7"/>
          <p:cNvCxnSpPr/>
          <p:nvPr/>
        </p:nvCxnSpPr>
        <p:spPr>
          <a:xfrm rot="10800000">
            <a:off x="953860" y="6147243"/>
            <a:ext cx="391081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2" name="Google Shape;122;p7"/>
          <p:cNvCxnSpPr/>
          <p:nvPr/>
        </p:nvCxnSpPr>
        <p:spPr>
          <a:xfrm flipH="1">
            <a:off x="1949449" y="2168977"/>
            <a:ext cx="3067958" cy="714829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3" name="Google Shape;123;p7"/>
          <p:cNvCxnSpPr>
            <a:endCxn id="124" idx="0"/>
          </p:cNvCxnSpPr>
          <p:nvPr/>
        </p:nvCxnSpPr>
        <p:spPr>
          <a:xfrm flipH="1">
            <a:off x="5589399" y="2785970"/>
            <a:ext cx="616500" cy="316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5" name="Google Shape;125;p7"/>
          <p:cNvCxnSpPr/>
          <p:nvPr/>
        </p:nvCxnSpPr>
        <p:spPr>
          <a:xfrm>
            <a:off x="7194549" y="2223405"/>
            <a:ext cx="2808433" cy="704395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6" name="Google Shape;126;p7"/>
          <p:cNvSpPr/>
          <p:nvPr/>
        </p:nvSpPr>
        <p:spPr>
          <a:xfrm>
            <a:off x="1319891" y="5522230"/>
            <a:ext cx="2131785" cy="1006928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00528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Af en toe overnachten onze leden al eens in het lokaal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7"/>
          <p:cNvSpPr/>
          <p:nvPr/>
        </p:nvSpPr>
        <p:spPr>
          <a:xfrm>
            <a:off x="4523506" y="3102470"/>
            <a:ext cx="2131785" cy="1006928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00528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Verhuren we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7"/>
          <p:cNvSpPr/>
          <p:nvPr/>
        </p:nvSpPr>
        <p:spPr>
          <a:xfrm>
            <a:off x="5589399" y="4410065"/>
            <a:ext cx="2131785" cy="1006928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00528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Voor feestjes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7"/>
          <p:cNvSpPr/>
          <p:nvPr/>
        </p:nvSpPr>
        <p:spPr>
          <a:xfrm>
            <a:off x="5589399" y="5643779"/>
            <a:ext cx="2131785" cy="1006928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00528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Voor kampen of voor weekends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9" name="Google Shape;129;p7"/>
          <p:cNvCxnSpPr/>
          <p:nvPr/>
        </p:nvCxnSpPr>
        <p:spPr>
          <a:xfrm flipH="1">
            <a:off x="4727593" y="4102093"/>
            <a:ext cx="10886" cy="2157183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0" name="Google Shape;130;p7"/>
          <p:cNvCxnSpPr>
            <a:stCxn id="127" idx="1"/>
          </p:cNvCxnSpPr>
          <p:nvPr/>
        </p:nvCxnSpPr>
        <p:spPr>
          <a:xfrm rot="10800000">
            <a:off x="4743999" y="4897929"/>
            <a:ext cx="845400" cy="15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1" name="Google Shape;131;p7"/>
          <p:cNvCxnSpPr/>
          <p:nvPr/>
        </p:nvCxnSpPr>
        <p:spPr>
          <a:xfrm rot="10800000">
            <a:off x="4743944" y="6249908"/>
            <a:ext cx="845454" cy="9368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2" name="Google Shape;132;p7"/>
          <p:cNvCxnSpPr/>
          <p:nvPr/>
        </p:nvCxnSpPr>
        <p:spPr>
          <a:xfrm flipH="1">
            <a:off x="9535929" y="3928994"/>
            <a:ext cx="10886" cy="2157183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3" name="Google Shape;133;p7"/>
          <p:cNvCxnSpPr/>
          <p:nvPr/>
        </p:nvCxnSpPr>
        <p:spPr>
          <a:xfrm rot="10800000">
            <a:off x="9575182" y="4727570"/>
            <a:ext cx="346526" cy="1817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4" name="Google Shape;134;p7"/>
          <p:cNvCxnSpPr/>
          <p:nvPr/>
        </p:nvCxnSpPr>
        <p:spPr>
          <a:xfrm rot="10800000">
            <a:off x="9535929" y="6098961"/>
            <a:ext cx="346526" cy="1817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5" name="Google Shape;135;p7"/>
          <p:cNvSpPr/>
          <p:nvPr/>
        </p:nvSpPr>
        <p:spPr>
          <a:xfrm>
            <a:off x="9306212" y="2927800"/>
            <a:ext cx="2131785" cy="1006928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00528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Ook niet leden zijn af en toe welkom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7"/>
          <p:cNvSpPr/>
          <p:nvPr/>
        </p:nvSpPr>
        <p:spPr>
          <a:xfrm>
            <a:off x="9832355" y="4179657"/>
            <a:ext cx="2131785" cy="1006928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00528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Als we een evenement organiseren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/>
          <p:nvPr/>
        </p:nvSpPr>
        <p:spPr>
          <a:xfrm>
            <a:off x="9832355" y="5440586"/>
            <a:ext cx="2131785" cy="1006928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00528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Regelmatig (jeugdhuis)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69"/>
          <p:cNvSpPr txBox="1">
            <a:spLocks noGrp="1"/>
          </p:cNvSpPr>
          <p:nvPr>
            <p:ph type="title"/>
          </p:nvPr>
        </p:nvSpPr>
        <p:spPr>
          <a:xfrm>
            <a:off x="838200" y="7631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Water</a:t>
            </a:r>
            <a:endParaRPr/>
          </a:p>
        </p:txBody>
      </p:sp>
      <p:sp>
        <p:nvSpPr>
          <p:cNvPr id="676" name="Google Shape;676;p69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47675" lvl="0" indent="-447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 err="1"/>
              <a:t>Efficiënt</a:t>
            </a:r>
            <a:r>
              <a:rPr lang="en-US" dirty="0"/>
              <a:t>, </a:t>
            </a:r>
            <a:r>
              <a:rPr lang="en-US" dirty="0" err="1"/>
              <a:t>goedkoop</a:t>
            </a:r>
            <a:r>
              <a:rPr lang="en-US" dirty="0"/>
              <a:t> en </a:t>
            </a:r>
            <a:r>
              <a:rPr lang="en-US" dirty="0" err="1"/>
              <a:t>onbeperkt</a:t>
            </a:r>
            <a:r>
              <a:rPr lang="en-US" dirty="0"/>
              <a:t> in </a:t>
            </a:r>
            <a:r>
              <a:rPr lang="en-US" dirty="0" err="1"/>
              <a:t>voorraad</a:t>
            </a:r>
            <a:r>
              <a:rPr lang="en-US" dirty="0"/>
              <a:t>, direct </a:t>
            </a:r>
            <a:r>
              <a:rPr lang="en-US" dirty="0" err="1"/>
              <a:t>inzetbaar</a:t>
            </a:r>
            <a:endParaRPr dirty="0"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/>
              <a:t>Kan </a:t>
            </a:r>
            <a:r>
              <a:rPr lang="en-US" dirty="0" err="1"/>
              <a:t>bevriezen</a:t>
            </a:r>
            <a:endParaRPr dirty="0"/>
          </a:p>
          <a:p>
            <a:pPr marL="447675" lvl="0" indent="-2952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dirty="0"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 err="1"/>
              <a:t>Werking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 err="1"/>
              <a:t>Neemt</a:t>
            </a:r>
            <a:r>
              <a:rPr lang="en-US" dirty="0"/>
              <a:t> </a:t>
            </a:r>
            <a:r>
              <a:rPr lang="en-US" dirty="0" err="1"/>
              <a:t>warmte</a:t>
            </a:r>
            <a:r>
              <a:rPr lang="en-US" dirty="0"/>
              <a:t> op en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zorgt</a:t>
            </a:r>
            <a:r>
              <a:rPr lang="en-US" dirty="0"/>
              <a:t> </a:t>
            </a:r>
            <a:r>
              <a:rPr lang="en-US" dirty="0" err="1"/>
              <a:t>dus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koeling</a:t>
            </a:r>
            <a:br>
              <a:rPr lang="en-US" dirty="0"/>
            </a:br>
            <a:r>
              <a:rPr lang="en-US" dirty="0" err="1"/>
              <a:t>Vormt</a:t>
            </a:r>
            <a:r>
              <a:rPr lang="en-US" dirty="0"/>
              <a:t> </a:t>
            </a:r>
            <a:r>
              <a:rPr lang="en-US" dirty="0" err="1"/>
              <a:t>stoom</a:t>
            </a:r>
            <a:r>
              <a:rPr lang="en-US" dirty="0"/>
              <a:t> = </a:t>
            </a:r>
            <a:r>
              <a:rPr lang="en-US" dirty="0" err="1"/>
              <a:t>verstikkende</a:t>
            </a:r>
            <a:r>
              <a:rPr lang="en-US" dirty="0"/>
              <a:t> </a:t>
            </a:r>
            <a:r>
              <a:rPr lang="en-US" dirty="0" err="1"/>
              <a:t>werking</a:t>
            </a:r>
            <a:endParaRPr dirty="0"/>
          </a:p>
        </p:txBody>
      </p:sp>
      <p:pic>
        <p:nvPicPr>
          <p:cNvPr id="677" name="Google Shape;677;p69" descr="Afbeelding met hemel, tafelgerei, blauw, serviesgoed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52978" y="4863238"/>
            <a:ext cx="2847975" cy="1581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69" descr="Afbeelding met gras, persoon, buitenshuis, person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19496" y="4866660"/>
            <a:ext cx="2099257" cy="159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69" descr="Afbeelding met sinaasappel, muur, overdekt, rood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6794" y="4862639"/>
            <a:ext cx="2378299" cy="1580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70"/>
          <p:cNvSpPr txBox="1">
            <a:spLocks noGrp="1"/>
          </p:cNvSpPr>
          <p:nvPr>
            <p:ph type="title"/>
          </p:nvPr>
        </p:nvSpPr>
        <p:spPr>
          <a:xfrm>
            <a:off x="838200" y="7631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Muurhaspel</a:t>
            </a:r>
            <a:endParaRPr/>
          </a:p>
        </p:txBody>
      </p:sp>
      <p:sp>
        <p:nvSpPr>
          <p:cNvPr id="685" name="Google Shape;685;p70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47675" lvl="0" indent="-447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Verplicht in (nieuwe) gebouwen met een oppervlakte &gt; 500m²</a:t>
            </a:r>
            <a:endParaRPr/>
          </a:p>
          <a:p>
            <a:pPr marL="809625" lvl="1" indent="-44894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Oordeelkundig gespreid</a:t>
            </a:r>
            <a:endParaRPr/>
          </a:p>
          <a:p>
            <a:pPr marL="809625" lvl="1" indent="-44894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Direct inzetbaar</a:t>
            </a:r>
            <a:endParaRPr/>
          </a:p>
          <a:p>
            <a:pPr marL="809625" lvl="1" indent="-44894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Elk punt van het gebouw kan bestreken worden met de waterstraal</a:t>
            </a:r>
            <a:endParaRPr/>
          </a:p>
        </p:txBody>
      </p:sp>
      <p:pic>
        <p:nvPicPr>
          <p:cNvPr id="686" name="Google Shape;686;p70" descr="Afbeelding met teks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432" y="3897401"/>
            <a:ext cx="4105275" cy="273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70" descr="Afbeelding met logo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75704" y="3992451"/>
            <a:ext cx="2275267" cy="227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92926" y="3900084"/>
            <a:ext cx="2305050" cy="2363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71"/>
          <p:cNvSpPr txBox="1">
            <a:spLocks noGrp="1"/>
          </p:cNvSpPr>
          <p:nvPr>
            <p:ph type="title"/>
          </p:nvPr>
        </p:nvSpPr>
        <p:spPr>
          <a:xfrm>
            <a:off x="838200" y="7631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Kleine blusmiddelen</a:t>
            </a:r>
            <a:endParaRPr/>
          </a:p>
        </p:txBody>
      </p:sp>
      <p:sp>
        <p:nvSpPr>
          <p:cNvPr id="694" name="Google Shape;694;p71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47675" lvl="0" indent="-447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Welke soorten ken je ?</a:t>
            </a:r>
            <a:endParaRPr/>
          </a:p>
          <a:p>
            <a:pPr marL="809625" lvl="1" indent="-44894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Blusdeken</a:t>
            </a:r>
            <a:endParaRPr/>
          </a:p>
          <a:p>
            <a:pPr marL="809625" lvl="1" indent="-44894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Poederblusser</a:t>
            </a:r>
            <a:endParaRPr/>
          </a:p>
          <a:p>
            <a:pPr marL="809625" lvl="1" indent="-44894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(Water)schuimblusser</a:t>
            </a:r>
            <a:endParaRPr/>
          </a:p>
          <a:p>
            <a:pPr marL="809625" lvl="1" indent="-44894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CO</a:t>
            </a:r>
            <a:r>
              <a:rPr lang="en-US" baseline="-25000"/>
              <a:t>2—</a:t>
            </a:r>
            <a:r>
              <a:rPr lang="en-US"/>
              <a:t>Blusser</a:t>
            </a:r>
            <a:endParaRPr/>
          </a:p>
          <a:p>
            <a:pPr marL="809625" lvl="1" indent="-32194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/>
          </a:p>
        </p:txBody>
      </p:sp>
      <p:pic>
        <p:nvPicPr>
          <p:cNvPr id="695" name="Google Shape;695;p71" descr="Afbeelding met teks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67839" y="2089319"/>
            <a:ext cx="27432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71" descr="Afbeelding met tekst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0572" y="2131711"/>
            <a:ext cx="3151030" cy="2368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71" descr="Afbeelding met logo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32309" y="4643438"/>
            <a:ext cx="2845748" cy="2855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72"/>
          <p:cNvSpPr txBox="1">
            <a:spLocks noGrp="1"/>
          </p:cNvSpPr>
          <p:nvPr>
            <p:ph type="title"/>
          </p:nvPr>
        </p:nvSpPr>
        <p:spPr>
          <a:xfrm>
            <a:off x="838200" y="90224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Blusdeken</a:t>
            </a:r>
            <a:endParaRPr/>
          </a:p>
        </p:txBody>
      </p:sp>
      <p:sp>
        <p:nvSpPr>
          <p:cNvPr id="703" name="Google Shape;703;p72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47675" lvl="0" indent="-447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Doek uit niet of slecht brandbaar materiaal</a:t>
            </a: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Sluit de brand af van de zuurstof</a:t>
            </a: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Beperkte mogelijkheden</a:t>
            </a: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Je komt dicht bij het vuur !!!</a:t>
            </a:r>
            <a:endParaRPr/>
          </a:p>
          <a:p>
            <a:pPr marL="447675" lvl="0" indent="-2952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  <a:p>
            <a:pPr marL="809625" lvl="1" indent="-32194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/>
          </a:p>
          <a:p>
            <a:pPr marL="447675" lvl="0" indent="-2952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</p:txBody>
      </p:sp>
      <p:pic>
        <p:nvPicPr>
          <p:cNvPr id="704" name="Google Shape;704;p72" descr="Afbeelding met persoon, maaltijd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76285" y="950645"/>
            <a:ext cx="3598470" cy="2739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72" descr="Afbeelding met tekst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3806" y="4037053"/>
            <a:ext cx="2339687" cy="2633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72" descr="Afbeelding met logo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1625" y="4704970"/>
            <a:ext cx="1483581" cy="1473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72" descr="Afbeelding met tekst, clipart&#10;&#10;Automatisch gegenereerde beschrijvi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44474" y="4708318"/>
            <a:ext cx="1461779" cy="1508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72" descr="Afbeelding met logo&#10;&#10;Automatisch gegenereerde beschrijvi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73439" y="4204854"/>
            <a:ext cx="2258291" cy="2278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73"/>
          <p:cNvSpPr txBox="1">
            <a:spLocks noGrp="1"/>
          </p:cNvSpPr>
          <p:nvPr>
            <p:ph type="title"/>
          </p:nvPr>
        </p:nvSpPr>
        <p:spPr>
          <a:xfrm>
            <a:off x="838200" y="7631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Poederblusser</a:t>
            </a:r>
            <a:endParaRPr/>
          </a:p>
        </p:txBody>
      </p:sp>
      <p:sp>
        <p:nvSpPr>
          <p:cNvPr id="714" name="Google Shape;714;p73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47675" lvl="0" indent="-447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 err="1"/>
              <a:t>Gevuld</a:t>
            </a:r>
            <a:r>
              <a:rPr lang="en-US" dirty="0"/>
              <a:t> met </a:t>
            </a:r>
            <a:r>
              <a:rPr lang="en-US" dirty="0" err="1"/>
              <a:t>poeder</a:t>
            </a:r>
            <a:r>
              <a:rPr lang="en-US" dirty="0"/>
              <a:t> (</a:t>
            </a:r>
            <a:r>
              <a:rPr lang="en-US" dirty="0" err="1"/>
              <a:t>zouten</a:t>
            </a:r>
            <a:r>
              <a:rPr lang="en-US" dirty="0"/>
              <a:t>)</a:t>
            </a:r>
            <a:endParaRPr dirty="0"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 err="1"/>
              <a:t>Heeft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verstikkende</a:t>
            </a:r>
            <a:r>
              <a:rPr lang="en-US" dirty="0"/>
              <a:t> </a:t>
            </a:r>
            <a:r>
              <a:rPr lang="en-US" dirty="0" err="1"/>
              <a:t>werking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en </a:t>
            </a:r>
            <a:r>
              <a:rPr lang="en-US" dirty="0" err="1"/>
              <a:t>veroorzaakt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fysische</a:t>
            </a:r>
            <a:r>
              <a:rPr lang="en-US" dirty="0"/>
              <a:t> </a:t>
            </a:r>
            <a:r>
              <a:rPr lang="en-US" dirty="0" err="1"/>
              <a:t>reactie</a:t>
            </a:r>
            <a:endParaRPr dirty="0"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 err="1"/>
              <a:t>Zorgt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nevenschade</a:t>
            </a:r>
            <a:r>
              <a:rPr lang="en-US" dirty="0"/>
              <a:t>!</a:t>
            </a:r>
            <a:endParaRPr dirty="0"/>
          </a:p>
        </p:txBody>
      </p:sp>
      <p:pic>
        <p:nvPicPr>
          <p:cNvPr id="715" name="Google Shape;715;p73" descr="Afbeelding met pijl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99863" y="2670415"/>
            <a:ext cx="3009900" cy="387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73" descr="Afbeelding met logo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4875" y="4823733"/>
            <a:ext cx="1464623" cy="146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73" descr="Afbeelding met logo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12374" y="4828062"/>
            <a:ext cx="1415885" cy="146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73" descr="Afbeelding met logo&#10;&#10;Automatisch gegenereerde beschrijvi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60495" y="4822496"/>
            <a:ext cx="1416998" cy="1465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73" descr="Afbeelding met persoon, buitenshuis&#10;&#10;Automatisch gegenereerde beschrijvi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50738" y="310910"/>
            <a:ext cx="2990602" cy="2990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73" descr="Afbeelding met logo&#10;&#10;Automatisch gegenereerde beschrijvi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626424" y="3857494"/>
            <a:ext cx="1763486" cy="1763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74"/>
          <p:cNvSpPr txBox="1">
            <a:spLocks noGrp="1"/>
          </p:cNvSpPr>
          <p:nvPr>
            <p:ph type="title"/>
          </p:nvPr>
        </p:nvSpPr>
        <p:spPr>
          <a:xfrm>
            <a:off x="838200" y="7631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(Water)schuimblusser</a:t>
            </a:r>
            <a:endParaRPr/>
          </a:p>
        </p:txBody>
      </p:sp>
      <p:sp>
        <p:nvSpPr>
          <p:cNvPr id="726" name="Google Shape;726;p74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47675" lvl="0" indent="-447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 err="1"/>
              <a:t>Gevuld</a:t>
            </a:r>
            <a:r>
              <a:rPr lang="en-US" dirty="0"/>
              <a:t> met water &amp; </a:t>
            </a:r>
            <a:r>
              <a:rPr lang="en-US" dirty="0" err="1"/>
              <a:t>additief</a:t>
            </a:r>
            <a:endParaRPr dirty="0"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 err="1"/>
              <a:t>Dekt</a:t>
            </a:r>
            <a:r>
              <a:rPr lang="en-US" dirty="0"/>
              <a:t> de brand </a:t>
            </a:r>
            <a:r>
              <a:rPr lang="en-US" dirty="0" err="1"/>
              <a:t>af</a:t>
            </a:r>
            <a:r>
              <a:rPr lang="en-US" dirty="0"/>
              <a:t>, </a:t>
            </a:r>
            <a:r>
              <a:rPr lang="en-US" dirty="0" err="1"/>
              <a:t>verdrijft</a:t>
            </a:r>
            <a:r>
              <a:rPr lang="en-US" dirty="0"/>
              <a:t> </a:t>
            </a:r>
            <a:r>
              <a:rPr lang="en-US" dirty="0" err="1"/>
              <a:t>zuurstof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en </a:t>
            </a:r>
            <a:r>
              <a:rPr lang="en-US" dirty="0" err="1"/>
              <a:t>heeft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beperkt</a:t>
            </a:r>
            <a:r>
              <a:rPr lang="en-US" dirty="0"/>
              <a:t> </a:t>
            </a:r>
            <a:r>
              <a:rPr lang="en-US" dirty="0" err="1"/>
              <a:t>koelend</a:t>
            </a:r>
            <a:r>
              <a:rPr lang="en-US" dirty="0"/>
              <a:t> </a:t>
            </a:r>
            <a:r>
              <a:rPr lang="en-US" dirty="0" err="1"/>
              <a:t>vermogen</a:t>
            </a:r>
            <a:endParaRPr dirty="0"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 err="1"/>
              <a:t>Oudere</a:t>
            </a:r>
            <a:r>
              <a:rPr lang="en-US" dirty="0"/>
              <a:t> </a:t>
            </a:r>
            <a:r>
              <a:rPr lang="en-US" dirty="0" err="1"/>
              <a:t>toestellen</a:t>
            </a:r>
            <a:r>
              <a:rPr lang="en-US" dirty="0"/>
              <a:t> </a:t>
            </a:r>
            <a:r>
              <a:rPr lang="en-US" dirty="0" err="1"/>
              <a:t>bevatten</a:t>
            </a:r>
            <a:r>
              <a:rPr lang="en-US" dirty="0"/>
              <a:t> fluor!</a:t>
            </a:r>
            <a:endParaRPr dirty="0"/>
          </a:p>
          <a:p>
            <a:pPr marL="447675" lvl="0" indent="-2952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dirty="0"/>
          </a:p>
          <a:p>
            <a:pPr marL="447675" lvl="0" indent="-2952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dirty="0"/>
          </a:p>
        </p:txBody>
      </p:sp>
      <p:pic>
        <p:nvPicPr>
          <p:cNvPr id="727" name="Google Shape;727;p74" descr="Afbeelding met logo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5914" y="4972175"/>
            <a:ext cx="1464623" cy="146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74" descr="Afbeelding met logo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13413" y="4976504"/>
            <a:ext cx="1415885" cy="146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74" descr="Afbeelding met logo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92707" y="4967844"/>
            <a:ext cx="1405988" cy="146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74" descr="Afbeelding met tekst, brandblusser, vacuüm&#10;&#10;Automatisch gegenereerde beschrijvi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16818" y="3467441"/>
            <a:ext cx="3124200" cy="3533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74" descr="Afbeelding met logo&#10;&#10;Automatisch gegenereerde beschrijvi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59141" y="4307795"/>
            <a:ext cx="1763486" cy="1763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74" descr="Afbeelding met vuur, rook, wapen&#10;&#10;Automatisch gegenereerde beschrijvi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60055" y="843162"/>
            <a:ext cx="3426031" cy="290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75"/>
          <p:cNvSpPr txBox="1">
            <a:spLocks noGrp="1"/>
          </p:cNvSpPr>
          <p:nvPr>
            <p:ph type="title"/>
          </p:nvPr>
        </p:nvSpPr>
        <p:spPr>
          <a:xfrm>
            <a:off x="838200" y="7631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CO</a:t>
            </a:r>
            <a:r>
              <a:rPr lang="en-US" baseline="-25000"/>
              <a:t>2</a:t>
            </a:r>
            <a:r>
              <a:rPr lang="en-US"/>
              <a:t> Blusser</a:t>
            </a:r>
            <a:endParaRPr/>
          </a:p>
        </p:txBody>
      </p:sp>
      <p:sp>
        <p:nvSpPr>
          <p:cNvPr id="738" name="Google Shape;738;p75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47675" lvl="0" indent="-447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 err="1"/>
              <a:t>Gevuld</a:t>
            </a:r>
            <a:r>
              <a:rPr lang="en-US" dirty="0"/>
              <a:t> met </a:t>
            </a:r>
            <a:r>
              <a:rPr lang="en-US" dirty="0" err="1"/>
              <a:t>een</a:t>
            </a:r>
            <a:r>
              <a:rPr lang="en-US" dirty="0"/>
              <a:t> gas</a:t>
            </a:r>
            <a:endParaRPr dirty="0"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 err="1"/>
              <a:t>Heeft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verstikkende</a:t>
            </a:r>
            <a:r>
              <a:rPr lang="en-US" dirty="0"/>
              <a:t> </a:t>
            </a:r>
            <a:r>
              <a:rPr lang="en-US" dirty="0" err="1"/>
              <a:t>werking</a:t>
            </a:r>
            <a:endParaRPr dirty="0"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 err="1"/>
              <a:t>Gevaar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vrieswonden</a:t>
            </a:r>
            <a:r>
              <a:rPr lang="en-US" dirty="0"/>
              <a:t>!</a:t>
            </a:r>
            <a:endParaRPr dirty="0"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/>
              <a:t>Je </a:t>
            </a:r>
            <a:r>
              <a:rPr lang="en-US" dirty="0" err="1"/>
              <a:t>komt</a:t>
            </a:r>
            <a:r>
              <a:rPr lang="en-US" dirty="0"/>
              <a:t> </a:t>
            </a:r>
            <a:r>
              <a:rPr lang="en-US" dirty="0" err="1"/>
              <a:t>dicht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het </a:t>
            </a:r>
            <a:r>
              <a:rPr lang="en-US" dirty="0" err="1"/>
              <a:t>vuur</a:t>
            </a:r>
            <a:r>
              <a:rPr lang="en-US" dirty="0"/>
              <a:t>!</a:t>
            </a:r>
            <a:endParaRPr dirty="0"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 err="1"/>
              <a:t>Verdrijft</a:t>
            </a:r>
            <a:r>
              <a:rPr lang="en-US" dirty="0"/>
              <a:t> de </a:t>
            </a:r>
            <a:r>
              <a:rPr lang="en-US" dirty="0" err="1"/>
              <a:t>zuurstof</a:t>
            </a:r>
            <a:r>
              <a:rPr lang="en-US" dirty="0"/>
              <a:t>!</a:t>
            </a:r>
            <a:endParaRPr dirty="0"/>
          </a:p>
          <a:p>
            <a:pPr marL="447675" lvl="0" indent="-2952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dirty="0"/>
          </a:p>
        </p:txBody>
      </p:sp>
      <p:pic>
        <p:nvPicPr>
          <p:cNvPr id="739" name="Google Shape;739;p75" descr="Afbeelding met logo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7958" y="4738997"/>
            <a:ext cx="1415885" cy="146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75" descr="Afbeelding met logo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76079" y="4733431"/>
            <a:ext cx="1416998" cy="1465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75" descr="Afbeelding met agenda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30956" y="2929571"/>
            <a:ext cx="2714625" cy="367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75" descr="Afbeelding met logo&#10;&#10;Automatisch gegenereerde beschrijvi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80072" y="4140530"/>
            <a:ext cx="1763486" cy="1763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75" descr="Afbeelding met persoon, buitenshuis, gras&#10;&#10;Automatisch gegenereerde beschrijvi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30192" y="896945"/>
            <a:ext cx="4752109" cy="1898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76"/>
          <p:cNvSpPr txBox="1">
            <a:spLocks noGrp="1"/>
          </p:cNvSpPr>
          <p:nvPr>
            <p:ph type="title"/>
          </p:nvPr>
        </p:nvSpPr>
        <p:spPr>
          <a:xfrm>
            <a:off x="838200" y="7631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Aandachtspunten</a:t>
            </a:r>
            <a:endParaRPr/>
          </a:p>
        </p:txBody>
      </p:sp>
      <p:sp>
        <p:nvSpPr>
          <p:cNvPr id="749" name="Google Shape;749;p76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47675" lvl="0" indent="-447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Informatie bluskracht</a:t>
            </a: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CE-markering</a:t>
            </a: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EN3-norm</a:t>
            </a: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BENOR-label</a:t>
            </a: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Keuring</a:t>
            </a:r>
            <a:endParaRPr/>
          </a:p>
        </p:txBody>
      </p:sp>
      <p:pic>
        <p:nvPicPr>
          <p:cNvPr id="750" name="Google Shape;750;p76" descr="Afbeelding met teks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37887" y="1360095"/>
            <a:ext cx="3105150" cy="46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76" descr="Afbeelding met tekst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63424" y="1884482"/>
            <a:ext cx="1619250" cy="12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76" descr="Afbeelding met tekst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7663" y="3259694"/>
            <a:ext cx="2390775" cy="13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76" descr="Afbeelding met agenda&#10;&#10;Automatisch gegenereerde beschrijvi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72937" y="4792226"/>
            <a:ext cx="1800225" cy="120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77"/>
          <p:cNvSpPr txBox="1">
            <a:spLocks noGrp="1"/>
          </p:cNvSpPr>
          <p:nvPr>
            <p:ph type="title"/>
          </p:nvPr>
        </p:nvSpPr>
        <p:spPr>
          <a:xfrm>
            <a:off x="838200" y="7631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Hoe veel toestellen</a:t>
            </a:r>
            <a:endParaRPr/>
          </a:p>
        </p:txBody>
      </p:sp>
      <p:sp>
        <p:nvSpPr>
          <p:cNvPr id="759" name="Google Shape;759;p77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47675" lvl="0" indent="-447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Minimaal </a:t>
            </a:r>
            <a:r>
              <a:rPr lang="en-US" u="sng"/>
              <a:t>1 bluseenheid</a:t>
            </a:r>
            <a:r>
              <a:rPr lang="en-US"/>
              <a:t> per 150m²</a:t>
            </a:r>
            <a:br>
              <a:rPr lang="en-US"/>
            </a:br>
            <a:r>
              <a:rPr lang="en-US"/>
              <a:t>                 (= schuimblusser 6l of poederblusser 6 kg)</a:t>
            </a: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Minimaal 1 bluseenheid per verdieping</a:t>
            </a: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Oordeelkundig gespreid</a:t>
            </a: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Bij een muurhaspel</a:t>
            </a:r>
            <a:endParaRPr/>
          </a:p>
          <a:p>
            <a:pPr marL="447675" lvl="0" indent="-2952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Bijkomende blustoestellen in functie van een specifiek risico</a:t>
            </a:r>
            <a:br>
              <a:rPr lang="en-US"/>
            </a:br>
            <a:r>
              <a:rPr lang="en-US"/>
              <a:t>bv. CO</a:t>
            </a:r>
            <a:r>
              <a:rPr lang="en-US" baseline="-25000"/>
              <a:t>2</a:t>
            </a:r>
            <a:r>
              <a:rPr lang="en-US"/>
              <a:t> Blusser nabij een elektriciteitsbord</a:t>
            </a:r>
            <a:endParaRPr/>
          </a:p>
          <a:p>
            <a:pPr marL="447675" lvl="0" indent="-2952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</p:txBody>
      </p:sp>
      <p:pic>
        <p:nvPicPr>
          <p:cNvPr id="760" name="Google Shape;760;p77" descr="Afbeelding met diagram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9450" y="227575"/>
            <a:ext cx="3747525" cy="210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78"/>
          <p:cNvSpPr/>
          <p:nvPr/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78"/>
          <p:cNvSpPr txBox="1"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Overzicht</a:t>
            </a:r>
            <a:endParaRPr/>
          </a:p>
        </p:txBody>
      </p:sp>
      <p:pic>
        <p:nvPicPr>
          <p:cNvPr id="767" name="Google Shape;767;p78" descr="Afbeelding met tafel&#10;&#10;Automatisch gegenereerde beschrijvi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43467" y="1936677"/>
            <a:ext cx="10905066" cy="387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 txBox="1">
            <a:spLocks noGrp="1"/>
          </p:cNvSpPr>
          <p:nvPr>
            <p:ph type="title"/>
          </p:nvPr>
        </p:nvSpPr>
        <p:spPr>
          <a:xfrm>
            <a:off x="822570" y="94913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Het lokaal en zijn gebruik bepaalt de regels</a:t>
            </a:r>
            <a:endParaRPr/>
          </a:p>
        </p:txBody>
      </p:sp>
      <p:sp>
        <p:nvSpPr>
          <p:cNvPr id="143" name="Google Shape;143;p8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47675" lvl="0" indent="-2952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Je bent zelf verantwoordelijk voor de veiligheid in en rond je lokaal</a:t>
            </a: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De Federale basisnormen voor alle gebouwen gebouwd na 31/12/1997</a:t>
            </a: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Het Vlaams Logies decreet als je je lokaal verhuurd voor overnachtingen</a:t>
            </a: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Lokale politiereglementen </a:t>
            </a: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Regels van goede praktijk (goed huisvaderschap)</a:t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2c8b561189b_0_26"/>
          <p:cNvSpPr txBox="1">
            <a:spLocks noGrp="1"/>
          </p:cNvSpPr>
          <p:nvPr>
            <p:ph type="title"/>
          </p:nvPr>
        </p:nvSpPr>
        <p:spPr>
          <a:xfrm>
            <a:off x="838200" y="95075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Hoe zit dat in jullie lokaal?</a:t>
            </a:r>
            <a:endParaRPr/>
          </a:p>
        </p:txBody>
      </p:sp>
      <p:sp>
        <p:nvSpPr>
          <p:cNvPr id="774" name="Google Shape;774;g2c8b561189b_0_26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</p:txBody>
      </p:sp>
      <p:sp>
        <p:nvSpPr>
          <p:cNvPr id="775" name="Google Shape;775;g2c8b561189b_0_26"/>
          <p:cNvSpPr txBox="1"/>
          <p:nvPr/>
        </p:nvSpPr>
        <p:spPr>
          <a:xfrm>
            <a:off x="1219573" y="2412525"/>
            <a:ext cx="4812000" cy="41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We nemen de checklist brandveiligheid erbij</a:t>
            </a:r>
            <a:endParaRPr sz="20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Wat loopt er goed?</a:t>
            </a:r>
            <a:endParaRPr sz="2000">
              <a:solidFill>
                <a:schemeClr val="dk1"/>
              </a:solidFill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Wat moet je zeker eens bekijken als je morgen in je jeugdlokaal bent?</a:t>
            </a:r>
            <a:endParaRPr sz="20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285750" marR="0" lvl="0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6" name="Google Shape;776;g2c8b561189b_0_2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44503" y="2276451"/>
            <a:ext cx="5599500" cy="374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" name="Google Shape;782;p81"/>
          <p:cNvPicPr preferRelativeResize="0"/>
          <p:nvPr/>
        </p:nvPicPr>
        <p:blipFill rotWithShape="1">
          <a:blip r:embed="rId3">
            <a:alphaModFix amt="35000"/>
          </a:blip>
          <a:srcRect t="22314" b="21452"/>
          <a:stretch/>
        </p:blipFill>
        <p:spPr>
          <a:xfrm>
            <a:off x="-6" y="-4"/>
            <a:ext cx="12192000" cy="6855958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81"/>
          <p:cNvSpPr txBox="1">
            <a:spLocks noGrp="1"/>
          </p:cNvSpPr>
          <p:nvPr>
            <p:ph type="title"/>
          </p:nvPr>
        </p:nvSpPr>
        <p:spPr>
          <a:xfrm>
            <a:off x="4654295" y="4522156"/>
            <a:ext cx="5609222" cy="1363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en-US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gevaren </a:t>
            </a:r>
            <a:endParaRPr/>
          </a:p>
        </p:txBody>
      </p:sp>
      <p:pic>
        <p:nvPicPr>
          <p:cNvPr id="784" name="Google Shape;784;p81"/>
          <p:cNvPicPr preferRelativeResize="0"/>
          <p:nvPr/>
        </p:nvPicPr>
        <p:blipFill rotWithShape="1">
          <a:blip r:embed="rId4">
            <a:alphaModFix/>
          </a:blip>
          <a:srcRect t="20917" r="-1" b="20691"/>
          <a:stretch/>
        </p:blipFill>
        <p:spPr>
          <a:xfrm>
            <a:off x="1246574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 extrusionOk="0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785" name="Google Shape;785;p81" descr="Waarschuwingssticker milieugevaarlijk - ISO 7010 -  W072 400 mm"/>
          <p:cNvPicPr preferRelativeResize="0"/>
          <p:nvPr/>
        </p:nvPicPr>
        <p:blipFill rotWithShape="1">
          <a:blip r:embed="rId5">
            <a:alphaModFix/>
          </a:blip>
          <a:srcRect l="15205" r="15367" b="-1"/>
          <a:stretch/>
        </p:blipFill>
        <p:spPr>
          <a:xfrm>
            <a:off x="20" y="2288332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 extrusionOk="0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786" name="Google Shape;786;p81"/>
          <p:cNvPicPr preferRelativeResize="0"/>
          <p:nvPr/>
        </p:nvPicPr>
        <p:blipFill rotWithShape="1">
          <a:blip r:embed="rId6">
            <a:alphaModFix/>
          </a:blip>
          <a:srcRect r="-4" b="-4"/>
          <a:stretch/>
        </p:blipFill>
        <p:spPr>
          <a:xfrm>
            <a:off x="5511871" y="7805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 extrusionOk="0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787" name="Google Shape;787;p81" descr="Waarschuwingsstickers op vel &quot;Bijtende stoffen&quot;"/>
          <p:cNvPicPr preferRelativeResize="0"/>
          <p:nvPr/>
        </p:nvPicPr>
        <p:blipFill rotWithShape="1">
          <a:blip r:embed="rId7">
            <a:alphaModFix/>
          </a:blip>
          <a:srcRect l="10873" r="10024" b="6"/>
          <a:stretch/>
        </p:blipFill>
        <p:spPr>
          <a:xfrm>
            <a:off x="8918761" y="-4330"/>
            <a:ext cx="3273238" cy="3618965"/>
          </a:xfrm>
          <a:custGeom>
            <a:avLst/>
            <a:gdLst/>
            <a:ahLst/>
            <a:cxnLst/>
            <a:rect l="l" t="t" r="r" b="b"/>
            <a:pathLst>
              <a:path w="3273238" h="3618965" extrusionOk="0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788" name="Google Shape;788;p81" descr="Brandblusser en slang in de gang van een hotel"/>
          <p:cNvPicPr preferRelativeResize="0"/>
          <p:nvPr/>
        </p:nvPicPr>
        <p:blipFill rotWithShape="1">
          <a:blip r:embed="rId8">
            <a:alphaModFix/>
          </a:blip>
          <a:srcRect t="7092" b="8637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p81"/>
          <p:cNvSpPr txBox="1"/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Arial"/>
              <a:buNone/>
            </a:pPr>
            <a:r>
              <a:rPr lang="en-US" sz="5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Afsluiten en reflectie</a:t>
            </a:r>
            <a:endParaRPr sz="5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83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83"/>
          <p:cNvSpPr txBox="1">
            <a:spLocks noGrp="1"/>
          </p:cNvSpPr>
          <p:nvPr>
            <p:ph type="title"/>
          </p:nvPr>
        </p:nvSpPr>
        <p:spPr>
          <a:xfrm>
            <a:off x="648929" y="557190"/>
            <a:ext cx="5170852" cy="1671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/>
              <a:t>Reflectie </a:t>
            </a:r>
            <a:endParaRPr/>
          </a:p>
        </p:txBody>
      </p:sp>
      <p:sp>
        <p:nvSpPr>
          <p:cNvPr id="797" name="Google Shape;797;p83"/>
          <p:cNvSpPr txBox="1">
            <a:spLocks noGrp="1"/>
          </p:cNvSpPr>
          <p:nvPr>
            <p:ph type="body" idx="1"/>
          </p:nvPr>
        </p:nvSpPr>
        <p:spPr>
          <a:xfrm>
            <a:off x="648929" y="2048708"/>
            <a:ext cx="5180245" cy="3731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47675" lvl="0" indent="-447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Wat neem jij mee na vandaag? </a:t>
            </a: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Waar was jij je nog niet bewust van en ga je nu anders mee omgaan? </a:t>
            </a: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Als je morgen in jouw lokaal/ruimte/gebouw komt, wat is dan het eerste dat je doet als ‘gevolg’ van deze opleiding? </a:t>
            </a:r>
            <a:br>
              <a:rPr lang="en-US" sz="2000"/>
            </a:br>
            <a:endParaRPr sz="2000"/>
          </a:p>
        </p:txBody>
      </p:sp>
      <p:pic>
        <p:nvPicPr>
          <p:cNvPr id="798" name="Google Shape;798;p83" descr="Wat neem ik de eerste dag mee op stage? | klas4gk"/>
          <p:cNvPicPr preferRelativeResize="0"/>
          <p:nvPr/>
        </p:nvPicPr>
        <p:blipFill rotWithShape="1">
          <a:blip r:embed="rId3">
            <a:alphaModFix/>
          </a:blip>
          <a:srcRect r="7199" b="2"/>
          <a:stretch/>
        </p:blipFill>
        <p:spPr>
          <a:xfrm>
            <a:off x="6182944" y="557189"/>
            <a:ext cx="5170852" cy="5571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84"/>
          <p:cNvSpPr txBox="1">
            <a:spLocks noGrp="1"/>
          </p:cNvSpPr>
          <p:nvPr>
            <p:ph type="title"/>
          </p:nvPr>
        </p:nvSpPr>
        <p:spPr>
          <a:xfrm>
            <a:off x="838200" y="7631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Waar kan je terecht voor meer info? </a:t>
            </a:r>
            <a:endParaRPr/>
          </a:p>
        </p:txBody>
      </p:sp>
      <p:sp>
        <p:nvSpPr>
          <p:cNvPr id="805" name="Google Shape;805;p84"/>
          <p:cNvSpPr txBox="1">
            <a:spLocks noGrp="1"/>
          </p:cNvSpPr>
          <p:nvPr>
            <p:ph type="body" idx="1"/>
          </p:nvPr>
        </p:nvSpPr>
        <p:spPr>
          <a:xfrm>
            <a:off x="838200" y="2227811"/>
            <a:ext cx="10515600" cy="394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47675" lvl="0" indent="-447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www.jeugdlokalen.be </a:t>
            </a: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Char char="•"/>
            </a:pPr>
            <a:r>
              <a:rPr lang="en-US">
                <a:solidFill>
                  <a:srgbClr val="A5A5A5"/>
                </a:solidFill>
              </a:rPr>
              <a:t>De website van jouw brandweerzone/hulpverleningszone </a:t>
            </a: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Char char="•"/>
            </a:pPr>
            <a:r>
              <a:rPr lang="en-US">
                <a:solidFill>
                  <a:srgbClr val="A5A5A5"/>
                </a:solidFill>
              </a:rPr>
              <a:t>Jeugd/vrijetijdsdienst van je stad/gemeente </a:t>
            </a:r>
            <a:endParaRPr/>
          </a:p>
          <a:p>
            <a:pPr marL="447675" lvl="0" indent="-447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Ikwordbrandweer.be voor wie meer wil dan dit </a:t>
            </a:r>
            <a:endParaRPr/>
          </a:p>
          <a:p>
            <a:pPr marL="447675" lvl="0" indent="-2952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86"/>
          <p:cNvSpPr txBox="1">
            <a:spLocks noGrp="1"/>
          </p:cNvSpPr>
          <p:nvPr>
            <p:ph type="ctrTitle"/>
          </p:nvPr>
        </p:nvSpPr>
        <p:spPr>
          <a:xfrm>
            <a:off x="1285233" y="1279977"/>
            <a:ext cx="9785100" cy="19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</a:pPr>
            <a:r>
              <a:rPr lang="en-US"/>
              <a:t>Vragen?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9"/>
          <p:cNvSpPr/>
          <p:nvPr/>
        </p:nvSpPr>
        <p:spPr>
          <a:xfrm flipH="1">
            <a:off x="530529" y="1"/>
            <a:ext cx="1155142" cy="591009"/>
          </a:xfrm>
          <a:custGeom>
            <a:avLst/>
            <a:gdLst/>
            <a:ahLst/>
            <a:cxnLst/>
            <a:rect l="l" t="t" r="r" b="b"/>
            <a:pathLst>
              <a:path w="1155142" h="591009" extrusionOk="0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9"/>
          <p:cNvSpPr/>
          <p:nvPr/>
        </p:nvSpPr>
        <p:spPr>
          <a:xfrm flipH="1">
            <a:off x="4349052" y="0"/>
            <a:ext cx="1737401" cy="959536"/>
          </a:xfrm>
          <a:custGeom>
            <a:avLst/>
            <a:gdLst/>
            <a:ahLst/>
            <a:cxnLst/>
            <a:rect l="l" t="t" r="r" b="b"/>
            <a:pathLst>
              <a:path w="1737401" h="959536" extrusionOk="0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9"/>
          <p:cNvSpPr/>
          <p:nvPr/>
        </p:nvSpPr>
        <p:spPr>
          <a:xfrm flipH="1">
            <a:off x="0" y="2916245"/>
            <a:ext cx="159741" cy="552996"/>
          </a:xfrm>
          <a:custGeom>
            <a:avLst/>
            <a:gdLst/>
            <a:ahLst/>
            <a:cxnLst/>
            <a:rect l="l" t="t" r="r" b="b"/>
            <a:pathLst>
              <a:path w="159741" h="552996" extrusionOk="0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9"/>
          <p:cNvSpPr/>
          <p:nvPr/>
        </p:nvSpPr>
        <p:spPr>
          <a:xfrm flipH="1">
            <a:off x="0" y="5835649"/>
            <a:ext cx="1548180" cy="1022351"/>
          </a:xfrm>
          <a:custGeom>
            <a:avLst/>
            <a:gdLst/>
            <a:ahLst/>
            <a:cxnLst/>
            <a:rect l="l" t="t" r="r" b="b"/>
            <a:pathLst>
              <a:path w="1548180" h="1022351" extrusionOk="0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9"/>
          <p:cNvSpPr/>
          <p:nvPr/>
        </p:nvSpPr>
        <p:spPr>
          <a:xfrm flipH="1">
            <a:off x="3697761" y="5717906"/>
            <a:ext cx="1771609" cy="1140095"/>
          </a:xfrm>
          <a:custGeom>
            <a:avLst/>
            <a:gdLst/>
            <a:ahLst/>
            <a:cxnLst/>
            <a:rect l="l" t="t" r="r" b="b"/>
            <a:pathLst>
              <a:path w="1771609" h="1140095" extrusionOk="0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9"/>
          <p:cNvPicPr preferRelativeResize="0"/>
          <p:nvPr/>
        </p:nvPicPr>
        <p:blipFill rotWithShape="1">
          <a:blip r:embed="rId3">
            <a:alphaModFix/>
          </a:blip>
          <a:srcRect r="-2" b="-2"/>
          <a:stretch/>
        </p:blipFill>
        <p:spPr>
          <a:xfrm>
            <a:off x="3046489" y="588824"/>
            <a:ext cx="6068898" cy="6068898"/>
          </a:xfrm>
          <a:custGeom>
            <a:avLst/>
            <a:gdLst/>
            <a:ahLst/>
            <a:cxnLst/>
            <a:rect l="l" t="t" r="r" b="b"/>
            <a:pathLst>
              <a:path w="3741748" h="3741748" extrusionOk="0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55" name="Google Shape;155;p9"/>
          <p:cNvSpPr/>
          <p:nvPr/>
        </p:nvSpPr>
        <p:spPr>
          <a:xfrm flipH="1">
            <a:off x="4520513" y="6258756"/>
            <a:ext cx="1565940" cy="599245"/>
          </a:xfrm>
          <a:custGeom>
            <a:avLst/>
            <a:gdLst/>
            <a:ahLst/>
            <a:cxnLst/>
            <a:rect l="l" t="t" r="r" b="b"/>
            <a:pathLst>
              <a:path w="1565940" h="599245" extrusionOk="0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angepast 2">
      <a:dk1>
        <a:srgbClr val="F25C05"/>
      </a:dk1>
      <a:lt1>
        <a:srgbClr val="FFFFFF"/>
      </a:lt1>
      <a:dk2>
        <a:srgbClr val="2D2D2C"/>
      </a:dk2>
      <a:lt2>
        <a:srgbClr val="FFFFFF"/>
      </a:lt2>
      <a:accent1>
        <a:srgbClr val="0071BA"/>
      </a:accent1>
      <a:accent2>
        <a:srgbClr val="F25C05"/>
      </a:accent2>
      <a:accent3>
        <a:srgbClr val="009C4C"/>
      </a:accent3>
      <a:accent4>
        <a:srgbClr val="898232"/>
      </a:accent4>
      <a:accent5>
        <a:srgbClr val="FFD64F"/>
      </a:accent5>
      <a:accent6>
        <a:srgbClr val="20A9C9"/>
      </a:accent6>
      <a:hlink>
        <a:srgbClr val="F25C05"/>
      </a:hlink>
      <a:folHlink>
        <a:srgbClr val="F25C0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74DFE6EA35874E8025FCB8D926C9D8" ma:contentTypeVersion="18" ma:contentTypeDescription="Een nieuw document maken." ma:contentTypeScope="" ma:versionID="4b4d12386862d43e7279f537f87766f1">
  <xsd:schema xmlns:xsd="http://www.w3.org/2001/XMLSchema" xmlns:xs="http://www.w3.org/2001/XMLSchema" xmlns:p="http://schemas.microsoft.com/office/2006/metadata/properties" xmlns:ns2="4aa80f02-7857-4884-ba9f-91c81a1eeef8" xmlns:ns3="f44e904d-c03d-4a21-b4dd-e45f0b357ee4" targetNamespace="http://schemas.microsoft.com/office/2006/metadata/properties" ma:root="true" ma:fieldsID="f45ed4e48fbffff2dad8076d43bdfbd3" ns2:_="" ns3:_="">
    <xsd:import namespace="4aa80f02-7857-4884-ba9f-91c81a1eeef8"/>
    <xsd:import namespace="f44e904d-c03d-4a21-b4dd-e45f0b357ee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AutoKeyPoints" minOccurs="0"/>
                <xsd:element ref="ns2:MediaServiceKeyPoints" minOccurs="0"/>
                <xsd:element ref="ns2:MediaServiceSearchPropertie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a80f02-7857-4884-ba9f-91c81a1eee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Afbeeldingtags" ma:readOnly="false" ma:fieldId="{5cf76f15-5ced-4ddc-b409-7134ff3c332f}" ma:taxonomyMulti="true" ma:sspId="708d76f2-5b4b-493c-bc1d-93cc2dbda5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4e904d-c03d-4a21-b4dd-e45f0b357ee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e416a08b-5bb3-40a6-b722-b519cc93b161}" ma:internalName="TaxCatchAll" ma:showField="CatchAllData" ma:web="f44e904d-c03d-4a21-b4dd-e45f0b357ee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aa80f02-7857-4884-ba9f-91c81a1eeef8">
      <Terms xmlns="http://schemas.microsoft.com/office/infopath/2007/PartnerControls"/>
    </lcf76f155ced4ddcb4097134ff3c332f>
    <TaxCatchAll xmlns="f44e904d-c03d-4a21-b4dd-e45f0b357ee4" xsi:nil="true"/>
  </documentManagement>
</p:properties>
</file>

<file path=customXml/itemProps1.xml><?xml version="1.0" encoding="utf-8"?>
<ds:datastoreItem xmlns:ds="http://schemas.openxmlformats.org/officeDocument/2006/customXml" ds:itemID="{484EEF09-9312-4625-8CB6-B97F9B68D4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a80f02-7857-4884-ba9f-91c81a1eeef8"/>
    <ds:schemaRef ds:uri="f44e904d-c03d-4a21-b4dd-e45f0b357ee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10C812-C3AF-4395-98D2-A09E5B99DBC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D5774B-6500-4F35-92DB-681FEF17D31C}">
  <ds:schemaRefs>
    <ds:schemaRef ds:uri="http://schemas.microsoft.com/office/2006/metadata/properties"/>
    <ds:schemaRef ds:uri="http://schemas.microsoft.com/office/infopath/2007/PartnerControls"/>
    <ds:schemaRef ds:uri="4aa80f02-7857-4884-ba9f-91c81a1eeef8"/>
    <ds:schemaRef ds:uri="f44e904d-c03d-4a21-b4dd-e45f0b357ee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2882</Words>
  <Application>Microsoft Office PowerPoint</Application>
  <PresentationFormat>Breedbeeld</PresentationFormat>
  <Paragraphs>521</Paragraphs>
  <Slides>84</Slides>
  <Notes>84</Notes>
  <HiddenSlides>2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84</vt:i4>
      </vt:variant>
    </vt:vector>
  </HeadingPairs>
  <TitlesOfParts>
    <vt:vector size="88" baseType="lpstr">
      <vt:lpstr>Arial</vt:lpstr>
      <vt:lpstr>Calibri</vt:lpstr>
      <vt:lpstr>Trebuchet MS</vt:lpstr>
      <vt:lpstr>Kantoorthema</vt:lpstr>
      <vt:lpstr>Sessie Brandveiligheid in jeugdwerkinfrastructuur (voor gevorderden)</vt:lpstr>
      <vt:lpstr>Wie zijn wij? - netwerkbrandweer </vt:lpstr>
      <vt:lpstr>Wie zijn wij? – De Ambrassade </vt:lpstr>
      <vt:lpstr>Wat vooraf ging</vt:lpstr>
      <vt:lpstr>De gevaren </vt:lpstr>
      <vt:lpstr>Waarvoor gebruiken jullie je jeugdlokaal?</vt:lpstr>
      <vt:lpstr>De functies van jeugdlokalen</vt:lpstr>
      <vt:lpstr>Het lokaal en zijn gebruik bepaalt de regels</vt:lpstr>
      <vt:lpstr>PowerPoint-presentatie</vt:lpstr>
      <vt:lpstr>Enkel activiteiten, wij overnachten nooit in ons lokaal</vt:lpstr>
      <vt:lpstr>Wij organiseren jaarlijks een evenement in en rond onze lokalen</vt:lpstr>
      <vt:lpstr>Wij verhuren onze lokalen aan andere verenigingen voor weekends of kampen</vt:lpstr>
      <vt:lpstr>Wij zijn een jeugdhuis, iedereen is welkom</vt:lpstr>
      <vt:lpstr>Het toeristisch logiesdecreet </vt:lpstr>
      <vt:lpstr>PowerPoint-presentatie</vt:lpstr>
      <vt:lpstr>De gevaren </vt:lpstr>
      <vt:lpstr>PowerPoint-presentatie</vt:lpstr>
      <vt:lpstr>PowerPoint-presentatie</vt:lpstr>
      <vt:lpstr>De gevaren </vt:lpstr>
      <vt:lpstr>4 domeinen om rond te werken</vt:lpstr>
      <vt:lpstr>PowerPoint-presentatie</vt:lpstr>
      <vt:lpstr>Checklist Brandveiligheid</vt:lpstr>
      <vt:lpstr>De gevaren </vt:lpstr>
      <vt:lpstr>Voorkomen is beter dan genezen</vt:lpstr>
      <vt:lpstr>Brand voorkomen</vt:lpstr>
      <vt:lpstr>Afval</vt:lpstr>
      <vt:lpstr>Verwarmingstoestellen</vt:lpstr>
      <vt:lpstr>CO Wat ?</vt:lpstr>
      <vt:lpstr>CO - Symptomen</vt:lpstr>
      <vt:lpstr>CO – Waar ? &amp; Welke toestellen</vt:lpstr>
      <vt:lpstr>CO – Wat moet je doen</vt:lpstr>
      <vt:lpstr>Elektriciteit</vt:lpstr>
      <vt:lpstr>Aardgas</vt:lpstr>
      <vt:lpstr>Gasflessen</vt:lpstr>
      <vt:lpstr>Gasflessen</vt:lpstr>
      <vt:lpstr>Brand voorkomen: Hoe pak je dat aan</vt:lpstr>
      <vt:lpstr>Controle - Door wie</vt:lpstr>
      <vt:lpstr>Controle – Wat en wanneer</vt:lpstr>
      <vt:lpstr>Maak een Logboek brandveiligheid</vt:lpstr>
      <vt:lpstr>Hoe zit dat in jullie lokaal?</vt:lpstr>
      <vt:lpstr>De gevaren </vt:lpstr>
      <vt:lpstr>Evacuatieplan</vt:lpstr>
      <vt:lpstr>Uitgangen</vt:lpstr>
      <vt:lpstr>Evacuatieplan</vt:lpstr>
      <vt:lpstr>Evacueren = goede organisatie</vt:lpstr>
      <vt:lpstr>Evacueren = goede organisatie</vt:lpstr>
      <vt:lpstr> Evacuatie plan </vt:lpstr>
      <vt:lpstr>Verlichtingen en pictogrammen</vt:lpstr>
      <vt:lpstr>Waar hang ik mijn pictogrammen</vt:lpstr>
      <vt:lpstr>Signalisatie</vt:lpstr>
      <vt:lpstr>Detectie</vt:lpstr>
      <vt:lpstr>Rookmelders</vt:lpstr>
      <vt:lpstr>En nu ?</vt:lpstr>
      <vt:lpstr>Hoe zit dat in jullie lokaal?</vt:lpstr>
      <vt:lpstr>De gevaren </vt:lpstr>
      <vt:lpstr>Waarom branduitbreiding beperken?</vt:lpstr>
      <vt:lpstr>Compartimentering</vt:lpstr>
      <vt:lpstr>Muren</vt:lpstr>
      <vt:lpstr>Branddeuren</vt:lpstr>
      <vt:lpstr>Doorvoeren</vt:lpstr>
      <vt:lpstr>Keuken</vt:lpstr>
      <vt:lpstr>Technische lokalen</vt:lpstr>
      <vt:lpstr>Stooklokaal</vt:lpstr>
      <vt:lpstr>Evacuatiewegen- en trappen</vt:lpstr>
      <vt:lpstr>Hoe zit dat in jullie lokaal?</vt:lpstr>
      <vt:lpstr>De gevaren </vt:lpstr>
      <vt:lpstr>Brandbestrijdingsmiddelen</vt:lpstr>
      <vt:lpstr>Brandklasse</vt:lpstr>
      <vt:lpstr> Welke blusmiddelen ? </vt:lpstr>
      <vt:lpstr>Water</vt:lpstr>
      <vt:lpstr>Muurhaspel</vt:lpstr>
      <vt:lpstr>Kleine blusmiddelen</vt:lpstr>
      <vt:lpstr>Blusdeken</vt:lpstr>
      <vt:lpstr>Poederblusser</vt:lpstr>
      <vt:lpstr>(Water)schuimblusser</vt:lpstr>
      <vt:lpstr>CO2 Blusser</vt:lpstr>
      <vt:lpstr>Aandachtspunten</vt:lpstr>
      <vt:lpstr>Hoe veel toestellen</vt:lpstr>
      <vt:lpstr>Overzicht</vt:lpstr>
      <vt:lpstr>Hoe zit dat in jullie lokaal?</vt:lpstr>
      <vt:lpstr>De gevaren </vt:lpstr>
      <vt:lpstr>Reflectie </vt:lpstr>
      <vt:lpstr>Waar kan je terecht voor meer info? </vt:lpstr>
      <vt:lpstr>Vragen?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Sessie Brandveiligheid in jeugdwerkinfrastructuur (voor gevorderden)</dc:title>
  <dc:creator>Lisa De Deken</dc:creator>
  <cp:lastModifiedBy>Tina Schuermans</cp:lastModifiedBy>
  <cp:revision>1</cp:revision>
  <dcterms:created xsi:type="dcterms:W3CDTF">2021-09-13T09:14:08Z</dcterms:created>
  <dcterms:modified xsi:type="dcterms:W3CDTF">2024-04-17T09:42:23Z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0x0101008474DFE6EA35874E8025FCB8D926C9D8</vt:lpwstr>
  </property>
  <property fmtid="{D5CDD505-2E9C-101B-9397-08002B2CF9AE}" pid="3" name="Order">
    <vt:r8>2741700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