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7F26"/>
    <a:srgbClr val="006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0"/>
    <p:restoredTop sz="94743"/>
  </p:normalViewPr>
  <p:slideViewPr>
    <p:cSldViewPr snapToGrid="0" snapToObjects="1">
      <p:cViewPr varScale="1">
        <p:scale>
          <a:sx n="136" d="100"/>
          <a:sy n="136" d="100"/>
        </p:scale>
        <p:origin x="25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A5D6-8E2D-2342-AF0B-896195FAA6CD}" type="datetimeFigureOut">
              <a:rPr lang="en-US" smtClean="0"/>
              <a:t>11/3/17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BCA36-E6F2-A346-9D59-7563F92DD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19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BCA36-E6F2-A346-9D59-7563F92DDB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00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45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0EB8-BB33-1640-9B13-DA05E9FEA96C}" type="datetime1">
              <a:rPr lang="en-US" smtClean="0"/>
              <a:t>11/3/17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-252549" y="5399314"/>
            <a:ext cx="9396549" cy="1509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6209210" y="5579126"/>
            <a:ext cx="2934789" cy="12926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0" i="0" kern="1200" dirty="0">
                <a:solidFill>
                  <a:schemeClr val="bg1">
                    <a:lumMod val="50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Presented by:</a:t>
            </a:r>
          </a:p>
          <a:p>
            <a:r>
              <a:rPr lang="en-US" sz="2000" b="1" i="0" kern="1200" dirty="0">
                <a:solidFill>
                  <a:schemeClr val="bg1">
                    <a:lumMod val="50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Carol Nelson Shepherd</a:t>
            </a:r>
          </a:p>
          <a:p>
            <a:r>
              <a:rPr lang="en-US" sz="2000" b="1" i="0" kern="1200" dirty="0">
                <a:solidFill>
                  <a:schemeClr val="bg1">
                    <a:lumMod val="50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Patricia M. Giordano</a:t>
            </a:r>
          </a:p>
          <a:p>
            <a:endParaRPr lang="en-US" dirty="0"/>
          </a:p>
        </p:txBody>
      </p:sp>
      <p:sp>
        <p:nvSpPr>
          <p:cNvPr id="14" name="Freeform 13"/>
          <p:cNvSpPr/>
          <p:nvPr userDrawn="1"/>
        </p:nvSpPr>
        <p:spPr>
          <a:xfrm>
            <a:off x="-923110" y="4850675"/>
            <a:ext cx="7689669" cy="2083102"/>
          </a:xfrm>
          <a:custGeom>
            <a:avLst/>
            <a:gdLst>
              <a:gd name="connsiteX0" fmla="*/ 5886995 w 5886995"/>
              <a:gd name="connsiteY0" fmla="*/ 0 h 2037805"/>
              <a:gd name="connsiteX1" fmla="*/ 0 w 5886995"/>
              <a:gd name="connsiteY1" fmla="*/ 0 h 2037805"/>
              <a:gd name="connsiteX2" fmla="*/ 0 w 5886995"/>
              <a:gd name="connsiteY2" fmla="*/ 2037805 h 2037805"/>
              <a:gd name="connsiteX3" fmla="*/ 4641669 w 5886995"/>
              <a:gd name="connsiteY3" fmla="*/ 2037805 h 2037805"/>
              <a:gd name="connsiteX4" fmla="*/ 5886995 w 5886995"/>
              <a:gd name="connsiteY4" fmla="*/ 0 h 203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6995" h="2037805">
                <a:moveTo>
                  <a:pt x="5886995" y="0"/>
                </a:moveTo>
                <a:lnTo>
                  <a:pt x="0" y="0"/>
                </a:lnTo>
                <a:lnTo>
                  <a:pt x="0" y="2037805"/>
                </a:lnTo>
                <a:lnTo>
                  <a:pt x="4641669" y="2037805"/>
                </a:lnTo>
                <a:lnTo>
                  <a:pt x="5886995" y="0"/>
                </a:lnTo>
                <a:close/>
              </a:path>
            </a:pathLst>
          </a:custGeom>
          <a:solidFill>
            <a:srgbClr val="006080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254317" y="4967150"/>
            <a:ext cx="57005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kern="1200" dirty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Using mediation documentaries to refute defense expert opinions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203" y="1659226"/>
            <a:ext cx="1871594" cy="181056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92D0E-11AF-F841-80D1-E29A405F135C}" type="datetime1">
              <a:rPr lang="en-US" smtClean="0"/>
              <a:t>11/3/17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AD7A9-7D31-A046-A0E1-0710DB1F004D}" type="datetime1">
              <a:rPr lang="en-US" smtClean="0"/>
              <a:t>11/3/17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arallelogram 15"/>
          <p:cNvSpPr/>
          <p:nvPr userDrawn="1"/>
        </p:nvSpPr>
        <p:spPr>
          <a:xfrm>
            <a:off x="-78377" y="1"/>
            <a:ext cx="5531850" cy="6740434"/>
          </a:xfrm>
          <a:custGeom>
            <a:avLst/>
            <a:gdLst>
              <a:gd name="connsiteX0" fmla="*/ 0 w 7341324"/>
              <a:gd name="connsiteY0" fmla="*/ 6418217 h 6418217"/>
              <a:gd name="connsiteX1" fmla="*/ 1604554 w 7341324"/>
              <a:gd name="connsiteY1" fmla="*/ 0 h 6418217"/>
              <a:gd name="connsiteX2" fmla="*/ 7341324 w 7341324"/>
              <a:gd name="connsiteY2" fmla="*/ 0 h 6418217"/>
              <a:gd name="connsiteX3" fmla="*/ 5736770 w 7341324"/>
              <a:gd name="connsiteY3" fmla="*/ 6418217 h 6418217"/>
              <a:gd name="connsiteX4" fmla="*/ 0 w 7341324"/>
              <a:gd name="connsiteY4" fmla="*/ 6418217 h 6418217"/>
              <a:gd name="connsiteX0" fmla="*/ 929641 w 5736770"/>
              <a:gd name="connsiteY0" fmla="*/ 6740434 h 6740434"/>
              <a:gd name="connsiteX1" fmla="*/ 0 w 5736770"/>
              <a:gd name="connsiteY1" fmla="*/ 0 h 6740434"/>
              <a:gd name="connsiteX2" fmla="*/ 5736770 w 5736770"/>
              <a:gd name="connsiteY2" fmla="*/ 0 h 6740434"/>
              <a:gd name="connsiteX3" fmla="*/ 4132216 w 5736770"/>
              <a:gd name="connsiteY3" fmla="*/ 6418217 h 6740434"/>
              <a:gd name="connsiteX4" fmla="*/ 929641 w 5736770"/>
              <a:gd name="connsiteY4" fmla="*/ 6740434 h 6740434"/>
              <a:gd name="connsiteX0" fmla="*/ 0 w 4807129"/>
              <a:gd name="connsiteY0" fmla="*/ 6740434 h 6740434"/>
              <a:gd name="connsiteX1" fmla="*/ 28302 w 4807129"/>
              <a:gd name="connsiteY1" fmla="*/ 8709 h 6740434"/>
              <a:gd name="connsiteX2" fmla="*/ 4807129 w 4807129"/>
              <a:gd name="connsiteY2" fmla="*/ 0 h 6740434"/>
              <a:gd name="connsiteX3" fmla="*/ 3202575 w 4807129"/>
              <a:gd name="connsiteY3" fmla="*/ 6418217 h 6740434"/>
              <a:gd name="connsiteX4" fmla="*/ 0 w 4807129"/>
              <a:gd name="connsiteY4" fmla="*/ 6740434 h 6740434"/>
              <a:gd name="connsiteX0" fmla="*/ 0 w 4807129"/>
              <a:gd name="connsiteY0" fmla="*/ 6740434 h 6740434"/>
              <a:gd name="connsiteX1" fmla="*/ 28302 w 4807129"/>
              <a:gd name="connsiteY1" fmla="*/ 8709 h 6740434"/>
              <a:gd name="connsiteX2" fmla="*/ 4807129 w 4807129"/>
              <a:gd name="connsiteY2" fmla="*/ 0 h 6740434"/>
              <a:gd name="connsiteX3" fmla="*/ 3202575 w 4807129"/>
              <a:gd name="connsiteY3" fmla="*/ 6418217 h 6740434"/>
              <a:gd name="connsiteX4" fmla="*/ 0 w 4807129"/>
              <a:gd name="connsiteY4" fmla="*/ 6740434 h 6740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7129" h="6740434">
                <a:moveTo>
                  <a:pt x="0" y="6740434"/>
                </a:moveTo>
                <a:cubicBezTo>
                  <a:pt x="9434" y="4496526"/>
                  <a:pt x="-15966" y="2261326"/>
                  <a:pt x="28302" y="8709"/>
                </a:cubicBezTo>
                <a:lnTo>
                  <a:pt x="4807129" y="0"/>
                </a:lnTo>
                <a:lnTo>
                  <a:pt x="3202575" y="6418217"/>
                </a:lnTo>
                <a:lnTo>
                  <a:pt x="0" y="67404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/>
          <p:cNvSpPr/>
          <p:nvPr userDrawn="1"/>
        </p:nvSpPr>
        <p:spPr>
          <a:xfrm>
            <a:off x="8081554" y="6299427"/>
            <a:ext cx="1227909" cy="478971"/>
          </a:xfrm>
          <a:prstGeom prst="parallelogram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055" y="1369695"/>
            <a:ext cx="8548552" cy="443524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9207" y="6356349"/>
            <a:ext cx="2057400" cy="365125"/>
          </a:xfr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fld id="{1A9CBF77-95E6-604E-BCFC-0A6922100E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arallelogram 12"/>
          <p:cNvSpPr/>
          <p:nvPr userDrawn="1"/>
        </p:nvSpPr>
        <p:spPr>
          <a:xfrm>
            <a:off x="-531223" y="6299427"/>
            <a:ext cx="8612777" cy="478971"/>
          </a:xfrm>
          <a:prstGeom prst="parallelogram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/>
          <p:cNvSpPr/>
          <p:nvPr userDrawn="1"/>
        </p:nvSpPr>
        <p:spPr>
          <a:xfrm>
            <a:off x="-531223" y="191590"/>
            <a:ext cx="5904412" cy="1089252"/>
          </a:xfrm>
          <a:prstGeom prst="parallelogram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/>
          <p:cNvSpPr/>
          <p:nvPr userDrawn="1"/>
        </p:nvSpPr>
        <p:spPr>
          <a:xfrm>
            <a:off x="5094513" y="911071"/>
            <a:ext cx="4432663" cy="369771"/>
          </a:xfrm>
          <a:prstGeom prst="parallelogram">
            <a:avLst/>
          </a:prstGeom>
          <a:solidFill>
            <a:srgbClr val="BC7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7913" y="265752"/>
            <a:ext cx="4826316" cy="970865"/>
          </a:xfrm>
          <a:noFill/>
        </p:spPr>
        <p:txBody>
          <a:bodyPr>
            <a:noAutofit/>
          </a:bodyPr>
          <a:lstStyle>
            <a:lvl1pPr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Your title goes here</a:t>
            </a:r>
            <a:br>
              <a:rPr lang="en-US" dirty="0"/>
            </a:br>
            <a:r>
              <a:rPr lang="en-US" dirty="0"/>
              <a:t>and here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05" y="5712083"/>
            <a:ext cx="854698" cy="826828"/>
          </a:xfrm>
          <a:prstGeom prst="rect">
            <a:avLst/>
          </a:prstGeom>
          <a:ln w="41275">
            <a:solidFill>
              <a:schemeClr val="bg1"/>
            </a:solidFill>
          </a:ln>
        </p:spPr>
      </p:pic>
      <p:sp>
        <p:nvSpPr>
          <p:cNvPr id="18" name="TextBox 17"/>
          <p:cNvSpPr txBox="1"/>
          <p:nvPr userDrawn="1"/>
        </p:nvSpPr>
        <p:spPr>
          <a:xfrm>
            <a:off x="1463040" y="6356349"/>
            <a:ext cx="621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Using mediation documentaries to refute defense expert opinions</a:t>
            </a:r>
            <a:endParaRPr lang="en-US" sz="16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373688" y="911225"/>
            <a:ext cx="3839981" cy="369888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Text goes here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731B2-3031-D449-B5EE-B521ABE70741}" type="datetime1">
              <a:rPr lang="en-US" smtClean="0"/>
              <a:t>11/3/17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4AFF0-D5F7-C548-BAAD-54DBA1E56A16}" type="datetime1">
              <a:rPr lang="en-US" smtClean="0"/>
              <a:t>11/3/17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E0755-260D-FF45-951F-339E2B826240}" type="datetime1">
              <a:rPr lang="en-US" smtClean="0"/>
              <a:t>11/3/17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7999-0388-5F4E-9089-FCB29D51A9FD}" type="datetime1">
              <a:rPr lang="en-US" smtClean="0"/>
              <a:t>11/3/17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86F3A-155C-B541-B533-021CD061BE7D}" type="datetime1">
              <a:rPr lang="en-US" smtClean="0"/>
              <a:t>11/3/17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73CA-A4B8-8C4B-933C-7018645406BB}" type="datetime1">
              <a:rPr lang="en-US" smtClean="0"/>
              <a:t>11/3/17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008DA-E0A8-C24A-81EE-F554D549D89A}" type="datetime1">
              <a:rPr lang="en-US" smtClean="0"/>
              <a:t>11/3/17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11142-C957-5D4D-8CDC-04A61AE67536}" type="datetime1">
              <a:rPr lang="en-US" smtClean="0"/>
              <a:t>11/3/17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08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03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6" name="cns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625" y="1370013"/>
            <a:ext cx="7893050" cy="4435475"/>
          </a:xfrm>
        </p:spPr>
      </p:pic>
    </p:spTree>
    <p:extLst>
      <p:ext uri="{BB962C8B-B14F-4D97-AF65-F5344CB8AC3E}">
        <p14:creationId xmlns:p14="http://schemas.microsoft.com/office/powerpoint/2010/main" val="80703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2" name="CNS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055" y="1369695"/>
            <a:ext cx="7654565" cy="4292279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2" name="CNS0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7142" y="1352724"/>
            <a:ext cx="6457361" cy="4843021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4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210</TotalTime>
  <Words>4</Words>
  <Application>Microsoft Macintosh PowerPoint</Application>
  <PresentationFormat>Letter Paper (8.5x11 in)</PresentationFormat>
  <Paragraphs>4</Paragraphs>
  <Slides>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Danelsy Medrano</dc:creator>
  <cp:lastModifiedBy>Danelsy Medrano</cp:lastModifiedBy>
  <cp:revision>25</cp:revision>
  <cp:lastPrinted>2017-11-03T14:58:23Z</cp:lastPrinted>
  <dcterms:created xsi:type="dcterms:W3CDTF">2017-10-11T14:36:07Z</dcterms:created>
  <dcterms:modified xsi:type="dcterms:W3CDTF">2017-11-03T14:59:21Z</dcterms:modified>
</cp:coreProperties>
</file>