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10058400" cy="1554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964D8E-93A7-44F4-8BEE-C81CB3D09D16}" v="1" dt="2024-09-10T18:09:22.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25" d="100"/>
          <a:sy n="25" d="100"/>
        </p:scale>
        <p:origin x="2316"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bson, Yvonne - OSHA" userId="e2511173-1f16-4726-861b-e7a48963e98c" providerId="ADAL" clId="{D3964D8E-93A7-44F4-8BEE-C81CB3D09D16}"/>
    <pc:docChg chg="custSel modSld modMainMaster">
      <pc:chgData name="Dobson, Yvonne - OSHA" userId="e2511173-1f16-4726-861b-e7a48963e98c" providerId="ADAL" clId="{D3964D8E-93A7-44F4-8BEE-C81CB3D09D16}" dt="2024-09-11T12:44:31.648" v="25" actId="478"/>
      <pc:docMkLst>
        <pc:docMk/>
      </pc:docMkLst>
      <pc:sldChg chg="addSp delSp mod">
        <pc:chgData name="Dobson, Yvonne - OSHA" userId="e2511173-1f16-4726-861b-e7a48963e98c" providerId="ADAL" clId="{D3964D8E-93A7-44F4-8BEE-C81CB3D09D16}" dt="2024-09-11T12:44:31.648" v="25" actId="478"/>
        <pc:sldMkLst>
          <pc:docMk/>
          <pc:sldMk cId="3983257098" sldId="258"/>
        </pc:sldMkLst>
        <pc:cxnChg chg="add del">
          <ac:chgData name="Dobson, Yvonne - OSHA" userId="e2511173-1f16-4726-861b-e7a48963e98c" providerId="ADAL" clId="{D3964D8E-93A7-44F4-8BEE-C81CB3D09D16}" dt="2024-09-11T12:44:31.648" v="25" actId="478"/>
          <ac:cxnSpMkLst>
            <pc:docMk/>
            <pc:sldMk cId="3983257098" sldId="258"/>
            <ac:cxnSpMk id="4" creationId="{7E368F4C-1944-774C-F72F-48A48CBD4DAC}"/>
          </ac:cxnSpMkLst>
        </pc:cxnChg>
      </pc:sldChg>
      <pc:sldMasterChg chg="modSldLayout">
        <pc:chgData name="Dobson, Yvonne - OSHA" userId="e2511173-1f16-4726-861b-e7a48963e98c" providerId="ADAL" clId="{D3964D8E-93A7-44F4-8BEE-C81CB3D09D16}" dt="2024-09-10T18:11:54.013" v="23" actId="962"/>
        <pc:sldMasterMkLst>
          <pc:docMk/>
          <pc:sldMasterMk cId="3625609348" sldId="2147483660"/>
        </pc:sldMasterMkLst>
        <pc:sldLayoutChg chg="modSp mod">
          <pc:chgData name="Dobson, Yvonne - OSHA" userId="e2511173-1f16-4726-861b-e7a48963e98c" providerId="ADAL" clId="{D3964D8E-93A7-44F4-8BEE-C81CB3D09D16}" dt="2024-09-10T18:11:54.013" v="23" actId="962"/>
          <pc:sldLayoutMkLst>
            <pc:docMk/>
            <pc:sldMasterMk cId="3625609348" sldId="2147483660"/>
            <pc:sldLayoutMk cId="2539437091" sldId="2147483667"/>
          </pc:sldLayoutMkLst>
          <pc:spChg chg="mod">
            <ac:chgData name="Dobson, Yvonne - OSHA" userId="e2511173-1f16-4726-861b-e7a48963e98c" providerId="ADAL" clId="{D3964D8E-93A7-44F4-8BEE-C81CB3D09D16}" dt="2024-09-10T18:09:34.910" v="1" actId="14100"/>
            <ac:spMkLst>
              <pc:docMk/>
              <pc:sldMasterMk cId="3625609348" sldId="2147483660"/>
              <pc:sldLayoutMk cId="2539437091" sldId="2147483667"/>
              <ac:spMk id="8" creationId="{0E0814C8-2D15-821A-F069-DE02AF23EE77}"/>
            </ac:spMkLst>
          </pc:spChg>
          <pc:picChg chg="mod">
            <ac:chgData name="Dobson, Yvonne - OSHA" userId="e2511173-1f16-4726-861b-e7a48963e98c" providerId="ADAL" clId="{D3964D8E-93A7-44F4-8BEE-C81CB3D09D16}" dt="2024-09-10T18:11:54.013" v="23" actId="962"/>
            <ac:picMkLst>
              <pc:docMk/>
              <pc:sldMasterMk cId="3625609348" sldId="2147483660"/>
              <pc:sldLayoutMk cId="2539437091" sldId="2147483667"/>
              <ac:picMk id="5" creationId="{EB164F1C-13ED-67AB-C1A8-9096D13BAC56}"/>
            </ac:picMkLst>
          </pc:pic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544023"/>
            <a:ext cx="8549640" cy="5411893"/>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8164619"/>
            <a:ext cx="7543800" cy="3753061"/>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A9E7E0-8F8D-D140-9940-677102880D3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24D07-BD6B-1249-BA58-331D14A6E8F8}" type="slidenum">
              <a:rPr lang="en-US" smtClean="0"/>
              <a:t>‹#›</a:t>
            </a:fld>
            <a:endParaRPr lang="en-US"/>
          </a:p>
        </p:txBody>
      </p:sp>
    </p:spTree>
    <p:extLst>
      <p:ext uri="{BB962C8B-B14F-4D97-AF65-F5344CB8AC3E}">
        <p14:creationId xmlns:p14="http://schemas.microsoft.com/office/powerpoint/2010/main" val="3605471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9E7E0-8F8D-D140-9940-677102880D3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24D07-BD6B-1249-BA58-331D14A6E8F8}" type="slidenum">
              <a:rPr lang="en-US" smtClean="0"/>
              <a:t>‹#›</a:t>
            </a:fld>
            <a:endParaRPr lang="en-US"/>
          </a:p>
        </p:txBody>
      </p:sp>
    </p:spTree>
    <p:extLst>
      <p:ext uri="{BB962C8B-B14F-4D97-AF65-F5344CB8AC3E}">
        <p14:creationId xmlns:p14="http://schemas.microsoft.com/office/powerpoint/2010/main" val="111034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827617"/>
            <a:ext cx="2168843" cy="131734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827617"/>
            <a:ext cx="6380798" cy="131734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9E7E0-8F8D-D140-9940-677102880D3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24D07-BD6B-1249-BA58-331D14A6E8F8}" type="slidenum">
              <a:rPr lang="en-US" smtClean="0"/>
              <a:t>‹#›</a:t>
            </a:fld>
            <a:endParaRPr lang="en-US"/>
          </a:p>
        </p:txBody>
      </p:sp>
    </p:spTree>
    <p:extLst>
      <p:ext uri="{BB962C8B-B14F-4D97-AF65-F5344CB8AC3E}">
        <p14:creationId xmlns:p14="http://schemas.microsoft.com/office/powerpoint/2010/main" val="308502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9E7E0-8F8D-D140-9940-677102880D3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24D07-BD6B-1249-BA58-331D14A6E8F8}" type="slidenum">
              <a:rPr lang="en-US" smtClean="0"/>
              <a:t>‹#›</a:t>
            </a:fld>
            <a:endParaRPr lang="en-US"/>
          </a:p>
        </p:txBody>
      </p:sp>
    </p:spTree>
    <p:extLst>
      <p:ext uri="{BB962C8B-B14F-4D97-AF65-F5344CB8AC3E}">
        <p14:creationId xmlns:p14="http://schemas.microsoft.com/office/powerpoint/2010/main" val="218720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3875409"/>
            <a:ext cx="8675370" cy="6466204"/>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10402786"/>
            <a:ext cx="8675370" cy="3400424"/>
          </a:xfrm>
        </p:spPr>
        <p:txBody>
          <a:bodyPr/>
          <a:lstStyle>
            <a:lvl1pPr marL="0" indent="0">
              <a:buNone/>
              <a:defRPr sz="2640">
                <a:solidFill>
                  <a:schemeClr val="tx1">
                    <a:tint val="82000"/>
                  </a:schemeClr>
                </a:solidFill>
              </a:defRPr>
            </a:lvl1pPr>
            <a:lvl2pPr marL="502920" indent="0">
              <a:buNone/>
              <a:defRPr sz="2200">
                <a:solidFill>
                  <a:schemeClr val="tx1">
                    <a:tint val="82000"/>
                  </a:schemeClr>
                </a:solidFill>
              </a:defRPr>
            </a:lvl2pPr>
            <a:lvl3pPr marL="1005840" indent="0">
              <a:buNone/>
              <a:defRPr sz="1980">
                <a:solidFill>
                  <a:schemeClr val="tx1">
                    <a:tint val="82000"/>
                  </a:schemeClr>
                </a:solidFill>
              </a:defRPr>
            </a:lvl3pPr>
            <a:lvl4pPr marL="1508760" indent="0">
              <a:buNone/>
              <a:defRPr sz="1760">
                <a:solidFill>
                  <a:schemeClr val="tx1">
                    <a:tint val="82000"/>
                  </a:schemeClr>
                </a:solidFill>
              </a:defRPr>
            </a:lvl4pPr>
            <a:lvl5pPr marL="2011680" indent="0">
              <a:buNone/>
              <a:defRPr sz="1760">
                <a:solidFill>
                  <a:schemeClr val="tx1">
                    <a:tint val="82000"/>
                  </a:schemeClr>
                </a:solidFill>
              </a:defRPr>
            </a:lvl5pPr>
            <a:lvl6pPr marL="2514600" indent="0">
              <a:buNone/>
              <a:defRPr sz="1760">
                <a:solidFill>
                  <a:schemeClr val="tx1">
                    <a:tint val="82000"/>
                  </a:schemeClr>
                </a:solidFill>
              </a:defRPr>
            </a:lvl6pPr>
            <a:lvl7pPr marL="3017520" indent="0">
              <a:buNone/>
              <a:defRPr sz="1760">
                <a:solidFill>
                  <a:schemeClr val="tx1">
                    <a:tint val="82000"/>
                  </a:schemeClr>
                </a:solidFill>
              </a:defRPr>
            </a:lvl7pPr>
            <a:lvl8pPr marL="3520440" indent="0">
              <a:buNone/>
              <a:defRPr sz="1760">
                <a:solidFill>
                  <a:schemeClr val="tx1">
                    <a:tint val="82000"/>
                  </a:schemeClr>
                </a:solidFill>
              </a:defRPr>
            </a:lvl8pPr>
            <a:lvl9pPr marL="4023360" indent="0">
              <a:buNone/>
              <a:defRPr sz="17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A9E7E0-8F8D-D140-9940-677102880D3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24D07-BD6B-1249-BA58-331D14A6E8F8}" type="slidenum">
              <a:rPr lang="en-US" smtClean="0"/>
              <a:t>‹#›</a:t>
            </a:fld>
            <a:endParaRPr lang="en-US"/>
          </a:p>
        </p:txBody>
      </p:sp>
    </p:spTree>
    <p:extLst>
      <p:ext uri="{BB962C8B-B14F-4D97-AF65-F5344CB8AC3E}">
        <p14:creationId xmlns:p14="http://schemas.microsoft.com/office/powerpoint/2010/main" val="2897874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4138083"/>
            <a:ext cx="4274820" cy="9863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4138083"/>
            <a:ext cx="4274820" cy="9863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A9E7E0-8F8D-D140-9940-677102880D33}"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24D07-BD6B-1249-BA58-331D14A6E8F8}" type="slidenum">
              <a:rPr lang="en-US" smtClean="0"/>
              <a:t>‹#›</a:t>
            </a:fld>
            <a:endParaRPr lang="en-US"/>
          </a:p>
        </p:txBody>
      </p:sp>
    </p:spTree>
    <p:extLst>
      <p:ext uri="{BB962C8B-B14F-4D97-AF65-F5344CB8AC3E}">
        <p14:creationId xmlns:p14="http://schemas.microsoft.com/office/powerpoint/2010/main" val="139612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827620"/>
            <a:ext cx="8675370" cy="300460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3810636"/>
            <a:ext cx="4255174" cy="186753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5678170"/>
            <a:ext cx="4255174" cy="8351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3810636"/>
            <a:ext cx="4276130" cy="186753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5678170"/>
            <a:ext cx="4276130" cy="8351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A9E7E0-8F8D-D140-9940-677102880D33}"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24D07-BD6B-1249-BA58-331D14A6E8F8}" type="slidenum">
              <a:rPr lang="en-US" smtClean="0"/>
              <a:t>‹#›</a:t>
            </a:fld>
            <a:endParaRPr lang="en-US"/>
          </a:p>
        </p:txBody>
      </p:sp>
    </p:spTree>
    <p:extLst>
      <p:ext uri="{BB962C8B-B14F-4D97-AF65-F5344CB8AC3E}">
        <p14:creationId xmlns:p14="http://schemas.microsoft.com/office/powerpoint/2010/main" val="421463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A9E7E0-8F8D-D140-9940-677102880D33}" type="datetimeFigureOut">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24D07-BD6B-1249-BA58-331D14A6E8F8}" type="slidenum">
              <a:rPr lang="en-US" smtClean="0"/>
              <a:t>‹#›</a:t>
            </a:fld>
            <a:endParaRPr lang="en-US"/>
          </a:p>
        </p:txBody>
      </p:sp>
    </p:spTree>
    <p:extLst>
      <p:ext uri="{BB962C8B-B14F-4D97-AF65-F5344CB8AC3E}">
        <p14:creationId xmlns:p14="http://schemas.microsoft.com/office/powerpoint/2010/main" val="70218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9E7E0-8F8D-D140-9940-677102880D33}" type="datetimeFigureOut">
              <a:rPr lang="en-US" smtClean="0"/>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24D07-BD6B-1249-BA58-331D14A6E8F8}" type="slidenum">
              <a:rPr lang="en-US" smtClean="0"/>
              <a:t>‹#›</a:t>
            </a:fld>
            <a:endParaRPr lang="en-US"/>
          </a:p>
        </p:txBody>
      </p:sp>
      <p:pic>
        <p:nvPicPr>
          <p:cNvPr id="5" name="Picture 4" descr="Prevención del suicidio en la construcción&#10;5 cosas que debe saber&#10;&#10;Foto de un trabajador de la construcción.&#10;El sector de la construcción tiene una de las tasas de suicidio más elevadas de todas las profesiones. El suicidio afecta profundamente a los trabajadores, las familias y las comunidades. Afortunadamente, al igual que otras muertes en el lugar de trabajo, los suicidios pueden prevenirse. Todos los trabajadores del sector de la construcción tienen un papel que desempeñar en la prevención del suicidio. A continuación, encontrará 5 cosas que debe saber sobre la prevención de suicidios. &#10;1&#10;TOME &#10;CONSCIENCIA&#10;Todos podemos ayudar a prevenir la pérdida por suicidio. &#10;La salud mental y el suicidio son temas difíciles de tratar (especialmente con colegas del trabajo), pero sus acciones pueden marcar la diferencia. Al trabajar de cerca con otras personas, usted puede detectar cuando algo no está bien.Team icon&#10;&#10;2&#10;PRESTE &#10;ATENCIÓN&#10;Conozca las señales de advertencia del suicidio. &#10;No hay una única causa para el suicidio, pero sí hay señales de advertencia. Los cambios en el comportamiento, el estado de ánimo, las publicaciones en las redes sociales o incluso lo que dicen pueden indicar que alguien está en riesgo. Tome en serio estas señales: podría salvar una vida.Health alert icon&#10;&#10;3&#10;OFREZCA &#10;AYUDA&#10;Pregunte “¿Está bien?”  &#10;Si está preocupado por un compañero de trabajo, hable con él en privado, sea compasivo y escúchele sin juzgarle. Anímale a ponerse en contacto con el Programa de Asistencia al Empleado (EAP), el Programa de Asistencia a los Miembros (MAP), el departamento de recursos humanos (RRHH) o un profesional de la salud mental. Communication icon&#10;&#10;4&#10;TOME &#10;ACCIÓN&#10;Si alguien está en crisis, quédese con esa persona y busque ayuda.&#10;Si cree que un compañero o una compañera de trabajo está en riesgo inmediato de suicidio, quédese con él o ella hasta que pueda obtener más ayuda. Comuníquese con los servicios de emergencia o llame a la Línea de Prevención del Suicidio y Crisis al 988. Helping hand icon&#10;&#10;5&#10;BUSQUE MÁS INFORMACIÓN&#10;&#10;Hay recursos de prevención del suicidio disponibles.&#10;• Llame o envíe un mensaje de texto a la Línea de Prevención del Suicidio y Crisis al 988.&#10;&#10;• Visite el sitio web de la Fundación Americana para la Prevención del Suicidio (www.afsp.org) y el de la Alianza de la Industria de la Construcción para la Prevención del Suicidio (www..preventconstructionsuicide.com).&#10;&#10;• Visite el sitio web de OSHA (www.osha.gov/preventingsuicides).&#10;&#10;&#10;Phone icon&#10;&#10;Departamento del Trabajo de los EE. UU. logo&#10;OSHA logo&#10;Administración de Seguridad y Salud Ocupacional&#10;&#10;1-800-321-OSHA (6742)&#10;TTY 1-877-889-5627&#10;&#10;osha.gov/preventingsuicides&#10;&#10;QR code&#10;OSHA 4447-09 2024  |  Suicide Prevention in Construction — Spanish&#10;">
            <a:extLst>
              <a:ext uri="{FF2B5EF4-FFF2-40B4-BE49-F238E27FC236}">
                <a16:creationId xmlns:a16="http://schemas.microsoft.com/office/drawing/2014/main" id="{EB164F1C-13ED-67AB-C1A8-9096D13BAC56}"/>
              </a:ext>
            </a:extLst>
          </p:cNvPr>
          <p:cNvPicPr>
            <a:picLocks noChangeAspect="1"/>
          </p:cNvPicPr>
          <p:nvPr userDrawn="1"/>
        </p:nvPicPr>
        <p:blipFill>
          <a:blip r:embed="rId2"/>
          <a:srcRect/>
          <a:stretch/>
        </p:blipFill>
        <p:spPr>
          <a:xfrm>
            <a:off x="1" y="1"/>
            <a:ext cx="10058398" cy="15544798"/>
          </a:xfrm>
          <a:prstGeom prst="rect">
            <a:avLst/>
          </a:prstGeom>
        </p:spPr>
      </p:pic>
      <p:sp>
        <p:nvSpPr>
          <p:cNvPr id="8" name="Picture Placeholder 7">
            <a:extLst>
              <a:ext uri="{FF2B5EF4-FFF2-40B4-BE49-F238E27FC236}">
                <a16:creationId xmlns:a16="http://schemas.microsoft.com/office/drawing/2014/main" id="{0E0814C8-2D15-821A-F069-DE02AF23EE77}"/>
              </a:ext>
            </a:extLst>
          </p:cNvPr>
          <p:cNvSpPr>
            <a:spLocks noGrp="1"/>
          </p:cNvSpPr>
          <p:nvPr>
            <p:ph type="pic" sz="quarter" idx="14" hasCustomPrompt="1"/>
          </p:nvPr>
        </p:nvSpPr>
        <p:spPr>
          <a:xfrm>
            <a:off x="8807115" y="309453"/>
            <a:ext cx="1209473" cy="1639887"/>
          </a:xfrm>
        </p:spPr>
        <p:txBody>
          <a:bodyPr>
            <a:normAutofit/>
          </a:bodyPr>
          <a:lstStyle>
            <a:lvl1pPr marL="0" indent="0">
              <a:buNone/>
              <a:defRPr sz="2400">
                <a:solidFill>
                  <a:schemeClr val="bg1"/>
                </a:solidFill>
              </a:defRPr>
            </a:lvl1pPr>
          </a:lstStyle>
          <a:p>
            <a:r>
              <a:rPr lang="en-US" dirty="0"/>
              <a:t>Click here to add logo</a:t>
            </a:r>
          </a:p>
          <a:p>
            <a:endParaRPr lang="en-US" dirty="0"/>
          </a:p>
        </p:txBody>
      </p:sp>
    </p:spTree>
    <p:extLst>
      <p:ext uri="{BB962C8B-B14F-4D97-AF65-F5344CB8AC3E}">
        <p14:creationId xmlns:p14="http://schemas.microsoft.com/office/powerpoint/2010/main" val="253943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2238167"/>
            <a:ext cx="5092065" cy="11046883"/>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4663440"/>
            <a:ext cx="3244096" cy="8639599"/>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61A9E7E0-8F8D-D140-9940-677102880D33}"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24D07-BD6B-1249-BA58-331D14A6E8F8}" type="slidenum">
              <a:rPr lang="en-US" smtClean="0"/>
              <a:t>‹#›</a:t>
            </a:fld>
            <a:endParaRPr lang="en-US"/>
          </a:p>
        </p:txBody>
      </p:sp>
    </p:spTree>
    <p:extLst>
      <p:ext uri="{BB962C8B-B14F-4D97-AF65-F5344CB8AC3E}">
        <p14:creationId xmlns:p14="http://schemas.microsoft.com/office/powerpoint/2010/main" val="4005317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2238167"/>
            <a:ext cx="5092065" cy="11046883"/>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4663440"/>
            <a:ext cx="3244096" cy="8639599"/>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61A9E7E0-8F8D-D140-9940-677102880D33}"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24D07-BD6B-1249-BA58-331D14A6E8F8}" type="slidenum">
              <a:rPr lang="en-US" smtClean="0"/>
              <a:t>‹#›</a:t>
            </a:fld>
            <a:endParaRPr lang="en-US"/>
          </a:p>
        </p:txBody>
      </p:sp>
    </p:spTree>
    <p:extLst>
      <p:ext uri="{BB962C8B-B14F-4D97-AF65-F5344CB8AC3E}">
        <p14:creationId xmlns:p14="http://schemas.microsoft.com/office/powerpoint/2010/main" val="43711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827620"/>
            <a:ext cx="8675370" cy="300460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4138083"/>
            <a:ext cx="8675370" cy="98630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14407730"/>
            <a:ext cx="2263140" cy="827617"/>
          </a:xfrm>
          <a:prstGeom prst="rect">
            <a:avLst/>
          </a:prstGeom>
        </p:spPr>
        <p:txBody>
          <a:bodyPr vert="horz" lIns="91440" tIns="45720" rIns="91440" bIns="45720" rtlCol="0" anchor="ctr"/>
          <a:lstStyle>
            <a:lvl1pPr algn="l">
              <a:defRPr sz="1320">
                <a:solidFill>
                  <a:schemeClr val="tx1">
                    <a:tint val="82000"/>
                  </a:schemeClr>
                </a:solidFill>
              </a:defRPr>
            </a:lvl1pPr>
          </a:lstStyle>
          <a:p>
            <a:fld id="{61A9E7E0-8F8D-D140-9940-677102880D33}" type="datetimeFigureOut">
              <a:rPr lang="en-US" smtClean="0"/>
              <a:t>9/11/2024</a:t>
            </a:fld>
            <a:endParaRPr lang="en-US"/>
          </a:p>
        </p:txBody>
      </p:sp>
      <p:sp>
        <p:nvSpPr>
          <p:cNvPr id="5" name="Footer Placeholder 4"/>
          <p:cNvSpPr>
            <a:spLocks noGrp="1"/>
          </p:cNvSpPr>
          <p:nvPr>
            <p:ph type="ftr" sz="quarter" idx="3"/>
          </p:nvPr>
        </p:nvSpPr>
        <p:spPr>
          <a:xfrm>
            <a:off x="3331845" y="14407730"/>
            <a:ext cx="3394710" cy="827617"/>
          </a:xfrm>
          <a:prstGeom prst="rect">
            <a:avLst/>
          </a:prstGeom>
        </p:spPr>
        <p:txBody>
          <a:bodyPr vert="horz" lIns="91440" tIns="45720" rIns="91440" bIns="45720" rtlCol="0" anchor="ctr"/>
          <a:lstStyle>
            <a:lvl1pPr algn="ctr">
              <a:defRPr sz="13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7103745" y="14407730"/>
            <a:ext cx="2263140" cy="827617"/>
          </a:xfrm>
          <a:prstGeom prst="rect">
            <a:avLst/>
          </a:prstGeom>
        </p:spPr>
        <p:txBody>
          <a:bodyPr vert="horz" lIns="91440" tIns="45720" rIns="91440" bIns="45720" rtlCol="0" anchor="ctr"/>
          <a:lstStyle>
            <a:lvl1pPr algn="r">
              <a:defRPr sz="1320">
                <a:solidFill>
                  <a:schemeClr val="tx1">
                    <a:tint val="82000"/>
                  </a:schemeClr>
                </a:solidFill>
              </a:defRPr>
            </a:lvl1pPr>
          </a:lstStyle>
          <a:p>
            <a:fld id="{42824D07-BD6B-1249-BA58-331D14A6E8F8}" type="slidenum">
              <a:rPr lang="en-US" smtClean="0"/>
              <a:t>‹#›</a:t>
            </a:fld>
            <a:endParaRPr lang="en-US"/>
          </a:p>
        </p:txBody>
      </p:sp>
    </p:spTree>
    <p:extLst>
      <p:ext uri="{BB962C8B-B14F-4D97-AF65-F5344CB8AC3E}">
        <p14:creationId xmlns:p14="http://schemas.microsoft.com/office/powerpoint/2010/main" val="3625609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descr="logo placeholder">
            <a:extLst>
              <a:ext uri="{FF2B5EF4-FFF2-40B4-BE49-F238E27FC236}">
                <a16:creationId xmlns:a16="http://schemas.microsoft.com/office/drawing/2014/main" id="{E86984A5-ABA4-D38C-644E-E1F5F4AC2A3B}"/>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39832570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24</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Prevention in Construction: 5 Things You Should Know</dc:title>
  <dc:creator>OSHA</dc:creator>
  <cp:lastModifiedBy>Dobson, Yvonne - OSHA</cp:lastModifiedBy>
  <cp:revision>2</cp:revision>
  <dcterms:created xsi:type="dcterms:W3CDTF">2024-09-09T20:17:12Z</dcterms:created>
  <dcterms:modified xsi:type="dcterms:W3CDTF">2024-09-11T12:44:36Z</dcterms:modified>
</cp:coreProperties>
</file>