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789" r:id="rId2"/>
  </p:sldMasterIdLst>
  <p:notesMasterIdLst>
    <p:notesMasterId r:id="rId4"/>
  </p:notesMasterIdLst>
  <p:handoutMasterIdLst>
    <p:handoutMasterId r:id="rId5"/>
  </p:handoutMasterIdLst>
  <p:sldIdLst>
    <p:sldId id="363" r:id="rId3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4" autoAdjust="0"/>
    <p:restoredTop sz="64565" autoAdjust="0"/>
  </p:normalViewPr>
  <p:slideViewPr>
    <p:cSldViewPr>
      <p:cViewPr varScale="1">
        <p:scale>
          <a:sx n="43" d="100"/>
          <a:sy n="43" d="100"/>
        </p:scale>
        <p:origin x="2096" y="40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2B0536CC-4C7D-470C-A1B0-2FB793DBA871}"/>
    <pc:docChg chg="undo custSel delSld modSld">
      <pc:chgData name="Glatthaar-Brändle, Nathalie" userId="29414a04-d924-41e1-8a74-6d58a827ac27" providerId="ADAL" clId="{2B0536CC-4C7D-470C-A1B0-2FB793DBA871}" dt="2021-03-08T17:38:02.269" v="108" actId="20577"/>
      <pc:docMkLst>
        <pc:docMk/>
      </pc:docMkLst>
      <pc:sldChg chg="del">
        <pc:chgData name="Glatthaar-Brändle, Nathalie" userId="29414a04-d924-41e1-8a74-6d58a827ac27" providerId="ADAL" clId="{2B0536CC-4C7D-470C-A1B0-2FB793DBA871}" dt="2021-03-08T17:30:45.950" v="0" actId="47"/>
        <pc:sldMkLst>
          <pc:docMk/>
          <pc:sldMk cId="3711260336" sldId="256"/>
        </pc:sldMkLst>
      </pc:sldChg>
      <pc:sldChg chg="del">
        <pc:chgData name="Glatthaar-Brändle, Nathalie" userId="29414a04-d924-41e1-8a74-6d58a827ac27" providerId="ADAL" clId="{2B0536CC-4C7D-470C-A1B0-2FB793DBA871}" dt="2021-03-08T17:30:51.029" v="2" actId="47"/>
        <pc:sldMkLst>
          <pc:docMk/>
          <pc:sldMk cId="618306671" sldId="321"/>
        </pc:sldMkLst>
      </pc:sldChg>
      <pc:sldChg chg="del">
        <pc:chgData name="Glatthaar-Brändle, Nathalie" userId="29414a04-d924-41e1-8a74-6d58a827ac27" providerId="ADAL" clId="{2B0536CC-4C7D-470C-A1B0-2FB793DBA871}" dt="2021-03-08T17:30:47.210" v="1" actId="47"/>
        <pc:sldMkLst>
          <pc:docMk/>
          <pc:sldMk cId="4255554913" sldId="326"/>
        </pc:sldMkLst>
      </pc:sldChg>
      <pc:sldChg chg="del">
        <pc:chgData name="Glatthaar-Brändle, Nathalie" userId="29414a04-d924-41e1-8a74-6d58a827ac27" providerId="ADAL" clId="{2B0536CC-4C7D-470C-A1B0-2FB793DBA871}" dt="2021-03-08T17:30:56.138" v="4" actId="47"/>
        <pc:sldMkLst>
          <pc:docMk/>
          <pc:sldMk cId="4132527462" sldId="327"/>
        </pc:sldMkLst>
      </pc:sldChg>
      <pc:sldChg chg="del">
        <pc:chgData name="Glatthaar-Brändle, Nathalie" userId="29414a04-d924-41e1-8a74-6d58a827ac27" providerId="ADAL" clId="{2B0536CC-4C7D-470C-A1B0-2FB793DBA871}" dt="2021-03-08T17:30:52.640" v="3" actId="47"/>
        <pc:sldMkLst>
          <pc:docMk/>
          <pc:sldMk cId="3046710489" sldId="330"/>
        </pc:sldMkLst>
      </pc:sldChg>
      <pc:sldChg chg="del">
        <pc:chgData name="Glatthaar-Brändle, Nathalie" userId="29414a04-d924-41e1-8a74-6d58a827ac27" providerId="ADAL" clId="{2B0536CC-4C7D-470C-A1B0-2FB793DBA871}" dt="2021-03-08T17:31:02.419" v="9" actId="47"/>
        <pc:sldMkLst>
          <pc:docMk/>
          <pc:sldMk cId="452738579" sldId="344"/>
        </pc:sldMkLst>
      </pc:sldChg>
      <pc:sldChg chg="del">
        <pc:chgData name="Glatthaar-Brändle, Nathalie" userId="29414a04-d924-41e1-8a74-6d58a827ac27" providerId="ADAL" clId="{2B0536CC-4C7D-470C-A1B0-2FB793DBA871}" dt="2021-03-08T17:33:12.984" v="27" actId="47"/>
        <pc:sldMkLst>
          <pc:docMk/>
          <pc:sldMk cId="199486405" sldId="345"/>
        </pc:sldMkLst>
      </pc:sldChg>
      <pc:sldChg chg="del">
        <pc:chgData name="Glatthaar-Brändle, Nathalie" userId="29414a04-d924-41e1-8a74-6d58a827ac27" providerId="ADAL" clId="{2B0536CC-4C7D-470C-A1B0-2FB793DBA871}" dt="2021-03-08T17:30:58.820" v="7" actId="47"/>
        <pc:sldMkLst>
          <pc:docMk/>
          <pc:sldMk cId="3486285448" sldId="346"/>
        </pc:sldMkLst>
      </pc:sldChg>
      <pc:sldChg chg="del">
        <pc:chgData name="Glatthaar-Brändle, Nathalie" userId="29414a04-d924-41e1-8a74-6d58a827ac27" providerId="ADAL" clId="{2B0536CC-4C7D-470C-A1B0-2FB793DBA871}" dt="2021-03-08T17:33:03.650" v="19" actId="47"/>
        <pc:sldMkLst>
          <pc:docMk/>
          <pc:sldMk cId="3565345003" sldId="347"/>
        </pc:sldMkLst>
      </pc:sldChg>
      <pc:sldChg chg="del">
        <pc:chgData name="Glatthaar-Brändle, Nathalie" userId="29414a04-d924-41e1-8a74-6d58a827ac27" providerId="ADAL" clId="{2B0536CC-4C7D-470C-A1B0-2FB793DBA871}" dt="2021-03-08T17:31:06.914" v="11" actId="47"/>
        <pc:sldMkLst>
          <pc:docMk/>
          <pc:sldMk cId="2535004308" sldId="348"/>
        </pc:sldMkLst>
      </pc:sldChg>
      <pc:sldChg chg="del">
        <pc:chgData name="Glatthaar-Brändle, Nathalie" userId="29414a04-d924-41e1-8a74-6d58a827ac27" providerId="ADAL" clId="{2B0536CC-4C7D-470C-A1B0-2FB793DBA871}" dt="2021-03-08T17:31:08.090" v="12" actId="47"/>
        <pc:sldMkLst>
          <pc:docMk/>
          <pc:sldMk cId="1333140728" sldId="349"/>
        </pc:sldMkLst>
      </pc:sldChg>
      <pc:sldChg chg="del">
        <pc:chgData name="Glatthaar-Brändle, Nathalie" userId="29414a04-d924-41e1-8a74-6d58a827ac27" providerId="ADAL" clId="{2B0536CC-4C7D-470C-A1B0-2FB793DBA871}" dt="2021-03-08T17:31:09.850" v="13" actId="47"/>
        <pc:sldMkLst>
          <pc:docMk/>
          <pc:sldMk cId="3049304805" sldId="350"/>
        </pc:sldMkLst>
      </pc:sldChg>
      <pc:sldChg chg="del">
        <pc:chgData name="Glatthaar-Brändle, Nathalie" userId="29414a04-d924-41e1-8a74-6d58a827ac27" providerId="ADAL" clId="{2B0536CC-4C7D-470C-A1B0-2FB793DBA871}" dt="2021-03-08T17:31:15.396" v="15" actId="47"/>
        <pc:sldMkLst>
          <pc:docMk/>
          <pc:sldMk cId="2354323758" sldId="351"/>
        </pc:sldMkLst>
      </pc:sldChg>
      <pc:sldChg chg="del">
        <pc:chgData name="Glatthaar-Brändle, Nathalie" userId="29414a04-d924-41e1-8a74-6d58a827ac27" providerId="ADAL" clId="{2B0536CC-4C7D-470C-A1B0-2FB793DBA871}" dt="2021-03-08T17:31:21.407" v="17" actId="47"/>
        <pc:sldMkLst>
          <pc:docMk/>
          <pc:sldMk cId="928631825" sldId="352"/>
        </pc:sldMkLst>
      </pc:sldChg>
      <pc:sldChg chg="del">
        <pc:chgData name="Glatthaar-Brändle, Nathalie" userId="29414a04-d924-41e1-8a74-6d58a827ac27" providerId="ADAL" clId="{2B0536CC-4C7D-470C-A1B0-2FB793DBA871}" dt="2021-03-08T17:31:00.091" v="8" actId="47"/>
        <pc:sldMkLst>
          <pc:docMk/>
          <pc:sldMk cId="1182871884" sldId="353"/>
        </pc:sldMkLst>
      </pc:sldChg>
      <pc:sldChg chg="del">
        <pc:chgData name="Glatthaar-Brändle, Nathalie" userId="29414a04-d924-41e1-8a74-6d58a827ac27" providerId="ADAL" clId="{2B0536CC-4C7D-470C-A1B0-2FB793DBA871}" dt="2021-03-08T17:31:04.936" v="10" actId="47"/>
        <pc:sldMkLst>
          <pc:docMk/>
          <pc:sldMk cId="1546212123" sldId="354"/>
        </pc:sldMkLst>
      </pc:sldChg>
      <pc:sldChg chg="del">
        <pc:chgData name="Glatthaar-Brändle, Nathalie" userId="29414a04-d924-41e1-8a74-6d58a827ac27" providerId="ADAL" clId="{2B0536CC-4C7D-470C-A1B0-2FB793DBA871}" dt="2021-03-08T17:30:57.385" v="5" actId="47"/>
        <pc:sldMkLst>
          <pc:docMk/>
          <pc:sldMk cId="2013505276" sldId="355"/>
        </pc:sldMkLst>
      </pc:sldChg>
      <pc:sldChg chg="del">
        <pc:chgData name="Glatthaar-Brändle, Nathalie" userId="29414a04-d924-41e1-8a74-6d58a827ac27" providerId="ADAL" clId="{2B0536CC-4C7D-470C-A1B0-2FB793DBA871}" dt="2021-03-08T17:30:58.068" v="6" actId="47"/>
        <pc:sldMkLst>
          <pc:docMk/>
          <pc:sldMk cId="2699199379" sldId="356"/>
        </pc:sldMkLst>
      </pc:sldChg>
      <pc:sldChg chg="del">
        <pc:chgData name="Glatthaar-Brändle, Nathalie" userId="29414a04-d924-41e1-8a74-6d58a827ac27" providerId="ADAL" clId="{2B0536CC-4C7D-470C-A1B0-2FB793DBA871}" dt="2021-03-08T17:33:06.193" v="22" actId="47"/>
        <pc:sldMkLst>
          <pc:docMk/>
          <pc:sldMk cId="1211574799" sldId="357"/>
        </pc:sldMkLst>
      </pc:sldChg>
      <pc:sldChg chg="del">
        <pc:chgData name="Glatthaar-Brändle, Nathalie" userId="29414a04-d924-41e1-8a74-6d58a827ac27" providerId="ADAL" clId="{2B0536CC-4C7D-470C-A1B0-2FB793DBA871}" dt="2021-03-08T17:33:05.411" v="21" actId="47"/>
        <pc:sldMkLst>
          <pc:docMk/>
          <pc:sldMk cId="388973219" sldId="359"/>
        </pc:sldMkLst>
      </pc:sldChg>
      <pc:sldChg chg="del">
        <pc:chgData name="Glatthaar-Brändle, Nathalie" userId="29414a04-d924-41e1-8a74-6d58a827ac27" providerId="ADAL" clId="{2B0536CC-4C7D-470C-A1B0-2FB793DBA871}" dt="2021-03-08T17:33:12.237" v="26" actId="47"/>
        <pc:sldMkLst>
          <pc:docMk/>
          <pc:sldMk cId="2528280202" sldId="360"/>
        </pc:sldMkLst>
      </pc:sldChg>
      <pc:sldChg chg="del">
        <pc:chgData name="Glatthaar-Brändle, Nathalie" userId="29414a04-d924-41e1-8a74-6d58a827ac27" providerId="ADAL" clId="{2B0536CC-4C7D-470C-A1B0-2FB793DBA871}" dt="2021-03-08T17:31:20.346" v="16" actId="47"/>
        <pc:sldMkLst>
          <pc:docMk/>
          <pc:sldMk cId="100589772" sldId="361"/>
        </pc:sldMkLst>
      </pc:sldChg>
      <pc:sldChg chg="del">
        <pc:chgData name="Glatthaar-Brändle, Nathalie" userId="29414a04-d924-41e1-8a74-6d58a827ac27" providerId="ADAL" clId="{2B0536CC-4C7D-470C-A1B0-2FB793DBA871}" dt="2021-03-08T17:31:14.153" v="14" actId="47"/>
        <pc:sldMkLst>
          <pc:docMk/>
          <pc:sldMk cId="725848084" sldId="362"/>
        </pc:sldMkLst>
      </pc:sldChg>
      <pc:sldChg chg="modSp mod modNotesTx">
        <pc:chgData name="Glatthaar-Brändle, Nathalie" userId="29414a04-d924-41e1-8a74-6d58a827ac27" providerId="ADAL" clId="{2B0536CC-4C7D-470C-A1B0-2FB793DBA871}" dt="2021-03-08T17:38:02.269" v="108" actId="20577"/>
        <pc:sldMkLst>
          <pc:docMk/>
          <pc:sldMk cId="3201929668" sldId="363"/>
        </pc:sldMkLst>
        <pc:spChg chg="mod">
          <ac:chgData name="Glatthaar-Brändle, Nathalie" userId="29414a04-d924-41e1-8a74-6d58a827ac27" providerId="ADAL" clId="{2B0536CC-4C7D-470C-A1B0-2FB793DBA871}" dt="2021-03-08T17:38:02.269" v="108" actId="20577"/>
          <ac:spMkLst>
            <pc:docMk/>
            <pc:sldMk cId="3201929668" sldId="363"/>
            <ac:spMk id="2" creationId="{00000000-0000-0000-0000-000000000000}"/>
          </ac:spMkLst>
        </pc:spChg>
      </pc:sldChg>
      <pc:sldChg chg="del">
        <pc:chgData name="Glatthaar-Brändle, Nathalie" userId="29414a04-d924-41e1-8a74-6d58a827ac27" providerId="ADAL" clId="{2B0536CC-4C7D-470C-A1B0-2FB793DBA871}" dt="2021-03-08T17:33:07.769" v="24" actId="47"/>
        <pc:sldMkLst>
          <pc:docMk/>
          <pc:sldMk cId="3554567298" sldId="365"/>
        </pc:sldMkLst>
      </pc:sldChg>
      <pc:sldChg chg="del">
        <pc:chgData name="Glatthaar-Brändle, Nathalie" userId="29414a04-d924-41e1-8a74-6d58a827ac27" providerId="ADAL" clId="{2B0536CC-4C7D-470C-A1B0-2FB793DBA871}" dt="2021-03-08T17:33:08.537" v="25" actId="47"/>
        <pc:sldMkLst>
          <pc:docMk/>
          <pc:sldMk cId="1420175025" sldId="366"/>
        </pc:sldMkLst>
      </pc:sldChg>
      <pc:sldChg chg="del">
        <pc:chgData name="Glatthaar-Brändle, Nathalie" userId="29414a04-d924-41e1-8a74-6d58a827ac27" providerId="ADAL" clId="{2B0536CC-4C7D-470C-A1B0-2FB793DBA871}" dt="2021-03-08T17:33:06.926" v="23" actId="47"/>
        <pc:sldMkLst>
          <pc:docMk/>
          <pc:sldMk cId="2006123167" sldId="367"/>
        </pc:sldMkLst>
      </pc:sldChg>
      <pc:sldChg chg="del">
        <pc:chgData name="Glatthaar-Brändle, Nathalie" userId="29414a04-d924-41e1-8a74-6d58a827ac27" providerId="ADAL" clId="{2B0536CC-4C7D-470C-A1B0-2FB793DBA871}" dt="2021-03-08T17:33:04.457" v="20" actId="47"/>
        <pc:sldMkLst>
          <pc:docMk/>
          <pc:sldMk cId="3878519935" sldId="368"/>
        </pc:sldMkLst>
      </pc:sldChg>
      <pc:sldChg chg="del">
        <pc:chgData name="Glatthaar-Brändle, Nathalie" userId="29414a04-d924-41e1-8a74-6d58a827ac27" providerId="ADAL" clId="{2B0536CC-4C7D-470C-A1B0-2FB793DBA871}" dt="2021-03-08T17:31:22.518" v="18" actId="47"/>
        <pc:sldMkLst>
          <pc:docMk/>
          <pc:sldMk cId="3656194701" sldId="3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82529-B857-4F87-9938-ED69B310F7B5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245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08.03.2021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88640"/>
            <a:ext cx="8992800" cy="288000"/>
          </a:xfrm>
        </p:spPr>
        <p:txBody>
          <a:bodyPr/>
          <a:lstStyle>
            <a:lvl1pPr marL="0" indent="0">
              <a:buNone/>
              <a:defRPr sz="1300" cap="none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991600" cy="393278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CH" dirty="0"/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itchFamily="34" charset="0"/>
              <a:buChar char="•"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48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  <p:sldLayoutId id="2147483800" r:id="rId7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456600" y="188640"/>
            <a:ext cx="8992800" cy="288000"/>
          </a:xfrm>
        </p:spPr>
        <p:txBody>
          <a:bodyPr/>
          <a:lstStyle/>
          <a:p>
            <a:r>
              <a:rPr lang="en-US" dirty="0" err="1"/>
              <a:t>Rekrutierung</a:t>
            </a:r>
            <a:r>
              <a:rPr lang="en-US" dirty="0"/>
              <a:t> </a:t>
            </a:r>
            <a:r>
              <a:rPr lang="en-US" dirty="0" err="1"/>
              <a:t>Lehrperson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88504" y="620688"/>
            <a:ext cx="8991600" cy="393278"/>
          </a:xfrm>
        </p:spPr>
        <p:txBody>
          <a:bodyPr/>
          <a:lstStyle/>
          <a:p>
            <a:r>
              <a:rPr lang="de-CH" dirty="0"/>
              <a:t>Stufen der Mitwirkung in einer Organisation </a:t>
            </a:r>
            <a:r>
              <a:rPr lang="de-CH" sz="1200" dirty="0"/>
              <a:t>(Hofmann, 2016)</a:t>
            </a:r>
          </a:p>
        </p:txBody>
      </p:sp>
      <p:sp>
        <p:nvSpPr>
          <p:cNvPr id="6" name="Textplatzhalter 5"/>
          <p:cNvSpPr txBox="1">
            <a:spLocks noGrp="1"/>
          </p:cNvSpPr>
          <p:nvPr>
            <p:ph idx="1"/>
          </p:nvPr>
        </p:nvSpPr>
        <p:spPr>
          <a:xfrm>
            <a:off x="416496" y="1340768"/>
            <a:ext cx="8991600" cy="504056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571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952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333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7145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-84" charset="0"/>
              <a:buChar char="–"/>
              <a:defRPr sz="15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1717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6289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3086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3543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e-CH" dirty="0"/>
              <a:t>Werden Sie sich klar, wer wie im </a:t>
            </a:r>
            <a:r>
              <a:rPr lang="de-CH" dirty="0" err="1"/>
              <a:t>Rekrutierungprozess</a:t>
            </a:r>
            <a:r>
              <a:rPr lang="de-CH" dirty="0"/>
              <a:t> mitreden kann bei der Entscheidung und wie genau diese schlussendlich gefällt wird.  </a:t>
            </a:r>
          </a:p>
          <a:p>
            <a:pPr>
              <a:lnSpc>
                <a:spcPct val="150000"/>
              </a:lnSpc>
            </a:pPr>
            <a:endParaRPr lang="en-US" sz="2000" kern="0" dirty="0"/>
          </a:p>
          <a:p>
            <a:pPr>
              <a:lnSpc>
                <a:spcPct val="150000"/>
              </a:lnSpc>
            </a:pPr>
            <a:endParaRPr lang="en-US" sz="2000" kern="0" dirty="0"/>
          </a:p>
          <a:p>
            <a:endParaRPr lang="en-US" sz="1800" kern="0" dirty="0"/>
          </a:p>
        </p:txBody>
      </p:sp>
      <p:sp>
        <p:nvSpPr>
          <p:cNvPr id="4" name="Gleichschenkliges Dreieck 3"/>
          <p:cNvSpPr/>
          <p:nvPr/>
        </p:nvSpPr>
        <p:spPr bwMode="auto">
          <a:xfrm>
            <a:off x="1856656" y="1988840"/>
            <a:ext cx="6408712" cy="4248472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2216696" y="5733256"/>
            <a:ext cx="56166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/>
        </p:nvCxnSpPr>
        <p:spPr bwMode="auto">
          <a:xfrm>
            <a:off x="2648744" y="5080254"/>
            <a:ext cx="47525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Gerade Verbindung 12"/>
          <p:cNvCxnSpPr/>
          <p:nvPr/>
        </p:nvCxnSpPr>
        <p:spPr bwMode="auto">
          <a:xfrm>
            <a:off x="3190164" y="4509120"/>
            <a:ext cx="37070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Gerade Verbindung 13"/>
          <p:cNvCxnSpPr/>
          <p:nvPr/>
        </p:nvCxnSpPr>
        <p:spPr bwMode="auto">
          <a:xfrm>
            <a:off x="3656856" y="3933056"/>
            <a:ext cx="28535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4082350" y="3263557"/>
            <a:ext cx="1897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feld 15"/>
          <p:cNvSpPr txBox="1"/>
          <p:nvPr/>
        </p:nvSpPr>
        <p:spPr>
          <a:xfrm>
            <a:off x="4499672" y="2571538"/>
            <a:ext cx="1479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Informiert </a:t>
            </a:r>
            <a:br>
              <a:rPr lang="de-CH" sz="2000" dirty="0">
                <a:latin typeface="+mn-lt"/>
              </a:rPr>
            </a:br>
            <a:r>
              <a:rPr lang="de-CH" sz="2000" dirty="0">
                <a:latin typeface="+mn-lt"/>
              </a:rPr>
              <a:t>werden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968888" y="3349938"/>
            <a:ext cx="2541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Resonanz mitteilen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4425622" y="3976884"/>
            <a:ext cx="1270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Beraten 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4252664" y="4509120"/>
            <a:ext cx="2533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Abstimmen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221475" y="5138407"/>
            <a:ext cx="2533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Mitentscheiden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4183653" y="5733256"/>
            <a:ext cx="2533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latin typeface="+mn-lt"/>
              </a:rPr>
              <a:t>Entscheiden</a:t>
            </a:r>
          </a:p>
        </p:txBody>
      </p:sp>
    </p:spTree>
    <p:extLst>
      <p:ext uri="{BB962C8B-B14F-4D97-AF65-F5344CB8AC3E}">
        <p14:creationId xmlns:p14="http://schemas.microsoft.com/office/powerpoint/2010/main" val="3201929668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E9D8D6-2E74-4EB0-92A5-09A820B1883D}"/>
</file>

<file path=customXml/itemProps2.xml><?xml version="1.0" encoding="utf-8"?>
<ds:datastoreItem xmlns:ds="http://schemas.openxmlformats.org/officeDocument/2006/customXml" ds:itemID="{C41106EE-CF8E-4695-AB73-331D6E1E3925}"/>
</file>

<file path=customXml/itemProps3.xml><?xml version="1.0" encoding="utf-8"?>
<ds:datastoreItem xmlns:ds="http://schemas.openxmlformats.org/officeDocument/2006/customXml" ds:itemID="{BBBA9093-596A-40F7-B6B3-F7E1B064263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</Words>
  <Application>Microsoft Office PowerPoint</Application>
  <PresentationFormat>A4-Papier (210 x 297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Times</vt:lpstr>
      <vt:lpstr>PPT Vorlage allgemein</vt:lpstr>
      <vt:lpstr>1_PPT Vorlage allgemein</vt:lpstr>
      <vt:lpstr>Stufen der Mitwirkung in einer Organisation (Hofmann, 2016)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Glatthaar-Brändle, Nathalie</cp:lastModifiedBy>
  <cp:revision>430</cp:revision>
  <cp:lastPrinted>2019-04-26T15:06:12Z</cp:lastPrinted>
  <dcterms:created xsi:type="dcterms:W3CDTF">2013-07-23T09:39:30Z</dcterms:created>
  <dcterms:modified xsi:type="dcterms:W3CDTF">2021-03-08T17:38:06Z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