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789" r:id="rId2"/>
  </p:sldMasterIdLst>
  <p:notesMasterIdLst>
    <p:notesMasterId r:id="rId6"/>
  </p:notesMasterIdLst>
  <p:handoutMasterIdLst>
    <p:handoutMasterId r:id="rId7"/>
  </p:handoutMasterIdLst>
  <p:sldIdLst>
    <p:sldId id="347" r:id="rId3"/>
    <p:sldId id="348" r:id="rId4"/>
    <p:sldId id="349" r:id="rId5"/>
  </p:sldIdLst>
  <p:sldSz cx="9906000" cy="6858000" type="A4"/>
  <p:notesSz cx="6811963" cy="9942513"/>
  <p:defaultTextStyle>
    <a:defPPr>
      <a:defRPr lang="de-CH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ukas Schoch" initials="LS" lastIdx="5" clrIdx="0"/>
  <p:cmAuthor id="1" name="Hellmueller, Priska" initials="HP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E0E3"/>
    <a:srgbClr val="FDA1AA"/>
    <a:srgbClr val="FFFF99"/>
    <a:srgbClr val="B8223F"/>
    <a:srgbClr val="FFFFFF"/>
    <a:srgbClr val="0B27F5"/>
    <a:srgbClr val="DBB7FF"/>
    <a:srgbClr val="FFCCFF"/>
    <a:srgbClr val="CCCCFF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82FCE4-8930-455B-B00D-655ACE6B661F}" v="3" dt="2021-03-08T17:35:58.9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24" autoAdjust="0"/>
    <p:restoredTop sz="64565" autoAdjust="0"/>
  </p:normalViewPr>
  <p:slideViewPr>
    <p:cSldViewPr>
      <p:cViewPr varScale="1">
        <p:scale>
          <a:sx n="43" d="100"/>
          <a:sy n="43" d="100"/>
        </p:scale>
        <p:origin x="2096" y="40"/>
      </p:cViewPr>
      <p:guideLst>
        <p:guide orient="horz" pos="2160"/>
        <p:guide pos="312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17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customXml" Target="../customXml/item1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latthaar-Brändle, Nathalie" userId="29414a04-d924-41e1-8a74-6d58a827ac27" providerId="ADAL" clId="{2782FCE4-8930-455B-B00D-655ACE6B661F}"/>
    <pc:docChg chg="undo custSel addSld delSld modSld">
      <pc:chgData name="Glatthaar-Brändle, Nathalie" userId="29414a04-d924-41e1-8a74-6d58a827ac27" providerId="ADAL" clId="{2782FCE4-8930-455B-B00D-655ACE6B661F}" dt="2021-03-08T17:37:28.798" v="154" actId="20577"/>
      <pc:docMkLst>
        <pc:docMk/>
      </pc:docMkLst>
      <pc:sldChg chg="del">
        <pc:chgData name="Glatthaar-Brändle, Nathalie" userId="29414a04-d924-41e1-8a74-6d58a827ac27" providerId="ADAL" clId="{2782FCE4-8930-455B-B00D-655ACE6B661F}" dt="2021-03-08T17:32:25.684" v="8" actId="47"/>
        <pc:sldMkLst>
          <pc:docMk/>
          <pc:sldMk cId="199486405" sldId="345"/>
        </pc:sldMkLst>
      </pc:sldChg>
      <pc:sldChg chg="modSp mod modNotesTx">
        <pc:chgData name="Glatthaar-Brändle, Nathalie" userId="29414a04-d924-41e1-8a74-6d58a827ac27" providerId="ADAL" clId="{2782FCE4-8930-455B-B00D-655ACE6B661F}" dt="2021-03-08T17:37:28.798" v="154" actId="20577"/>
        <pc:sldMkLst>
          <pc:docMk/>
          <pc:sldMk cId="3565345003" sldId="347"/>
        </pc:sldMkLst>
        <pc:spChg chg="mod">
          <ac:chgData name="Glatthaar-Brändle, Nathalie" userId="29414a04-d924-41e1-8a74-6d58a827ac27" providerId="ADAL" clId="{2782FCE4-8930-455B-B00D-655ACE6B661F}" dt="2021-03-08T17:35:30.624" v="60" actId="20577"/>
          <ac:spMkLst>
            <pc:docMk/>
            <pc:sldMk cId="3565345003" sldId="347"/>
            <ac:spMk id="13" creationId="{00000000-0000-0000-0000-000000000000}"/>
          </ac:spMkLst>
        </pc:spChg>
      </pc:sldChg>
      <pc:sldChg chg="modSp add mod modNotesTx">
        <pc:chgData name="Glatthaar-Brändle, Nathalie" userId="29414a04-d924-41e1-8a74-6d58a827ac27" providerId="ADAL" clId="{2782FCE4-8930-455B-B00D-655ACE6B661F}" dt="2021-03-08T17:36:35.890" v="114" actId="113"/>
        <pc:sldMkLst>
          <pc:docMk/>
          <pc:sldMk cId="2088315304" sldId="348"/>
        </pc:sldMkLst>
        <pc:spChg chg="mod">
          <ac:chgData name="Glatthaar-Brändle, Nathalie" userId="29414a04-d924-41e1-8a74-6d58a827ac27" providerId="ADAL" clId="{2782FCE4-8930-455B-B00D-655ACE6B661F}" dt="2021-03-08T17:36:35.890" v="114" actId="113"/>
          <ac:spMkLst>
            <pc:docMk/>
            <pc:sldMk cId="2088315304" sldId="348"/>
            <ac:spMk id="7" creationId="{00000000-0000-0000-0000-000000000000}"/>
          </ac:spMkLst>
        </pc:spChg>
        <pc:spChg chg="mod">
          <ac:chgData name="Glatthaar-Brändle, Nathalie" userId="29414a04-d924-41e1-8a74-6d58a827ac27" providerId="ADAL" clId="{2782FCE4-8930-455B-B00D-655ACE6B661F}" dt="2021-03-08T17:35:45.586" v="93" actId="20577"/>
          <ac:spMkLst>
            <pc:docMk/>
            <pc:sldMk cId="2088315304" sldId="348"/>
            <ac:spMk id="13" creationId="{00000000-0000-0000-0000-000000000000}"/>
          </ac:spMkLst>
        </pc:spChg>
      </pc:sldChg>
      <pc:sldChg chg="modSp add mod">
        <pc:chgData name="Glatthaar-Brändle, Nathalie" userId="29414a04-d924-41e1-8a74-6d58a827ac27" providerId="ADAL" clId="{2782FCE4-8930-455B-B00D-655ACE6B661F}" dt="2021-03-08T17:37:21.650" v="153" actId="113"/>
        <pc:sldMkLst>
          <pc:docMk/>
          <pc:sldMk cId="4047633412" sldId="349"/>
        </pc:sldMkLst>
        <pc:spChg chg="mod">
          <ac:chgData name="Glatthaar-Brändle, Nathalie" userId="29414a04-d924-41e1-8a74-6d58a827ac27" providerId="ADAL" clId="{2782FCE4-8930-455B-B00D-655ACE6B661F}" dt="2021-03-08T17:37:21.650" v="153" actId="113"/>
          <ac:spMkLst>
            <pc:docMk/>
            <pc:sldMk cId="4047633412" sldId="349"/>
            <ac:spMk id="7" creationId="{00000000-0000-0000-0000-000000000000}"/>
          </ac:spMkLst>
        </pc:spChg>
      </pc:sldChg>
      <pc:sldChg chg="del">
        <pc:chgData name="Glatthaar-Brändle, Nathalie" userId="29414a04-d924-41e1-8a74-6d58a827ac27" providerId="ADAL" clId="{2782FCE4-8930-455B-B00D-655ACE6B661F}" dt="2021-03-08T17:32:18.262" v="2" actId="47"/>
        <pc:sldMkLst>
          <pc:docMk/>
          <pc:sldMk cId="1211574799" sldId="357"/>
        </pc:sldMkLst>
      </pc:sldChg>
      <pc:sldChg chg="del">
        <pc:chgData name="Glatthaar-Brändle, Nathalie" userId="29414a04-d924-41e1-8a74-6d58a827ac27" providerId="ADAL" clId="{2782FCE4-8930-455B-B00D-655ACE6B661F}" dt="2021-03-08T17:32:17.105" v="1" actId="47"/>
        <pc:sldMkLst>
          <pc:docMk/>
          <pc:sldMk cId="388973219" sldId="359"/>
        </pc:sldMkLst>
      </pc:sldChg>
      <pc:sldChg chg="del">
        <pc:chgData name="Glatthaar-Brändle, Nathalie" userId="29414a04-d924-41e1-8a74-6d58a827ac27" providerId="ADAL" clId="{2782FCE4-8930-455B-B00D-655ACE6B661F}" dt="2021-03-08T17:32:24.483" v="7" actId="47"/>
        <pc:sldMkLst>
          <pc:docMk/>
          <pc:sldMk cId="2528280202" sldId="360"/>
        </pc:sldMkLst>
      </pc:sldChg>
      <pc:sldChg chg="del">
        <pc:chgData name="Glatthaar-Brändle, Nathalie" userId="29414a04-d924-41e1-8a74-6d58a827ac27" providerId="ADAL" clId="{2782FCE4-8930-455B-B00D-655ACE6B661F}" dt="2021-03-08T17:32:22.973" v="6" actId="47"/>
        <pc:sldMkLst>
          <pc:docMk/>
          <pc:sldMk cId="3201929668" sldId="363"/>
        </pc:sldMkLst>
      </pc:sldChg>
      <pc:sldChg chg="del">
        <pc:chgData name="Glatthaar-Brändle, Nathalie" userId="29414a04-d924-41e1-8a74-6d58a827ac27" providerId="ADAL" clId="{2782FCE4-8930-455B-B00D-655ACE6B661F}" dt="2021-03-08T17:32:20.671" v="4" actId="47"/>
        <pc:sldMkLst>
          <pc:docMk/>
          <pc:sldMk cId="3554567298" sldId="365"/>
        </pc:sldMkLst>
      </pc:sldChg>
      <pc:sldChg chg="del">
        <pc:chgData name="Glatthaar-Brändle, Nathalie" userId="29414a04-d924-41e1-8a74-6d58a827ac27" providerId="ADAL" clId="{2782FCE4-8930-455B-B00D-655ACE6B661F}" dt="2021-03-08T17:32:21.497" v="5" actId="47"/>
        <pc:sldMkLst>
          <pc:docMk/>
          <pc:sldMk cId="1420175025" sldId="366"/>
        </pc:sldMkLst>
      </pc:sldChg>
      <pc:sldChg chg="del">
        <pc:chgData name="Glatthaar-Brändle, Nathalie" userId="29414a04-d924-41e1-8a74-6d58a827ac27" providerId="ADAL" clId="{2782FCE4-8930-455B-B00D-655ACE6B661F}" dt="2021-03-08T17:32:19.351" v="3" actId="47"/>
        <pc:sldMkLst>
          <pc:docMk/>
          <pc:sldMk cId="2006123167" sldId="367"/>
        </pc:sldMkLst>
      </pc:sldChg>
      <pc:sldChg chg="del">
        <pc:chgData name="Glatthaar-Brändle, Nathalie" userId="29414a04-d924-41e1-8a74-6d58a827ac27" providerId="ADAL" clId="{2782FCE4-8930-455B-B00D-655ACE6B661F}" dt="2021-03-08T17:32:16.203" v="0" actId="47"/>
        <pc:sldMkLst>
          <pc:docMk/>
          <pc:sldMk cId="3878519935" sldId="368"/>
        </pc:sldMkLst>
      </pc:sldChg>
      <pc:sldMasterChg chg="delSldLayout">
        <pc:chgData name="Glatthaar-Brändle, Nathalie" userId="29414a04-d924-41e1-8a74-6d58a827ac27" providerId="ADAL" clId="{2782FCE4-8930-455B-B00D-655ACE6B661F}" dt="2021-03-08T17:32:22.973" v="6" actId="47"/>
        <pc:sldMasterMkLst>
          <pc:docMk/>
          <pc:sldMasterMk cId="0" sldId="2147483648"/>
        </pc:sldMasterMkLst>
        <pc:sldLayoutChg chg="del">
          <pc:chgData name="Glatthaar-Brändle, Nathalie" userId="29414a04-d924-41e1-8a74-6d58a827ac27" providerId="ADAL" clId="{2782FCE4-8930-455B-B00D-655ACE6B661F}" dt="2021-03-08T17:32:22.973" v="6" actId="47"/>
          <pc:sldLayoutMkLst>
            <pc:docMk/>
            <pc:sldMasterMk cId="0" sldId="2147483648"/>
            <pc:sldLayoutMk cId="3802481876" sldId="2147483800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7579" y="3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90155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7579" y="9390155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D4977B2-CD78-4151-8771-5932DCB7718F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982456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113" y="3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4375" y="746125"/>
            <a:ext cx="538321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265" y="4722695"/>
            <a:ext cx="4995439" cy="447413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/>
              <a:t>Click to edit Master text styles</a:t>
            </a:r>
          </a:p>
          <a:p>
            <a:pPr lvl="1"/>
            <a:r>
              <a:rPr lang="de-CH" noProof="0"/>
              <a:t>Second level</a:t>
            </a:r>
          </a:p>
          <a:p>
            <a:pPr lvl="2"/>
            <a:r>
              <a:rPr lang="de-CH" noProof="0"/>
              <a:t>Third level</a:t>
            </a:r>
          </a:p>
          <a:p>
            <a:pPr lvl="3"/>
            <a:r>
              <a:rPr lang="de-CH" noProof="0"/>
              <a:t>Fourth level</a:t>
            </a:r>
          </a:p>
          <a:p>
            <a:pPr lvl="4"/>
            <a:r>
              <a:rPr lang="de-CH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391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113" y="9445391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BA45908-046D-4D16-994D-B492630D73A3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84786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A45908-046D-4D16-994D-B492630D73A3}" type="slidenum">
              <a:rPr lang="de-CH" smtClean="0"/>
              <a:pPr>
                <a:defRPr/>
              </a:pPr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64025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A45908-046D-4D16-994D-B492630D73A3}" type="slidenum">
              <a:rPr lang="de-CH" smtClean="0"/>
              <a:pPr>
                <a:defRPr/>
              </a:pPr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22974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A45908-046D-4D16-994D-B492630D73A3}" type="slidenum">
              <a:rPr lang="de-CH" smtClean="0"/>
              <a:pPr>
                <a:defRPr/>
              </a:pPr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571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jpe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 hidden="1"/>
          <p:cNvSpPr>
            <a:spLocks noGrp="1"/>
          </p:cNvSpPr>
          <p:nvPr>
            <p:ph type="subTitle" idx="1"/>
          </p:nvPr>
        </p:nvSpPr>
        <p:spPr>
          <a:xfrm>
            <a:off x="720000" y="720000"/>
            <a:ext cx="0" cy="0"/>
          </a:xfrm>
          <a:noFill/>
        </p:spPr>
        <p:txBody>
          <a:bodyPr wrap="none" lIns="0" tIns="0" rIns="0" bIns="0" rtlCol="0" anchor="b" anchorCtr="0">
            <a:noAutofit/>
          </a:bodyPr>
          <a:lstStyle>
            <a:lvl1pPr marL="0" indent="0">
              <a:buNone/>
              <a:defRPr lang="en-US" kern="1200">
                <a:solidFill>
                  <a:schemeClr val="bg1"/>
                </a:solidFill>
                <a:latin typeface="+mj-lt"/>
                <a:cs typeface="+mn-cs"/>
              </a:defRPr>
            </a:lvl1pPr>
          </a:lstStyle>
          <a:p>
            <a:pPr lvl="0" eaLnBrk="0" hangingPunct="0">
              <a:spcBef>
                <a:spcPct val="0"/>
              </a:spcBef>
            </a:pPr>
            <a:endParaRPr lang="en-US" dirty="0"/>
          </a:p>
        </p:txBody>
      </p:sp>
      <p:pic>
        <p:nvPicPr>
          <p:cNvPr id="7" name="Bild 9" descr="BG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906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57200" y="2278800"/>
            <a:ext cx="8992800" cy="18000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sz="3600" u="sng" cap="all" baseline="0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Gewinnung Co-Schulleitung ab SJ 19/20</a:t>
            </a:r>
            <a:endParaRPr lang="en-US" dirty="0"/>
          </a:p>
        </p:txBody>
      </p:sp>
      <p:sp>
        <p:nvSpPr>
          <p:cNvPr id="8" name="Textfeld 7" descr="&lt;Feld_Datum&gt;"/>
          <p:cNvSpPr txBox="1"/>
          <p:nvPr userDrawn="1"/>
        </p:nvSpPr>
        <p:spPr>
          <a:xfrm>
            <a:off x="457200" y="727200"/>
            <a:ext cx="8992800" cy="14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>
            <a:lvl1pPr marL="0" lvl="0" indent="0">
              <a:buFont typeface="Times" pitchFamily="-84" charset="0"/>
              <a:buNone/>
              <a:defRPr sz="2000">
                <a:solidFill>
                  <a:srgbClr val="B8223F"/>
                </a:solidFill>
                <a:latin typeface="+mj-lt"/>
              </a:defRPr>
            </a:lvl1pPr>
            <a:lvl2pPr marL="571500" indent="-190500" eaLnBrk="1" hangingPunct="1">
              <a:spcBef>
                <a:spcPct val="20000"/>
              </a:spcBef>
              <a:buFont typeface="Times" pitchFamily="-84" charset="0"/>
              <a:buChar char="•"/>
              <a:defRPr>
                <a:latin typeface="+mn-lt"/>
              </a:defRPr>
            </a:lvl2pPr>
            <a:lvl3pPr marL="952500" indent="-190500" eaLnBrk="1" hangingPunct="1">
              <a:spcBef>
                <a:spcPct val="20000"/>
              </a:spcBef>
              <a:buChar char="–"/>
              <a:defRPr>
                <a:latin typeface="+mn-lt"/>
              </a:defRPr>
            </a:lvl3pPr>
            <a:lvl4pPr marL="1333500" indent="-190500" eaLnBrk="1" hangingPunct="1">
              <a:spcBef>
                <a:spcPct val="20000"/>
              </a:spcBef>
              <a:buFont typeface="Times" pitchFamily="-84" charset="0"/>
              <a:buChar char="•"/>
              <a:defRPr sz="1600">
                <a:latin typeface="+mn-lt"/>
              </a:defRPr>
            </a:lvl4pPr>
            <a:lvl5pPr marL="1714500" indent="-190500" eaLnBrk="1" hangingPunct="1">
              <a:spcBef>
                <a:spcPct val="20000"/>
              </a:spcBef>
              <a:buFont typeface="Times" pitchFamily="-84" charset="0"/>
              <a:buChar char="–"/>
              <a:defRPr sz="1500">
                <a:latin typeface="+mn-lt"/>
              </a:defRPr>
            </a:lvl5pPr>
            <a:lvl6pPr marL="21717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6pPr>
            <a:lvl7pPr marL="26289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7pPr>
            <a:lvl8pPr marL="30861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8pPr>
            <a:lvl9pPr marL="35433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9pPr>
          </a:lstStyle>
          <a:p>
            <a:pPr lvl="0"/>
            <a:endParaRPr lang="en-US" dirty="0"/>
          </a:p>
        </p:txBody>
      </p:sp>
      <p:sp>
        <p:nvSpPr>
          <p:cNvPr id="15" name="Rechteck 14"/>
          <p:cNvSpPr/>
          <p:nvPr userDrawn="1"/>
        </p:nvSpPr>
        <p:spPr bwMode="auto">
          <a:xfrm>
            <a:off x="0" y="116632"/>
            <a:ext cx="4304928" cy="151216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" charset="0"/>
              <a:ea typeface="ＭＳ Ｐゴシック" charset="0"/>
            </a:endParaRPr>
          </a:p>
        </p:txBody>
      </p:sp>
      <p:pic>
        <p:nvPicPr>
          <p:cNvPr id="9" name="Picture 44" descr="Log_PHB_bordeau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7315200" y="52388"/>
            <a:ext cx="2227263" cy="70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feld 10" descr="&lt;templatemetadata_ersteller2info&gt;"/>
          <p:cNvSpPr txBox="1"/>
          <p:nvPr userDrawn="1"/>
        </p:nvSpPr>
        <p:spPr>
          <a:xfrm>
            <a:off x="457200" y="4640682"/>
            <a:ext cx="4320000" cy="252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>
            <a:defPPr>
              <a:defRPr lang="de-CH"/>
            </a:defPPr>
            <a:lvl1pPr>
              <a:defRPr sz="1200" b="1">
                <a:latin typeface="+mj-lt"/>
              </a:defRPr>
            </a:lvl1pPr>
          </a:lstStyle>
          <a:p>
            <a:pPr lvl="0"/>
            <a:r>
              <a:rPr lang="de-CH" baseline="0"/>
              <a:t>     </a:t>
            </a:r>
            <a:endParaRPr lang="en-US" dirty="0"/>
          </a:p>
        </p:txBody>
      </p:sp>
      <p:sp>
        <p:nvSpPr>
          <p:cNvPr id="13" name="Textfeld 12" descr="&lt;mitarbeiter_ersteller2_funktion&gt;"/>
          <p:cNvSpPr txBox="1"/>
          <p:nvPr userDrawn="1"/>
        </p:nvSpPr>
        <p:spPr>
          <a:xfrm>
            <a:off x="457200" y="4858704"/>
            <a:ext cx="4320000" cy="216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de-CH"/>
            </a:defPPr>
            <a:lvl1pPr>
              <a:defRPr sz="1200">
                <a:latin typeface="+mj-lt"/>
              </a:defRPr>
            </a:lvl1pPr>
          </a:lstStyle>
          <a:p>
            <a:pPr lvl="0"/>
            <a:r>
              <a:rPr lang="de-CH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805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>
                <a:solidFill>
                  <a:srgbClr val="000000"/>
                </a:solidFill>
              </a:rPr>
              <a:pPr>
                <a:defRPr/>
              </a:pPr>
              <a:t>08/03/21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9730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056"/>
          </a:xfrm>
        </p:spPr>
        <p:txBody>
          <a:bodyPr/>
          <a:lstStyle>
            <a:lvl1pPr>
              <a:defRPr sz="2200" cap="all" baseline="0"/>
            </a:lvl1pPr>
          </a:lstStyle>
          <a:p>
            <a:r>
              <a:rPr kumimoji="0" 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B8223F"/>
                  </a:solidFill>
                </a:uFill>
                <a:latin typeface="+mj-lt"/>
                <a:ea typeface="MS PGothic" pitchFamily="34" charset="-128"/>
              </a:rPr>
              <a:t>TITEL FOLIE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71200"/>
            <a:ext cx="4168168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771200"/>
            <a:ext cx="4419600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9FD84-D95B-4A97-AAAE-A52739DD42B1}" type="datetime3">
              <a:rPr lang="fr-CH">
                <a:solidFill>
                  <a:srgbClr val="000000"/>
                </a:solidFill>
              </a:rPr>
              <a:pPr>
                <a:defRPr/>
              </a:pPr>
              <a:t>08/03/21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25C58-7249-42B0-A82F-1BF92B3E6D9A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16673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>
                <a:solidFill>
                  <a:srgbClr val="000000"/>
                </a:solidFill>
              </a:rPr>
              <a:pPr>
                <a:defRPr/>
              </a:pPr>
              <a:t>08/03/21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469636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99839-FCCC-474A-80A3-B96122A25C06}" type="datetime1">
              <a:rPr lang="de-CH">
                <a:solidFill>
                  <a:srgbClr val="000000"/>
                </a:solidFill>
              </a:rPr>
              <a:pPr>
                <a:defRPr/>
              </a:pPr>
              <a:t>08.03.2021</a:t>
            </a:fld>
            <a:endParaRPr lang="de-CH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742950" y="6553200"/>
            <a:ext cx="520065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>
                <a:solidFill>
                  <a:srgbClr val="000000"/>
                </a:solidFill>
              </a:rPr>
              <a:t>Vorname Name Autor/-in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D3E4B-C8AF-44DB-BB63-ECE546084B33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36884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>
                <a:solidFill>
                  <a:srgbClr val="000000"/>
                </a:solidFill>
              </a:rPr>
              <a:pPr>
                <a:defRPr/>
              </a:pPr>
              <a:t>08/03/21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62011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>
                <a:solidFill>
                  <a:srgbClr val="000000"/>
                </a:solidFill>
              </a:rPr>
              <a:pPr>
                <a:defRPr/>
              </a:pPr>
              <a:t>08/03/21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01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äsentation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 bwMode="auto">
          <a:xfrm>
            <a:off x="0" y="1268413"/>
            <a:ext cx="9906000" cy="50403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1" name="Bild 9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350" y="1268413"/>
            <a:ext cx="98996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>
            <a:lvl1pPr marL="342900" indent="-342900" eaLnBrk="1" hangingPunct="1">
              <a:buClr>
                <a:srgbClr val="B8223F"/>
              </a:buClr>
              <a:buFont typeface="Arial" charset="0"/>
              <a:buAutoNum type="arabicPeriod"/>
              <a:defRPr lang="de-DE" sz="2000"/>
            </a:lvl1pPr>
          </a:lstStyle>
          <a:p>
            <a:pPr marL="342900" lvl="0" indent="-342900" eaLnBrk="1" hangingPunct="1">
              <a:buClr>
                <a:srgbClr val="B8223F"/>
              </a:buClr>
              <a:buFont typeface="Arial" charset="0"/>
              <a:buAutoNum type="arabicPeriod"/>
              <a:defRPr/>
            </a:pPr>
            <a:r>
              <a:rPr lang="de-DE" sz="2400" dirty="0">
                <a:ea typeface="+mn-ea"/>
                <a:cs typeface="+mn-cs"/>
              </a:rPr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4850" y="6553200"/>
            <a:ext cx="64775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3DD4F-F0FC-40AC-8E93-A8527A3C375C}" type="datetime3">
              <a:rPr lang="fr-CH"/>
              <a:pPr>
                <a:defRPr/>
              </a:pPr>
              <a:t>08/03/21</a:t>
            </a:fld>
            <a:endParaRPr lang="de-CH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4001E-06CE-4037-A2BF-F0E290BF1BAC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6" name="Textfeld 5"/>
          <p:cNvSpPr txBox="1"/>
          <p:nvPr userDrawn="1"/>
        </p:nvSpPr>
        <p:spPr>
          <a:xfrm>
            <a:off x="457200" y="334800"/>
            <a:ext cx="8992800" cy="79200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r>
              <a:rPr lang="de-CH" sz="2200" b="1" dirty="0">
                <a:latin typeface="+mj-lt"/>
              </a:rPr>
              <a:t>INHALTE</a:t>
            </a:r>
            <a:endParaRPr lang="en-US" sz="2200" b="1" dirty="0">
              <a:latin typeface="+mj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 bwMode="auto">
          <a:xfrm>
            <a:off x="0" y="0"/>
            <a:ext cx="9906000" cy="63087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584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7600" y="1918800"/>
            <a:ext cx="8420400" cy="13608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lang="en-US" sz="3600" u="sng" cap="all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/>
              <a:pPr>
                <a:defRPr/>
              </a:pPr>
              <a:t>08/03/21</a:t>
            </a:fld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2518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/>
              <a:pPr>
                <a:defRPr/>
              </a:pPr>
              <a:t>08/03/21</a:t>
            </a:fld>
            <a:endParaRPr lang="de-CH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056"/>
          </a:xfrm>
        </p:spPr>
        <p:txBody>
          <a:bodyPr/>
          <a:lstStyle>
            <a:lvl1pPr>
              <a:defRPr sz="2200" cap="all" baseline="0"/>
            </a:lvl1pPr>
          </a:lstStyle>
          <a:p>
            <a:r>
              <a:rPr kumimoji="0" 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B8223F"/>
                  </a:solidFill>
                </a:uFill>
                <a:latin typeface="+mj-lt"/>
                <a:ea typeface="MS PGothic" pitchFamily="34" charset="-128"/>
              </a:rPr>
              <a:t>TITEL FOLIE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71200"/>
            <a:ext cx="4168168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771200"/>
            <a:ext cx="4419600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9FD84-D95B-4A97-AAAE-A52739DD42B1}" type="datetime3">
              <a:rPr lang="fr-CH"/>
              <a:pPr>
                <a:defRPr/>
              </a:pPr>
              <a:t>08/03/21</a:t>
            </a:fld>
            <a:endParaRPr lang="de-CH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25C58-7249-42B0-A82F-1BF92B3E6D9A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787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/>
              <a:pPr>
                <a:defRPr/>
              </a:pPr>
              <a:t>08/03/21</a:t>
            </a:fld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97217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 hidden="1"/>
          <p:cNvSpPr>
            <a:spLocks noGrp="1"/>
          </p:cNvSpPr>
          <p:nvPr>
            <p:ph type="subTitle" idx="1"/>
          </p:nvPr>
        </p:nvSpPr>
        <p:spPr>
          <a:xfrm>
            <a:off x="720000" y="720000"/>
            <a:ext cx="0" cy="0"/>
          </a:xfrm>
          <a:noFill/>
        </p:spPr>
        <p:txBody>
          <a:bodyPr wrap="none" lIns="0" tIns="0" rIns="0" bIns="0" rtlCol="0" anchor="b" anchorCtr="0">
            <a:noAutofit/>
          </a:bodyPr>
          <a:lstStyle>
            <a:lvl1pPr marL="0" indent="0">
              <a:buNone/>
              <a:defRPr lang="en-US" kern="1200">
                <a:solidFill>
                  <a:schemeClr val="bg1"/>
                </a:solidFill>
                <a:latin typeface="+mj-lt"/>
                <a:cs typeface="+mn-cs"/>
              </a:defRPr>
            </a:lvl1pPr>
          </a:lstStyle>
          <a:p>
            <a:pPr lvl="0" eaLnBrk="0" hangingPunct="0">
              <a:spcBef>
                <a:spcPct val="0"/>
              </a:spcBef>
            </a:pPr>
            <a:endParaRPr lang="en-US" dirty="0"/>
          </a:p>
        </p:txBody>
      </p:sp>
      <p:pic>
        <p:nvPicPr>
          <p:cNvPr id="7" name="Bild 9" descr="BG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906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57200" y="2278800"/>
            <a:ext cx="8992800" cy="18000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sz="3600" u="sng" cap="all" baseline="0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Titel durch Klicken hinzufügen</a:t>
            </a:r>
            <a:endParaRPr lang="en-US" dirty="0"/>
          </a:p>
        </p:txBody>
      </p:sp>
      <p:sp>
        <p:nvSpPr>
          <p:cNvPr id="10" name="Textfeld 9" descr="&lt;templatemetadata_ersteller1info&gt;"/>
          <p:cNvSpPr txBox="1"/>
          <p:nvPr userDrawn="1"/>
        </p:nvSpPr>
        <p:spPr>
          <a:xfrm>
            <a:off x="457200" y="4078800"/>
            <a:ext cx="4320000" cy="252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>
            <a:defPPr>
              <a:defRPr lang="de-CH"/>
            </a:defPPr>
            <a:lvl1pPr>
              <a:defRPr sz="1200" b="1">
                <a:latin typeface="+mj-lt"/>
              </a:defRPr>
            </a:lvl1pPr>
          </a:lstStyle>
          <a:p>
            <a:r>
              <a:rPr lang="de-CH">
                <a:solidFill>
                  <a:srgbClr val="000000"/>
                </a:solidFill>
              </a:rPr>
              <a:t>Priska Hellmüller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Textfeld 13" descr="&lt;mitarbeiter_ersteller_funktion&gt;"/>
          <p:cNvSpPr txBox="1"/>
          <p:nvPr userDrawn="1"/>
        </p:nvSpPr>
        <p:spPr>
          <a:xfrm>
            <a:off x="457200" y="4293096"/>
            <a:ext cx="4320000" cy="216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de-CH"/>
            </a:defPPr>
            <a:lvl1pPr>
              <a:defRPr sz="1200">
                <a:latin typeface="+mj-lt"/>
              </a:defRPr>
            </a:lvl1pPr>
          </a:lstStyle>
          <a:p>
            <a:r>
              <a:rPr lang="de-CH" dirty="0">
                <a:solidFill>
                  <a:srgbClr val="000000"/>
                </a:solidFill>
              </a:rPr>
              <a:t>Bereichsleiterin Kader- und Systementwicklung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Textfeld 7" descr="&lt;Feld_Datum&gt;"/>
          <p:cNvSpPr txBox="1"/>
          <p:nvPr userDrawn="1"/>
        </p:nvSpPr>
        <p:spPr>
          <a:xfrm>
            <a:off x="457200" y="727200"/>
            <a:ext cx="8992800" cy="14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>
            <a:lvl1pPr marL="0" lvl="0" indent="0">
              <a:buFont typeface="Times" pitchFamily="-84" charset="0"/>
              <a:buNone/>
              <a:defRPr sz="2000">
                <a:solidFill>
                  <a:srgbClr val="B8223F"/>
                </a:solidFill>
                <a:latin typeface="+mj-lt"/>
              </a:defRPr>
            </a:lvl1pPr>
            <a:lvl2pPr marL="571500" indent="-190500" eaLnBrk="1" hangingPunct="1">
              <a:spcBef>
                <a:spcPct val="20000"/>
              </a:spcBef>
              <a:buFont typeface="Times" pitchFamily="-84" charset="0"/>
              <a:buChar char="•"/>
              <a:defRPr>
                <a:latin typeface="+mn-lt"/>
              </a:defRPr>
            </a:lvl2pPr>
            <a:lvl3pPr marL="952500" indent="-190500" eaLnBrk="1" hangingPunct="1">
              <a:spcBef>
                <a:spcPct val="20000"/>
              </a:spcBef>
              <a:buChar char="–"/>
              <a:defRPr>
                <a:latin typeface="+mn-lt"/>
              </a:defRPr>
            </a:lvl3pPr>
            <a:lvl4pPr marL="1333500" indent="-190500" eaLnBrk="1" hangingPunct="1">
              <a:spcBef>
                <a:spcPct val="20000"/>
              </a:spcBef>
              <a:buFont typeface="Times" pitchFamily="-84" charset="0"/>
              <a:buChar char="•"/>
              <a:defRPr sz="1600">
                <a:latin typeface="+mn-lt"/>
              </a:defRPr>
            </a:lvl4pPr>
            <a:lvl5pPr marL="1714500" indent="-190500" eaLnBrk="1" hangingPunct="1">
              <a:spcBef>
                <a:spcPct val="20000"/>
              </a:spcBef>
              <a:buFont typeface="Times" pitchFamily="-84" charset="0"/>
              <a:buChar char="–"/>
              <a:defRPr sz="1500">
                <a:latin typeface="+mn-lt"/>
              </a:defRPr>
            </a:lvl5pPr>
            <a:lvl6pPr marL="21717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6pPr>
            <a:lvl7pPr marL="26289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7pPr>
            <a:lvl8pPr marL="30861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8pPr>
            <a:lvl9pPr marL="35433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9pPr>
          </a:lstStyle>
          <a:p>
            <a:endParaRPr lang="en-US" dirty="0"/>
          </a:p>
        </p:txBody>
      </p:sp>
      <p:sp>
        <p:nvSpPr>
          <p:cNvPr id="15" name="Rechteck 14"/>
          <p:cNvSpPr/>
          <p:nvPr userDrawn="1"/>
        </p:nvSpPr>
        <p:spPr bwMode="auto">
          <a:xfrm>
            <a:off x="0" y="116632"/>
            <a:ext cx="4304928" cy="151216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Times" charset="0"/>
              <a:ea typeface="ＭＳ Ｐゴシック" charset="0"/>
            </a:endParaRPr>
          </a:p>
        </p:txBody>
      </p:sp>
      <p:pic>
        <p:nvPicPr>
          <p:cNvPr id="9" name="Picture 44" descr="Log_PHB_bordeau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7315200" y="52388"/>
            <a:ext cx="2227263" cy="70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feld 10" descr="&lt;templatemetadata_ersteller2info&gt;"/>
          <p:cNvSpPr txBox="1"/>
          <p:nvPr userDrawn="1"/>
        </p:nvSpPr>
        <p:spPr>
          <a:xfrm>
            <a:off x="457200" y="4640682"/>
            <a:ext cx="4320000" cy="252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>
            <a:defPPr>
              <a:defRPr lang="de-CH"/>
            </a:defPPr>
            <a:lvl1pPr>
              <a:defRPr sz="1200" b="1">
                <a:latin typeface="+mj-lt"/>
              </a:defRPr>
            </a:lvl1pPr>
          </a:lstStyle>
          <a:p>
            <a:r>
              <a:rPr lang="de-CH">
                <a:solidFill>
                  <a:srgbClr val="000000"/>
                </a:solidFill>
              </a:rPr>
              <a:t>    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Textfeld 12" descr="&lt;mitarbeiter_ersteller2_funktion&gt;"/>
          <p:cNvSpPr txBox="1"/>
          <p:nvPr userDrawn="1"/>
        </p:nvSpPr>
        <p:spPr>
          <a:xfrm>
            <a:off x="457200" y="4858704"/>
            <a:ext cx="4320000" cy="216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de-CH"/>
            </a:defPPr>
            <a:lvl1pPr>
              <a:defRPr sz="1200">
                <a:latin typeface="+mj-lt"/>
              </a:defRPr>
            </a:lvl1pPr>
          </a:lstStyle>
          <a:p>
            <a:r>
              <a:rPr lang="de-CH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91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äsentation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 bwMode="auto">
          <a:xfrm>
            <a:off x="0" y="1268413"/>
            <a:ext cx="9906000" cy="50403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1" name="Bild 9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350" y="1268413"/>
            <a:ext cx="98996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>
            <a:lvl1pPr marL="342900" indent="-342900" eaLnBrk="1" hangingPunct="1">
              <a:buClr>
                <a:srgbClr val="B8223F"/>
              </a:buClr>
              <a:buFont typeface="Arial" charset="0"/>
              <a:buAutoNum type="arabicPeriod"/>
              <a:defRPr lang="de-DE" sz="2000"/>
            </a:lvl1pPr>
          </a:lstStyle>
          <a:p>
            <a:pPr marL="342900" lvl="0" indent="-342900" eaLnBrk="1" hangingPunct="1">
              <a:buClr>
                <a:srgbClr val="B8223F"/>
              </a:buClr>
              <a:buFont typeface="Arial" charset="0"/>
              <a:buAutoNum type="arabicPeriod"/>
              <a:defRPr/>
            </a:pPr>
            <a:r>
              <a:rPr lang="de-DE" sz="2400" dirty="0">
                <a:ea typeface="+mn-ea"/>
                <a:cs typeface="+mn-cs"/>
              </a:rPr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4850" y="6553200"/>
            <a:ext cx="64775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3DD4F-F0FC-40AC-8E93-A8527A3C375C}" type="datetime3">
              <a:rPr lang="fr-CH">
                <a:solidFill>
                  <a:srgbClr val="000000"/>
                </a:solidFill>
              </a:rPr>
              <a:pPr>
                <a:defRPr/>
              </a:pPr>
              <a:t>08/03/21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4001E-06CE-4037-A2BF-F0E290BF1BAC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6" name="Textfeld 5"/>
          <p:cNvSpPr txBox="1"/>
          <p:nvPr userDrawn="1"/>
        </p:nvSpPr>
        <p:spPr>
          <a:xfrm>
            <a:off x="457200" y="334800"/>
            <a:ext cx="8992800" cy="79200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r>
              <a:rPr lang="de-CH" sz="2200" b="1" dirty="0">
                <a:solidFill>
                  <a:srgbClr val="000000"/>
                </a:solidFill>
                <a:latin typeface="Arial"/>
              </a:rPr>
              <a:t>INHALTE</a:t>
            </a:r>
            <a:endParaRPr lang="en-US" sz="2200" b="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3812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 bwMode="auto">
          <a:xfrm>
            <a:off x="0" y="0"/>
            <a:ext cx="9906000" cy="63087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584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7600" y="1918800"/>
            <a:ext cx="8420400" cy="13608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lang="en-US" sz="3600" u="sng" cap="all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>
                <a:solidFill>
                  <a:srgbClr val="000000"/>
                </a:solidFill>
              </a:rPr>
              <a:pPr>
                <a:defRPr/>
              </a:pPr>
              <a:t>08/03/21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69861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1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3375"/>
            <a:ext cx="8991600" cy="79216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CH" dirty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28775"/>
            <a:ext cx="8991600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4849" y="6553200"/>
            <a:ext cx="703263" cy="30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Arial" pitchFamily="34" charset="0"/>
              </a:defRPr>
            </a:lvl1pPr>
          </a:lstStyle>
          <a:p>
            <a:pPr>
              <a:defRPr/>
            </a:pPr>
            <a:fld id="{1EE3753F-45E5-4FE9-9AFC-A1027074F60A}" type="datetime3">
              <a:rPr lang="fr-CH"/>
              <a:pPr>
                <a:defRPr/>
              </a:pPr>
              <a:t>08/03/21</a:t>
            </a:fld>
            <a:endParaRPr lang="de-CH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338" y="6530975"/>
            <a:ext cx="434206" cy="3270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B8223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DF1E586E-1D0D-4C3C-A1D4-CDFAF8F9F54C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pic>
        <p:nvPicPr>
          <p:cNvPr id="1031" name="Bild 2" descr="Log_PHB_bordeau.jp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948613" y="6308725"/>
            <a:ext cx="15414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Bild 9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1268413"/>
            <a:ext cx="9899650" cy="7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33" name="Gerade Verbindung 4"/>
          <p:cNvCxnSpPr>
            <a:cxnSpLocks noChangeShapeType="1"/>
          </p:cNvCxnSpPr>
          <p:nvPr/>
        </p:nvCxnSpPr>
        <p:spPr bwMode="auto">
          <a:xfrm>
            <a:off x="0" y="6308725"/>
            <a:ext cx="9906000" cy="0"/>
          </a:xfrm>
          <a:prstGeom prst="line">
            <a:avLst/>
          </a:prstGeom>
          <a:noFill/>
          <a:ln w="6350" algn="ctr">
            <a:solidFill>
              <a:srgbClr val="B3B3B3"/>
            </a:solidFill>
            <a:round/>
            <a:headEnd/>
            <a:tailEnd/>
          </a:ln>
        </p:spPr>
      </p:cxnSp>
      <p:sp>
        <p:nvSpPr>
          <p:cNvPr id="3" name="Textfeld 2" descr="PHBern, &lt;institut_organisation&gt;, &lt;templatemetadata_erstellerinfo&gt;"/>
          <p:cNvSpPr txBox="1"/>
          <p:nvPr/>
        </p:nvSpPr>
        <p:spPr>
          <a:xfrm>
            <a:off x="1407599" y="6552000"/>
            <a:ext cx="5202000" cy="306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de-CH" sz="800" dirty="0">
                <a:latin typeface="+mj-lt"/>
              </a:rPr>
              <a:t>PHBern, Institut für Weiterbildung und Medienbildung, Nathalie Glatthaar</a:t>
            </a:r>
            <a:endParaRPr lang="en-US" sz="800" dirty="0"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77" r:id="rId2"/>
    <p:sldLayoutId id="2147483783" r:id="rId3"/>
    <p:sldLayoutId id="2147483776" r:id="rId4"/>
    <p:sldLayoutId id="2147483781" r:id="rId5"/>
    <p:sldLayoutId id="2147483784" r:id="rId6"/>
  </p:sldLayoutIdLst>
  <p:hf hdr="0"/>
  <p:txStyles>
    <p:titleStyle>
      <a:lvl1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uFill>
            <a:solidFill>
              <a:srgbClr val="B8223F"/>
            </a:solidFill>
          </a:uFill>
          <a:latin typeface="+mj-lt"/>
          <a:ea typeface="MS PGothic" pitchFamily="34" charset="-128"/>
          <a:cs typeface="ＭＳ Ｐゴシック" charset="0"/>
        </a:defRPr>
      </a:lvl1pPr>
      <a:lvl2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9pPr>
    </p:titleStyle>
    <p:bodyStyle>
      <a:lvl1pPr marL="190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571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>
          <a:solidFill>
            <a:schemeClr val="tx1"/>
          </a:solidFill>
          <a:latin typeface="+mn-lt"/>
          <a:ea typeface="MS PGothic" pitchFamily="34" charset="-128"/>
        </a:defRPr>
      </a:lvl2pPr>
      <a:lvl3pPr marL="952500" indent="-1905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MS PGothic" pitchFamily="34" charset="-128"/>
        </a:defRPr>
      </a:lvl3pPr>
      <a:lvl4pPr marL="1333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1600">
          <a:solidFill>
            <a:schemeClr val="tx1"/>
          </a:solidFill>
          <a:latin typeface="+mn-lt"/>
          <a:ea typeface="MS PGothic" pitchFamily="34" charset="-128"/>
        </a:defRPr>
      </a:lvl4pPr>
      <a:lvl5pPr marL="1714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–"/>
        <a:defRPr sz="1500">
          <a:solidFill>
            <a:schemeClr val="tx1"/>
          </a:solidFill>
          <a:latin typeface="+mn-lt"/>
          <a:ea typeface="MS PGothic" pitchFamily="34" charset="-128"/>
        </a:defRPr>
      </a:lvl5pPr>
      <a:lvl6pPr marL="21717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6pPr>
      <a:lvl7pPr marL="26289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7pPr>
      <a:lvl8pPr marL="30861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8pPr>
      <a:lvl9pPr marL="35433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3375"/>
            <a:ext cx="8991600" cy="79216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CH" dirty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28775"/>
            <a:ext cx="8991600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4849" y="6553200"/>
            <a:ext cx="703263" cy="30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Arial" pitchFamily="34" charset="0"/>
              </a:defRPr>
            </a:lvl1pPr>
          </a:lstStyle>
          <a:p>
            <a:pPr>
              <a:defRPr/>
            </a:pPr>
            <a:fld id="{1EE3753F-45E5-4FE9-9AFC-A1027074F60A}" type="datetime3">
              <a:rPr lang="fr-CH">
                <a:solidFill>
                  <a:srgbClr val="000000"/>
                </a:solidFill>
              </a:rPr>
              <a:pPr>
                <a:defRPr/>
              </a:pPr>
              <a:t>08/03/21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338" y="6530975"/>
            <a:ext cx="434206" cy="3270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B8223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DF1E586E-1D0D-4C3C-A1D4-CDFAF8F9F54C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pic>
        <p:nvPicPr>
          <p:cNvPr id="1031" name="Bild 2" descr="Log_PHB_bordeau.jpg"/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948613" y="6308725"/>
            <a:ext cx="15414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Bild 9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1268413"/>
            <a:ext cx="9899650" cy="7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33" name="Gerade Verbindung 4"/>
          <p:cNvCxnSpPr>
            <a:cxnSpLocks noChangeShapeType="1"/>
          </p:cNvCxnSpPr>
          <p:nvPr/>
        </p:nvCxnSpPr>
        <p:spPr bwMode="auto">
          <a:xfrm>
            <a:off x="0" y="6308725"/>
            <a:ext cx="9906000" cy="0"/>
          </a:xfrm>
          <a:prstGeom prst="line">
            <a:avLst/>
          </a:prstGeom>
          <a:noFill/>
          <a:ln w="6350" algn="ctr">
            <a:solidFill>
              <a:srgbClr val="B3B3B3"/>
            </a:solidFill>
            <a:round/>
            <a:headEnd/>
            <a:tailEnd/>
          </a:ln>
        </p:spPr>
      </p:cxnSp>
      <p:sp>
        <p:nvSpPr>
          <p:cNvPr id="3" name="Textfeld 2" descr="PHBern, &lt;institut_organisation&gt;, &lt;templatemetadata_erstellerinfo&gt;"/>
          <p:cNvSpPr txBox="1"/>
          <p:nvPr/>
        </p:nvSpPr>
        <p:spPr>
          <a:xfrm>
            <a:off x="1407599" y="6552000"/>
            <a:ext cx="5202000" cy="306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de-CH" sz="800">
                <a:solidFill>
                  <a:srgbClr val="000000"/>
                </a:solidFill>
                <a:latin typeface="Arial"/>
              </a:rPr>
              <a:t>PHBern, Institut für Weiterbildung und Medienbildung, Priska Hellmüller</a:t>
            </a:r>
            <a:endParaRPr lang="en-US" sz="8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685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7" r:id="rId7"/>
    <p:sldLayoutId id="2147483798" r:id="rId8"/>
    <p:sldLayoutId id="2147483799" r:id="rId9"/>
  </p:sldLayoutIdLst>
  <p:hf hdr="0"/>
  <p:txStyles>
    <p:titleStyle>
      <a:lvl1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uFill>
            <a:solidFill>
              <a:srgbClr val="B8223F"/>
            </a:solidFill>
          </a:uFill>
          <a:latin typeface="+mj-lt"/>
          <a:ea typeface="MS PGothic" pitchFamily="34" charset="-128"/>
          <a:cs typeface="ＭＳ Ｐゴシック" charset="0"/>
        </a:defRPr>
      </a:lvl1pPr>
      <a:lvl2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9pPr>
    </p:titleStyle>
    <p:bodyStyle>
      <a:lvl1pPr marL="190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571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>
          <a:solidFill>
            <a:schemeClr val="tx1"/>
          </a:solidFill>
          <a:latin typeface="+mn-lt"/>
          <a:ea typeface="MS PGothic" pitchFamily="34" charset="-128"/>
        </a:defRPr>
      </a:lvl2pPr>
      <a:lvl3pPr marL="952500" indent="-1905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MS PGothic" pitchFamily="34" charset="-128"/>
        </a:defRPr>
      </a:lvl3pPr>
      <a:lvl4pPr marL="1333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1600">
          <a:solidFill>
            <a:schemeClr val="tx1"/>
          </a:solidFill>
          <a:latin typeface="+mn-lt"/>
          <a:ea typeface="MS PGothic" pitchFamily="34" charset="-128"/>
        </a:defRPr>
      </a:lvl4pPr>
      <a:lvl5pPr marL="1714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–"/>
        <a:defRPr sz="1500">
          <a:solidFill>
            <a:schemeClr val="tx1"/>
          </a:solidFill>
          <a:latin typeface="+mn-lt"/>
          <a:ea typeface="MS PGothic" pitchFamily="34" charset="-128"/>
        </a:defRPr>
      </a:lvl5pPr>
      <a:lvl6pPr marL="21717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6pPr>
      <a:lvl7pPr marL="26289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7pPr>
      <a:lvl8pPr marL="30861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8pPr>
      <a:lvl9pPr marL="35433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-735632" y="945542"/>
            <a:ext cx="8991600" cy="4248472"/>
          </a:xfrm>
        </p:spPr>
        <p:txBody>
          <a:bodyPr/>
          <a:lstStyle/>
          <a:p>
            <a:endParaRPr lang="de-CH" dirty="0"/>
          </a:p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fld id="{A94C371D-24B2-47B7-9AD0-3B8871DAA026}" type="datetime3">
              <a:rPr lang="fr-CH" smtClean="0"/>
              <a:pPr>
                <a:defRPr/>
              </a:pPr>
              <a:t>08/03/21</a:t>
            </a:fld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7B92AAA4-D506-48BD-A13E-CDA08EE00415}" type="slidenum">
              <a:rPr lang="de-CH" smtClean="0"/>
              <a:pPr>
                <a:defRPr/>
              </a:pPr>
              <a:t>1</a:t>
            </a:fld>
            <a:endParaRPr lang="de-CH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458149" y="764704"/>
            <a:ext cx="9247379" cy="432049"/>
          </a:xfrm>
        </p:spPr>
        <p:txBody>
          <a:bodyPr/>
          <a:lstStyle/>
          <a:p>
            <a:r>
              <a:rPr lang="de-CH" sz="2000" dirty="0"/>
              <a:t>Gesprächsablauf </a:t>
            </a:r>
            <a:r>
              <a:rPr lang="de-CH" sz="1400" dirty="0"/>
              <a:t>(gem. I. Fliegen, 2018)</a:t>
            </a:r>
            <a:endParaRPr lang="de-CH" sz="1400" b="0" dirty="0"/>
          </a:p>
        </p:txBody>
      </p:sp>
      <p:sp>
        <p:nvSpPr>
          <p:cNvPr id="13" name="Textplatzhalt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err="1"/>
              <a:t>Rekrutierung</a:t>
            </a:r>
            <a:r>
              <a:rPr lang="en-US" dirty="0"/>
              <a:t> </a:t>
            </a:r>
            <a:r>
              <a:rPr lang="en-US" dirty="0" err="1"/>
              <a:t>Lehrperson</a:t>
            </a:r>
            <a:endParaRPr lang="en-US" dirty="0"/>
          </a:p>
          <a:p>
            <a:endParaRPr lang="de-CH" dirty="0"/>
          </a:p>
        </p:txBody>
      </p:sp>
      <p:sp>
        <p:nvSpPr>
          <p:cNvPr id="7" name="Textfeld 6"/>
          <p:cNvSpPr txBox="1"/>
          <p:nvPr/>
        </p:nvSpPr>
        <p:spPr>
          <a:xfrm>
            <a:off x="128464" y="1391888"/>
            <a:ext cx="9777536" cy="546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1" hangingPunct="1">
              <a:spcBef>
                <a:spcPct val="20000"/>
              </a:spcBef>
              <a:buFont typeface="+mj-lt"/>
              <a:buAutoNum type="arabicPeriod"/>
            </a:pPr>
            <a:r>
              <a:rPr lang="de-CH" sz="1800" b="1" dirty="0">
                <a:latin typeface="+mn-lt"/>
                <a:cs typeface="ＭＳ Ｐゴシック" charset="0"/>
              </a:rPr>
              <a:t>Begrüssung / Warm-Up: </a:t>
            </a:r>
            <a:r>
              <a:rPr lang="de-CH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ＭＳ Ｐゴシック" charset="0"/>
              </a:rPr>
              <a:t>(10 Min)</a:t>
            </a:r>
          </a:p>
          <a:p>
            <a:pPr marL="8001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  <a:cs typeface="ＭＳ Ｐゴシック" charset="0"/>
              </a:rPr>
              <a:t>Vorstellung aller Gesprächsteilnehmenden</a:t>
            </a:r>
          </a:p>
          <a:p>
            <a:pPr marL="8001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  <a:cs typeface="ＭＳ Ｐゴシック" charset="0"/>
              </a:rPr>
              <a:t>Information über Ablauf, Zeit, Inhalt, Position (kurz!)</a:t>
            </a:r>
          </a:p>
          <a:p>
            <a:pPr marL="342900" indent="-342900" eaLnBrk="1" hangingPunct="1">
              <a:spcBef>
                <a:spcPct val="20000"/>
              </a:spcBef>
              <a:buFont typeface="+mj-lt"/>
              <a:buAutoNum type="arabicPeriod"/>
            </a:pPr>
            <a:r>
              <a:rPr lang="de-CH" sz="1800" b="1" dirty="0">
                <a:latin typeface="+mn-lt"/>
                <a:cs typeface="ＭＳ Ｐゴシック" charset="0"/>
              </a:rPr>
              <a:t>Selbstdarstellung des/der Bewerbenden</a:t>
            </a:r>
            <a:r>
              <a:rPr lang="de-CH" sz="1800" dirty="0">
                <a:latin typeface="+mn-lt"/>
                <a:cs typeface="ＭＳ Ｐゴシック" charset="0"/>
              </a:rPr>
              <a:t>  </a:t>
            </a:r>
            <a:r>
              <a:rPr lang="de-CH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ＭＳ Ｐゴシック" charset="0"/>
              </a:rPr>
              <a:t>(15 Min)</a:t>
            </a:r>
          </a:p>
          <a:p>
            <a:pPr marL="8001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  <a:cs typeface="ＭＳ Ｐゴシック" charset="0"/>
              </a:rPr>
              <a:t>Fragen zur beruflichen Entwicklung</a:t>
            </a:r>
          </a:p>
          <a:p>
            <a:pPr marL="8001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  <a:cs typeface="ＭＳ Ｐゴシック" charset="0"/>
              </a:rPr>
              <a:t>Zum Lebenslauf</a:t>
            </a:r>
          </a:p>
          <a:p>
            <a:pPr marL="8001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  <a:cs typeface="ＭＳ Ｐゴシック" charset="0"/>
              </a:rPr>
              <a:t>Zu den sonstigen Bewerbungsunterlagen</a:t>
            </a:r>
          </a:p>
          <a:p>
            <a:pPr marL="342900" indent="-342900" eaLnBrk="1" hangingPunct="1">
              <a:spcBef>
                <a:spcPct val="20000"/>
              </a:spcBef>
              <a:buFont typeface="+mj-lt"/>
              <a:buAutoNum type="arabicPeriod"/>
            </a:pPr>
            <a:r>
              <a:rPr lang="de-CH" sz="1800" b="1" dirty="0">
                <a:latin typeface="+mn-lt"/>
                <a:cs typeface="ＭＳ Ｐゴシック" charset="0"/>
              </a:rPr>
              <a:t>Stellenbezogene Fragen zu den Musskriterien </a:t>
            </a:r>
            <a:r>
              <a:rPr lang="de-CH" sz="1800" dirty="0">
                <a:latin typeface="+mn-lt"/>
                <a:cs typeface="ＭＳ Ｐゴシック" charset="0"/>
              </a:rPr>
              <a:t>(strukturiert) </a:t>
            </a:r>
            <a:r>
              <a:rPr lang="de-CH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ＭＳ Ｐゴシック" charset="0"/>
              </a:rPr>
              <a:t>(40 Min)</a:t>
            </a:r>
          </a:p>
          <a:p>
            <a:pPr marL="342900" indent="-342900" eaLnBrk="1" hangingPunct="1">
              <a:spcBef>
                <a:spcPct val="20000"/>
              </a:spcBef>
              <a:buFont typeface="+mj-lt"/>
              <a:buAutoNum type="arabicPeriod"/>
            </a:pPr>
            <a:r>
              <a:rPr lang="de-CH" sz="1800" b="1" dirty="0">
                <a:latin typeface="+mn-lt"/>
                <a:cs typeface="ＭＳ Ｐゴシック" charset="0"/>
              </a:rPr>
              <a:t>Informationen über die Stelle, das Team und die Schule/ Gemeinde </a:t>
            </a:r>
            <a:r>
              <a:rPr lang="de-CH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ＭＳ Ｐゴシック" charset="0"/>
              </a:rPr>
              <a:t>(10 Min)</a:t>
            </a:r>
          </a:p>
          <a:p>
            <a:pPr marL="342900" indent="-342900" eaLnBrk="1" hangingPunct="1">
              <a:spcBef>
                <a:spcPct val="20000"/>
              </a:spcBef>
              <a:buFont typeface="+mj-lt"/>
              <a:buAutoNum type="arabicPeriod"/>
            </a:pPr>
            <a:r>
              <a:rPr lang="de-CH" sz="1800" b="1" dirty="0">
                <a:latin typeface="+mn-lt"/>
                <a:cs typeface="ＭＳ Ｐゴシック" charset="0"/>
              </a:rPr>
              <a:t>Fragen des/der Bewerbenden zur Stelle, </a:t>
            </a:r>
            <a:r>
              <a:rPr lang="de-CH" sz="1800" dirty="0">
                <a:latin typeface="+mn-lt"/>
                <a:cs typeface="ＭＳ Ｐゴシック" charset="0"/>
              </a:rPr>
              <a:t>zur Schule und Gemeinde </a:t>
            </a:r>
            <a:r>
              <a:rPr lang="de-CH" sz="18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ＭＳ Ｐゴシック" charset="0"/>
              </a:rPr>
              <a:t>(</a:t>
            </a:r>
            <a:r>
              <a:rPr lang="de-CH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ＭＳ Ｐゴシック" charset="0"/>
              </a:rPr>
              <a:t>max. 10 Min)</a:t>
            </a:r>
          </a:p>
          <a:p>
            <a:pPr marL="342900" indent="-342900" eaLnBrk="1" hangingPunct="1">
              <a:spcBef>
                <a:spcPct val="20000"/>
              </a:spcBef>
              <a:buFont typeface="+mj-lt"/>
              <a:buAutoNum type="arabicPeriod"/>
            </a:pPr>
            <a:r>
              <a:rPr lang="de-CH" sz="1800" b="1" dirty="0">
                <a:latin typeface="+mn-lt"/>
              </a:rPr>
              <a:t>Vertrags- und Lohnfragen: </a:t>
            </a:r>
          </a:p>
          <a:p>
            <a:pPr marL="800100" lvl="1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</a:rPr>
              <a:t>Formelle Rahmenbedingungen</a:t>
            </a:r>
          </a:p>
          <a:p>
            <a:pPr marL="342900" indent="-342900" eaLnBrk="1" hangingPunct="1">
              <a:spcBef>
                <a:spcPct val="20000"/>
              </a:spcBef>
              <a:buFont typeface="+mj-lt"/>
              <a:buAutoNum type="arabicPeriod"/>
            </a:pPr>
            <a:r>
              <a:rPr lang="de-CH" sz="1800" b="1" dirty="0">
                <a:latin typeface="+mn-lt"/>
              </a:rPr>
              <a:t>Abschluss und Verabschiedung: </a:t>
            </a:r>
            <a:r>
              <a:rPr lang="de-CH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rPr>
              <a:t>(5 Min)</a:t>
            </a:r>
          </a:p>
          <a:p>
            <a:pPr marL="742950" lvl="1" indent="-28575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</a:rPr>
              <a:t>Dank, kurzes Feedback</a:t>
            </a:r>
          </a:p>
          <a:p>
            <a:pPr marL="742950" lvl="1" indent="-28575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</a:rPr>
              <a:t>Weiterer Prozess</a:t>
            </a:r>
          </a:p>
          <a:p>
            <a:pPr marL="342900" indent="-342900" eaLnBrk="1" hangingPunct="1">
              <a:spcBef>
                <a:spcPct val="20000"/>
              </a:spcBef>
              <a:buFont typeface="+mj-lt"/>
              <a:buAutoNum type="arabicPeriod"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56534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-735632" y="945542"/>
            <a:ext cx="8991600" cy="4248472"/>
          </a:xfrm>
        </p:spPr>
        <p:txBody>
          <a:bodyPr/>
          <a:lstStyle/>
          <a:p>
            <a:endParaRPr lang="de-CH" dirty="0"/>
          </a:p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fld id="{A94C371D-24B2-47B7-9AD0-3B8871DAA026}" type="datetime3">
              <a:rPr lang="fr-CH" smtClean="0"/>
              <a:pPr>
                <a:defRPr/>
              </a:pPr>
              <a:t>08/03/21</a:t>
            </a:fld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7B92AAA4-D506-48BD-A13E-CDA08EE00415}" type="slidenum">
              <a:rPr lang="de-CH" smtClean="0"/>
              <a:pPr>
                <a:defRPr/>
              </a:pPr>
              <a:t>2</a:t>
            </a:fld>
            <a:endParaRPr lang="de-CH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458149" y="764704"/>
            <a:ext cx="9247379" cy="432049"/>
          </a:xfrm>
        </p:spPr>
        <p:txBody>
          <a:bodyPr/>
          <a:lstStyle/>
          <a:p>
            <a:r>
              <a:rPr lang="de-CH" sz="2000" dirty="0"/>
              <a:t>Gesprächsablauf </a:t>
            </a:r>
            <a:r>
              <a:rPr lang="de-CH" sz="1400" dirty="0"/>
              <a:t>(gem. I. Fliegen, 2018)</a:t>
            </a:r>
            <a:endParaRPr lang="de-CH" sz="1400" b="0" dirty="0"/>
          </a:p>
        </p:txBody>
      </p:sp>
      <p:sp>
        <p:nvSpPr>
          <p:cNvPr id="13" name="Textplatzhalt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err="1"/>
              <a:t>Rekrutierung</a:t>
            </a:r>
            <a:r>
              <a:rPr lang="en-US" dirty="0"/>
              <a:t> </a:t>
            </a:r>
            <a:r>
              <a:rPr lang="en-US" dirty="0" err="1"/>
              <a:t>Lehrperson</a:t>
            </a:r>
            <a:endParaRPr lang="en-US" dirty="0"/>
          </a:p>
          <a:p>
            <a:endParaRPr lang="de-CH" dirty="0"/>
          </a:p>
        </p:txBody>
      </p:sp>
      <p:sp>
        <p:nvSpPr>
          <p:cNvPr id="7" name="Textfeld 6"/>
          <p:cNvSpPr txBox="1"/>
          <p:nvPr/>
        </p:nvSpPr>
        <p:spPr>
          <a:xfrm>
            <a:off x="114386" y="1332397"/>
            <a:ext cx="9777536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800" b="1" dirty="0">
                <a:latin typeface="+mn-lt"/>
              </a:rPr>
              <a:t>Hinweise: </a:t>
            </a:r>
          </a:p>
          <a:p>
            <a:endParaRPr lang="de-CH" sz="1800" dirty="0">
              <a:latin typeface="+mn-lt"/>
            </a:endParaRPr>
          </a:p>
          <a:p>
            <a:pPr marL="157505" indent="-157505">
              <a:buAutoNum type="arabicPeriod"/>
            </a:pPr>
            <a:r>
              <a:rPr lang="de-CH" sz="1800" dirty="0">
                <a:latin typeface="+mn-lt"/>
              </a:rPr>
              <a:t>Rahmen schaffen, Wohlfühlklima</a:t>
            </a:r>
            <a:br>
              <a:rPr lang="de-CH" sz="1800" dirty="0">
                <a:latin typeface="+mn-lt"/>
              </a:rPr>
            </a:br>
            <a:endParaRPr lang="de-CH" sz="1800" dirty="0">
              <a:latin typeface="+mn-lt"/>
            </a:endParaRPr>
          </a:p>
          <a:p>
            <a:pPr marL="157505" indent="-157505">
              <a:buAutoNum type="arabicPeriod"/>
            </a:pPr>
            <a:r>
              <a:rPr lang="de-CH" sz="1800" dirty="0">
                <a:latin typeface="+mn-lt"/>
              </a:rPr>
              <a:t>Frage z.B. Führen Sie uns doch einmal kurz und knapp durch die wichtigsten Stationen ihres beruflichen Lebens. Oder ‘Berichten Sie uns etwas ausführlicher zu dieser beruflichen Stationen?’</a:t>
            </a:r>
            <a:br>
              <a:rPr lang="de-CH" sz="1800" dirty="0">
                <a:latin typeface="+mn-lt"/>
              </a:rPr>
            </a:br>
            <a:endParaRPr lang="de-CH" sz="1800" dirty="0">
              <a:latin typeface="+mn-lt"/>
            </a:endParaRPr>
          </a:p>
          <a:p>
            <a:pPr marL="157505" indent="-157505">
              <a:buAutoNum type="arabicPeriod"/>
            </a:pPr>
            <a:r>
              <a:rPr lang="de-CH" sz="1800" dirty="0">
                <a:latin typeface="+mn-lt"/>
              </a:rPr>
              <a:t>Z.B. wann wird diese Ausbildung abgeschlossen? Oder Warum erfolgt der Wechsel gerade jetzt? </a:t>
            </a:r>
            <a:br>
              <a:rPr lang="de-CH" sz="1800" dirty="0">
                <a:latin typeface="+mn-lt"/>
              </a:rPr>
            </a:br>
            <a:endParaRPr lang="de-CH" sz="1800" dirty="0">
              <a:latin typeface="+mn-lt"/>
            </a:endParaRPr>
          </a:p>
          <a:p>
            <a:pPr marL="157505" indent="-157505">
              <a:buAutoNum type="arabicPeriod"/>
            </a:pPr>
            <a:r>
              <a:rPr lang="de-CH" sz="1800" dirty="0">
                <a:latin typeface="+mn-lt"/>
              </a:rPr>
              <a:t>Ist der wichtigste diagnostische Schritt!! Alle Fragen sollten Informationen liefern, um am Ende zu beurteilen, ob es tatsächlich ein A-Kandidat ist. </a:t>
            </a:r>
            <a:br>
              <a:rPr lang="de-CH" sz="1800" dirty="0">
                <a:latin typeface="+mn-lt"/>
              </a:rPr>
            </a:br>
            <a:r>
              <a:rPr lang="de-CH" sz="1800" dirty="0">
                <a:latin typeface="+mn-lt"/>
              </a:rPr>
              <a:t>Musskriterien vertieft erfragen/ Stille und Nachdenkpausen aushalten können/ diagnostische Herangehensweise</a:t>
            </a:r>
          </a:p>
          <a:p>
            <a:pPr eaLnBrk="1" hangingPunct="1">
              <a:spcBef>
                <a:spcPct val="20000"/>
              </a:spcBef>
            </a:pPr>
            <a:endParaRPr lang="de-CH" sz="1600" dirty="0"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Font typeface="+mj-lt"/>
              <a:buAutoNum type="arabicPeriod"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88315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-735632" y="945542"/>
            <a:ext cx="8991600" cy="4248472"/>
          </a:xfrm>
        </p:spPr>
        <p:txBody>
          <a:bodyPr/>
          <a:lstStyle/>
          <a:p>
            <a:endParaRPr lang="de-CH" dirty="0"/>
          </a:p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fld id="{A94C371D-24B2-47B7-9AD0-3B8871DAA026}" type="datetime3">
              <a:rPr lang="fr-CH" smtClean="0"/>
              <a:pPr>
                <a:defRPr/>
              </a:pPr>
              <a:t>08/03/21</a:t>
            </a:fld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7B92AAA4-D506-48BD-A13E-CDA08EE00415}" type="slidenum">
              <a:rPr lang="de-CH" smtClean="0"/>
              <a:pPr>
                <a:defRPr/>
              </a:pPr>
              <a:t>3</a:t>
            </a:fld>
            <a:endParaRPr lang="de-CH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458149" y="764704"/>
            <a:ext cx="9247379" cy="432049"/>
          </a:xfrm>
        </p:spPr>
        <p:txBody>
          <a:bodyPr/>
          <a:lstStyle/>
          <a:p>
            <a:r>
              <a:rPr lang="de-CH" sz="2000" dirty="0"/>
              <a:t>Gesprächsablauf </a:t>
            </a:r>
            <a:r>
              <a:rPr lang="de-CH" sz="1400" dirty="0"/>
              <a:t>(gem. I. Fliegen, 2018)</a:t>
            </a:r>
            <a:endParaRPr lang="de-CH" sz="1400" b="0" dirty="0"/>
          </a:p>
        </p:txBody>
      </p:sp>
      <p:sp>
        <p:nvSpPr>
          <p:cNvPr id="13" name="Textplatzhalt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err="1"/>
              <a:t>Rekrutierung</a:t>
            </a:r>
            <a:r>
              <a:rPr lang="en-US" dirty="0"/>
              <a:t> </a:t>
            </a:r>
            <a:r>
              <a:rPr lang="en-US" dirty="0" err="1"/>
              <a:t>Lehrperson</a:t>
            </a:r>
            <a:endParaRPr lang="en-US" dirty="0"/>
          </a:p>
          <a:p>
            <a:endParaRPr lang="de-CH" dirty="0"/>
          </a:p>
        </p:txBody>
      </p:sp>
      <p:sp>
        <p:nvSpPr>
          <p:cNvPr id="7" name="Textfeld 6"/>
          <p:cNvSpPr txBox="1"/>
          <p:nvPr/>
        </p:nvSpPr>
        <p:spPr>
          <a:xfrm>
            <a:off x="114386" y="1332397"/>
            <a:ext cx="9777536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800" b="1" dirty="0">
                <a:latin typeface="+mn-lt"/>
              </a:rPr>
              <a:t>Hinweise: </a:t>
            </a:r>
            <a:br>
              <a:rPr lang="de-CH" sz="1800" b="1" dirty="0">
                <a:latin typeface="+mn-lt"/>
              </a:rPr>
            </a:br>
            <a:endParaRPr lang="de-CH" sz="1800" b="1" dirty="0">
              <a:latin typeface="+mn-lt"/>
            </a:endParaRPr>
          </a:p>
          <a:p>
            <a:r>
              <a:rPr lang="de-CH" sz="1800" dirty="0">
                <a:latin typeface="+mn-lt"/>
              </a:rPr>
              <a:t>5. Ausführliche Infos zu Stelle -&gt; warum erst jetzt? </a:t>
            </a:r>
          </a:p>
          <a:p>
            <a:pPr marL="472516" lvl="1" indent="-157505"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</a:rPr>
              <a:t>Bewerbende sind zu Beginn nervös, wenig Aufnahmefähig</a:t>
            </a:r>
          </a:p>
          <a:p>
            <a:pPr marL="472516" lvl="1" indent="-157505"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</a:rPr>
              <a:t>können ihre Antworten weniger sozialerwünscht ausgestalten, ungefilterte Selbstdarstellung</a:t>
            </a:r>
          </a:p>
          <a:p>
            <a:pPr marL="472516" lvl="1" indent="-157505"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</a:rPr>
              <a:t>Bei Nichteignung lässt sich dieser Punkt kürzen</a:t>
            </a:r>
          </a:p>
          <a:p>
            <a:pPr marL="472516" lvl="1" indent="-157505">
              <a:buFont typeface="Arial" panose="020B0604020202020204" pitchFamily="34" charset="0"/>
              <a:buChar char="•"/>
            </a:pPr>
            <a:r>
              <a:rPr lang="de-CH" sz="1800" dirty="0">
                <a:latin typeface="+mn-lt"/>
              </a:rPr>
              <a:t>Bei geeigneten Personen lassen sich positive Punkte herausstreichen oder </a:t>
            </a:r>
            <a:r>
              <a:rPr lang="de-CH" sz="1800" dirty="0" err="1">
                <a:latin typeface="+mn-lt"/>
              </a:rPr>
              <a:t>bgzl</a:t>
            </a:r>
            <a:r>
              <a:rPr lang="de-CH" sz="1800" dirty="0">
                <a:latin typeface="+mn-lt"/>
              </a:rPr>
              <a:t>. der Präferenzen des Bewerbenden noch ‘anpassen’</a:t>
            </a:r>
            <a:br>
              <a:rPr lang="de-CH" sz="1800" dirty="0">
                <a:latin typeface="+mn-lt"/>
              </a:rPr>
            </a:br>
            <a:endParaRPr lang="de-CH" sz="1800" dirty="0">
              <a:latin typeface="+mn-lt"/>
            </a:endParaRPr>
          </a:p>
          <a:p>
            <a:r>
              <a:rPr lang="de-CH" sz="1800" dirty="0">
                <a:latin typeface="+mn-lt"/>
              </a:rPr>
              <a:t>6. Ergibt häufig interessanten Dialog</a:t>
            </a:r>
          </a:p>
          <a:p>
            <a:pPr eaLnBrk="1" hangingPunct="1">
              <a:spcBef>
                <a:spcPct val="20000"/>
              </a:spcBef>
            </a:pPr>
            <a:endParaRPr lang="de-CH" sz="1600" dirty="0"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Font typeface="+mj-lt"/>
              <a:buAutoNum type="arabicPeriod"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47633412"/>
      </p:ext>
    </p:extLst>
  </p:cSld>
  <p:clrMapOvr>
    <a:masterClrMapping/>
  </p:clrMapOvr>
</p:sld>
</file>

<file path=ppt/theme/theme1.xml><?xml version="1.0" encoding="utf-8"?>
<a:theme xmlns:a="http://schemas.openxmlformats.org/drawingml/2006/main" name="PPT Vorlage allgemein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PT Vorlage allgemein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0D5ACB5D9A5C547A8A8A6B4DC26C831" ma:contentTypeVersion="2" ma:contentTypeDescription="Ein neues Dokument erstellen." ma:contentTypeScope="" ma:versionID="8c8102ed24477d93683e104f7068559e">
  <xsd:schema xmlns:xsd="http://www.w3.org/2001/XMLSchema" xmlns:xs="http://www.w3.org/2001/XMLSchema" xmlns:p="http://schemas.microsoft.com/office/2006/metadata/properties" xmlns:ns2="4ec5a2d1-872f-46b3-83ae-e3f81ffd97c7" targetNamespace="http://schemas.microsoft.com/office/2006/metadata/properties" ma:root="true" ma:fieldsID="f94354db0ec733e86691c00265673658" ns2:_="">
    <xsd:import namespace="4ec5a2d1-872f-46b3-83ae-e3f81ffd97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c5a2d1-872f-46b3-83ae-e3f81ffd97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8B23EED-7AD4-497B-9B75-544F77122FFC}"/>
</file>

<file path=customXml/itemProps2.xml><?xml version="1.0" encoding="utf-8"?>
<ds:datastoreItem xmlns:ds="http://schemas.openxmlformats.org/officeDocument/2006/customXml" ds:itemID="{59F18062-E8B5-4FFA-B760-68E4A08E1073}"/>
</file>

<file path=customXml/itemProps3.xml><?xml version="1.0" encoding="utf-8"?>
<ds:datastoreItem xmlns:ds="http://schemas.openxmlformats.org/officeDocument/2006/customXml" ds:itemID="{B8820ED0-5BB9-4054-A891-B0B8F781F2C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315</Words>
  <Application>Microsoft Office PowerPoint</Application>
  <PresentationFormat>A4-Papier (210 x 297 mm)</PresentationFormat>
  <Paragraphs>43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Times</vt:lpstr>
      <vt:lpstr>PPT Vorlage allgemein</vt:lpstr>
      <vt:lpstr>1_PPT Vorlage allgemein</vt:lpstr>
      <vt:lpstr>Gesprächsablauf (gem. I. Fliegen, 2018)</vt:lpstr>
      <vt:lpstr>Gesprächsablauf (gem. I. Fliegen, 2018)</vt:lpstr>
      <vt:lpstr>Gesprächsablauf (gem. I. Fliegen, 2018)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Lukas Schoch</dc:creator>
  <cp:lastModifiedBy>Glatthaar-Brändle, Nathalie</cp:lastModifiedBy>
  <cp:revision>431</cp:revision>
  <cp:lastPrinted>2019-04-26T15:06:12Z</cp:lastPrinted>
  <dcterms:created xsi:type="dcterms:W3CDTF">2013-07-23T09:39:30Z</dcterms:created>
  <dcterms:modified xsi:type="dcterms:W3CDTF">2021-03-08T17:37:33Z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skPaneEnabled">
    <vt:lpwstr>True</vt:lpwstr>
  </property>
  <property fmtid="{D5CDD505-2E9C-101B-9397-08002B2CF9AE}" pid="3" name="feld_datum">
    <vt:lpwstr/>
  </property>
  <property fmtid="{D5CDD505-2E9C-101B-9397-08002B2CF9AE}" pid="4" name="institut_description">
    <vt:lpwstr>Institut für Weiterbildung und Medienbildung (Weltistrasse)</vt:lpwstr>
  </property>
  <property fmtid="{D5CDD505-2E9C-101B-9397-08002B2CF9AE}" pid="5" name="institut_email">
    <vt:lpwstr>info.iwm@phbern.ch</vt:lpwstr>
  </property>
  <property fmtid="{D5CDD505-2E9C-101B-9397-08002B2CF9AE}" pid="6" name="institut_internet">
    <vt:lpwstr>www.phbern.ch</vt:lpwstr>
  </property>
  <property fmtid="{D5CDD505-2E9C-101B-9397-08002B2CF9AE}" pid="7" name="institut_kennung">
    <vt:lpwstr>Institut für Weiterbildung und Medienbildung (Weltistrasse)</vt:lpwstr>
  </property>
  <property fmtid="{D5CDD505-2E9C-101B-9397-08002B2CF9AE}" pid="8" name="institut_organisationmitzeilenumbruch">
    <vt:lpwstr>Institut für Weiterbildung_x000d_
und Medienbildung</vt:lpwstr>
  </property>
  <property fmtid="{D5CDD505-2E9C-101B-9397-08002B2CF9AE}" pid="9" name="institut_ort">
    <vt:lpwstr>Bern</vt:lpwstr>
  </property>
  <property fmtid="{D5CDD505-2E9C-101B-9397-08002B2CF9AE}" pid="10" name="institut_plz">
    <vt:lpwstr>CH-3006</vt:lpwstr>
  </property>
  <property fmtid="{D5CDD505-2E9C-101B-9397-08002B2CF9AE}" pid="11" name="institut_postfach">
    <vt:lpwstr/>
  </property>
  <property fmtid="{D5CDD505-2E9C-101B-9397-08002B2CF9AE}" pid="12" name="institut_sourceid">
    <vt:lpwstr>64</vt:lpwstr>
  </property>
  <property fmtid="{D5CDD505-2E9C-101B-9397-08002B2CF9AE}" pid="13" name="institut_strasse">
    <vt:lpwstr>Weltistrasse 40</vt:lpwstr>
  </property>
  <property fmtid="{D5CDD505-2E9C-101B-9397-08002B2CF9AE}" pid="14" name="institut_telefax">
    <vt:lpwstr/>
  </property>
  <property fmtid="{D5CDD505-2E9C-101B-9397-08002B2CF9AE}" pid="15" name="institut_telefon">
    <vt:lpwstr>+41 31 309 27 11</vt:lpwstr>
  </property>
  <property fmtid="{D5CDD505-2E9C-101B-9397-08002B2CF9AE}" pid="16" name="institut_typ">
    <vt:lpwstr>Institut</vt:lpwstr>
  </property>
  <property fmtid="{D5CDD505-2E9C-101B-9397-08002B2CF9AE}" pid="17" name="institut_organisation">
    <vt:lpwstr>Institut für Weiterbildung und Medienbildung</vt:lpwstr>
  </property>
  <property fmtid="{D5CDD505-2E9C-101B-9397-08002B2CF9AE}" pid="18" name="institut_beschreibung">
    <vt:lpwstr/>
  </property>
  <property fmtid="{D5CDD505-2E9C-101B-9397-08002B2CF9AE}" pid="19" name="mitarbeiter_ersteller_description">
    <vt:lpwstr>Hellmüller, Priska (Bereichsleiterin Kader- und Systementwicklung)</vt:lpwstr>
  </property>
  <property fmtid="{D5CDD505-2E9C-101B-9397-08002B2CF9AE}" pid="20" name="mitarbeiter_ersteller_email">
    <vt:lpwstr>priska.hellmueller@phbern.ch</vt:lpwstr>
  </property>
  <property fmtid="{D5CDD505-2E9C-101B-9397-08002B2CF9AE}" pid="21" name="mitarbeiter_ersteller_kurzzeichen">
    <vt:lpwstr>PHL</vt:lpwstr>
  </property>
  <property fmtid="{D5CDD505-2E9C-101B-9397-08002B2CF9AE}" pid="22" name="mitarbeiter_ersteller_name">
    <vt:lpwstr>Hellmüller</vt:lpwstr>
  </property>
  <property fmtid="{D5CDD505-2E9C-101B-9397-08002B2CF9AE}" pid="23" name="mitarbeiter_ersteller_organisation">
    <vt:lpwstr>Institut für Weiterbildung und Medienbildung</vt:lpwstr>
  </property>
  <property fmtid="{D5CDD505-2E9C-101B-9397-08002B2CF9AE}" pid="24" name="mitarbeiter_ersteller_sourceid">
    <vt:lpwstr>4307568</vt:lpwstr>
  </property>
  <property fmtid="{D5CDD505-2E9C-101B-9397-08002B2CF9AE}" pid="25" name="mitarbeiter_ersteller_telefon">
    <vt:lpwstr>+41 31 309 27 32</vt:lpwstr>
  </property>
  <property fmtid="{D5CDD505-2E9C-101B-9397-08002B2CF9AE}" pid="26" name="mitarbeiter_ersteller_titel">
    <vt:lpwstr/>
  </property>
  <property fmtid="{D5CDD505-2E9C-101B-9397-08002B2CF9AE}" pid="27" name="mitarbeiter_ersteller_vorname">
    <vt:lpwstr>Priska</vt:lpwstr>
  </property>
  <property fmtid="{D5CDD505-2E9C-101B-9397-08002B2CF9AE}" pid="28" name="mitarbeiter_ersteller_funktion">
    <vt:lpwstr>Bereichsleiterin Kader- und Systementwicklung</vt:lpwstr>
  </property>
  <property fmtid="{D5CDD505-2E9C-101B-9397-08002B2CF9AE}" pid="29" name="mitarbeiter_ersteller2_description">
    <vt:lpwstr> </vt:lpwstr>
  </property>
  <property fmtid="{D5CDD505-2E9C-101B-9397-08002B2CF9AE}" pid="30" name="mitarbeiter_ersteller2_email">
    <vt:lpwstr> </vt:lpwstr>
  </property>
  <property fmtid="{D5CDD505-2E9C-101B-9397-08002B2CF9AE}" pid="31" name="mitarbeiter_ersteller2_kurzzeichen">
    <vt:lpwstr> </vt:lpwstr>
  </property>
  <property fmtid="{D5CDD505-2E9C-101B-9397-08002B2CF9AE}" pid="32" name="mitarbeiter_ersteller2_name">
    <vt:lpwstr> </vt:lpwstr>
  </property>
  <property fmtid="{D5CDD505-2E9C-101B-9397-08002B2CF9AE}" pid="33" name="mitarbeiter_ersteller2_organisation">
    <vt:lpwstr> </vt:lpwstr>
  </property>
  <property fmtid="{D5CDD505-2E9C-101B-9397-08002B2CF9AE}" pid="34" name="mitarbeiter_ersteller2_sourceid">
    <vt:lpwstr> </vt:lpwstr>
  </property>
  <property fmtid="{D5CDD505-2E9C-101B-9397-08002B2CF9AE}" pid="35" name="mitarbeiter_ersteller2_telefon">
    <vt:lpwstr> </vt:lpwstr>
  </property>
  <property fmtid="{D5CDD505-2E9C-101B-9397-08002B2CF9AE}" pid="36" name="mitarbeiter_ersteller2_titel">
    <vt:lpwstr> </vt:lpwstr>
  </property>
  <property fmtid="{D5CDD505-2E9C-101B-9397-08002B2CF9AE}" pid="37" name="mitarbeiter_ersteller2_vorname">
    <vt:lpwstr> </vt:lpwstr>
  </property>
  <property fmtid="{D5CDD505-2E9C-101B-9397-08002B2CF9AE}" pid="38" name="mitarbeiter_ersteller2_funktion">
    <vt:lpwstr> </vt:lpwstr>
  </property>
  <property fmtid="{D5CDD505-2E9C-101B-9397-08002B2CF9AE}" pid="39" name="templatemetadata_erstellerinfo">
    <vt:lpwstr/>
  </property>
  <property fmtid="{D5CDD505-2E9C-101B-9397-08002B2CF9AE}" pid="40" name="templatepath">
    <vt:lpwstr>Allgemeine Vorlagen/Powerpoint-Vorlagen</vt:lpwstr>
  </property>
  <property fmtid="{D5CDD505-2E9C-101B-9397-08002B2CF9AE}" pid="41" name="dgworkflowid">
    <vt:lpwstr>b59b2cee-0f79-4d73-bf5a-0cd499947993</vt:lpwstr>
  </property>
  <property fmtid="{D5CDD505-2E9C-101B-9397-08002B2CF9AE}" pid="42" name="templateid">
    <vt:lpwstr>91340959-059f-4d2f-b620-dac114fb4f23</vt:lpwstr>
  </property>
  <property fmtid="{D5CDD505-2E9C-101B-9397-08002B2CF9AE}" pid="43" name="languagekey">
    <vt:lpwstr>DE</vt:lpwstr>
  </property>
  <property fmtid="{D5CDD505-2E9C-101B-9397-08002B2CF9AE}" pid="44" name="taskpaneguid">
    <vt:lpwstr>1cbf2b98-22bb-4c79-8f9a-17c555822a99</vt:lpwstr>
  </property>
  <property fmtid="{D5CDD505-2E9C-101B-9397-08002B2CF9AE}" pid="45" name="temporaryfilename">
    <vt:lpwstr>C:\Users\MY72\AppData\Local\Temp\tmp9BE3.potx</vt:lpwstr>
  </property>
  <property fmtid="{D5CDD505-2E9C-101B-9397-08002B2CF9AE}" pid="46" name="ContentTypeId">
    <vt:lpwstr>0x01010080D5ACB5D9A5C547A8A8A6B4DC26C831</vt:lpwstr>
  </property>
</Properties>
</file>