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  <p:sldMasterId id="2147483789" r:id="rId5"/>
  </p:sldMasterIdLst>
  <p:notesMasterIdLst>
    <p:notesMasterId r:id="rId7"/>
  </p:notesMasterIdLst>
  <p:handoutMasterIdLst>
    <p:handoutMasterId r:id="rId8"/>
  </p:handoutMasterIdLst>
  <p:sldIdLst>
    <p:sldId id="329" r:id="rId6"/>
  </p:sldIdLst>
  <p:sldSz cx="9906000" cy="6858000" type="A4"/>
  <p:notesSz cx="6811963" cy="9942513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kas Schoch" initials="LS" lastIdx="5" clrIdx="0"/>
  <p:cmAuthor id="1" name="Hellmueller, Priska" initials="H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FDA1AA"/>
    <a:srgbClr val="FFFF99"/>
    <a:srgbClr val="B8223F"/>
    <a:srgbClr val="FFFFFF"/>
    <a:srgbClr val="0B27F5"/>
    <a:srgbClr val="DBB7FF"/>
    <a:srgbClr val="FFCCFF"/>
    <a:srgbClr val="CCCC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5EBF42-EBD0-4EAA-A563-93A12F582F0C}" v="1" dt="2021-01-17T17:03:56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24" autoAdjust="0"/>
    <p:restoredTop sz="59503" autoAdjust="0"/>
  </p:normalViewPr>
  <p:slideViewPr>
    <p:cSldViewPr>
      <p:cViewPr varScale="1">
        <p:scale>
          <a:sx n="89" d="100"/>
          <a:sy n="89" d="100"/>
        </p:scale>
        <p:origin x="1080" y="90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haar-Brändle, Nathalie" userId="29414a04-d924-41e1-8a74-6d58a827ac27" providerId="ADAL" clId="{525EBF42-EBD0-4EAA-A563-93A12F582F0C}"/>
    <pc:docChg chg="delSld">
      <pc:chgData name="Glatthaar-Brändle, Nathalie" userId="29414a04-d924-41e1-8a74-6d58a827ac27" providerId="ADAL" clId="{525EBF42-EBD0-4EAA-A563-93A12F582F0C}" dt="2021-01-17T17:12:12.435" v="4" actId="2696"/>
      <pc:docMkLst>
        <pc:docMk/>
      </pc:docMkLst>
      <pc:sldChg chg="del">
        <pc:chgData name="Glatthaar-Brändle, Nathalie" userId="29414a04-d924-41e1-8a74-6d58a827ac27" providerId="ADAL" clId="{525EBF42-EBD0-4EAA-A563-93A12F582F0C}" dt="2021-01-17T17:12:05.788" v="0" actId="2696"/>
        <pc:sldMkLst>
          <pc:docMk/>
          <pc:sldMk cId="3711260336" sldId="256"/>
        </pc:sldMkLst>
      </pc:sldChg>
      <pc:sldChg chg="del">
        <pc:chgData name="Glatthaar-Brändle, Nathalie" userId="29414a04-d924-41e1-8a74-6d58a827ac27" providerId="ADAL" clId="{525EBF42-EBD0-4EAA-A563-93A12F582F0C}" dt="2021-01-17T17:12:06.724" v="1" actId="2696"/>
        <pc:sldMkLst>
          <pc:docMk/>
          <pc:sldMk cId="618306671" sldId="321"/>
        </pc:sldMkLst>
      </pc:sldChg>
      <pc:sldChg chg="del">
        <pc:chgData name="Glatthaar-Brändle, Nathalie" userId="29414a04-d924-41e1-8a74-6d58a827ac27" providerId="ADAL" clId="{525EBF42-EBD0-4EAA-A563-93A12F582F0C}" dt="2021-01-17T17:12:08.330" v="2" actId="2696"/>
        <pc:sldMkLst>
          <pc:docMk/>
          <pc:sldMk cId="1434913141" sldId="338"/>
        </pc:sldMkLst>
      </pc:sldChg>
      <pc:sldChg chg="del">
        <pc:chgData name="Glatthaar-Brändle, Nathalie" userId="29414a04-d924-41e1-8a74-6d58a827ac27" providerId="ADAL" clId="{525EBF42-EBD0-4EAA-A563-93A12F582F0C}" dt="2021-01-17T17:12:11.302" v="3" actId="2696"/>
        <pc:sldMkLst>
          <pc:docMk/>
          <pc:sldMk cId="916857440" sldId="342"/>
        </pc:sldMkLst>
      </pc:sldChg>
      <pc:sldChg chg="del">
        <pc:chgData name="Glatthaar-Brändle, Nathalie" userId="29414a04-d924-41e1-8a74-6d58a827ac27" providerId="ADAL" clId="{525EBF42-EBD0-4EAA-A563-93A12F582F0C}" dt="2021-01-17T17:12:12.435" v="4" actId="2696"/>
        <pc:sldMkLst>
          <pc:docMk/>
          <pc:sldMk cId="1371209424" sldId="343"/>
        </pc:sldMkLst>
      </pc:sldChg>
    </pc:docChg>
  </pc:docChgLst>
  <pc:docChgLst>
    <pc:chgData name="Glatthaar-Brändle, Nathalie" userId="29414a04-d924-41e1-8a74-6d58a827ac27" providerId="ADAL" clId="{C21AC95E-9CBE-43FD-BE97-83AFE0578140}"/>
    <pc:docChg chg="custSel delSld modSld">
      <pc:chgData name="Glatthaar-Brändle, Nathalie" userId="29414a04-d924-41e1-8a74-6d58a827ac27" providerId="ADAL" clId="{C21AC95E-9CBE-43FD-BE97-83AFE0578140}" dt="2021-01-17T17:05:39.452" v="205" actId="2696"/>
      <pc:docMkLst>
        <pc:docMk/>
      </pc:docMkLst>
      <pc:sldChg chg="delSp modSp">
        <pc:chgData name="Glatthaar-Brändle, Nathalie" userId="29414a04-d924-41e1-8a74-6d58a827ac27" providerId="ADAL" clId="{C21AC95E-9CBE-43FD-BE97-83AFE0578140}" dt="2021-01-17T17:03:56.303" v="132" actId="478"/>
        <pc:sldMkLst>
          <pc:docMk/>
          <pc:sldMk cId="3711260336" sldId="256"/>
        </pc:sldMkLst>
        <pc:spChg chg="mod">
          <ac:chgData name="Glatthaar-Brändle, Nathalie" userId="29414a04-d924-41e1-8a74-6d58a827ac27" providerId="ADAL" clId="{C21AC95E-9CBE-43FD-BE97-83AFE0578140}" dt="2021-01-17T17:03:51.381" v="131" actId="6549"/>
          <ac:spMkLst>
            <pc:docMk/>
            <pc:sldMk cId="3711260336" sldId="256"/>
            <ac:spMk id="3" creationId="{00000000-0000-0000-0000-000000000000}"/>
          </ac:spMkLst>
        </pc:spChg>
        <pc:spChg chg="del">
          <ac:chgData name="Glatthaar-Brändle, Nathalie" userId="29414a04-d924-41e1-8a74-6d58a827ac27" providerId="ADAL" clId="{C21AC95E-9CBE-43FD-BE97-83AFE0578140}" dt="2021-01-17T17:03:45.952" v="129" actId="478"/>
          <ac:spMkLst>
            <pc:docMk/>
            <pc:sldMk cId="3711260336" sldId="256"/>
            <ac:spMk id="4" creationId="{00000000-0000-0000-0000-000000000000}"/>
          </ac:spMkLst>
        </pc:spChg>
        <pc:spChg chg="del">
          <ac:chgData name="Glatthaar-Brändle, Nathalie" userId="29414a04-d924-41e1-8a74-6d58a827ac27" providerId="ADAL" clId="{C21AC95E-9CBE-43FD-BE97-83AFE0578140}" dt="2021-01-17T17:03:56.303" v="132" actId="478"/>
          <ac:spMkLst>
            <pc:docMk/>
            <pc:sldMk cId="3711260336" sldId="256"/>
            <ac:spMk id="7" creationId="{00000000-0000-0000-0000-000000000000}"/>
          </ac:spMkLst>
        </pc:spChg>
      </pc:sldChg>
      <pc:sldChg chg="delSp modSp">
        <pc:chgData name="Glatthaar-Brändle, Nathalie" userId="29414a04-d924-41e1-8a74-6d58a827ac27" providerId="ADAL" clId="{C21AC95E-9CBE-43FD-BE97-83AFE0578140}" dt="2021-01-17T17:04:30.756" v="175" actId="478"/>
        <pc:sldMkLst>
          <pc:docMk/>
          <pc:sldMk cId="618306671" sldId="321"/>
        </pc:sldMkLst>
        <pc:spChg chg="mod">
          <ac:chgData name="Glatthaar-Brändle, Nathalie" userId="29414a04-d924-41e1-8a74-6d58a827ac27" providerId="ADAL" clId="{C21AC95E-9CBE-43FD-BE97-83AFE0578140}" dt="2021-01-17T17:04:22.874" v="173" actId="20577"/>
          <ac:spMkLst>
            <pc:docMk/>
            <pc:sldMk cId="618306671" sldId="321"/>
            <ac:spMk id="3" creationId="{00000000-0000-0000-0000-000000000000}"/>
          </ac:spMkLst>
        </pc:spChg>
        <pc:spChg chg="del">
          <ac:chgData name="Glatthaar-Brändle, Nathalie" userId="29414a04-d924-41e1-8a74-6d58a827ac27" providerId="ADAL" clId="{C21AC95E-9CBE-43FD-BE97-83AFE0578140}" dt="2021-01-17T17:04:30.756" v="175" actId="478"/>
          <ac:spMkLst>
            <pc:docMk/>
            <pc:sldMk cId="618306671" sldId="321"/>
            <ac:spMk id="7" creationId="{00000000-0000-0000-0000-000000000000}"/>
          </ac:spMkLst>
        </pc:spChg>
        <pc:spChg chg="del">
          <ac:chgData name="Glatthaar-Brändle, Nathalie" userId="29414a04-d924-41e1-8a74-6d58a827ac27" providerId="ADAL" clId="{C21AC95E-9CBE-43FD-BE97-83AFE0578140}" dt="2021-01-17T17:04:27.471" v="174" actId="478"/>
          <ac:spMkLst>
            <pc:docMk/>
            <pc:sldMk cId="618306671" sldId="321"/>
            <ac:spMk id="8" creationId="{00000000-0000-0000-0000-000000000000}"/>
          </ac:spMkLst>
        </pc:spChg>
      </pc:sldChg>
      <pc:sldChg chg="del">
        <pc:chgData name="Glatthaar-Brändle, Nathalie" userId="29414a04-d924-41e1-8a74-6d58a827ac27" providerId="ADAL" clId="{C21AC95E-9CBE-43FD-BE97-83AFE0578140}" dt="2021-01-17T17:04:01.097" v="133" actId="2696"/>
        <pc:sldMkLst>
          <pc:docMk/>
          <pc:sldMk cId="4255554913" sldId="326"/>
        </pc:sldMkLst>
      </pc:sldChg>
      <pc:sldChg chg="del">
        <pc:chgData name="Glatthaar-Brändle, Nathalie" userId="29414a04-d924-41e1-8a74-6d58a827ac27" providerId="ADAL" clId="{C21AC95E-9CBE-43FD-BE97-83AFE0578140}" dt="2021-01-17T17:04:35.794" v="176" actId="2696"/>
        <pc:sldMkLst>
          <pc:docMk/>
          <pc:sldMk cId="4132527462" sldId="327"/>
        </pc:sldMkLst>
      </pc:sldChg>
      <pc:sldChg chg="modSp del">
        <pc:chgData name="Glatthaar-Brändle, Nathalie" userId="29414a04-d924-41e1-8a74-6d58a827ac27" providerId="ADAL" clId="{C21AC95E-9CBE-43FD-BE97-83AFE0578140}" dt="2021-01-17T17:04:50.002" v="178" actId="2696"/>
        <pc:sldMkLst>
          <pc:docMk/>
          <pc:sldMk cId="1643497819" sldId="328"/>
        </pc:sldMkLst>
        <pc:spChg chg="mod">
          <ac:chgData name="Glatthaar-Brändle, Nathalie" userId="29414a04-d924-41e1-8a74-6d58a827ac27" providerId="ADAL" clId="{C21AC95E-9CBE-43FD-BE97-83AFE0578140}" dt="2021-01-17T17:04:46.719" v="177" actId="6549"/>
          <ac:spMkLst>
            <pc:docMk/>
            <pc:sldMk cId="1643497819" sldId="328"/>
            <ac:spMk id="14" creationId="{00000000-0000-0000-0000-000000000000}"/>
          </ac:spMkLst>
        </pc:spChg>
      </pc:sldChg>
      <pc:sldChg chg="modSp">
        <pc:chgData name="Glatthaar-Brändle, Nathalie" userId="29414a04-d924-41e1-8a74-6d58a827ac27" providerId="ADAL" clId="{C21AC95E-9CBE-43FD-BE97-83AFE0578140}" dt="2021-01-17T17:03:17.689" v="115" actId="20577"/>
        <pc:sldMkLst>
          <pc:docMk/>
          <pc:sldMk cId="4058985822" sldId="329"/>
        </pc:sldMkLst>
        <pc:spChg chg="mod">
          <ac:chgData name="Glatthaar-Brändle, Nathalie" userId="29414a04-d924-41e1-8a74-6d58a827ac27" providerId="ADAL" clId="{C21AC95E-9CBE-43FD-BE97-83AFE0578140}" dt="2021-01-17T17:03:04.230" v="83" actId="255"/>
          <ac:spMkLst>
            <pc:docMk/>
            <pc:sldMk cId="4058985822" sldId="329"/>
            <ac:spMk id="6" creationId="{00000000-0000-0000-0000-000000000000}"/>
          </ac:spMkLst>
        </pc:spChg>
        <pc:spChg chg="mod">
          <ac:chgData name="Glatthaar-Brändle, Nathalie" userId="29414a04-d924-41e1-8a74-6d58a827ac27" providerId="ADAL" clId="{C21AC95E-9CBE-43FD-BE97-83AFE0578140}" dt="2021-01-17T17:03:17.689" v="115" actId="20577"/>
          <ac:spMkLst>
            <pc:docMk/>
            <pc:sldMk cId="4058985822" sldId="329"/>
            <ac:spMk id="13" creationId="{00000000-0000-0000-0000-000000000000}"/>
          </ac:spMkLst>
        </pc:spChg>
      </pc:sldChg>
      <pc:sldChg chg="del">
        <pc:chgData name="Glatthaar-Brändle, Nathalie" userId="29414a04-d924-41e1-8a74-6d58a827ac27" providerId="ADAL" clId="{C21AC95E-9CBE-43FD-BE97-83AFE0578140}" dt="2021-01-17T17:04:57.712" v="179" actId="2696"/>
        <pc:sldMkLst>
          <pc:docMk/>
          <pc:sldMk cId="3046710489" sldId="330"/>
        </pc:sldMkLst>
      </pc:sldChg>
      <pc:sldChg chg="del">
        <pc:chgData name="Glatthaar-Brändle, Nathalie" userId="29414a04-d924-41e1-8a74-6d58a827ac27" providerId="ADAL" clId="{C21AC95E-9CBE-43FD-BE97-83AFE0578140}" dt="2021-01-17T17:05:20.656" v="197" actId="2696"/>
        <pc:sldMkLst>
          <pc:docMk/>
          <pc:sldMk cId="594483721" sldId="331"/>
        </pc:sldMkLst>
      </pc:sldChg>
      <pc:sldChg chg="del">
        <pc:chgData name="Glatthaar-Brändle, Nathalie" userId="29414a04-d924-41e1-8a74-6d58a827ac27" providerId="ADAL" clId="{C21AC95E-9CBE-43FD-BE97-83AFE0578140}" dt="2021-01-17T17:05:31.266" v="201" actId="2696"/>
        <pc:sldMkLst>
          <pc:docMk/>
          <pc:sldMk cId="172022361" sldId="333"/>
        </pc:sldMkLst>
      </pc:sldChg>
      <pc:sldChg chg="del">
        <pc:chgData name="Glatthaar-Brändle, Nathalie" userId="29414a04-d924-41e1-8a74-6d58a827ac27" providerId="ADAL" clId="{C21AC95E-9CBE-43FD-BE97-83AFE0578140}" dt="2021-01-17T17:05:32.534" v="202" actId="2696"/>
        <pc:sldMkLst>
          <pc:docMk/>
          <pc:sldMk cId="2820434291" sldId="336"/>
        </pc:sldMkLst>
      </pc:sldChg>
      <pc:sldChg chg="modSp">
        <pc:chgData name="Glatthaar-Brändle, Nathalie" userId="29414a04-d924-41e1-8a74-6d58a827ac27" providerId="ADAL" clId="{C21AC95E-9CBE-43FD-BE97-83AFE0578140}" dt="2021-01-17T17:05:17.781" v="196" actId="20577"/>
        <pc:sldMkLst>
          <pc:docMk/>
          <pc:sldMk cId="1434913141" sldId="338"/>
        </pc:sldMkLst>
        <pc:spChg chg="mod">
          <ac:chgData name="Glatthaar-Brändle, Nathalie" userId="29414a04-d924-41e1-8a74-6d58a827ac27" providerId="ADAL" clId="{C21AC95E-9CBE-43FD-BE97-83AFE0578140}" dt="2021-01-17T17:05:17.781" v="196" actId="20577"/>
          <ac:spMkLst>
            <pc:docMk/>
            <pc:sldMk cId="1434913141" sldId="338"/>
            <ac:spMk id="3" creationId="{00000000-0000-0000-0000-000000000000}"/>
          </ac:spMkLst>
        </pc:spChg>
      </pc:sldChg>
      <pc:sldChg chg="del">
        <pc:chgData name="Glatthaar-Brändle, Nathalie" userId="29414a04-d924-41e1-8a74-6d58a827ac27" providerId="ADAL" clId="{C21AC95E-9CBE-43FD-BE97-83AFE0578140}" dt="2021-01-17T17:05:27.792" v="198" actId="2696"/>
        <pc:sldMkLst>
          <pc:docMk/>
          <pc:sldMk cId="2725638495" sldId="339"/>
        </pc:sldMkLst>
      </pc:sldChg>
      <pc:sldChg chg="del">
        <pc:chgData name="Glatthaar-Brändle, Nathalie" userId="29414a04-d924-41e1-8a74-6d58a827ac27" providerId="ADAL" clId="{C21AC95E-9CBE-43FD-BE97-83AFE0578140}" dt="2021-01-17T17:05:29.368" v="199" actId="2696"/>
        <pc:sldMkLst>
          <pc:docMk/>
          <pc:sldMk cId="1029022136" sldId="340"/>
        </pc:sldMkLst>
      </pc:sldChg>
      <pc:sldChg chg="del">
        <pc:chgData name="Glatthaar-Brändle, Nathalie" userId="29414a04-d924-41e1-8a74-6d58a827ac27" providerId="ADAL" clId="{C21AC95E-9CBE-43FD-BE97-83AFE0578140}" dt="2021-01-17T17:05:30.396" v="200" actId="2696"/>
        <pc:sldMkLst>
          <pc:docMk/>
          <pc:sldMk cId="3983467986" sldId="344"/>
        </pc:sldMkLst>
      </pc:sldChg>
      <pc:sldChg chg="del">
        <pc:chgData name="Glatthaar-Brändle, Nathalie" userId="29414a04-d924-41e1-8a74-6d58a827ac27" providerId="ADAL" clId="{C21AC95E-9CBE-43FD-BE97-83AFE0578140}" dt="2021-01-17T17:05:39.452" v="205" actId="2696"/>
        <pc:sldMkLst>
          <pc:docMk/>
          <pc:sldMk cId="464985791" sldId="345"/>
        </pc:sldMkLst>
      </pc:sldChg>
      <pc:sldChg chg="del">
        <pc:chgData name="Glatthaar-Brändle, Nathalie" userId="29414a04-d924-41e1-8a74-6d58a827ac27" providerId="ADAL" clId="{C21AC95E-9CBE-43FD-BE97-83AFE0578140}" dt="2021-01-17T17:05:33.800" v="203" actId="2696"/>
        <pc:sldMkLst>
          <pc:docMk/>
          <pc:sldMk cId="2733797187" sldId="346"/>
        </pc:sldMkLst>
      </pc:sldChg>
      <pc:sldChg chg="del">
        <pc:chgData name="Glatthaar-Brändle, Nathalie" userId="29414a04-d924-41e1-8a74-6d58a827ac27" providerId="ADAL" clId="{C21AC95E-9CBE-43FD-BE97-83AFE0578140}" dt="2021-01-17T17:05:34.888" v="204" actId="2696"/>
        <pc:sldMkLst>
          <pc:docMk/>
          <pc:sldMk cId="282708172" sldId="347"/>
        </pc:sldMkLst>
      </pc:sldChg>
      <pc:sldMasterChg chg="delSldLayout">
        <pc:chgData name="Glatthaar-Brändle, Nathalie" userId="29414a04-d924-41e1-8a74-6d58a827ac27" providerId="ADAL" clId="{C21AC95E-9CBE-43FD-BE97-83AFE0578140}" dt="2021-01-17T17:04:01.099" v="134" actId="2696"/>
        <pc:sldMasterMkLst>
          <pc:docMk/>
          <pc:sldMasterMk cId="0" sldId="2147483648"/>
        </pc:sldMasterMkLst>
        <pc:sldLayoutChg chg="del">
          <pc:chgData name="Glatthaar-Brändle, Nathalie" userId="29414a04-d924-41e1-8a74-6d58a827ac27" providerId="ADAL" clId="{C21AC95E-9CBE-43FD-BE97-83AFE0578140}" dt="2021-01-17T17:04:01.099" v="134" actId="2696"/>
          <pc:sldLayoutMkLst>
            <pc:docMk/>
            <pc:sldMasterMk cId="0" sldId="2147483648"/>
            <pc:sldLayoutMk cId="3802481876" sldId="214748380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7579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7579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4977B2-CD78-4151-8771-5932DCB7718F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82456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113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265" y="4722695"/>
            <a:ext cx="4995439" cy="44741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Click to edit Master text styles</a:t>
            </a:r>
          </a:p>
          <a:p>
            <a:pPr lvl="1"/>
            <a:r>
              <a:rPr lang="de-CH" noProof="0"/>
              <a:t>Second level</a:t>
            </a:r>
          </a:p>
          <a:p>
            <a:pPr lvl="2"/>
            <a:r>
              <a:rPr lang="de-CH" noProof="0"/>
              <a:t>Third level</a:t>
            </a:r>
          </a:p>
          <a:p>
            <a:pPr lvl="3"/>
            <a:r>
              <a:rPr lang="de-CH" noProof="0"/>
              <a:t>Fourth level</a:t>
            </a:r>
          </a:p>
          <a:p>
            <a:pPr lvl="4"/>
            <a:r>
              <a:rPr lang="de-CH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113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A45908-046D-4D16-994D-B492630D73A3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84786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Bei der Personalauswahl entscheiden</a:t>
            </a:r>
            <a:r>
              <a:rPr lang="de-CH" baseline="0" dirty="0"/>
              <a:t> sich beide Seiten füreinander</a:t>
            </a:r>
          </a:p>
          <a:p>
            <a:r>
              <a:rPr lang="de-CH" baseline="0" dirty="0"/>
              <a:t>Wie individuell kann man auf die Interessen bzgl. Arbeitszeit und weiterem eingehen? </a:t>
            </a:r>
          </a:p>
          <a:p>
            <a:r>
              <a:rPr lang="de-CH" baseline="0" dirty="0"/>
              <a:t>Kontinuierlich im Kontakt bleiben mit guten Bewerbenden! </a:t>
            </a:r>
          </a:p>
          <a:p>
            <a:endParaRPr lang="de-CH" baseline="0" dirty="0"/>
          </a:p>
          <a:p>
            <a:r>
              <a:rPr lang="de-CH" baseline="0" dirty="0"/>
              <a:t>Kreuz für Gedanken zu ‘</a:t>
            </a:r>
            <a:r>
              <a:rPr lang="de-CH" baseline="0" dirty="0" err="1"/>
              <a:t>Employer</a:t>
            </a:r>
            <a:r>
              <a:rPr lang="de-CH" baseline="0" dirty="0"/>
              <a:t> Branding’ machen! (gem. I. Fliegen, 2018)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45908-046D-4D16-994D-B492630D73A3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4025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Gewinnung Co-Schulleitung ab SJ 19/20</a:t>
            </a:r>
            <a:endParaRPr lang="en-US" dirty="0"/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pPr lvl="0"/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pPr lvl="0"/>
            <a:r>
              <a:rPr lang="de-CH" baseline="0"/>
              <a:t>     </a:t>
            </a:r>
            <a:endParaRPr lang="en-US" dirty="0"/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pPr lvl="0"/>
            <a:r>
              <a:rPr lang="de-CH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80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973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6673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17/08/21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963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99839-FCCC-474A-80A3-B96122A25C06}" type="datetime1">
              <a:rPr lang="de-CH">
                <a:solidFill>
                  <a:srgbClr val="000000"/>
                </a:solidFill>
              </a:rPr>
              <a:pPr>
                <a:defRPr/>
              </a:pPr>
              <a:t>17.08.2021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42950" y="6553200"/>
            <a:ext cx="520065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>
                <a:solidFill>
                  <a:srgbClr val="000000"/>
                </a:solidFill>
              </a:rPr>
              <a:t>Vorname Name Autor/-in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D3E4B-C8AF-44DB-BB63-ECE546084B33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6884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201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/>
              <a:pPr>
                <a:defRPr/>
              </a:pPr>
              <a:t>17/08/21</a:t>
            </a:fld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latin typeface="+mj-lt"/>
              </a:rPr>
              <a:t>INHALTE</a:t>
            </a:r>
            <a:endParaRPr lang="en-US" sz="2200" b="1" dirty="0"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17/08/21</a:t>
            </a:fld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518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/>
              <a:pPr>
                <a:defRPr/>
              </a:pPr>
              <a:t>17/08/21</a:t>
            </a:fld>
            <a:endParaRPr lang="de-CH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/>
              <a:pPr>
                <a:defRPr/>
              </a:pPr>
              <a:t>17/08/21</a:t>
            </a:fld>
            <a:endParaRPr lang="de-CH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787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17/08/21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721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 durch Klicken hinzufügen</a:t>
            </a:r>
            <a:endParaRPr lang="en-US" dirty="0"/>
          </a:p>
        </p:txBody>
      </p:sp>
      <p:sp>
        <p:nvSpPr>
          <p:cNvPr id="10" name="Textfeld 9" descr="&lt;templatemetadata_ersteller1info&gt;"/>
          <p:cNvSpPr txBox="1"/>
          <p:nvPr userDrawn="1"/>
        </p:nvSpPr>
        <p:spPr>
          <a:xfrm>
            <a:off x="457200" y="4078800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Priska Hellmüller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feld 13" descr="&lt;mitarbeiter_ersteller_funktion&gt;"/>
          <p:cNvSpPr txBox="1"/>
          <p:nvPr userDrawn="1"/>
        </p:nvSpPr>
        <p:spPr>
          <a:xfrm>
            <a:off x="457200" y="4293096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Bereichsleiterin Kader- und Systementwicklung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    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1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solidFill>
                  <a:srgbClr val="000000"/>
                </a:solidFill>
                <a:latin typeface="Arial"/>
              </a:rPr>
              <a:t>INHALTE</a:t>
            </a:r>
            <a:endParaRPr lang="en-US" sz="22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81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17/08/21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6986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/>
              <a:pPr>
                <a:defRPr/>
              </a:pPr>
              <a:t>17/08/21</a:t>
            </a:fld>
            <a:endParaRPr lang="de-CH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 dirty="0">
                <a:latin typeface="+mj-lt"/>
              </a:rPr>
              <a:t>PHBern, Institut für Weiterbildung und Medienbildung, Nathalie Glatthaar</a:t>
            </a:r>
            <a:endParaRPr lang="en-US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7" r:id="rId2"/>
    <p:sldLayoutId id="2147483783" r:id="rId3"/>
    <p:sldLayoutId id="2147483776" r:id="rId4"/>
    <p:sldLayoutId id="2147483781" r:id="rId5"/>
    <p:sldLayoutId id="2147483784" r:id="rId6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>
                <a:solidFill>
                  <a:srgbClr val="000000"/>
                </a:solidFill>
                <a:latin typeface="Arial"/>
              </a:rPr>
              <a:t>PHBern, Institut für Weiterbildung und Medienbildung, Priska Hellmüller</a:t>
            </a:r>
            <a:endParaRPr lang="en-US" sz="8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685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7" r:id="rId7"/>
    <p:sldLayoutId id="2147483798" r:id="rId8"/>
    <p:sldLayoutId id="2147483799" r:id="rId9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-735632" y="914400"/>
            <a:ext cx="8991600" cy="4279614"/>
          </a:xfrm>
        </p:spPr>
        <p:txBody>
          <a:bodyPr/>
          <a:lstStyle/>
          <a:p>
            <a:endParaRPr lang="fr-CH" dirty="0" smtClean="0"/>
          </a:p>
          <a:p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A94C371D-24B2-47B7-9AD0-3B8871DAA026}" type="datetime3">
              <a:rPr lang="fr-CH" smtClean="0"/>
              <a:pPr>
                <a:defRPr/>
              </a:pPr>
              <a:t>17/08/21</a:t>
            </a:fld>
            <a:endParaRPr lang="fr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B92AAA4-D506-48BD-A13E-CDA08EE00415}" type="slidenum">
              <a:rPr lang="fr-CH" smtClean="0"/>
              <a:pPr>
                <a:defRPr/>
              </a:pPr>
              <a:t>1</a:t>
            </a:fld>
            <a:endParaRPr lang="fr-CH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8149" y="764704"/>
            <a:ext cx="9247379" cy="432049"/>
          </a:xfrm>
        </p:spPr>
        <p:txBody>
          <a:bodyPr/>
          <a:lstStyle/>
          <a:p>
            <a:r>
              <a:rPr lang="fr-CH" sz="2000" dirty="0" smtClean="0"/>
              <a:t>MARQUE EMPLOYEUR – QUI SOMMES NOUS? </a:t>
            </a:r>
            <a:r>
              <a:rPr lang="fr-CH" sz="1100" dirty="0" smtClean="0"/>
              <a:t>(SELON I. </a:t>
            </a:r>
            <a:r>
              <a:rPr lang="fr-CH" sz="1100" dirty="0" err="1" smtClean="0"/>
              <a:t>Fliegen</a:t>
            </a:r>
            <a:r>
              <a:rPr lang="fr-CH" sz="1100" dirty="0" smtClean="0"/>
              <a:t>, 2018) </a:t>
            </a:r>
            <a:endParaRPr lang="fr-CH" sz="1100" b="0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CH" dirty="0" smtClean="0"/>
              <a:t>Recrutement </a:t>
            </a:r>
            <a:r>
              <a:rPr lang="fr-CH" dirty="0" smtClean="0"/>
              <a:t>du personnel</a:t>
            </a:r>
            <a:endParaRPr lang="fr-CH" dirty="0" smtClean="0"/>
          </a:p>
          <a:p>
            <a:endParaRPr lang="fr-CH" dirty="0"/>
          </a:p>
        </p:txBody>
      </p:sp>
      <p:sp>
        <p:nvSpPr>
          <p:cNvPr id="7" name="Textfeld 6"/>
          <p:cNvSpPr txBox="1"/>
          <p:nvPr/>
        </p:nvSpPr>
        <p:spPr>
          <a:xfrm>
            <a:off x="525496" y="1484784"/>
            <a:ext cx="9145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Que pouvons-nous dire de positif à notre sujet ? </a:t>
            </a:r>
            <a:endParaRPr lang="fr-CH" sz="2000" kern="0" dirty="0">
              <a:latin typeface="+mn-lt"/>
              <a:cs typeface="ＭＳ Ｐゴシック" charset="0"/>
            </a:endParaRPr>
          </a:p>
        </p:txBody>
      </p:sp>
      <p:cxnSp>
        <p:nvCxnSpPr>
          <p:cNvPr id="9" name="Gerade Verbindung 8"/>
          <p:cNvCxnSpPr/>
          <p:nvPr/>
        </p:nvCxnSpPr>
        <p:spPr bwMode="auto">
          <a:xfrm>
            <a:off x="4736976" y="2060848"/>
            <a:ext cx="0" cy="41764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Gerade Verbindung 11"/>
          <p:cNvCxnSpPr/>
          <p:nvPr/>
        </p:nvCxnSpPr>
        <p:spPr bwMode="auto">
          <a:xfrm>
            <a:off x="525496" y="4149080"/>
            <a:ext cx="86039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Textfeld 15"/>
          <p:cNvSpPr txBox="1"/>
          <p:nvPr/>
        </p:nvSpPr>
        <p:spPr>
          <a:xfrm>
            <a:off x="509809" y="2060848"/>
            <a:ext cx="393913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CH" sz="2000" b="1" kern="0" dirty="0" smtClean="0">
                <a:latin typeface="+mn-lt"/>
                <a:cs typeface="ＭＳ Ｐゴシック" charset="0"/>
              </a:rPr>
              <a:t>Qui sommes-nous ?</a:t>
            </a:r>
          </a:p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Faits et chiffres</a:t>
            </a:r>
          </a:p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Anecdotes</a:t>
            </a:r>
            <a:endParaRPr lang="fr-CH" sz="2000" kern="0" dirty="0">
              <a:latin typeface="+mn-lt"/>
              <a:cs typeface="ＭＳ Ｐゴシック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4827480" y="2060847"/>
            <a:ext cx="39391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CH" sz="2000" b="1" kern="0" dirty="0" smtClean="0">
                <a:latin typeface="+mn-lt"/>
                <a:cs typeface="ＭＳ Ｐゴシック" charset="0"/>
              </a:rPr>
              <a:t>Comment sommes-nous ?</a:t>
            </a:r>
          </a:p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Culture et valeurs</a:t>
            </a:r>
            <a:endParaRPr lang="fr-CH" sz="2000" kern="0" dirty="0">
              <a:latin typeface="+mn-lt"/>
              <a:cs typeface="ＭＳ Ｐゴシック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4827480" y="4293096"/>
            <a:ext cx="4446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CH" sz="2000" b="1" kern="0" dirty="0" smtClean="0">
                <a:latin typeface="+mn-lt"/>
                <a:cs typeface="ＭＳ Ｐゴシック" charset="0"/>
              </a:rPr>
              <a:t>Comment nous présentons-nous ?</a:t>
            </a:r>
          </a:p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Exigences et apparence</a:t>
            </a:r>
          </a:p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Attitude</a:t>
            </a:r>
            <a:endParaRPr lang="fr-CH" sz="2000" kern="0" dirty="0">
              <a:solidFill>
                <a:srgbClr val="00B050"/>
              </a:solidFill>
              <a:latin typeface="+mn-lt"/>
              <a:cs typeface="ＭＳ Ｐゴシック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553082" y="4325651"/>
            <a:ext cx="393913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fr-CH" sz="2000" b="1" kern="0" dirty="0" smtClean="0">
                <a:latin typeface="+mn-lt"/>
                <a:cs typeface="ＭＳ Ｐゴシック" charset="0"/>
              </a:rPr>
              <a:t>Que proposons-nous ?</a:t>
            </a:r>
          </a:p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Sécurité</a:t>
            </a:r>
          </a:p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Diversité</a:t>
            </a:r>
          </a:p>
          <a:p>
            <a:pPr eaLnBrk="1" hangingPunct="1">
              <a:spcBef>
                <a:spcPct val="20000"/>
              </a:spcBef>
            </a:pPr>
            <a:r>
              <a:rPr lang="fr-CH" sz="2000" kern="0" dirty="0" smtClean="0">
                <a:latin typeface="+mn-lt"/>
                <a:cs typeface="ＭＳ Ｐゴシック" charset="0"/>
              </a:rPr>
              <a:t>Avantages</a:t>
            </a:r>
            <a:endParaRPr lang="fr-CH" sz="2000" kern="0" dirty="0">
              <a:latin typeface="+mn-lt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985822"/>
      </p:ext>
    </p:extLst>
  </p:cSld>
  <p:clrMapOvr>
    <a:masterClrMapping/>
  </p:clrMapOvr>
</p:sld>
</file>

<file path=ppt/theme/theme1.xml><?xml version="1.0" encoding="utf-8"?>
<a:theme xmlns:a="http://schemas.openxmlformats.org/drawingml/2006/main" name="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0D5ACB5D9A5C547A8A8A6B4DC26C831" ma:contentTypeVersion="2" ma:contentTypeDescription="Ein neues Dokument erstellen." ma:contentTypeScope="" ma:versionID="8c8102ed24477d93683e104f7068559e">
  <xsd:schema xmlns:xsd="http://www.w3.org/2001/XMLSchema" xmlns:xs="http://www.w3.org/2001/XMLSchema" xmlns:p="http://schemas.microsoft.com/office/2006/metadata/properties" xmlns:ns2="4ec5a2d1-872f-46b3-83ae-e3f81ffd97c7" targetNamespace="http://schemas.microsoft.com/office/2006/metadata/properties" ma:root="true" ma:fieldsID="f94354db0ec733e86691c00265673658" ns2:_="">
    <xsd:import namespace="4ec5a2d1-872f-46b3-83ae-e3f81ffd97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5a2d1-872f-46b3-83ae-e3f81ffd97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BFDC1-1281-4A8E-B1B5-14A65BA5967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87A1A6F-EA44-46EE-B0D1-10FAAEA335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286F13-5500-4C92-83BC-CEBB69DD76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c5a2d1-872f-46b3-83ae-e3f81ffd97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</Words>
  <Application>Microsoft Office PowerPoint</Application>
  <PresentationFormat>Format A4 (210 x 297 mm)</PresentationFormat>
  <Paragraphs>23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Times</vt:lpstr>
      <vt:lpstr>PPT Vorlage allgemein</vt:lpstr>
      <vt:lpstr>1_PPT Vorlage allgemein</vt:lpstr>
      <vt:lpstr>MARQUE EMPLOYEUR – QUI SOMMES NOUS? (SELON I. Fliegen, 2018)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Lukas Schoch</dc:creator>
  <cp:lastModifiedBy>Ehren Armelle, BKD-GS-FUF-ÜD</cp:lastModifiedBy>
  <cp:revision>388</cp:revision>
  <cp:lastPrinted>2019-04-26T15:06:12Z</cp:lastPrinted>
  <dcterms:created xsi:type="dcterms:W3CDTF">2013-07-23T09:39:30Z</dcterms:created>
  <dcterms:modified xsi:type="dcterms:W3CDTF">2021-08-17T09:01:10Z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skPaneEnabled">
    <vt:lpwstr>True</vt:lpwstr>
  </property>
  <property fmtid="{D5CDD505-2E9C-101B-9397-08002B2CF9AE}" pid="3" name="feld_datum">
    <vt:lpwstr/>
  </property>
  <property fmtid="{D5CDD505-2E9C-101B-9397-08002B2CF9AE}" pid="4" name="institut_description">
    <vt:lpwstr>Institut für Weiterbildung und Medienbildung (Weltistrasse)</vt:lpwstr>
  </property>
  <property fmtid="{D5CDD505-2E9C-101B-9397-08002B2CF9AE}" pid="5" name="institut_email">
    <vt:lpwstr>info.iwm@phbern.ch</vt:lpwstr>
  </property>
  <property fmtid="{D5CDD505-2E9C-101B-9397-08002B2CF9AE}" pid="6" name="institut_internet">
    <vt:lpwstr>www.phbern.ch</vt:lpwstr>
  </property>
  <property fmtid="{D5CDD505-2E9C-101B-9397-08002B2CF9AE}" pid="7" name="institut_kennung">
    <vt:lpwstr>Institut für Weiterbildung und Medienbildung (Weltistrasse)</vt:lpwstr>
  </property>
  <property fmtid="{D5CDD505-2E9C-101B-9397-08002B2CF9AE}" pid="8" name="institut_organisationmitzeilenumbruch">
    <vt:lpwstr>Institut für Weiterbildung_x000d_
und Medienbildung</vt:lpwstr>
  </property>
  <property fmtid="{D5CDD505-2E9C-101B-9397-08002B2CF9AE}" pid="9" name="institut_ort">
    <vt:lpwstr>Bern</vt:lpwstr>
  </property>
  <property fmtid="{D5CDD505-2E9C-101B-9397-08002B2CF9AE}" pid="10" name="institut_plz">
    <vt:lpwstr>CH-3006</vt:lpwstr>
  </property>
  <property fmtid="{D5CDD505-2E9C-101B-9397-08002B2CF9AE}" pid="11" name="institut_postfach">
    <vt:lpwstr/>
  </property>
  <property fmtid="{D5CDD505-2E9C-101B-9397-08002B2CF9AE}" pid="12" name="institut_sourceid">
    <vt:lpwstr>64</vt:lpwstr>
  </property>
  <property fmtid="{D5CDD505-2E9C-101B-9397-08002B2CF9AE}" pid="13" name="institut_strasse">
    <vt:lpwstr>Weltistrasse 40</vt:lpwstr>
  </property>
  <property fmtid="{D5CDD505-2E9C-101B-9397-08002B2CF9AE}" pid="14" name="institut_telefax">
    <vt:lpwstr/>
  </property>
  <property fmtid="{D5CDD505-2E9C-101B-9397-08002B2CF9AE}" pid="15" name="institut_telefon">
    <vt:lpwstr>+41 31 309 27 11</vt:lpwstr>
  </property>
  <property fmtid="{D5CDD505-2E9C-101B-9397-08002B2CF9AE}" pid="16" name="institut_typ">
    <vt:lpwstr>Institut</vt:lpwstr>
  </property>
  <property fmtid="{D5CDD505-2E9C-101B-9397-08002B2CF9AE}" pid="17" name="institut_organisation">
    <vt:lpwstr>Institut für Weiterbildung und Medienbildung</vt:lpwstr>
  </property>
  <property fmtid="{D5CDD505-2E9C-101B-9397-08002B2CF9AE}" pid="18" name="institut_beschreibung">
    <vt:lpwstr/>
  </property>
  <property fmtid="{D5CDD505-2E9C-101B-9397-08002B2CF9AE}" pid="19" name="mitarbeiter_ersteller_description">
    <vt:lpwstr>Hellmüller, Priska (Bereichsleiterin Kader- und Systementwicklung)</vt:lpwstr>
  </property>
  <property fmtid="{D5CDD505-2E9C-101B-9397-08002B2CF9AE}" pid="20" name="mitarbeiter_ersteller_email">
    <vt:lpwstr>priska.hellmueller@phbern.ch</vt:lpwstr>
  </property>
  <property fmtid="{D5CDD505-2E9C-101B-9397-08002B2CF9AE}" pid="21" name="mitarbeiter_ersteller_kurzzeichen">
    <vt:lpwstr>PHL</vt:lpwstr>
  </property>
  <property fmtid="{D5CDD505-2E9C-101B-9397-08002B2CF9AE}" pid="22" name="mitarbeiter_ersteller_name">
    <vt:lpwstr>Hellmüller</vt:lpwstr>
  </property>
  <property fmtid="{D5CDD505-2E9C-101B-9397-08002B2CF9AE}" pid="23" name="mitarbeiter_ersteller_organisation">
    <vt:lpwstr>Institut für Weiterbildung und Medienbildung</vt:lpwstr>
  </property>
  <property fmtid="{D5CDD505-2E9C-101B-9397-08002B2CF9AE}" pid="24" name="mitarbeiter_ersteller_sourceid">
    <vt:lpwstr>4307568</vt:lpwstr>
  </property>
  <property fmtid="{D5CDD505-2E9C-101B-9397-08002B2CF9AE}" pid="25" name="mitarbeiter_ersteller_telefon">
    <vt:lpwstr>+41 31 309 27 32</vt:lpwstr>
  </property>
  <property fmtid="{D5CDD505-2E9C-101B-9397-08002B2CF9AE}" pid="26" name="mitarbeiter_ersteller_titel">
    <vt:lpwstr/>
  </property>
  <property fmtid="{D5CDD505-2E9C-101B-9397-08002B2CF9AE}" pid="27" name="mitarbeiter_ersteller_vorname">
    <vt:lpwstr>Priska</vt:lpwstr>
  </property>
  <property fmtid="{D5CDD505-2E9C-101B-9397-08002B2CF9AE}" pid="28" name="mitarbeiter_ersteller_funktion">
    <vt:lpwstr>Bereichsleiterin Kader- und Systementwicklung</vt:lpwstr>
  </property>
  <property fmtid="{D5CDD505-2E9C-101B-9397-08002B2CF9AE}" pid="29" name="mitarbeiter_ersteller2_description">
    <vt:lpwstr> </vt:lpwstr>
  </property>
  <property fmtid="{D5CDD505-2E9C-101B-9397-08002B2CF9AE}" pid="30" name="mitarbeiter_ersteller2_email">
    <vt:lpwstr> </vt:lpwstr>
  </property>
  <property fmtid="{D5CDD505-2E9C-101B-9397-08002B2CF9AE}" pid="31" name="mitarbeiter_ersteller2_kurzzeichen">
    <vt:lpwstr> </vt:lpwstr>
  </property>
  <property fmtid="{D5CDD505-2E9C-101B-9397-08002B2CF9AE}" pid="32" name="mitarbeiter_ersteller2_name">
    <vt:lpwstr> </vt:lpwstr>
  </property>
  <property fmtid="{D5CDD505-2E9C-101B-9397-08002B2CF9AE}" pid="33" name="mitarbeiter_ersteller2_organisation">
    <vt:lpwstr> </vt:lpwstr>
  </property>
  <property fmtid="{D5CDD505-2E9C-101B-9397-08002B2CF9AE}" pid="34" name="mitarbeiter_ersteller2_sourceid">
    <vt:lpwstr> </vt:lpwstr>
  </property>
  <property fmtid="{D5CDD505-2E9C-101B-9397-08002B2CF9AE}" pid="35" name="mitarbeiter_ersteller2_telefon">
    <vt:lpwstr> </vt:lpwstr>
  </property>
  <property fmtid="{D5CDD505-2E9C-101B-9397-08002B2CF9AE}" pid="36" name="mitarbeiter_ersteller2_titel">
    <vt:lpwstr> </vt:lpwstr>
  </property>
  <property fmtid="{D5CDD505-2E9C-101B-9397-08002B2CF9AE}" pid="37" name="mitarbeiter_ersteller2_vorname">
    <vt:lpwstr> </vt:lpwstr>
  </property>
  <property fmtid="{D5CDD505-2E9C-101B-9397-08002B2CF9AE}" pid="38" name="mitarbeiter_ersteller2_funktion">
    <vt:lpwstr> </vt:lpwstr>
  </property>
  <property fmtid="{D5CDD505-2E9C-101B-9397-08002B2CF9AE}" pid="39" name="templatemetadata_erstellerinfo">
    <vt:lpwstr/>
  </property>
  <property fmtid="{D5CDD505-2E9C-101B-9397-08002B2CF9AE}" pid="40" name="templatepath">
    <vt:lpwstr>Allgemeine Vorlagen/Powerpoint-Vorlagen</vt:lpwstr>
  </property>
  <property fmtid="{D5CDD505-2E9C-101B-9397-08002B2CF9AE}" pid="41" name="dgworkflowid">
    <vt:lpwstr>b59b2cee-0f79-4d73-bf5a-0cd499947993</vt:lpwstr>
  </property>
  <property fmtid="{D5CDD505-2E9C-101B-9397-08002B2CF9AE}" pid="42" name="templateid">
    <vt:lpwstr>91340959-059f-4d2f-b620-dac114fb4f23</vt:lpwstr>
  </property>
  <property fmtid="{D5CDD505-2E9C-101B-9397-08002B2CF9AE}" pid="43" name="languagekey">
    <vt:lpwstr>DE</vt:lpwstr>
  </property>
  <property fmtid="{D5CDD505-2E9C-101B-9397-08002B2CF9AE}" pid="44" name="taskpaneguid">
    <vt:lpwstr>1cbf2b98-22bb-4c79-8f9a-17c555822a99</vt:lpwstr>
  </property>
  <property fmtid="{D5CDD505-2E9C-101B-9397-08002B2CF9AE}" pid="45" name="temporaryfilename">
    <vt:lpwstr>C:\Users\MY72\AppData\Local\Temp\tmp9BE3.potx</vt:lpwstr>
  </property>
  <property fmtid="{D5CDD505-2E9C-101B-9397-08002B2CF9AE}" pid="46" name="ContentTypeId">
    <vt:lpwstr>0x01010080D5ACB5D9A5C547A8A8A6B4DC26C831</vt:lpwstr>
  </property>
</Properties>
</file>