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4"/>
    <p:sldMasterId id="2147483789" r:id="rId5"/>
  </p:sldMasterIdLst>
  <p:notesMasterIdLst>
    <p:notesMasterId r:id="rId7"/>
  </p:notesMasterIdLst>
  <p:handoutMasterIdLst>
    <p:handoutMasterId r:id="rId8"/>
  </p:handoutMasterIdLst>
  <p:sldIdLst>
    <p:sldId id="363" r:id="rId6"/>
  </p:sldIdLst>
  <p:sldSz cx="9906000" cy="6858000" type="A4"/>
  <p:notesSz cx="6811963" cy="9942513"/>
  <p:defaultTextStyle>
    <a:defPPr>
      <a:defRPr lang="de-CH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4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4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4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4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-8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-8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-8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-8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ukas Schoch" initials="LS" lastIdx="5" clrIdx="0"/>
  <p:cmAuthor id="1" name="Hellmueller, Priska" initials="HP" lastIdx="2" clrIdx="1"/>
  <p:cmAuthor id="2" name="Richter Marie-Laurence, BKD-GS-FUF-ÜD" initials="MFTX" lastIdx="3" clrIdx="2">
    <p:extLst>
      <p:ext uri="{19B8F6BF-5375-455C-9EA6-DF929625EA0E}">
        <p15:presenceInfo xmlns:p15="http://schemas.microsoft.com/office/powerpoint/2012/main" userId="Richter Marie-Laurence, BKD-GS-FUF-Ü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E0E3"/>
    <a:srgbClr val="FDA1AA"/>
    <a:srgbClr val="FFFF99"/>
    <a:srgbClr val="B8223F"/>
    <a:srgbClr val="FFFFFF"/>
    <a:srgbClr val="0B27F5"/>
    <a:srgbClr val="DBB7FF"/>
    <a:srgbClr val="FFCCFF"/>
    <a:srgbClr val="CCCCFF"/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ittlere Formatvorlage 1 - Akz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24" autoAdjust="0"/>
    <p:restoredTop sz="96837" autoAdjust="0"/>
  </p:normalViewPr>
  <p:slideViewPr>
    <p:cSldViewPr>
      <p:cViewPr varScale="1">
        <p:scale>
          <a:sx n="131" d="100"/>
          <a:sy n="131" d="100"/>
        </p:scale>
        <p:origin x="342" y="126"/>
      </p:cViewPr>
      <p:guideLst>
        <p:guide orient="horz" pos="2160"/>
        <p:guide pos="312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latthaar-Brändle, Nathalie" userId="29414a04-d924-41e1-8a74-6d58a827ac27" providerId="ADAL" clId="{2B0536CC-4C7D-470C-A1B0-2FB793DBA871}"/>
    <pc:docChg chg="undo custSel delSld modSld">
      <pc:chgData name="Glatthaar-Brändle, Nathalie" userId="29414a04-d924-41e1-8a74-6d58a827ac27" providerId="ADAL" clId="{2B0536CC-4C7D-470C-A1B0-2FB793DBA871}" dt="2021-03-08T17:38:02.269" v="108" actId="20577"/>
      <pc:docMkLst>
        <pc:docMk/>
      </pc:docMkLst>
      <pc:sldChg chg="del">
        <pc:chgData name="Glatthaar-Brändle, Nathalie" userId="29414a04-d924-41e1-8a74-6d58a827ac27" providerId="ADAL" clId="{2B0536CC-4C7D-470C-A1B0-2FB793DBA871}" dt="2021-03-08T17:30:45.950" v="0" actId="47"/>
        <pc:sldMkLst>
          <pc:docMk/>
          <pc:sldMk cId="3711260336" sldId="256"/>
        </pc:sldMkLst>
      </pc:sldChg>
      <pc:sldChg chg="del">
        <pc:chgData name="Glatthaar-Brändle, Nathalie" userId="29414a04-d924-41e1-8a74-6d58a827ac27" providerId="ADAL" clId="{2B0536CC-4C7D-470C-A1B0-2FB793DBA871}" dt="2021-03-08T17:30:51.029" v="2" actId="47"/>
        <pc:sldMkLst>
          <pc:docMk/>
          <pc:sldMk cId="618306671" sldId="321"/>
        </pc:sldMkLst>
      </pc:sldChg>
      <pc:sldChg chg="del">
        <pc:chgData name="Glatthaar-Brändle, Nathalie" userId="29414a04-d924-41e1-8a74-6d58a827ac27" providerId="ADAL" clId="{2B0536CC-4C7D-470C-A1B0-2FB793DBA871}" dt="2021-03-08T17:30:47.210" v="1" actId="47"/>
        <pc:sldMkLst>
          <pc:docMk/>
          <pc:sldMk cId="4255554913" sldId="326"/>
        </pc:sldMkLst>
      </pc:sldChg>
      <pc:sldChg chg="del">
        <pc:chgData name="Glatthaar-Brändle, Nathalie" userId="29414a04-d924-41e1-8a74-6d58a827ac27" providerId="ADAL" clId="{2B0536CC-4C7D-470C-A1B0-2FB793DBA871}" dt="2021-03-08T17:30:56.138" v="4" actId="47"/>
        <pc:sldMkLst>
          <pc:docMk/>
          <pc:sldMk cId="4132527462" sldId="327"/>
        </pc:sldMkLst>
      </pc:sldChg>
      <pc:sldChg chg="del">
        <pc:chgData name="Glatthaar-Brändle, Nathalie" userId="29414a04-d924-41e1-8a74-6d58a827ac27" providerId="ADAL" clId="{2B0536CC-4C7D-470C-A1B0-2FB793DBA871}" dt="2021-03-08T17:30:52.640" v="3" actId="47"/>
        <pc:sldMkLst>
          <pc:docMk/>
          <pc:sldMk cId="3046710489" sldId="330"/>
        </pc:sldMkLst>
      </pc:sldChg>
      <pc:sldChg chg="del">
        <pc:chgData name="Glatthaar-Brändle, Nathalie" userId="29414a04-d924-41e1-8a74-6d58a827ac27" providerId="ADAL" clId="{2B0536CC-4C7D-470C-A1B0-2FB793DBA871}" dt="2021-03-08T17:31:02.419" v="9" actId="47"/>
        <pc:sldMkLst>
          <pc:docMk/>
          <pc:sldMk cId="452738579" sldId="344"/>
        </pc:sldMkLst>
      </pc:sldChg>
      <pc:sldChg chg="del">
        <pc:chgData name="Glatthaar-Brändle, Nathalie" userId="29414a04-d924-41e1-8a74-6d58a827ac27" providerId="ADAL" clId="{2B0536CC-4C7D-470C-A1B0-2FB793DBA871}" dt="2021-03-08T17:33:12.984" v="27" actId="47"/>
        <pc:sldMkLst>
          <pc:docMk/>
          <pc:sldMk cId="199486405" sldId="345"/>
        </pc:sldMkLst>
      </pc:sldChg>
      <pc:sldChg chg="del">
        <pc:chgData name="Glatthaar-Brändle, Nathalie" userId="29414a04-d924-41e1-8a74-6d58a827ac27" providerId="ADAL" clId="{2B0536CC-4C7D-470C-A1B0-2FB793DBA871}" dt="2021-03-08T17:30:58.820" v="7" actId="47"/>
        <pc:sldMkLst>
          <pc:docMk/>
          <pc:sldMk cId="3486285448" sldId="346"/>
        </pc:sldMkLst>
      </pc:sldChg>
      <pc:sldChg chg="del">
        <pc:chgData name="Glatthaar-Brändle, Nathalie" userId="29414a04-d924-41e1-8a74-6d58a827ac27" providerId="ADAL" clId="{2B0536CC-4C7D-470C-A1B0-2FB793DBA871}" dt="2021-03-08T17:33:03.650" v="19" actId="47"/>
        <pc:sldMkLst>
          <pc:docMk/>
          <pc:sldMk cId="3565345003" sldId="347"/>
        </pc:sldMkLst>
      </pc:sldChg>
      <pc:sldChg chg="del">
        <pc:chgData name="Glatthaar-Brändle, Nathalie" userId="29414a04-d924-41e1-8a74-6d58a827ac27" providerId="ADAL" clId="{2B0536CC-4C7D-470C-A1B0-2FB793DBA871}" dt="2021-03-08T17:31:06.914" v="11" actId="47"/>
        <pc:sldMkLst>
          <pc:docMk/>
          <pc:sldMk cId="2535004308" sldId="348"/>
        </pc:sldMkLst>
      </pc:sldChg>
      <pc:sldChg chg="del">
        <pc:chgData name="Glatthaar-Brändle, Nathalie" userId="29414a04-d924-41e1-8a74-6d58a827ac27" providerId="ADAL" clId="{2B0536CC-4C7D-470C-A1B0-2FB793DBA871}" dt="2021-03-08T17:31:08.090" v="12" actId="47"/>
        <pc:sldMkLst>
          <pc:docMk/>
          <pc:sldMk cId="1333140728" sldId="349"/>
        </pc:sldMkLst>
      </pc:sldChg>
      <pc:sldChg chg="del">
        <pc:chgData name="Glatthaar-Brändle, Nathalie" userId="29414a04-d924-41e1-8a74-6d58a827ac27" providerId="ADAL" clId="{2B0536CC-4C7D-470C-A1B0-2FB793DBA871}" dt="2021-03-08T17:31:09.850" v="13" actId="47"/>
        <pc:sldMkLst>
          <pc:docMk/>
          <pc:sldMk cId="3049304805" sldId="350"/>
        </pc:sldMkLst>
      </pc:sldChg>
      <pc:sldChg chg="del">
        <pc:chgData name="Glatthaar-Brändle, Nathalie" userId="29414a04-d924-41e1-8a74-6d58a827ac27" providerId="ADAL" clId="{2B0536CC-4C7D-470C-A1B0-2FB793DBA871}" dt="2021-03-08T17:31:15.396" v="15" actId="47"/>
        <pc:sldMkLst>
          <pc:docMk/>
          <pc:sldMk cId="2354323758" sldId="351"/>
        </pc:sldMkLst>
      </pc:sldChg>
      <pc:sldChg chg="del">
        <pc:chgData name="Glatthaar-Brändle, Nathalie" userId="29414a04-d924-41e1-8a74-6d58a827ac27" providerId="ADAL" clId="{2B0536CC-4C7D-470C-A1B0-2FB793DBA871}" dt="2021-03-08T17:31:21.407" v="17" actId="47"/>
        <pc:sldMkLst>
          <pc:docMk/>
          <pc:sldMk cId="928631825" sldId="352"/>
        </pc:sldMkLst>
      </pc:sldChg>
      <pc:sldChg chg="del">
        <pc:chgData name="Glatthaar-Brändle, Nathalie" userId="29414a04-d924-41e1-8a74-6d58a827ac27" providerId="ADAL" clId="{2B0536CC-4C7D-470C-A1B0-2FB793DBA871}" dt="2021-03-08T17:31:00.091" v="8" actId="47"/>
        <pc:sldMkLst>
          <pc:docMk/>
          <pc:sldMk cId="1182871884" sldId="353"/>
        </pc:sldMkLst>
      </pc:sldChg>
      <pc:sldChg chg="del">
        <pc:chgData name="Glatthaar-Brändle, Nathalie" userId="29414a04-d924-41e1-8a74-6d58a827ac27" providerId="ADAL" clId="{2B0536CC-4C7D-470C-A1B0-2FB793DBA871}" dt="2021-03-08T17:31:04.936" v="10" actId="47"/>
        <pc:sldMkLst>
          <pc:docMk/>
          <pc:sldMk cId="1546212123" sldId="354"/>
        </pc:sldMkLst>
      </pc:sldChg>
      <pc:sldChg chg="del">
        <pc:chgData name="Glatthaar-Brändle, Nathalie" userId="29414a04-d924-41e1-8a74-6d58a827ac27" providerId="ADAL" clId="{2B0536CC-4C7D-470C-A1B0-2FB793DBA871}" dt="2021-03-08T17:30:57.385" v="5" actId="47"/>
        <pc:sldMkLst>
          <pc:docMk/>
          <pc:sldMk cId="2013505276" sldId="355"/>
        </pc:sldMkLst>
      </pc:sldChg>
      <pc:sldChg chg="del">
        <pc:chgData name="Glatthaar-Brändle, Nathalie" userId="29414a04-d924-41e1-8a74-6d58a827ac27" providerId="ADAL" clId="{2B0536CC-4C7D-470C-A1B0-2FB793DBA871}" dt="2021-03-08T17:30:58.068" v="6" actId="47"/>
        <pc:sldMkLst>
          <pc:docMk/>
          <pc:sldMk cId="2699199379" sldId="356"/>
        </pc:sldMkLst>
      </pc:sldChg>
      <pc:sldChg chg="del">
        <pc:chgData name="Glatthaar-Brändle, Nathalie" userId="29414a04-d924-41e1-8a74-6d58a827ac27" providerId="ADAL" clId="{2B0536CC-4C7D-470C-A1B0-2FB793DBA871}" dt="2021-03-08T17:33:06.193" v="22" actId="47"/>
        <pc:sldMkLst>
          <pc:docMk/>
          <pc:sldMk cId="1211574799" sldId="357"/>
        </pc:sldMkLst>
      </pc:sldChg>
      <pc:sldChg chg="del">
        <pc:chgData name="Glatthaar-Brändle, Nathalie" userId="29414a04-d924-41e1-8a74-6d58a827ac27" providerId="ADAL" clId="{2B0536CC-4C7D-470C-A1B0-2FB793DBA871}" dt="2021-03-08T17:33:05.411" v="21" actId="47"/>
        <pc:sldMkLst>
          <pc:docMk/>
          <pc:sldMk cId="388973219" sldId="359"/>
        </pc:sldMkLst>
      </pc:sldChg>
      <pc:sldChg chg="del">
        <pc:chgData name="Glatthaar-Brändle, Nathalie" userId="29414a04-d924-41e1-8a74-6d58a827ac27" providerId="ADAL" clId="{2B0536CC-4C7D-470C-A1B0-2FB793DBA871}" dt="2021-03-08T17:33:12.237" v="26" actId="47"/>
        <pc:sldMkLst>
          <pc:docMk/>
          <pc:sldMk cId="2528280202" sldId="360"/>
        </pc:sldMkLst>
      </pc:sldChg>
      <pc:sldChg chg="del">
        <pc:chgData name="Glatthaar-Brändle, Nathalie" userId="29414a04-d924-41e1-8a74-6d58a827ac27" providerId="ADAL" clId="{2B0536CC-4C7D-470C-A1B0-2FB793DBA871}" dt="2021-03-08T17:31:20.346" v="16" actId="47"/>
        <pc:sldMkLst>
          <pc:docMk/>
          <pc:sldMk cId="100589772" sldId="361"/>
        </pc:sldMkLst>
      </pc:sldChg>
      <pc:sldChg chg="del">
        <pc:chgData name="Glatthaar-Brändle, Nathalie" userId="29414a04-d924-41e1-8a74-6d58a827ac27" providerId="ADAL" clId="{2B0536CC-4C7D-470C-A1B0-2FB793DBA871}" dt="2021-03-08T17:31:14.153" v="14" actId="47"/>
        <pc:sldMkLst>
          <pc:docMk/>
          <pc:sldMk cId="725848084" sldId="362"/>
        </pc:sldMkLst>
      </pc:sldChg>
      <pc:sldChg chg="modSp mod modNotesTx">
        <pc:chgData name="Glatthaar-Brändle, Nathalie" userId="29414a04-d924-41e1-8a74-6d58a827ac27" providerId="ADAL" clId="{2B0536CC-4C7D-470C-A1B0-2FB793DBA871}" dt="2021-03-08T17:38:02.269" v="108" actId="20577"/>
        <pc:sldMkLst>
          <pc:docMk/>
          <pc:sldMk cId="3201929668" sldId="363"/>
        </pc:sldMkLst>
        <pc:spChg chg="mod">
          <ac:chgData name="Glatthaar-Brändle, Nathalie" userId="29414a04-d924-41e1-8a74-6d58a827ac27" providerId="ADAL" clId="{2B0536CC-4C7D-470C-A1B0-2FB793DBA871}" dt="2021-03-08T17:38:02.269" v="108" actId="20577"/>
          <ac:spMkLst>
            <pc:docMk/>
            <pc:sldMk cId="3201929668" sldId="363"/>
            <ac:spMk id="2" creationId="{00000000-0000-0000-0000-000000000000}"/>
          </ac:spMkLst>
        </pc:spChg>
      </pc:sldChg>
      <pc:sldChg chg="del">
        <pc:chgData name="Glatthaar-Brändle, Nathalie" userId="29414a04-d924-41e1-8a74-6d58a827ac27" providerId="ADAL" clId="{2B0536CC-4C7D-470C-A1B0-2FB793DBA871}" dt="2021-03-08T17:33:07.769" v="24" actId="47"/>
        <pc:sldMkLst>
          <pc:docMk/>
          <pc:sldMk cId="3554567298" sldId="365"/>
        </pc:sldMkLst>
      </pc:sldChg>
      <pc:sldChg chg="del">
        <pc:chgData name="Glatthaar-Brändle, Nathalie" userId="29414a04-d924-41e1-8a74-6d58a827ac27" providerId="ADAL" clId="{2B0536CC-4C7D-470C-A1B0-2FB793DBA871}" dt="2021-03-08T17:33:08.537" v="25" actId="47"/>
        <pc:sldMkLst>
          <pc:docMk/>
          <pc:sldMk cId="1420175025" sldId="366"/>
        </pc:sldMkLst>
      </pc:sldChg>
      <pc:sldChg chg="del">
        <pc:chgData name="Glatthaar-Brändle, Nathalie" userId="29414a04-d924-41e1-8a74-6d58a827ac27" providerId="ADAL" clId="{2B0536CC-4C7D-470C-A1B0-2FB793DBA871}" dt="2021-03-08T17:33:06.926" v="23" actId="47"/>
        <pc:sldMkLst>
          <pc:docMk/>
          <pc:sldMk cId="2006123167" sldId="367"/>
        </pc:sldMkLst>
      </pc:sldChg>
      <pc:sldChg chg="del">
        <pc:chgData name="Glatthaar-Brändle, Nathalie" userId="29414a04-d924-41e1-8a74-6d58a827ac27" providerId="ADAL" clId="{2B0536CC-4C7D-470C-A1B0-2FB793DBA871}" dt="2021-03-08T17:33:04.457" v="20" actId="47"/>
        <pc:sldMkLst>
          <pc:docMk/>
          <pc:sldMk cId="3878519935" sldId="368"/>
        </pc:sldMkLst>
      </pc:sldChg>
      <pc:sldChg chg="del">
        <pc:chgData name="Glatthaar-Brändle, Nathalie" userId="29414a04-d924-41e1-8a74-6d58a827ac27" providerId="ADAL" clId="{2B0536CC-4C7D-470C-A1B0-2FB793DBA871}" dt="2021-03-08T17:31:22.518" v="18" actId="47"/>
        <pc:sldMkLst>
          <pc:docMk/>
          <pc:sldMk cId="3656194701" sldId="36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3"/>
            <a:ext cx="2934384" cy="552361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07" tIns="45702" rIns="91407" bIns="4570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7579" y="3"/>
            <a:ext cx="2934384" cy="552361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07" tIns="45702" rIns="91407" bIns="4570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90155"/>
            <a:ext cx="2934384" cy="552361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07" tIns="45702" rIns="91407" bIns="4570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7579" y="9390155"/>
            <a:ext cx="2934384" cy="552361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07" tIns="45702" rIns="91407" bIns="4570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D4977B2-CD78-4151-8771-5932DCB7718F}" type="slidenum">
              <a:rPr lang="de-CH"/>
              <a:pPr>
                <a:defRPr/>
              </a:pPr>
              <a:t>‹N°›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9824561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3"/>
            <a:ext cx="2951850" cy="4971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07" tIns="45702" rIns="91407" bIns="4570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60113" y="3"/>
            <a:ext cx="2951850" cy="4971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07" tIns="45702" rIns="91407" bIns="4570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4375" y="746125"/>
            <a:ext cx="5383213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265" y="4722695"/>
            <a:ext cx="4995439" cy="447413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07" tIns="45702" rIns="91407" bIns="457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noProof="0"/>
              <a:t>Click to edit Master text styles</a:t>
            </a:r>
          </a:p>
          <a:p>
            <a:pPr lvl="1"/>
            <a:r>
              <a:rPr lang="de-CH" noProof="0"/>
              <a:t>Second level</a:t>
            </a:r>
          </a:p>
          <a:p>
            <a:pPr lvl="2"/>
            <a:r>
              <a:rPr lang="de-CH" noProof="0"/>
              <a:t>Third level</a:t>
            </a:r>
          </a:p>
          <a:p>
            <a:pPr lvl="3"/>
            <a:r>
              <a:rPr lang="de-CH" noProof="0"/>
              <a:t>Fourth level</a:t>
            </a:r>
          </a:p>
          <a:p>
            <a:pPr lvl="4"/>
            <a:r>
              <a:rPr lang="de-CH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391"/>
            <a:ext cx="2951850" cy="4971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07" tIns="45702" rIns="91407" bIns="4570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0113" y="9445391"/>
            <a:ext cx="2951850" cy="4971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07" tIns="45702" rIns="91407" bIns="4570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BA45908-046D-4D16-994D-B492630D73A3}" type="slidenum">
              <a:rPr lang="de-CH"/>
              <a:pPr>
                <a:defRPr/>
              </a:pPr>
              <a:t>‹N°›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984786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282529-B857-4F87-9938-ED69B310F7B5}" type="slidenum">
              <a:rPr lang="de-CH" smtClean="0"/>
              <a:pPr/>
              <a:t>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24508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.jpeg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 hidden="1"/>
          <p:cNvSpPr>
            <a:spLocks noGrp="1"/>
          </p:cNvSpPr>
          <p:nvPr>
            <p:ph type="subTitle" idx="1"/>
          </p:nvPr>
        </p:nvSpPr>
        <p:spPr>
          <a:xfrm>
            <a:off x="720000" y="720000"/>
            <a:ext cx="0" cy="0"/>
          </a:xfrm>
          <a:noFill/>
        </p:spPr>
        <p:txBody>
          <a:bodyPr wrap="none" lIns="0" tIns="0" rIns="0" bIns="0" rtlCol="0" anchor="b" anchorCtr="0">
            <a:noAutofit/>
          </a:bodyPr>
          <a:lstStyle>
            <a:lvl1pPr marL="0" indent="0">
              <a:buNone/>
              <a:defRPr lang="en-US" kern="1200">
                <a:solidFill>
                  <a:schemeClr val="bg1"/>
                </a:solidFill>
                <a:latin typeface="+mj-lt"/>
                <a:cs typeface="+mn-cs"/>
              </a:defRPr>
            </a:lvl1pPr>
          </a:lstStyle>
          <a:p>
            <a:pPr lvl="0" eaLnBrk="0" hangingPunct="0">
              <a:spcBef>
                <a:spcPct val="0"/>
              </a:spcBef>
            </a:pPr>
            <a:endParaRPr lang="en-US" dirty="0"/>
          </a:p>
        </p:txBody>
      </p:sp>
      <p:pic>
        <p:nvPicPr>
          <p:cNvPr id="7" name="Bild 9" descr="BG.jp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-4763"/>
            <a:ext cx="9906000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57200" y="2278800"/>
            <a:ext cx="8992800" cy="1800000"/>
          </a:xfr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en-US" sz="3600" u="sng" cap="all" baseline="0"/>
            </a:lvl1pPr>
          </a:lstStyle>
          <a:p>
            <a:pPr lvl="0">
              <a:lnSpc>
                <a:spcPct val="100000"/>
              </a:lnSpc>
            </a:pPr>
            <a:r>
              <a:rPr lang="de-DE" dirty="0"/>
              <a:t>Gewinnung Co-Schulleitung ab SJ 19/20</a:t>
            </a:r>
            <a:endParaRPr lang="en-US" dirty="0"/>
          </a:p>
        </p:txBody>
      </p:sp>
      <p:sp>
        <p:nvSpPr>
          <p:cNvPr id="8" name="Textfeld 7" descr="&lt;Feld_Datum&gt;"/>
          <p:cNvSpPr txBox="1"/>
          <p:nvPr userDrawn="1"/>
        </p:nvSpPr>
        <p:spPr>
          <a:xfrm>
            <a:off x="457200" y="727200"/>
            <a:ext cx="8992800" cy="147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b" anchorCtr="0" compatLnSpc="1">
            <a:prstTxWarp prst="textNoShape">
              <a:avLst/>
            </a:prstTxWarp>
            <a:noAutofit/>
          </a:bodyPr>
          <a:lstStyle>
            <a:lvl1pPr marL="0" lvl="0" indent="0">
              <a:buFont typeface="Times" pitchFamily="-84" charset="0"/>
              <a:buNone/>
              <a:defRPr sz="2000">
                <a:solidFill>
                  <a:srgbClr val="B8223F"/>
                </a:solidFill>
                <a:latin typeface="+mj-lt"/>
              </a:defRPr>
            </a:lvl1pPr>
            <a:lvl2pPr marL="571500" indent="-190500" eaLnBrk="1" hangingPunct="1">
              <a:spcBef>
                <a:spcPct val="20000"/>
              </a:spcBef>
              <a:buFont typeface="Times" pitchFamily="-84" charset="0"/>
              <a:buChar char="•"/>
              <a:defRPr>
                <a:latin typeface="+mn-lt"/>
              </a:defRPr>
            </a:lvl2pPr>
            <a:lvl3pPr marL="952500" indent="-190500" eaLnBrk="1" hangingPunct="1">
              <a:spcBef>
                <a:spcPct val="20000"/>
              </a:spcBef>
              <a:buChar char="–"/>
              <a:defRPr>
                <a:latin typeface="+mn-lt"/>
              </a:defRPr>
            </a:lvl3pPr>
            <a:lvl4pPr marL="1333500" indent="-190500" eaLnBrk="1" hangingPunct="1">
              <a:spcBef>
                <a:spcPct val="20000"/>
              </a:spcBef>
              <a:buFont typeface="Times" pitchFamily="-84" charset="0"/>
              <a:buChar char="•"/>
              <a:defRPr sz="1600">
                <a:latin typeface="+mn-lt"/>
              </a:defRPr>
            </a:lvl4pPr>
            <a:lvl5pPr marL="1714500" indent="-190500" eaLnBrk="1" hangingPunct="1">
              <a:spcBef>
                <a:spcPct val="20000"/>
              </a:spcBef>
              <a:buFont typeface="Times" pitchFamily="-84" charset="0"/>
              <a:buChar char="–"/>
              <a:defRPr sz="1500">
                <a:latin typeface="+mn-lt"/>
              </a:defRPr>
            </a:lvl5pPr>
            <a:lvl6pPr marL="2171700" indent="-190500" fontAlgn="base">
              <a:spcBef>
                <a:spcPct val="20000"/>
              </a:spcBef>
              <a:spcAft>
                <a:spcPct val="0"/>
              </a:spcAft>
              <a:buFont typeface="Times" charset="0"/>
              <a:buChar char="–"/>
              <a:defRPr sz="1500">
                <a:latin typeface="+mn-lt"/>
                <a:ea typeface="+mn-ea"/>
              </a:defRPr>
            </a:lvl6pPr>
            <a:lvl7pPr marL="2628900" indent="-190500" fontAlgn="base">
              <a:spcBef>
                <a:spcPct val="20000"/>
              </a:spcBef>
              <a:spcAft>
                <a:spcPct val="0"/>
              </a:spcAft>
              <a:buFont typeface="Times" charset="0"/>
              <a:buChar char="–"/>
              <a:defRPr sz="1500">
                <a:latin typeface="+mn-lt"/>
                <a:ea typeface="+mn-ea"/>
              </a:defRPr>
            </a:lvl7pPr>
            <a:lvl8pPr marL="3086100" indent="-190500" fontAlgn="base">
              <a:spcBef>
                <a:spcPct val="20000"/>
              </a:spcBef>
              <a:spcAft>
                <a:spcPct val="0"/>
              </a:spcAft>
              <a:buFont typeface="Times" charset="0"/>
              <a:buChar char="–"/>
              <a:defRPr sz="1500">
                <a:latin typeface="+mn-lt"/>
                <a:ea typeface="+mn-ea"/>
              </a:defRPr>
            </a:lvl8pPr>
            <a:lvl9pPr marL="3543300" indent="-190500" fontAlgn="base">
              <a:spcBef>
                <a:spcPct val="20000"/>
              </a:spcBef>
              <a:spcAft>
                <a:spcPct val="0"/>
              </a:spcAft>
              <a:buFont typeface="Times" charset="0"/>
              <a:buChar char="–"/>
              <a:defRPr sz="1500">
                <a:latin typeface="+mn-lt"/>
                <a:ea typeface="+mn-ea"/>
              </a:defRPr>
            </a:lvl9pPr>
          </a:lstStyle>
          <a:p>
            <a:pPr lvl="0"/>
            <a:endParaRPr lang="en-US" dirty="0"/>
          </a:p>
        </p:txBody>
      </p:sp>
      <p:sp>
        <p:nvSpPr>
          <p:cNvPr id="15" name="Rechteck 14"/>
          <p:cNvSpPr/>
          <p:nvPr userDrawn="1"/>
        </p:nvSpPr>
        <p:spPr bwMode="auto">
          <a:xfrm>
            <a:off x="0" y="116632"/>
            <a:ext cx="4304928" cy="1512168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Times" charset="0"/>
              <a:ea typeface="ＭＳ Ｐゴシック" charset="0"/>
            </a:endParaRPr>
          </a:p>
        </p:txBody>
      </p:sp>
      <p:pic>
        <p:nvPicPr>
          <p:cNvPr id="9" name="Picture 44" descr="Log_PHB_bordeau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7315200" y="52388"/>
            <a:ext cx="2227263" cy="709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feld 10" descr="&lt;templatemetadata_ersteller2info&gt;"/>
          <p:cNvSpPr txBox="1"/>
          <p:nvPr userDrawn="1"/>
        </p:nvSpPr>
        <p:spPr>
          <a:xfrm>
            <a:off x="457200" y="4640682"/>
            <a:ext cx="4320000" cy="2520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>
            <a:defPPr>
              <a:defRPr lang="de-CH"/>
            </a:defPPr>
            <a:lvl1pPr>
              <a:defRPr sz="1200" b="1">
                <a:latin typeface="+mj-lt"/>
              </a:defRPr>
            </a:lvl1pPr>
          </a:lstStyle>
          <a:p>
            <a:pPr lvl="0"/>
            <a:r>
              <a:rPr lang="de-CH" baseline="0"/>
              <a:t>     </a:t>
            </a:r>
            <a:endParaRPr lang="en-US" dirty="0"/>
          </a:p>
        </p:txBody>
      </p:sp>
      <p:sp>
        <p:nvSpPr>
          <p:cNvPr id="13" name="Textfeld 12" descr="&lt;mitarbeiter_ersteller2_funktion&gt;"/>
          <p:cNvSpPr txBox="1"/>
          <p:nvPr userDrawn="1"/>
        </p:nvSpPr>
        <p:spPr>
          <a:xfrm>
            <a:off x="457200" y="4858704"/>
            <a:ext cx="4320000" cy="2160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defPPr>
              <a:defRPr lang="de-CH"/>
            </a:defPPr>
            <a:lvl1pPr>
              <a:defRPr sz="1200">
                <a:latin typeface="+mj-lt"/>
              </a:defRPr>
            </a:lvl1pPr>
          </a:lstStyle>
          <a:p>
            <a:pPr lvl="0"/>
            <a:r>
              <a:rPr lang="de-CH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6805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 userDrawn="1"/>
        </p:nvSpPr>
        <p:spPr bwMode="auto">
          <a:xfrm>
            <a:off x="0" y="0"/>
            <a:ext cx="9906000" cy="630872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1584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de-DE">
              <a:solidFill>
                <a:srgbClr val="000000"/>
              </a:solidFill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17600" y="1918800"/>
            <a:ext cx="8420400" cy="1360800"/>
          </a:xfr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lang="en-US" sz="3600" u="sng" cap="all"/>
            </a:lvl1pPr>
          </a:lstStyle>
          <a:p>
            <a:pPr lvl="0">
              <a:lnSpc>
                <a:spcPct val="100000"/>
              </a:lnSpc>
            </a:pPr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E3753F-45E5-4FE9-9AFC-A1027074F60A}" type="datetime3">
              <a:rPr lang="fr-CH" smtClean="0">
                <a:solidFill>
                  <a:srgbClr val="000000"/>
                </a:solidFill>
              </a:rPr>
              <a:pPr>
                <a:defRPr/>
              </a:pPr>
              <a:t>15/11/21</a:t>
            </a:fld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F1E586E-1D0D-4C3C-A1D4-CDFAF8F9F54C}" type="slidenum">
              <a:rPr lang="de-CH" smtClean="0"/>
              <a:pPr>
                <a:defRPr/>
              </a:pPr>
              <a:t>‹N°›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069861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72816"/>
            <a:ext cx="8991600" cy="4248472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333375"/>
            <a:ext cx="6192838" cy="287338"/>
          </a:xfrm>
        </p:spPr>
        <p:txBody>
          <a:bodyPr/>
          <a:lstStyle>
            <a:lvl1pPr>
              <a:buNone/>
              <a:defRPr sz="1300" baseline="0">
                <a:solidFill>
                  <a:srgbClr val="B8223F"/>
                </a:solidFill>
              </a:defRPr>
            </a:lvl1pPr>
          </a:lstStyle>
          <a:p>
            <a:pPr lvl="0"/>
            <a:r>
              <a:rPr lang="de-DE" dirty="0"/>
              <a:t>Titel Kapitel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3"/>
          </p:nvPr>
        </p:nvSpPr>
        <p:spPr>
          <a:xfrm>
            <a:off x="704528" y="6553200"/>
            <a:ext cx="648072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4C371D-24B2-47B7-9AD0-3B8871DAA026}" type="datetime3">
              <a:rPr lang="fr-CH">
                <a:solidFill>
                  <a:srgbClr val="000000"/>
                </a:solidFill>
              </a:rPr>
              <a:pPr>
                <a:defRPr/>
              </a:pPr>
              <a:t>15/11/21</a:t>
            </a:fld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4"/>
          </p:nvPr>
        </p:nvSpPr>
        <p:spPr>
          <a:xfrm>
            <a:off x="414338" y="6530975"/>
            <a:ext cx="434206" cy="32702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2AAA4-D506-48BD-A13E-CDA08EE00415}" type="slidenum">
              <a:rPr lang="de-CH"/>
              <a:pPr>
                <a:defRPr/>
              </a:pPr>
              <a:t>‹N°›</a:t>
            </a:fld>
            <a:endParaRPr lang="de-CH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620688"/>
            <a:ext cx="8991600" cy="504850"/>
          </a:xfrm>
        </p:spPr>
        <p:txBody>
          <a:bodyPr/>
          <a:lstStyle>
            <a:lvl1pPr>
              <a:defRPr cap="all" baseline="0"/>
            </a:lvl1pPr>
          </a:lstStyle>
          <a:p>
            <a:r>
              <a:rPr lang="de-DE" dirty="0"/>
              <a:t>Titel </a:t>
            </a:r>
            <a:r>
              <a:rPr lang="de-DE" dirty="0" err="1"/>
              <a:t>folie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197307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620688"/>
            <a:ext cx="8991600" cy="504056"/>
          </a:xfrm>
        </p:spPr>
        <p:txBody>
          <a:bodyPr/>
          <a:lstStyle>
            <a:lvl1pPr>
              <a:defRPr sz="2200" cap="all" baseline="0"/>
            </a:lvl1pPr>
          </a:lstStyle>
          <a:p>
            <a:r>
              <a:rPr kumimoji="0" lang="de-DE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B8223F"/>
                  </a:solidFill>
                </a:uFill>
                <a:latin typeface="+mj-lt"/>
                <a:ea typeface="MS PGothic" pitchFamily="34" charset="-128"/>
              </a:rPr>
              <a:t>TITEL FOLIE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771200"/>
            <a:ext cx="4168168" cy="42480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29200" y="1771200"/>
            <a:ext cx="4419600" cy="42480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5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333375"/>
            <a:ext cx="6192838" cy="287338"/>
          </a:xfrm>
        </p:spPr>
        <p:txBody>
          <a:bodyPr/>
          <a:lstStyle>
            <a:lvl1pPr>
              <a:buNone/>
              <a:defRPr sz="1300" baseline="0">
                <a:solidFill>
                  <a:srgbClr val="B8223F"/>
                </a:solidFill>
              </a:defRPr>
            </a:lvl1pPr>
          </a:lstStyle>
          <a:p>
            <a:pPr lvl="0"/>
            <a:r>
              <a:rPr lang="de-DE" dirty="0"/>
              <a:t>Titel Kapitel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3"/>
          </p:nvPr>
        </p:nvSpPr>
        <p:spPr>
          <a:xfrm>
            <a:off x="704528" y="6553200"/>
            <a:ext cx="648072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9FD84-D95B-4A97-AAAE-A52739DD42B1}" type="datetime3">
              <a:rPr lang="fr-CH">
                <a:solidFill>
                  <a:srgbClr val="000000"/>
                </a:solidFill>
              </a:rPr>
              <a:pPr>
                <a:defRPr/>
              </a:pPr>
              <a:t>15/11/21</a:t>
            </a:fld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4"/>
          </p:nvPr>
        </p:nvSpPr>
        <p:spPr>
          <a:xfrm>
            <a:off x="414338" y="6530975"/>
            <a:ext cx="434206" cy="32702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E25C58-7249-42B0-A82F-1BF92B3E6D9A}" type="slidenum">
              <a:rPr lang="de-CH"/>
              <a:pPr>
                <a:defRPr/>
              </a:pPr>
              <a:t>‹N°›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1166738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E3753F-45E5-4FE9-9AFC-A1027074F60A}" type="datetime3">
              <a:rPr lang="fr-CH" smtClean="0">
                <a:solidFill>
                  <a:srgbClr val="000000"/>
                </a:solidFill>
              </a:rPr>
              <a:pPr>
                <a:defRPr/>
              </a:pPr>
              <a:t>15/11/21</a:t>
            </a:fld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F1E586E-1D0D-4C3C-A1D4-CDFAF8F9F54C}" type="slidenum">
              <a:rPr lang="de-CH" smtClean="0"/>
              <a:pPr>
                <a:defRPr/>
              </a:pPr>
              <a:t>‹N°›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0469636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A99839-FCCC-474A-80A3-B96122A25C06}" type="datetime1">
              <a:rPr lang="de-CH">
                <a:solidFill>
                  <a:srgbClr val="000000"/>
                </a:solidFill>
              </a:rPr>
              <a:pPr>
                <a:defRPr/>
              </a:pPr>
              <a:t>15.11.2021</a:t>
            </a:fld>
            <a:endParaRPr lang="de-CH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742950" y="6553200"/>
            <a:ext cx="520065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>
                <a:solidFill>
                  <a:srgbClr val="000000"/>
                </a:solidFill>
              </a:rPr>
              <a:t>Vorname Name Autor/-in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3D3E4B-C8AF-44DB-BB63-ECE546084B33}" type="slidenum">
              <a:rPr lang="de-CH"/>
              <a:pPr>
                <a:defRPr/>
              </a:pPr>
              <a:t>‹N°›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368847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72816"/>
            <a:ext cx="8991600" cy="4248472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333375"/>
            <a:ext cx="6192838" cy="287338"/>
          </a:xfrm>
        </p:spPr>
        <p:txBody>
          <a:bodyPr/>
          <a:lstStyle>
            <a:lvl1pPr>
              <a:buNone/>
              <a:defRPr sz="1300" baseline="0">
                <a:solidFill>
                  <a:srgbClr val="B8223F"/>
                </a:solidFill>
              </a:defRPr>
            </a:lvl1pPr>
          </a:lstStyle>
          <a:p>
            <a:pPr lvl="0"/>
            <a:r>
              <a:rPr lang="de-DE" dirty="0"/>
              <a:t>Titel Kapitel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3"/>
          </p:nvPr>
        </p:nvSpPr>
        <p:spPr>
          <a:xfrm>
            <a:off x="704528" y="6553200"/>
            <a:ext cx="648072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4C371D-24B2-47B7-9AD0-3B8871DAA026}" type="datetime3">
              <a:rPr lang="fr-CH">
                <a:solidFill>
                  <a:srgbClr val="000000"/>
                </a:solidFill>
              </a:rPr>
              <a:pPr>
                <a:defRPr/>
              </a:pPr>
              <a:t>15/11/21</a:t>
            </a:fld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4"/>
          </p:nvPr>
        </p:nvSpPr>
        <p:spPr>
          <a:xfrm>
            <a:off x="414338" y="6530975"/>
            <a:ext cx="434206" cy="32702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2AAA4-D506-48BD-A13E-CDA08EE00415}" type="slidenum">
              <a:rPr lang="de-CH"/>
              <a:pPr>
                <a:defRPr/>
              </a:pPr>
              <a:t>‹N°›</a:t>
            </a:fld>
            <a:endParaRPr lang="de-CH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620688"/>
            <a:ext cx="8991600" cy="504850"/>
          </a:xfrm>
        </p:spPr>
        <p:txBody>
          <a:bodyPr/>
          <a:lstStyle>
            <a:lvl1pPr>
              <a:defRPr cap="all" baseline="0"/>
            </a:lvl1pPr>
          </a:lstStyle>
          <a:p>
            <a:r>
              <a:rPr lang="de-DE" dirty="0"/>
              <a:t>Titel </a:t>
            </a:r>
            <a:r>
              <a:rPr lang="de-DE" dirty="0" err="1"/>
              <a:t>folie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620116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72816"/>
            <a:ext cx="8991600" cy="4248472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333375"/>
            <a:ext cx="6192838" cy="287338"/>
          </a:xfrm>
        </p:spPr>
        <p:txBody>
          <a:bodyPr/>
          <a:lstStyle>
            <a:lvl1pPr>
              <a:buNone/>
              <a:defRPr sz="1300" baseline="0">
                <a:solidFill>
                  <a:srgbClr val="B8223F"/>
                </a:solidFill>
              </a:defRPr>
            </a:lvl1pPr>
          </a:lstStyle>
          <a:p>
            <a:pPr lvl="0"/>
            <a:r>
              <a:rPr lang="de-DE" dirty="0"/>
              <a:t>Titel Kapitel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3"/>
          </p:nvPr>
        </p:nvSpPr>
        <p:spPr>
          <a:xfrm>
            <a:off x="704528" y="6553200"/>
            <a:ext cx="648072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4C371D-24B2-47B7-9AD0-3B8871DAA026}" type="datetime3">
              <a:rPr lang="fr-CH">
                <a:solidFill>
                  <a:srgbClr val="000000"/>
                </a:solidFill>
              </a:rPr>
              <a:pPr>
                <a:defRPr/>
              </a:pPr>
              <a:t>15/11/21</a:t>
            </a:fld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4"/>
          </p:nvPr>
        </p:nvSpPr>
        <p:spPr>
          <a:xfrm>
            <a:off x="414338" y="6530975"/>
            <a:ext cx="434206" cy="32702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2AAA4-D506-48BD-A13E-CDA08EE00415}" type="slidenum">
              <a:rPr lang="de-CH"/>
              <a:pPr>
                <a:defRPr/>
              </a:pPr>
              <a:t>‹N°›</a:t>
            </a:fld>
            <a:endParaRPr lang="de-CH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620688"/>
            <a:ext cx="8991600" cy="504850"/>
          </a:xfrm>
        </p:spPr>
        <p:txBody>
          <a:bodyPr/>
          <a:lstStyle>
            <a:lvl1pPr>
              <a:defRPr cap="all" baseline="0"/>
            </a:lvl1pPr>
          </a:lstStyle>
          <a:p>
            <a:r>
              <a:rPr lang="de-DE" dirty="0"/>
              <a:t>Titel </a:t>
            </a:r>
            <a:r>
              <a:rPr lang="de-DE" dirty="0" err="1"/>
              <a:t>folie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601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äsentation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 userDrawn="1"/>
        </p:nvSpPr>
        <p:spPr bwMode="auto">
          <a:xfrm>
            <a:off x="0" y="1268413"/>
            <a:ext cx="9906000" cy="50403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de-DE">
              <a:solidFill>
                <a:srgbClr val="000000"/>
              </a:solidFill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1" name="Bild 9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350" y="1268413"/>
            <a:ext cx="9899650" cy="9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72816"/>
            <a:ext cx="8991600" cy="4248472"/>
          </a:xfrm>
        </p:spPr>
        <p:txBody>
          <a:bodyPr/>
          <a:lstStyle>
            <a:lvl1pPr marL="342900" indent="-342900" eaLnBrk="1" hangingPunct="1">
              <a:buClr>
                <a:srgbClr val="B8223F"/>
              </a:buClr>
              <a:buFont typeface="Arial" charset="0"/>
              <a:buAutoNum type="arabicPeriod"/>
              <a:defRPr lang="de-DE" sz="2000"/>
            </a:lvl1pPr>
          </a:lstStyle>
          <a:p>
            <a:pPr marL="342900" lvl="0" indent="-342900" eaLnBrk="1" hangingPunct="1">
              <a:buClr>
                <a:srgbClr val="B8223F"/>
              </a:buClr>
              <a:buFont typeface="Arial" charset="0"/>
              <a:buAutoNum type="arabicPeriod"/>
              <a:defRPr/>
            </a:pPr>
            <a:r>
              <a:rPr lang="de-DE" sz="2400" dirty="0">
                <a:ea typeface="+mn-ea"/>
                <a:cs typeface="+mn-cs"/>
              </a:rPr>
              <a:t>Textmasterformat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04850" y="6553200"/>
            <a:ext cx="64775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C3DD4F-F0FC-40AC-8E93-A8527A3C375C}" type="datetime3">
              <a:rPr lang="fr-CH"/>
              <a:pPr>
                <a:defRPr/>
              </a:pPr>
              <a:t>15/11/21</a:t>
            </a:fld>
            <a:endParaRPr lang="de-CH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414338" y="6530975"/>
            <a:ext cx="434206" cy="32702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74001E-06CE-4037-A2BF-F0E290BF1BAC}" type="slidenum">
              <a:rPr lang="de-CH"/>
              <a:pPr>
                <a:defRPr/>
              </a:pPr>
              <a:t>‹N°›</a:t>
            </a:fld>
            <a:endParaRPr lang="de-CH" dirty="0"/>
          </a:p>
        </p:txBody>
      </p:sp>
      <p:sp>
        <p:nvSpPr>
          <p:cNvPr id="6" name="Textfeld 5"/>
          <p:cNvSpPr txBox="1"/>
          <p:nvPr userDrawn="1"/>
        </p:nvSpPr>
        <p:spPr>
          <a:xfrm>
            <a:off x="457200" y="334800"/>
            <a:ext cx="8992800" cy="79200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r>
              <a:rPr lang="de-CH" sz="2200" b="1" dirty="0">
                <a:latin typeface="+mj-lt"/>
              </a:rPr>
              <a:t>INHALTE</a:t>
            </a:r>
            <a:endParaRPr lang="en-US" sz="2200" b="1" dirty="0">
              <a:latin typeface="+mj-lt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 userDrawn="1"/>
        </p:nvSpPr>
        <p:spPr bwMode="auto">
          <a:xfrm>
            <a:off x="0" y="0"/>
            <a:ext cx="9906000" cy="630872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1584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de-DE">
              <a:solidFill>
                <a:srgbClr val="000000"/>
              </a:solidFill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17600" y="1918800"/>
            <a:ext cx="8420400" cy="1360800"/>
          </a:xfr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lang="en-US" sz="3600" u="sng" cap="all"/>
            </a:lvl1pPr>
          </a:lstStyle>
          <a:p>
            <a:pPr lvl="0">
              <a:lnSpc>
                <a:spcPct val="100000"/>
              </a:lnSpc>
            </a:pPr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E3753F-45E5-4FE9-9AFC-A1027074F60A}" type="datetime3">
              <a:rPr lang="fr-CH" smtClean="0"/>
              <a:pPr>
                <a:defRPr/>
              </a:pPr>
              <a:t>15/11/21</a:t>
            </a:fld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F1E586E-1D0D-4C3C-A1D4-CDFAF8F9F54C}" type="slidenum">
              <a:rPr lang="de-CH" smtClean="0"/>
              <a:pPr>
                <a:defRPr/>
              </a:pPr>
              <a:t>‹N°›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25187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72816"/>
            <a:ext cx="8991600" cy="4248472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333375"/>
            <a:ext cx="6192838" cy="287338"/>
          </a:xfrm>
        </p:spPr>
        <p:txBody>
          <a:bodyPr/>
          <a:lstStyle>
            <a:lvl1pPr>
              <a:buNone/>
              <a:defRPr sz="1300" baseline="0">
                <a:solidFill>
                  <a:srgbClr val="B8223F"/>
                </a:solidFill>
              </a:defRPr>
            </a:lvl1pPr>
          </a:lstStyle>
          <a:p>
            <a:pPr lvl="0"/>
            <a:r>
              <a:rPr lang="de-DE" dirty="0"/>
              <a:t>Titel Kapitel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3"/>
          </p:nvPr>
        </p:nvSpPr>
        <p:spPr>
          <a:xfrm>
            <a:off x="704528" y="6553200"/>
            <a:ext cx="648072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4C371D-24B2-47B7-9AD0-3B8871DAA026}" type="datetime3">
              <a:rPr lang="fr-CH"/>
              <a:pPr>
                <a:defRPr/>
              </a:pPr>
              <a:t>15/11/21</a:t>
            </a:fld>
            <a:endParaRPr lang="de-CH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4"/>
          </p:nvPr>
        </p:nvSpPr>
        <p:spPr>
          <a:xfrm>
            <a:off x="414338" y="6530975"/>
            <a:ext cx="434206" cy="32702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2AAA4-D506-48BD-A13E-CDA08EE00415}" type="slidenum">
              <a:rPr lang="de-CH"/>
              <a:pPr>
                <a:defRPr/>
              </a:pPr>
              <a:t>‹N°›</a:t>
            </a:fld>
            <a:endParaRPr lang="de-CH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620688"/>
            <a:ext cx="8991600" cy="504850"/>
          </a:xfrm>
        </p:spPr>
        <p:txBody>
          <a:bodyPr/>
          <a:lstStyle>
            <a:lvl1pPr>
              <a:defRPr cap="all" baseline="0"/>
            </a:lvl1pPr>
          </a:lstStyle>
          <a:p>
            <a:r>
              <a:rPr lang="de-DE" dirty="0"/>
              <a:t>Titel </a:t>
            </a:r>
            <a:r>
              <a:rPr lang="de-DE" dirty="0" err="1"/>
              <a:t>folie</a:t>
            </a:r>
            <a:endParaRPr lang="de-D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620688"/>
            <a:ext cx="8991600" cy="504056"/>
          </a:xfrm>
        </p:spPr>
        <p:txBody>
          <a:bodyPr/>
          <a:lstStyle>
            <a:lvl1pPr>
              <a:defRPr sz="2200" cap="all" baseline="0"/>
            </a:lvl1pPr>
          </a:lstStyle>
          <a:p>
            <a:r>
              <a:rPr kumimoji="0" lang="de-DE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B8223F"/>
                  </a:solidFill>
                </a:uFill>
                <a:latin typeface="+mj-lt"/>
                <a:ea typeface="MS PGothic" pitchFamily="34" charset="-128"/>
              </a:rPr>
              <a:t>TITEL FOLIE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771200"/>
            <a:ext cx="4168168" cy="42480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29200" y="1771200"/>
            <a:ext cx="4419600" cy="42480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5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333375"/>
            <a:ext cx="6192838" cy="287338"/>
          </a:xfrm>
        </p:spPr>
        <p:txBody>
          <a:bodyPr/>
          <a:lstStyle>
            <a:lvl1pPr>
              <a:buNone/>
              <a:defRPr sz="1300" baseline="0">
                <a:solidFill>
                  <a:srgbClr val="B8223F"/>
                </a:solidFill>
              </a:defRPr>
            </a:lvl1pPr>
          </a:lstStyle>
          <a:p>
            <a:pPr lvl="0"/>
            <a:r>
              <a:rPr lang="de-DE" dirty="0"/>
              <a:t>Titel Kapitel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3"/>
          </p:nvPr>
        </p:nvSpPr>
        <p:spPr>
          <a:xfrm>
            <a:off x="704528" y="6553200"/>
            <a:ext cx="648072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9FD84-D95B-4A97-AAAE-A52739DD42B1}" type="datetime3">
              <a:rPr lang="fr-CH"/>
              <a:pPr>
                <a:defRPr/>
              </a:pPr>
              <a:t>15/11/21</a:t>
            </a:fld>
            <a:endParaRPr lang="de-CH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4"/>
          </p:nvPr>
        </p:nvSpPr>
        <p:spPr>
          <a:xfrm>
            <a:off x="414338" y="6530975"/>
            <a:ext cx="434206" cy="32702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E25C58-7249-42B0-A82F-1BF92B3E6D9A}" type="slidenum">
              <a:rPr lang="de-CH"/>
              <a:pPr>
                <a:defRPr/>
              </a:pPr>
              <a:t>‹N°›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47874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E3753F-45E5-4FE9-9AFC-A1027074F60A}" type="datetime3">
              <a:rPr lang="fr-CH" smtClean="0"/>
              <a:pPr>
                <a:defRPr/>
              </a:pPr>
              <a:t>15/11/21</a:t>
            </a:fld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F1E586E-1D0D-4C3C-A1D4-CDFAF8F9F54C}" type="slidenum">
              <a:rPr lang="de-CH" smtClean="0"/>
              <a:pPr>
                <a:defRPr/>
              </a:pPr>
              <a:t>‹N°›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897217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188640"/>
            <a:ext cx="8992800" cy="288000"/>
          </a:xfrm>
        </p:spPr>
        <p:txBody>
          <a:bodyPr/>
          <a:lstStyle>
            <a:lvl1pPr marL="0" indent="0">
              <a:buNone/>
              <a:defRPr sz="1300" cap="none" baseline="0">
                <a:solidFill>
                  <a:srgbClr val="B8223F"/>
                </a:solidFill>
              </a:defRPr>
            </a:lvl1pPr>
          </a:lstStyle>
          <a:p>
            <a:pPr lvl="0"/>
            <a:r>
              <a:rPr lang="de-DE" dirty="0"/>
              <a:t>Titel Kapitel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476672"/>
            <a:ext cx="8991600" cy="393278"/>
          </a:xfrm>
        </p:spPr>
        <p:txBody>
          <a:bodyPr/>
          <a:lstStyle>
            <a:lvl1pPr>
              <a:defRPr cap="all" baseline="0"/>
            </a:lvl1pPr>
          </a:lstStyle>
          <a:p>
            <a:r>
              <a:rPr lang="de-CH" dirty="0"/>
              <a:t>Titel Folie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Font typeface="Arial" pitchFamily="34" charset="0"/>
              <a:buChar char="•"/>
              <a:defRPr/>
            </a:lvl1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02481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 hidden="1"/>
          <p:cNvSpPr>
            <a:spLocks noGrp="1"/>
          </p:cNvSpPr>
          <p:nvPr>
            <p:ph type="subTitle" idx="1"/>
          </p:nvPr>
        </p:nvSpPr>
        <p:spPr>
          <a:xfrm>
            <a:off x="720000" y="720000"/>
            <a:ext cx="0" cy="0"/>
          </a:xfrm>
          <a:noFill/>
        </p:spPr>
        <p:txBody>
          <a:bodyPr wrap="none" lIns="0" tIns="0" rIns="0" bIns="0" rtlCol="0" anchor="b" anchorCtr="0">
            <a:noAutofit/>
          </a:bodyPr>
          <a:lstStyle>
            <a:lvl1pPr marL="0" indent="0">
              <a:buNone/>
              <a:defRPr lang="en-US" kern="1200">
                <a:solidFill>
                  <a:schemeClr val="bg1"/>
                </a:solidFill>
                <a:latin typeface="+mj-lt"/>
                <a:cs typeface="+mn-cs"/>
              </a:defRPr>
            </a:lvl1pPr>
          </a:lstStyle>
          <a:p>
            <a:pPr lvl="0" eaLnBrk="0" hangingPunct="0">
              <a:spcBef>
                <a:spcPct val="0"/>
              </a:spcBef>
            </a:pPr>
            <a:endParaRPr lang="en-US" dirty="0"/>
          </a:p>
        </p:txBody>
      </p:sp>
      <p:pic>
        <p:nvPicPr>
          <p:cNvPr id="7" name="Bild 9" descr="BG.jp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-4763"/>
            <a:ext cx="9906000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57200" y="2278800"/>
            <a:ext cx="8992800" cy="1800000"/>
          </a:xfr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en-US" sz="3600" u="sng" cap="all" baseline="0"/>
            </a:lvl1pPr>
          </a:lstStyle>
          <a:p>
            <a:pPr lvl="0">
              <a:lnSpc>
                <a:spcPct val="100000"/>
              </a:lnSpc>
            </a:pPr>
            <a:r>
              <a:rPr lang="de-DE" dirty="0"/>
              <a:t>Titel durch Klicken hinzufügen</a:t>
            </a:r>
            <a:endParaRPr lang="en-US" dirty="0"/>
          </a:p>
        </p:txBody>
      </p:sp>
      <p:sp>
        <p:nvSpPr>
          <p:cNvPr id="10" name="Textfeld 9" descr="&lt;templatemetadata_ersteller1info&gt;"/>
          <p:cNvSpPr txBox="1"/>
          <p:nvPr userDrawn="1"/>
        </p:nvSpPr>
        <p:spPr>
          <a:xfrm>
            <a:off x="457200" y="4078800"/>
            <a:ext cx="4320000" cy="2520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>
            <a:defPPr>
              <a:defRPr lang="de-CH"/>
            </a:defPPr>
            <a:lvl1pPr>
              <a:defRPr sz="1200" b="1">
                <a:latin typeface="+mj-lt"/>
              </a:defRPr>
            </a:lvl1pPr>
          </a:lstStyle>
          <a:p>
            <a:r>
              <a:rPr lang="de-CH">
                <a:solidFill>
                  <a:srgbClr val="000000"/>
                </a:solidFill>
              </a:rPr>
              <a:t>Priska Hellmüller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4" name="Textfeld 13" descr="&lt;mitarbeiter_ersteller_funktion&gt;"/>
          <p:cNvSpPr txBox="1"/>
          <p:nvPr userDrawn="1"/>
        </p:nvSpPr>
        <p:spPr>
          <a:xfrm>
            <a:off x="457200" y="4293096"/>
            <a:ext cx="4320000" cy="2160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defPPr>
              <a:defRPr lang="de-CH"/>
            </a:defPPr>
            <a:lvl1pPr>
              <a:defRPr sz="1200">
                <a:latin typeface="+mj-lt"/>
              </a:defRPr>
            </a:lvl1pPr>
          </a:lstStyle>
          <a:p>
            <a:r>
              <a:rPr lang="de-CH" dirty="0">
                <a:solidFill>
                  <a:srgbClr val="000000"/>
                </a:solidFill>
              </a:rPr>
              <a:t>Bereichsleiterin Kader- und Systementwicklung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Textfeld 7" descr="&lt;Feld_Datum&gt;"/>
          <p:cNvSpPr txBox="1"/>
          <p:nvPr userDrawn="1"/>
        </p:nvSpPr>
        <p:spPr>
          <a:xfrm>
            <a:off x="457200" y="727200"/>
            <a:ext cx="8992800" cy="147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b" anchorCtr="0" compatLnSpc="1">
            <a:prstTxWarp prst="textNoShape">
              <a:avLst/>
            </a:prstTxWarp>
            <a:noAutofit/>
          </a:bodyPr>
          <a:lstStyle>
            <a:lvl1pPr marL="0" lvl="0" indent="0">
              <a:buFont typeface="Times" pitchFamily="-84" charset="0"/>
              <a:buNone/>
              <a:defRPr sz="2000">
                <a:solidFill>
                  <a:srgbClr val="B8223F"/>
                </a:solidFill>
                <a:latin typeface="+mj-lt"/>
              </a:defRPr>
            </a:lvl1pPr>
            <a:lvl2pPr marL="571500" indent="-190500" eaLnBrk="1" hangingPunct="1">
              <a:spcBef>
                <a:spcPct val="20000"/>
              </a:spcBef>
              <a:buFont typeface="Times" pitchFamily="-84" charset="0"/>
              <a:buChar char="•"/>
              <a:defRPr>
                <a:latin typeface="+mn-lt"/>
              </a:defRPr>
            </a:lvl2pPr>
            <a:lvl3pPr marL="952500" indent="-190500" eaLnBrk="1" hangingPunct="1">
              <a:spcBef>
                <a:spcPct val="20000"/>
              </a:spcBef>
              <a:buChar char="–"/>
              <a:defRPr>
                <a:latin typeface="+mn-lt"/>
              </a:defRPr>
            </a:lvl3pPr>
            <a:lvl4pPr marL="1333500" indent="-190500" eaLnBrk="1" hangingPunct="1">
              <a:spcBef>
                <a:spcPct val="20000"/>
              </a:spcBef>
              <a:buFont typeface="Times" pitchFamily="-84" charset="0"/>
              <a:buChar char="•"/>
              <a:defRPr sz="1600">
                <a:latin typeface="+mn-lt"/>
              </a:defRPr>
            </a:lvl4pPr>
            <a:lvl5pPr marL="1714500" indent="-190500" eaLnBrk="1" hangingPunct="1">
              <a:spcBef>
                <a:spcPct val="20000"/>
              </a:spcBef>
              <a:buFont typeface="Times" pitchFamily="-84" charset="0"/>
              <a:buChar char="–"/>
              <a:defRPr sz="1500">
                <a:latin typeface="+mn-lt"/>
              </a:defRPr>
            </a:lvl5pPr>
            <a:lvl6pPr marL="2171700" indent="-190500" fontAlgn="base">
              <a:spcBef>
                <a:spcPct val="20000"/>
              </a:spcBef>
              <a:spcAft>
                <a:spcPct val="0"/>
              </a:spcAft>
              <a:buFont typeface="Times" charset="0"/>
              <a:buChar char="–"/>
              <a:defRPr sz="1500">
                <a:latin typeface="+mn-lt"/>
                <a:ea typeface="+mn-ea"/>
              </a:defRPr>
            </a:lvl6pPr>
            <a:lvl7pPr marL="2628900" indent="-190500" fontAlgn="base">
              <a:spcBef>
                <a:spcPct val="20000"/>
              </a:spcBef>
              <a:spcAft>
                <a:spcPct val="0"/>
              </a:spcAft>
              <a:buFont typeface="Times" charset="0"/>
              <a:buChar char="–"/>
              <a:defRPr sz="1500">
                <a:latin typeface="+mn-lt"/>
                <a:ea typeface="+mn-ea"/>
              </a:defRPr>
            </a:lvl7pPr>
            <a:lvl8pPr marL="3086100" indent="-190500" fontAlgn="base">
              <a:spcBef>
                <a:spcPct val="20000"/>
              </a:spcBef>
              <a:spcAft>
                <a:spcPct val="0"/>
              </a:spcAft>
              <a:buFont typeface="Times" charset="0"/>
              <a:buChar char="–"/>
              <a:defRPr sz="1500">
                <a:latin typeface="+mn-lt"/>
                <a:ea typeface="+mn-ea"/>
              </a:defRPr>
            </a:lvl8pPr>
            <a:lvl9pPr marL="3543300" indent="-190500" fontAlgn="base">
              <a:spcBef>
                <a:spcPct val="20000"/>
              </a:spcBef>
              <a:spcAft>
                <a:spcPct val="0"/>
              </a:spcAft>
              <a:buFont typeface="Times" charset="0"/>
              <a:buChar char="–"/>
              <a:defRPr sz="1500">
                <a:latin typeface="+mn-lt"/>
                <a:ea typeface="+mn-ea"/>
              </a:defRPr>
            </a:lvl9pPr>
          </a:lstStyle>
          <a:p>
            <a:endParaRPr lang="en-US" dirty="0"/>
          </a:p>
        </p:txBody>
      </p:sp>
      <p:sp>
        <p:nvSpPr>
          <p:cNvPr id="15" name="Rechteck 14"/>
          <p:cNvSpPr/>
          <p:nvPr userDrawn="1"/>
        </p:nvSpPr>
        <p:spPr bwMode="auto">
          <a:xfrm>
            <a:off x="0" y="116632"/>
            <a:ext cx="4304928" cy="1512168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  <a:latin typeface="Times" charset="0"/>
              <a:ea typeface="ＭＳ Ｐゴシック" charset="0"/>
            </a:endParaRPr>
          </a:p>
        </p:txBody>
      </p:sp>
      <p:pic>
        <p:nvPicPr>
          <p:cNvPr id="9" name="Picture 44" descr="Log_PHB_bordeau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7315200" y="52388"/>
            <a:ext cx="2227263" cy="709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feld 10" descr="&lt;templatemetadata_ersteller2info&gt;"/>
          <p:cNvSpPr txBox="1"/>
          <p:nvPr userDrawn="1"/>
        </p:nvSpPr>
        <p:spPr>
          <a:xfrm>
            <a:off x="457200" y="4640682"/>
            <a:ext cx="4320000" cy="2520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>
            <a:defPPr>
              <a:defRPr lang="de-CH"/>
            </a:defPPr>
            <a:lvl1pPr>
              <a:defRPr sz="1200" b="1">
                <a:latin typeface="+mj-lt"/>
              </a:defRPr>
            </a:lvl1pPr>
          </a:lstStyle>
          <a:p>
            <a:r>
              <a:rPr lang="de-CH">
                <a:solidFill>
                  <a:srgbClr val="000000"/>
                </a:solidFill>
              </a:rPr>
              <a:t>     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Textfeld 12" descr="&lt;mitarbeiter_ersteller2_funktion&gt;"/>
          <p:cNvSpPr txBox="1"/>
          <p:nvPr userDrawn="1"/>
        </p:nvSpPr>
        <p:spPr>
          <a:xfrm>
            <a:off x="457200" y="4858704"/>
            <a:ext cx="4320000" cy="2160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defPPr>
              <a:defRPr lang="de-CH"/>
            </a:defPPr>
            <a:lvl1pPr>
              <a:defRPr sz="1200">
                <a:latin typeface="+mj-lt"/>
              </a:defRPr>
            </a:lvl1pPr>
          </a:lstStyle>
          <a:p>
            <a:r>
              <a:rPr lang="de-CH" dirty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1919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äsentation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 userDrawn="1"/>
        </p:nvSpPr>
        <p:spPr bwMode="auto">
          <a:xfrm>
            <a:off x="0" y="1268413"/>
            <a:ext cx="9906000" cy="50403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de-DE">
              <a:solidFill>
                <a:srgbClr val="000000"/>
              </a:solidFill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1" name="Bild 9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350" y="1268413"/>
            <a:ext cx="9899650" cy="9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72816"/>
            <a:ext cx="8991600" cy="4248472"/>
          </a:xfrm>
        </p:spPr>
        <p:txBody>
          <a:bodyPr/>
          <a:lstStyle>
            <a:lvl1pPr marL="342900" indent="-342900" eaLnBrk="1" hangingPunct="1">
              <a:buClr>
                <a:srgbClr val="B8223F"/>
              </a:buClr>
              <a:buFont typeface="Arial" charset="0"/>
              <a:buAutoNum type="arabicPeriod"/>
              <a:defRPr lang="de-DE" sz="2000"/>
            </a:lvl1pPr>
          </a:lstStyle>
          <a:p>
            <a:pPr marL="342900" lvl="0" indent="-342900" eaLnBrk="1" hangingPunct="1">
              <a:buClr>
                <a:srgbClr val="B8223F"/>
              </a:buClr>
              <a:buFont typeface="Arial" charset="0"/>
              <a:buAutoNum type="arabicPeriod"/>
              <a:defRPr/>
            </a:pPr>
            <a:r>
              <a:rPr lang="de-DE" sz="2400" dirty="0">
                <a:ea typeface="+mn-ea"/>
                <a:cs typeface="+mn-cs"/>
              </a:rPr>
              <a:t>Textmasterformat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04850" y="6553200"/>
            <a:ext cx="64775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C3DD4F-F0FC-40AC-8E93-A8527A3C375C}" type="datetime3">
              <a:rPr lang="fr-CH">
                <a:solidFill>
                  <a:srgbClr val="000000"/>
                </a:solidFill>
              </a:rPr>
              <a:pPr>
                <a:defRPr/>
              </a:pPr>
              <a:t>15/11/21</a:t>
            </a:fld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414338" y="6530975"/>
            <a:ext cx="434206" cy="32702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74001E-06CE-4037-A2BF-F0E290BF1BAC}" type="slidenum">
              <a:rPr lang="de-CH"/>
              <a:pPr>
                <a:defRPr/>
              </a:pPr>
              <a:t>‹N°›</a:t>
            </a:fld>
            <a:endParaRPr lang="de-CH" dirty="0"/>
          </a:p>
        </p:txBody>
      </p:sp>
      <p:sp>
        <p:nvSpPr>
          <p:cNvPr id="6" name="Textfeld 5"/>
          <p:cNvSpPr txBox="1"/>
          <p:nvPr userDrawn="1"/>
        </p:nvSpPr>
        <p:spPr>
          <a:xfrm>
            <a:off x="457200" y="334800"/>
            <a:ext cx="8992800" cy="79200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r>
              <a:rPr lang="de-CH" sz="2200" b="1" dirty="0">
                <a:solidFill>
                  <a:srgbClr val="000000"/>
                </a:solidFill>
                <a:latin typeface="Arial"/>
              </a:rPr>
              <a:t>INHALTE</a:t>
            </a:r>
            <a:endParaRPr lang="en-US" sz="2200" b="1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73812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image" Target="../media/image2.jpeg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12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33375"/>
            <a:ext cx="8991600" cy="792163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CH" dirty="0"/>
              <a:t>MASTERTITELFORMAT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28775"/>
            <a:ext cx="8991600" cy="439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/>
              <a:t>Mastertextformat bearbeiten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4849" y="6553200"/>
            <a:ext cx="703263" cy="30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latin typeface="Arial" pitchFamily="34" charset="0"/>
              </a:defRPr>
            </a:lvl1pPr>
          </a:lstStyle>
          <a:p>
            <a:pPr>
              <a:defRPr/>
            </a:pPr>
            <a:fld id="{1EE3753F-45E5-4FE9-9AFC-A1027074F60A}" type="datetime3">
              <a:rPr lang="fr-CH"/>
              <a:pPr>
                <a:defRPr/>
              </a:pPr>
              <a:t>15/11/21</a:t>
            </a:fld>
            <a:endParaRPr lang="de-CH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338" y="6530975"/>
            <a:ext cx="434206" cy="3270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solidFill>
                  <a:srgbClr val="B8223F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DF1E586E-1D0D-4C3C-A1D4-CDFAF8F9F54C}" type="slidenum">
              <a:rPr lang="de-CH"/>
              <a:pPr>
                <a:defRPr/>
              </a:pPr>
              <a:t>‹N°›</a:t>
            </a:fld>
            <a:endParaRPr lang="de-CH" dirty="0"/>
          </a:p>
        </p:txBody>
      </p:sp>
      <p:pic>
        <p:nvPicPr>
          <p:cNvPr id="1031" name="Bild 2" descr="Log_PHB_bordeau.jpg"/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948613" y="6308725"/>
            <a:ext cx="1541462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Bild 9"/>
          <p:cNvPicPr>
            <a:picLocks noChangeAspect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0" y="1268413"/>
            <a:ext cx="9899650" cy="7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33" name="Gerade Verbindung 4"/>
          <p:cNvCxnSpPr>
            <a:cxnSpLocks noChangeShapeType="1"/>
          </p:cNvCxnSpPr>
          <p:nvPr/>
        </p:nvCxnSpPr>
        <p:spPr bwMode="auto">
          <a:xfrm>
            <a:off x="0" y="6308725"/>
            <a:ext cx="9906000" cy="0"/>
          </a:xfrm>
          <a:prstGeom prst="line">
            <a:avLst/>
          </a:prstGeom>
          <a:noFill/>
          <a:ln w="6350" algn="ctr">
            <a:solidFill>
              <a:srgbClr val="B3B3B3"/>
            </a:solidFill>
            <a:round/>
            <a:headEnd/>
            <a:tailEnd/>
          </a:ln>
        </p:spPr>
      </p:cxnSp>
      <p:sp>
        <p:nvSpPr>
          <p:cNvPr id="3" name="Textfeld 2" descr="PHBern, &lt;institut_organisation&gt;, &lt;templatemetadata_erstellerinfo&gt;"/>
          <p:cNvSpPr txBox="1"/>
          <p:nvPr/>
        </p:nvSpPr>
        <p:spPr>
          <a:xfrm>
            <a:off x="1407599" y="6552000"/>
            <a:ext cx="5202000" cy="3060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de-CH" sz="800" dirty="0">
                <a:latin typeface="+mj-lt"/>
              </a:rPr>
              <a:t>PHBern, Institut für Weiterbildung und Medienbildung, Nathalie Glatthaar</a:t>
            </a:r>
            <a:endParaRPr lang="en-US" sz="800" dirty="0">
              <a:latin typeface="+mj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77" r:id="rId2"/>
    <p:sldLayoutId id="2147483783" r:id="rId3"/>
    <p:sldLayoutId id="2147483776" r:id="rId4"/>
    <p:sldLayoutId id="2147483781" r:id="rId5"/>
    <p:sldLayoutId id="2147483784" r:id="rId6"/>
    <p:sldLayoutId id="2147483800" r:id="rId7"/>
  </p:sldLayoutIdLst>
  <p:hf hdr="0"/>
  <p:txStyles>
    <p:titleStyle>
      <a:lvl1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uFill>
            <a:solidFill>
              <a:srgbClr val="B8223F"/>
            </a:solidFill>
          </a:uFill>
          <a:latin typeface="+mj-lt"/>
          <a:ea typeface="MS PGothic" pitchFamily="34" charset="-128"/>
          <a:cs typeface="ＭＳ Ｐゴシック" charset="0"/>
        </a:defRPr>
      </a:lvl1pPr>
      <a:lvl2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  <a:ea typeface="MS PGothic" pitchFamily="34" charset="-128"/>
          <a:cs typeface="ＭＳ Ｐゴシック" charset="0"/>
        </a:defRPr>
      </a:lvl2pPr>
      <a:lvl3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  <a:ea typeface="MS PGothic" pitchFamily="34" charset="-128"/>
          <a:cs typeface="ＭＳ Ｐゴシック" charset="0"/>
        </a:defRPr>
      </a:lvl3pPr>
      <a:lvl4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  <a:ea typeface="MS PGothic" pitchFamily="34" charset="-128"/>
          <a:cs typeface="ＭＳ Ｐゴシック" charset="0"/>
        </a:defRPr>
      </a:lvl4pPr>
      <a:lvl5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  <a:ea typeface="MS PGothic" pitchFamily="34" charset="-128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A60030"/>
          </a:solidFill>
          <a:latin typeface="Arial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A60030"/>
          </a:solidFill>
          <a:latin typeface="Arial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A60030"/>
          </a:solidFill>
          <a:latin typeface="Arial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A60030"/>
          </a:solidFill>
          <a:latin typeface="Arial" charset="0"/>
          <a:ea typeface="ＭＳ Ｐゴシック" charset="0"/>
        </a:defRPr>
      </a:lvl9pPr>
    </p:titleStyle>
    <p:bodyStyle>
      <a:lvl1pPr marL="190500" indent="-190500" algn="l" rtl="0" eaLnBrk="1" fontAlgn="base" hangingPunct="1">
        <a:spcBef>
          <a:spcPct val="20000"/>
        </a:spcBef>
        <a:spcAft>
          <a:spcPct val="0"/>
        </a:spcAft>
        <a:buFont typeface="Times" pitchFamily="-84" charset="0"/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571500" indent="-190500" algn="l" rtl="0" eaLnBrk="1" fontAlgn="base" hangingPunct="1">
        <a:spcBef>
          <a:spcPct val="20000"/>
        </a:spcBef>
        <a:spcAft>
          <a:spcPct val="0"/>
        </a:spcAft>
        <a:buFont typeface="Times" pitchFamily="-84" charset="0"/>
        <a:buChar char="•"/>
        <a:defRPr>
          <a:solidFill>
            <a:schemeClr val="tx1"/>
          </a:solidFill>
          <a:latin typeface="+mn-lt"/>
          <a:ea typeface="MS PGothic" pitchFamily="34" charset="-128"/>
        </a:defRPr>
      </a:lvl2pPr>
      <a:lvl3pPr marL="952500" indent="-1905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MS PGothic" pitchFamily="34" charset="-128"/>
        </a:defRPr>
      </a:lvl3pPr>
      <a:lvl4pPr marL="1333500" indent="-190500" algn="l" rtl="0" eaLnBrk="1" fontAlgn="base" hangingPunct="1">
        <a:spcBef>
          <a:spcPct val="20000"/>
        </a:spcBef>
        <a:spcAft>
          <a:spcPct val="0"/>
        </a:spcAft>
        <a:buFont typeface="Times" pitchFamily="-84" charset="0"/>
        <a:buChar char="•"/>
        <a:defRPr sz="1600">
          <a:solidFill>
            <a:schemeClr val="tx1"/>
          </a:solidFill>
          <a:latin typeface="+mn-lt"/>
          <a:ea typeface="MS PGothic" pitchFamily="34" charset="-128"/>
        </a:defRPr>
      </a:lvl4pPr>
      <a:lvl5pPr marL="1714500" indent="-190500" algn="l" rtl="0" eaLnBrk="1" fontAlgn="base" hangingPunct="1">
        <a:spcBef>
          <a:spcPct val="20000"/>
        </a:spcBef>
        <a:spcAft>
          <a:spcPct val="0"/>
        </a:spcAft>
        <a:buFont typeface="Times" pitchFamily="-84" charset="0"/>
        <a:buChar char="–"/>
        <a:defRPr sz="1500">
          <a:solidFill>
            <a:schemeClr val="tx1"/>
          </a:solidFill>
          <a:latin typeface="+mn-lt"/>
          <a:ea typeface="MS PGothic" pitchFamily="34" charset="-128"/>
        </a:defRPr>
      </a:lvl5pPr>
      <a:lvl6pPr marL="2171700" indent="-190500" algn="l" rtl="0" eaLnBrk="1" fontAlgn="base" hangingPunct="1">
        <a:spcBef>
          <a:spcPct val="20000"/>
        </a:spcBef>
        <a:spcAft>
          <a:spcPct val="0"/>
        </a:spcAft>
        <a:buFont typeface="Times" charset="0"/>
        <a:buChar char="–"/>
        <a:defRPr sz="1500">
          <a:solidFill>
            <a:schemeClr val="tx1"/>
          </a:solidFill>
          <a:latin typeface="+mn-lt"/>
          <a:ea typeface="+mn-ea"/>
        </a:defRPr>
      </a:lvl6pPr>
      <a:lvl7pPr marL="2628900" indent="-190500" algn="l" rtl="0" eaLnBrk="1" fontAlgn="base" hangingPunct="1">
        <a:spcBef>
          <a:spcPct val="20000"/>
        </a:spcBef>
        <a:spcAft>
          <a:spcPct val="0"/>
        </a:spcAft>
        <a:buFont typeface="Times" charset="0"/>
        <a:buChar char="–"/>
        <a:defRPr sz="1500">
          <a:solidFill>
            <a:schemeClr val="tx1"/>
          </a:solidFill>
          <a:latin typeface="+mn-lt"/>
          <a:ea typeface="+mn-ea"/>
        </a:defRPr>
      </a:lvl7pPr>
      <a:lvl8pPr marL="3086100" indent="-190500" algn="l" rtl="0" eaLnBrk="1" fontAlgn="base" hangingPunct="1">
        <a:spcBef>
          <a:spcPct val="20000"/>
        </a:spcBef>
        <a:spcAft>
          <a:spcPct val="0"/>
        </a:spcAft>
        <a:buFont typeface="Times" charset="0"/>
        <a:buChar char="–"/>
        <a:defRPr sz="1500">
          <a:solidFill>
            <a:schemeClr val="tx1"/>
          </a:solidFill>
          <a:latin typeface="+mn-lt"/>
          <a:ea typeface="+mn-ea"/>
        </a:defRPr>
      </a:lvl8pPr>
      <a:lvl9pPr marL="3543300" indent="-190500" algn="l" rtl="0" eaLnBrk="1" fontAlgn="base" hangingPunct="1">
        <a:spcBef>
          <a:spcPct val="20000"/>
        </a:spcBef>
        <a:spcAft>
          <a:spcPct val="0"/>
        </a:spcAft>
        <a:buFont typeface="Times" charset="0"/>
        <a:buChar char="–"/>
        <a:defRPr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33375"/>
            <a:ext cx="8991600" cy="792163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CH" dirty="0"/>
              <a:t>MASTERTITELFORMAT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28775"/>
            <a:ext cx="8991600" cy="439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/>
              <a:t>Mastertextformat bearbeiten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4849" y="6553200"/>
            <a:ext cx="703263" cy="30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latin typeface="Arial" pitchFamily="34" charset="0"/>
              </a:defRPr>
            </a:lvl1pPr>
          </a:lstStyle>
          <a:p>
            <a:pPr>
              <a:defRPr/>
            </a:pPr>
            <a:fld id="{1EE3753F-45E5-4FE9-9AFC-A1027074F60A}" type="datetime3">
              <a:rPr lang="fr-CH">
                <a:solidFill>
                  <a:srgbClr val="000000"/>
                </a:solidFill>
              </a:rPr>
              <a:pPr>
                <a:defRPr/>
              </a:pPr>
              <a:t>15/11/21</a:t>
            </a:fld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338" y="6530975"/>
            <a:ext cx="434206" cy="3270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solidFill>
                  <a:srgbClr val="B8223F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DF1E586E-1D0D-4C3C-A1D4-CDFAF8F9F54C}" type="slidenum">
              <a:rPr lang="de-CH"/>
              <a:pPr>
                <a:defRPr/>
              </a:pPr>
              <a:t>‹N°›</a:t>
            </a:fld>
            <a:endParaRPr lang="de-CH" dirty="0"/>
          </a:p>
        </p:txBody>
      </p:sp>
      <p:pic>
        <p:nvPicPr>
          <p:cNvPr id="1031" name="Bild 2" descr="Log_PHB_bordeau.jpg"/>
          <p:cNvPicPr>
            <a:picLocks noChangeAspect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7948613" y="6308725"/>
            <a:ext cx="1541462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Bild 9"/>
          <p:cNvPicPr>
            <a:picLocks noChangeAspect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0" y="1268413"/>
            <a:ext cx="9899650" cy="7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33" name="Gerade Verbindung 4"/>
          <p:cNvCxnSpPr>
            <a:cxnSpLocks noChangeShapeType="1"/>
          </p:cNvCxnSpPr>
          <p:nvPr/>
        </p:nvCxnSpPr>
        <p:spPr bwMode="auto">
          <a:xfrm>
            <a:off x="0" y="6308725"/>
            <a:ext cx="9906000" cy="0"/>
          </a:xfrm>
          <a:prstGeom prst="line">
            <a:avLst/>
          </a:prstGeom>
          <a:noFill/>
          <a:ln w="6350" algn="ctr">
            <a:solidFill>
              <a:srgbClr val="B3B3B3"/>
            </a:solidFill>
            <a:round/>
            <a:headEnd/>
            <a:tailEnd/>
          </a:ln>
        </p:spPr>
      </p:cxnSp>
      <p:sp>
        <p:nvSpPr>
          <p:cNvPr id="3" name="Textfeld 2" descr="PHBern, &lt;institut_organisation&gt;, &lt;templatemetadata_erstellerinfo&gt;"/>
          <p:cNvSpPr txBox="1"/>
          <p:nvPr/>
        </p:nvSpPr>
        <p:spPr>
          <a:xfrm>
            <a:off x="1407599" y="6552000"/>
            <a:ext cx="5202000" cy="3060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de-CH" sz="800">
                <a:solidFill>
                  <a:srgbClr val="000000"/>
                </a:solidFill>
                <a:latin typeface="Arial"/>
              </a:rPr>
              <a:t>PHBern, Institut für Weiterbildung und Medienbildung, Priska Hellmüller</a:t>
            </a:r>
            <a:endParaRPr lang="en-US" sz="800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2685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7" r:id="rId7"/>
    <p:sldLayoutId id="2147483798" r:id="rId8"/>
    <p:sldLayoutId id="2147483799" r:id="rId9"/>
  </p:sldLayoutIdLst>
  <p:hf hdr="0"/>
  <p:txStyles>
    <p:titleStyle>
      <a:lvl1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uFill>
            <a:solidFill>
              <a:srgbClr val="B8223F"/>
            </a:solidFill>
          </a:uFill>
          <a:latin typeface="+mj-lt"/>
          <a:ea typeface="MS PGothic" pitchFamily="34" charset="-128"/>
          <a:cs typeface="ＭＳ Ｐゴシック" charset="0"/>
        </a:defRPr>
      </a:lvl1pPr>
      <a:lvl2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  <a:ea typeface="MS PGothic" pitchFamily="34" charset="-128"/>
          <a:cs typeface="ＭＳ Ｐゴシック" charset="0"/>
        </a:defRPr>
      </a:lvl2pPr>
      <a:lvl3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  <a:ea typeface="MS PGothic" pitchFamily="34" charset="-128"/>
          <a:cs typeface="ＭＳ Ｐゴシック" charset="0"/>
        </a:defRPr>
      </a:lvl3pPr>
      <a:lvl4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  <a:ea typeface="MS PGothic" pitchFamily="34" charset="-128"/>
          <a:cs typeface="ＭＳ Ｐゴシック" charset="0"/>
        </a:defRPr>
      </a:lvl4pPr>
      <a:lvl5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  <a:ea typeface="MS PGothic" pitchFamily="34" charset="-128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A60030"/>
          </a:solidFill>
          <a:latin typeface="Arial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A60030"/>
          </a:solidFill>
          <a:latin typeface="Arial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A60030"/>
          </a:solidFill>
          <a:latin typeface="Arial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A60030"/>
          </a:solidFill>
          <a:latin typeface="Arial" charset="0"/>
          <a:ea typeface="ＭＳ Ｐゴシック" charset="0"/>
        </a:defRPr>
      </a:lvl9pPr>
    </p:titleStyle>
    <p:bodyStyle>
      <a:lvl1pPr marL="190500" indent="-190500" algn="l" rtl="0" eaLnBrk="1" fontAlgn="base" hangingPunct="1">
        <a:spcBef>
          <a:spcPct val="20000"/>
        </a:spcBef>
        <a:spcAft>
          <a:spcPct val="0"/>
        </a:spcAft>
        <a:buFont typeface="Times" pitchFamily="-84" charset="0"/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571500" indent="-190500" algn="l" rtl="0" eaLnBrk="1" fontAlgn="base" hangingPunct="1">
        <a:spcBef>
          <a:spcPct val="20000"/>
        </a:spcBef>
        <a:spcAft>
          <a:spcPct val="0"/>
        </a:spcAft>
        <a:buFont typeface="Times" pitchFamily="-84" charset="0"/>
        <a:buChar char="•"/>
        <a:defRPr>
          <a:solidFill>
            <a:schemeClr val="tx1"/>
          </a:solidFill>
          <a:latin typeface="+mn-lt"/>
          <a:ea typeface="MS PGothic" pitchFamily="34" charset="-128"/>
        </a:defRPr>
      </a:lvl2pPr>
      <a:lvl3pPr marL="952500" indent="-1905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MS PGothic" pitchFamily="34" charset="-128"/>
        </a:defRPr>
      </a:lvl3pPr>
      <a:lvl4pPr marL="1333500" indent="-190500" algn="l" rtl="0" eaLnBrk="1" fontAlgn="base" hangingPunct="1">
        <a:spcBef>
          <a:spcPct val="20000"/>
        </a:spcBef>
        <a:spcAft>
          <a:spcPct val="0"/>
        </a:spcAft>
        <a:buFont typeface="Times" pitchFamily="-84" charset="0"/>
        <a:buChar char="•"/>
        <a:defRPr sz="1600">
          <a:solidFill>
            <a:schemeClr val="tx1"/>
          </a:solidFill>
          <a:latin typeface="+mn-lt"/>
          <a:ea typeface="MS PGothic" pitchFamily="34" charset="-128"/>
        </a:defRPr>
      </a:lvl4pPr>
      <a:lvl5pPr marL="1714500" indent="-190500" algn="l" rtl="0" eaLnBrk="1" fontAlgn="base" hangingPunct="1">
        <a:spcBef>
          <a:spcPct val="20000"/>
        </a:spcBef>
        <a:spcAft>
          <a:spcPct val="0"/>
        </a:spcAft>
        <a:buFont typeface="Times" pitchFamily="-84" charset="0"/>
        <a:buChar char="–"/>
        <a:defRPr sz="1500">
          <a:solidFill>
            <a:schemeClr val="tx1"/>
          </a:solidFill>
          <a:latin typeface="+mn-lt"/>
          <a:ea typeface="MS PGothic" pitchFamily="34" charset="-128"/>
        </a:defRPr>
      </a:lvl5pPr>
      <a:lvl6pPr marL="2171700" indent="-190500" algn="l" rtl="0" eaLnBrk="1" fontAlgn="base" hangingPunct="1">
        <a:spcBef>
          <a:spcPct val="20000"/>
        </a:spcBef>
        <a:spcAft>
          <a:spcPct val="0"/>
        </a:spcAft>
        <a:buFont typeface="Times" charset="0"/>
        <a:buChar char="–"/>
        <a:defRPr sz="1500">
          <a:solidFill>
            <a:schemeClr val="tx1"/>
          </a:solidFill>
          <a:latin typeface="+mn-lt"/>
          <a:ea typeface="+mn-ea"/>
        </a:defRPr>
      </a:lvl6pPr>
      <a:lvl7pPr marL="2628900" indent="-190500" algn="l" rtl="0" eaLnBrk="1" fontAlgn="base" hangingPunct="1">
        <a:spcBef>
          <a:spcPct val="20000"/>
        </a:spcBef>
        <a:spcAft>
          <a:spcPct val="0"/>
        </a:spcAft>
        <a:buFont typeface="Times" charset="0"/>
        <a:buChar char="–"/>
        <a:defRPr sz="1500">
          <a:solidFill>
            <a:schemeClr val="tx1"/>
          </a:solidFill>
          <a:latin typeface="+mn-lt"/>
          <a:ea typeface="+mn-ea"/>
        </a:defRPr>
      </a:lvl7pPr>
      <a:lvl8pPr marL="3086100" indent="-190500" algn="l" rtl="0" eaLnBrk="1" fontAlgn="base" hangingPunct="1">
        <a:spcBef>
          <a:spcPct val="20000"/>
        </a:spcBef>
        <a:spcAft>
          <a:spcPct val="0"/>
        </a:spcAft>
        <a:buFont typeface="Times" charset="0"/>
        <a:buChar char="–"/>
        <a:defRPr sz="1500">
          <a:solidFill>
            <a:schemeClr val="tx1"/>
          </a:solidFill>
          <a:latin typeface="+mn-lt"/>
          <a:ea typeface="+mn-ea"/>
        </a:defRPr>
      </a:lvl8pPr>
      <a:lvl9pPr marL="3543300" indent="-190500" algn="l" rtl="0" eaLnBrk="1" fontAlgn="base" hangingPunct="1">
        <a:spcBef>
          <a:spcPct val="20000"/>
        </a:spcBef>
        <a:spcAft>
          <a:spcPct val="0"/>
        </a:spcAft>
        <a:buFont typeface="Times" charset="0"/>
        <a:buChar char="–"/>
        <a:defRPr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2"/>
          </p:nvPr>
        </p:nvSpPr>
        <p:spPr>
          <a:xfrm>
            <a:off x="456600" y="188640"/>
            <a:ext cx="8992800" cy="288000"/>
          </a:xfrm>
        </p:spPr>
        <p:txBody>
          <a:bodyPr/>
          <a:lstStyle/>
          <a:p>
            <a:r>
              <a:rPr lang="fr-CH" dirty="0" smtClean="0"/>
              <a:t>Recrutement du corps enseignant</a:t>
            </a:r>
            <a:endParaRPr lang="fr-CH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456600" y="849285"/>
            <a:ext cx="8991600" cy="393278"/>
          </a:xfrm>
        </p:spPr>
        <p:txBody>
          <a:bodyPr/>
          <a:lstStyle/>
          <a:p>
            <a:r>
              <a:rPr lang="fr-CH" sz="1900" dirty="0" smtClean="0"/>
              <a:t>NIVEAUX DE PARTICIPATION AU SEIN D’UNE ORGANISATION </a:t>
            </a:r>
            <a:r>
              <a:rPr lang="fr-CH" sz="1200" dirty="0" smtClean="0"/>
              <a:t>(Hofmann, 2016)</a:t>
            </a:r>
            <a:endParaRPr lang="fr-CH" sz="1200" dirty="0"/>
          </a:p>
        </p:txBody>
      </p:sp>
      <p:sp>
        <p:nvSpPr>
          <p:cNvPr id="6" name="Textplatzhalter 5"/>
          <p:cNvSpPr txBox="1">
            <a:spLocks noGrp="1"/>
          </p:cNvSpPr>
          <p:nvPr>
            <p:ph idx="1"/>
          </p:nvPr>
        </p:nvSpPr>
        <p:spPr>
          <a:xfrm>
            <a:off x="416496" y="1340768"/>
            <a:ext cx="8991600" cy="504056"/>
          </a:xfrm>
          <a:prstGeom prst="rect">
            <a:avLst/>
          </a:prstGeom>
        </p:spPr>
        <p:txBody>
          <a:bodyPr/>
          <a:lstStyle>
            <a:lvl1pPr marL="190500" indent="-190500" algn="l" rtl="0" eaLnBrk="1" fontAlgn="base" hangingPunct="1">
              <a:spcBef>
                <a:spcPct val="20000"/>
              </a:spcBef>
              <a:spcAft>
                <a:spcPct val="0"/>
              </a:spcAft>
              <a:buFont typeface="Times" pitchFamily="-84" charset="0"/>
              <a:buChar char="•"/>
              <a:defRPr>
                <a:solidFill>
                  <a:schemeClr val="tx1"/>
                </a:solidFill>
                <a:latin typeface="+mn-lt"/>
                <a:ea typeface="MS PGothic" pitchFamily="34" charset="-128"/>
                <a:cs typeface="ＭＳ Ｐゴシック" charset="0"/>
              </a:defRPr>
            </a:lvl1pPr>
            <a:lvl2pPr marL="571500" indent="-190500" algn="l" rtl="0" eaLnBrk="1" fontAlgn="base" hangingPunct="1">
              <a:spcBef>
                <a:spcPct val="20000"/>
              </a:spcBef>
              <a:spcAft>
                <a:spcPct val="0"/>
              </a:spcAft>
              <a:buFont typeface="Times" pitchFamily="-84" charset="0"/>
              <a:buChar char="•"/>
              <a:defRPr>
                <a:solidFill>
                  <a:schemeClr val="tx1"/>
                </a:solidFill>
                <a:latin typeface="+mn-lt"/>
                <a:ea typeface="MS PGothic" pitchFamily="34" charset="-128"/>
              </a:defRPr>
            </a:lvl2pPr>
            <a:lvl3pPr marL="952500" indent="-1905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MS PGothic" pitchFamily="34" charset="-128"/>
              </a:defRPr>
            </a:lvl3pPr>
            <a:lvl4pPr marL="1333500" indent="-190500" algn="l" rtl="0" eaLnBrk="1" fontAlgn="base" hangingPunct="1">
              <a:spcBef>
                <a:spcPct val="20000"/>
              </a:spcBef>
              <a:spcAft>
                <a:spcPct val="0"/>
              </a:spcAft>
              <a:buFont typeface="Times" pitchFamily="-84" charset="0"/>
              <a:buChar char="•"/>
              <a:defRPr sz="1600">
                <a:solidFill>
                  <a:schemeClr val="tx1"/>
                </a:solidFill>
                <a:latin typeface="+mn-lt"/>
                <a:ea typeface="MS PGothic" pitchFamily="34" charset="-128"/>
              </a:defRPr>
            </a:lvl4pPr>
            <a:lvl5pPr marL="1714500" indent="-190500" algn="l" rtl="0" eaLnBrk="1" fontAlgn="base" hangingPunct="1">
              <a:spcBef>
                <a:spcPct val="20000"/>
              </a:spcBef>
              <a:spcAft>
                <a:spcPct val="0"/>
              </a:spcAft>
              <a:buFont typeface="Times" pitchFamily="-84" charset="0"/>
              <a:buChar char="–"/>
              <a:defRPr sz="1500">
                <a:solidFill>
                  <a:schemeClr val="tx1"/>
                </a:solidFill>
                <a:latin typeface="+mn-lt"/>
                <a:ea typeface="MS PGothic" pitchFamily="34" charset="-128"/>
              </a:defRPr>
            </a:lvl5pPr>
            <a:lvl6pPr marL="2171700" indent="-190500" algn="l" rtl="0" eaLnBrk="1" fontAlgn="base" hangingPunct="1">
              <a:spcBef>
                <a:spcPct val="20000"/>
              </a:spcBef>
              <a:spcAft>
                <a:spcPct val="0"/>
              </a:spcAft>
              <a:buFont typeface="Times" charset="0"/>
              <a:buChar char="–"/>
              <a:defRPr sz="1500">
                <a:solidFill>
                  <a:schemeClr val="tx1"/>
                </a:solidFill>
                <a:latin typeface="+mn-lt"/>
                <a:ea typeface="+mn-ea"/>
              </a:defRPr>
            </a:lvl6pPr>
            <a:lvl7pPr marL="2628900" indent="-190500" algn="l" rtl="0" eaLnBrk="1" fontAlgn="base" hangingPunct="1">
              <a:spcBef>
                <a:spcPct val="20000"/>
              </a:spcBef>
              <a:spcAft>
                <a:spcPct val="0"/>
              </a:spcAft>
              <a:buFont typeface="Times" charset="0"/>
              <a:buChar char="–"/>
              <a:defRPr sz="1500">
                <a:solidFill>
                  <a:schemeClr val="tx1"/>
                </a:solidFill>
                <a:latin typeface="+mn-lt"/>
                <a:ea typeface="+mn-ea"/>
              </a:defRPr>
            </a:lvl7pPr>
            <a:lvl8pPr marL="3086100" indent="-190500" algn="l" rtl="0" eaLnBrk="1" fontAlgn="base" hangingPunct="1">
              <a:spcBef>
                <a:spcPct val="20000"/>
              </a:spcBef>
              <a:spcAft>
                <a:spcPct val="0"/>
              </a:spcAft>
              <a:buFont typeface="Times" charset="0"/>
              <a:buChar char="–"/>
              <a:defRPr sz="1500">
                <a:solidFill>
                  <a:schemeClr val="tx1"/>
                </a:solidFill>
                <a:latin typeface="+mn-lt"/>
                <a:ea typeface="+mn-ea"/>
              </a:defRPr>
            </a:lvl8pPr>
            <a:lvl9pPr marL="3543300" indent="-190500" algn="l" rtl="0" eaLnBrk="1" fontAlgn="base" hangingPunct="1">
              <a:spcBef>
                <a:spcPct val="20000"/>
              </a:spcBef>
              <a:spcAft>
                <a:spcPct val="0"/>
              </a:spcAft>
              <a:buFont typeface="Times" charset="0"/>
              <a:buChar char="–"/>
              <a:defRPr sz="15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</a:pPr>
            <a:r>
              <a:rPr lang="fr-CH" dirty="0" smtClean="0"/>
              <a:t>Clarifiez qui peut participer à la prise de décision dans le cadre du processus de recrutement et comment, et déterminez comment la décision sera prise </a:t>
            </a:r>
            <a:r>
              <a:rPr lang="fr-CH" dirty="0" smtClean="0"/>
              <a:t>en fin </a:t>
            </a:r>
            <a:r>
              <a:rPr lang="fr-CH" smtClean="0"/>
              <a:t>de compte</a:t>
            </a:r>
            <a:r>
              <a:rPr lang="fr-CH" smtClean="0"/>
              <a:t>.  </a:t>
            </a:r>
            <a:endParaRPr lang="fr-CH" dirty="0" smtClean="0"/>
          </a:p>
          <a:p>
            <a:pPr>
              <a:lnSpc>
                <a:spcPct val="150000"/>
              </a:lnSpc>
            </a:pPr>
            <a:endParaRPr lang="fr-CH" sz="2000" kern="0" dirty="0" smtClean="0"/>
          </a:p>
          <a:p>
            <a:pPr>
              <a:lnSpc>
                <a:spcPct val="150000"/>
              </a:lnSpc>
            </a:pPr>
            <a:endParaRPr lang="fr-CH" sz="2000" kern="0" dirty="0" smtClean="0"/>
          </a:p>
          <a:p>
            <a:endParaRPr lang="fr-CH" sz="1800" kern="0" dirty="0"/>
          </a:p>
        </p:txBody>
      </p:sp>
      <p:sp>
        <p:nvSpPr>
          <p:cNvPr id="4" name="Gleichschenkliges Dreieck 3"/>
          <p:cNvSpPr/>
          <p:nvPr/>
        </p:nvSpPr>
        <p:spPr bwMode="auto">
          <a:xfrm>
            <a:off x="1856656" y="1988840"/>
            <a:ext cx="6408712" cy="4248472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CH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" charset="0"/>
              <a:ea typeface="ＭＳ Ｐゴシック" charset="0"/>
            </a:endParaRPr>
          </a:p>
        </p:txBody>
      </p:sp>
      <p:cxnSp>
        <p:nvCxnSpPr>
          <p:cNvPr id="9" name="Gerade Verbindung 8"/>
          <p:cNvCxnSpPr/>
          <p:nvPr/>
        </p:nvCxnSpPr>
        <p:spPr bwMode="auto">
          <a:xfrm>
            <a:off x="2216696" y="5733256"/>
            <a:ext cx="56166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2" name="Gerade Verbindung 11"/>
          <p:cNvCxnSpPr/>
          <p:nvPr/>
        </p:nvCxnSpPr>
        <p:spPr bwMode="auto">
          <a:xfrm>
            <a:off x="2648744" y="5080254"/>
            <a:ext cx="47525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3" name="Gerade Verbindung 12"/>
          <p:cNvCxnSpPr/>
          <p:nvPr/>
        </p:nvCxnSpPr>
        <p:spPr bwMode="auto">
          <a:xfrm>
            <a:off x="3190164" y="4509120"/>
            <a:ext cx="370705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4" name="Gerade Verbindung 13"/>
          <p:cNvCxnSpPr/>
          <p:nvPr/>
        </p:nvCxnSpPr>
        <p:spPr bwMode="auto">
          <a:xfrm>
            <a:off x="3656856" y="3933056"/>
            <a:ext cx="285359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5" name="Gerade Verbindung 14"/>
          <p:cNvCxnSpPr/>
          <p:nvPr/>
        </p:nvCxnSpPr>
        <p:spPr bwMode="auto">
          <a:xfrm>
            <a:off x="4082350" y="3263557"/>
            <a:ext cx="1897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6" name="Textfeld 15"/>
          <p:cNvSpPr txBox="1"/>
          <p:nvPr/>
        </p:nvSpPr>
        <p:spPr>
          <a:xfrm>
            <a:off x="4321016" y="2487296"/>
            <a:ext cx="14799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2000" dirty="0" smtClean="0">
                <a:latin typeface="+mn-lt"/>
              </a:rPr>
              <a:t>Etre </a:t>
            </a:r>
            <a:r>
              <a:rPr lang="fr-CH" sz="2000" dirty="0" err="1" smtClean="0">
                <a:latin typeface="+mn-lt"/>
              </a:rPr>
              <a:t>informé-e</a:t>
            </a:r>
            <a:endParaRPr lang="fr-CH" sz="2000" dirty="0">
              <a:latin typeface="+mn-lt"/>
            </a:endParaRPr>
          </a:p>
        </p:txBody>
      </p:sp>
      <p:sp>
        <p:nvSpPr>
          <p:cNvPr id="19" name="Textfeld 18"/>
          <p:cNvSpPr txBox="1"/>
          <p:nvPr/>
        </p:nvSpPr>
        <p:spPr>
          <a:xfrm>
            <a:off x="4051535" y="3396419"/>
            <a:ext cx="20642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000" dirty="0" smtClean="0">
                <a:latin typeface="+mn-lt"/>
              </a:rPr>
              <a:t>Donner son avis</a:t>
            </a:r>
            <a:endParaRPr lang="fr-CH" sz="2000" dirty="0">
              <a:latin typeface="+mn-lt"/>
            </a:endParaRPr>
          </a:p>
        </p:txBody>
      </p:sp>
      <p:sp>
        <p:nvSpPr>
          <p:cNvPr id="20" name="Textfeld 19"/>
          <p:cNvSpPr txBox="1"/>
          <p:nvPr/>
        </p:nvSpPr>
        <p:spPr>
          <a:xfrm>
            <a:off x="4329271" y="4029971"/>
            <a:ext cx="14634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000" dirty="0" smtClean="0">
                <a:latin typeface="+mn-lt"/>
              </a:rPr>
              <a:t>Conseiller </a:t>
            </a:r>
            <a:endParaRPr lang="fr-CH" sz="2000" dirty="0">
              <a:latin typeface="+mn-lt"/>
            </a:endParaRPr>
          </a:p>
        </p:txBody>
      </p:sp>
      <p:sp>
        <p:nvSpPr>
          <p:cNvPr id="21" name="Textfeld 20"/>
          <p:cNvSpPr txBox="1"/>
          <p:nvPr/>
        </p:nvSpPr>
        <p:spPr>
          <a:xfrm>
            <a:off x="4581299" y="4576198"/>
            <a:ext cx="9594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000" dirty="0" smtClean="0">
                <a:latin typeface="+mn-lt"/>
              </a:rPr>
              <a:t>Voter</a:t>
            </a:r>
            <a:endParaRPr lang="fr-CH" sz="2000" dirty="0">
              <a:latin typeface="+mn-lt"/>
            </a:endParaRPr>
          </a:p>
        </p:txBody>
      </p:sp>
      <p:sp>
        <p:nvSpPr>
          <p:cNvPr id="22" name="Textfeld 21"/>
          <p:cNvSpPr txBox="1"/>
          <p:nvPr/>
        </p:nvSpPr>
        <p:spPr>
          <a:xfrm>
            <a:off x="3620436" y="5184201"/>
            <a:ext cx="2809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000" dirty="0" smtClean="0">
                <a:latin typeface="+mn-lt"/>
              </a:rPr>
              <a:t>Participer à la décision</a:t>
            </a:r>
            <a:endParaRPr lang="fr-CH" sz="2000" dirty="0">
              <a:latin typeface="+mn-lt"/>
            </a:endParaRPr>
          </a:p>
        </p:txBody>
      </p:sp>
      <p:sp>
        <p:nvSpPr>
          <p:cNvPr id="31" name="Textfeld 30"/>
          <p:cNvSpPr txBox="1"/>
          <p:nvPr/>
        </p:nvSpPr>
        <p:spPr>
          <a:xfrm>
            <a:off x="4482954" y="5783838"/>
            <a:ext cx="12013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000" dirty="0" smtClean="0">
                <a:latin typeface="+mn-lt"/>
              </a:rPr>
              <a:t>Décider</a:t>
            </a:r>
            <a:endParaRPr lang="fr-CH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01929668"/>
      </p:ext>
    </p:extLst>
  </p:cSld>
  <p:clrMapOvr>
    <a:masterClrMapping/>
  </p:clrMapOvr>
</p:sld>
</file>

<file path=ppt/theme/theme1.xml><?xml version="1.0" encoding="utf-8"?>
<a:theme xmlns:a="http://schemas.openxmlformats.org/drawingml/2006/main" name="PPT Vorlage allgemein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PPT Vorlage allgemein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0D5ACB5D9A5C547A8A8A6B4DC26C831" ma:contentTypeVersion="2" ma:contentTypeDescription="Ein neues Dokument erstellen." ma:contentTypeScope="" ma:versionID="8c8102ed24477d93683e104f7068559e">
  <xsd:schema xmlns:xsd="http://www.w3.org/2001/XMLSchema" xmlns:xs="http://www.w3.org/2001/XMLSchema" xmlns:p="http://schemas.microsoft.com/office/2006/metadata/properties" xmlns:ns2="4ec5a2d1-872f-46b3-83ae-e3f81ffd97c7" targetNamespace="http://schemas.microsoft.com/office/2006/metadata/properties" ma:root="true" ma:fieldsID="f94354db0ec733e86691c00265673658" ns2:_="">
    <xsd:import namespace="4ec5a2d1-872f-46b3-83ae-e3f81ffd97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c5a2d1-872f-46b3-83ae-e3f81ffd97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BBA9093-596A-40F7-B6B3-F7E1B0642639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41106EE-CF8E-4695-AB73-331D6E1E392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1E9D8D6-2E74-4EB0-92A5-09A820B188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ec5a2d1-872f-46b3-83ae-e3f81ffd97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60</Words>
  <Application>Microsoft Office PowerPoint</Application>
  <PresentationFormat>Format A4 (210 x 297 mm)</PresentationFormat>
  <Paragraphs>11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MS PGothic</vt:lpstr>
      <vt:lpstr>MS PGothic</vt:lpstr>
      <vt:lpstr>Arial</vt:lpstr>
      <vt:lpstr>Times</vt:lpstr>
      <vt:lpstr>PPT Vorlage allgemein</vt:lpstr>
      <vt:lpstr>1_PPT Vorlage allgemein</vt:lpstr>
      <vt:lpstr>NIVEAUX DE PARTICIPATION AU SEIN D’UNE ORGANISATION (Hofmann, 2016)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Lukas Schoch</dc:creator>
  <cp:lastModifiedBy>Andres Catherine, BKD-GS-FUF-ÜD</cp:lastModifiedBy>
  <cp:revision>439</cp:revision>
  <cp:lastPrinted>2019-04-26T15:06:12Z</cp:lastPrinted>
  <dcterms:created xsi:type="dcterms:W3CDTF">2013-07-23T09:39:30Z</dcterms:created>
  <dcterms:modified xsi:type="dcterms:W3CDTF">2021-11-15T09:39:45Z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askPaneEnabled">
    <vt:lpwstr>True</vt:lpwstr>
  </property>
  <property fmtid="{D5CDD505-2E9C-101B-9397-08002B2CF9AE}" pid="3" name="feld_datum">
    <vt:lpwstr/>
  </property>
  <property fmtid="{D5CDD505-2E9C-101B-9397-08002B2CF9AE}" pid="4" name="institut_description">
    <vt:lpwstr>Institut für Weiterbildung und Medienbildung (Weltistrasse)</vt:lpwstr>
  </property>
  <property fmtid="{D5CDD505-2E9C-101B-9397-08002B2CF9AE}" pid="5" name="institut_email">
    <vt:lpwstr>info.iwm@phbern.ch</vt:lpwstr>
  </property>
  <property fmtid="{D5CDD505-2E9C-101B-9397-08002B2CF9AE}" pid="6" name="institut_internet">
    <vt:lpwstr>www.phbern.ch</vt:lpwstr>
  </property>
  <property fmtid="{D5CDD505-2E9C-101B-9397-08002B2CF9AE}" pid="7" name="institut_kennung">
    <vt:lpwstr>Institut für Weiterbildung und Medienbildung (Weltistrasse)</vt:lpwstr>
  </property>
  <property fmtid="{D5CDD505-2E9C-101B-9397-08002B2CF9AE}" pid="8" name="institut_organisationmitzeilenumbruch">
    <vt:lpwstr>Institut für Weiterbildung_x000d_
und Medienbildung</vt:lpwstr>
  </property>
  <property fmtid="{D5CDD505-2E9C-101B-9397-08002B2CF9AE}" pid="9" name="institut_ort">
    <vt:lpwstr>Bern</vt:lpwstr>
  </property>
  <property fmtid="{D5CDD505-2E9C-101B-9397-08002B2CF9AE}" pid="10" name="institut_plz">
    <vt:lpwstr>CH-3006</vt:lpwstr>
  </property>
  <property fmtid="{D5CDD505-2E9C-101B-9397-08002B2CF9AE}" pid="11" name="institut_postfach">
    <vt:lpwstr/>
  </property>
  <property fmtid="{D5CDD505-2E9C-101B-9397-08002B2CF9AE}" pid="12" name="institut_sourceid">
    <vt:lpwstr>64</vt:lpwstr>
  </property>
  <property fmtid="{D5CDD505-2E9C-101B-9397-08002B2CF9AE}" pid="13" name="institut_strasse">
    <vt:lpwstr>Weltistrasse 40</vt:lpwstr>
  </property>
  <property fmtid="{D5CDD505-2E9C-101B-9397-08002B2CF9AE}" pid="14" name="institut_telefax">
    <vt:lpwstr/>
  </property>
  <property fmtid="{D5CDD505-2E9C-101B-9397-08002B2CF9AE}" pid="15" name="institut_telefon">
    <vt:lpwstr>+41 31 309 27 11</vt:lpwstr>
  </property>
  <property fmtid="{D5CDD505-2E9C-101B-9397-08002B2CF9AE}" pid="16" name="institut_typ">
    <vt:lpwstr>Institut</vt:lpwstr>
  </property>
  <property fmtid="{D5CDD505-2E9C-101B-9397-08002B2CF9AE}" pid="17" name="institut_organisation">
    <vt:lpwstr>Institut für Weiterbildung und Medienbildung</vt:lpwstr>
  </property>
  <property fmtid="{D5CDD505-2E9C-101B-9397-08002B2CF9AE}" pid="18" name="institut_beschreibung">
    <vt:lpwstr/>
  </property>
  <property fmtid="{D5CDD505-2E9C-101B-9397-08002B2CF9AE}" pid="19" name="mitarbeiter_ersteller_description">
    <vt:lpwstr>Hellmüller, Priska (Bereichsleiterin Kader- und Systementwicklung)</vt:lpwstr>
  </property>
  <property fmtid="{D5CDD505-2E9C-101B-9397-08002B2CF9AE}" pid="20" name="mitarbeiter_ersteller_email">
    <vt:lpwstr>priska.hellmueller@phbern.ch</vt:lpwstr>
  </property>
  <property fmtid="{D5CDD505-2E9C-101B-9397-08002B2CF9AE}" pid="21" name="mitarbeiter_ersteller_kurzzeichen">
    <vt:lpwstr>PHL</vt:lpwstr>
  </property>
  <property fmtid="{D5CDD505-2E9C-101B-9397-08002B2CF9AE}" pid="22" name="mitarbeiter_ersteller_name">
    <vt:lpwstr>Hellmüller</vt:lpwstr>
  </property>
  <property fmtid="{D5CDD505-2E9C-101B-9397-08002B2CF9AE}" pid="23" name="mitarbeiter_ersteller_organisation">
    <vt:lpwstr>Institut für Weiterbildung und Medienbildung</vt:lpwstr>
  </property>
  <property fmtid="{D5CDD505-2E9C-101B-9397-08002B2CF9AE}" pid="24" name="mitarbeiter_ersteller_sourceid">
    <vt:lpwstr>4307568</vt:lpwstr>
  </property>
  <property fmtid="{D5CDD505-2E9C-101B-9397-08002B2CF9AE}" pid="25" name="mitarbeiter_ersteller_telefon">
    <vt:lpwstr>+41 31 309 27 32</vt:lpwstr>
  </property>
  <property fmtid="{D5CDD505-2E9C-101B-9397-08002B2CF9AE}" pid="26" name="mitarbeiter_ersteller_titel">
    <vt:lpwstr/>
  </property>
  <property fmtid="{D5CDD505-2E9C-101B-9397-08002B2CF9AE}" pid="27" name="mitarbeiter_ersteller_vorname">
    <vt:lpwstr>Priska</vt:lpwstr>
  </property>
  <property fmtid="{D5CDD505-2E9C-101B-9397-08002B2CF9AE}" pid="28" name="mitarbeiter_ersteller_funktion">
    <vt:lpwstr>Bereichsleiterin Kader- und Systementwicklung</vt:lpwstr>
  </property>
  <property fmtid="{D5CDD505-2E9C-101B-9397-08002B2CF9AE}" pid="29" name="mitarbeiter_ersteller2_description">
    <vt:lpwstr> </vt:lpwstr>
  </property>
  <property fmtid="{D5CDD505-2E9C-101B-9397-08002B2CF9AE}" pid="30" name="mitarbeiter_ersteller2_email">
    <vt:lpwstr> </vt:lpwstr>
  </property>
  <property fmtid="{D5CDD505-2E9C-101B-9397-08002B2CF9AE}" pid="31" name="mitarbeiter_ersteller2_kurzzeichen">
    <vt:lpwstr> </vt:lpwstr>
  </property>
  <property fmtid="{D5CDD505-2E9C-101B-9397-08002B2CF9AE}" pid="32" name="mitarbeiter_ersteller2_name">
    <vt:lpwstr> </vt:lpwstr>
  </property>
  <property fmtid="{D5CDD505-2E9C-101B-9397-08002B2CF9AE}" pid="33" name="mitarbeiter_ersteller2_organisation">
    <vt:lpwstr> </vt:lpwstr>
  </property>
  <property fmtid="{D5CDD505-2E9C-101B-9397-08002B2CF9AE}" pid="34" name="mitarbeiter_ersteller2_sourceid">
    <vt:lpwstr> </vt:lpwstr>
  </property>
  <property fmtid="{D5CDD505-2E9C-101B-9397-08002B2CF9AE}" pid="35" name="mitarbeiter_ersteller2_telefon">
    <vt:lpwstr> </vt:lpwstr>
  </property>
  <property fmtid="{D5CDD505-2E9C-101B-9397-08002B2CF9AE}" pid="36" name="mitarbeiter_ersteller2_titel">
    <vt:lpwstr> </vt:lpwstr>
  </property>
  <property fmtid="{D5CDD505-2E9C-101B-9397-08002B2CF9AE}" pid="37" name="mitarbeiter_ersteller2_vorname">
    <vt:lpwstr> </vt:lpwstr>
  </property>
  <property fmtid="{D5CDD505-2E9C-101B-9397-08002B2CF9AE}" pid="38" name="mitarbeiter_ersteller2_funktion">
    <vt:lpwstr> </vt:lpwstr>
  </property>
  <property fmtid="{D5CDD505-2E9C-101B-9397-08002B2CF9AE}" pid="39" name="templatemetadata_erstellerinfo">
    <vt:lpwstr/>
  </property>
  <property fmtid="{D5CDD505-2E9C-101B-9397-08002B2CF9AE}" pid="40" name="templatepath">
    <vt:lpwstr>Allgemeine Vorlagen/Powerpoint-Vorlagen</vt:lpwstr>
  </property>
  <property fmtid="{D5CDD505-2E9C-101B-9397-08002B2CF9AE}" pid="41" name="dgworkflowid">
    <vt:lpwstr>b59b2cee-0f79-4d73-bf5a-0cd499947993</vt:lpwstr>
  </property>
  <property fmtid="{D5CDD505-2E9C-101B-9397-08002B2CF9AE}" pid="42" name="templateid">
    <vt:lpwstr>91340959-059f-4d2f-b620-dac114fb4f23</vt:lpwstr>
  </property>
  <property fmtid="{D5CDD505-2E9C-101B-9397-08002B2CF9AE}" pid="43" name="languagekey">
    <vt:lpwstr>DE</vt:lpwstr>
  </property>
  <property fmtid="{D5CDD505-2E9C-101B-9397-08002B2CF9AE}" pid="44" name="taskpaneguid">
    <vt:lpwstr>1cbf2b98-22bb-4c79-8f9a-17c555822a99</vt:lpwstr>
  </property>
  <property fmtid="{D5CDD505-2E9C-101B-9397-08002B2CF9AE}" pid="45" name="temporaryfilename">
    <vt:lpwstr>C:\Users\MY72\AppData\Local\Temp\tmp9BE3.potx</vt:lpwstr>
  </property>
  <property fmtid="{D5CDD505-2E9C-101B-9397-08002B2CF9AE}" pid="46" name="ContentTypeId">
    <vt:lpwstr>0x01010080D5ACB5D9A5C547A8A8A6B4DC26C831</vt:lpwstr>
  </property>
</Properties>
</file>