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Roboto"/>
      <p:regular r:id="rId10"/>
      <p:bold r:id="rId11"/>
      <p:italic r:id="rId12"/>
      <p:boldItalic r:id="rId13"/>
    </p:embeddedFont>
    <p:embeddedFont>
      <p:font typeface="Playfair Display"/>
      <p:regular r:id="rId14"/>
      <p:bold r:id="rId15"/>
      <p:italic r:id="rId16"/>
      <p:boldItalic r:id="rId17"/>
    </p:embeddedFont>
    <p:embeddedFont>
      <p:font typeface="Lato"/>
      <p:regular r:id="rId18"/>
      <p:bold r:id="rId19"/>
      <p:italic r:id="rId20"/>
      <p:boldItalic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Lato-italic.fntdata"/><Relationship Id="rId11" Type="http://schemas.openxmlformats.org/officeDocument/2006/relationships/font" Target="fonts/Roboto-bold.fntdata"/><Relationship Id="rId10" Type="http://schemas.openxmlformats.org/officeDocument/2006/relationships/font" Target="fonts/Roboto-regular.fntdata"/><Relationship Id="rId21" Type="http://schemas.openxmlformats.org/officeDocument/2006/relationships/font" Target="fonts/Lato-boldItalic.fntdata"/><Relationship Id="rId13" Type="http://schemas.openxmlformats.org/officeDocument/2006/relationships/font" Target="fonts/Roboto-boldItalic.fntdata"/><Relationship Id="rId12" Type="http://schemas.openxmlformats.org/officeDocument/2006/relationships/font" Target="fonts/Roboto-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PlayfairDisplay-bold.fntdata"/><Relationship Id="rId14" Type="http://schemas.openxmlformats.org/officeDocument/2006/relationships/font" Target="fonts/PlayfairDisplay-regular.fntdata"/><Relationship Id="rId17" Type="http://schemas.openxmlformats.org/officeDocument/2006/relationships/font" Target="fonts/PlayfairDisplay-boldItalic.fntdata"/><Relationship Id="rId16" Type="http://schemas.openxmlformats.org/officeDocument/2006/relationships/font" Target="fonts/PlayfairDisplay-italic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Lato-bold.fntdata"/><Relationship Id="rId6" Type="http://schemas.openxmlformats.org/officeDocument/2006/relationships/slide" Target="slides/slide1.xml"/><Relationship Id="rId18" Type="http://schemas.openxmlformats.org/officeDocument/2006/relationships/font" Target="fonts/Lato-regular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9c8c6c3a1e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9c8c6c3a1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9c8c6c3a1e_0_48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9c8c6c3a1e_0_4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9c8c6c3a1e_0_10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9c8c6c3a1e_0_10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586721" y="0"/>
            <a:ext cx="7970700" cy="666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586721" y="5076900"/>
            <a:ext cx="7970700" cy="66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2" name="Google Shape;12;p2"/>
          <p:cNvCxnSpPr/>
          <p:nvPr/>
        </p:nvCxnSpPr>
        <p:spPr>
          <a:xfrm>
            <a:off x="733219" y="2235351"/>
            <a:ext cx="385200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" name="Google Shape;13;p2"/>
          <p:cNvSpPr txBox="1"/>
          <p:nvPr>
            <p:ph type="ctrTitle"/>
          </p:nvPr>
        </p:nvSpPr>
        <p:spPr>
          <a:xfrm>
            <a:off x="630600" y="136800"/>
            <a:ext cx="7893000" cy="1853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100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100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100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100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100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100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100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100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100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4" name="Google Shape;14;p2"/>
          <p:cNvSpPr txBox="1"/>
          <p:nvPr>
            <p:ph idx="1" type="subTitle"/>
          </p:nvPr>
        </p:nvSpPr>
        <p:spPr>
          <a:xfrm>
            <a:off x="630600" y="3228375"/>
            <a:ext cx="7893000" cy="1274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1pPr>
            <a:lvl2pPr lvl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2pPr>
            <a:lvl3pPr lvl="2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3pPr>
            <a:lvl4pPr lvl="3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4pPr>
            <a:lvl5pPr lvl="4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5pPr>
            <a:lvl6pPr lvl="5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6pPr>
            <a:lvl7pPr lvl="6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7pPr>
            <a:lvl8pPr lvl="7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8pPr>
            <a:lvl9pPr lvl="8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1"/>
          <p:cNvSpPr/>
          <p:nvPr/>
        </p:nvSpPr>
        <p:spPr>
          <a:xfrm>
            <a:off x="586721" y="0"/>
            <a:ext cx="7970700" cy="666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11"/>
          <p:cNvSpPr/>
          <p:nvPr/>
        </p:nvSpPr>
        <p:spPr>
          <a:xfrm>
            <a:off x="586721" y="5076900"/>
            <a:ext cx="7970700" cy="66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11"/>
          <p:cNvSpPr txBox="1"/>
          <p:nvPr>
            <p:ph hasCustomPrompt="1" type="title"/>
          </p:nvPr>
        </p:nvSpPr>
        <p:spPr>
          <a:xfrm>
            <a:off x="586725" y="1353788"/>
            <a:ext cx="7970700" cy="15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0800"/>
              <a:buNone/>
              <a:defRPr sz="10800">
                <a:solidFill>
                  <a:schemeClr val="accent6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0800"/>
              <a:buNone/>
              <a:defRPr sz="10800">
                <a:solidFill>
                  <a:schemeClr val="accent6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0800"/>
              <a:buNone/>
              <a:defRPr sz="10800">
                <a:solidFill>
                  <a:schemeClr val="accent6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0800"/>
              <a:buNone/>
              <a:defRPr sz="10800">
                <a:solidFill>
                  <a:schemeClr val="accent6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0800"/>
              <a:buNone/>
              <a:defRPr sz="10800">
                <a:solidFill>
                  <a:schemeClr val="accent6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0800"/>
              <a:buNone/>
              <a:defRPr sz="10800">
                <a:solidFill>
                  <a:schemeClr val="accent6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0800"/>
              <a:buNone/>
              <a:defRPr sz="10800">
                <a:solidFill>
                  <a:schemeClr val="accent6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0800"/>
              <a:buNone/>
              <a:defRPr sz="10800">
                <a:solidFill>
                  <a:schemeClr val="accent6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0800"/>
              <a:buNone/>
              <a:defRPr sz="10800">
                <a:solidFill>
                  <a:schemeClr val="accent6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60" name="Google Shape;60;p11"/>
          <p:cNvSpPr txBox="1"/>
          <p:nvPr>
            <p:ph idx="1" type="body"/>
          </p:nvPr>
        </p:nvSpPr>
        <p:spPr>
          <a:xfrm>
            <a:off x="586725" y="2968388"/>
            <a:ext cx="79707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1" name="Google Shape;61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"/>
          <p:cNvSpPr/>
          <p:nvPr/>
        </p:nvSpPr>
        <p:spPr>
          <a:xfrm>
            <a:off x="586721" y="5076900"/>
            <a:ext cx="7970700" cy="66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" name="Google Shape;18;p3"/>
          <p:cNvSpPr/>
          <p:nvPr/>
        </p:nvSpPr>
        <p:spPr>
          <a:xfrm>
            <a:off x="586721" y="0"/>
            <a:ext cx="7970700" cy="666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" name="Google Shape;19;p3"/>
          <p:cNvSpPr txBox="1"/>
          <p:nvPr>
            <p:ph type="title"/>
          </p:nvPr>
        </p:nvSpPr>
        <p:spPr>
          <a:xfrm>
            <a:off x="509550" y="1921350"/>
            <a:ext cx="8124900" cy="130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/>
          <p:nvPr/>
        </p:nvSpPr>
        <p:spPr>
          <a:xfrm>
            <a:off x="-125" y="5045700"/>
            <a:ext cx="9144000" cy="978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23" name="Google Shape;23;p4"/>
          <p:cNvCxnSpPr/>
          <p:nvPr/>
        </p:nvCxnSpPr>
        <p:spPr>
          <a:xfrm>
            <a:off x="419425" y="1154195"/>
            <a:ext cx="385200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4" name="Google Shape;24;p4"/>
          <p:cNvSpPr txBox="1"/>
          <p:nvPr>
            <p:ph type="title"/>
          </p:nvPr>
        </p:nvSpPr>
        <p:spPr>
          <a:xfrm>
            <a:off x="311700" y="372725"/>
            <a:ext cx="8520600" cy="64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311700" y="1417800"/>
            <a:ext cx="8520600" cy="315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Google Shape;28;p5"/>
          <p:cNvCxnSpPr/>
          <p:nvPr/>
        </p:nvCxnSpPr>
        <p:spPr>
          <a:xfrm>
            <a:off x="419425" y="1154195"/>
            <a:ext cx="385200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9" name="Google Shape;29;p5"/>
          <p:cNvSpPr txBox="1"/>
          <p:nvPr>
            <p:ph type="title"/>
          </p:nvPr>
        </p:nvSpPr>
        <p:spPr>
          <a:xfrm>
            <a:off x="311700" y="372725"/>
            <a:ext cx="8520600" cy="64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1" type="body"/>
          </p:nvPr>
        </p:nvSpPr>
        <p:spPr>
          <a:xfrm>
            <a:off x="311700" y="1417950"/>
            <a:ext cx="3999900" cy="315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5"/>
          <p:cNvSpPr txBox="1"/>
          <p:nvPr>
            <p:ph idx="2" type="body"/>
          </p:nvPr>
        </p:nvSpPr>
        <p:spPr>
          <a:xfrm>
            <a:off x="4832400" y="1417950"/>
            <a:ext cx="3999900" cy="315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311700" y="372725"/>
            <a:ext cx="8520600" cy="64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" name="Google Shape;37;p7"/>
          <p:cNvCxnSpPr/>
          <p:nvPr/>
        </p:nvCxnSpPr>
        <p:spPr>
          <a:xfrm>
            <a:off x="411044" y="1417772"/>
            <a:ext cx="385200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8" name="Google Shape;38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9" name="Google Shape;39;p7"/>
          <p:cNvSpPr txBox="1"/>
          <p:nvPr>
            <p:ph idx="1" type="body"/>
          </p:nvPr>
        </p:nvSpPr>
        <p:spPr>
          <a:xfrm>
            <a:off x="311700" y="1640350"/>
            <a:ext cx="2808000" cy="292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0" name="Google Shape;40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8"/>
          <p:cNvSpPr/>
          <p:nvPr/>
        </p:nvSpPr>
        <p:spPr>
          <a:xfrm>
            <a:off x="586721" y="0"/>
            <a:ext cx="7970700" cy="666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" name="Google Shape;43;p8"/>
          <p:cNvSpPr/>
          <p:nvPr/>
        </p:nvSpPr>
        <p:spPr>
          <a:xfrm>
            <a:off x="586721" y="5076900"/>
            <a:ext cx="7970700" cy="66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" name="Google Shape;44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5" name="Google Shape;45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9"/>
          <p:cNvSpPr/>
          <p:nvPr/>
        </p:nvSpPr>
        <p:spPr>
          <a:xfrm>
            <a:off x="4572000" y="-10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8" name="Google Shape;48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9" name="Google Shape;49;p9"/>
          <p:cNvSpPr txBox="1"/>
          <p:nvPr>
            <p:ph type="title"/>
          </p:nvPr>
        </p:nvSpPr>
        <p:spPr>
          <a:xfrm>
            <a:off x="265500" y="1084625"/>
            <a:ext cx="4045200" cy="1707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50" name="Google Shape;50;p9"/>
          <p:cNvSpPr txBox="1"/>
          <p:nvPr>
            <p:ph idx="1" type="subTitle"/>
          </p:nvPr>
        </p:nvSpPr>
        <p:spPr>
          <a:xfrm>
            <a:off x="265500" y="2845200"/>
            <a:ext cx="4045200" cy="142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100"/>
              <a:buNone/>
              <a:defRPr sz="2100">
                <a:solidFill>
                  <a:schemeClr val="accent6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100"/>
              <a:buNone/>
              <a:defRPr sz="2100">
                <a:solidFill>
                  <a:schemeClr val="accent6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100"/>
              <a:buNone/>
              <a:defRPr sz="2100">
                <a:solidFill>
                  <a:schemeClr val="accent6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100"/>
              <a:buNone/>
              <a:defRPr sz="2100">
                <a:solidFill>
                  <a:schemeClr val="accent6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100"/>
              <a:buNone/>
              <a:defRPr sz="2100">
                <a:solidFill>
                  <a:schemeClr val="accent6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100"/>
              <a:buNone/>
              <a:defRPr sz="2100">
                <a:solidFill>
                  <a:schemeClr val="accent6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100"/>
              <a:buNone/>
              <a:defRPr sz="2100">
                <a:solidFill>
                  <a:schemeClr val="accent6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100"/>
              <a:buNone/>
              <a:defRPr sz="2100">
                <a:solidFill>
                  <a:schemeClr val="accent6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100"/>
              <a:buNone/>
              <a:defRPr sz="2100">
                <a:solidFill>
                  <a:schemeClr val="accent6"/>
                </a:solidFill>
              </a:defRPr>
            </a:lvl9pPr>
          </a:lstStyle>
          <a:p/>
        </p:txBody>
      </p:sp>
      <p:sp>
        <p:nvSpPr>
          <p:cNvPr id="51" name="Google Shape;51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52" name="Google Shape;52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0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55" name="Google Shape;55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blue-gold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372725"/>
            <a:ext cx="8520600" cy="64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417800"/>
            <a:ext cx="8520600" cy="315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ato"/>
              <a:buChar char="●"/>
              <a:defRPr sz="18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○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■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●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○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■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●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○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Lato"/>
              <a:buChar char="■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3"/>
          <p:cNvSpPr txBox="1"/>
          <p:nvPr>
            <p:ph type="ctrTitle"/>
          </p:nvPr>
        </p:nvSpPr>
        <p:spPr>
          <a:xfrm>
            <a:off x="630600" y="136800"/>
            <a:ext cx="7893000" cy="1853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it">
                <a:solidFill>
                  <a:schemeClr val="accent6"/>
                </a:solidFill>
              </a:rPr>
              <a:t>Modelo organigrama</a:t>
            </a:r>
            <a:endParaRPr>
              <a:solidFill>
                <a:schemeClr val="accent6"/>
              </a:solidFill>
            </a:endParaRPr>
          </a:p>
        </p:txBody>
      </p:sp>
      <p:pic>
        <p:nvPicPr>
          <p:cNvPr id="69" name="Google Shape;69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85200" y="4036675"/>
            <a:ext cx="24384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4"/>
          <p:cNvSpPr txBox="1"/>
          <p:nvPr>
            <p:ph type="title"/>
          </p:nvPr>
        </p:nvSpPr>
        <p:spPr>
          <a:xfrm>
            <a:off x="110000" y="528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chemeClr val="accent6"/>
                </a:solidFill>
              </a:rPr>
              <a:t>Funcional</a:t>
            </a:r>
            <a:endParaRPr>
              <a:solidFill>
                <a:schemeClr val="accent6"/>
              </a:solidFill>
            </a:endParaRPr>
          </a:p>
        </p:txBody>
      </p:sp>
      <p:cxnSp>
        <p:nvCxnSpPr>
          <p:cNvPr id="75" name="Google Shape;75;p14"/>
          <p:cNvCxnSpPr>
            <a:stCxn id="76" idx="2"/>
            <a:endCxn id="77" idx="0"/>
          </p:cNvCxnSpPr>
          <p:nvPr/>
        </p:nvCxnSpPr>
        <p:spPr>
          <a:xfrm flipH="1" rot="-5400000">
            <a:off x="5133300" y="634450"/>
            <a:ext cx="647700" cy="1770300"/>
          </a:xfrm>
          <a:prstGeom prst="bentConnector3">
            <a:avLst>
              <a:gd fmla="val 50008" name="adj1"/>
            </a:avLst>
          </a:prstGeom>
          <a:noFill/>
          <a:ln cap="flat" cmpd="sng" w="19050">
            <a:solidFill>
              <a:srgbClr val="0000FF"/>
            </a:solidFill>
            <a:prstDash val="solid"/>
            <a:miter lim="8000"/>
            <a:headEnd len="sm" w="sm" type="none"/>
            <a:tailEnd len="sm" w="sm" type="none"/>
          </a:ln>
        </p:spPr>
      </p:cxnSp>
      <p:cxnSp>
        <p:nvCxnSpPr>
          <p:cNvPr id="78" name="Google Shape;78;p14"/>
          <p:cNvCxnSpPr>
            <a:stCxn id="79" idx="0"/>
            <a:endCxn id="76" idx="2"/>
          </p:cNvCxnSpPr>
          <p:nvPr/>
        </p:nvCxnSpPr>
        <p:spPr>
          <a:xfrm rot="-5400000">
            <a:off x="3363000" y="634550"/>
            <a:ext cx="647700" cy="1770300"/>
          </a:xfrm>
          <a:prstGeom prst="bentConnector3">
            <a:avLst>
              <a:gd fmla="val 50008" name="adj1"/>
            </a:avLst>
          </a:prstGeom>
          <a:noFill/>
          <a:ln cap="flat" cmpd="sng" w="19050">
            <a:solidFill>
              <a:srgbClr val="0000FF"/>
            </a:solidFill>
            <a:prstDash val="solid"/>
            <a:miter lim="8000"/>
            <a:headEnd len="sm" w="sm" type="none"/>
            <a:tailEnd len="sm" w="sm" type="none"/>
          </a:ln>
        </p:spPr>
      </p:cxnSp>
      <p:cxnSp>
        <p:nvCxnSpPr>
          <p:cNvPr id="80" name="Google Shape;80;p14"/>
          <p:cNvCxnSpPr>
            <a:stCxn id="79" idx="2"/>
            <a:endCxn id="81" idx="0"/>
          </p:cNvCxnSpPr>
          <p:nvPr/>
        </p:nvCxnSpPr>
        <p:spPr>
          <a:xfrm flipH="1" rot="-5400000">
            <a:off x="2881500" y="2130050"/>
            <a:ext cx="685800" cy="845400"/>
          </a:xfrm>
          <a:prstGeom prst="bentConnector3">
            <a:avLst>
              <a:gd fmla="val 50000" name="adj1"/>
            </a:avLst>
          </a:prstGeom>
          <a:noFill/>
          <a:ln cap="flat" cmpd="sng" w="19050">
            <a:solidFill>
              <a:srgbClr val="0000FF"/>
            </a:solidFill>
            <a:prstDash val="solid"/>
            <a:miter lim="8000"/>
            <a:headEnd len="sm" w="sm" type="none"/>
            <a:tailEnd len="sm" w="sm" type="none"/>
          </a:ln>
        </p:spPr>
      </p:cxnSp>
      <p:cxnSp>
        <p:nvCxnSpPr>
          <p:cNvPr id="82" name="Google Shape;82;p14"/>
          <p:cNvCxnSpPr>
            <a:stCxn id="83" idx="0"/>
            <a:endCxn id="79" idx="2"/>
          </p:cNvCxnSpPr>
          <p:nvPr/>
        </p:nvCxnSpPr>
        <p:spPr>
          <a:xfrm rot="-5400000">
            <a:off x="2036250" y="2130050"/>
            <a:ext cx="685800" cy="845400"/>
          </a:xfrm>
          <a:prstGeom prst="bentConnector3">
            <a:avLst>
              <a:gd fmla="val 50000" name="adj1"/>
            </a:avLst>
          </a:prstGeom>
          <a:noFill/>
          <a:ln cap="flat" cmpd="sng" w="19050">
            <a:solidFill>
              <a:srgbClr val="0000FF"/>
            </a:solidFill>
            <a:prstDash val="solid"/>
            <a:miter lim="8000"/>
            <a:headEnd len="sm" w="sm" type="none"/>
            <a:tailEnd len="sm" w="sm" type="none"/>
          </a:ln>
        </p:spPr>
      </p:cxnSp>
      <p:cxnSp>
        <p:nvCxnSpPr>
          <p:cNvPr id="84" name="Google Shape;84;p14"/>
          <p:cNvCxnSpPr>
            <a:stCxn id="77" idx="2"/>
            <a:endCxn id="85" idx="0"/>
          </p:cNvCxnSpPr>
          <p:nvPr/>
        </p:nvCxnSpPr>
        <p:spPr>
          <a:xfrm flipH="1" rot="-5400000">
            <a:off x="6422100" y="2130050"/>
            <a:ext cx="685800" cy="845400"/>
          </a:xfrm>
          <a:prstGeom prst="bentConnector3">
            <a:avLst>
              <a:gd fmla="val 50000" name="adj1"/>
            </a:avLst>
          </a:prstGeom>
          <a:noFill/>
          <a:ln cap="flat" cmpd="sng" w="19050">
            <a:solidFill>
              <a:srgbClr val="0000FF"/>
            </a:solidFill>
            <a:prstDash val="solid"/>
            <a:miter lim="8000"/>
            <a:headEnd len="sm" w="sm" type="none"/>
            <a:tailEnd len="sm" w="sm" type="none"/>
          </a:ln>
        </p:spPr>
      </p:cxnSp>
      <p:cxnSp>
        <p:nvCxnSpPr>
          <p:cNvPr id="86" name="Google Shape;86;p14"/>
          <p:cNvCxnSpPr>
            <a:stCxn id="87" idx="0"/>
            <a:endCxn id="77" idx="2"/>
          </p:cNvCxnSpPr>
          <p:nvPr/>
        </p:nvCxnSpPr>
        <p:spPr>
          <a:xfrm rot="-5400000">
            <a:off x="5576850" y="2130050"/>
            <a:ext cx="685800" cy="845400"/>
          </a:xfrm>
          <a:prstGeom prst="bentConnector3">
            <a:avLst>
              <a:gd fmla="val 50000" name="adj1"/>
            </a:avLst>
          </a:prstGeom>
          <a:noFill/>
          <a:ln cap="flat" cmpd="sng" w="19050">
            <a:solidFill>
              <a:srgbClr val="0000FF"/>
            </a:solidFill>
            <a:prstDash val="solid"/>
            <a:miter lim="8000"/>
            <a:headEnd len="sm" w="sm" type="none"/>
            <a:tailEnd len="sm" w="sm" type="none"/>
          </a:ln>
        </p:spPr>
      </p:cxnSp>
      <p:cxnSp>
        <p:nvCxnSpPr>
          <p:cNvPr id="88" name="Google Shape;88;p14"/>
          <p:cNvCxnSpPr>
            <a:stCxn id="89" idx="0"/>
            <a:endCxn id="83" idx="2"/>
          </p:cNvCxnSpPr>
          <p:nvPr/>
        </p:nvCxnSpPr>
        <p:spPr>
          <a:xfrm rot="-5400000">
            <a:off x="1229438" y="3220850"/>
            <a:ext cx="685800" cy="768000"/>
          </a:xfrm>
          <a:prstGeom prst="bentConnector3">
            <a:avLst>
              <a:gd fmla="val 50000" name="adj1"/>
            </a:avLst>
          </a:prstGeom>
          <a:noFill/>
          <a:ln cap="flat" cmpd="sng" w="19050">
            <a:solidFill>
              <a:srgbClr val="0000FF"/>
            </a:solidFill>
            <a:prstDash val="solid"/>
            <a:miter lim="8000"/>
            <a:headEnd len="sm" w="sm" type="none"/>
            <a:tailEnd len="sm" w="sm" type="none"/>
          </a:ln>
        </p:spPr>
      </p:cxnSp>
      <p:cxnSp>
        <p:nvCxnSpPr>
          <p:cNvPr id="90" name="Google Shape;90;p14"/>
          <p:cNvCxnSpPr>
            <a:stCxn id="91" idx="0"/>
            <a:endCxn id="83" idx="2"/>
          </p:cNvCxnSpPr>
          <p:nvPr/>
        </p:nvCxnSpPr>
        <p:spPr>
          <a:xfrm flipH="1" rot="5400000">
            <a:off x="2074688" y="3143600"/>
            <a:ext cx="685800" cy="922500"/>
          </a:xfrm>
          <a:prstGeom prst="bentConnector3">
            <a:avLst>
              <a:gd fmla="val 50000" name="adj1"/>
            </a:avLst>
          </a:prstGeom>
          <a:noFill/>
          <a:ln cap="flat" cmpd="sng" w="19050">
            <a:solidFill>
              <a:srgbClr val="0000FF"/>
            </a:solidFill>
            <a:prstDash val="solid"/>
            <a:miter lim="8000"/>
            <a:headEnd len="sm" w="sm" type="none"/>
            <a:tailEnd len="sm" w="sm" type="none"/>
          </a:ln>
        </p:spPr>
      </p:cxnSp>
      <p:cxnSp>
        <p:nvCxnSpPr>
          <p:cNvPr id="92" name="Google Shape;92;p14"/>
          <p:cNvCxnSpPr>
            <a:stCxn id="93" idx="0"/>
            <a:endCxn id="87" idx="2"/>
          </p:cNvCxnSpPr>
          <p:nvPr/>
        </p:nvCxnSpPr>
        <p:spPr>
          <a:xfrm rot="-5400000">
            <a:off x="4693013" y="3143600"/>
            <a:ext cx="685800" cy="922500"/>
          </a:xfrm>
          <a:prstGeom prst="bentConnector3">
            <a:avLst>
              <a:gd fmla="val 50000" name="adj1"/>
            </a:avLst>
          </a:prstGeom>
          <a:noFill/>
          <a:ln cap="flat" cmpd="sng" w="19050">
            <a:solidFill>
              <a:srgbClr val="0000FF"/>
            </a:solidFill>
            <a:prstDash val="solid"/>
            <a:miter lim="8000"/>
            <a:headEnd len="sm" w="sm" type="none"/>
            <a:tailEnd len="sm" w="sm" type="none"/>
          </a:ln>
        </p:spPr>
      </p:cxnSp>
      <p:cxnSp>
        <p:nvCxnSpPr>
          <p:cNvPr id="94" name="Google Shape;94;p14"/>
          <p:cNvCxnSpPr>
            <a:stCxn id="95" idx="0"/>
            <a:endCxn id="87" idx="2"/>
          </p:cNvCxnSpPr>
          <p:nvPr/>
        </p:nvCxnSpPr>
        <p:spPr>
          <a:xfrm flipH="1" rot="5400000">
            <a:off x="5538263" y="3220850"/>
            <a:ext cx="685800" cy="768000"/>
          </a:xfrm>
          <a:prstGeom prst="bentConnector3">
            <a:avLst>
              <a:gd fmla="val 50000" name="adj1"/>
            </a:avLst>
          </a:prstGeom>
          <a:noFill/>
          <a:ln cap="flat" cmpd="sng" w="19050">
            <a:solidFill>
              <a:srgbClr val="0000FF"/>
            </a:solidFill>
            <a:prstDash val="solid"/>
            <a:miter lim="8000"/>
            <a:headEnd len="sm" w="sm" type="none"/>
            <a:tailEnd len="sm" w="sm" type="none"/>
          </a:ln>
        </p:spPr>
      </p:cxnSp>
      <p:cxnSp>
        <p:nvCxnSpPr>
          <p:cNvPr id="96" name="Google Shape;96;p14"/>
          <p:cNvCxnSpPr>
            <a:stCxn id="97" idx="0"/>
            <a:endCxn id="87" idx="2"/>
          </p:cNvCxnSpPr>
          <p:nvPr/>
        </p:nvCxnSpPr>
        <p:spPr>
          <a:xfrm flipH="1" rot="5400000">
            <a:off x="6383513" y="2375600"/>
            <a:ext cx="685800" cy="2458500"/>
          </a:xfrm>
          <a:prstGeom prst="bentConnector3">
            <a:avLst>
              <a:gd fmla="val 50000" name="adj1"/>
            </a:avLst>
          </a:prstGeom>
          <a:noFill/>
          <a:ln cap="flat" cmpd="sng" w="19050">
            <a:solidFill>
              <a:srgbClr val="0000FF"/>
            </a:solidFill>
            <a:prstDash val="solid"/>
            <a:miter lim="8000"/>
            <a:headEnd len="sm" w="sm" type="none"/>
            <a:tailEnd len="sm" w="sm" type="none"/>
          </a:ln>
        </p:spPr>
      </p:cxnSp>
      <p:sp>
        <p:nvSpPr>
          <p:cNvPr id="76" name="Google Shape;76;p14"/>
          <p:cNvSpPr txBox="1"/>
          <p:nvPr/>
        </p:nvSpPr>
        <p:spPr>
          <a:xfrm>
            <a:off x="3801750" y="829450"/>
            <a:ext cx="1540500" cy="366300"/>
          </a:xfrm>
          <a:prstGeom prst="rect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1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CEO</a:t>
            </a:r>
            <a:endParaRPr b="1" sz="10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79" name="Google Shape;79;p14"/>
          <p:cNvSpPr txBox="1"/>
          <p:nvPr/>
        </p:nvSpPr>
        <p:spPr>
          <a:xfrm>
            <a:off x="2032650" y="1843550"/>
            <a:ext cx="1538100" cy="366300"/>
          </a:xfrm>
          <a:prstGeom prst="rect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1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Producto</a:t>
            </a:r>
            <a:endParaRPr b="1" sz="10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77" name="Google Shape;77;p14"/>
          <p:cNvSpPr txBox="1"/>
          <p:nvPr/>
        </p:nvSpPr>
        <p:spPr>
          <a:xfrm>
            <a:off x="5573250" y="1843550"/>
            <a:ext cx="1538100" cy="366300"/>
          </a:xfrm>
          <a:prstGeom prst="rect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1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Administración</a:t>
            </a:r>
            <a:endParaRPr b="1" sz="10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85" name="Google Shape;85;p14"/>
          <p:cNvSpPr txBox="1"/>
          <p:nvPr/>
        </p:nvSpPr>
        <p:spPr>
          <a:xfrm>
            <a:off x="6418500" y="2895650"/>
            <a:ext cx="1538100" cy="366300"/>
          </a:xfrm>
          <a:prstGeom prst="rect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1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Contabilidad</a:t>
            </a:r>
            <a:endParaRPr b="1" sz="10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87" name="Google Shape;87;p14"/>
          <p:cNvSpPr txBox="1"/>
          <p:nvPr/>
        </p:nvSpPr>
        <p:spPr>
          <a:xfrm>
            <a:off x="4728000" y="2895650"/>
            <a:ext cx="1538100" cy="366300"/>
          </a:xfrm>
          <a:prstGeom prst="rect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1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RR. HH.</a:t>
            </a:r>
            <a:endParaRPr b="1" sz="10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81" name="Google Shape;81;p14"/>
          <p:cNvSpPr txBox="1"/>
          <p:nvPr/>
        </p:nvSpPr>
        <p:spPr>
          <a:xfrm>
            <a:off x="2877900" y="2895650"/>
            <a:ext cx="1538100" cy="366300"/>
          </a:xfrm>
          <a:prstGeom prst="rect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1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I&amp;D</a:t>
            </a:r>
            <a:endParaRPr b="1" sz="10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83" name="Google Shape;83;p14"/>
          <p:cNvSpPr txBox="1"/>
          <p:nvPr/>
        </p:nvSpPr>
        <p:spPr>
          <a:xfrm>
            <a:off x="1187400" y="2895650"/>
            <a:ext cx="1538100" cy="366300"/>
          </a:xfrm>
          <a:prstGeom prst="rect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1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Marketing</a:t>
            </a:r>
            <a:endParaRPr b="1" sz="10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95" name="Google Shape;95;p14"/>
          <p:cNvSpPr txBox="1"/>
          <p:nvPr/>
        </p:nvSpPr>
        <p:spPr>
          <a:xfrm>
            <a:off x="5496113" y="3947750"/>
            <a:ext cx="1538100" cy="366300"/>
          </a:xfrm>
          <a:prstGeom prst="rect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1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Persona 4</a:t>
            </a:r>
            <a:endParaRPr b="1" sz="10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93" name="Google Shape;93;p14"/>
          <p:cNvSpPr txBox="1"/>
          <p:nvPr/>
        </p:nvSpPr>
        <p:spPr>
          <a:xfrm>
            <a:off x="3805613" y="3947750"/>
            <a:ext cx="1538100" cy="366300"/>
          </a:xfrm>
          <a:prstGeom prst="rect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1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Persona 3</a:t>
            </a:r>
            <a:endParaRPr b="1" sz="10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91" name="Google Shape;91;p14"/>
          <p:cNvSpPr txBox="1"/>
          <p:nvPr/>
        </p:nvSpPr>
        <p:spPr>
          <a:xfrm>
            <a:off x="2109788" y="3947750"/>
            <a:ext cx="1538100" cy="366300"/>
          </a:xfrm>
          <a:prstGeom prst="rect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1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Persona 2</a:t>
            </a:r>
            <a:endParaRPr b="1" sz="10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89" name="Google Shape;89;p14"/>
          <p:cNvSpPr txBox="1"/>
          <p:nvPr/>
        </p:nvSpPr>
        <p:spPr>
          <a:xfrm>
            <a:off x="419288" y="3947750"/>
            <a:ext cx="1538100" cy="366300"/>
          </a:xfrm>
          <a:prstGeom prst="rect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1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Persona 1</a:t>
            </a:r>
            <a:endParaRPr b="1" sz="10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97" name="Google Shape;97;p14"/>
          <p:cNvSpPr txBox="1"/>
          <p:nvPr/>
        </p:nvSpPr>
        <p:spPr>
          <a:xfrm>
            <a:off x="7186613" y="3947750"/>
            <a:ext cx="1538100" cy="366300"/>
          </a:xfrm>
          <a:prstGeom prst="rect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1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Persona 5</a:t>
            </a:r>
            <a:endParaRPr b="1" sz="10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5"/>
          <p:cNvSpPr txBox="1"/>
          <p:nvPr>
            <p:ph type="title"/>
          </p:nvPr>
        </p:nvSpPr>
        <p:spPr>
          <a:xfrm>
            <a:off x="311700" y="372725"/>
            <a:ext cx="8520600" cy="64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chemeClr val="accent6"/>
                </a:solidFill>
              </a:rPr>
              <a:t>Divisional</a:t>
            </a:r>
            <a:endParaRPr>
              <a:solidFill>
                <a:schemeClr val="accent6"/>
              </a:solidFill>
            </a:endParaRPr>
          </a:p>
        </p:txBody>
      </p:sp>
      <p:cxnSp>
        <p:nvCxnSpPr>
          <p:cNvPr id="103" name="Google Shape;103;p15"/>
          <p:cNvCxnSpPr>
            <a:stCxn id="104" idx="2"/>
            <a:endCxn id="105" idx="0"/>
          </p:cNvCxnSpPr>
          <p:nvPr/>
        </p:nvCxnSpPr>
        <p:spPr>
          <a:xfrm flipH="1" rot="-5400000">
            <a:off x="5133300" y="1160500"/>
            <a:ext cx="647700" cy="1770300"/>
          </a:xfrm>
          <a:prstGeom prst="bentConnector3">
            <a:avLst>
              <a:gd fmla="val 50008" name="adj1"/>
            </a:avLst>
          </a:prstGeom>
          <a:noFill/>
          <a:ln cap="flat" cmpd="sng" w="19050">
            <a:solidFill>
              <a:srgbClr val="0000FF"/>
            </a:solidFill>
            <a:prstDash val="solid"/>
            <a:miter lim="8000"/>
            <a:headEnd len="sm" w="sm" type="none"/>
            <a:tailEnd len="sm" w="sm" type="none"/>
          </a:ln>
        </p:spPr>
      </p:cxnSp>
      <p:cxnSp>
        <p:nvCxnSpPr>
          <p:cNvPr id="106" name="Google Shape;106;p15"/>
          <p:cNvCxnSpPr>
            <a:stCxn id="107" idx="0"/>
            <a:endCxn id="104" idx="2"/>
          </p:cNvCxnSpPr>
          <p:nvPr/>
        </p:nvCxnSpPr>
        <p:spPr>
          <a:xfrm rot="-5400000">
            <a:off x="3363000" y="1160600"/>
            <a:ext cx="647700" cy="1770300"/>
          </a:xfrm>
          <a:prstGeom prst="bentConnector3">
            <a:avLst>
              <a:gd fmla="val 50008" name="adj1"/>
            </a:avLst>
          </a:prstGeom>
          <a:noFill/>
          <a:ln cap="flat" cmpd="sng" w="19050">
            <a:solidFill>
              <a:srgbClr val="0000FF"/>
            </a:solidFill>
            <a:prstDash val="solid"/>
            <a:miter lim="8000"/>
            <a:headEnd len="sm" w="sm" type="none"/>
            <a:tailEnd len="sm" w="sm" type="none"/>
          </a:ln>
        </p:spPr>
      </p:cxnSp>
      <p:cxnSp>
        <p:nvCxnSpPr>
          <p:cNvPr id="108" name="Google Shape;108;p15"/>
          <p:cNvCxnSpPr>
            <a:stCxn id="107" idx="2"/>
            <a:endCxn id="109" idx="0"/>
          </p:cNvCxnSpPr>
          <p:nvPr/>
        </p:nvCxnSpPr>
        <p:spPr>
          <a:xfrm flipH="1" rot="-5400000">
            <a:off x="2881500" y="2656100"/>
            <a:ext cx="685800" cy="845400"/>
          </a:xfrm>
          <a:prstGeom prst="bentConnector3">
            <a:avLst>
              <a:gd fmla="val 50000" name="adj1"/>
            </a:avLst>
          </a:prstGeom>
          <a:noFill/>
          <a:ln cap="flat" cmpd="sng" w="19050">
            <a:solidFill>
              <a:srgbClr val="0000FF"/>
            </a:solidFill>
            <a:prstDash val="solid"/>
            <a:miter lim="8000"/>
            <a:headEnd len="sm" w="sm" type="none"/>
            <a:tailEnd len="sm" w="sm" type="none"/>
          </a:ln>
        </p:spPr>
      </p:cxnSp>
      <p:cxnSp>
        <p:nvCxnSpPr>
          <p:cNvPr id="110" name="Google Shape;110;p15"/>
          <p:cNvCxnSpPr>
            <a:stCxn id="111" idx="0"/>
            <a:endCxn id="107" idx="2"/>
          </p:cNvCxnSpPr>
          <p:nvPr/>
        </p:nvCxnSpPr>
        <p:spPr>
          <a:xfrm rot="-5400000">
            <a:off x="2036250" y="2656100"/>
            <a:ext cx="685800" cy="845400"/>
          </a:xfrm>
          <a:prstGeom prst="bentConnector3">
            <a:avLst>
              <a:gd fmla="val 50000" name="adj1"/>
            </a:avLst>
          </a:prstGeom>
          <a:noFill/>
          <a:ln cap="flat" cmpd="sng" w="19050">
            <a:solidFill>
              <a:srgbClr val="0000FF"/>
            </a:solidFill>
            <a:prstDash val="solid"/>
            <a:miter lim="8000"/>
            <a:headEnd len="sm" w="sm" type="none"/>
            <a:tailEnd len="sm" w="sm" type="none"/>
          </a:ln>
        </p:spPr>
      </p:cxnSp>
      <p:cxnSp>
        <p:nvCxnSpPr>
          <p:cNvPr id="112" name="Google Shape;112;p15"/>
          <p:cNvCxnSpPr>
            <a:stCxn id="105" idx="2"/>
            <a:endCxn id="113" idx="0"/>
          </p:cNvCxnSpPr>
          <p:nvPr/>
        </p:nvCxnSpPr>
        <p:spPr>
          <a:xfrm flipH="1" rot="-5400000">
            <a:off x="6422100" y="2656100"/>
            <a:ext cx="685800" cy="845400"/>
          </a:xfrm>
          <a:prstGeom prst="bentConnector3">
            <a:avLst>
              <a:gd fmla="val 50000" name="adj1"/>
            </a:avLst>
          </a:prstGeom>
          <a:noFill/>
          <a:ln cap="flat" cmpd="sng" w="19050">
            <a:solidFill>
              <a:srgbClr val="0000FF"/>
            </a:solidFill>
            <a:prstDash val="solid"/>
            <a:miter lim="8000"/>
            <a:headEnd len="sm" w="sm" type="none"/>
            <a:tailEnd len="sm" w="sm" type="none"/>
          </a:ln>
        </p:spPr>
      </p:cxnSp>
      <p:cxnSp>
        <p:nvCxnSpPr>
          <p:cNvPr id="114" name="Google Shape;114;p15"/>
          <p:cNvCxnSpPr>
            <a:stCxn id="115" idx="0"/>
            <a:endCxn id="105" idx="2"/>
          </p:cNvCxnSpPr>
          <p:nvPr/>
        </p:nvCxnSpPr>
        <p:spPr>
          <a:xfrm rot="-5400000">
            <a:off x="5576850" y="2656100"/>
            <a:ext cx="685800" cy="845400"/>
          </a:xfrm>
          <a:prstGeom prst="bentConnector3">
            <a:avLst>
              <a:gd fmla="val 50000" name="adj1"/>
            </a:avLst>
          </a:prstGeom>
          <a:noFill/>
          <a:ln cap="flat" cmpd="sng" w="19050">
            <a:solidFill>
              <a:srgbClr val="0000FF"/>
            </a:solidFill>
            <a:prstDash val="solid"/>
            <a:miter lim="8000"/>
            <a:headEnd len="sm" w="sm" type="none"/>
            <a:tailEnd len="sm" w="sm" type="none"/>
          </a:ln>
        </p:spPr>
      </p:cxnSp>
      <p:sp>
        <p:nvSpPr>
          <p:cNvPr id="104" name="Google Shape;104;p15"/>
          <p:cNvSpPr txBox="1"/>
          <p:nvPr/>
        </p:nvSpPr>
        <p:spPr>
          <a:xfrm>
            <a:off x="3801750" y="1355500"/>
            <a:ext cx="1540500" cy="366300"/>
          </a:xfrm>
          <a:prstGeom prst="rect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1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CEO</a:t>
            </a:r>
            <a:endParaRPr b="1" sz="10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07" name="Google Shape;107;p15"/>
          <p:cNvSpPr txBox="1"/>
          <p:nvPr/>
        </p:nvSpPr>
        <p:spPr>
          <a:xfrm>
            <a:off x="2032650" y="2369600"/>
            <a:ext cx="1538100" cy="366300"/>
          </a:xfrm>
          <a:prstGeom prst="rect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1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División 1</a:t>
            </a:r>
            <a:endParaRPr b="1" sz="10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05" name="Google Shape;105;p15"/>
          <p:cNvSpPr txBox="1"/>
          <p:nvPr/>
        </p:nvSpPr>
        <p:spPr>
          <a:xfrm>
            <a:off x="5573250" y="2369600"/>
            <a:ext cx="1538100" cy="366300"/>
          </a:xfrm>
          <a:prstGeom prst="rect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1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División 2</a:t>
            </a:r>
            <a:endParaRPr b="1" sz="10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13" name="Google Shape;113;p15"/>
          <p:cNvSpPr txBox="1"/>
          <p:nvPr/>
        </p:nvSpPr>
        <p:spPr>
          <a:xfrm>
            <a:off x="6418500" y="3421700"/>
            <a:ext cx="1538100" cy="366300"/>
          </a:xfrm>
          <a:prstGeom prst="rect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1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Contabilidad</a:t>
            </a:r>
            <a:endParaRPr b="1" sz="10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15" name="Google Shape;115;p15"/>
          <p:cNvSpPr txBox="1"/>
          <p:nvPr/>
        </p:nvSpPr>
        <p:spPr>
          <a:xfrm>
            <a:off x="4728000" y="3421700"/>
            <a:ext cx="1538100" cy="366300"/>
          </a:xfrm>
          <a:prstGeom prst="rect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1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Producto</a:t>
            </a:r>
            <a:endParaRPr b="1" sz="10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09" name="Google Shape;109;p15"/>
          <p:cNvSpPr txBox="1"/>
          <p:nvPr/>
        </p:nvSpPr>
        <p:spPr>
          <a:xfrm>
            <a:off x="2877900" y="3421700"/>
            <a:ext cx="1538100" cy="366300"/>
          </a:xfrm>
          <a:prstGeom prst="rect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1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Contabilidad</a:t>
            </a:r>
            <a:endParaRPr b="1" sz="10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11" name="Google Shape;111;p15"/>
          <p:cNvSpPr txBox="1"/>
          <p:nvPr/>
        </p:nvSpPr>
        <p:spPr>
          <a:xfrm>
            <a:off x="1187400" y="3421700"/>
            <a:ext cx="1538100" cy="366300"/>
          </a:xfrm>
          <a:prstGeom prst="rect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1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Producto</a:t>
            </a:r>
            <a:endParaRPr b="1" sz="10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6"/>
          <p:cNvSpPr txBox="1"/>
          <p:nvPr>
            <p:ph type="title"/>
          </p:nvPr>
        </p:nvSpPr>
        <p:spPr>
          <a:xfrm>
            <a:off x="311700" y="372725"/>
            <a:ext cx="8520600" cy="64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chemeClr val="accent6"/>
                </a:solidFill>
              </a:rPr>
              <a:t>Matricial</a:t>
            </a:r>
            <a:endParaRPr>
              <a:solidFill>
                <a:schemeClr val="accent6"/>
              </a:solidFill>
            </a:endParaRPr>
          </a:p>
        </p:txBody>
      </p:sp>
      <p:sp>
        <p:nvSpPr>
          <p:cNvPr id="121" name="Google Shape;121;p16"/>
          <p:cNvSpPr txBox="1"/>
          <p:nvPr/>
        </p:nvSpPr>
        <p:spPr>
          <a:xfrm>
            <a:off x="3738946" y="1017725"/>
            <a:ext cx="1821300" cy="417000"/>
          </a:xfrm>
          <a:prstGeom prst="rect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1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CEO</a:t>
            </a:r>
            <a:endParaRPr b="1" sz="10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22" name="Google Shape;122;p16"/>
          <p:cNvSpPr txBox="1"/>
          <p:nvPr/>
        </p:nvSpPr>
        <p:spPr>
          <a:xfrm>
            <a:off x="659950" y="3361225"/>
            <a:ext cx="1261800" cy="417000"/>
          </a:xfrm>
          <a:prstGeom prst="rect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1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Asia</a:t>
            </a:r>
            <a:endParaRPr b="1" sz="10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23" name="Google Shape;123;p16"/>
          <p:cNvSpPr txBox="1"/>
          <p:nvPr/>
        </p:nvSpPr>
        <p:spPr>
          <a:xfrm>
            <a:off x="6665449" y="1768287"/>
            <a:ext cx="1818600" cy="417000"/>
          </a:xfrm>
          <a:prstGeom prst="rect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1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Marketing</a:t>
            </a:r>
            <a:endParaRPr b="1" sz="10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24" name="Google Shape;124;p16"/>
          <p:cNvSpPr txBox="1"/>
          <p:nvPr/>
        </p:nvSpPr>
        <p:spPr>
          <a:xfrm>
            <a:off x="4572010" y="1768287"/>
            <a:ext cx="1818600" cy="417000"/>
          </a:xfrm>
          <a:prstGeom prst="rect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1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Producto</a:t>
            </a:r>
            <a:endParaRPr b="1" sz="10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25" name="Google Shape;125;p16"/>
          <p:cNvSpPr txBox="1"/>
          <p:nvPr/>
        </p:nvSpPr>
        <p:spPr>
          <a:xfrm>
            <a:off x="2478545" y="1768287"/>
            <a:ext cx="1818600" cy="417000"/>
          </a:xfrm>
          <a:prstGeom prst="rect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1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Contabilidad</a:t>
            </a:r>
            <a:endParaRPr b="1" sz="10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26" name="Google Shape;126;p16"/>
          <p:cNvSpPr txBox="1"/>
          <p:nvPr/>
        </p:nvSpPr>
        <p:spPr>
          <a:xfrm>
            <a:off x="659950" y="2520775"/>
            <a:ext cx="1261800" cy="417000"/>
          </a:xfrm>
          <a:prstGeom prst="rect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1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Europa</a:t>
            </a:r>
            <a:endParaRPr b="1" sz="10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127" name="Google Shape;127;p16"/>
          <p:cNvCxnSpPr>
            <a:endCxn id="126" idx="1"/>
          </p:cNvCxnSpPr>
          <p:nvPr/>
        </p:nvCxnSpPr>
        <p:spPr>
          <a:xfrm flipH="1">
            <a:off x="659950" y="1591675"/>
            <a:ext cx="4032900" cy="1137600"/>
          </a:xfrm>
          <a:prstGeom prst="bentConnector3">
            <a:avLst>
              <a:gd fmla="val 105905" name="adj1"/>
            </a:avLst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8" name="Google Shape;128;p16"/>
          <p:cNvCxnSpPr>
            <a:stCxn id="121" idx="2"/>
            <a:endCxn id="122" idx="1"/>
          </p:cNvCxnSpPr>
          <p:nvPr/>
        </p:nvCxnSpPr>
        <p:spPr>
          <a:xfrm rot="5400000">
            <a:off x="1587196" y="507425"/>
            <a:ext cx="2135100" cy="3989700"/>
          </a:xfrm>
          <a:prstGeom prst="bentConnector4">
            <a:avLst>
              <a:gd fmla="val 7330" name="adj1"/>
              <a:gd fmla="val 105967" name="adj2"/>
            </a:avLst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9" name="Google Shape;129;p16"/>
          <p:cNvCxnSpPr>
            <a:stCxn id="125" idx="0"/>
            <a:endCxn id="121" idx="2"/>
          </p:cNvCxnSpPr>
          <p:nvPr/>
        </p:nvCxnSpPr>
        <p:spPr>
          <a:xfrm rot="-5400000">
            <a:off x="3851945" y="970587"/>
            <a:ext cx="333600" cy="1261800"/>
          </a:xfrm>
          <a:prstGeom prst="bentConnector3">
            <a:avLst>
              <a:gd fmla="val 53076" name="adj1"/>
            </a:avLst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0" name="Google Shape;130;p16"/>
          <p:cNvCxnSpPr>
            <a:stCxn id="121" idx="2"/>
            <a:endCxn id="124" idx="0"/>
          </p:cNvCxnSpPr>
          <p:nvPr/>
        </p:nvCxnSpPr>
        <p:spPr>
          <a:xfrm flipH="1" rot="-5400000">
            <a:off x="4898596" y="1185725"/>
            <a:ext cx="333600" cy="831600"/>
          </a:xfrm>
          <a:prstGeom prst="bentConnector3">
            <a:avLst>
              <a:gd fmla="val 46912" name="adj1"/>
            </a:avLst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1" name="Google Shape;131;p16"/>
          <p:cNvCxnSpPr>
            <a:stCxn id="121" idx="2"/>
            <a:endCxn id="123" idx="0"/>
          </p:cNvCxnSpPr>
          <p:nvPr/>
        </p:nvCxnSpPr>
        <p:spPr>
          <a:xfrm flipH="1" rot="-5400000">
            <a:off x="5945446" y="138875"/>
            <a:ext cx="333600" cy="2925300"/>
          </a:xfrm>
          <a:prstGeom prst="bentConnector3">
            <a:avLst>
              <a:gd fmla="val 43555" name="adj1"/>
            </a:avLst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32" name="Google Shape;132;p16"/>
          <p:cNvSpPr txBox="1"/>
          <p:nvPr/>
        </p:nvSpPr>
        <p:spPr>
          <a:xfrm>
            <a:off x="2563600" y="2518826"/>
            <a:ext cx="1648500" cy="417000"/>
          </a:xfrm>
          <a:prstGeom prst="rect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1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Persona</a:t>
            </a:r>
            <a:r>
              <a:rPr b="1" lang="it" sz="1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 1</a:t>
            </a:r>
            <a:endParaRPr b="1" sz="10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33" name="Google Shape;133;p16"/>
          <p:cNvSpPr txBox="1"/>
          <p:nvPr/>
        </p:nvSpPr>
        <p:spPr>
          <a:xfrm>
            <a:off x="2563600" y="3361226"/>
            <a:ext cx="1648500" cy="417000"/>
          </a:xfrm>
          <a:prstGeom prst="rect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1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Persona 4</a:t>
            </a:r>
            <a:endParaRPr b="1" sz="10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34" name="Google Shape;134;p16"/>
          <p:cNvSpPr txBox="1"/>
          <p:nvPr/>
        </p:nvSpPr>
        <p:spPr>
          <a:xfrm>
            <a:off x="4657050" y="2518826"/>
            <a:ext cx="1648500" cy="417000"/>
          </a:xfrm>
          <a:prstGeom prst="rect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1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Persona</a:t>
            </a:r>
            <a:r>
              <a:rPr b="1" lang="it" sz="1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 2</a:t>
            </a:r>
            <a:endParaRPr b="1" sz="10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35" name="Google Shape;135;p16"/>
          <p:cNvSpPr txBox="1"/>
          <p:nvPr/>
        </p:nvSpPr>
        <p:spPr>
          <a:xfrm>
            <a:off x="4657050" y="3361226"/>
            <a:ext cx="1648500" cy="417000"/>
          </a:xfrm>
          <a:prstGeom prst="rect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1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Persona 5</a:t>
            </a:r>
            <a:endParaRPr b="1" sz="10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36" name="Google Shape;136;p16"/>
          <p:cNvSpPr txBox="1"/>
          <p:nvPr/>
        </p:nvSpPr>
        <p:spPr>
          <a:xfrm>
            <a:off x="6750500" y="2518826"/>
            <a:ext cx="1648500" cy="417000"/>
          </a:xfrm>
          <a:prstGeom prst="rect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1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Persona 3</a:t>
            </a:r>
            <a:endParaRPr b="1" sz="10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37" name="Google Shape;137;p16"/>
          <p:cNvSpPr txBox="1"/>
          <p:nvPr/>
        </p:nvSpPr>
        <p:spPr>
          <a:xfrm>
            <a:off x="6750500" y="3361225"/>
            <a:ext cx="1648500" cy="417000"/>
          </a:xfrm>
          <a:prstGeom prst="rect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1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Persona 6</a:t>
            </a:r>
            <a:r>
              <a:rPr b="1" lang="it" sz="1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 2</a:t>
            </a:r>
            <a:endParaRPr b="1" sz="10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138" name="Google Shape;138;p16"/>
          <p:cNvCxnSpPr>
            <a:stCxn id="132" idx="1"/>
            <a:endCxn id="125" idx="2"/>
          </p:cNvCxnSpPr>
          <p:nvPr/>
        </p:nvCxnSpPr>
        <p:spPr>
          <a:xfrm flipH="1" rot="10800000">
            <a:off x="2563600" y="2185226"/>
            <a:ext cx="824100" cy="542100"/>
          </a:xfrm>
          <a:prstGeom prst="bentConnector4">
            <a:avLst>
              <a:gd fmla="val -16008" name="adj1"/>
              <a:gd fmla="val 69225" name="adj2"/>
            </a:avLst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9" name="Google Shape;139;p16"/>
          <p:cNvCxnSpPr>
            <a:stCxn id="133" idx="1"/>
            <a:endCxn id="125" idx="2"/>
          </p:cNvCxnSpPr>
          <p:nvPr/>
        </p:nvCxnSpPr>
        <p:spPr>
          <a:xfrm flipH="1" rot="10800000">
            <a:off x="2563600" y="2185226"/>
            <a:ext cx="824100" cy="1384500"/>
          </a:xfrm>
          <a:prstGeom prst="bentConnector4">
            <a:avLst>
              <a:gd fmla="val -17367" name="adj1"/>
              <a:gd fmla="val 87866" name="adj2"/>
            </a:avLst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40" name="Google Shape;140;p16"/>
          <p:cNvCxnSpPr>
            <a:stCxn id="124" idx="2"/>
            <a:endCxn id="134" idx="1"/>
          </p:cNvCxnSpPr>
          <p:nvPr/>
        </p:nvCxnSpPr>
        <p:spPr>
          <a:xfrm rot="5400000">
            <a:off x="4798060" y="2044137"/>
            <a:ext cx="542100" cy="824400"/>
          </a:xfrm>
          <a:prstGeom prst="bentConnector4">
            <a:avLst>
              <a:gd fmla="val 30764" name="adj1"/>
              <a:gd fmla="val 128868" name="adj2"/>
            </a:avLst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41" name="Google Shape;141;p16"/>
          <p:cNvCxnSpPr>
            <a:stCxn id="124" idx="2"/>
            <a:endCxn id="135" idx="1"/>
          </p:cNvCxnSpPr>
          <p:nvPr/>
        </p:nvCxnSpPr>
        <p:spPr>
          <a:xfrm rot="5400000">
            <a:off x="4376860" y="2465337"/>
            <a:ext cx="1384500" cy="824400"/>
          </a:xfrm>
          <a:prstGeom prst="bentConnector4">
            <a:avLst>
              <a:gd fmla="val 12130" name="adj1"/>
              <a:gd fmla="val 128868" name="adj2"/>
            </a:avLst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42" name="Google Shape;142;p16"/>
          <p:cNvCxnSpPr>
            <a:stCxn id="123" idx="2"/>
            <a:endCxn id="136" idx="1"/>
          </p:cNvCxnSpPr>
          <p:nvPr/>
        </p:nvCxnSpPr>
        <p:spPr>
          <a:xfrm rot="5400000">
            <a:off x="6891649" y="2044287"/>
            <a:ext cx="542100" cy="824100"/>
          </a:xfrm>
          <a:prstGeom prst="bentConnector4">
            <a:avLst>
              <a:gd fmla="val 30764" name="adj1"/>
              <a:gd fmla="val 128913" name="adj2"/>
            </a:avLst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43" name="Google Shape;143;p16"/>
          <p:cNvCxnSpPr/>
          <p:nvPr/>
        </p:nvCxnSpPr>
        <p:spPr>
          <a:xfrm rot="5400000">
            <a:off x="6470460" y="2465387"/>
            <a:ext cx="1384500" cy="824400"/>
          </a:xfrm>
          <a:prstGeom prst="bentConnector4">
            <a:avLst>
              <a:gd fmla="val 12130" name="adj1"/>
              <a:gd fmla="val 128868" name="adj2"/>
            </a:avLst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44" name="Google Shape;144;p16"/>
          <p:cNvCxnSpPr>
            <a:stCxn id="126" idx="3"/>
            <a:endCxn id="132" idx="1"/>
          </p:cNvCxnSpPr>
          <p:nvPr/>
        </p:nvCxnSpPr>
        <p:spPr>
          <a:xfrm flipH="1" rot="10800000">
            <a:off x="1921750" y="2727475"/>
            <a:ext cx="642000" cy="1800"/>
          </a:xfrm>
          <a:prstGeom prst="straightConnector1">
            <a:avLst/>
          </a:prstGeom>
          <a:noFill/>
          <a:ln cap="flat" cmpd="sng" w="28575">
            <a:solidFill>
              <a:srgbClr val="FF0000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145" name="Google Shape;145;p16"/>
          <p:cNvCxnSpPr/>
          <p:nvPr/>
        </p:nvCxnSpPr>
        <p:spPr>
          <a:xfrm flipH="1" rot="10800000">
            <a:off x="1921750" y="3568825"/>
            <a:ext cx="642000" cy="1800"/>
          </a:xfrm>
          <a:prstGeom prst="straightConnector1">
            <a:avLst/>
          </a:prstGeom>
          <a:noFill/>
          <a:ln cap="flat" cmpd="sng" w="28575">
            <a:solidFill>
              <a:srgbClr val="FF0000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146" name="Google Shape;146;p16"/>
          <p:cNvCxnSpPr>
            <a:stCxn id="132" idx="3"/>
            <a:endCxn id="134" idx="1"/>
          </p:cNvCxnSpPr>
          <p:nvPr/>
        </p:nvCxnSpPr>
        <p:spPr>
          <a:xfrm>
            <a:off x="4212100" y="2727326"/>
            <a:ext cx="444900" cy="0"/>
          </a:xfrm>
          <a:prstGeom prst="straightConnector1">
            <a:avLst/>
          </a:prstGeom>
          <a:noFill/>
          <a:ln cap="flat" cmpd="sng" w="28575">
            <a:solidFill>
              <a:srgbClr val="FF0000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147" name="Google Shape;147;p16"/>
          <p:cNvCxnSpPr>
            <a:stCxn id="133" idx="3"/>
          </p:cNvCxnSpPr>
          <p:nvPr/>
        </p:nvCxnSpPr>
        <p:spPr>
          <a:xfrm flipH="1" rot="10800000">
            <a:off x="4212100" y="3568826"/>
            <a:ext cx="444900" cy="900"/>
          </a:xfrm>
          <a:prstGeom prst="straightConnector1">
            <a:avLst/>
          </a:prstGeom>
          <a:noFill/>
          <a:ln cap="flat" cmpd="sng" w="28575">
            <a:solidFill>
              <a:srgbClr val="FF0000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148" name="Google Shape;148;p16"/>
          <p:cNvCxnSpPr>
            <a:stCxn id="135" idx="3"/>
            <a:endCxn id="137" idx="1"/>
          </p:cNvCxnSpPr>
          <p:nvPr/>
        </p:nvCxnSpPr>
        <p:spPr>
          <a:xfrm>
            <a:off x="6305550" y="3569726"/>
            <a:ext cx="444900" cy="0"/>
          </a:xfrm>
          <a:prstGeom prst="straightConnector1">
            <a:avLst/>
          </a:prstGeom>
          <a:noFill/>
          <a:ln cap="flat" cmpd="sng" w="28575">
            <a:solidFill>
              <a:srgbClr val="FF0000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149" name="Google Shape;149;p16"/>
          <p:cNvCxnSpPr>
            <a:endCxn id="136" idx="1"/>
          </p:cNvCxnSpPr>
          <p:nvPr/>
        </p:nvCxnSpPr>
        <p:spPr>
          <a:xfrm flipH="1" rot="10800000">
            <a:off x="6305600" y="2727326"/>
            <a:ext cx="444900" cy="900"/>
          </a:xfrm>
          <a:prstGeom prst="straightConnector1">
            <a:avLst/>
          </a:prstGeom>
          <a:noFill/>
          <a:ln cap="flat" cmpd="sng" w="28575">
            <a:solidFill>
              <a:srgbClr val="FF0000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150" name="Google Shape;150;p16"/>
          <p:cNvCxnSpPr/>
          <p:nvPr/>
        </p:nvCxnSpPr>
        <p:spPr>
          <a:xfrm>
            <a:off x="261100" y="4618601"/>
            <a:ext cx="444900" cy="0"/>
          </a:xfrm>
          <a:prstGeom prst="straightConnector1">
            <a:avLst/>
          </a:prstGeom>
          <a:noFill/>
          <a:ln cap="flat" cmpd="sng" w="28575">
            <a:solidFill>
              <a:srgbClr val="FF0000"/>
            </a:solidFill>
            <a:prstDash val="dot"/>
            <a:round/>
            <a:headEnd len="med" w="med" type="none"/>
            <a:tailEnd len="med" w="med" type="none"/>
          </a:ln>
        </p:spPr>
      </p:cxnSp>
      <p:sp>
        <p:nvSpPr>
          <p:cNvPr id="151" name="Google Shape;151;p16"/>
          <p:cNvSpPr txBox="1"/>
          <p:nvPr/>
        </p:nvSpPr>
        <p:spPr>
          <a:xfrm>
            <a:off x="806825" y="4415125"/>
            <a:ext cx="6342600" cy="41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Indica que la persona 5, por ejemplo, responde a Asia y no a la persona 4.</a:t>
            </a:r>
            <a:endParaRPr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Blue &amp; Gold">
  <a:themeElements>
    <a:clrScheme name="Blue &amp; Gold">
      <a:dk1>
        <a:srgbClr val="FFFFFF"/>
      </a:dk1>
      <a:lt1>
        <a:srgbClr val="01AFD1"/>
      </a:lt1>
      <a:dk2>
        <a:srgbClr val="1E2D31"/>
      </a:dk2>
      <a:lt2>
        <a:srgbClr val="BFC7CA"/>
      </a:lt2>
      <a:accent1>
        <a:srgbClr val="006F85"/>
      </a:accent1>
      <a:accent2>
        <a:srgbClr val="AF4345"/>
      </a:accent2>
      <a:accent3>
        <a:srgbClr val="47D06A"/>
      </a:accent3>
      <a:accent4>
        <a:srgbClr val="F58F8F"/>
      </a:accent4>
      <a:accent5>
        <a:srgbClr val="F6CD4C"/>
      </a:accent5>
      <a:accent6>
        <a:srgbClr val="F8E71C"/>
      </a:accent6>
      <a:hlink>
        <a:srgbClr val="F6CD4C"/>
      </a:hlink>
      <a:folHlink>
        <a:srgbClr val="F6CD4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