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Playfair Displ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21" Type="http://schemas.openxmlformats.org/officeDocument/2006/relationships/font" Target="fonts/Lato-boldItalic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.fntdata"/><Relationship Id="rId14" Type="http://schemas.openxmlformats.org/officeDocument/2006/relationships/font" Target="fonts/PlayfairDisplay-regular.fntdata"/><Relationship Id="rId17" Type="http://schemas.openxmlformats.org/officeDocument/2006/relationships/font" Target="fonts/PlayfairDisplay-boldItalic.fntdata"/><Relationship Id="rId16" Type="http://schemas.openxmlformats.org/officeDocument/2006/relationships/font" Target="fonts/PlayfairDispl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c8c6c3a1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c8c6c3a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c8c6c3a1e_0_4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c8c6c3a1e_0_4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9c8c6c3a1e_0_10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9c8c6c3a1e_0_10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Modelli organigrammi</a:t>
            </a:r>
            <a:endParaRPr>
              <a:solidFill>
                <a:schemeClr val="accent6"/>
              </a:solidFill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5200" y="4036675"/>
            <a:ext cx="24384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110000" y="52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Funzionale</a:t>
            </a:r>
            <a:endParaRPr>
              <a:solidFill>
                <a:schemeClr val="accent6"/>
              </a:solidFill>
            </a:endParaRPr>
          </a:p>
        </p:txBody>
      </p:sp>
      <p:cxnSp>
        <p:nvCxnSpPr>
          <p:cNvPr id="75" name="Google Shape;75;p14"/>
          <p:cNvCxnSpPr>
            <a:stCxn id="76" idx="2"/>
            <a:endCxn id="77" idx="0"/>
          </p:cNvCxnSpPr>
          <p:nvPr/>
        </p:nvCxnSpPr>
        <p:spPr>
          <a:xfrm flipH="1" rot="-5400000">
            <a:off x="5133300" y="63445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78" name="Google Shape;78;p14"/>
          <p:cNvCxnSpPr>
            <a:stCxn id="79" idx="0"/>
            <a:endCxn id="76" idx="2"/>
          </p:cNvCxnSpPr>
          <p:nvPr/>
        </p:nvCxnSpPr>
        <p:spPr>
          <a:xfrm rot="-5400000">
            <a:off x="3363000" y="63455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0" name="Google Shape;80;p14"/>
          <p:cNvCxnSpPr>
            <a:stCxn id="79" idx="2"/>
            <a:endCxn id="81" idx="0"/>
          </p:cNvCxnSpPr>
          <p:nvPr/>
        </p:nvCxnSpPr>
        <p:spPr>
          <a:xfrm flipH="1" rot="-5400000">
            <a:off x="288150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2" name="Google Shape;82;p14"/>
          <p:cNvCxnSpPr>
            <a:stCxn id="83" idx="0"/>
            <a:endCxn id="79" idx="2"/>
          </p:cNvCxnSpPr>
          <p:nvPr/>
        </p:nvCxnSpPr>
        <p:spPr>
          <a:xfrm rot="-5400000">
            <a:off x="203625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4" name="Google Shape;84;p14"/>
          <p:cNvCxnSpPr>
            <a:stCxn id="77" idx="2"/>
            <a:endCxn id="85" idx="0"/>
          </p:cNvCxnSpPr>
          <p:nvPr/>
        </p:nvCxnSpPr>
        <p:spPr>
          <a:xfrm flipH="1" rot="-5400000">
            <a:off x="642210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6" name="Google Shape;86;p14"/>
          <p:cNvCxnSpPr>
            <a:stCxn id="87" idx="0"/>
            <a:endCxn id="77" idx="2"/>
          </p:cNvCxnSpPr>
          <p:nvPr/>
        </p:nvCxnSpPr>
        <p:spPr>
          <a:xfrm rot="-5400000">
            <a:off x="557685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8" name="Google Shape;88;p14"/>
          <p:cNvCxnSpPr>
            <a:stCxn id="89" idx="0"/>
            <a:endCxn id="83" idx="2"/>
          </p:cNvCxnSpPr>
          <p:nvPr/>
        </p:nvCxnSpPr>
        <p:spPr>
          <a:xfrm rot="-5400000">
            <a:off x="1229438" y="3220850"/>
            <a:ext cx="685800" cy="7680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0" name="Google Shape;90;p14"/>
          <p:cNvCxnSpPr>
            <a:stCxn id="91" idx="0"/>
            <a:endCxn id="83" idx="2"/>
          </p:cNvCxnSpPr>
          <p:nvPr/>
        </p:nvCxnSpPr>
        <p:spPr>
          <a:xfrm flipH="1" rot="5400000">
            <a:off x="2074688" y="3143600"/>
            <a:ext cx="685800" cy="9225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2" name="Google Shape;92;p14"/>
          <p:cNvCxnSpPr>
            <a:stCxn id="93" idx="0"/>
            <a:endCxn id="87" idx="2"/>
          </p:cNvCxnSpPr>
          <p:nvPr/>
        </p:nvCxnSpPr>
        <p:spPr>
          <a:xfrm rot="-5400000">
            <a:off x="4693013" y="3143600"/>
            <a:ext cx="685800" cy="9225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4" name="Google Shape;94;p14"/>
          <p:cNvCxnSpPr>
            <a:stCxn id="95" idx="0"/>
            <a:endCxn id="87" idx="2"/>
          </p:cNvCxnSpPr>
          <p:nvPr/>
        </p:nvCxnSpPr>
        <p:spPr>
          <a:xfrm flipH="1" rot="5400000">
            <a:off x="5538263" y="3220850"/>
            <a:ext cx="685800" cy="7680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6" name="Google Shape;96;p14"/>
          <p:cNvCxnSpPr>
            <a:stCxn id="97" idx="0"/>
            <a:endCxn id="87" idx="2"/>
          </p:cNvCxnSpPr>
          <p:nvPr/>
        </p:nvCxnSpPr>
        <p:spPr>
          <a:xfrm flipH="1" rot="5400000">
            <a:off x="6383513" y="2375600"/>
            <a:ext cx="685800" cy="24585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76" name="Google Shape;76;p14"/>
          <p:cNvSpPr txBox="1"/>
          <p:nvPr/>
        </p:nvSpPr>
        <p:spPr>
          <a:xfrm>
            <a:off x="3801750" y="829450"/>
            <a:ext cx="15405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CEO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2032650" y="18435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Prodotto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5573250" y="18435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Amministrazione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64185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Contabilità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47280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HR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8779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R&amp;D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11874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Marketing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5496113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5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3805613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3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2109788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419288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1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7186613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5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Divisionale</a:t>
            </a:r>
            <a:endParaRPr>
              <a:solidFill>
                <a:schemeClr val="accent6"/>
              </a:solidFill>
            </a:endParaRPr>
          </a:p>
        </p:txBody>
      </p:sp>
      <p:cxnSp>
        <p:nvCxnSpPr>
          <p:cNvPr id="103" name="Google Shape;103;p15"/>
          <p:cNvCxnSpPr>
            <a:stCxn id="104" idx="2"/>
            <a:endCxn id="105" idx="0"/>
          </p:cNvCxnSpPr>
          <p:nvPr/>
        </p:nvCxnSpPr>
        <p:spPr>
          <a:xfrm flipH="1" rot="-5400000">
            <a:off x="5133300" y="116050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06" name="Google Shape;106;p15"/>
          <p:cNvCxnSpPr>
            <a:stCxn id="107" idx="0"/>
            <a:endCxn id="104" idx="2"/>
          </p:cNvCxnSpPr>
          <p:nvPr/>
        </p:nvCxnSpPr>
        <p:spPr>
          <a:xfrm rot="-5400000">
            <a:off x="3363000" y="116060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08" name="Google Shape;108;p15"/>
          <p:cNvCxnSpPr>
            <a:stCxn id="107" idx="2"/>
            <a:endCxn id="109" idx="0"/>
          </p:cNvCxnSpPr>
          <p:nvPr/>
        </p:nvCxnSpPr>
        <p:spPr>
          <a:xfrm flipH="1" rot="-5400000">
            <a:off x="288150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0" name="Google Shape;110;p15"/>
          <p:cNvCxnSpPr>
            <a:stCxn id="111" idx="0"/>
            <a:endCxn id="107" idx="2"/>
          </p:cNvCxnSpPr>
          <p:nvPr/>
        </p:nvCxnSpPr>
        <p:spPr>
          <a:xfrm rot="-5400000">
            <a:off x="203625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2" name="Google Shape;112;p15"/>
          <p:cNvCxnSpPr>
            <a:stCxn id="105" idx="2"/>
            <a:endCxn id="113" idx="0"/>
          </p:cNvCxnSpPr>
          <p:nvPr/>
        </p:nvCxnSpPr>
        <p:spPr>
          <a:xfrm flipH="1" rot="-5400000">
            <a:off x="642210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4" name="Google Shape;114;p15"/>
          <p:cNvCxnSpPr>
            <a:stCxn id="115" idx="0"/>
            <a:endCxn id="105" idx="2"/>
          </p:cNvCxnSpPr>
          <p:nvPr/>
        </p:nvCxnSpPr>
        <p:spPr>
          <a:xfrm rot="-5400000">
            <a:off x="557685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04" name="Google Shape;104;p15"/>
          <p:cNvSpPr txBox="1"/>
          <p:nvPr/>
        </p:nvSpPr>
        <p:spPr>
          <a:xfrm>
            <a:off x="3801750" y="1355500"/>
            <a:ext cx="15405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CEO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2032650" y="23696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Divisione 1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5573250" y="23696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Divisione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64185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Contabilità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47280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Prodotto 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28779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Contabilità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11874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Prodotto 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Matrice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3738946" y="1017725"/>
            <a:ext cx="18213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CEO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659950" y="3361225"/>
            <a:ext cx="12618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Asia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6665449" y="1768287"/>
            <a:ext cx="18186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Marketing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4572010" y="1768287"/>
            <a:ext cx="18186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Prodotto 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2478545" y="1768287"/>
            <a:ext cx="18186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Contabilità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16"/>
          <p:cNvSpPr txBox="1"/>
          <p:nvPr/>
        </p:nvSpPr>
        <p:spPr>
          <a:xfrm>
            <a:off x="659950" y="2520775"/>
            <a:ext cx="12618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Europa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7" name="Google Shape;127;p16"/>
          <p:cNvCxnSpPr>
            <a:endCxn id="126" idx="1"/>
          </p:cNvCxnSpPr>
          <p:nvPr/>
        </p:nvCxnSpPr>
        <p:spPr>
          <a:xfrm flipH="1">
            <a:off x="659950" y="1591675"/>
            <a:ext cx="4032900" cy="1137600"/>
          </a:xfrm>
          <a:prstGeom prst="bentConnector3">
            <a:avLst>
              <a:gd fmla="val 105905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>
            <a:stCxn id="121" idx="2"/>
            <a:endCxn id="122" idx="1"/>
          </p:cNvCxnSpPr>
          <p:nvPr/>
        </p:nvCxnSpPr>
        <p:spPr>
          <a:xfrm rot="5400000">
            <a:off x="1587196" y="507425"/>
            <a:ext cx="2135100" cy="3989700"/>
          </a:xfrm>
          <a:prstGeom prst="bentConnector4">
            <a:avLst>
              <a:gd fmla="val 7330" name="adj1"/>
              <a:gd fmla="val 105967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>
            <a:stCxn id="125" idx="0"/>
            <a:endCxn id="121" idx="2"/>
          </p:cNvCxnSpPr>
          <p:nvPr/>
        </p:nvCxnSpPr>
        <p:spPr>
          <a:xfrm rot="-5400000">
            <a:off x="3851945" y="970587"/>
            <a:ext cx="333600" cy="1261800"/>
          </a:xfrm>
          <a:prstGeom prst="bentConnector3">
            <a:avLst>
              <a:gd fmla="val 53076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6"/>
          <p:cNvCxnSpPr>
            <a:stCxn id="121" idx="2"/>
            <a:endCxn id="124" idx="0"/>
          </p:cNvCxnSpPr>
          <p:nvPr/>
        </p:nvCxnSpPr>
        <p:spPr>
          <a:xfrm flipH="1" rot="-5400000">
            <a:off x="4898596" y="1185725"/>
            <a:ext cx="333600" cy="831600"/>
          </a:xfrm>
          <a:prstGeom prst="bentConnector3">
            <a:avLst>
              <a:gd fmla="val 46912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6"/>
          <p:cNvCxnSpPr>
            <a:stCxn id="121" idx="2"/>
            <a:endCxn id="123" idx="0"/>
          </p:cNvCxnSpPr>
          <p:nvPr/>
        </p:nvCxnSpPr>
        <p:spPr>
          <a:xfrm flipH="1" rot="-5400000">
            <a:off x="5945446" y="138875"/>
            <a:ext cx="333600" cy="2925300"/>
          </a:xfrm>
          <a:prstGeom prst="bentConnector3">
            <a:avLst>
              <a:gd fmla="val 43555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2" name="Google Shape;132;p16"/>
          <p:cNvSpPr txBox="1"/>
          <p:nvPr/>
        </p:nvSpPr>
        <p:spPr>
          <a:xfrm>
            <a:off x="2563600" y="25188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</a:t>
            </a: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1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2563600" y="33612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4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4657050" y="25188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</a:t>
            </a: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4657050" y="33612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5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6750500" y="25188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3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6750500" y="3361225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6</a:t>
            </a: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8" name="Google Shape;138;p16"/>
          <p:cNvCxnSpPr>
            <a:stCxn id="132" idx="1"/>
            <a:endCxn id="125" idx="2"/>
          </p:cNvCxnSpPr>
          <p:nvPr/>
        </p:nvCxnSpPr>
        <p:spPr>
          <a:xfrm flipH="1" rot="10800000">
            <a:off x="2563600" y="2185226"/>
            <a:ext cx="824100" cy="542100"/>
          </a:xfrm>
          <a:prstGeom prst="bentConnector4">
            <a:avLst>
              <a:gd fmla="val -16008" name="adj1"/>
              <a:gd fmla="val 69225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6"/>
          <p:cNvCxnSpPr>
            <a:stCxn id="133" idx="1"/>
            <a:endCxn id="125" idx="2"/>
          </p:cNvCxnSpPr>
          <p:nvPr/>
        </p:nvCxnSpPr>
        <p:spPr>
          <a:xfrm flipH="1" rot="10800000">
            <a:off x="2563600" y="2185226"/>
            <a:ext cx="824100" cy="1384500"/>
          </a:xfrm>
          <a:prstGeom prst="bentConnector4">
            <a:avLst>
              <a:gd fmla="val -17367" name="adj1"/>
              <a:gd fmla="val 87866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6"/>
          <p:cNvCxnSpPr>
            <a:stCxn id="124" idx="2"/>
            <a:endCxn id="134" idx="1"/>
          </p:cNvCxnSpPr>
          <p:nvPr/>
        </p:nvCxnSpPr>
        <p:spPr>
          <a:xfrm rot="5400000">
            <a:off x="4798060" y="2044137"/>
            <a:ext cx="542100" cy="824400"/>
          </a:xfrm>
          <a:prstGeom prst="bentConnector4">
            <a:avLst>
              <a:gd fmla="val 30764" name="adj1"/>
              <a:gd fmla="val 128868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6"/>
          <p:cNvCxnSpPr>
            <a:stCxn id="124" idx="2"/>
            <a:endCxn id="135" idx="1"/>
          </p:cNvCxnSpPr>
          <p:nvPr/>
        </p:nvCxnSpPr>
        <p:spPr>
          <a:xfrm rot="5400000">
            <a:off x="4376860" y="2465337"/>
            <a:ext cx="1384500" cy="824400"/>
          </a:xfrm>
          <a:prstGeom prst="bentConnector4">
            <a:avLst>
              <a:gd fmla="val 12130" name="adj1"/>
              <a:gd fmla="val 128868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6"/>
          <p:cNvCxnSpPr>
            <a:stCxn id="123" idx="2"/>
            <a:endCxn id="136" idx="1"/>
          </p:cNvCxnSpPr>
          <p:nvPr/>
        </p:nvCxnSpPr>
        <p:spPr>
          <a:xfrm rot="5400000">
            <a:off x="6891649" y="2044287"/>
            <a:ext cx="542100" cy="824100"/>
          </a:xfrm>
          <a:prstGeom prst="bentConnector4">
            <a:avLst>
              <a:gd fmla="val 30764" name="adj1"/>
              <a:gd fmla="val 128913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16"/>
          <p:cNvCxnSpPr/>
          <p:nvPr/>
        </p:nvCxnSpPr>
        <p:spPr>
          <a:xfrm rot="5400000">
            <a:off x="6470460" y="2465387"/>
            <a:ext cx="1384500" cy="824400"/>
          </a:xfrm>
          <a:prstGeom prst="bentConnector4">
            <a:avLst>
              <a:gd fmla="val 12130" name="adj1"/>
              <a:gd fmla="val 128868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16"/>
          <p:cNvCxnSpPr>
            <a:stCxn id="126" idx="3"/>
            <a:endCxn id="132" idx="1"/>
          </p:cNvCxnSpPr>
          <p:nvPr/>
        </p:nvCxnSpPr>
        <p:spPr>
          <a:xfrm flipH="1" rot="10800000">
            <a:off x="1921750" y="2727475"/>
            <a:ext cx="642000" cy="1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16"/>
          <p:cNvCxnSpPr/>
          <p:nvPr/>
        </p:nvCxnSpPr>
        <p:spPr>
          <a:xfrm flipH="1" rot="10800000">
            <a:off x="1921750" y="3568825"/>
            <a:ext cx="642000" cy="1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16"/>
          <p:cNvCxnSpPr>
            <a:stCxn id="132" idx="3"/>
            <a:endCxn id="134" idx="1"/>
          </p:cNvCxnSpPr>
          <p:nvPr/>
        </p:nvCxnSpPr>
        <p:spPr>
          <a:xfrm>
            <a:off x="4212100" y="2727326"/>
            <a:ext cx="4449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6"/>
          <p:cNvCxnSpPr>
            <a:stCxn id="133" idx="3"/>
          </p:cNvCxnSpPr>
          <p:nvPr/>
        </p:nvCxnSpPr>
        <p:spPr>
          <a:xfrm flipH="1" rot="10800000">
            <a:off x="4212100" y="3568826"/>
            <a:ext cx="444900" cy="9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6"/>
          <p:cNvCxnSpPr>
            <a:stCxn id="135" idx="3"/>
            <a:endCxn id="137" idx="1"/>
          </p:cNvCxnSpPr>
          <p:nvPr/>
        </p:nvCxnSpPr>
        <p:spPr>
          <a:xfrm>
            <a:off x="6305550" y="3569726"/>
            <a:ext cx="4449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6"/>
          <p:cNvCxnSpPr>
            <a:endCxn id="136" idx="1"/>
          </p:cNvCxnSpPr>
          <p:nvPr/>
        </p:nvCxnSpPr>
        <p:spPr>
          <a:xfrm flipH="1" rot="10800000">
            <a:off x="6305600" y="2727326"/>
            <a:ext cx="444900" cy="9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6"/>
          <p:cNvCxnSpPr/>
          <p:nvPr/>
        </p:nvCxnSpPr>
        <p:spPr>
          <a:xfrm>
            <a:off x="261100" y="4618601"/>
            <a:ext cx="4449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51" name="Google Shape;151;p16"/>
          <p:cNvSpPr txBox="1"/>
          <p:nvPr/>
        </p:nvSpPr>
        <p:spPr>
          <a:xfrm>
            <a:off x="806825" y="4415125"/>
            <a:ext cx="6342600" cy="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Indica che persona 5, ad esempio, risponde ad Asia ma non a persona 4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