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70" r:id="rId2"/>
  </p:sldMasterIdLst>
  <p:notesMasterIdLst>
    <p:notesMasterId r:id="rId31"/>
  </p:notesMasterIdLst>
  <p:handoutMasterIdLst>
    <p:handoutMasterId r:id="rId32"/>
  </p:handoutMasterIdLst>
  <p:sldIdLst>
    <p:sldId id="258" r:id="rId3"/>
    <p:sldId id="1396" r:id="rId4"/>
    <p:sldId id="425" r:id="rId5"/>
    <p:sldId id="1395" r:id="rId6"/>
    <p:sldId id="1397" r:id="rId7"/>
    <p:sldId id="445" r:id="rId8"/>
    <p:sldId id="436" r:id="rId9"/>
    <p:sldId id="1216" r:id="rId10"/>
    <p:sldId id="1220" r:id="rId11"/>
    <p:sldId id="1221" r:id="rId12"/>
    <p:sldId id="1217" r:id="rId13"/>
    <p:sldId id="1224" r:id="rId14"/>
    <p:sldId id="1225" r:id="rId15"/>
    <p:sldId id="1218" r:id="rId16"/>
    <p:sldId id="1227" r:id="rId17"/>
    <p:sldId id="1226" r:id="rId18"/>
    <p:sldId id="1231" r:id="rId19"/>
    <p:sldId id="1232" r:id="rId20"/>
    <p:sldId id="1233" r:id="rId21"/>
    <p:sldId id="1234" r:id="rId22"/>
    <p:sldId id="1235" r:id="rId23"/>
    <p:sldId id="1236" r:id="rId24"/>
    <p:sldId id="1237" r:id="rId25"/>
    <p:sldId id="1238" r:id="rId26"/>
    <p:sldId id="1239" r:id="rId27"/>
    <p:sldId id="446" r:id="rId28"/>
    <p:sldId id="1240" r:id="rId29"/>
    <p:sldId id="449" r:id="rId30"/>
  </p:sldIdLst>
  <p:sldSz cx="9144000" cy="5143500" type="screen16x9"/>
  <p:notesSz cx="6797675" cy="9926638"/>
  <p:defaultTextStyle>
    <a:defPPr>
      <a:defRPr lang="de-DE"/>
    </a:defPPr>
    <a:lvl1pPr marL="0" algn="l" defTabSz="408154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408154" algn="l" defTabSz="408154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816308" algn="l" defTabSz="408154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224460" algn="l" defTabSz="408154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1632614" algn="l" defTabSz="408154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2040768" algn="l" defTabSz="408154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2448922" algn="l" defTabSz="408154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2857076" algn="l" defTabSz="408154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3265228" algn="l" defTabSz="408154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BF3F6B83-6205-4CC5-AEC1-0E9A7244C737}">
          <p14:sldIdLst>
            <p14:sldId id="258"/>
            <p14:sldId id="1396"/>
          </p14:sldIdLst>
        </p14:section>
        <p14:section name="Ausgangslage" id="{39A07389-A308-4920-9A39-125120DF1ED1}">
          <p14:sldIdLst>
            <p14:sldId id="425"/>
            <p14:sldId id="1395"/>
            <p14:sldId id="1397"/>
          </p14:sldIdLst>
        </p14:section>
        <p14:section name="6 potentielle Störfaktoren" id="{69FA17EF-1746-442C-921D-DF0EE7B37086}">
          <p14:sldIdLst>
            <p14:sldId id="445"/>
            <p14:sldId id="436"/>
          </p14:sldIdLst>
        </p14:section>
        <p14:section name="1. Verwechslungsgefahr" id="{A7EBEBF6-382E-4FBB-A45D-3D9826329476}">
          <p14:sldIdLst>
            <p14:sldId id="1216"/>
            <p14:sldId id="1220"/>
            <p14:sldId id="1221"/>
          </p14:sldIdLst>
        </p14:section>
        <p14:section name="2. Zielgruppenausschluss" id="{B1F5E4DF-F670-4174-8C18-6CE37AA83F28}">
          <p14:sldIdLst>
            <p14:sldId id="1217"/>
            <p14:sldId id="1224"/>
            <p14:sldId id="1225"/>
          </p14:sldIdLst>
        </p14:section>
        <p14:section name="3. Falsche Assoziationen" id="{9050DE7E-B5C4-4209-A48F-2F0DA8EB4E27}">
          <p14:sldIdLst>
            <p14:sldId id="1218"/>
            <p14:sldId id="1227"/>
            <p14:sldId id="1226"/>
          </p14:sldIdLst>
        </p14:section>
        <p14:section name="4. Kein Kampagneneffekt" id="{30772828-AEC7-4938-8930-13B1A82AC75B}">
          <p14:sldIdLst>
            <p14:sldId id="1231"/>
            <p14:sldId id="1232"/>
            <p14:sldId id="1233"/>
          </p14:sldIdLst>
        </p14:section>
        <p14:section name="5. Nur visueller Fokus" id="{34B50D56-8C36-4596-B507-3D5B7249D021}">
          <p14:sldIdLst>
            <p14:sldId id="1234"/>
            <p14:sldId id="1235"/>
            <p14:sldId id="1236"/>
          </p14:sldIdLst>
        </p14:section>
        <p14:section name="6. Keine Konsistenz" id="{523B1765-7FE1-4FEC-B1A6-8B0B3E8E1929}">
          <p14:sldIdLst>
            <p14:sldId id="1237"/>
            <p14:sldId id="1238"/>
            <p14:sldId id="1239"/>
          </p14:sldIdLst>
        </p14:section>
        <p14:section name="Zusammenfassung" id="{9FF804C9-4CCB-4843-8C29-AF19B9A56D2C}">
          <p14:sldIdLst>
            <p14:sldId id="446"/>
            <p14:sldId id="1240"/>
            <p14:sldId id="44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3" userDrawn="1">
          <p15:clr>
            <a:srgbClr val="A4A3A4"/>
          </p15:clr>
        </p15:guide>
        <p15:guide id="2" pos="2994" userDrawn="1">
          <p15:clr>
            <a:srgbClr val="A4A3A4"/>
          </p15:clr>
        </p15:guide>
        <p15:guide id="3" pos="3175" userDrawn="1">
          <p15:clr>
            <a:srgbClr val="A4A3A4"/>
          </p15:clr>
        </p15:guide>
        <p15:guide id="4" pos="2177" userDrawn="1">
          <p15:clr>
            <a:srgbClr val="A4A3A4"/>
          </p15:clr>
        </p15:guide>
        <p15:guide id="5" pos="1966" userDrawn="1">
          <p15:clr>
            <a:srgbClr val="9FCC3B"/>
          </p15:clr>
        </p15:guide>
        <p15:guide id="6" pos="89" userDrawn="1">
          <p15:clr>
            <a:srgbClr val="9FCC3B"/>
          </p15:clr>
        </p15:guide>
        <p15:guide id="8" pos="3787" userDrawn="1">
          <p15:clr>
            <a:srgbClr val="9FCC3B"/>
          </p15:clr>
        </p15:guide>
        <p15:guide id="9" pos="4173" userDrawn="1">
          <p15:clr>
            <a:srgbClr val="A4A3A4"/>
          </p15:clr>
        </p15:guide>
        <p15:guide id="10" pos="5556" userDrawn="1">
          <p15:clr>
            <a:srgbClr val="A4A3A4"/>
          </p15:clr>
        </p15:guide>
        <p15:guide id="11" orient="horz" pos="1180" userDrawn="1">
          <p15:clr>
            <a:srgbClr val="A4A3A4"/>
          </p15:clr>
        </p15:guide>
        <p15:guide id="12" orient="horz" pos="3992" userDrawn="1">
          <p15:clr>
            <a:srgbClr val="A4A3A4"/>
          </p15:clr>
        </p15:guide>
        <p15:guide id="13" orient="horz" pos="1938" userDrawn="1">
          <p15:clr>
            <a:srgbClr val="A4A3A4"/>
          </p15:clr>
        </p15:guide>
        <p15:guide id="14" orient="horz" pos="804" userDrawn="1">
          <p15:clr>
            <a:srgbClr val="9FCC3B"/>
          </p15:clr>
        </p15:guide>
        <p15:guide id="15" orient="horz" pos="3007" userDrawn="1">
          <p15:clr>
            <a:srgbClr val="9FCC3B"/>
          </p15:clr>
        </p15:guide>
        <p15:guide id="16" orient="horz" pos="1308">
          <p15:clr>
            <a:srgbClr val="A4A3A4"/>
          </p15:clr>
        </p15:guide>
        <p15:guide id="17" orient="horz" pos="654">
          <p15:clr>
            <a:srgbClr val="A4A3A4"/>
          </p15:clr>
        </p15:guide>
        <p15:guide id="18" orient="horz" pos="2607">
          <p15:clr>
            <a:srgbClr val="A4A3A4"/>
          </p15:clr>
        </p15:guide>
        <p15:guide id="19" pos="2789">
          <p15:clr>
            <a:srgbClr val="A4A3A4"/>
          </p15:clr>
        </p15:guide>
        <p15:guide id="20" pos="2964">
          <p15:clr>
            <a:srgbClr val="A4A3A4"/>
          </p15:clr>
        </p15:guide>
        <p15:guide id="21" pos="1589">
          <p15:clr>
            <a:srgbClr val="A4A3A4"/>
          </p15:clr>
        </p15:guide>
        <p15:guide id="22" pos="1420">
          <p15:clr>
            <a:srgbClr val="A4A3A4"/>
          </p15:clr>
        </p15:guide>
        <p15:guide id="23" pos="600" userDrawn="1">
          <p15:clr>
            <a:srgbClr val="A4A3A4"/>
          </p15:clr>
        </p15:guide>
        <p15:guide id="24" pos="4163">
          <p15:clr>
            <a:srgbClr val="A4A3A4"/>
          </p15:clr>
        </p15:guide>
        <p15:guide id="25" pos="4342">
          <p15:clr>
            <a:srgbClr val="A4A3A4"/>
          </p15:clr>
        </p15:guide>
        <p15:guide id="26" pos="5662" userDrawn="1">
          <p15:clr>
            <a:srgbClr val="9FCC3B"/>
          </p15:clr>
        </p15:guide>
        <p15:guide id="27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3141E"/>
    <a:srgbClr val="FFC729"/>
    <a:srgbClr val="515251"/>
    <a:srgbClr val="FFFF66"/>
    <a:srgbClr val="C80883"/>
    <a:srgbClr val="2F2F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11" autoAdjust="0"/>
    <p:restoredTop sz="94675" autoAdjust="0"/>
  </p:normalViewPr>
  <p:slideViewPr>
    <p:cSldViewPr>
      <p:cViewPr varScale="1">
        <p:scale>
          <a:sx n="162" d="100"/>
          <a:sy n="162" d="100"/>
        </p:scale>
        <p:origin x="426" y="144"/>
      </p:cViewPr>
      <p:guideLst>
        <p:guide orient="horz" pos="953"/>
        <p:guide pos="2994"/>
        <p:guide pos="3175"/>
        <p:guide pos="2177"/>
        <p:guide pos="1966"/>
        <p:guide pos="89"/>
        <p:guide pos="3787"/>
        <p:guide pos="4173"/>
        <p:guide pos="5556"/>
        <p:guide orient="horz" pos="1180"/>
        <p:guide orient="horz" pos="3992"/>
        <p:guide orient="horz" pos="1938"/>
        <p:guide orient="horz" pos="804"/>
        <p:guide orient="horz" pos="3007"/>
        <p:guide orient="horz" pos="1308"/>
        <p:guide orient="horz" pos="654"/>
        <p:guide orient="horz" pos="2607"/>
        <p:guide pos="2789"/>
        <p:guide pos="2964"/>
        <p:guide pos="1589"/>
        <p:guide pos="1420"/>
        <p:guide pos="600"/>
        <p:guide pos="4163"/>
        <p:guide pos="4342"/>
        <p:guide pos="5662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>
      <p:cViewPr varScale="1">
        <p:scale>
          <a:sx n="89" d="100"/>
          <a:sy n="89" d="100"/>
        </p:scale>
        <p:origin x="373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149469-4C97-A344-A789-BEA0F7D52BD0}" type="datetimeFigureOut">
              <a:rPr lang="de-DE" smtClean="0"/>
              <a:t>21.03.2023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96B02A-2F4B-4B43-A0E2-3B0B5FB4A75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794868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8365A0-F4C8-9840-9F01-D7A430E4F4D8}" type="datetimeFigureOut">
              <a:rPr lang="de-DE" smtClean="0"/>
              <a:t>21.03.2023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DB8195-CA79-894E-876D-5DC0665E8E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555036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39095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90952" algn="l" defTabSz="39095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781903" algn="l" defTabSz="39095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172855" algn="l" defTabSz="39095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563807" algn="l" defTabSz="39095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954759" algn="l" defTabSz="39095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345710" algn="l" defTabSz="39095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736662" algn="l" defTabSz="39095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3127614" algn="l" defTabSz="39095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DB8195-CA79-894E-876D-5DC0665E8EF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081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7977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estalten AG: Emotionale Werbung ohne Gesicht - Werbung">
            <a:extLst>
              <a:ext uri="{FF2B5EF4-FFF2-40B4-BE49-F238E27FC236}">
                <a16:creationId xmlns:a16="http://schemas.microsoft.com/office/drawing/2014/main" id="{E87E641E-5F2B-41B5-9F51-798C154CF32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5989" y="1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hteck 11"/>
          <p:cNvSpPr/>
          <p:nvPr userDrawn="1"/>
        </p:nvSpPr>
        <p:spPr>
          <a:xfrm>
            <a:off x="-5989" y="398"/>
            <a:ext cx="9149989" cy="5143102"/>
          </a:xfrm>
          <a:prstGeom prst="rect">
            <a:avLst/>
          </a:prstGeom>
          <a:solidFill>
            <a:schemeClr val="accent6">
              <a:alpha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07836" tIns="326306" rIns="0" bIns="0" rtlCol="0" anchor="t" anchorCtr="0"/>
          <a:lstStyle/>
          <a:p>
            <a:endParaRPr lang="de-DE" sz="380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561" y="1156990"/>
            <a:ext cx="9009439" cy="1606809"/>
          </a:xfrm>
          <a:noFill/>
        </p:spPr>
        <p:txBody>
          <a:bodyPr lIns="184702" tIns="123134" bIns="123134" anchor="ctr"/>
          <a:lstStyle>
            <a:lvl1pPr algn="l">
              <a:defRPr sz="3400" b="0" cap="none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7" name="Rechteck 6"/>
          <p:cNvSpPr/>
          <p:nvPr userDrawn="1"/>
        </p:nvSpPr>
        <p:spPr>
          <a:xfrm>
            <a:off x="0" y="1156990"/>
            <a:ext cx="134561" cy="162000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07836" tIns="326306" rIns="0" bIns="0" rtlCol="0" anchor="t" anchorCtr="0"/>
          <a:lstStyle/>
          <a:p>
            <a:endParaRPr lang="de-DE" sz="380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11" name="Bildplatzhalter 10"/>
          <p:cNvSpPr>
            <a:spLocks noGrp="1"/>
          </p:cNvSpPr>
          <p:nvPr>
            <p:ph type="pic" sz="quarter" idx="13"/>
          </p:nvPr>
        </p:nvSpPr>
        <p:spPr>
          <a:xfrm>
            <a:off x="4706144" y="1157562"/>
            <a:ext cx="4437856" cy="1606236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grpSp>
        <p:nvGrpSpPr>
          <p:cNvPr id="41" name="Gruppieren 40"/>
          <p:cNvGrpSpPr/>
          <p:nvPr userDrawn="1"/>
        </p:nvGrpSpPr>
        <p:grpSpPr>
          <a:xfrm>
            <a:off x="6883709" y="4341510"/>
            <a:ext cx="1919456" cy="606504"/>
            <a:chOff x="6769101" y="4359276"/>
            <a:chExt cx="2682876" cy="847726"/>
          </a:xfrm>
          <a:solidFill>
            <a:schemeClr val="bg1"/>
          </a:solidFill>
        </p:grpSpPr>
        <p:sp>
          <p:nvSpPr>
            <p:cNvPr id="50" name="Freeform 5"/>
            <p:cNvSpPr>
              <a:spLocks noEditPoints="1"/>
            </p:cNvSpPr>
            <p:nvPr userDrawn="1"/>
          </p:nvSpPr>
          <p:spPr bwMode="auto">
            <a:xfrm>
              <a:off x="6769101" y="5010151"/>
              <a:ext cx="193675" cy="196850"/>
            </a:xfrm>
            <a:custGeom>
              <a:avLst/>
              <a:gdLst>
                <a:gd name="T0" fmla="*/ 267 w 533"/>
                <a:gd name="T1" fmla="*/ 0 h 540"/>
                <a:gd name="T2" fmla="*/ 0 w 533"/>
                <a:gd name="T3" fmla="*/ 272 h 540"/>
                <a:gd name="T4" fmla="*/ 266 w 533"/>
                <a:gd name="T5" fmla="*/ 540 h 540"/>
                <a:gd name="T6" fmla="*/ 531 w 533"/>
                <a:gd name="T7" fmla="*/ 274 h 540"/>
                <a:gd name="T8" fmla="*/ 533 w 533"/>
                <a:gd name="T9" fmla="*/ 269 h 540"/>
                <a:gd name="T10" fmla="*/ 267 w 533"/>
                <a:gd name="T11" fmla="*/ 0 h 540"/>
                <a:gd name="T12" fmla="*/ 267 w 533"/>
                <a:gd name="T13" fmla="*/ 477 h 540"/>
                <a:gd name="T14" fmla="*/ 267 w 533"/>
                <a:gd name="T15" fmla="*/ 477 h 540"/>
                <a:gd name="T16" fmla="*/ 71 w 533"/>
                <a:gd name="T17" fmla="*/ 269 h 540"/>
                <a:gd name="T18" fmla="*/ 266 w 533"/>
                <a:gd name="T19" fmla="*/ 64 h 540"/>
                <a:gd name="T20" fmla="*/ 463 w 533"/>
                <a:gd name="T21" fmla="*/ 272 h 540"/>
                <a:gd name="T22" fmla="*/ 267 w 533"/>
                <a:gd name="T23" fmla="*/ 477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3" h="540">
                  <a:moveTo>
                    <a:pt x="267" y="0"/>
                  </a:moveTo>
                  <a:cubicBezTo>
                    <a:pt x="118" y="0"/>
                    <a:pt x="0" y="119"/>
                    <a:pt x="0" y="272"/>
                  </a:cubicBezTo>
                  <a:cubicBezTo>
                    <a:pt x="0" y="425"/>
                    <a:pt x="115" y="540"/>
                    <a:pt x="266" y="540"/>
                  </a:cubicBezTo>
                  <a:cubicBezTo>
                    <a:pt x="416" y="540"/>
                    <a:pt x="533" y="422"/>
                    <a:pt x="531" y="274"/>
                  </a:cubicBezTo>
                  <a:lnTo>
                    <a:pt x="533" y="269"/>
                  </a:lnTo>
                  <a:cubicBezTo>
                    <a:pt x="533" y="116"/>
                    <a:pt x="419" y="0"/>
                    <a:pt x="267" y="0"/>
                  </a:cubicBezTo>
                  <a:close/>
                  <a:moveTo>
                    <a:pt x="267" y="477"/>
                  </a:moveTo>
                  <a:lnTo>
                    <a:pt x="267" y="477"/>
                  </a:lnTo>
                  <a:cubicBezTo>
                    <a:pt x="157" y="477"/>
                    <a:pt x="71" y="386"/>
                    <a:pt x="71" y="269"/>
                  </a:cubicBezTo>
                  <a:cubicBezTo>
                    <a:pt x="71" y="152"/>
                    <a:pt x="155" y="64"/>
                    <a:pt x="266" y="64"/>
                  </a:cubicBezTo>
                  <a:cubicBezTo>
                    <a:pt x="376" y="64"/>
                    <a:pt x="463" y="155"/>
                    <a:pt x="463" y="272"/>
                  </a:cubicBezTo>
                  <a:cubicBezTo>
                    <a:pt x="463" y="389"/>
                    <a:pt x="379" y="477"/>
                    <a:pt x="267" y="47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1" name="Freeform 6"/>
            <p:cNvSpPr>
              <a:spLocks/>
            </p:cNvSpPr>
            <p:nvPr userDrawn="1"/>
          </p:nvSpPr>
          <p:spPr bwMode="auto">
            <a:xfrm>
              <a:off x="7005639" y="5062539"/>
              <a:ext cx="123825" cy="144463"/>
            </a:xfrm>
            <a:custGeom>
              <a:avLst/>
              <a:gdLst>
                <a:gd name="T0" fmla="*/ 275 w 341"/>
                <a:gd name="T1" fmla="*/ 222 h 397"/>
                <a:gd name="T2" fmla="*/ 167 w 341"/>
                <a:gd name="T3" fmla="*/ 335 h 397"/>
                <a:gd name="T4" fmla="*/ 67 w 341"/>
                <a:gd name="T5" fmla="*/ 226 h 397"/>
                <a:gd name="T6" fmla="*/ 67 w 341"/>
                <a:gd name="T7" fmla="*/ 0 h 397"/>
                <a:gd name="T8" fmla="*/ 0 w 341"/>
                <a:gd name="T9" fmla="*/ 0 h 397"/>
                <a:gd name="T10" fmla="*/ 0 w 341"/>
                <a:gd name="T11" fmla="*/ 240 h 397"/>
                <a:gd name="T12" fmla="*/ 150 w 341"/>
                <a:gd name="T13" fmla="*/ 397 h 397"/>
                <a:gd name="T14" fmla="*/ 275 w 341"/>
                <a:gd name="T15" fmla="*/ 335 h 397"/>
                <a:gd name="T16" fmla="*/ 275 w 341"/>
                <a:gd name="T17" fmla="*/ 389 h 397"/>
                <a:gd name="T18" fmla="*/ 341 w 341"/>
                <a:gd name="T19" fmla="*/ 389 h 397"/>
                <a:gd name="T20" fmla="*/ 341 w 341"/>
                <a:gd name="T21" fmla="*/ 0 h 397"/>
                <a:gd name="T22" fmla="*/ 275 w 341"/>
                <a:gd name="T23" fmla="*/ 0 h 397"/>
                <a:gd name="T24" fmla="*/ 275 w 341"/>
                <a:gd name="T25" fmla="*/ 222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1" h="397">
                  <a:moveTo>
                    <a:pt x="275" y="222"/>
                  </a:moveTo>
                  <a:cubicBezTo>
                    <a:pt x="275" y="289"/>
                    <a:pt x="230" y="335"/>
                    <a:pt x="167" y="335"/>
                  </a:cubicBezTo>
                  <a:cubicBezTo>
                    <a:pt x="104" y="335"/>
                    <a:pt x="67" y="294"/>
                    <a:pt x="67" y="226"/>
                  </a:cubicBezTo>
                  <a:lnTo>
                    <a:pt x="67" y="0"/>
                  </a:lnTo>
                  <a:lnTo>
                    <a:pt x="0" y="0"/>
                  </a:lnTo>
                  <a:lnTo>
                    <a:pt x="0" y="240"/>
                  </a:lnTo>
                  <a:cubicBezTo>
                    <a:pt x="0" y="335"/>
                    <a:pt x="59" y="397"/>
                    <a:pt x="150" y="397"/>
                  </a:cubicBezTo>
                  <a:cubicBezTo>
                    <a:pt x="203" y="397"/>
                    <a:pt x="244" y="376"/>
                    <a:pt x="275" y="335"/>
                  </a:cubicBezTo>
                  <a:lnTo>
                    <a:pt x="275" y="389"/>
                  </a:lnTo>
                  <a:lnTo>
                    <a:pt x="341" y="389"/>
                  </a:lnTo>
                  <a:lnTo>
                    <a:pt x="341" y="0"/>
                  </a:lnTo>
                  <a:lnTo>
                    <a:pt x="275" y="0"/>
                  </a:lnTo>
                  <a:lnTo>
                    <a:pt x="275" y="2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2" name="Freeform 7"/>
            <p:cNvSpPr>
              <a:spLocks/>
            </p:cNvSpPr>
            <p:nvPr userDrawn="1"/>
          </p:nvSpPr>
          <p:spPr bwMode="auto">
            <a:xfrm>
              <a:off x="7167564" y="5021264"/>
              <a:ext cx="85725" cy="185738"/>
            </a:xfrm>
            <a:custGeom>
              <a:avLst/>
              <a:gdLst>
                <a:gd name="T0" fmla="*/ 119 w 239"/>
                <a:gd name="T1" fmla="*/ 0 h 509"/>
                <a:gd name="T2" fmla="*/ 53 w 239"/>
                <a:gd name="T3" fmla="*/ 0 h 509"/>
                <a:gd name="T4" fmla="*/ 53 w 239"/>
                <a:gd name="T5" fmla="*/ 114 h 509"/>
                <a:gd name="T6" fmla="*/ 0 w 239"/>
                <a:gd name="T7" fmla="*/ 114 h 509"/>
                <a:gd name="T8" fmla="*/ 0 w 239"/>
                <a:gd name="T9" fmla="*/ 174 h 509"/>
                <a:gd name="T10" fmla="*/ 53 w 239"/>
                <a:gd name="T11" fmla="*/ 174 h 509"/>
                <a:gd name="T12" fmla="*/ 53 w 239"/>
                <a:gd name="T13" fmla="*/ 397 h 509"/>
                <a:gd name="T14" fmla="*/ 165 w 239"/>
                <a:gd name="T15" fmla="*/ 509 h 509"/>
                <a:gd name="T16" fmla="*/ 235 w 239"/>
                <a:gd name="T17" fmla="*/ 493 h 509"/>
                <a:gd name="T18" fmla="*/ 238 w 239"/>
                <a:gd name="T19" fmla="*/ 491 h 509"/>
                <a:gd name="T20" fmla="*/ 238 w 239"/>
                <a:gd name="T21" fmla="*/ 431 h 509"/>
                <a:gd name="T22" fmla="*/ 230 w 239"/>
                <a:gd name="T23" fmla="*/ 435 h 509"/>
                <a:gd name="T24" fmla="*/ 178 w 239"/>
                <a:gd name="T25" fmla="*/ 448 h 509"/>
                <a:gd name="T26" fmla="*/ 119 w 239"/>
                <a:gd name="T27" fmla="*/ 390 h 509"/>
                <a:gd name="T28" fmla="*/ 119 w 239"/>
                <a:gd name="T29" fmla="*/ 174 h 509"/>
                <a:gd name="T30" fmla="*/ 239 w 239"/>
                <a:gd name="T31" fmla="*/ 174 h 509"/>
                <a:gd name="T32" fmla="*/ 239 w 239"/>
                <a:gd name="T33" fmla="*/ 114 h 509"/>
                <a:gd name="T34" fmla="*/ 119 w 239"/>
                <a:gd name="T35" fmla="*/ 114 h 509"/>
                <a:gd name="T36" fmla="*/ 119 w 239"/>
                <a:gd name="T37" fmla="*/ 0 h 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39" h="509">
                  <a:moveTo>
                    <a:pt x="119" y="0"/>
                  </a:moveTo>
                  <a:lnTo>
                    <a:pt x="53" y="0"/>
                  </a:lnTo>
                  <a:lnTo>
                    <a:pt x="53" y="114"/>
                  </a:lnTo>
                  <a:lnTo>
                    <a:pt x="0" y="114"/>
                  </a:lnTo>
                  <a:lnTo>
                    <a:pt x="0" y="174"/>
                  </a:lnTo>
                  <a:lnTo>
                    <a:pt x="53" y="174"/>
                  </a:lnTo>
                  <a:lnTo>
                    <a:pt x="53" y="397"/>
                  </a:lnTo>
                  <a:cubicBezTo>
                    <a:pt x="53" y="469"/>
                    <a:pt x="92" y="509"/>
                    <a:pt x="165" y="509"/>
                  </a:cubicBezTo>
                  <a:cubicBezTo>
                    <a:pt x="191" y="509"/>
                    <a:pt x="213" y="504"/>
                    <a:pt x="235" y="493"/>
                  </a:cubicBezTo>
                  <a:lnTo>
                    <a:pt x="238" y="491"/>
                  </a:lnTo>
                  <a:lnTo>
                    <a:pt x="238" y="431"/>
                  </a:lnTo>
                  <a:lnTo>
                    <a:pt x="230" y="435"/>
                  </a:lnTo>
                  <a:cubicBezTo>
                    <a:pt x="212" y="444"/>
                    <a:pt x="196" y="448"/>
                    <a:pt x="178" y="448"/>
                  </a:cubicBezTo>
                  <a:cubicBezTo>
                    <a:pt x="139" y="448"/>
                    <a:pt x="119" y="429"/>
                    <a:pt x="119" y="390"/>
                  </a:cubicBezTo>
                  <a:lnTo>
                    <a:pt x="119" y="174"/>
                  </a:lnTo>
                  <a:lnTo>
                    <a:pt x="239" y="174"/>
                  </a:lnTo>
                  <a:lnTo>
                    <a:pt x="239" y="114"/>
                  </a:lnTo>
                  <a:lnTo>
                    <a:pt x="119" y="114"/>
                  </a:lnTo>
                  <a:lnTo>
                    <a:pt x="11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3" name="Freeform 8"/>
            <p:cNvSpPr>
              <a:spLocks noEditPoints="1"/>
            </p:cNvSpPr>
            <p:nvPr userDrawn="1"/>
          </p:nvSpPr>
          <p:spPr bwMode="auto">
            <a:xfrm>
              <a:off x="7383464" y="5059364"/>
              <a:ext cx="147638" cy="147638"/>
            </a:xfrm>
            <a:custGeom>
              <a:avLst/>
              <a:gdLst>
                <a:gd name="T0" fmla="*/ 203 w 405"/>
                <a:gd name="T1" fmla="*/ 0 h 405"/>
                <a:gd name="T2" fmla="*/ 0 w 405"/>
                <a:gd name="T3" fmla="*/ 204 h 405"/>
                <a:gd name="T4" fmla="*/ 201 w 405"/>
                <a:gd name="T5" fmla="*/ 405 h 405"/>
                <a:gd name="T6" fmla="*/ 405 w 405"/>
                <a:gd name="T7" fmla="*/ 201 h 405"/>
                <a:gd name="T8" fmla="*/ 203 w 405"/>
                <a:gd name="T9" fmla="*/ 0 h 405"/>
                <a:gd name="T10" fmla="*/ 203 w 405"/>
                <a:gd name="T11" fmla="*/ 344 h 405"/>
                <a:gd name="T12" fmla="*/ 203 w 405"/>
                <a:gd name="T13" fmla="*/ 344 h 405"/>
                <a:gd name="T14" fmla="*/ 68 w 405"/>
                <a:gd name="T15" fmla="*/ 201 h 405"/>
                <a:gd name="T16" fmla="*/ 201 w 405"/>
                <a:gd name="T17" fmla="*/ 60 h 405"/>
                <a:gd name="T18" fmla="*/ 337 w 405"/>
                <a:gd name="T19" fmla="*/ 204 h 405"/>
                <a:gd name="T20" fmla="*/ 203 w 405"/>
                <a:gd name="T21" fmla="*/ 344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5" h="405">
                  <a:moveTo>
                    <a:pt x="203" y="0"/>
                  </a:moveTo>
                  <a:cubicBezTo>
                    <a:pt x="89" y="0"/>
                    <a:pt x="0" y="89"/>
                    <a:pt x="0" y="204"/>
                  </a:cubicBezTo>
                  <a:cubicBezTo>
                    <a:pt x="0" y="317"/>
                    <a:pt x="89" y="405"/>
                    <a:pt x="201" y="405"/>
                  </a:cubicBezTo>
                  <a:cubicBezTo>
                    <a:pt x="316" y="405"/>
                    <a:pt x="405" y="316"/>
                    <a:pt x="405" y="201"/>
                  </a:cubicBezTo>
                  <a:cubicBezTo>
                    <a:pt x="405" y="88"/>
                    <a:pt x="316" y="0"/>
                    <a:pt x="203" y="0"/>
                  </a:cubicBezTo>
                  <a:close/>
                  <a:moveTo>
                    <a:pt x="203" y="344"/>
                  </a:moveTo>
                  <a:lnTo>
                    <a:pt x="203" y="344"/>
                  </a:lnTo>
                  <a:cubicBezTo>
                    <a:pt x="127" y="344"/>
                    <a:pt x="68" y="282"/>
                    <a:pt x="68" y="201"/>
                  </a:cubicBezTo>
                  <a:cubicBezTo>
                    <a:pt x="68" y="121"/>
                    <a:pt x="126" y="60"/>
                    <a:pt x="201" y="60"/>
                  </a:cubicBezTo>
                  <a:cubicBezTo>
                    <a:pt x="277" y="60"/>
                    <a:pt x="337" y="123"/>
                    <a:pt x="337" y="204"/>
                  </a:cubicBezTo>
                  <a:cubicBezTo>
                    <a:pt x="337" y="284"/>
                    <a:pt x="279" y="344"/>
                    <a:pt x="203" y="3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4" name="Freeform 9"/>
            <p:cNvSpPr>
              <a:spLocks/>
            </p:cNvSpPr>
            <p:nvPr userDrawn="1"/>
          </p:nvSpPr>
          <p:spPr bwMode="auto">
            <a:xfrm>
              <a:off x="7561264" y="5005389"/>
              <a:ext cx="85725" cy="198438"/>
            </a:xfrm>
            <a:custGeom>
              <a:avLst/>
              <a:gdLst>
                <a:gd name="T0" fmla="*/ 171 w 238"/>
                <a:gd name="T1" fmla="*/ 0 h 548"/>
                <a:gd name="T2" fmla="*/ 86 w 238"/>
                <a:gd name="T3" fmla="*/ 31 h 548"/>
                <a:gd name="T4" fmla="*/ 51 w 238"/>
                <a:gd name="T5" fmla="*/ 132 h 548"/>
                <a:gd name="T6" fmla="*/ 51 w 238"/>
                <a:gd name="T7" fmla="*/ 160 h 548"/>
                <a:gd name="T8" fmla="*/ 0 w 238"/>
                <a:gd name="T9" fmla="*/ 160 h 548"/>
                <a:gd name="T10" fmla="*/ 0 w 238"/>
                <a:gd name="T11" fmla="*/ 219 h 548"/>
                <a:gd name="T12" fmla="*/ 51 w 238"/>
                <a:gd name="T13" fmla="*/ 219 h 548"/>
                <a:gd name="T14" fmla="*/ 51 w 238"/>
                <a:gd name="T15" fmla="*/ 548 h 548"/>
                <a:gd name="T16" fmla="*/ 118 w 238"/>
                <a:gd name="T17" fmla="*/ 548 h 548"/>
                <a:gd name="T18" fmla="*/ 118 w 238"/>
                <a:gd name="T19" fmla="*/ 219 h 548"/>
                <a:gd name="T20" fmla="*/ 237 w 238"/>
                <a:gd name="T21" fmla="*/ 219 h 548"/>
                <a:gd name="T22" fmla="*/ 237 w 238"/>
                <a:gd name="T23" fmla="*/ 161 h 548"/>
                <a:gd name="T24" fmla="*/ 117 w 238"/>
                <a:gd name="T25" fmla="*/ 161 h 548"/>
                <a:gd name="T26" fmla="*/ 117 w 238"/>
                <a:gd name="T27" fmla="*/ 135 h 548"/>
                <a:gd name="T28" fmla="*/ 178 w 238"/>
                <a:gd name="T29" fmla="*/ 60 h 548"/>
                <a:gd name="T30" fmla="*/ 232 w 238"/>
                <a:gd name="T31" fmla="*/ 69 h 548"/>
                <a:gd name="T32" fmla="*/ 238 w 238"/>
                <a:gd name="T33" fmla="*/ 71 h 548"/>
                <a:gd name="T34" fmla="*/ 238 w 238"/>
                <a:gd name="T35" fmla="*/ 11 h 548"/>
                <a:gd name="T36" fmla="*/ 235 w 238"/>
                <a:gd name="T37" fmla="*/ 10 h 548"/>
                <a:gd name="T38" fmla="*/ 171 w 238"/>
                <a:gd name="T39" fmla="*/ 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38" h="548">
                  <a:moveTo>
                    <a:pt x="171" y="0"/>
                  </a:moveTo>
                  <a:cubicBezTo>
                    <a:pt x="135" y="0"/>
                    <a:pt x="106" y="11"/>
                    <a:pt x="86" y="31"/>
                  </a:cubicBezTo>
                  <a:cubicBezTo>
                    <a:pt x="63" y="54"/>
                    <a:pt x="51" y="89"/>
                    <a:pt x="51" y="132"/>
                  </a:cubicBezTo>
                  <a:lnTo>
                    <a:pt x="51" y="160"/>
                  </a:lnTo>
                  <a:lnTo>
                    <a:pt x="0" y="160"/>
                  </a:lnTo>
                  <a:lnTo>
                    <a:pt x="0" y="219"/>
                  </a:lnTo>
                  <a:lnTo>
                    <a:pt x="51" y="219"/>
                  </a:lnTo>
                  <a:lnTo>
                    <a:pt x="51" y="548"/>
                  </a:lnTo>
                  <a:lnTo>
                    <a:pt x="118" y="548"/>
                  </a:lnTo>
                  <a:lnTo>
                    <a:pt x="118" y="219"/>
                  </a:lnTo>
                  <a:lnTo>
                    <a:pt x="237" y="219"/>
                  </a:lnTo>
                  <a:lnTo>
                    <a:pt x="237" y="161"/>
                  </a:lnTo>
                  <a:lnTo>
                    <a:pt x="117" y="161"/>
                  </a:lnTo>
                  <a:lnTo>
                    <a:pt x="117" y="135"/>
                  </a:lnTo>
                  <a:cubicBezTo>
                    <a:pt x="117" y="84"/>
                    <a:pt x="137" y="60"/>
                    <a:pt x="178" y="60"/>
                  </a:cubicBezTo>
                  <a:cubicBezTo>
                    <a:pt x="196" y="60"/>
                    <a:pt x="210" y="63"/>
                    <a:pt x="232" y="69"/>
                  </a:cubicBezTo>
                  <a:lnTo>
                    <a:pt x="238" y="71"/>
                  </a:lnTo>
                  <a:lnTo>
                    <a:pt x="238" y="11"/>
                  </a:lnTo>
                  <a:lnTo>
                    <a:pt x="235" y="10"/>
                  </a:lnTo>
                  <a:cubicBezTo>
                    <a:pt x="215" y="3"/>
                    <a:pt x="197" y="0"/>
                    <a:pt x="17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5" name="Freeform 10"/>
            <p:cNvSpPr>
              <a:spLocks/>
            </p:cNvSpPr>
            <p:nvPr userDrawn="1"/>
          </p:nvSpPr>
          <p:spPr bwMode="auto">
            <a:xfrm>
              <a:off x="7773989" y="5013326"/>
              <a:ext cx="152400" cy="190500"/>
            </a:xfrm>
            <a:custGeom>
              <a:avLst/>
              <a:gdLst>
                <a:gd name="T0" fmla="*/ 353 w 421"/>
                <a:gd name="T1" fmla="*/ 228 h 523"/>
                <a:gd name="T2" fmla="*/ 68 w 421"/>
                <a:gd name="T3" fmla="*/ 228 h 523"/>
                <a:gd name="T4" fmla="*/ 68 w 421"/>
                <a:gd name="T5" fmla="*/ 0 h 523"/>
                <a:gd name="T6" fmla="*/ 0 w 421"/>
                <a:gd name="T7" fmla="*/ 0 h 523"/>
                <a:gd name="T8" fmla="*/ 0 w 421"/>
                <a:gd name="T9" fmla="*/ 523 h 523"/>
                <a:gd name="T10" fmla="*/ 68 w 421"/>
                <a:gd name="T11" fmla="*/ 523 h 523"/>
                <a:gd name="T12" fmla="*/ 68 w 421"/>
                <a:gd name="T13" fmla="*/ 292 h 523"/>
                <a:gd name="T14" fmla="*/ 353 w 421"/>
                <a:gd name="T15" fmla="*/ 292 h 523"/>
                <a:gd name="T16" fmla="*/ 353 w 421"/>
                <a:gd name="T17" fmla="*/ 523 h 523"/>
                <a:gd name="T18" fmla="*/ 421 w 421"/>
                <a:gd name="T19" fmla="*/ 523 h 523"/>
                <a:gd name="T20" fmla="*/ 421 w 421"/>
                <a:gd name="T21" fmla="*/ 0 h 523"/>
                <a:gd name="T22" fmla="*/ 353 w 421"/>
                <a:gd name="T23" fmla="*/ 0 h 523"/>
                <a:gd name="T24" fmla="*/ 353 w 421"/>
                <a:gd name="T25" fmla="*/ 228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1" h="523">
                  <a:moveTo>
                    <a:pt x="353" y="228"/>
                  </a:moveTo>
                  <a:lnTo>
                    <a:pt x="68" y="228"/>
                  </a:lnTo>
                  <a:lnTo>
                    <a:pt x="68" y="0"/>
                  </a:lnTo>
                  <a:lnTo>
                    <a:pt x="0" y="0"/>
                  </a:lnTo>
                  <a:lnTo>
                    <a:pt x="0" y="523"/>
                  </a:lnTo>
                  <a:lnTo>
                    <a:pt x="68" y="523"/>
                  </a:lnTo>
                  <a:lnTo>
                    <a:pt x="68" y="292"/>
                  </a:lnTo>
                  <a:lnTo>
                    <a:pt x="353" y="292"/>
                  </a:lnTo>
                  <a:lnTo>
                    <a:pt x="353" y="523"/>
                  </a:lnTo>
                  <a:lnTo>
                    <a:pt x="421" y="523"/>
                  </a:lnTo>
                  <a:lnTo>
                    <a:pt x="421" y="0"/>
                  </a:lnTo>
                  <a:lnTo>
                    <a:pt x="353" y="0"/>
                  </a:lnTo>
                  <a:lnTo>
                    <a:pt x="353" y="2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6" name="Freeform 11"/>
            <p:cNvSpPr>
              <a:spLocks noEditPoints="1"/>
            </p:cNvSpPr>
            <p:nvPr userDrawn="1"/>
          </p:nvSpPr>
          <p:spPr bwMode="auto">
            <a:xfrm>
              <a:off x="7970839" y="5059364"/>
              <a:ext cx="146050" cy="147638"/>
            </a:xfrm>
            <a:custGeom>
              <a:avLst/>
              <a:gdLst>
                <a:gd name="T0" fmla="*/ 202 w 404"/>
                <a:gd name="T1" fmla="*/ 0 h 405"/>
                <a:gd name="T2" fmla="*/ 0 w 404"/>
                <a:gd name="T3" fmla="*/ 204 h 405"/>
                <a:gd name="T4" fmla="*/ 201 w 404"/>
                <a:gd name="T5" fmla="*/ 405 h 405"/>
                <a:gd name="T6" fmla="*/ 404 w 404"/>
                <a:gd name="T7" fmla="*/ 201 h 405"/>
                <a:gd name="T8" fmla="*/ 202 w 404"/>
                <a:gd name="T9" fmla="*/ 0 h 405"/>
                <a:gd name="T10" fmla="*/ 202 w 404"/>
                <a:gd name="T11" fmla="*/ 344 h 405"/>
                <a:gd name="T12" fmla="*/ 202 w 404"/>
                <a:gd name="T13" fmla="*/ 344 h 405"/>
                <a:gd name="T14" fmla="*/ 68 w 404"/>
                <a:gd name="T15" fmla="*/ 201 h 405"/>
                <a:gd name="T16" fmla="*/ 201 w 404"/>
                <a:gd name="T17" fmla="*/ 60 h 405"/>
                <a:gd name="T18" fmla="*/ 336 w 404"/>
                <a:gd name="T19" fmla="*/ 204 h 405"/>
                <a:gd name="T20" fmla="*/ 202 w 404"/>
                <a:gd name="T21" fmla="*/ 344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4" h="405">
                  <a:moveTo>
                    <a:pt x="202" y="0"/>
                  </a:moveTo>
                  <a:cubicBezTo>
                    <a:pt x="89" y="0"/>
                    <a:pt x="0" y="89"/>
                    <a:pt x="0" y="204"/>
                  </a:cubicBezTo>
                  <a:cubicBezTo>
                    <a:pt x="0" y="317"/>
                    <a:pt x="88" y="405"/>
                    <a:pt x="201" y="405"/>
                  </a:cubicBezTo>
                  <a:cubicBezTo>
                    <a:pt x="315" y="405"/>
                    <a:pt x="404" y="316"/>
                    <a:pt x="404" y="201"/>
                  </a:cubicBezTo>
                  <a:cubicBezTo>
                    <a:pt x="404" y="88"/>
                    <a:pt x="316" y="0"/>
                    <a:pt x="202" y="0"/>
                  </a:cubicBezTo>
                  <a:close/>
                  <a:moveTo>
                    <a:pt x="202" y="344"/>
                  </a:moveTo>
                  <a:lnTo>
                    <a:pt x="202" y="344"/>
                  </a:lnTo>
                  <a:cubicBezTo>
                    <a:pt x="127" y="344"/>
                    <a:pt x="68" y="282"/>
                    <a:pt x="68" y="201"/>
                  </a:cubicBezTo>
                  <a:cubicBezTo>
                    <a:pt x="68" y="121"/>
                    <a:pt x="125" y="60"/>
                    <a:pt x="201" y="60"/>
                  </a:cubicBezTo>
                  <a:cubicBezTo>
                    <a:pt x="277" y="60"/>
                    <a:pt x="336" y="123"/>
                    <a:pt x="336" y="204"/>
                  </a:cubicBezTo>
                  <a:cubicBezTo>
                    <a:pt x="336" y="284"/>
                    <a:pt x="279" y="344"/>
                    <a:pt x="202" y="3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7" name="Freeform 12"/>
            <p:cNvSpPr>
              <a:spLocks/>
            </p:cNvSpPr>
            <p:nvPr userDrawn="1"/>
          </p:nvSpPr>
          <p:spPr bwMode="auto">
            <a:xfrm>
              <a:off x="8159751" y="5059364"/>
              <a:ext cx="211138" cy="144463"/>
            </a:xfrm>
            <a:custGeom>
              <a:avLst/>
              <a:gdLst>
                <a:gd name="T0" fmla="*/ 438 w 583"/>
                <a:gd name="T1" fmla="*/ 0 h 397"/>
                <a:gd name="T2" fmla="*/ 305 w 583"/>
                <a:gd name="T3" fmla="*/ 70 h 397"/>
                <a:gd name="T4" fmla="*/ 183 w 583"/>
                <a:gd name="T5" fmla="*/ 0 h 397"/>
                <a:gd name="T6" fmla="*/ 66 w 583"/>
                <a:gd name="T7" fmla="*/ 60 h 397"/>
                <a:gd name="T8" fmla="*/ 66 w 583"/>
                <a:gd name="T9" fmla="*/ 8 h 397"/>
                <a:gd name="T10" fmla="*/ 0 w 583"/>
                <a:gd name="T11" fmla="*/ 8 h 397"/>
                <a:gd name="T12" fmla="*/ 0 w 583"/>
                <a:gd name="T13" fmla="*/ 397 h 397"/>
                <a:gd name="T14" fmla="*/ 66 w 583"/>
                <a:gd name="T15" fmla="*/ 397 h 397"/>
                <a:gd name="T16" fmla="*/ 66 w 583"/>
                <a:gd name="T17" fmla="*/ 176 h 397"/>
                <a:gd name="T18" fmla="*/ 166 w 583"/>
                <a:gd name="T19" fmla="*/ 62 h 397"/>
                <a:gd name="T20" fmla="*/ 258 w 583"/>
                <a:gd name="T21" fmla="*/ 169 h 397"/>
                <a:gd name="T22" fmla="*/ 258 w 583"/>
                <a:gd name="T23" fmla="*/ 397 h 397"/>
                <a:gd name="T24" fmla="*/ 324 w 583"/>
                <a:gd name="T25" fmla="*/ 397 h 397"/>
                <a:gd name="T26" fmla="*/ 324 w 583"/>
                <a:gd name="T27" fmla="*/ 174 h 397"/>
                <a:gd name="T28" fmla="*/ 424 w 583"/>
                <a:gd name="T29" fmla="*/ 62 h 397"/>
                <a:gd name="T30" fmla="*/ 517 w 583"/>
                <a:gd name="T31" fmla="*/ 171 h 397"/>
                <a:gd name="T32" fmla="*/ 517 w 583"/>
                <a:gd name="T33" fmla="*/ 397 h 397"/>
                <a:gd name="T34" fmla="*/ 583 w 583"/>
                <a:gd name="T35" fmla="*/ 397 h 397"/>
                <a:gd name="T36" fmla="*/ 583 w 583"/>
                <a:gd name="T37" fmla="*/ 157 h 397"/>
                <a:gd name="T38" fmla="*/ 438 w 583"/>
                <a:gd name="T39" fmla="*/ 0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83" h="397">
                  <a:moveTo>
                    <a:pt x="438" y="0"/>
                  </a:moveTo>
                  <a:cubicBezTo>
                    <a:pt x="382" y="0"/>
                    <a:pt x="339" y="23"/>
                    <a:pt x="305" y="70"/>
                  </a:cubicBezTo>
                  <a:cubicBezTo>
                    <a:pt x="280" y="25"/>
                    <a:pt x="237" y="0"/>
                    <a:pt x="183" y="0"/>
                  </a:cubicBezTo>
                  <a:cubicBezTo>
                    <a:pt x="124" y="0"/>
                    <a:pt x="89" y="30"/>
                    <a:pt x="66" y="60"/>
                  </a:cubicBezTo>
                  <a:lnTo>
                    <a:pt x="66" y="8"/>
                  </a:lnTo>
                  <a:lnTo>
                    <a:pt x="0" y="8"/>
                  </a:lnTo>
                  <a:lnTo>
                    <a:pt x="0" y="397"/>
                  </a:lnTo>
                  <a:lnTo>
                    <a:pt x="66" y="397"/>
                  </a:lnTo>
                  <a:lnTo>
                    <a:pt x="66" y="176"/>
                  </a:lnTo>
                  <a:cubicBezTo>
                    <a:pt x="66" y="110"/>
                    <a:pt x="109" y="62"/>
                    <a:pt x="166" y="62"/>
                  </a:cubicBezTo>
                  <a:cubicBezTo>
                    <a:pt x="224" y="62"/>
                    <a:pt x="258" y="102"/>
                    <a:pt x="258" y="169"/>
                  </a:cubicBezTo>
                  <a:lnTo>
                    <a:pt x="258" y="397"/>
                  </a:lnTo>
                  <a:lnTo>
                    <a:pt x="324" y="397"/>
                  </a:lnTo>
                  <a:lnTo>
                    <a:pt x="324" y="174"/>
                  </a:lnTo>
                  <a:cubicBezTo>
                    <a:pt x="324" y="96"/>
                    <a:pt x="374" y="62"/>
                    <a:pt x="424" y="62"/>
                  </a:cubicBezTo>
                  <a:cubicBezTo>
                    <a:pt x="483" y="62"/>
                    <a:pt x="517" y="101"/>
                    <a:pt x="517" y="171"/>
                  </a:cubicBezTo>
                  <a:lnTo>
                    <a:pt x="517" y="397"/>
                  </a:lnTo>
                  <a:lnTo>
                    <a:pt x="583" y="397"/>
                  </a:lnTo>
                  <a:lnTo>
                    <a:pt x="583" y="157"/>
                  </a:lnTo>
                  <a:cubicBezTo>
                    <a:pt x="583" y="60"/>
                    <a:pt x="528" y="0"/>
                    <a:pt x="43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8" name="Freeform 13"/>
            <p:cNvSpPr>
              <a:spLocks noEditPoints="1"/>
            </p:cNvSpPr>
            <p:nvPr userDrawn="1"/>
          </p:nvSpPr>
          <p:spPr bwMode="auto">
            <a:xfrm>
              <a:off x="8410576" y="5059364"/>
              <a:ext cx="133350" cy="147638"/>
            </a:xfrm>
            <a:custGeom>
              <a:avLst/>
              <a:gdLst>
                <a:gd name="T0" fmla="*/ 186 w 368"/>
                <a:gd name="T1" fmla="*/ 0 h 405"/>
                <a:gd name="T2" fmla="*/ 0 w 368"/>
                <a:gd name="T3" fmla="*/ 203 h 405"/>
                <a:gd name="T4" fmla="*/ 194 w 368"/>
                <a:gd name="T5" fmla="*/ 405 h 405"/>
                <a:gd name="T6" fmla="*/ 353 w 368"/>
                <a:gd name="T7" fmla="*/ 333 h 405"/>
                <a:gd name="T8" fmla="*/ 357 w 368"/>
                <a:gd name="T9" fmla="*/ 329 h 405"/>
                <a:gd name="T10" fmla="*/ 314 w 368"/>
                <a:gd name="T11" fmla="*/ 291 h 405"/>
                <a:gd name="T12" fmla="*/ 311 w 368"/>
                <a:gd name="T13" fmla="*/ 294 h 405"/>
                <a:gd name="T14" fmla="*/ 195 w 368"/>
                <a:gd name="T15" fmla="*/ 346 h 405"/>
                <a:gd name="T16" fmla="*/ 68 w 368"/>
                <a:gd name="T17" fmla="*/ 231 h 405"/>
                <a:gd name="T18" fmla="*/ 367 w 368"/>
                <a:gd name="T19" fmla="*/ 231 h 405"/>
                <a:gd name="T20" fmla="*/ 367 w 368"/>
                <a:gd name="T21" fmla="*/ 226 h 405"/>
                <a:gd name="T22" fmla="*/ 368 w 368"/>
                <a:gd name="T23" fmla="*/ 206 h 405"/>
                <a:gd name="T24" fmla="*/ 186 w 368"/>
                <a:gd name="T25" fmla="*/ 0 h 405"/>
                <a:gd name="T26" fmla="*/ 185 w 368"/>
                <a:gd name="T27" fmla="*/ 58 h 405"/>
                <a:gd name="T28" fmla="*/ 185 w 368"/>
                <a:gd name="T29" fmla="*/ 58 h 405"/>
                <a:gd name="T30" fmla="*/ 300 w 368"/>
                <a:gd name="T31" fmla="*/ 175 h 405"/>
                <a:gd name="T32" fmla="*/ 68 w 368"/>
                <a:gd name="T33" fmla="*/ 175 h 405"/>
                <a:gd name="T34" fmla="*/ 185 w 368"/>
                <a:gd name="T35" fmla="*/ 58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8" h="405">
                  <a:moveTo>
                    <a:pt x="186" y="0"/>
                  </a:moveTo>
                  <a:cubicBezTo>
                    <a:pt x="80" y="0"/>
                    <a:pt x="0" y="87"/>
                    <a:pt x="0" y="203"/>
                  </a:cubicBezTo>
                  <a:cubicBezTo>
                    <a:pt x="0" y="318"/>
                    <a:pt x="83" y="405"/>
                    <a:pt x="194" y="405"/>
                  </a:cubicBezTo>
                  <a:cubicBezTo>
                    <a:pt x="259" y="405"/>
                    <a:pt x="308" y="383"/>
                    <a:pt x="353" y="333"/>
                  </a:cubicBezTo>
                  <a:lnTo>
                    <a:pt x="357" y="329"/>
                  </a:lnTo>
                  <a:lnTo>
                    <a:pt x="314" y="291"/>
                  </a:lnTo>
                  <a:lnTo>
                    <a:pt x="311" y="294"/>
                  </a:lnTo>
                  <a:cubicBezTo>
                    <a:pt x="277" y="329"/>
                    <a:pt x="240" y="346"/>
                    <a:pt x="195" y="346"/>
                  </a:cubicBezTo>
                  <a:cubicBezTo>
                    <a:pt x="128" y="346"/>
                    <a:pt x="77" y="300"/>
                    <a:pt x="68" y="231"/>
                  </a:cubicBezTo>
                  <a:lnTo>
                    <a:pt x="367" y="231"/>
                  </a:lnTo>
                  <a:lnTo>
                    <a:pt x="367" y="226"/>
                  </a:lnTo>
                  <a:cubicBezTo>
                    <a:pt x="368" y="217"/>
                    <a:pt x="368" y="211"/>
                    <a:pt x="368" y="206"/>
                  </a:cubicBezTo>
                  <a:cubicBezTo>
                    <a:pt x="368" y="83"/>
                    <a:pt x="295" y="0"/>
                    <a:pt x="186" y="0"/>
                  </a:cubicBezTo>
                  <a:close/>
                  <a:moveTo>
                    <a:pt x="185" y="58"/>
                  </a:moveTo>
                  <a:lnTo>
                    <a:pt x="185" y="58"/>
                  </a:lnTo>
                  <a:cubicBezTo>
                    <a:pt x="259" y="58"/>
                    <a:pt x="293" y="117"/>
                    <a:pt x="300" y="175"/>
                  </a:cubicBezTo>
                  <a:lnTo>
                    <a:pt x="68" y="175"/>
                  </a:lnTo>
                  <a:cubicBezTo>
                    <a:pt x="78" y="106"/>
                    <a:pt x="125" y="58"/>
                    <a:pt x="185" y="5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9" name="Freeform 14"/>
            <p:cNvSpPr>
              <a:spLocks/>
            </p:cNvSpPr>
            <p:nvPr userDrawn="1"/>
          </p:nvSpPr>
          <p:spPr bwMode="auto">
            <a:xfrm>
              <a:off x="8675689" y="5013326"/>
              <a:ext cx="180975" cy="190500"/>
            </a:xfrm>
            <a:custGeom>
              <a:avLst/>
              <a:gdLst>
                <a:gd name="T0" fmla="*/ 250 w 500"/>
                <a:gd name="T1" fmla="*/ 275 h 523"/>
                <a:gd name="T2" fmla="*/ 63 w 500"/>
                <a:gd name="T3" fmla="*/ 0 h 523"/>
                <a:gd name="T4" fmla="*/ 0 w 500"/>
                <a:gd name="T5" fmla="*/ 0 h 523"/>
                <a:gd name="T6" fmla="*/ 0 w 500"/>
                <a:gd name="T7" fmla="*/ 523 h 523"/>
                <a:gd name="T8" fmla="*/ 66 w 500"/>
                <a:gd name="T9" fmla="*/ 523 h 523"/>
                <a:gd name="T10" fmla="*/ 66 w 500"/>
                <a:gd name="T11" fmla="*/ 120 h 523"/>
                <a:gd name="T12" fmla="*/ 247 w 500"/>
                <a:gd name="T13" fmla="*/ 382 h 523"/>
                <a:gd name="T14" fmla="*/ 253 w 500"/>
                <a:gd name="T15" fmla="*/ 382 h 523"/>
                <a:gd name="T16" fmla="*/ 432 w 500"/>
                <a:gd name="T17" fmla="*/ 120 h 523"/>
                <a:gd name="T18" fmla="*/ 432 w 500"/>
                <a:gd name="T19" fmla="*/ 523 h 523"/>
                <a:gd name="T20" fmla="*/ 500 w 500"/>
                <a:gd name="T21" fmla="*/ 523 h 523"/>
                <a:gd name="T22" fmla="*/ 500 w 500"/>
                <a:gd name="T23" fmla="*/ 0 h 523"/>
                <a:gd name="T24" fmla="*/ 432 w 500"/>
                <a:gd name="T25" fmla="*/ 3 h 523"/>
                <a:gd name="T26" fmla="*/ 250 w 500"/>
                <a:gd name="T27" fmla="*/ 275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00" h="523">
                  <a:moveTo>
                    <a:pt x="250" y="275"/>
                  </a:moveTo>
                  <a:lnTo>
                    <a:pt x="63" y="0"/>
                  </a:lnTo>
                  <a:lnTo>
                    <a:pt x="0" y="0"/>
                  </a:lnTo>
                  <a:lnTo>
                    <a:pt x="0" y="523"/>
                  </a:lnTo>
                  <a:lnTo>
                    <a:pt x="66" y="523"/>
                  </a:lnTo>
                  <a:lnTo>
                    <a:pt x="66" y="120"/>
                  </a:lnTo>
                  <a:lnTo>
                    <a:pt x="247" y="382"/>
                  </a:lnTo>
                  <a:lnTo>
                    <a:pt x="253" y="382"/>
                  </a:lnTo>
                  <a:lnTo>
                    <a:pt x="432" y="120"/>
                  </a:lnTo>
                  <a:lnTo>
                    <a:pt x="432" y="523"/>
                  </a:lnTo>
                  <a:lnTo>
                    <a:pt x="500" y="523"/>
                  </a:lnTo>
                  <a:lnTo>
                    <a:pt x="500" y="0"/>
                  </a:lnTo>
                  <a:lnTo>
                    <a:pt x="432" y="3"/>
                  </a:lnTo>
                  <a:lnTo>
                    <a:pt x="250" y="2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0" name="Freeform 15"/>
            <p:cNvSpPr>
              <a:spLocks noEditPoints="1"/>
            </p:cNvSpPr>
            <p:nvPr userDrawn="1"/>
          </p:nvSpPr>
          <p:spPr bwMode="auto">
            <a:xfrm>
              <a:off x="8901114" y="5059364"/>
              <a:ext cx="133350" cy="147638"/>
            </a:xfrm>
            <a:custGeom>
              <a:avLst/>
              <a:gdLst>
                <a:gd name="T0" fmla="*/ 187 w 369"/>
                <a:gd name="T1" fmla="*/ 0 h 405"/>
                <a:gd name="T2" fmla="*/ 0 w 369"/>
                <a:gd name="T3" fmla="*/ 203 h 405"/>
                <a:gd name="T4" fmla="*/ 194 w 369"/>
                <a:gd name="T5" fmla="*/ 405 h 405"/>
                <a:gd name="T6" fmla="*/ 354 w 369"/>
                <a:gd name="T7" fmla="*/ 333 h 405"/>
                <a:gd name="T8" fmla="*/ 358 w 369"/>
                <a:gd name="T9" fmla="*/ 329 h 405"/>
                <a:gd name="T10" fmla="*/ 315 w 369"/>
                <a:gd name="T11" fmla="*/ 291 h 405"/>
                <a:gd name="T12" fmla="*/ 311 w 369"/>
                <a:gd name="T13" fmla="*/ 294 h 405"/>
                <a:gd name="T14" fmla="*/ 196 w 369"/>
                <a:gd name="T15" fmla="*/ 346 h 405"/>
                <a:gd name="T16" fmla="*/ 69 w 369"/>
                <a:gd name="T17" fmla="*/ 231 h 405"/>
                <a:gd name="T18" fmla="*/ 367 w 369"/>
                <a:gd name="T19" fmla="*/ 231 h 405"/>
                <a:gd name="T20" fmla="*/ 368 w 369"/>
                <a:gd name="T21" fmla="*/ 226 h 405"/>
                <a:gd name="T22" fmla="*/ 369 w 369"/>
                <a:gd name="T23" fmla="*/ 206 h 405"/>
                <a:gd name="T24" fmla="*/ 187 w 369"/>
                <a:gd name="T25" fmla="*/ 0 h 405"/>
                <a:gd name="T26" fmla="*/ 186 w 369"/>
                <a:gd name="T27" fmla="*/ 58 h 405"/>
                <a:gd name="T28" fmla="*/ 186 w 369"/>
                <a:gd name="T29" fmla="*/ 58 h 405"/>
                <a:gd name="T30" fmla="*/ 300 w 369"/>
                <a:gd name="T31" fmla="*/ 175 h 405"/>
                <a:gd name="T32" fmla="*/ 69 w 369"/>
                <a:gd name="T33" fmla="*/ 175 h 405"/>
                <a:gd name="T34" fmla="*/ 186 w 369"/>
                <a:gd name="T35" fmla="*/ 58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9" h="405">
                  <a:moveTo>
                    <a:pt x="187" y="0"/>
                  </a:moveTo>
                  <a:cubicBezTo>
                    <a:pt x="81" y="0"/>
                    <a:pt x="0" y="87"/>
                    <a:pt x="0" y="203"/>
                  </a:cubicBezTo>
                  <a:cubicBezTo>
                    <a:pt x="0" y="318"/>
                    <a:pt x="84" y="405"/>
                    <a:pt x="194" y="405"/>
                  </a:cubicBezTo>
                  <a:cubicBezTo>
                    <a:pt x="260" y="405"/>
                    <a:pt x="309" y="383"/>
                    <a:pt x="354" y="333"/>
                  </a:cubicBezTo>
                  <a:lnTo>
                    <a:pt x="358" y="329"/>
                  </a:lnTo>
                  <a:lnTo>
                    <a:pt x="315" y="291"/>
                  </a:lnTo>
                  <a:lnTo>
                    <a:pt x="311" y="294"/>
                  </a:lnTo>
                  <a:cubicBezTo>
                    <a:pt x="278" y="329"/>
                    <a:pt x="241" y="346"/>
                    <a:pt x="196" y="346"/>
                  </a:cubicBezTo>
                  <a:cubicBezTo>
                    <a:pt x="128" y="346"/>
                    <a:pt x="78" y="300"/>
                    <a:pt x="69" y="231"/>
                  </a:cubicBezTo>
                  <a:lnTo>
                    <a:pt x="367" y="231"/>
                  </a:lnTo>
                  <a:lnTo>
                    <a:pt x="368" y="226"/>
                  </a:lnTo>
                  <a:cubicBezTo>
                    <a:pt x="369" y="217"/>
                    <a:pt x="369" y="211"/>
                    <a:pt x="369" y="206"/>
                  </a:cubicBezTo>
                  <a:cubicBezTo>
                    <a:pt x="369" y="83"/>
                    <a:pt x="296" y="0"/>
                    <a:pt x="187" y="0"/>
                  </a:cubicBezTo>
                  <a:close/>
                  <a:moveTo>
                    <a:pt x="186" y="58"/>
                  </a:moveTo>
                  <a:lnTo>
                    <a:pt x="186" y="58"/>
                  </a:lnTo>
                  <a:cubicBezTo>
                    <a:pt x="260" y="58"/>
                    <a:pt x="293" y="117"/>
                    <a:pt x="300" y="175"/>
                  </a:cubicBezTo>
                  <a:lnTo>
                    <a:pt x="69" y="175"/>
                  </a:lnTo>
                  <a:cubicBezTo>
                    <a:pt x="79" y="106"/>
                    <a:pt x="126" y="58"/>
                    <a:pt x="186" y="5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1" name="Freeform 16"/>
            <p:cNvSpPr>
              <a:spLocks noEditPoints="1"/>
            </p:cNvSpPr>
            <p:nvPr userDrawn="1"/>
          </p:nvSpPr>
          <p:spPr bwMode="auto">
            <a:xfrm>
              <a:off x="9067801" y="5005389"/>
              <a:ext cx="141288" cy="201613"/>
            </a:xfrm>
            <a:custGeom>
              <a:avLst/>
              <a:gdLst>
                <a:gd name="T0" fmla="*/ 325 w 392"/>
                <a:gd name="T1" fmla="*/ 218 h 553"/>
                <a:gd name="T2" fmla="*/ 186 w 392"/>
                <a:gd name="T3" fmla="*/ 148 h 553"/>
                <a:gd name="T4" fmla="*/ 0 w 392"/>
                <a:gd name="T5" fmla="*/ 351 h 553"/>
                <a:gd name="T6" fmla="*/ 186 w 392"/>
                <a:gd name="T7" fmla="*/ 553 h 553"/>
                <a:gd name="T8" fmla="*/ 325 w 392"/>
                <a:gd name="T9" fmla="*/ 480 h 553"/>
                <a:gd name="T10" fmla="*/ 325 w 392"/>
                <a:gd name="T11" fmla="*/ 545 h 553"/>
                <a:gd name="T12" fmla="*/ 392 w 392"/>
                <a:gd name="T13" fmla="*/ 545 h 553"/>
                <a:gd name="T14" fmla="*/ 392 w 392"/>
                <a:gd name="T15" fmla="*/ 0 h 553"/>
                <a:gd name="T16" fmla="*/ 325 w 392"/>
                <a:gd name="T17" fmla="*/ 0 h 553"/>
                <a:gd name="T18" fmla="*/ 325 w 392"/>
                <a:gd name="T19" fmla="*/ 218 h 553"/>
                <a:gd name="T20" fmla="*/ 196 w 392"/>
                <a:gd name="T21" fmla="*/ 492 h 553"/>
                <a:gd name="T22" fmla="*/ 196 w 392"/>
                <a:gd name="T23" fmla="*/ 492 h 553"/>
                <a:gd name="T24" fmla="*/ 68 w 392"/>
                <a:gd name="T25" fmla="*/ 349 h 553"/>
                <a:gd name="T26" fmla="*/ 196 w 392"/>
                <a:gd name="T27" fmla="*/ 209 h 553"/>
                <a:gd name="T28" fmla="*/ 328 w 392"/>
                <a:gd name="T29" fmla="*/ 351 h 553"/>
                <a:gd name="T30" fmla="*/ 196 w 392"/>
                <a:gd name="T31" fmla="*/ 492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2" h="553">
                  <a:moveTo>
                    <a:pt x="325" y="218"/>
                  </a:moveTo>
                  <a:cubicBezTo>
                    <a:pt x="289" y="172"/>
                    <a:pt x="242" y="148"/>
                    <a:pt x="186" y="148"/>
                  </a:cubicBezTo>
                  <a:cubicBezTo>
                    <a:pt x="96" y="148"/>
                    <a:pt x="0" y="219"/>
                    <a:pt x="0" y="351"/>
                  </a:cubicBezTo>
                  <a:cubicBezTo>
                    <a:pt x="0" y="482"/>
                    <a:pt x="96" y="553"/>
                    <a:pt x="186" y="553"/>
                  </a:cubicBezTo>
                  <a:cubicBezTo>
                    <a:pt x="242" y="553"/>
                    <a:pt x="288" y="529"/>
                    <a:pt x="325" y="480"/>
                  </a:cubicBezTo>
                  <a:lnTo>
                    <a:pt x="325" y="545"/>
                  </a:lnTo>
                  <a:lnTo>
                    <a:pt x="392" y="545"/>
                  </a:lnTo>
                  <a:lnTo>
                    <a:pt x="392" y="0"/>
                  </a:lnTo>
                  <a:lnTo>
                    <a:pt x="325" y="0"/>
                  </a:lnTo>
                  <a:lnTo>
                    <a:pt x="325" y="218"/>
                  </a:lnTo>
                  <a:close/>
                  <a:moveTo>
                    <a:pt x="196" y="492"/>
                  </a:moveTo>
                  <a:lnTo>
                    <a:pt x="196" y="492"/>
                  </a:lnTo>
                  <a:cubicBezTo>
                    <a:pt x="122" y="492"/>
                    <a:pt x="68" y="432"/>
                    <a:pt x="68" y="349"/>
                  </a:cubicBezTo>
                  <a:cubicBezTo>
                    <a:pt x="68" y="267"/>
                    <a:pt x="121" y="209"/>
                    <a:pt x="196" y="209"/>
                  </a:cubicBezTo>
                  <a:cubicBezTo>
                    <a:pt x="261" y="209"/>
                    <a:pt x="328" y="261"/>
                    <a:pt x="328" y="351"/>
                  </a:cubicBezTo>
                  <a:cubicBezTo>
                    <a:pt x="328" y="438"/>
                    <a:pt x="259" y="492"/>
                    <a:pt x="196" y="4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2" name="Rectangle 17"/>
            <p:cNvSpPr>
              <a:spLocks noChangeArrowheads="1"/>
            </p:cNvSpPr>
            <p:nvPr userDrawn="1"/>
          </p:nvSpPr>
          <p:spPr bwMode="auto">
            <a:xfrm>
              <a:off x="9259889" y="5010151"/>
              <a:ext cx="26988" cy="254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3" name="Rectangle 18"/>
            <p:cNvSpPr>
              <a:spLocks noChangeArrowheads="1"/>
            </p:cNvSpPr>
            <p:nvPr userDrawn="1"/>
          </p:nvSpPr>
          <p:spPr bwMode="auto">
            <a:xfrm>
              <a:off x="9261476" y="5062539"/>
              <a:ext cx="23813" cy="1412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4" name="Freeform 19"/>
            <p:cNvSpPr>
              <a:spLocks noEditPoints="1"/>
            </p:cNvSpPr>
            <p:nvPr userDrawn="1"/>
          </p:nvSpPr>
          <p:spPr bwMode="auto">
            <a:xfrm>
              <a:off x="9328151" y="5060951"/>
              <a:ext cx="123825" cy="146050"/>
            </a:xfrm>
            <a:custGeom>
              <a:avLst/>
              <a:gdLst>
                <a:gd name="T0" fmla="*/ 302 w 343"/>
                <a:gd name="T1" fmla="*/ 43 h 403"/>
                <a:gd name="T2" fmla="*/ 176 w 343"/>
                <a:gd name="T3" fmla="*/ 0 h 403"/>
                <a:gd name="T4" fmla="*/ 37 w 343"/>
                <a:gd name="T5" fmla="*/ 33 h 403"/>
                <a:gd name="T6" fmla="*/ 32 w 343"/>
                <a:gd name="T7" fmla="*/ 35 h 403"/>
                <a:gd name="T8" fmla="*/ 53 w 343"/>
                <a:gd name="T9" fmla="*/ 91 h 403"/>
                <a:gd name="T10" fmla="*/ 58 w 343"/>
                <a:gd name="T11" fmla="*/ 88 h 403"/>
                <a:gd name="T12" fmla="*/ 170 w 343"/>
                <a:gd name="T13" fmla="*/ 62 h 403"/>
                <a:gd name="T14" fmla="*/ 277 w 343"/>
                <a:gd name="T15" fmla="*/ 159 h 403"/>
                <a:gd name="T16" fmla="*/ 277 w 343"/>
                <a:gd name="T17" fmla="*/ 164 h 403"/>
                <a:gd name="T18" fmla="*/ 167 w 343"/>
                <a:gd name="T19" fmla="*/ 149 h 403"/>
                <a:gd name="T20" fmla="*/ 0 w 343"/>
                <a:gd name="T21" fmla="*/ 280 h 403"/>
                <a:gd name="T22" fmla="*/ 146 w 343"/>
                <a:gd name="T23" fmla="*/ 403 h 403"/>
                <a:gd name="T24" fmla="*/ 277 w 343"/>
                <a:gd name="T25" fmla="*/ 347 h 403"/>
                <a:gd name="T26" fmla="*/ 277 w 343"/>
                <a:gd name="T27" fmla="*/ 395 h 403"/>
                <a:gd name="T28" fmla="*/ 343 w 343"/>
                <a:gd name="T29" fmla="*/ 395 h 403"/>
                <a:gd name="T30" fmla="*/ 343 w 343"/>
                <a:gd name="T31" fmla="*/ 158 h 403"/>
                <a:gd name="T32" fmla="*/ 302 w 343"/>
                <a:gd name="T33" fmla="*/ 43 h 403"/>
                <a:gd name="T34" fmla="*/ 278 w 343"/>
                <a:gd name="T35" fmla="*/ 219 h 403"/>
                <a:gd name="T36" fmla="*/ 278 w 343"/>
                <a:gd name="T37" fmla="*/ 219 h 403"/>
                <a:gd name="T38" fmla="*/ 278 w 343"/>
                <a:gd name="T39" fmla="*/ 251 h 403"/>
                <a:gd name="T40" fmla="*/ 157 w 343"/>
                <a:gd name="T41" fmla="*/ 347 h 403"/>
                <a:gd name="T42" fmla="*/ 67 w 343"/>
                <a:gd name="T43" fmla="*/ 275 h 403"/>
                <a:gd name="T44" fmla="*/ 173 w 343"/>
                <a:gd name="T45" fmla="*/ 204 h 403"/>
                <a:gd name="T46" fmla="*/ 278 w 343"/>
                <a:gd name="T47" fmla="*/ 219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43" h="403">
                  <a:moveTo>
                    <a:pt x="302" y="43"/>
                  </a:moveTo>
                  <a:cubicBezTo>
                    <a:pt x="274" y="15"/>
                    <a:pt x="230" y="0"/>
                    <a:pt x="176" y="0"/>
                  </a:cubicBezTo>
                  <a:cubicBezTo>
                    <a:pt x="116" y="0"/>
                    <a:pt x="74" y="16"/>
                    <a:pt x="37" y="33"/>
                  </a:cubicBezTo>
                  <a:lnTo>
                    <a:pt x="32" y="35"/>
                  </a:lnTo>
                  <a:lnTo>
                    <a:pt x="53" y="91"/>
                  </a:lnTo>
                  <a:lnTo>
                    <a:pt x="58" y="88"/>
                  </a:lnTo>
                  <a:cubicBezTo>
                    <a:pt x="98" y="70"/>
                    <a:pt x="132" y="62"/>
                    <a:pt x="170" y="62"/>
                  </a:cubicBezTo>
                  <a:cubicBezTo>
                    <a:pt x="240" y="62"/>
                    <a:pt x="277" y="95"/>
                    <a:pt x="277" y="159"/>
                  </a:cubicBezTo>
                  <a:lnTo>
                    <a:pt x="277" y="164"/>
                  </a:lnTo>
                  <a:cubicBezTo>
                    <a:pt x="249" y="156"/>
                    <a:pt x="215" y="149"/>
                    <a:pt x="167" y="149"/>
                  </a:cubicBezTo>
                  <a:cubicBezTo>
                    <a:pt x="62" y="149"/>
                    <a:pt x="0" y="198"/>
                    <a:pt x="0" y="280"/>
                  </a:cubicBezTo>
                  <a:cubicBezTo>
                    <a:pt x="0" y="361"/>
                    <a:pt x="73" y="403"/>
                    <a:pt x="146" y="403"/>
                  </a:cubicBezTo>
                  <a:cubicBezTo>
                    <a:pt x="210" y="403"/>
                    <a:pt x="252" y="375"/>
                    <a:pt x="277" y="347"/>
                  </a:cubicBezTo>
                  <a:lnTo>
                    <a:pt x="277" y="395"/>
                  </a:lnTo>
                  <a:lnTo>
                    <a:pt x="343" y="395"/>
                  </a:lnTo>
                  <a:lnTo>
                    <a:pt x="343" y="158"/>
                  </a:lnTo>
                  <a:cubicBezTo>
                    <a:pt x="343" y="109"/>
                    <a:pt x="330" y="71"/>
                    <a:pt x="302" y="43"/>
                  </a:cubicBezTo>
                  <a:close/>
                  <a:moveTo>
                    <a:pt x="278" y="219"/>
                  </a:moveTo>
                  <a:lnTo>
                    <a:pt x="278" y="219"/>
                  </a:lnTo>
                  <a:lnTo>
                    <a:pt x="278" y="251"/>
                  </a:lnTo>
                  <a:cubicBezTo>
                    <a:pt x="278" y="305"/>
                    <a:pt x="226" y="347"/>
                    <a:pt x="157" y="347"/>
                  </a:cubicBezTo>
                  <a:cubicBezTo>
                    <a:pt x="114" y="347"/>
                    <a:pt x="67" y="325"/>
                    <a:pt x="67" y="275"/>
                  </a:cubicBezTo>
                  <a:cubicBezTo>
                    <a:pt x="67" y="232"/>
                    <a:pt x="108" y="204"/>
                    <a:pt x="173" y="204"/>
                  </a:cubicBezTo>
                  <a:cubicBezTo>
                    <a:pt x="218" y="204"/>
                    <a:pt x="254" y="213"/>
                    <a:pt x="278" y="2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2" name="Freeform 20"/>
            <p:cNvSpPr>
              <a:spLocks/>
            </p:cNvSpPr>
            <p:nvPr userDrawn="1"/>
          </p:nvSpPr>
          <p:spPr bwMode="auto">
            <a:xfrm>
              <a:off x="8548689" y="4556126"/>
              <a:ext cx="241300" cy="314325"/>
            </a:xfrm>
            <a:custGeom>
              <a:avLst/>
              <a:gdLst>
                <a:gd name="T0" fmla="*/ 398 w 666"/>
                <a:gd name="T1" fmla="*/ 351 h 867"/>
                <a:gd name="T2" fmla="*/ 217 w 666"/>
                <a:gd name="T3" fmla="*/ 240 h 867"/>
                <a:gd name="T4" fmla="*/ 217 w 666"/>
                <a:gd name="T5" fmla="*/ 238 h 867"/>
                <a:gd name="T6" fmla="*/ 325 w 666"/>
                <a:gd name="T7" fmla="*/ 164 h 867"/>
                <a:gd name="T8" fmla="*/ 489 w 666"/>
                <a:gd name="T9" fmla="*/ 213 h 867"/>
                <a:gd name="T10" fmla="*/ 529 w 666"/>
                <a:gd name="T11" fmla="*/ 223 h 867"/>
                <a:gd name="T12" fmla="*/ 579 w 666"/>
                <a:gd name="T13" fmla="*/ 196 h 867"/>
                <a:gd name="T14" fmla="*/ 580 w 666"/>
                <a:gd name="T15" fmla="*/ 196 h 867"/>
                <a:gd name="T16" fmla="*/ 640 w 666"/>
                <a:gd name="T17" fmla="*/ 108 h 867"/>
                <a:gd name="T18" fmla="*/ 327 w 666"/>
                <a:gd name="T19" fmla="*/ 0 h 867"/>
                <a:gd name="T20" fmla="*/ 32 w 666"/>
                <a:gd name="T21" fmla="*/ 255 h 867"/>
                <a:gd name="T22" fmla="*/ 32 w 666"/>
                <a:gd name="T23" fmla="*/ 257 h 867"/>
                <a:gd name="T24" fmla="*/ 312 w 666"/>
                <a:gd name="T25" fmla="*/ 515 h 867"/>
                <a:gd name="T26" fmla="*/ 482 w 666"/>
                <a:gd name="T27" fmla="*/ 622 h 867"/>
                <a:gd name="T28" fmla="*/ 482 w 666"/>
                <a:gd name="T29" fmla="*/ 624 h 867"/>
                <a:gd name="T30" fmla="*/ 360 w 666"/>
                <a:gd name="T31" fmla="*/ 704 h 867"/>
                <a:gd name="T32" fmla="*/ 187 w 666"/>
                <a:gd name="T33" fmla="*/ 664 h 867"/>
                <a:gd name="T34" fmla="*/ 111 w 666"/>
                <a:gd name="T35" fmla="*/ 631 h 867"/>
                <a:gd name="T36" fmla="*/ 65 w 666"/>
                <a:gd name="T37" fmla="*/ 654 h 867"/>
                <a:gd name="T38" fmla="*/ 65 w 666"/>
                <a:gd name="T39" fmla="*/ 655 h 867"/>
                <a:gd name="T40" fmla="*/ 64 w 666"/>
                <a:gd name="T41" fmla="*/ 656 h 867"/>
                <a:gd name="T42" fmla="*/ 63 w 666"/>
                <a:gd name="T43" fmla="*/ 657 h 867"/>
                <a:gd name="T44" fmla="*/ 0 w 666"/>
                <a:gd name="T45" fmla="*/ 734 h 867"/>
                <a:gd name="T46" fmla="*/ 8 w 666"/>
                <a:gd name="T47" fmla="*/ 740 h 867"/>
                <a:gd name="T48" fmla="*/ 356 w 666"/>
                <a:gd name="T49" fmla="*/ 867 h 867"/>
                <a:gd name="T50" fmla="*/ 666 w 666"/>
                <a:gd name="T51" fmla="*/ 606 h 867"/>
                <a:gd name="T52" fmla="*/ 666 w 666"/>
                <a:gd name="T53" fmla="*/ 604 h 867"/>
                <a:gd name="T54" fmla="*/ 398 w 666"/>
                <a:gd name="T55" fmla="*/ 351 h 8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66" h="867">
                  <a:moveTo>
                    <a:pt x="398" y="351"/>
                  </a:moveTo>
                  <a:cubicBezTo>
                    <a:pt x="253" y="313"/>
                    <a:pt x="217" y="295"/>
                    <a:pt x="217" y="240"/>
                  </a:cubicBezTo>
                  <a:lnTo>
                    <a:pt x="217" y="238"/>
                  </a:lnTo>
                  <a:cubicBezTo>
                    <a:pt x="217" y="197"/>
                    <a:pt x="254" y="164"/>
                    <a:pt x="325" y="164"/>
                  </a:cubicBezTo>
                  <a:cubicBezTo>
                    <a:pt x="378" y="164"/>
                    <a:pt x="433" y="182"/>
                    <a:pt x="489" y="213"/>
                  </a:cubicBezTo>
                  <a:cubicBezTo>
                    <a:pt x="499" y="218"/>
                    <a:pt x="510" y="223"/>
                    <a:pt x="529" y="223"/>
                  </a:cubicBezTo>
                  <a:cubicBezTo>
                    <a:pt x="551" y="223"/>
                    <a:pt x="568" y="213"/>
                    <a:pt x="579" y="196"/>
                  </a:cubicBezTo>
                  <a:lnTo>
                    <a:pt x="580" y="196"/>
                  </a:lnTo>
                  <a:lnTo>
                    <a:pt x="640" y="108"/>
                  </a:lnTo>
                  <a:cubicBezTo>
                    <a:pt x="555" y="39"/>
                    <a:pt x="450" y="0"/>
                    <a:pt x="327" y="0"/>
                  </a:cubicBezTo>
                  <a:cubicBezTo>
                    <a:pt x="155" y="0"/>
                    <a:pt x="32" y="102"/>
                    <a:pt x="32" y="255"/>
                  </a:cubicBezTo>
                  <a:lnTo>
                    <a:pt x="32" y="257"/>
                  </a:lnTo>
                  <a:cubicBezTo>
                    <a:pt x="32" y="424"/>
                    <a:pt x="142" y="471"/>
                    <a:pt x="312" y="515"/>
                  </a:cubicBezTo>
                  <a:cubicBezTo>
                    <a:pt x="453" y="551"/>
                    <a:pt x="482" y="575"/>
                    <a:pt x="482" y="622"/>
                  </a:cubicBezTo>
                  <a:lnTo>
                    <a:pt x="482" y="624"/>
                  </a:lnTo>
                  <a:cubicBezTo>
                    <a:pt x="482" y="674"/>
                    <a:pt x="436" y="704"/>
                    <a:pt x="360" y="704"/>
                  </a:cubicBezTo>
                  <a:cubicBezTo>
                    <a:pt x="297" y="704"/>
                    <a:pt x="239" y="693"/>
                    <a:pt x="187" y="664"/>
                  </a:cubicBezTo>
                  <a:cubicBezTo>
                    <a:pt x="144" y="641"/>
                    <a:pt x="129" y="632"/>
                    <a:pt x="111" y="631"/>
                  </a:cubicBezTo>
                  <a:cubicBezTo>
                    <a:pt x="90" y="630"/>
                    <a:pt x="77" y="638"/>
                    <a:pt x="65" y="654"/>
                  </a:cubicBezTo>
                  <a:cubicBezTo>
                    <a:pt x="65" y="654"/>
                    <a:pt x="65" y="655"/>
                    <a:pt x="65" y="655"/>
                  </a:cubicBezTo>
                  <a:lnTo>
                    <a:pt x="64" y="656"/>
                  </a:lnTo>
                  <a:cubicBezTo>
                    <a:pt x="63" y="656"/>
                    <a:pt x="63" y="657"/>
                    <a:pt x="63" y="657"/>
                  </a:cubicBezTo>
                  <a:lnTo>
                    <a:pt x="0" y="734"/>
                  </a:lnTo>
                  <a:cubicBezTo>
                    <a:pt x="0" y="734"/>
                    <a:pt x="7" y="739"/>
                    <a:pt x="8" y="740"/>
                  </a:cubicBezTo>
                  <a:cubicBezTo>
                    <a:pt x="107" y="825"/>
                    <a:pt x="232" y="867"/>
                    <a:pt x="356" y="867"/>
                  </a:cubicBezTo>
                  <a:cubicBezTo>
                    <a:pt x="538" y="867"/>
                    <a:pt x="666" y="773"/>
                    <a:pt x="666" y="606"/>
                  </a:cubicBezTo>
                  <a:lnTo>
                    <a:pt x="666" y="604"/>
                  </a:lnTo>
                  <a:cubicBezTo>
                    <a:pt x="666" y="457"/>
                    <a:pt x="569" y="395"/>
                    <a:pt x="398" y="3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3" name="Freeform 21"/>
            <p:cNvSpPr>
              <a:spLocks/>
            </p:cNvSpPr>
            <p:nvPr userDrawn="1"/>
          </p:nvSpPr>
          <p:spPr bwMode="auto">
            <a:xfrm>
              <a:off x="8251826" y="4748214"/>
              <a:ext cx="0" cy="0"/>
            </a:xfrm>
            <a:custGeom>
              <a:avLst/>
              <a:gdLst>
                <a:gd name="T0" fmla="*/ 1 w 2"/>
                <a:gd name="T1" fmla="*/ 2 w 2"/>
                <a:gd name="T2" fmla="*/ 0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cubicBezTo>
                    <a:pt x="1" y="0"/>
                    <a:pt x="2" y="0"/>
                    <a:pt x="2" y="0"/>
                  </a:cubicBezTo>
                  <a:lnTo>
                    <a:pt x="0" y="0"/>
                  </a:ln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4" name="Freeform 22"/>
            <p:cNvSpPr>
              <a:spLocks noEditPoints="1"/>
            </p:cNvSpPr>
            <p:nvPr userDrawn="1"/>
          </p:nvSpPr>
          <p:spPr bwMode="auto">
            <a:xfrm>
              <a:off x="7789864" y="4557714"/>
              <a:ext cx="242888" cy="307975"/>
            </a:xfrm>
            <a:custGeom>
              <a:avLst/>
              <a:gdLst>
                <a:gd name="T0" fmla="*/ 345 w 667"/>
                <a:gd name="T1" fmla="*/ 0 h 848"/>
                <a:gd name="T2" fmla="*/ 81 w 667"/>
                <a:gd name="T3" fmla="*/ 0 h 848"/>
                <a:gd name="T4" fmla="*/ 78 w 667"/>
                <a:gd name="T5" fmla="*/ 0 h 848"/>
                <a:gd name="T6" fmla="*/ 0 w 667"/>
                <a:gd name="T7" fmla="*/ 69 h 848"/>
                <a:gd name="T8" fmla="*/ 0 w 667"/>
                <a:gd name="T9" fmla="*/ 91 h 848"/>
                <a:gd name="T10" fmla="*/ 0 w 667"/>
                <a:gd name="T11" fmla="*/ 848 h 848"/>
                <a:gd name="T12" fmla="*/ 186 w 667"/>
                <a:gd name="T13" fmla="*/ 848 h 848"/>
                <a:gd name="T14" fmla="*/ 186 w 667"/>
                <a:gd name="T15" fmla="*/ 590 h 848"/>
                <a:gd name="T16" fmla="*/ 326 w 667"/>
                <a:gd name="T17" fmla="*/ 590 h 848"/>
                <a:gd name="T18" fmla="*/ 667 w 667"/>
                <a:gd name="T19" fmla="*/ 294 h 848"/>
                <a:gd name="T20" fmla="*/ 667 w 667"/>
                <a:gd name="T21" fmla="*/ 291 h 848"/>
                <a:gd name="T22" fmla="*/ 345 w 667"/>
                <a:gd name="T23" fmla="*/ 0 h 848"/>
                <a:gd name="T24" fmla="*/ 479 w 667"/>
                <a:gd name="T25" fmla="*/ 297 h 848"/>
                <a:gd name="T26" fmla="*/ 479 w 667"/>
                <a:gd name="T27" fmla="*/ 297 h 848"/>
                <a:gd name="T28" fmla="*/ 332 w 667"/>
                <a:gd name="T29" fmla="*/ 425 h 848"/>
                <a:gd name="T30" fmla="*/ 186 w 667"/>
                <a:gd name="T31" fmla="*/ 425 h 848"/>
                <a:gd name="T32" fmla="*/ 186 w 667"/>
                <a:gd name="T33" fmla="*/ 167 h 848"/>
                <a:gd name="T34" fmla="*/ 329 w 667"/>
                <a:gd name="T35" fmla="*/ 167 h 848"/>
                <a:gd name="T36" fmla="*/ 479 w 667"/>
                <a:gd name="T37" fmla="*/ 295 h 848"/>
                <a:gd name="T38" fmla="*/ 479 w 667"/>
                <a:gd name="T39" fmla="*/ 297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67" h="848">
                  <a:moveTo>
                    <a:pt x="345" y="0"/>
                  </a:moveTo>
                  <a:lnTo>
                    <a:pt x="81" y="0"/>
                  </a:lnTo>
                  <a:lnTo>
                    <a:pt x="78" y="0"/>
                  </a:lnTo>
                  <a:cubicBezTo>
                    <a:pt x="38" y="1"/>
                    <a:pt x="5" y="31"/>
                    <a:pt x="0" y="69"/>
                  </a:cubicBezTo>
                  <a:lnTo>
                    <a:pt x="0" y="91"/>
                  </a:lnTo>
                  <a:lnTo>
                    <a:pt x="0" y="848"/>
                  </a:lnTo>
                  <a:lnTo>
                    <a:pt x="186" y="848"/>
                  </a:lnTo>
                  <a:lnTo>
                    <a:pt x="186" y="590"/>
                  </a:lnTo>
                  <a:lnTo>
                    <a:pt x="326" y="590"/>
                  </a:lnTo>
                  <a:cubicBezTo>
                    <a:pt x="516" y="590"/>
                    <a:pt x="667" y="489"/>
                    <a:pt x="667" y="294"/>
                  </a:cubicBezTo>
                  <a:lnTo>
                    <a:pt x="667" y="291"/>
                  </a:lnTo>
                  <a:cubicBezTo>
                    <a:pt x="667" y="119"/>
                    <a:pt x="546" y="0"/>
                    <a:pt x="345" y="0"/>
                  </a:cubicBezTo>
                  <a:close/>
                  <a:moveTo>
                    <a:pt x="479" y="297"/>
                  </a:moveTo>
                  <a:lnTo>
                    <a:pt x="479" y="297"/>
                  </a:lnTo>
                  <a:cubicBezTo>
                    <a:pt x="479" y="370"/>
                    <a:pt x="425" y="425"/>
                    <a:pt x="332" y="425"/>
                  </a:cubicBezTo>
                  <a:lnTo>
                    <a:pt x="186" y="425"/>
                  </a:lnTo>
                  <a:lnTo>
                    <a:pt x="186" y="167"/>
                  </a:lnTo>
                  <a:lnTo>
                    <a:pt x="329" y="167"/>
                  </a:lnTo>
                  <a:cubicBezTo>
                    <a:pt x="422" y="167"/>
                    <a:pt x="479" y="212"/>
                    <a:pt x="479" y="295"/>
                  </a:cubicBezTo>
                  <a:lnTo>
                    <a:pt x="479" y="29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5" name="Freeform 23"/>
            <p:cNvSpPr>
              <a:spLocks/>
            </p:cNvSpPr>
            <p:nvPr userDrawn="1"/>
          </p:nvSpPr>
          <p:spPr bwMode="auto">
            <a:xfrm>
              <a:off x="8251826" y="4748214"/>
              <a:ext cx="0" cy="0"/>
            </a:xfrm>
            <a:custGeom>
              <a:avLst/>
              <a:gdLst>
                <a:gd name="T0" fmla="*/ 1 w 2"/>
                <a:gd name="T1" fmla="*/ 2 w 2"/>
                <a:gd name="T2" fmla="*/ 0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cubicBezTo>
                    <a:pt x="1" y="0"/>
                    <a:pt x="2" y="0"/>
                    <a:pt x="2" y="0"/>
                  </a:cubicBezTo>
                  <a:lnTo>
                    <a:pt x="0" y="0"/>
                  </a:ln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6" name="Rectangle 24"/>
            <p:cNvSpPr>
              <a:spLocks noChangeArrowheads="1"/>
            </p:cNvSpPr>
            <p:nvPr userDrawn="1"/>
          </p:nvSpPr>
          <p:spPr bwMode="auto">
            <a:xfrm>
              <a:off x="8437564" y="4557714"/>
              <a:ext cx="28575" cy="3095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7" name="Freeform 25"/>
            <p:cNvSpPr>
              <a:spLocks noEditPoints="1"/>
            </p:cNvSpPr>
            <p:nvPr userDrawn="1"/>
          </p:nvSpPr>
          <p:spPr bwMode="auto">
            <a:xfrm>
              <a:off x="7434264" y="4557714"/>
              <a:ext cx="323850" cy="309563"/>
            </a:xfrm>
            <a:custGeom>
              <a:avLst/>
              <a:gdLst>
                <a:gd name="T0" fmla="*/ 532 w 894"/>
                <a:gd name="T1" fmla="*/ 0 h 849"/>
                <a:gd name="T2" fmla="*/ 425 w 894"/>
                <a:gd name="T3" fmla="*/ 0 h 849"/>
                <a:gd name="T4" fmla="*/ 402 w 894"/>
                <a:gd name="T5" fmla="*/ 0 h 849"/>
                <a:gd name="T6" fmla="*/ 345 w 894"/>
                <a:gd name="T7" fmla="*/ 38 h 849"/>
                <a:gd name="T8" fmla="*/ 337 w 894"/>
                <a:gd name="T9" fmla="*/ 56 h 849"/>
                <a:gd name="T10" fmla="*/ 0 w 894"/>
                <a:gd name="T11" fmla="*/ 849 h 849"/>
                <a:gd name="T12" fmla="*/ 189 w 894"/>
                <a:gd name="T13" fmla="*/ 849 h 849"/>
                <a:gd name="T14" fmla="*/ 266 w 894"/>
                <a:gd name="T15" fmla="*/ 660 h 849"/>
                <a:gd name="T16" fmla="*/ 623 w 894"/>
                <a:gd name="T17" fmla="*/ 660 h 849"/>
                <a:gd name="T18" fmla="*/ 680 w 894"/>
                <a:gd name="T19" fmla="*/ 799 h 849"/>
                <a:gd name="T20" fmla="*/ 751 w 894"/>
                <a:gd name="T21" fmla="*/ 849 h 849"/>
                <a:gd name="T22" fmla="*/ 894 w 894"/>
                <a:gd name="T23" fmla="*/ 849 h 849"/>
                <a:gd name="T24" fmla="*/ 532 w 894"/>
                <a:gd name="T25" fmla="*/ 0 h 849"/>
                <a:gd name="T26" fmla="*/ 333 w 894"/>
                <a:gd name="T27" fmla="*/ 496 h 849"/>
                <a:gd name="T28" fmla="*/ 333 w 894"/>
                <a:gd name="T29" fmla="*/ 496 h 849"/>
                <a:gd name="T30" fmla="*/ 445 w 894"/>
                <a:gd name="T31" fmla="*/ 223 h 849"/>
                <a:gd name="T32" fmla="*/ 556 w 894"/>
                <a:gd name="T33" fmla="*/ 496 h 849"/>
                <a:gd name="T34" fmla="*/ 333 w 894"/>
                <a:gd name="T35" fmla="*/ 496 h 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94" h="849">
                  <a:moveTo>
                    <a:pt x="532" y="0"/>
                  </a:moveTo>
                  <a:lnTo>
                    <a:pt x="425" y="0"/>
                  </a:lnTo>
                  <a:lnTo>
                    <a:pt x="402" y="0"/>
                  </a:lnTo>
                  <a:cubicBezTo>
                    <a:pt x="377" y="3"/>
                    <a:pt x="357" y="18"/>
                    <a:pt x="345" y="38"/>
                  </a:cubicBezTo>
                  <a:lnTo>
                    <a:pt x="337" y="56"/>
                  </a:lnTo>
                  <a:lnTo>
                    <a:pt x="0" y="849"/>
                  </a:lnTo>
                  <a:lnTo>
                    <a:pt x="189" y="849"/>
                  </a:lnTo>
                  <a:lnTo>
                    <a:pt x="266" y="660"/>
                  </a:lnTo>
                  <a:lnTo>
                    <a:pt x="623" y="660"/>
                  </a:lnTo>
                  <a:lnTo>
                    <a:pt x="680" y="799"/>
                  </a:lnTo>
                  <a:cubicBezTo>
                    <a:pt x="690" y="828"/>
                    <a:pt x="718" y="849"/>
                    <a:pt x="751" y="849"/>
                  </a:cubicBezTo>
                  <a:cubicBezTo>
                    <a:pt x="752" y="849"/>
                    <a:pt x="894" y="849"/>
                    <a:pt x="894" y="849"/>
                  </a:cubicBezTo>
                  <a:lnTo>
                    <a:pt x="532" y="0"/>
                  </a:lnTo>
                  <a:close/>
                  <a:moveTo>
                    <a:pt x="333" y="496"/>
                  </a:moveTo>
                  <a:lnTo>
                    <a:pt x="333" y="496"/>
                  </a:lnTo>
                  <a:lnTo>
                    <a:pt x="445" y="223"/>
                  </a:lnTo>
                  <a:lnTo>
                    <a:pt x="556" y="496"/>
                  </a:lnTo>
                  <a:lnTo>
                    <a:pt x="333" y="4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8" name="Freeform 26"/>
            <p:cNvSpPr>
              <a:spLocks noEditPoints="1"/>
            </p:cNvSpPr>
            <p:nvPr userDrawn="1"/>
          </p:nvSpPr>
          <p:spPr bwMode="auto">
            <a:xfrm>
              <a:off x="9129714" y="4557714"/>
              <a:ext cx="322263" cy="309563"/>
            </a:xfrm>
            <a:custGeom>
              <a:avLst/>
              <a:gdLst>
                <a:gd name="T0" fmla="*/ 893 w 893"/>
                <a:gd name="T1" fmla="*/ 849 h 849"/>
                <a:gd name="T2" fmla="*/ 532 w 893"/>
                <a:gd name="T3" fmla="*/ 0 h 849"/>
                <a:gd name="T4" fmla="*/ 425 w 893"/>
                <a:gd name="T5" fmla="*/ 0 h 849"/>
                <a:gd name="T6" fmla="*/ 401 w 893"/>
                <a:gd name="T7" fmla="*/ 0 h 849"/>
                <a:gd name="T8" fmla="*/ 345 w 893"/>
                <a:gd name="T9" fmla="*/ 38 h 849"/>
                <a:gd name="T10" fmla="*/ 337 w 893"/>
                <a:gd name="T11" fmla="*/ 56 h 849"/>
                <a:gd name="T12" fmla="*/ 0 w 893"/>
                <a:gd name="T13" fmla="*/ 849 h 849"/>
                <a:gd name="T14" fmla="*/ 189 w 893"/>
                <a:gd name="T15" fmla="*/ 849 h 849"/>
                <a:gd name="T16" fmla="*/ 266 w 893"/>
                <a:gd name="T17" fmla="*/ 660 h 849"/>
                <a:gd name="T18" fmla="*/ 622 w 893"/>
                <a:gd name="T19" fmla="*/ 660 h 849"/>
                <a:gd name="T20" fmla="*/ 679 w 893"/>
                <a:gd name="T21" fmla="*/ 799 h 849"/>
                <a:gd name="T22" fmla="*/ 751 w 893"/>
                <a:gd name="T23" fmla="*/ 849 h 849"/>
                <a:gd name="T24" fmla="*/ 893 w 893"/>
                <a:gd name="T25" fmla="*/ 849 h 849"/>
                <a:gd name="T26" fmla="*/ 332 w 893"/>
                <a:gd name="T27" fmla="*/ 496 h 849"/>
                <a:gd name="T28" fmla="*/ 332 w 893"/>
                <a:gd name="T29" fmla="*/ 496 h 849"/>
                <a:gd name="T30" fmla="*/ 444 w 893"/>
                <a:gd name="T31" fmla="*/ 223 h 849"/>
                <a:gd name="T32" fmla="*/ 556 w 893"/>
                <a:gd name="T33" fmla="*/ 496 h 849"/>
                <a:gd name="T34" fmla="*/ 332 w 893"/>
                <a:gd name="T35" fmla="*/ 496 h 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93" h="849">
                  <a:moveTo>
                    <a:pt x="893" y="849"/>
                  </a:moveTo>
                  <a:lnTo>
                    <a:pt x="532" y="0"/>
                  </a:lnTo>
                  <a:lnTo>
                    <a:pt x="425" y="0"/>
                  </a:lnTo>
                  <a:lnTo>
                    <a:pt x="401" y="0"/>
                  </a:lnTo>
                  <a:cubicBezTo>
                    <a:pt x="377" y="3"/>
                    <a:pt x="357" y="18"/>
                    <a:pt x="345" y="38"/>
                  </a:cubicBezTo>
                  <a:lnTo>
                    <a:pt x="337" y="56"/>
                  </a:lnTo>
                  <a:lnTo>
                    <a:pt x="0" y="849"/>
                  </a:lnTo>
                  <a:lnTo>
                    <a:pt x="189" y="849"/>
                  </a:lnTo>
                  <a:lnTo>
                    <a:pt x="266" y="660"/>
                  </a:lnTo>
                  <a:lnTo>
                    <a:pt x="622" y="660"/>
                  </a:lnTo>
                  <a:lnTo>
                    <a:pt x="679" y="799"/>
                  </a:lnTo>
                  <a:cubicBezTo>
                    <a:pt x="690" y="828"/>
                    <a:pt x="718" y="849"/>
                    <a:pt x="751" y="849"/>
                  </a:cubicBezTo>
                  <a:cubicBezTo>
                    <a:pt x="752" y="849"/>
                    <a:pt x="893" y="849"/>
                    <a:pt x="893" y="849"/>
                  </a:cubicBezTo>
                  <a:close/>
                  <a:moveTo>
                    <a:pt x="332" y="496"/>
                  </a:moveTo>
                  <a:lnTo>
                    <a:pt x="332" y="496"/>
                  </a:lnTo>
                  <a:lnTo>
                    <a:pt x="444" y="223"/>
                  </a:lnTo>
                  <a:lnTo>
                    <a:pt x="556" y="496"/>
                  </a:lnTo>
                  <a:lnTo>
                    <a:pt x="332" y="4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9" name="Freeform 27"/>
            <p:cNvSpPr>
              <a:spLocks/>
            </p:cNvSpPr>
            <p:nvPr userDrawn="1"/>
          </p:nvSpPr>
          <p:spPr bwMode="auto">
            <a:xfrm>
              <a:off x="8054976" y="4554539"/>
              <a:ext cx="290513" cy="317500"/>
            </a:xfrm>
            <a:custGeom>
              <a:avLst/>
              <a:gdLst>
                <a:gd name="T0" fmla="*/ 529 w 803"/>
                <a:gd name="T1" fmla="*/ 373 h 872"/>
                <a:gd name="T2" fmla="*/ 437 w 803"/>
                <a:gd name="T3" fmla="*/ 372 h 872"/>
                <a:gd name="T4" fmla="*/ 437 w 803"/>
                <a:gd name="T5" fmla="*/ 465 h 872"/>
                <a:gd name="T6" fmla="*/ 437 w 803"/>
                <a:gd name="T7" fmla="*/ 465 h 872"/>
                <a:gd name="T8" fmla="*/ 505 w 803"/>
                <a:gd name="T9" fmla="*/ 533 h 872"/>
                <a:gd name="T10" fmla="*/ 505 w 803"/>
                <a:gd name="T11" fmla="*/ 533 h 872"/>
                <a:gd name="T12" fmla="*/ 506 w 803"/>
                <a:gd name="T13" fmla="*/ 533 h 872"/>
                <a:gd name="T14" fmla="*/ 506 w 803"/>
                <a:gd name="T15" fmla="*/ 533 h 872"/>
                <a:gd name="T16" fmla="*/ 623 w 803"/>
                <a:gd name="T17" fmla="*/ 533 h 872"/>
                <a:gd name="T18" fmla="*/ 623 w 803"/>
                <a:gd name="T19" fmla="*/ 653 h 872"/>
                <a:gd name="T20" fmla="*/ 449 w 803"/>
                <a:gd name="T21" fmla="*/ 704 h 872"/>
                <a:gd name="T22" fmla="*/ 193 w 803"/>
                <a:gd name="T23" fmla="*/ 436 h 872"/>
                <a:gd name="T24" fmla="*/ 193 w 803"/>
                <a:gd name="T25" fmla="*/ 434 h 872"/>
                <a:gd name="T26" fmla="*/ 435 w 803"/>
                <a:gd name="T27" fmla="*/ 171 h 872"/>
                <a:gd name="T28" fmla="*/ 588 w 803"/>
                <a:gd name="T29" fmla="*/ 209 h 872"/>
                <a:gd name="T30" fmla="*/ 643 w 803"/>
                <a:gd name="T31" fmla="*/ 230 h 872"/>
                <a:gd name="T32" fmla="*/ 702 w 803"/>
                <a:gd name="T33" fmla="*/ 201 h 872"/>
                <a:gd name="T34" fmla="*/ 714 w 803"/>
                <a:gd name="T35" fmla="*/ 187 h 872"/>
                <a:gd name="T36" fmla="*/ 773 w 803"/>
                <a:gd name="T37" fmla="*/ 116 h 872"/>
                <a:gd name="T38" fmla="*/ 442 w 803"/>
                <a:gd name="T39" fmla="*/ 0 h 872"/>
                <a:gd name="T40" fmla="*/ 0 w 803"/>
                <a:gd name="T41" fmla="*/ 436 h 872"/>
                <a:gd name="T42" fmla="*/ 0 w 803"/>
                <a:gd name="T43" fmla="*/ 439 h 872"/>
                <a:gd name="T44" fmla="*/ 443 w 803"/>
                <a:gd name="T45" fmla="*/ 872 h 872"/>
                <a:gd name="T46" fmla="*/ 803 w 803"/>
                <a:gd name="T47" fmla="*/ 739 h 872"/>
                <a:gd name="T48" fmla="*/ 803 w 803"/>
                <a:gd name="T49" fmla="*/ 373 h 872"/>
                <a:gd name="T50" fmla="*/ 529 w 803"/>
                <a:gd name="T51" fmla="*/ 373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803" h="872">
                  <a:moveTo>
                    <a:pt x="529" y="373"/>
                  </a:moveTo>
                  <a:lnTo>
                    <a:pt x="437" y="372"/>
                  </a:lnTo>
                  <a:lnTo>
                    <a:pt x="437" y="465"/>
                  </a:lnTo>
                  <a:lnTo>
                    <a:pt x="437" y="465"/>
                  </a:lnTo>
                  <a:cubicBezTo>
                    <a:pt x="438" y="502"/>
                    <a:pt x="468" y="533"/>
                    <a:pt x="505" y="533"/>
                  </a:cubicBezTo>
                  <a:lnTo>
                    <a:pt x="505" y="533"/>
                  </a:lnTo>
                  <a:cubicBezTo>
                    <a:pt x="505" y="533"/>
                    <a:pt x="505" y="533"/>
                    <a:pt x="506" y="533"/>
                  </a:cubicBezTo>
                  <a:lnTo>
                    <a:pt x="506" y="533"/>
                  </a:lnTo>
                  <a:lnTo>
                    <a:pt x="623" y="533"/>
                  </a:lnTo>
                  <a:lnTo>
                    <a:pt x="623" y="653"/>
                  </a:lnTo>
                  <a:cubicBezTo>
                    <a:pt x="576" y="687"/>
                    <a:pt x="516" y="704"/>
                    <a:pt x="449" y="704"/>
                  </a:cubicBezTo>
                  <a:cubicBezTo>
                    <a:pt x="299" y="704"/>
                    <a:pt x="193" y="591"/>
                    <a:pt x="193" y="436"/>
                  </a:cubicBezTo>
                  <a:lnTo>
                    <a:pt x="193" y="434"/>
                  </a:lnTo>
                  <a:cubicBezTo>
                    <a:pt x="193" y="291"/>
                    <a:pt x="301" y="171"/>
                    <a:pt x="435" y="171"/>
                  </a:cubicBezTo>
                  <a:cubicBezTo>
                    <a:pt x="499" y="171"/>
                    <a:pt x="545" y="185"/>
                    <a:pt x="588" y="209"/>
                  </a:cubicBezTo>
                  <a:cubicBezTo>
                    <a:pt x="593" y="212"/>
                    <a:pt x="620" y="230"/>
                    <a:pt x="643" y="230"/>
                  </a:cubicBezTo>
                  <a:cubicBezTo>
                    <a:pt x="667" y="229"/>
                    <a:pt x="688" y="219"/>
                    <a:pt x="702" y="201"/>
                  </a:cubicBezTo>
                  <a:cubicBezTo>
                    <a:pt x="704" y="199"/>
                    <a:pt x="714" y="187"/>
                    <a:pt x="714" y="187"/>
                  </a:cubicBezTo>
                  <a:lnTo>
                    <a:pt x="773" y="116"/>
                  </a:lnTo>
                  <a:cubicBezTo>
                    <a:pt x="685" y="41"/>
                    <a:pt x="593" y="0"/>
                    <a:pt x="442" y="0"/>
                  </a:cubicBezTo>
                  <a:cubicBezTo>
                    <a:pt x="186" y="0"/>
                    <a:pt x="0" y="197"/>
                    <a:pt x="0" y="436"/>
                  </a:cubicBezTo>
                  <a:lnTo>
                    <a:pt x="0" y="439"/>
                  </a:lnTo>
                  <a:cubicBezTo>
                    <a:pt x="0" y="688"/>
                    <a:pt x="180" y="872"/>
                    <a:pt x="443" y="872"/>
                  </a:cubicBezTo>
                  <a:cubicBezTo>
                    <a:pt x="597" y="872"/>
                    <a:pt x="716" y="812"/>
                    <a:pt x="803" y="739"/>
                  </a:cubicBezTo>
                  <a:lnTo>
                    <a:pt x="803" y="373"/>
                  </a:lnTo>
                  <a:lnTo>
                    <a:pt x="529" y="3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0" name="Freeform 28"/>
            <p:cNvSpPr>
              <a:spLocks/>
            </p:cNvSpPr>
            <p:nvPr userDrawn="1"/>
          </p:nvSpPr>
          <p:spPr bwMode="auto">
            <a:xfrm>
              <a:off x="8820151" y="4554539"/>
              <a:ext cx="290513" cy="317500"/>
            </a:xfrm>
            <a:custGeom>
              <a:avLst/>
              <a:gdLst>
                <a:gd name="T0" fmla="*/ 529 w 803"/>
                <a:gd name="T1" fmla="*/ 373 h 872"/>
                <a:gd name="T2" fmla="*/ 437 w 803"/>
                <a:gd name="T3" fmla="*/ 372 h 872"/>
                <a:gd name="T4" fmla="*/ 437 w 803"/>
                <a:gd name="T5" fmla="*/ 465 h 872"/>
                <a:gd name="T6" fmla="*/ 437 w 803"/>
                <a:gd name="T7" fmla="*/ 465 h 872"/>
                <a:gd name="T8" fmla="*/ 506 w 803"/>
                <a:gd name="T9" fmla="*/ 533 h 872"/>
                <a:gd name="T10" fmla="*/ 506 w 803"/>
                <a:gd name="T11" fmla="*/ 533 h 872"/>
                <a:gd name="T12" fmla="*/ 506 w 803"/>
                <a:gd name="T13" fmla="*/ 533 h 872"/>
                <a:gd name="T14" fmla="*/ 506 w 803"/>
                <a:gd name="T15" fmla="*/ 533 h 872"/>
                <a:gd name="T16" fmla="*/ 506 w 803"/>
                <a:gd name="T17" fmla="*/ 533 h 872"/>
                <a:gd name="T18" fmla="*/ 624 w 803"/>
                <a:gd name="T19" fmla="*/ 533 h 872"/>
                <a:gd name="T20" fmla="*/ 624 w 803"/>
                <a:gd name="T21" fmla="*/ 653 h 872"/>
                <a:gd name="T22" fmla="*/ 449 w 803"/>
                <a:gd name="T23" fmla="*/ 704 h 872"/>
                <a:gd name="T24" fmla="*/ 194 w 803"/>
                <a:gd name="T25" fmla="*/ 436 h 872"/>
                <a:gd name="T26" fmla="*/ 194 w 803"/>
                <a:gd name="T27" fmla="*/ 434 h 872"/>
                <a:gd name="T28" fmla="*/ 436 w 803"/>
                <a:gd name="T29" fmla="*/ 171 h 872"/>
                <a:gd name="T30" fmla="*/ 588 w 803"/>
                <a:gd name="T31" fmla="*/ 209 h 872"/>
                <a:gd name="T32" fmla="*/ 644 w 803"/>
                <a:gd name="T33" fmla="*/ 230 h 872"/>
                <a:gd name="T34" fmla="*/ 702 w 803"/>
                <a:gd name="T35" fmla="*/ 201 h 872"/>
                <a:gd name="T36" fmla="*/ 714 w 803"/>
                <a:gd name="T37" fmla="*/ 187 h 872"/>
                <a:gd name="T38" fmla="*/ 773 w 803"/>
                <a:gd name="T39" fmla="*/ 116 h 872"/>
                <a:gd name="T40" fmla="*/ 442 w 803"/>
                <a:gd name="T41" fmla="*/ 0 h 872"/>
                <a:gd name="T42" fmla="*/ 0 w 803"/>
                <a:gd name="T43" fmla="*/ 436 h 872"/>
                <a:gd name="T44" fmla="*/ 0 w 803"/>
                <a:gd name="T45" fmla="*/ 439 h 872"/>
                <a:gd name="T46" fmla="*/ 443 w 803"/>
                <a:gd name="T47" fmla="*/ 872 h 872"/>
                <a:gd name="T48" fmla="*/ 803 w 803"/>
                <a:gd name="T49" fmla="*/ 739 h 872"/>
                <a:gd name="T50" fmla="*/ 803 w 803"/>
                <a:gd name="T51" fmla="*/ 373 h 872"/>
                <a:gd name="T52" fmla="*/ 529 w 803"/>
                <a:gd name="T53" fmla="*/ 373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803" h="872">
                  <a:moveTo>
                    <a:pt x="529" y="373"/>
                  </a:moveTo>
                  <a:lnTo>
                    <a:pt x="437" y="372"/>
                  </a:lnTo>
                  <a:lnTo>
                    <a:pt x="437" y="465"/>
                  </a:lnTo>
                  <a:lnTo>
                    <a:pt x="437" y="465"/>
                  </a:lnTo>
                  <a:cubicBezTo>
                    <a:pt x="438" y="502"/>
                    <a:pt x="468" y="533"/>
                    <a:pt x="506" y="533"/>
                  </a:cubicBezTo>
                  <a:lnTo>
                    <a:pt x="506" y="533"/>
                  </a:lnTo>
                  <a:lnTo>
                    <a:pt x="506" y="533"/>
                  </a:lnTo>
                  <a:lnTo>
                    <a:pt x="506" y="533"/>
                  </a:lnTo>
                  <a:lnTo>
                    <a:pt x="506" y="533"/>
                  </a:lnTo>
                  <a:lnTo>
                    <a:pt x="624" y="533"/>
                  </a:lnTo>
                  <a:lnTo>
                    <a:pt x="624" y="653"/>
                  </a:lnTo>
                  <a:cubicBezTo>
                    <a:pt x="577" y="687"/>
                    <a:pt x="516" y="704"/>
                    <a:pt x="449" y="704"/>
                  </a:cubicBezTo>
                  <a:cubicBezTo>
                    <a:pt x="300" y="704"/>
                    <a:pt x="194" y="591"/>
                    <a:pt x="194" y="436"/>
                  </a:cubicBezTo>
                  <a:lnTo>
                    <a:pt x="194" y="434"/>
                  </a:lnTo>
                  <a:cubicBezTo>
                    <a:pt x="194" y="291"/>
                    <a:pt x="301" y="171"/>
                    <a:pt x="436" y="171"/>
                  </a:cubicBezTo>
                  <a:cubicBezTo>
                    <a:pt x="499" y="171"/>
                    <a:pt x="546" y="185"/>
                    <a:pt x="588" y="209"/>
                  </a:cubicBezTo>
                  <a:cubicBezTo>
                    <a:pt x="593" y="212"/>
                    <a:pt x="620" y="230"/>
                    <a:pt x="644" y="230"/>
                  </a:cubicBezTo>
                  <a:cubicBezTo>
                    <a:pt x="667" y="229"/>
                    <a:pt x="688" y="219"/>
                    <a:pt x="702" y="201"/>
                  </a:cubicBezTo>
                  <a:cubicBezTo>
                    <a:pt x="704" y="199"/>
                    <a:pt x="714" y="187"/>
                    <a:pt x="714" y="187"/>
                  </a:cubicBezTo>
                  <a:lnTo>
                    <a:pt x="773" y="116"/>
                  </a:lnTo>
                  <a:cubicBezTo>
                    <a:pt x="685" y="41"/>
                    <a:pt x="593" y="0"/>
                    <a:pt x="442" y="0"/>
                  </a:cubicBezTo>
                  <a:cubicBezTo>
                    <a:pt x="186" y="0"/>
                    <a:pt x="0" y="197"/>
                    <a:pt x="0" y="436"/>
                  </a:cubicBezTo>
                  <a:lnTo>
                    <a:pt x="0" y="439"/>
                  </a:lnTo>
                  <a:cubicBezTo>
                    <a:pt x="0" y="688"/>
                    <a:pt x="180" y="872"/>
                    <a:pt x="443" y="872"/>
                  </a:cubicBezTo>
                  <a:cubicBezTo>
                    <a:pt x="597" y="872"/>
                    <a:pt x="716" y="812"/>
                    <a:pt x="803" y="739"/>
                  </a:cubicBezTo>
                  <a:lnTo>
                    <a:pt x="803" y="373"/>
                  </a:lnTo>
                  <a:lnTo>
                    <a:pt x="529" y="3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1" name="Oval 29"/>
            <p:cNvSpPr>
              <a:spLocks noChangeArrowheads="1"/>
            </p:cNvSpPr>
            <p:nvPr userDrawn="1"/>
          </p:nvSpPr>
          <p:spPr bwMode="auto">
            <a:xfrm>
              <a:off x="6775451" y="4770439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2" name="Oval 30"/>
            <p:cNvSpPr>
              <a:spLocks noChangeArrowheads="1"/>
            </p:cNvSpPr>
            <p:nvPr userDrawn="1"/>
          </p:nvSpPr>
          <p:spPr bwMode="auto">
            <a:xfrm>
              <a:off x="6910389" y="4770439"/>
              <a:ext cx="101600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3" name="Oval 31"/>
            <p:cNvSpPr>
              <a:spLocks noChangeArrowheads="1"/>
            </p:cNvSpPr>
            <p:nvPr userDrawn="1"/>
          </p:nvSpPr>
          <p:spPr bwMode="auto">
            <a:xfrm>
              <a:off x="6910389" y="4633914"/>
              <a:ext cx="101600" cy="1000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4" name="Oval 32"/>
            <p:cNvSpPr>
              <a:spLocks noChangeArrowheads="1"/>
            </p:cNvSpPr>
            <p:nvPr userDrawn="1"/>
          </p:nvSpPr>
          <p:spPr bwMode="auto">
            <a:xfrm>
              <a:off x="7046914" y="4770439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5" name="Oval 33"/>
            <p:cNvSpPr>
              <a:spLocks noChangeArrowheads="1"/>
            </p:cNvSpPr>
            <p:nvPr userDrawn="1"/>
          </p:nvSpPr>
          <p:spPr bwMode="auto">
            <a:xfrm>
              <a:off x="7046914" y="4633914"/>
              <a:ext cx="100013" cy="1000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6" name="Oval 34"/>
            <p:cNvSpPr>
              <a:spLocks noChangeArrowheads="1"/>
            </p:cNvSpPr>
            <p:nvPr userDrawn="1"/>
          </p:nvSpPr>
          <p:spPr bwMode="auto">
            <a:xfrm>
              <a:off x="7046914" y="4495801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7" name="Oval 35"/>
            <p:cNvSpPr>
              <a:spLocks noChangeArrowheads="1"/>
            </p:cNvSpPr>
            <p:nvPr userDrawn="1"/>
          </p:nvSpPr>
          <p:spPr bwMode="auto">
            <a:xfrm>
              <a:off x="7183439" y="4770439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8" name="Oval 36"/>
            <p:cNvSpPr>
              <a:spLocks noChangeArrowheads="1"/>
            </p:cNvSpPr>
            <p:nvPr userDrawn="1"/>
          </p:nvSpPr>
          <p:spPr bwMode="auto">
            <a:xfrm>
              <a:off x="7183439" y="4633914"/>
              <a:ext cx="100013" cy="1000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9" name="Oval 37"/>
            <p:cNvSpPr>
              <a:spLocks noChangeArrowheads="1"/>
            </p:cNvSpPr>
            <p:nvPr userDrawn="1"/>
          </p:nvSpPr>
          <p:spPr bwMode="auto">
            <a:xfrm>
              <a:off x="7183439" y="4495801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0" name="Oval 38"/>
            <p:cNvSpPr>
              <a:spLocks noChangeArrowheads="1"/>
            </p:cNvSpPr>
            <p:nvPr userDrawn="1"/>
          </p:nvSpPr>
          <p:spPr bwMode="auto">
            <a:xfrm>
              <a:off x="7183439" y="4359276"/>
              <a:ext cx="100013" cy="1000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</p:grpSp>
    </p:spTree>
    <p:extLst>
      <p:ext uri="{BB962C8B-B14F-4D97-AF65-F5344CB8AC3E}">
        <p14:creationId xmlns:p14="http://schemas.microsoft.com/office/powerpoint/2010/main" val="24067758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44" userDrawn="1">
          <p15:clr>
            <a:srgbClr val="9FCC3B"/>
          </p15:clr>
        </p15:guide>
        <p15:guide id="2" orient="horz" pos="2404" userDrawn="1">
          <p15:clr>
            <a:srgbClr val="9FCC3B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/>
          <p:cNvSpPr>
            <a:spLocks noGrp="1"/>
          </p:cNvSpPr>
          <p:nvPr>
            <p:ph type="body" sz="quarter" idx="13"/>
          </p:nvPr>
        </p:nvSpPr>
        <p:spPr>
          <a:xfrm>
            <a:off x="0" y="0"/>
            <a:ext cx="9144000" cy="5143500"/>
          </a:xfrm>
          <a:solidFill>
            <a:schemeClr val="accent6"/>
          </a:solidFill>
        </p:spPr>
        <p:txBody>
          <a:bodyPr/>
          <a:lstStyle>
            <a:lvl1pPr>
              <a:defRPr sz="300">
                <a:solidFill>
                  <a:schemeClr val="accent5"/>
                </a:solidFill>
              </a:defRPr>
            </a:lvl1pPr>
            <a:lvl2pPr>
              <a:defRPr sz="300"/>
            </a:lvl2pPr>
            <a:lvl3pPr>
              <a:defRPr sz="300"/>
            </a:lvl3pPr>
            <a:lvl4pPr>
              <a:defRPr sz="300"/>
            </a:lvl4pPr>
            <a:lvl5pPr>
              <a:defRPr sz="300"/>
            </a:lvl5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9" name="Titel 1"/>
          <p:cNvSpPr>
            <a:spLocks noGrp="1"/>
          </p:cNvSpPr>
          <p:nvPr>
            <p:ph type="title" hasCustomPrompt="1"/>
          </p:nvPr>
        </p:nvSpPr>
        <p:spPr>
          <a:xfrm>
            <a:off x="134561" y="1156990"/>
            <a:ext cx="9009439" cy="1607159"/>
          </a:xfrm>
          <a:noFill/>
          <a:ln>
            <a:noFill/>
          </a:ln>
        </p:spPr>
        <p:txBody>
          <a:bodyPr lIns="184702" tIns="123134" rIns="184702" bIns="123134" anchor="ctr"/>
          <a:lstStyle>
            <a:lvl1pPr algn="l">
              <a:spcBef>
                <a:spcPts val="342"/>
              </a:spcBef>
              <a:spcAft>
                <a:spcPts val="342"/>
              </a:spcAft>
              <a:defRPr sz="1800" b="0" cap="none">
                <a:solidFill>
                  <a:schemeClr val="bg1"/>
                </a:solidFill>
              </a:defRPr>
            </a:lvl1pPr>
          </a:lstStyle>
          <a:p>
            <a:r>
              <a:rPr lang="de-DE" sz="1800" dirty="0">
                <a:solidFill>
                  <a:srgbClr val="FFFFFF"/>
                </a:solidFill>
                <a:ea typeface="+mn-ea"/>
                <a:cs typeface="+mn-cs"/>
              </a:rPr>
              <a:t>«</a:t>
            </a:r>
            <a:r>
              <a:rPr lang="de-DE" dirty="0"/>
              <a:t>Diese Folie eignet sich für z.B. Zitate oder Aussagen, welche man besonders hervorheben möchte.</a:t>
            </a:r>
            <a:r>
              <a:rPr lang="de-DE" sz="1800" dirty="0">
                <a:solidFill>
                  <a:srgbClr val="FFFFFF"/>
                </a:solidFill>
                <a:ea typeface="+mn-ea"/>
                <a:cs typeface="+mn-cs"/>
              </a:rPr>
              <a:t>»</a:t>
            </a:r>
            <a:endParaRPr lang="de-DE" dirty="0"/>
          </a:p>
        </p:txBody>
      </p:sp>
      <p:sp>
        <p:nvSpPr>
          <p:cNvPr id="11" name="Textplatzhalter 5"/>
          <p:cNvSpPr>
            <a:spLocks noGrp="1"/>
          </p:cNvSpPr>
          <p:nvPr>
            <p:ph type="body" sz="quarter" idx="14"/>
          </p:nvPr>
        </p:nvSpPr>
        <p:spPr>
          <a:xfrm>
            <a:off x="-1" y="1156990"/>
            <a:ext cx="144000" cy="1607159"/>
          </a:xfrm>
          <a:solidFill>
            <a:schemeClr val="accent5"/>
          </a:solidFill>
        </p:spPr>
        <p:txBody>
          <a:bodyPr/>
          <a:lstStyle>
            <a:lvl1pPr>
              <a:defRPr sz="100">
                <a:solidFill>
                  <a:schemeClr val="accent5"/>
                </a:solidFill>
              </a:defRPr>
            </a:lvl1pPr>
            <a:lvl2pPr>
              <a:defRPr sz="300"/>
            </a:lvl2pPr>
            <a:lvl3pPr>
              <a:defRPr sz="300"/>
            </a:lvl3pPr>
            <a:lvl4pPr>
              <a:defRPr sz="300"/>
            </a:lvl4pPr>
            <a:lvl5pPr>
              <a:defRPr sz="300"/>
            </a:lvl5pPr>
          </a:lstStyle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92242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44" userDrawn="1">
          <p15:clr>
            <a:srgbClr val="9FCC3B"/>
          </p15:clr>
        </p15:guide>
        <p15:guide id="2" orient="horz" pos="2404" userDrawn="1">
          <p15:clr>
            <a:srgbClr val="9FCC3B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70A21-A26B-4ACD-817D-43AE588B34B5}" type="datetime1">
              <a:rPr lang="de-CH" smtClean="0"/>
              <a:t>21.03.2023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APG|SGA Out of Home Media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9098-C545-8644-9F2C-F1C3812C33E3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Inhaltsplatzhalter 9"/>
          <p:cNvSpPr>
            <a:spLocks noGrp="1"/>
          </p:cNvSpPr>
          <p:nvPr>
            <p:ph sz="quarter" idx="14"/>
          </p:nvPr>
        </p:nvSpPr>
        <p:spPr>
          <a:xfrm>
            <a:off x="336471" y="1276351"/>
            <a:ext cx="2621915" cy="3483908"/>
          </a:xfrm>
          <a:solidFill>
            <a:schemeClr val="bg2"/>
          </a:solidFill>
          <a:ln>
            <a:noFill/>
          </a:ln>
        </p:spPr>
        <p:txBody>
          <a:bodyPr lIns="184702" tIns="123134" rIns="184702" bIns="123134"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2" name="Inhaltsplatzhalter 11"/>
          <p:cNvSpPr>
            <a:spLocks noGrp="1"/>
          </p:cNvSpPr>
          <p:nvPr>
            <p:ph sz="quarter" idx="15"/>
          </p:nvPr>
        </p:nvSpPr>
        <p:spPr>
          <a:xfrm>
            <a:off x="3227322" y="1276351"/>
            <a:ext cx="2689820" cy="3497262"/>
          </a:xfrm>
          <a:solidFill>
            <a:schemeClr val="accent5"/>
          </a:solidFill>
          <a:ln>
            <a:noFill/>
          </a:ln>
        </p:spPr>
        <p:txBody>
          <a:bodyPr lIns="184702" tIns="123134" rIns="184702" bIns="123134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4" name="Inhaltsplatzhalter 13"/>
          <p:cNvSpPr>
            <a:spLocks noGrp="1"/>
          </p:cNvSpPr>
          <p:nvPr>
            <p:ph sz="quarter" idx="16"/>
          </p:nvPr>
        </p:nvSpPr>
        <p:spPr>
          <a:xfrm>
            <a:off x="6185429" y="1276351"/>
            <a:ext cx="2622100" cy="3497262"/>
          </a:xfrm>
          <a:solidFill>
            <a:schemeClr val="bg1"/>
          </a:solidFill>
          <a:ln w="3175" cmpd="sng">
            <a:solidFill>
              <a:schemeClr val="accent2"/>
            </a:solidFill>
          </a:ln>
        </p:spPr>
        <p:txBody>
          <a:bodyPr lIns="184702" tIns="123134" rIns="184702" bIns="123134"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8417708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Spalte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DC123-41C7-458A-A7AB-F0CA7BE2F181}" type="datetime1">
              <a:rPr lang="de-CH" smtClean="0"/>
              <a:t>21.03.2023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APG|SGA Out of Home Media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9098-C545-8644-9F2C-F1C3812C33E3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3CD0A108-DA9B-4C83-BC2A-178EB3FC9CC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36472" y="1262904"/>
            <a:ext cx="4133929" cy="355786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marL="0" indent="0">
              <a:lnSpc>
                <a:spcPct val="120000"/>
              </a:lnSpc>
              <a:buNone/>
            </a:pPr>
            <a:r>
              <a:rPr lang="de-DE" dirty="0"/>
              <a:t>Einleitender Lauftext, welcher 14 Punkt gross ist und über mehrere Zeilen angewendet werden kann.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de-DE" dirty="0"/>
              <a:t>Die Spaltenbreite ist durch die beiden hier ersichtlichen Textblöcke vorgegeben.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A611FDE7-1F99-4A9A-B3F5-0C24A40F79A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06467" y="1276350"/>
            <a:ext cx="4101061" cy="354442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641104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Boden, drinnen, Person, mehrere enthält.&#10;&#10;Automatisch generierte Beschreibung">
            <a:extLst>
              <a:ext uri="{FF2B5EF4-FFF2-40B4-BE49-F238E27FC236}">
                <a16:creationId xmlns:a16="http://schemas.microsoft.com/office/drawing/2014/main" id="{BD103131-8A95-4DE5-B82E-837EB801BD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2674" y="0"/>
            <a:ext cx="9156674" cy="5143102"/>
          </a:xfrm>
          <a:prstGeom prst="rect">
            <a:avLst/>
          </a:prstGeom>
        </p:spPr>
      </p:pic>
      <p:sp>
        <p:nvSpPr>
          <p:cNvPr id="12" name="Rechteck 11"/>
          <p:cNvSpPr/>
          <p:nvPr userDrawn="1"/>
        </p:nvSpPr>
        <p:spPr>
          <a:xfrm>
            <a:off x="0" y="-20538"/>
            <a:ext cx="9144000" cy="5164038"/>
          </a:xfrm>
          <a:prstGeom prst="rect">
            <a:avLst/>
          </a:prstGeom>
          <a:solidFill>
            <a:schemeClr val="accent6"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07836" tIns="326306" rIns="0" bIns="0" rtlCol="0" anchor="t" anchorCtr="0"/>
          <a:lstStyle/>
          <a:p>
            <a:endParaRPr lang="de-DE" sz="380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7" name="Rechteck 6"/>
          <p:cNvSpPr/>
          <p:nvPr userDrawn="1"/>
        </p:nvSpPr>
        <p:spPr>
          <a:xfrm>
            <a:off x="0" y="1156990"/>
            <a:ext cx="134561" cy="162000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07836" tIns="326306" rIns="0" bIns="0" rtlCol="0" anchor="t" anchorCtr="0"/>
          <a:lstStyle/>
          <a:p>
            <a:endParaRPr lang="de-DE" sz="3800" dirty="0">
              <a:solidFill>
                <a:schemeClr val="bg1"/>
              </a:solidFill>
              <a:cs typeface="Arial"/>
            </a:endParaRPr>
          </a:p>
        </p:txBody>
      </p:sp>
      <p:grpSp>
        <p:nvGrpSpPr>
          <p:cNvPr id="41" name="Gruppieren 40"/>
          <p:cNvGrpSpPr/>
          <p:nvPr userDrawn="1"/>
        </p:nvGrpSpPr>
        <p:grpSpPr>
          <a:xfrm>
            <a:off x="6883709" y="4341510"/>
            <a:ext cx="1919456" cy="606504"/>
            <a:chOff x="6769101" y="4359276"/>
            <a:chExt cx="2682876" cy="847726"/>
          </a:xfrm>
          <a:solidFill>
            <a:schemeClr val="bg1"/>
          </a:solidFill>
        </p:grpSpPr>
        <p:sp>
          <p:nvSpPr>
            <p:cNvPr id="50" name="Freeform 5"/>
            <p:cNvSpPr>
              <a:spLocks noEditPoints="1"/>
            </p:cNvSpPr>
            <p:nvPr userDrawn="1"/>
          </p:nvSpPr>
          <p:spPr bwMode="auto">
            <a:xfrm>
              <a:off x="6769101" y="5010151"/>
              <a:ext cx="193675" cy="196850"/>
            </a:xfrm>
            <a:custGeom>
              <a:avLst/>
              <a:gdLst>
                <a:gd name="T0" fmla="*/ 267 w 533"/>
                <a:gd name="T1" fmla="*/ 0 h 540"/>
                <a:gd name="T2" fmla="*/ 0 w 533"/>
                <a:gd name="T3" fmla="*/ 272 h 540"/>
                <a:gd name="T4" fmla="*/ 266 w 533"/>
                <a:gd name="T5" fmla="*/ 540 h 540"/>
                <a:gd name="T6" fmla="*/ 531 w 533"/>
                <a:gd name="T7" fmla="*/ 274 h 540"/>
                <a:gd name="T8" fmla="*/ 533 w 533"/>
                <a:gd name="T9" fmla="*/ 269 h 540"/>
                <a:gd name="T10" fmla="*/ 267 w 533"/>
                <a:gd name="T11" fmla="*/ 0 h 540"/>
                <a:gd name="T12" fmla="*/ 267 w 533"/>
                <a:gd name="T13" fmla="*/ 477 h 540"/>
                <a:gd name="T14" fmla="*/ 267 w 533"/>
                <a:gd name="T15" fmla="*/ 477 h 540"/>
                <a:gd name="T16" fmla="*/ 71 w 533"/>
                <a:gd name="T17" fmla="*/ 269 h 540"/>
                <a:gd name="T18" fmla="*/ 266 w 533"/>
                <a:gd name="T19" fmla="*/ 64 h 540"/>
                <a:gd name="T20" fmla="*/ 463 w 533"/>
                <a:gd name="T21" fmla="*/ 272 h 540"/>
                <a:gd name="T22" fmla="*/ 267 w 533"/>
                <a:gd name="T23" fmla="*/ 477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3" h="540">
                  <a:moveTo>
                    <a:pt x="267" y="0"/>
                  </a:moveTo>
                  <a:cubicBezTo>
                    <a:pt x="118" y="0"/>
                    <a:pt x="0" y="119"/>
                    <a:pt x="0" y="272"/>
                  </a:cubicBezTo>
                  <a:cubicBezTo>
                    <a:pt x="0" y="425"/>
                    <a:pt x="115" y="540"/>
                    <a:pt x="266" y="540"/>
                  </a:cubicBezTo>
                  <a:cubicBezTo>
                    <a:pt x="416" y="540"/>
                    <a:pt x="533" y="422"/>
                    <a:pt x="531" y="274"/>
                  </a:cubicBezTo>
                  <a:lnTo>
                    <a:pt x="533" y="269"/>
                  </a:lnTo>
                  <a:cubicBezTo>
                    <a:pt x="533" y="116"/>
                    <a:pt x="419" y="0"/>
                    <a:pt x="267" y="0"/>
                  </a:cubicBezTo>
                  <a:close/>
                  <a:moveTo>
                    <a:pt x="267" y="477"/>
                  </a:moveTo>
                  <a:lnTo>
                    <a:pt x="267" y="477"/>
                  </a:lnTo>
                  <a:cubicBezTo>
                    <a:pt x="157" y="477"/>
                    <a:pt x="71" y="386"/>
                    <a:pt x="71" y="269"/>
                  </a:cubicBezTo>
                  <a:cubicBezTo>
                    <a:pt x="71" y="152"/>
                    <a:pt x="155" y="64"/>
                    <a:pt x="266" y="64"/>
                  </a:cubicBezTo>
                  <a:cubicBezTo>
                    <a:pt x="376" y="64"/>
                    <a:pt x="463" y="155"/>
                    <a:pt x="463" y="272"/>
                  </a:cubicBezTo>
                  <a:cubicBezTo>
                    <a:pt x="463" y="389"/>
                    <a:pt x="379" y="477"/>
                    <a:pt x="267" y="47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1" name="Freeform 6"/>
            <p:cNvSpPr>
              <a:spLocks/>
            </p:cNvSpPr>
            <p:nvPr userDrawn="1"/>
          </p:nvSpPr>
          <p:spPr bwMode="auto">
            <a:xfrm>
              <a:off x="7005639" y="5062539"/>
              <a:ext cx="123825" cy="144463"/>
            </a:xfrm>
            <a:custGeom>
              <a:avLst/>
              <a:gdLst>
                <a:gd name="T0" fmla="*/ 275 w 341"/>
                <a:gd name="T1" fmla="*/ 222 h 397"/>
                <a:gd name="T2" fmla="*/ 167 w 341"/>
                <a:gd name="T3" fmla="*/ 335 h 397"/>
                <a:gd name="T4" fmla="*/ 67 w 341"/>
                <a:gd name="T5" fmla="*/ 226 h 397"/>
                <a:gd name="T6" fmla="*/ 67 w 341"/>
                <a:gd name="T7" fmla="*/ 0 h 397"/>
                <a:gd name="T8" fmla="*/ 0 w 341"/>
                <a:gd name="T9" fmla="*/ 0 h 397"/>
                <a:gd name="T10" fmla="*/ 0 w 341"/>
                <a:gd name="T11" fmla="*/ 240 h 397"/>
                <a:gd name="T12" fmla="*/ 150 w 341"/>
                <a:gd name="T13" fmla="*/ 397 h 397"/>
                <a:gd name="T14" fmla="*/ 275 w 341"/>
                <a:gd name="T15" fmla="*/ 335 h 397"/>
                <a:gd name="T16" fmla="*/ 275 w 341"/>
                <a:gd name="T17" fmla="*/ 389 h 397"/>
                <a:gd name="T18" fmla="*/ 341 w 341"/>
                <a:gd name="T19" fmla="*/ 389 h 397"/>
                <a:gd name="T20" fmla="*/ 341 w 341"/>
                <a:gd name="T21" fmla="*/ 0 h 397"/>
                <a:gd name="T22" fmla="*/ 275 w 341"/>
                <a:gd name="T23" fmla="*/ 0 h 397"/>
                <a:gd name="T24" fmla="*/ 275 w 341"/>
                <a:gd name="T25" fmla="*/ 222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1" h="397">
                  <a:moveTo>
                    <a:pt x="275" y="222"/>
                  </a:moveTo>
                  <a:cubicBezTo>
                    <a:pt x="275" y="289"/>
                    <a:pt x="230" y="335"/>
                    <a:pt x="167" y="335"/>
                  </a:cubicBezTo>
                  <a:cubicBezTo>
                    <a:pt x="104" y="335"/>
                    <a:pt x="67" y="294"/>
                    <a:pt x="67" y="226"/>
                  </a:cubicBezTo>
                  <a:lnTo>
                    <a:pt x="67" y="0"/>
                  </a:lnTo>
                  <a:lnTo>
                    <a:pt x="0" y="0"/>
                  </a:lnTo>
                  <a:lnTo>
                    <a:pt x="0" y="240"/>
                  </a:lnTo>
                  <a:cubicBezTo>
                    <a:pt x="0" y="335"/>
                    <a:pt x="59" y="397"/>
                    <a:pt x="150" y="397"/>
                  </a:cubicBezTo>
                  <a:cubicBezTo>
                    <a:pt x="203" y="397"/>
                    <a:pt x="244" y="376"/>
                    <a:pt x="275" y="335"/>
                  </a:cubicBezTo>
                  <a:lnTo>
                    <a:pt x="275" y="389"/>
                  </a:lnTo>
                  <a:lnTo>
                    <a:pt x="341" y="389"/>
                  </a:lnTo>
                  <a:lnTo>
                    <a:pt x="341" y="0"/>
                  </a:lnTo>
                  <a:lnTo>
                    <a:pt x="275" y="0"/>
                  </a:lnTo>
                  <a:lnTo>
                    <a:pt x="275" y="2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2" name="Freeform 7"/>
            <p:cNvSpPr>
              <a:spLocks/>
            </p:cNvSpPr>
            <p:nvPr userDrawn="1"/>
          </p:nvSpPr>
          <p:spPr bwMode="auto">
            <a:xfrm>
              <a:off x="7167564" y="5021264"/>
              <a:ext cx="85725" cy="185738"/>
            </a:xfrm>
            <a:custGeom>
              <a:avLst/>
              <a:gdLst>
                <a:gd name="T0" fmla="*/ 119 w 239"/>
                <a:gd name="T1" fmla="*/ 0 h 509"/>
                <a:gd name="T2" fmla="*/ 53 w 239"/>
                <a:gd name="T3" fmla="*/ 0 h 509"/>
                <a:gd name="T4" fmla="*/ 53 w 239"/>
                <a:gd name="T5" fmla="*/ 114 h 509"/>
                <a:gd name="T6" fmla="*/ 0 w 239"/>
                <a:gd name="T7" fmla="*/ 114 h 509"/>
                <a:gd name="T8" fmla="*/ 0 w 239"/>
                <a:gd name="T9" fmla="*/ 174 h 509"/>
                <a:gd name="T10" fmla="*/ 53 w 239"/>
                <a:gd name="T11" fmla="*/ 174 h 509"/>
                <a:gd name="T12" fmla="*/ 53 w 239"/>
                <a:gd name="T13" fmla="*/ 397 h 509"/>
                <a:gd name="T14" fmla="*/ 165 w 239"/>
                <a:gd name="T15" fmla="*/ 509 h 509"/>
                <a:gd name="T16" fmla="*/ 235 w 239"/>
                <a:gd name="T17" fmla="*/ 493 h 509"/>
                <a:gd name="T18" fmla="*/ 238 w 239"/>
                <a:gd name="T19" fmla="*/ 491 h 509"/>
                <a:gd name="T20" fmla="*/ 238 w 239"/>
                <a:gd name="T21" fmla="*/ 431 h 509"/>
                <a:gd name="T22" fmla="*/ 230 w 239"/>
                <a:gd name="T23" fmla="*/ 435 h 509"/>
                <a:gd name="T24" fmla="*/ 178 w 239"/>
                <a:gd name="T25" fmla="*/ 448 h 509"/>
                <a:gd name="T26" fmla="*/ 119 w 239"/>
                <a:gd name="T27" fmla="*/ 390 h 509"/>
                <a:gd name="T28" fmla="*/ 119 w 239"/>
                <a:gd name="T29" fmla="*/ 174 h 509"/>
                <a:gd name="T30" fmla="*/ 239 w 239"/>
                <a:gd name="T31" fmla="*/ 174 h 509"/>
                <a:gd name="T32" fmla="*/ 239 w 239"/>
                <a:gd name="T33" fmla="*/ 114 h 509"/>
                <a:gd name="T34" fmla="*/ 119 w 239"/>
                <a:gd name="T35" fmla="*/ 114 h 509"/>
                <a:gd name="T36" fmla="*/ 119 w 239"/>
                <a:gd name="T37" fmla="*/ 0 h 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39" h="509">
                  <a:moveTo>
                    <a:pt x="119" y="0"/>
                  </a:moveTo>
                  <a:lnTo>
                    <a:pt x="53" y="0"/>
                  </a:lnTo>
                  <a:lnTo>
                    <a:pt x="53" y="114"/>
                  </a:lnTo>
                  <a:lnTo>
                    <a:pt x="0" y="114"/>
                  </a:lnTo>
                  <a:lnTo>
                    <a:pt x="0" y="174"/>
                  </a:lnTo>
                  <a:lnTo>
                    <a:pt x="53" y="174"/>
                  </a:lnTo>
                  <a:lnTo>
                    <a:pt x="53" y="397"/>
                  </a:lnTo>
                  <a:cubicBezTo>
                    <a:pt x="53" y="469"/>
                    <a:pt x="92" y="509"/>
                    <a:pt x="165" y="509"/>
                  </a:cubicBezTo>
                  <a:cubicBezTo>
                    <a:pt x="191" y="509"/>
                    <a:pt x="213" y="504"/>
                    <a:pt x="235" y="493"/>
                  </a:cubicBezTo>
                  <a:lnTo>
                    <a:pt x="238" y="491"/>
                  </a:lnTo>
                  <a:lnTo>
                    <a:pt x="238" y="431"/>
                  </a:lnTo>
                  <a:lnTo>
                    <a:pt x="230" y="435"/>
                  </a:lnTo>
                  <a:cubicBezTo>
                    <a:pt x="212" y="444"/>
                    <a:pt x="196" y="448"/>
                    <a:pt x="178" y="448"/>
                  </a:cubicBezTo>
                  <a:cubicBezTo>
                    <a:pt x="139" y="448"/>
                    <a:pt x="119" y="429"/>
                    <a:pt x="119" y="390"/>
                  </a:cubicBezTo>
                  <a:lnTo>
                    <a:pt x="119" y="174"/>
                  </a:lnTo>
                  <a:lnTo>
                    <a:pt x="239" y="174"/>
                  </a:lnTo>
                  <a:lnTo>
                    <a:pt x="239" y="114"/>
                  </a:lnTo>
                  <a:lnTo>
                    <a:pt x="119" y="114"/>
                  </a:lnTo>
                  <a:lnTo>
                    <a:pt x="11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3" name="Freeform 8"/>
            <p:cNvSpPr>
              <a:spLocks noEditPoints="1"/>
            </p:cNvSpPr>
            <p:nvPr userDrawn="1"/>
          </p:nvSpPr>
          <p:spPr bwMode="auto">
            <a:xfrm>
              <a:off x="7383464" y="5059364"/>
              <a:ext cx="147638" cy="147638"/>
            </a:xfrm>
            <a:custGeom>
              <a:avLst/>
              <a:gdLst>
                <a:gd name="T0" fmla="*/ 203 w 405"/>
                <a:gd name="T1" fmla="*/ 0 h 405"/>
                <a:gd name="T2" fmla="*/ 0 w 405"/>
                <a:gd name="T3" fmla="*/ 204 h 405"/>
                <a:gd name="T4" fmla="*/ 201 w 405"/>
                <a:gd name="T5" fmla="*/ 405 h 405"/>
                <a:gd name="T6" fmla="*/ 405 w 405"/>
                <a:gd name="T7" fmla="*/ 201 h 405"/>
                <a:gd name="T8" fmla="*/ 203 w 405"/>
                <a:gd name="T9" fmla="*/ 0 h 405"/>
                <a:gd name="T10" fmla="*/ 203 w 405"/>
                <a:gd name="T11" fmla="*/ 344 h 405"/>
                <a:gd name="T12" fmla="*/ 203 w 405"/>
                <a:gd name="T13" fmla="*/ 344 h 405"/>
                <a:gd name="T14" fmla="*/ 68 w 405"/>
                <a:gd name="T15" fmla="*/ 201 h 405"/>
                <a:gd name="T16" fmla="*/ 201 w 405"/>
                <a:gd name="T17" fmla="*/ 60 h 405"/>
                <a:gd name="T18" fmla="*/ 337 w 405"/>
                <a:gd name="T19" fmla="*/ 204 h 405"/>
                <a:gd name="T20" fmla="*/ 203 w 405"/>
                <a:gd name="T21" fmla="*/ 344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5" h="405">
                  <a:moveTo>
                    <a:pt x="203" y="0"/>
                  </a:moveTo>
                  <a:cubicBezTo>
                    <a:pt x="89" y="0"/>
                    <a:pt x="0" y="89"/>
                    <a:pt x="0" y="204"/>
                  </a:cubicBezTo>
                  <a:cubicBezTo>
                    <a:pt x="0" y="317"/>
                    <a:pt x="89" y="405"/>
                    <a:pt x="201" y="405"/>
                  </a:cubicBezTo>
                  <a:cubicBezTo>
                    <a:pt x="316" y="405"/>
                    <a:pt x="405" y="316"/>
                    <a:pt x="405" y="201"/>
                  </a:cubicBezTo>
                  <a:cubicBezTo>
                    <a:pt x="405" y="88"/>
                    <a:pt x="316" y="0"/>
                    <a:pt x="203" y="0"/>
                  </a:cubicBezTo>
                  <a:close/>
                  <a:moveTo>
                    <a:pt x="203" y="344"/>
                  </a:moveTo>
                  <a:lnTo>
                    <a:pt x="203" y="344"/>
                  </a:lnTo>
                  <a:cubicBezTo>
                    <a:pt x="127" y="344"/>
                    <a:pt x="68" y="282"/>
                    <a:pt x="68" y="201"/>
                  </a:cubicBezTo>
                  <a:cubicBezTo>
                    <a:pt x="68" y="121"/>
                    <a:pt x="126" y="60"/>
                    <a:pt x="201" y="60"/>
                  </a:cubicBezTo>
                  <a:cubicBezTo>
                    <a:pt x="277" y="60"/>
                    <a:pt x="337" y="123"/>
                    <a:pt x="337" y="204"/>
                  </a:cubicBezTo>
                  <a:cubicBezTo>
                    <a:pt x="337" y="284"/>
                    <a:pt x="279" y="344"/>
                    <a:pt x="203" y="3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4" name="Freeform 9"/>
            <p:cNvSpPr>
              <a:spLocks/>
            </p:cNvSpPr>
            <p:nvPr userDrawn="1"/>
          </p:nvSpPr>
          <p:spPr bwMode="auto">
            <a:xfrm>
              <a:off x="7561264" y="5005389"/>
              <a:ext cx="85725" cy="198438"/>
            </a:xfrm>
            <a:custGeom>
              <a:avLst/>
              <a:gdLst>
                <a:gd name="T0" fmla="*/ 171 w 238"/>
                <a:gd name="T1" fmla="*/ 0 h 548"/>
                <a:gd name="T2" fmla="*/ 86 w 238"/>
                <a:gd name="T3" fmla="*/ 31 h 548"/>
                <a:gd name="T4" fmla="*/ 51 w 238"/>
                <a:gd name="T5" fmla="*/ 132 h 548"/>
                <a:gd name="T6" fmla="*/ 51 w 238"/>
                <a:gd name="T7" fmla="*/ 160 h 548"/>
                <a:gd name="T8" fmla="*/ 0 w 238"/>
                <a:gd name="T9" fmla="*/ 160 h 548"/>
                <a:gd name="T10" fmla="*/ 0 w 238"/>
                <a:gd name="T11" fmla="*/ 219 h 548"/>
                <a:gd name="T12" fmla="*/ 51 w 238"/>
                <a:gd name="T13" fmla="*/ 219 h 548"/>
                <a:gd name="T14" fmla="*/ 51 w 238"/>
                <a:gd name="T15" fmla="*/ 548 h 548"/>
                <a:gd name="T16" fmla="*/ 118 w 238"/>
                <a:gd name="T17" fmla="*/ 548 h 548"/>
                <a:gd name="T18" fmla="*/ 118 w 238"/>
                <a:gd name="T19" fmla="*/ 219 h 548"/>
                <a:gd name="T20" fmla="*/ 237 w 238"/>
                <a:gd name="T21" fmla="*/ 219 h 548"/>
                <a:gd name="T22" fmla="*/ 237 w 238"/>
                <a:gd name="T23" fmla="*/ 161 h 548"/>
                <a:gd name="T24" fmla="*/ 117 w 238"/>
                <a:gd name="T25" fmla="*/ 161 h 548"/>
                <a:gd name="T26" fmla="*/ 117 w 238"/>
                <a:gd name="T27" fmla="*/ 135 h 548"/>
                <a:gd name="T28" fmla="*/ 178 w 238"/>
                <a:gd name="T29" fmla="*/ 60 h 548"/>
                <a:gd name="T30" fmla="*/ 232 w 238"/>
                <a:gd name="T31" fmla="*/ 69 h 548"/>
                <a:gd name="T32" fmla="*/ 238 w 238"/>
                <a:gd name="T33" fmla="*/ 71 h 548"/>
                <a:gd name="T34" fmla="*/ 238 w 238"/>
                <a:gd name="T35" fmla="*/ 11 h 548"/>
                <a:gd name="T36" fmla="*/ 235 w 238"/>
                <a:gd name="T37" fmla="*/ 10 h 548"/>
                <a:gd name="T38" fmla="*/ 171 w 238"/>
                <a:gd name="T39" fmla="*/ 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38" h="548">
                  <a:moveTo>
                    <a:pt x="171" y="0"/>
                  </a:moveTo>
                  <a:cubicBezTo>
                    <a:pt x="135" y="0"/>
                    <a:pt x="106" y="11"/>
                    <a:pt x="86" y="31"/>
                  </a:cubicBezTo>
                  <a:cubicBezTo>
                    <a:pt x="63" y="54"/>
                    <a:pt x="51" y="89"/>
                    <a:pt x="51" y="132"/>
                  </a:cubicBezTo>
                  <a:lnTo>
                    <a:pt x="51" y="160"/>
                  </a:lnTo>
                  <a:lnTo>
                    <a:pt x="0" y="160"/>
                  </a:lnTo>
                  <a:lnTo>
                    <a:pt x="0" y="219"/>
                  </a:lnTo>
                  <a:lnTo>
                    <a:pt x="51" y="219"/>
                  </a:lnTo>
                  <a:lnTo>
                    <a:pt x="51" y="548"/>
                  </a:lnTo>
                  <a:lnTo>
                    <a:pt x="118" y="548"/>
                  </a:lnTo>
                  <a:lnTo>
                    <a:pt x="118" y="219"/>
                  </a:lnTo>
                  <a:lnTo>
                    <a:pt x="237" y="219"/>
                  </a:lnTo>
                  <a:lnTo>
                    <a:pt x="237" y="161"/>
                  </a:lnTo>
                  <a:lnTo>
                    <a:pt x="117" y="161"/>
                  </a:lnTo>
                  <a:lnTo>
                    <a:pt x="117" y="135"/>
                  </a:lnTo>
                  <a:cubicBezTo>
                    <a:pt x="117" y="84"/>
                    <a:pt x="137" y="60"/>
                    <a:pt x="178" y="60"/>
                  </a:cubicBezTo>
                  <a:cubicBezTo>
                    <a:pt x="196" y="60"/>
                    <a:pt x="210" y="63"/>
                    <a:pt x="232" y="69"/>
                  </a:cubicBezTo>
                  <a:lnTo>
                    <a:pt x="238" y="71"/>
                  </a:lnTo>
                  <a:lnTo>
                    <a:pt x="238" y="11"/>
                  </a:lnTo>
                  <a:lnTo>
                    <a:pt x="235" y="10"/>
                  </a:lnTo>
                  <a:cubicBezTo>
                    <a:pt x="215" y="3"/>
                    <a:pt x="197" y="0"/>
                    <a:pt x="17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5" name="Freeform 10"/>
            <p:cNvSpPr>
              <a:spLocks/>
            </p:cNvSpPr>
            <p:nvPr userDrawn="1"/>
          </p:nvSpPr>
          <p:spPr bwMode="auto">
            <a:xfrm>
              <a:off x="7773989" y="5013326"/>
              <a:ext cx="152400" cy="190500"/>
            </a:xfrm>
            <a:custGeom>
              <a:avLst/>
              <a:gdLst>
                <a:gd name="T0" fmla="*/ 353 w 421"/>
                <a:gd name="T1" fmla="*/ 228 h 523"/>
                <a:gd name="T2" fmla="*/ 68 w 421"/>
                <a:gd name="T3" fmla="*/ 228 h 523"/>
                <a:gd name="T4" fmla="*/ 68 w 421"/>
                <a:gd name="T5" fmla="*/ 0 h 523"/>
                <a:gd name="T6" fmla="*/ 0 w 421"/>
                <a:gd name="T7" fmla="*/ 0 h 523"/>
                <a:gd name="T8" fmla="*/ 0 w 421"/>
                <a:gd name="T9" fmla="*/ 523 h 523"/>
                <a:gd name="T10" fmla="*/ 68 w 421"/>
                <a:gd name="T11" fmla="*/ 523 h 523"/>
                <a:gd name="T12" fmla="*/ 68 w 421"/>
                <a:gd name="T13" fmla="*/ 292 h 523"/>
                <a:gd name="T14" fmla="*/ 353 w 421"/>
                <a:gd name="T15" fmla="*/ 292 h 523"/>
                <a:gd name="T16" fmla="*/ 353 w 421"/>
                <a:gd name="T17" fmla="*/ 523 h 523"/>
                <a:gd name="T18" fmla="*/ 421 w 421"/>
                <a:gd name="T19" fmla="*/ 523 h 523"/>
                <a:gd name="T20" fmla="*/ 421 w 421"/>
                <a:gd name="T21" fmla="*/ 0 h 523"/>
                <a:gd name="T22" fmla="*/ 353 w 421"/>
                <a:gd name="T23" fmla="*/ 0 h 523"/>
                <a:gd name="T24" fmla="*/ 353 w 421"/>
                <a:gd name="T25" fmla="*/ 228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1" h="523">
                  <a:moveTo>
                    <a:pt x="353" y="228"/>
                  </a:moveTo>
                  <a:lnTo>
                    <a:pt x="68" y="228"/>
                  </a:lnTo>
                  <a:lnTo>
                    <a:pt x="68" y="0"/>
                  </a:lnTo>
                  <a:lnTo>
                    <a:pt x="0" y="0"/>
                  </a:lnTo>
                  <a:lnTo>
                    <a:pt x="0" y="523"/>
                  </a:lnTo>
                  <a:lnTo>
                    <a:pt x="68" y="523"/>
                  </a:lnTo>
                  <a:lnTo>
                    <a:pt x="68" y="292"/>
                  </a:lnTo>
                  <a:lnTo>
                    <a:pt x="353" y="292"/>
                  </a:lnTo>
                  <a:lnTo>
                    <a:pt x="353" y="523"/>
                  </a:lnTo>
                  <a:lnTo>
                    <a:pt x="421" y="523"/>
                  </a:lnTo>
                  <a:lnTo>
                    <a:pt x="421" y="0"/>
                  </a:lnTo>
                  <a:lnTo>
                    <a:pt x="353" y="0"/>
                  </a:lnTo>
                  <a:lnTo>
                    <a:pt x="353" y="2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6" name="Freeform 11"/>
            <p:cNvSpPr>
              <a:spLocks noEditPoints="1"/>
            </p:cNvSpPr>
            <p:nvPr userDrawn="1"/>
          </p:nvSpPr>
          <p:spPr bwMode="auto">
            <a:xfrm>
              <a:off x="7970839" y="5059364"/>
              <a:ext cx="146050" cy="147638"/>
            </a:xfrm>
            <a:custGeom>
              <a:avLst/>
              <a:gdLst>
                <a:gd name="T0" fmla="*/ 202 w 404"/>
                <a:gd name="T1" fmla="*/ 0 h 405"/>
                <a:gd name="T2" fmla="*/ 0 w 404"/>
                <a:gd name="T3" fmla="*/ 204 h 405"/>
                <a:gd name="T4" fmla="*/ 201 w 404"/>
                <a:gd name="T5" fmla="*/ 405 h 405"/>
                <a:gd name="T6" fmla="*/ 404 w 404"/>
                <a:gd name="T7" fmla="*/ 201 h 405"/>
                <a:gd name="T8" fmla="*/ 202 w 404"/>
                <a:gd name="T9" fmla="*/ 0 h 405"/>
                <a:gd name="T10" fmla="*/ 202 w 404"/>
                <a:gd name="T11" fmla="*/ 344 h 405"/>
                <a:gd name="T12" fmla="*/ 202 w 404"/>
                <a:gd name="T13" fmla="*/ 344 h 405"/>
                <a:gd name="T14" fmla="*/ 68 w 404"/>
                <a:gd name="T15" fmla="*/ 201 h 405"/>
                <a:gd name="T16" fmla="*/ 201 w 404"/>
                <a:gd name="T17" fmla="*/ 60 h 405"/>
                <a:gd name="T18" fmla="*/ 336 w 404"/>
                <a:gd name="T19" fmla="*/ 204 h 405"/>
                <a:gd name="T20" fmla="*/ 202 w 404"/>
                <a:gd name="T21" fmla="*/ 344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4" h="405">
                  <a:moveTo>
                    <a:pt x="202" y="0"/>
                  </a:moveTo>
                  <a:cubicBezTo>
                    <a:pt x="89" y="0"/>
                    <a:pt x="0" y="89"/>
                    <a:pt x="0" y="204"/>
                  </a:cubicBezTo>
                  <a:cubicBezTo>
                    <a:pt x="0" y="317"/>
                    <a:pt x="88" y="405"/>
                    <a:pt x="201" y="405"/>
                  </a:cubicBezTo>
                  <a:cubicBezTo>
                    <a:pt x="315" y="405"/>
                    <a:pt x="404" y="316"/>
                    <a:pt x="404" y="201"/>
                  </a:cubicBezTo>
                  <a:cubicBezTo>
                    <a:pt x="404" y="88"/>
                    <a:pt x="316" y="0"/>
                    <a:pt x="202" y="0"/>
                  </a:cubicBezTo>
                  <a:close/>
                  <a:moveTo>
                    <a:pt x="202" y="344"/>
                  </a:moveTo>
                  <a:lnTo>
                    <a:pt x="202" y="344"/>
                  </a:lnTo>
                  <a:cubicBezTo>
                    <a:pt x="127" y="344"/>
                    <a:pt x="68" y="282"/>
                    <a:pt x="68" y="201"/>
                  </a:cubicBezTo>
                  <a:cubicBezTo>
                    <a:pt x="68" y="121"/>
                    <a:pt x="125" y="60"/>
                    <a:pt x="201" y="60"/>
                  </a:cubicBezTo>
                  <a:cubicBezTo>
                    <a:pt x="277" y="60"/>
                    <a:pt x="336" y="123"/>
                    <a:pt x="336" y="204"/>
                  </a:cubicBezTo>
                  <a:cubicBezTo>
                    <a:pt x="336" y="284"/>
                    <a:pt x="279" y="344"/>
                    <a:pt x="202" y="3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7" name="Freeform 12"/>
            <p:cNvSpPr>
              <a:spLocks/>
            </p:cNvSpPr>
            <p:nvPr userDrawn="1"/>
          </p:nvSpPr>
          <p:spPr bwMode="auto">
            <a:xfrm>
              <a:off x="8159751" y="5059364"/>
              <a:ext cx="211138" cy="144463"/>
            </a:xfrm>
            <a:custGeom>
              <a:avLst/>
              <a:gdLst>
                <a:gd name="T0" fmla="*/ 438 w 583"/>
                <a:gd name="T1" fmla="*/ 0 h 397"/>
                <a:gd name="T2" fmla="*/ 305 w 583"/>
                <a:gd name="T3" fmla="*/ 70 h 397"/>
                <a:gd name="T4" fmla="*/ 183 w 583"/>
                <a:gd name="T5" fmla="*/ 0 h 397"/>
                <a:gd name="T6" fmla="*/ 66 w 583"/>
                <a:gd name="T7" fmla="*/ 60 h 397"/>
                <a:gd name="T8" fmla="*/ 66 w 583"/>
                <a:gd name="T9" fmla="*/ 8 h 397"/>
                <a:gd name="T10" fmla="*/ 0 w 583"/>
                <a:gd name="T11" fmla="*/ 8 h 397"/>
                <a:gd name="T12" fmla="*/ 0 w 583"/>
                <a:gd name="T13" fmla="*/ 397 h 397"/>
                <a:gd name="T14" fmla="*/ 66 w 583"/>
                <a:gd name="T15" fmla="*/ 397 h 397"/>
                <a:gd name="T16" fmla="*/ 66 w 583"/>
                <a:gd name="T17" fmla="*/ 176 h 397"/>
                <a:gd name="T18" fmla="*/ 166 w 583"/>
                <a:gd name="T19" fmla="*/ 62 h 397"/>
                <a:gd name="T20" fmla="*/ 258 w 583"/>
                <a:gd name="T21" fmla="*/ 169 h 397"/>
                <a:gd name="T22" fmla="*/ 258 w 583"/>
                <a:gd name="T23" fmla="*/ 397 h 397"/>
                <a:gd name="T24" fmla="*/ 324 w 583"/>
                <a:gd name="T25" fmla="*/ 397 h 397"/>
                <a:gd name="T26" fmla="*/ 324 w 583"/>
                <a:gd name="T27" fmla="*/ 174 h 397"/>
                <a:gd name="T28" fmla="*/ 424 w 583"/>
                <a:gd name="T29" fmla="*/ 62 h 397"/>
                <a:gd name="T30" fmla="*/ 517 w 583"/>
                <a:gd name="T31" fmla="*/ 171 h 397"/>
                <a:gd name="T32" fmla="*/ 517 w 583"/>
                <a:gd name="T33" fmla="*/ 397 h 397"/>
                <a:gd name="T34" fmla="*/ 583 w 583"/>
                <a:gd name="T35" fmla="*/ 397 h 397"/>
                <a:gd name="T36" fmla="*/ 583 w 583"/>
                <a:gd name="T37" fmla="*/ 157 h 397"/>
                <a:gd name="T38" fmla="*/ 438 w 583"/>
                <a:gd name="T39" fmla="*/ 0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83" h="397">
                  <a:moveTo>
                    <a:pt x="438" y="0"/>
                  </a:moveTo>
                  <a:cubicBezTo>
                    <a:pt x="382" y="0"/>
                    <a:pt x="339" y="23"/>
                    <a:pt x="305" y="70"/>
                  </a:cubicBezTo>
                  <a:cubicBezTo>
                    <a:pt x="280" y="25"/>
                    <a:pt x="237" y="0"/>
                    <a:pt x="183" y="0"/>
                  </a:cubicBezTo>
                  <a:cubicBezTo>
                    <a:pt x="124" y="0"/>
                    <a:pt x="89" y="30"/>
                    <a:pt x="66" y="60"/>
                  </a:cubicBezTo>
                  <a:lnTo>
                    <a:pt x="66" y="8"/>
                  </a:lnTo>
                  <a:lnTo>
                    <a:pt x="0" y="8"/>
                  </a:lnTo>
                  <a:lnTo>
                    <a:pt x="0" y="397"/>
                  </a:lnTo>
                  <a:lnTo>
                    <a:pt x="66" y="397"/>
                  </a:lnTo>
                  <a:lnTo>
                    <a:pt x="66" y="176"/>
                  </a:lnTo>
                  <a:cubicBezTo>
                    <a:pt x="66" y="110"/>
                    <a:pt x="109" y="62"/>
                    <a:pt x="166" y="62"/>
                  </a:cubicBezTo>
                  <a:cubicBezTo>
                    <a:pt x="224" y="62"/>
                    <a:pt x="258" y="102"/>
                    <a:pt x="258" y="169"/>
                  </a:cubicBezTo>
                  <a:lnTo>
                    <a:pt x="258" y="397"/>
                  </a:lnTo>
                  <a:lnTo>
                    <a:pt x="324" y="397"/>
                  </a:lnTo>
                  <a:lnTo>
                    <a:pt x="324" y="174"/>
                  </a:lnTo>
                  <a:cubicBezTo>
                    <a:pt x="324" y="96"/>
                    <a:pt x="374" y="62"/>
                    <a:pt x="424" y="62"/>
                  </a:cubicBezTo>
                  <a:cubicBezTo>
                    <a:pt x="483" y="62"/>
                    <a:pt x="517" y="101"/>
                    <a:pt x="517" y="171"/>
                  </a:cubicBezTo>
                  <a:lnTo>
                    <a:pt x="517" y="397"/>
                  </a:lnTo>
                  <a:lnTo>
                    <a:pt x="583" y="397"/>
                  </a:lnTo>
                  <a:lnTo>
                    <a:pt x="583" y="157"/>
                  </a:lnTo>
                  <a:cubicBezTo>
                    <a:pt x="583" y="60"/>
                    <a:pt x="528" y="0"/>
                    <a:pt x="43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8" name="Freeform 13"/>
            <p:cNvSpPr>
              <a:spLocks noEditPoints="1"/>
            </p:cNvSpPr>
            <p:nvPr userDrawn="1"/>
          </p:nvSpPr>
          <p:spPr bwMode="auto">
            <a:xfrm>
              <a:off x="8410576" y="5059364"/>
              <a:ext cx="133350" cy="147638"/>
            </a:xfrm>
            <a:custGeom>
              <a:avLst/>
              <a:gdLst>
                <a:gd name="T0" fmla="*/ 186 w 368"/>
                <a:gd name="T1" fmla="*/ 0 h 405"/>
                <a:gd name="T2" fmla="*/ 0 w 368"/>
                <a:gd name="T3" fmla="*/ 203 h 405"/>
                <a:gd name="T4" fmla="*/ 194 w 368"/>
                <a:gd name="T5" fmla="*/ 405 h 405"/>
                <a:gd name="T6" fmla="*/ 353 w 368"/>
                <a:gd name="T7" fmla="*/ 333 h 405"/>
                <a:gd name="T8" fmla="*/ 357 w 368"/>
                <a:gd name="T9" fmla="*/ 329 h 405"/>
                <a:gd name="T10" fmla="*/ 314 w 368"/>
                <a:gd name="T11" fmla="*/ 291 h 405"/>
                <a:gd name="T12" fmla="*/ 311 w 368"/>
                <a:gd name="T13" fmla="*/ 294 h 405"/>
                <a:gd name="T14" fmla="*/ 195 w 368"/>
                <a:gd name="T15" fmla="*/ 346 h 405"/>
                <a:gd name="T16" fmla="*/ 68 w 368"/>
                <a:gd name="T17" fmla="*/ 231 h 405"/>
                <a:gd name="T18" fmla="*/ 367 w 368"/>
                <a:gd name="T19" fmla="*/ 231 h 405"/>
                <a:gd name="T20" fmla="*/ 367 w 368"/>
                <a:gd name="T21" fmla="*/ 226 h 405"/>
                <a:gd name="T22" fmla="*/ 368 w 368"/>
                <a:gd name="T23" fmla="*/ 206 h 405"/>
                <a:gd name="T24" fmla="*/ 186 w 368"/>
                <a:gd name="T25" fmla="*/ 0 h 405"/>
                <a:gd name="T26" fmla="*/ 185 w 368"/>
                <a:gd name="T27" fmla="*/ 58 h 405"/>
                <a:gd name="T28" fmla="*/ 185 w 368"/>
                <a:gd name="T29" fmla="*/ 58 h 405"/>
                <a:gd name="T30" fmla="*/ 300 w 368"/>
                <a:gd name="T31" fmla="*/ 175 h 405"/>
                <a:gd name="T32" fmla="*/ 68 w 368"/>
                <a:gd name="T33" fmla="*/ 175 h 405"/>
                <a:gd name="T34" fmla="*/ 185 w 368"/>
                <a:gd name="T35" fmla="*/ 58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8" h="405">
                  <a:moveTo>
                    <a:pt x="186" y="0"/>
                  </a:moveTo>
                  <a:cubicBezTo>
                    <a:pt x="80" y="0"/>
                    <a:pt x="0" y="87"/>
                    <a:pt x="0" y="203"/>
                  </a:cubicBezTo>
                  <a:cubicBezTo>
                    <a:pt x="0" y="318"/>
                    <a:pt x="83" y="405"/>
                    <a:pt x="194" y="405"/>
                  </a:cubicBezTo>
                  <a:cubicBezTo>
                    <a:pt x="259" y="405"/>
                    <a:pt x="308" y="383"/>
                    <a:pt x="353" y="333"/>
                  </a:cubicBezTo>
                  <a:lnTo>
                    <a:pt x="357" y="329"/>
                  </a:lnTo>
                  <a:lnTo>
                    <a:pt x="314" y="291"/>
                  </a:lnTo>
                  <a:lnTo>
                    <a:pt x="311" y="294"/>
                  </a:lnTo>
                  <a:cubicBezTo>
                    <a:pt x="277" y="329"/>
                    <a:pt x="240" y="346"/>
                    <a:pt x="195" y="346"/>
                  </a:cubicBezTo>
                  <a:cubicBezTo>
                    <a:pt x="128" y="346"/>
                    <a:pt x="77" y="300"/>
                    <a:pt x="68" y="231"/>
                  </a:cubicBezTo>
                  <a:lnTo>
                    <a:pt x="367" y="231"/>
                  </a:lnTo>
                  <a:lnTo>
                    <a:pt x="367" y="226"/>
                  </a:lnTo>
                  <a:cubicBezTo>
                    <a:pt x="368" y="217"/>
                    <a:pt x="368" y="211"/>
                    <a:pt x="368" y="206"/>
                  </a:cubicBezTo>
                  <a:cubicBezTo>
                    <a:pt x="368" y="83"/>
                    <a:pt x="295" y="0"/>
                    <a:pt x="186" y="0"/>
                  </a:cubicBezTo>
                  <a:close/>
                  <a:moveTo>
                    <a:pt x="185" y="58"/>
                  </a:moveTo>
                  <a:lnTo>
                    <a:pt x="185" y="58"/>
                  </a:lnTo>
                  <a:cubicBezTo>
                    <a:pt x="259" y="58"/>
                    <a:pt x="293" y="117"/>
                    <a:pt x="300" y="175"/>
                  </a:cubicBezTo>
                  <a:lnTo>
                    <a:pt x="68" y="175"/>
                  </a:lnTo>
                  <a:cubicBezTo>
                    <a:pt x="78" y="106"/>
                    <a:pt x="125" y="58"/>
                    <a:pt x="185" y="5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9" name="Freeform 14"/>
            <p:cNvSpPr>
              <a:spLocks/>
            </p:cNvSpPr>
            <p:nvPr userDrawn="1"/>
          </p:nvSpPr>
          <p:spPr bwMode="auto">
            <a:xfrm>
              <a:off x="8675689" y="5013326"/>
              <a:ext cx="180975" cy="190500"/>
            </a:xfrm>
            <a:custGeom>
              <a:avLst/>
              <a:gdLst>
                <a:gd name="T0" fmla="*/ 250 w 500"/>
                <a:gd name="T1" fmla="*/ 275 h 523"/>
                <a:gd name="T2" fmla="*/ 63 w 500"/>
                <a:gd name="T3" fmla="*/ 0 h 523"/>
                <a:gd name="T4" fmla="*/ 0 w 500"/>
                <a:gd name="T5" fmla="*/ 0 h 523"/>
                <a:gd name="T6" fmla="*/ 0 w 500"/>
                <a:gd name="T7" fmla="*/ 523 h 523"/>
                <a:gd name="T8" fmla="*/ 66 w 500"/>
                <a:gd name="T9" fmla="*/ 523 h 523"/>
                <a:gd name="T10" fmla="*/ 66 w 500"/>
                <a:gd name="T11" fmla="*/ 120 h 523"/>
                <a:gd name="T12" fmla="*/ 247 w 500"/>
                <a:gd name="T13" fmla="*/ 382 h 523"/>
                <a:gd name="T14" fmla="*/ 253 w 500"/>
                <a:gd name="T15" fmla="*/ 382 h 523"/>
                <a:gd name="T16" fmla="*/ 432 w 500"/>
                <a:gd name="T17" fmla="*/ 120 h 523"/>
                <a:gd name="T18" fmla="*/ 432 w 500"/>
                <a:gd name="T19" fmla="*/ 523 h 523"/>
                <a:gd name="T20" fmla="*/ 500 w 500"/>
                <a:gd name="T21" fmla="*/ 523 h 523"/>
                <a:gd name="T22" fmla="*/ 500 w 500"/>
                <a:gd name="T23" fmla="*/ 0 h 523"/>
                <a:gd name="T24" fmla="*/ 432 w 500"/>
                <a:gd name="T25" fmla="*/ 3 h 523"/>
                <a:gd name="T26" fmla="*/ 250 w 500"/>
                <a:gd name="T27" fmla="*/ 275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00" h="523">
                  <a:moveTo>
                    <a:pt x="250" y="275"/>
                  </a:moveTo>
                  <a:lnTo>
                    <a:pt x="63" y="0"/>
                  </a:lnTo>
                  <a:lnTo>
                    <a:pt x="0" y="0"/>
                  </a:lnTo>
                  <a:lnTo>
                    <a:pt x="0" y="523"/>
                  </a:lnTo>
                  <a:lnTo>
                    <a:pt x="66" y="523"/>
                  </a:lnTo>
                  <a:lnTo>
                    <a:pt x="66" y="120"/>
                  </a:lnTo>
                  <a:lnTo>
                    <a:pt x="247" y="382"/>
                  </a:lnTo>
                  <a:lnTo>
                    <a:pt x="253" y="382"/>
                  </a:lnTo>
                  <a:lnTo>
                    <a:pt x="432" y="120"/>
                  </a:lnTo>
                  <a:lnTo>
                    <a:pt x="432" y="523"/>
                  </a:lnTo>
                  <a:lnTo>
                    <a:pt x="500" y="523"/>
                  </a:lnTo>
                  <a:lnTo>
                    <a:pt x="500" y="0"/>
                  </a:lnTo>
                  <a:lnTo>
                    <a:pt x="432" y="3"/>
                  </a:lnTo>
                  <a:lnTo>
                    <a:pt x="250" y="2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0" name="Freeform 15"/>
            <p:cNvSpPr>
              <a:spLocks noEditPoints="1"/>
            </p:cNvSpPr>
            <p:nvPr userDrawn="1"/>
          </p:nvSpPr>
          <p:spPr bwMode="auto">
            <a:xfrm>
              <a:off x="8901114" y="5059364"/>
              <a:ext cx="133350" cy="147638"/>
            </a:xfrm>
            <a:custGeom>
              <a:avLst/>
              <a:gdLst>
                <a:gd name="T0" fmla="*/ 187 w 369"/>
                <a:gd name="T1" fmla="*/ 0 h 405"/>
                <a:gd name="T2" fmla="*/ 0 w 369"/>
                <a:gd name="T3" fmla="*/ 203 h 405"/>
                <a:gd name="T4" fmla="*/ 194 w 369"/>
                <a:gd name="T5" fmla="*/ 405 h 405"/>
                <a:gd name="T6" fmla="*/ 354 w 369"/>
                <a:gd name="T7" fmla="*/ 333 h 405"/>
                <a:gd name="T8" fmla="*/ 358 w 369"/>
                <a:gd name="T9" fmla="*/ 329 h 405"/>
                <a:gd name="T10" fmla="*/ 315 w 369"/>
                <a:gd name="T11" fmla="*/ 291 h 405"/>
                <a:gd name="T12" fmla="*/ 311 w 369"/>
                <a:gd name="T13" fmla="*/ 294 h 405"/>
                <a:gd name="T14" fmla="*/ 196 w 369"/>
                <a:gd name="T15" fmla="*/ 346 h 405"/>
                <a:gd name="T16" fmla="*/ 69 w 369"/>
                <a:gd name="T17" fmla="*/ 231 h 405"/>
                <a:gd name="T18" fmla="*/ 367 w 369"/>
                <a:gd name="T19" fmla="*/ 231 h 405"/>
                <a:gd name="T20" fmla="*/ 368 w 369"/>
                <a:gd name="T21" fmla="*/ 226 h 405"/>
                <a:gd name="T22" fmla="*/ 369 w 369"/>
                <a:gd name="T23" fmla="*/ 206 h 405"/>
                <a:gd name="T24" fmla="*/ 187 w 369"/>
                <a:gd name="T25" fmla="*/ 0 h 405"/>
                <a:gd name="T26" fmla="*/ 186 w 369"/>
                <a:gd name="T27" fmla="*/ 58 h 405"/>
                <a:gd name="T28" fmla="*/ 186 w 369"/>
                <a:gd name="T29" fmla="*/ 58 h 405"/>
                <a:gd name="T30" fmla="*/ 300 w 369"/>
                <a:gd name="T31" fmla="*/ 175 h 405"/>
                <a:gd name="T32" fmla="*/ 69 w 369"/>
                <a:gd name="T33" fmla="*/ 175 h 405"/>
                <a:gd name="T34" fmla="*/ 186 w 369"/>
                <a:gd name="T35" fmla="*/ 58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9" h="405">
                  <a:moveTo>
                    <a:pt x="187" y="0"/>
                  </a:moveTo>
                  <a:cubicBezTo>
                    <a:pt x="81" y="0"/>
                    <a:pt x="0" y="87"/>
                    <a:pt x="0" y="203"/>
                  </a:cubicBezTo>
                  <a:cubicBezTo>
                    <a:pt x="0" y="318"/>
                    <a:pt x="84" y="405"/>
                    <a:pt x="194" y="405"/>
                  </a:cubicBezTo>
                  <a:cubicBezTo>
                    <a:pt x="260" y="405"/>
                    <a:pt x="309" y="383"/>
                    <a:pt x="354" y="333"/>
                  </a:cubicBezTo>
                  <a:lnTo>
                    <a:pt x="358" y="329"/>
                  </a:lnTo>
                  <a:lnTo>
                    <a:pt x="315" y="291"/>
                  </a:lnTo>
                  <a:lnTo>
                    <a:pt x="311" y="294"/>
                  </a:lnTo>
                  <a:cubicBezTo>
                    <a:pt x="278" y="329"/>
                    <a:pt x="241" y="346"/>
                    <a:pt x="196" y="346"/>
                  </a:cubicBezTo>
                  <a:cubicBezTo>
                    <a:pt x="128" y="346"/>
                    <a:pt x="78" y="300"/>
                    <a:pt x="69" y="231"/>
                  </a:cubicBezTo>
                  <a:lnTo>
                    <a:pt x="367" y="231"/>
                  </a:lnTo>
                  <a:lnTo>
                    <a:pt x="368" y="226"/>
                  </a:lnTo>
                  <a:cubicBezTo>
                    <a:pt x="369" y="217"/>
                    <a:pt x="369" y="211"/>
                    <a:pt x="369" y="206"/>
                  </a:cubicBezTo>
                  <a:cubicBezTo>
                    <a:pt x="369" y="83"/>
                    <a:pt x="296" y="0"/>
                    <a:pt x="187" y="0"/>
                  </a:cubicBezTo>
                  <a:close/>
                  <a:moveTo>
                    <a:pt x="186" y="58"/>
                  </a:moveTo>
                  <a:lnTo>
                    <a:pt x="186" y="58"/>
                  </a:lnTo>
                  <a:cubicBezTo>
                    <a:pt x="260" y="58"/>
                    <a:pt x="293" y="117"/>
                    <a:pt x="300" y="175"/>
                  </a:cubicBezTo>
                  <a:lnTo>
                    <a:pt x="69" y="175"/>
                  </a:lnTo>
                  <a:cubicBezTo>
                    <a:pt x="79" y="106"/>
                    <a:pt x="126" y="58"/>
                    <a:pt x="186" y="5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1" name="Freeform 16"/>
            <p:cNvSpPr>
              <a:spLocks noEditPoints="1"/>
            </p:cNvSpPr>
            <p:nvPr userDrawn="1"/>
          </p:nvSpPr>
          <p:spPr bwMode="auto">
            <a:xfrm>
              <a:off x="9067801" y="5005389"/>
              <a:ext cx="141288" cy="201613"/>
            </a:xfrm>
            <a:custGeom>
              <a:avLst/>
              <a:gdLst>
                <a:gd name="T0" fmla="*/ 325 w 392"/>
                <a:gd name="T1" fmla="*/ 218 h 553"/>
                <a:gd name="T2" fmla="*/ 186 w 392"/>
                <a:gd name="T3" fmla="*/ 148 h 553"/>
                <a:gd name="T4" fmla="*/ 0 w 392"/>
                <a:gd name="T5" fmla="*/ 351 h 553"/>
                <a:gd name="T6" fmla="*/ 186 w 392"/>
                <a:gd name="T7" fmla="*/ 553 h 553"/>
                <a:gd name="T8" fmla="*/ 325 w 392"/>
                <a:gd name="T9" fmla="*/ 480 h 553"/>
                <a:gd name="T10" fmla="*/ 325 w 392"/>
                <a:gd name="T11" fmla="*/ 545 h 553"/>
                <a:gd name="T12" fmla="*/ 392 w 392"/>
                <a:gd name="T13" fmla="*/ 545 h 553"/>
                <a:gd name="T14" fmla="*/ 392 w 392"/>
                <a:gd name="T15" fmla="*/ 0 h 553"/>
                <a:gd name="T16" fmla="*/ 325 w 392"/>
                <a:gd name="T17" fmla="*/ 0 h 553"/>
                <a:gd name="T18" fmla="*/ 325 w 392"/>
                <a:gd name="T19" fmla="*/ 218 h 553"/>
                <a:gd name="T20" fmla="*/ 196 w 392"/>
                <a:gd name="T21" fmla="*/ 492 h 553"/>
                <a:gd name="T22" fmla="*/ 196 w 392"/>
                <a:gd name="T23" fmla="*/ 492 h 553"/>
                <a:gd name="T24" fmla="*/ 68 w 392"/>
                <a:gd name="T25" fmla="*/ 349 h 553"/>
                <a:gd name="T26" fmla="*/ 196 w 392"/>
                <a:gd name="T27" fmla="*/ 209 h 553"/>
                <a:gd name="T28" fmla="*/ 328 w 392"/>
                <a:gd name="T29" fmla="*/ 351 h 553"/>
                <a:gd name="T30" fmla="*/ 196 w 392"/>
                <a:gd name="T31" fmla="*/ 492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2" h="553">
                  <a:moveTo>
                    <a:pt x="325" y="218"/>
                  </a:moveTo>
                  <a:cubicBezTo>
                    <a:pt x="289" y="172"/>
                    <a:pt x="242" y="148"/>
                    <a:pt x="186" y="148"/>
                  </a:cubicBezTo>
                  <a:cubicBezTo>
                    <a:pt x="96" y="148"/>
                    <a:pt x="0" y="219"/>
                    <a:pt x="0" y="351"/>
                  </a:cubicBezTo>
                  <a:cubicBezTo>
                    <a:pt x="0" y="482"/>
                    <a:pt x="96" y="553"/>
                    <a:pt x="186" y="553"/>
                  </a:cubicBezTo>
                  <a:cubicBezTo>
                    <a:pt x="242" y="553"/>
                    <a:pt x="288" y="529"/>
                    <a:pt x="325" y="480"/>
                  </a:cubicBezTo>
                  <a:lnTo>
                    <a:pt x="325" y="545"/>
                  </a:lnTo>
                  <a:lnTo>
                    <a:pt x="392" y="545"/>
                  </a:lnTo>
                  <a:lnTo>
                    <a:pt x="392" y="0"/>
                  </a:lnTo>
                  <a:lnTo>
                    <a:pt x="325" y="0"/>
                  </a:lnTo>
                  <a:lnTo>
                    <a:pt x="325" y="218"/>
                  </a:lnTo>
                  <a:close/>
                  <a:moveTo>
                    <a:pt x="196" y="492"/>
                  </a:moveTo>
                  <a:lnTo>
                    <a:pt x="196" y="492"/>
                  </a:lnTo>
                  <a:cubicBezTo>
                    <a:pt x="122" y="492"/>
                    <a:pt x="68" y="432"/>
                    <a:pt x="68" y="349"/>
                  </a:cubicBezTo>
                  <a:cubicBezTo>
                    <a:pt x="68" y="267"/>
                    <a:pt x="121" y="209"/>
                    <a:pt x="196" y="209"/>
                  </a:cubicBezTo>
                  <a:cubicBezTo>
                    <a:pt x="261" y="209"/>
                    <a:pt x="328" y="261"/>
                    <a:pt x="328" y="351"/>
                  </a:cubicBezTo>
                  <a:cubicBezTo>
                    <a:pt x="328" y="438"/>
                    <a:pt x="259" y="492"/>
                    <a:pt x="196" y="4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2" name="Rectangle 17"/>
            <p:cNvSpPr>
              <a:spLocks noChangeArrowheads="1"/>
            </p:cNvSpPr>
            <p:nvPr userDrawn="1"/>
          </p:nvSpPr>
          <p:spPr bwMode="auto">
            <a:xfrm>
              <a:off x="9259889" y="5010151"/>
              <a:ext cx="26988" cy="254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3" name="Rectangle 18"/>
            <p:cNvSpPr>
              <a:spLocks noChangeArrowheads="1"/>
            </p:cNvSpPr>
            <p:nvPr userDrawn="1"/>
          </p:nvSpPr>
          <p:spPr bwMode="auto">
            <a:xfrm>
              <a:off x="9261476" y="5062539"/>
              <a:ext cx="23813" cy="1412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4" name="Freeform 19"/>
            <p:cNvSpPr>
              <a:spLocks noEditPoints="1"/>
            </p:cNvSpPr>
            <p:nvPr userDrawn="1"/>
          </p:nvSpPr>
          <p:spPr bwMode="auto">
            <a:xfrm>
              <a:off x="9328151" y="5060951"/>
              <a:ext cx="123825" cy="146050"/>
            </a:xfrm>
            <a:custGeom>
              <a:avLst/>
              <a:gdLst>
                <a:gd name="T0" fmla="*/ 302 w 343"/>
                <a:gd name="T1" fmla="*/ 43 h 403"/>
                <a:gd name="T2" fmla="*/ 176 w 343"/>
                <a:gd name="T3" fmla="*/ 0 h 403"/>
                <a:gd name="T4" fmla="*/ 37 w 343"/>
                <a:gd name="T5" fmla="*/ 33 h 403"/>
                <a:gd name="T6" fmla="*/ 32 w 343"/>
                <a:gd name="T7" fmla="*/ 35 h 403"/>
                <a:gd name="T8" fmla="*/ 53 w 343"/>
                <a:gd name="T9" fmla="*/ 91 h 403"/>
                <a:gd name="T10" fmla="*/ 58 w 343"/>
                <a:gd name="T11" fmla="*/ 88 h 403"/>
                <a:gd name="T12" fmla="*/ 170 w 343"/>
                <a:gd name="T13" fmla="*/ 62 h 403"/>
                <a:gd name="T14" fmla="*/ 277 w 343"/>
                <a:gd name="T15" fmla="*/ 159 h 403"/>
                <a:gd name="T16" fmla="*/ 277 w 343"/>
                <a:gd name="T17" fmla="*/ 164 h 403"/>
                <a:gd name="T18" fmla="*/ 167 w 343"/>
                <a:gd name="T19" fmla="*/ 149 h 403"/>
                <a:gd name="T20" fmla="*/ 0 w 343"/>
                <a:gd name="T21" fmla="*/ 280 h 403"/>
                <a:gd name="T22" fmla="*/ 146 w 343"/>
                <a:gd name="T23" fmla="*/ 403 h 403"/>
                <a:gd name="T24" fmla="*/ 277 w 343"/>
                <a:gd name="T25" fmla="*/ 347 h 403"/>
                <a:gd name="T26" fmla="*/ 277 w 343"/>
                <a:gd name="T27" fmla="*/ 395 h 403"/>
                <a:gd name="T28" fmla="*/ 343 w 343"/>
                <a:gd name="T29" fmla="*/ 395 h 403"/>
                <a:gd name="T30" fmla="*/ 343 w 343"/>
                <a:gd name="T31" fmla="*/ 158 h 403"/>
                <a:gd name="T32" fmla="*/ 302 w 343"/>
                <a:gd name="T33" fmla="*/ 43 h 403"/>
                <a:gd name="T34" fmla="*/ 278 w 343"/>
                <a:gd name="T35" fmla="*/ 219 h 403"/>
                <a:gd name="T36" fmla="*/ 278 w 343"/>
                <a:gd name="T37" fmla="*/ 219 h 403"/>
                <a:gd name="T38" fmla="*/ 278 w 343"/>
                <a:gd name="T39" fmla="*/ 251 h 403"/>
                <a:gd name="T40" fmla="*/ 157 w 343"/>
                <a:gd name="T41" fmla="*/ 347 h 403"/>
                <a:gd name="T42" fmla="*/ 67 w 343"/>
                <a:gd name="T43" fmla="*/ 275 h 403"/>
                <a:gd name="T44" fmla="*/ 173 w 343"/>
                <a:gd name="T45" fmla="*/ 204 h 403"/>
                <a:gd name="T46" fmla="*/ 278 w 343"/>
                <a:gd name="T47" fmla="*/ 219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43" h="403">
                  <a:moveTo>
                    <a:pt x="302" y="43"/>
                  </a:moveTo>
                  <a:cubicBezTo>
                    <a:pt x="274" y="15"/>
                    <a:pt x="230" y="0"/>
                    <a:pt x="176" y="0"/>
                  </a:cubicBezTo>
                  <a:cubicBezTo>
                    <a:pt x="116" y="0"/>
                    <a:pt x="74" y="16"/>
                    <a:pt x="37" y="33"/>
                  </a:cubicBezTo>
                  <a:lnTo>
                    <a:pt x="32" y="35"/>
                  </a:lnTo>
                  <a:lnTo>
                    <a:pt x="53" y="91"/>
                  </a:lnTo>
                  <a:lnTo>
                    <a:pt x="58" y="88"/>
                  </a:lnTo>
                  <a:cubicBezTo>
                    <a:pt x="98" y="70"/>
                    <a:pt x="132" y="62"/>
                    <a:pt x="170" y="62"/>
                  </a:cubicBezTo>
                  <a:cubicBezTo>
                    <a:pt x="240" y="62"/>
                    <a:pt x="277" y="95"/>
                    <a:pt x="277" y="159"/>
                  </a:cubicBezTo>
                  <a:lnTo>
                    <a:pt x="277" y="164"/>
                  </a:lnTo>
                  <a:cubicBezTo>
                    <a:pt x="249" y="156"/>
                    <a:pt x="215" y="149"/>
                    <a:pt x="167" y="149"/>
                  </a:cubicBezTo>
                  <a:cubicBezTo>
                    <a:pt x="62" y="149"/>
                    <a:pt x="0" y="198"/>
                    <a:pt x="0" y="280"/>
                  </a:cubicBezTo>
                  <a:cubicBezTo>
                    <a:pt x="0" y="361"/>
                    <a:pt x="73" y="403"/>
                    <a:pt x="146" y="403"/>
                  </a:cubicBezTo>
                  <a:cubicBezTo>
                    <a:pt x="210" y="403"/>
                    <a:pt x="252" y="375"/>
                    <a:pt x="277" y="347"/>
                  </a:cubicBezTo>
                  <a:lnTo>
                    <a:pt x="277" y="395"/>
                  </a:lnTo>
                  <a:lnTo>
                    <a:pt x="343" y="395"/>
                  </a:lnTo>
                  <a:lnTo>
                    <a:pt x="343" y="158"/>
                  </a:lnTo>
                  <a:cubicBezTo>
                    <a:pt x="343" y="109"/>
                    <a:pt x="330" y="71"/>
                    <a:pt x="302" y="43"/>
                  </a:cubicBezTo>
                  <a:close/>
                  <a:moveTo>
                    <a:pt x="278" y="219"/>
                  </a:moveTo>
                  <a:lnTo>
                    <a:pt x="278" y="219"/>
                  </a:lnTo>
                  <a:lnTo>
                    <a:pt x="278" y="251"/>
                  </a:lnTo>
                  <a:cubicBezTo>
                    <a:pt x="278" y="305"/>
                    <a:pt x="226" y="347"/>
                    <a:pt x="157" y="347"/>
                  </a:cubicBezTo>
                  <a:cubicBezTo>
                    <a:pt x="114" y="347"/>
                    <a:pt x="67" y="325"/>
                    <a:pt x="67" y="275"/>
                  </a:cubicBezTo>
                  <a:cubicBezTo>
                    <a:pt x="67" y="232"/>
                    <a:pt x="108" y="204"/>
                    <a:pt x="173" y="204"/>
                  </a:cubicBezTo>
                  <a:cubicBezTo>
                    <a:pt x="218" y="204"/>
                    <a:pt x="254" y="213"/>
                    <a:pt x="278" y="2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2" name="Freeform 20"/>
            <p:cNvSpPr>
              <a:spLocks/>
            </p:cNvSpPr>
            <p:nvPr userDrawn="1"/>
          </p:nvSpPr>
          <p:spPr bwMode="auto">
            <a:xfrm>
              <a:off x="8548689" y="4556126"/>
              <a:ext cx="241300" cy="314325"/>
            </a:xfrm>
            <a:custGeom>
              <a:avLst/>
              <a:gdLst>
                <a:gd name="T0" fmla="*/ 398 w 666"/>
                <a:gd name="T1" fmla="*/ 351 h 867"/>
                <a:gd name="T2" fmla="*/ 217 w 666"/>
                <a:gd name="T3" fmla="*/ 240 h 867"/>
                <a:gd name="T4" fmla="*/ 217 w 666"/>
                <a:gd name="T5" fmla="*/ 238 h 867"/>
                <a:gd name="T6" fmla="*/ 325 w 666"/>
                <a:gd name="T7" fmla="*/ 164 h 867"/>
                <a:gd name="T8" fmla="*/ 489 w 666"/>
                <a:gd name="T9" fmla="*/ 213 h 867"/>
                <a:gd name="T10" fmla="*/ 529 w 666"/>
                <a:gd name="T11" fmla="*/ 223 h 867"/>
                <a:gd name="T12" fmla="*/ 579 w 666"/>
                <a:gd name="T13" fmla="*/ 196 h 867"/>
                <a:gd name="T14" fmla="*/ 580 w 666"/>
                <a:gd name="T15" fmla="*/ 196 h 867"/>
                <a:gd name="T16" fmla="*/ 640 w 666"/>
                <a:gd name="T17" fmla="*/ 108 h 867"/>
                <a:gd name="T18" fmla="*/ 327 w 666"/>
                <a:gd name="T19" fmla="*/ 0 h 867"/>
                <a:gd name="T20" fmla="*/ 32 w 666"/>
                <a:gd name="T21" fmla="*/ 255 h 867"/>
                <a:gd name="T22" fmla="*/ 32 w 666"/>
                <a:gd name="T23" fmla="*/ 257 h 867"/>
                <a:gd name="T24" fmla="*/ 312 w 666"/>
                <a:gd name="T25" fmla="*/ 515 h 867"/>
                <a:gd name="T26" fmla="*/ 482 w 666"/>
                <a:gd name="T27" fmla="*/ 622 h 867"/>
                <a:gd name="T28" fmla="*/ 482 w 666"/>
                <a:gd name="T29" fmla="*/ 624 h 867"/>
                <a:gd name="T30" fmla="*/ 360 w 666"/>
                <a:gd name="T31" fmla="*/ 704 h 867"/>
                <a:gd name="T32" fmla="*/ 187 w 666"/>
                <a:gd name="T33" fmla="*/ 664 h 867"/>
                <a:gd name="T34" fmla="*/ 111 w 666"/>
                <a:gd name="T35" fmla="*/ 631 h 867"/>
                <a:gd name="T36" fmla="*/ 65 w 666"/>
                <a:gd name="T37" fmla="*/ 654 h 867"/>
                <a:gd name="T38" fmla="*/ 65 w 666"/>
                <a:gd name="T39" fmla="*/ 655 h 867"/>
                <a:gd name="T40" fmla="*/ 64 w 666"/>
                <a:gd name="T41" fmla="*/ 656 h 867"/>
                <a:gd name="T42" fmla="*/ 63 w 666"/>
                <a:gd name="T43" fmla="*/ 657 h 867"/>
                <a:gd name="T44" fmla="*/ 0 w 666"/>
                <a:gd name="T45" fmla="*/ 734 h 867"/>
                <a:gd name="T46" fmla="*/ 8 w 666"/>
                <a:gd name="T47" fmla="*/ 740 h 867"/>
                <a:gd name="T48" fmla="*/ 356 w 666"/>
                <a:gd name="T49" fmla="*/ 867 h 867"/>
                <a:gd name="T50" fmla="*/ 666 w 666"/>
                <a:gd name="T51" fmla="*/ 606 h 867"/>
                <a:gd name="T52" fmla="*/ 666 w 666"/>
                <a:gd name="T53" fmla="*/ 604 h 867"/>
                <a:gd name="T54" fmla="*/ 398 w 666"/>
                <a:gd name="T55" fmla="*/ 351 h 8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66" h="867">
                  <a:moveTo>
                    <a:pt x="398" y="351"/>
                  </a:moveTo>
                  <a:cubicBezTo>
                    <a:pt x="253" y="313"/>
                    <a:pt x="217" y="295"/>
                    <a:pt x="217" y="240"/>
                  </a:cubicBezTo>
                  <a:lnTo>
                    <a:pt x="217" y="238"/>
                  </a:lnTo>
                  <a:cubicBezTo>
                    <a:pt x="217" y="197"/>
                    <a:pt x="254" y="164"/>
                    <a:pt x="325" y="164"/>
                  </a:cubicBezTo>
                  <a:cubicBezTo>
                    <a:pt x="378" y="164"/>
                    <a:pt x="433" y="182"/>
                    <a:pt x="489" y="213"/>
                  </a:cubicBezTo>
                  <a:cubicBezTo>
                    <a:pt x="499" y="218"/>
                    <a:pt x="510" y="223"/>
                    <a:pt x="529" y="223"/>
                  </a:cubicBezTo>
                  <a:cubicBezTo>
                    <a:pt x="551" y="223"/>
                    <a:pt x="568" y="213"/>
                    <a:pt x="579" y="196"/>
                  </a:cubicBezTo>
                  <a:lnTo>
                    <a:pt x="580" y="196"/>
                  </a:lnTo>
                  <a:lnTo>
                    <a:pt x="640" y="108"/>
                  </a:lnTo>
                  <a:cubicBezTo>
                    <a:pt x="555" y="39"/>
                    <a:pt x="450" y="0"/>
                    <a:pt x="327" y="0"/>
                  </a:cubicBezTo>
                  <a:cubicBezTo>
                    <a:pt x="155" y="0"/>
                    <a:pt x="32" y="102"/>
                    <a:pt x="32" y="255"/>
                  </a:cubicBezTo>
                  <a:lnTo>
                    <a:pt x="32" y="257"/>
                  </a:lnTo>
                  <a:cubicBezTo>
                    <a:pt x="32" y="424"/>
                    <a:pt x="142" y="471"/>
                    <a:pt x="312" y="515"/>
                  </a:cubicBezTo>
                  <a:cubicBezTo>
                    <a:pt x="453" y="551"/>
                    <a:pt x="482" y="575"/>
                    <a:pt x="482" y="622"/>
                  </a:cubicBezTo>
                  <a:lnTo>
                    <a:pt x="482" y="624"/>
                  </a:lnTo>
                  <a:cubicBezTo>
                    <a:pt x="482" y="674"/>
                    <a:pt x="436" y="704"/>
                    <a:pt x="360" y="704"/>
                  </a:cubicBezTo>
                  <a:cubicBezTo>
                    <a:pt x="297" y="704"/>
                    <a:pt x="239" y="693"/>
                    <a:pt x="187" y="664"/>
                  </a:cubicBezTo>
                  <a:cubicBezTo>
                    <a:pt x="144" y="641"/>
                    <a:pt x="129" y="632"/>
                    <a:pt x="111" y="631"/>
                  </a:cubicBezTo>
                  <a:cubicBezTo>
                    <a:pt x="90" y="630"/>
                    <a:pt x="77" y="638"/>
                    <a:pt x="65" y="654"/>
                  </a:cubicBezTo>
                  <a:cubicBezTo>
                    <a:pt x="65" y="654"/>
                    <a:pt x="65" y="655"/>
                    <a:pt x="65" y="655"/>
                  </a:cubicBezTo>
                  <a:lnTo>
                    <a:pt x="64" y="656"/>
                  </a:lnTo>
                  <a:cubicBezTo>
                    <a:pt x="63" y="656"/>
                    <a:pt x="63" y="657"/>
                    <a:pt x="63" y="657"/>
                  </a:cubicBezTo>
                  <a:lnTo>
                    <a:pt x="0" y="734"/>
                  </a:lnTo>
                  <a:cubicBezTo>
                    <a:pt x="0" y="734"/>
                    <a:pt x="7" y="739"/>
                    <a:pt x="8" y="740"/>
                  </a:cubicBezTo>
                  <a:cubicBezTo>
                    <a:pt x="107" y="825"/>
                    <a:pt x="232" y="867"/>
                    <a:pt x="356" y="867"/>
                  </a:cubicBezTo>
                  <a:cubicBezTo>
                    <a:pt x="538" y="867"/>
                    <a:pt x="666" y="773"/>
                    <a:pt x="666" y="606"/>
                  </a:cubicBezTo>
                  <a:lnTo>
                    <a:pt x="666" y="604"/>
                  </a:lnTo>
                  <a:cubicBezTo>
                    <a:pt x="666" y="457"/>
                    <a:pt x="569" y="395"/>
                    <a:pt x="398" y="3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3" name="Freeform 21"/>
            <p:cNvSpPr>
              <a:spLocks/>
            </p:cNvSpPr>
            <p:nvPr userDrawn="1"/>
          </p:nvSpPr>
          <p:spPr bwMode="auto">
            <a:xfrm>
              <a:off x="8251826" y="4748214"/>
              <a:ext cx="0" cy="0"/>
            </a:xfrm>
            <a:custGeom>
              <a:avLst/>
              <a:gdLst>
                <a:gd name="T0" fmla="*/ 1 w 2"/>
                <a:gd name="T1" fmla="*/ 2 w 2"/>
                <a:gd name="T2" fmla="*/ 0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cubicBezTo>
                    <a:pt x="1" y="0"/>
                    <a:pt x="2" y="0"/>
                    <a:pt x="2" y="0"/>
                  </a:cubicBezTo>
                  <a:lnTo>
                    <a:pt x="0" y="0"/>
                  </a:ln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4" name="Freeform 22"/>
            <p:cNvSpPr>
              <a:spLocks noEditPoints="1"/>
            </p:cNvSpPr>
            <p:nvPr userDrawn="1"/>
          </p:nvSpPr>
          <p:spPr bwMode="auto">
            <a:xfrm>
              <a:off x="7789864" y="4557714"/>
              <a:ext cx="242888" cy="307975"/>
            </a:xfrm>
            <a:custGeom>
              <a:avLst/>
              <a:gdLst>
                <a:gd name="T0" fmla="*/ 345 w 667"/>
                <a:gd name="T1" fmla="*/ 0 h 848"/>
                <a:gd name="T2" fmla="*/ 81 w 667"/>
                <a:gd name="T3" fmla="*/ 0 h 848"/>
                <a:gd name="T4" fmla="*/ 78 w 667"/>
                <a:gd name="T5" fmla="*/ 0 h 848"/>
                <a:gd name="T6" fmla="*/ 0 w 667"/>
                <a:gd name="T7" fmla="*/ 69 h 848"/>
                <a:gd name="T8" fmla="*/ 0 w 667"/>
                <a:gd name="T9" fmla="*/ 91 h 848"/>
                <a:gd name="T10" fmla="*/ 0 w 667"/>
                <a:gd name="T11" fmla="*/ 848 h 848"/>
                <a:gd name="T12" fmla="*/ 186 w 667"/>
                <a:gd name="T13" fmla="*/ 848 h 848"/>
                <a:gd name="T14" fmla="*/ 186 w 667"/>
                <a:gd name="T15" fmla="*/ 590 h 848"/>
                <a:gd name="T16" fmla="*/ 326 w 667"/>
                <a:gd name="T17" fmla="*/ 590 h 848"/>
                <a:gd name="T18" fmla="*/ 667 w 667"/>
                <a:gd name="T19" fmla="*/ 294 h 848"/>
                <a:gd name="T20" fmla="*/ 667 w 667"/>
                <a:gd name="T21" fmla="*/ 291 h 848"/>
                <a:gd name="T22" fmla="*/ 345 w 667"/>
                <a:gd name="T23" fmla="*/ 0 h 848"/>
                <a:gd name="T24" fmla="*/ 479 w 667"/>
                <a:gd name="T25" fmla="*/ 297 h 848"/>
                <a:gd name="T26" fmla="*/ 479 w 667"/>
                <a:gd name="T27" fmla="*/ 297 h 848"/>
                <a:gd name="T28" fmla="*/ 332 w 667"/>
                <a:gd name="T29" fmla="*/ 425 h 848"/>
                <a:gd name="T30" fmla="*/ 186 w 667"/>
                <a:gd name="T31" fmla="*/ 425 h 848"/>
                <a:gd name="T32" fmla="*/ 186 w 667"/>
                <a:gd name="T33" fmla="*/ 167 h 848"/>
                <a:gd name="T34" fmla="*/ 329 w 667"/>
                <a:gd name="T35" fmla="*/ 167 h 848"/>
                <a:gd name="T36" fmla="*/ 479 w 667"/>
                <a:gd name="T37" fmla="*/ 295 h 848"/>
                <a:gd name="T38" fmla="*/ 479 w 667"/>
                <a:gd name="T39" fmla="*/ 297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67" h="848">
                  <a:moveTo>
                    <a:pt x="345" y="0"/>
                  </a:moveTo>
                  <a:lnTo>
                    <a:pt x="81" y="0"/>
                  </a:lnTo>
                  <a:lnTo>
                    <a:pt x="78" y="0"/>
                  </a:lnTo>
                  <a:cubicBezTo>
                    <a:pt x="38" y="1"/>
                    <a:pt x="5" y="31"/>
                    <a:pt x="0" y="69"/>
                  </a:cubicBezTo>
                  <a:lnTo>
                    <a:pt x="0" y="91"/>
                  </a:lnTo>
                  <a:lnTo>
                    <a:pt x="0" y="848"/>
                  </a:lnTo>
                  <a:lnTo>
                    <a:pt x="186" y="848"/>
                  </a:lnTo>
                  <a:lnTo>
                    <a:pt x="186" y="590"/>
                  </a:lnTo>
                  <a:lnTo>
                    <a:pt x="326" y="590"/>
                  </a:lnTo>
                  <a:cubicBezTo>
                    <a:pt x="516" y="590"/>
                    <a:pt x="667" y="489"/>
                    <a:pt x="667" y="294"/>
                  </a:cubicBezTo>
                  <a:lnTo>
                    <a:pt x="667" y="291"/>
                  </a:lnTo>
                  <a:cubicBezTo>
                    <a:pt x="667" y="119"/>
                    <a:pt x="546" y="0"/>
                    <a:pt x="345" y="0"/>
                  </a:cubicBezTo>
                  <a:close/>
                  <a:moveTo>
                    <a:pt x="479" y="297"/>
                  </a:moveTo>
                  <a:lnTo>
                    <a:pt x="479" y="297"/>
                  </a:lnTo>
                  <a:cubicBezTo>
                    <a:pt x="479" y="370"/>
                    <a:pt x="425" y="425"/>
                    <a:pt x="332" y="425"/>
                  </a:cubicBezTo>
                  <a:lnTo>
                    <a:pt x="186" y="425"/>
                  </a:lnTo>
                  <a:lnTo>
                    <a:pt x="186" y="167"/>
                  </a:lnTo>
                  <a:lnTo>
                    <a:pt x="329" y="167"/>
                  </a:lnTo>
                  <a:cubicBezTo>
                    <a:pt x="422" y="167"/>
                    <a:pt x="479" y="212"/>
                    <a:pt x="479" y="295"/>
                  </a:cubicBezTo>
                  <a:lnTo>
                    <a:pt x="479" y="29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5" name="Freeform 23"/>
            <p:cNvSpPr>
              <a:spLocks/>
            </p:cNvSpPr>
            <p:nvPr userDrawn="1"/>
          </p:nvSpPr>
          <p:spPr bwMode="auto">
            <a:xfrm>
              <a:off x="8251826" y="4748214"/>
              <a:ext cx="0" cy="0"/>
            </a:xfrm>
            <a:custGeom>
              <a:avLst/>
              <a:gdLst>
                <a:gd name="T0" fmla="*/ 1 w 2"/>
                <a:gd name="T1" fmla="*/ 2 w 2"/>
                <a:gd name="T2" fmla="*/ 0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cubicBezTo>
                    <a:pt x="1" y="0"/>
                    <a:pt x="2" y="0"/>
                    <a:pt x="2" y="0"/>
                  </a:cubicBezTo>
                  <a:lnTo>
                    <a:pt x="0" y="0"/>
                  </a:ln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6" name="Rectangle 24"/>
            <p:cNvSpPr>
              <a:spLocks noChangeArrowheads="1"/>
            </p:cNvSpPr>
            <p:nvPr userDrawn="1"/>
          </p:nvSpPr>
          <p:spPr bwMode="auto">
            <a:xfrm>
              <a:off x="8437564" y="4557714"/>
              <a:ext cx="28575" cy="3095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7" name="Freeform 25"/>
            <p:cNvSpPr>
              <a:spLocks noEditPoints="1"/>
            </p:cNvSpPr>
            <p:nvPr userDrawn="1"/>
          </p:nvSpPr>
          <p:spPr bwMode="auto">
            <a:xfrm>
              <a:off x="7434264" y="4557714"/>
              <a:ext cx="323850" cy="309563"/>
            </a:xfrm>
            <a:custGeom>
              <a:avLst/>
              <a:gdLst>
                <a:gd name="T0" fmla="*/ 532 w 894"/>
                <a:gd name="T1" fmla="*/ 0 h 849"/>
                <a:gd name="T2" fmla="*/ 425 w 894"/>
                <a:gd name="T3" fmla="*/ 0 h 849"/>
                <a:gd name="T4" fmla="*/ 402 w 894"/>
                <a:gd name="T5" fmla="*/ 0 h 849"/>
                <a:gd name="T6" fmla="*/ 345 w 894"/>
                <a:gd name="T7" fmla="*/ 38 h 849"/>
                <a:gd name="T8" fmla="*/ 337 w 894"/>
                <a:gd name="T9" fmla="*/ 56 h 849"/>
                <a:gd name="T10" fmla="*/ 0 w 894"/>
                <a:gd name="T11" fmla="*/ 849 h 849"/>
                <a:gd name="T12" fmla="*/ 189 w 894"/>
                <a:gd name="T13" fmla="*/ 849 h 849"/>
                <a:gd name="T14" fmla="*/ 266 w 894"/>
                <a:gd name="T15" fmla="*/ 660 h 849"/>
                <a:gd name="T16" fmla="*/ 623 w 894"/>
                <a:gd name="T17" fmla="*/ 660 h 849"/>
                <a:gd name="T18" fmla="*/ 680 w 894"/>
                <a:gd name="T19" fmla="*/ 799 h 849"/>
                <a:gd name="T20" fmla="*/ 751 w 894"/>
                <a:gd name="T21" fmla="*/ 849 h 849"/>
                <a:gd name="T22" fmla="*/ 894 w 894"/>
                <a:gd name="T23" fmla="*/ 849 h 849"/>
                <a:gd name="T24" fmla="*/ 532 w 894"/>
                <a:gd name="T25" fmla="*/ 0 h 849"/>
                <a:gd name="T26" fmla="*/ 333 w 894"/>
                <a:gd name="T27" fmla="*/ 496 h 849"/>
                <a:gd name="T28" fmla="*/ 333 w 894"/>
                <a:gd name="T29" fmla="*/ 496 h 849"/>
                <a:gd name="T30" fmla="*/ 445 w 894"/>
                <a:gd name="T31" fmla="*/ 223 h 849"/>
                <a:gd name="T32" fmla="*/ 556 w 894"/>
                <a:gd name="T33" fmla="*/ 496 h 849"/>
                <a:gd name="T34" fmla="*/ 333 w 894"/>
                <a:gd name="T35" fmla="*/ 496 h 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94" h="849">
                  <a:moveTo>
                    <a:pt x="532" y="0"/>
                  </a:moveTo>
                  <a:lnTo>
                    <a:pt x="425" y="0"/>
                  </a:lnTo>
                  <a:lnTo>
                    <a:pt x="402" y="0"/>
                  </a:lnTo>
                  <a:cubicBezTo>
                    <a:pt x="377" y="3"/>
                    <a:pt x="357" y="18"/>
                    <a:pt x="345" y="38"/>
                  </a:cubicBezTo>
                  <a:lnTo>
                    <a:pt x="337" y="56"/>
                  </a:lnTo>
                  <a:lnTo>
                    <a:pt x="0" y="849"/>
                  </a:lnTo>
                  <a:lnTo>
                    <a:pt x="189" y="849"/>
                  </a:lnTo>
                  <a:lnTo>
                    <a:pt x="266" y="660"/>
                  </a:lnTo>
                  <a:lnTo>
                    <a:pt x="623" y="660"/>
                  </a:lnTo>
                  <a:lnTo>
                    <a:pt x="680" y="799"/>
                  </a:lnTo>
                  <a:cubicBezTo>
                    <a:pt x="690" y="828"/>
                    <a:pt x="718" y="849"/>
                    <a:pt x="751" y="849"/>
                  </a:cubicBezTo>
                  <a:cubicBezTo>
                    <a:pt x="752" y="849"/>
                    <a:pt x="894" y="849"/>
                    <a:pt x="894" y="849"/>
                  </a:cubicBezTo>
                  <a:lnTo>
                    <a:pt x="532" y="0"/>
                  </a:lnTo>
                  <a:close/>
                  <a:moveTo>
                    <a:pt x="333" y="496"/>
                  </a:moveTo>
                  <a:lnTo>
                    <a:pt x="333" y="496"/>
                  </a:lnTo>
                  <a:lnTo>
                    <a:pt x="445" y="223"/>
                  </a:lnTo>
                  <a:lnTo>
                    <a:pt x="556" y="496"/>
                  </a:lnTo>
                  <a:lnTo>
                    <a:pt x="333" y="4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8" name="Freeform 26"/>
            <p:cNvSpPr>
              <a:spLocks noEditPoints="1"/>
            </p:cNvSpPr>
            <p:nvPr userDrawn="1"/>
          </p:nvSpPr>
          <p:spPr bwMode="auto">
            <a:xfrm>
              <a:off x="9129714" y="4557714"/>
              <a:ext cx="322263" cy="309563"/>
            </a:xfrm>
            <a:custGeom>
              <a:avLst/>
              <a:gdLst>
                <a:gd name="T0" fmla="*/ 893 w 893"/>
                <a:gd name="T1" fmla="*/ 849 h 849"/>
                <a:gd name="T2" fmla="*/ 532 w 893"/>
                <a:gd name="T3" fmla="*/ 0 h 849"/>
                <a:gd name="T4" fmla="*/ 425 w 893"/>
                <a:gd name="T5" fmla="*/ 0 h 849"/>
                <a:gd name="T6" fmla="*/ 401 w 893"/>
                <a:gd name="T7" fmla="*/ 0 h 849"/>
                <a:gd name="T8" fmla="*/ 345 w 893"/>
                <a:gd name="T9" fmla="*/ 38 h 849"/>
                <a:gd name="T10" fmla="*/ 337 w 893"/>
                <a:gd name="T11" fmla="*/ 56 h 849"/>
                <a:gd name="T12" fmla="*/ 0 w 893"/>
                <a:gd name="T13" fmla="*/ 849 h 849"/>
                <a:gd name="T14" fmla="*/ 189 w 893"/>
                <a:gd name="T15" fmla="*/ 849 h 849"/>
                <a:gd name="T16" fmla="*/ 266 w 893"/>
                <a:gd name="T17" fmla="*/ 660 h 849"/>
                <a:gd name="T18" fmla="*/ 622 w 893"/>
                <a:gd name="T19" fmla="*/ 660 h 849"/>
                <a:gd name="T20" fmla="*/ 679 w 893"/>
                <a:gd name="T21" fmla="*/ 799 h 849"/>
                <a:gd name="T22" fmla="*/ 751 w 893"/>
                <a:gd name="T23" fmla="*/ 849 h 849"/>
                <a:gd name="T24" fmla="*/ 893 w 893"/>
                <a:gd name="T25" fmla="*/ 849 h 849"/>
                <a:gd name="T26" fmla="*/ 332 w 893"/>
                <a:gd name="T27" fmla="*/ 496 h 849"/>
                <a:gd name="T28" fmla="*/ 332 w 893"/>
                <a:gd name="T29" fmla="*/ 496 h 849"/>
                <a:gd name="T30" fmla="*/ 444 w 893"/>
                <a:gd name="T31" fmla="*/ 223 h 849"/>
                <a:gd name="T32" fmla="*/ 556 w 893"/>
                <a:gd name="T33" fmla="*/ 496 h 849"/>
                <a:gd name="T34" fmla="*/ 332 w 893"/>
                <a:gd name="T35" fmla="*/ 496 h 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93" h="849">
                  <a:moveTo>
                    <a:pt x="893" y="849"/>
                  </a:moveTo>
                  <a:lnTo>
                    <a:pt x="532" y="0"/>
                  </a:lnTo>
                  <a:lnTo>
                    <a:pt x="425" y="0"/>
                  </a:lnTo>
                  <a:lnTo>
                    <a:pt x="401" y="0"/>
                  </a:lnTo>
                  <a:cubicBezTo>
                    <a:pt x="377" y="3"/>
                    <a:pt x="357" y="18"/>
                    <a:pt x="345" y="38"/>
                  </a:cubicBezTo>
                  <a:lnTo>
                    <a:pt x="337" y="56"/>
                  </a:lnTo>
                  <a:lnTo>
                    <a:pt x="0" y="849"/>
                  </a:lnTo>
                  <a:lnTo>
                    <a:pt x="189" y="849"/>
                  </a:lnTo>
                  <a:lnTo>
                    <a:pt x="266" y="660"/>
                  </a:lnTo>
                  <a:lnTo>
                    <a:pt x="622" y="660"/>
                  </a:lnTo>
                  <a:lnTo>
                    <a:pt x="679" y="799"/>
                  </a:lnTo>
                  <a:cubicBezTo>
                    <a:pt x="690" y="828"/>
                    <a:pt x="718" y="849"/>
                    <a:pt x="751" y="849"/>
                  </a:cubicBezTo>
                  <a:cubicBezTo>
                    <a:pt x="752" y="849"/>
                    <a:pt x="893" y="849"/>
                    <a:pt x="893" y="849"/>
                  </a:cubicBezTo>
                  <a:close/>
                  <a:moveTo>
                    <a:pt x="332" y="496"/>
                  </a:moveTo>
                  <a:lnTo>
                    <a:pt x="332" y="496"/>
                  </a:lnTo>
                  <a:lnTo>
                    <a:pt x="444" y="223"/>
                  </a:lnTo>
                  <a:lnTo>
                    <a:pt x="556" y="496"/>
                  </a:lnTo>
                  <a:lnTo>
                    <a:pt x="332" y="4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9" name="Freeform 27"/>
            <p:cNvSpPr>
              <a:spLocks/>
            </p:cNvSpPr>
            <p:nvPr userDrawn="1"/>
          </p:nvSpPr>
          <p:spPr bwMode="auto">
            <a:xfrm>
              <a:off x="8054976" y="4554539"/>
              <a:ext cx="290513" cy="317500"/>
            </a:xfrm>
            <a:custGeom>
              <a:avLst/>
              <a:gdLst>
                <a:gd name="T0" fmla="*/ 529 w 803"/>
                <a:gd name="T1" fmla="*/ 373 h 872"/>
                <a:gd name="T2" fmla="*/ 437 w 803"/>
                <a:gd name="T3" fmla="*/ 372 h 872"/>
                <a:gd name="T4" fmla="*/ 437 w 803"/>
                <a:gd name="T5" fmla="*/ 465 h 872"/>
                <a:gd name="T6" fmla="*/ 437 w 803"/>
                <a:gd name="T7" fmla="*/ 465 h 872"/>
                <a:gd name="T8" fmla="*/ 505 w 803"/>
                <a:gd name="T9" fmla="*/ 533 h 872"/>
                <a:gd name="T10" fmla="*/ 505 w 803"/>
                <a:gd name="T11" fmla="*/ 533 h 872"/>
                <a:gd name="T12" fmla="*/ 506 w 803"/>
                <a:gd name="T13" fmla="*/ 533 h 872"/>
                <a:gd name="T14" fmla="*/ 506 w 803"/>
                <a:gd name="T15" fmla="*/ 533 h 872"/>
                <a:gd name="T16" fmla="*/ 623 w 803"/>
                <a:gd name="T17" fmla="*/ 533 h 872"/>
                <a:gd name="T18" fmla="*/ 623 w 803"/>
                <a:gd name="T19" fmla="*/ 653 h 872"/>
                <a:gd name="T20" fmla="*/ 449 w 803"/>
                <a:gd name="T21" fmla="*/ 704 h 872"/>
                <a:gd name="T22" fmla="*/ 193 w 803"/>
                <a:gd name="T23" fmla="*/ 436 h 872"/>
                <a:gd name="T24" fmla="*/ 193 w 803"/>
                <a:gd name="T25" fmla="*/ 434 h 872"/>
                <a:gd name="T26" fmla="*/ 435 w 803"/>
                <a:gd name="T27" fmla="*/ 171 h 872"/>
                <a:gd name="T28" fmla="*/ 588 w 803"/>
                <a:gd name="T29" fmla="*/ 209 h 872"/>
                <a:gd name="T30" fmla="*/ 643 w 803"/>
                <a:gd name="T31" fmla="*/ 230 h 872"/>
                <a:gd name="T32" fmla="*/ 702 w 803"/>
                <a:gd name="T33" fmla="*/ 201 h 872"/>
                <a:gd name="T34" fmla="*/ 714 w 803"/>
                <a:gd name="T35" fmla="*/ 187 h 872"/>
                <a:gd name="T36" fmla="*/ 773 w 803"/>
                <a:gd name="T37" fmla="*/ 116 h 872"/>
                <a:gd name="T38" fmla="*/ 442 w 803"/>
                <a:gd name="T39" fmla="*/ 0 h 872"/>
                <a:gd name="T40" fmla="*/ 0 w 803"/>
                <a:gd name="T41" fmla="*/ 436 h 872"/>
                <a:gd name="T42" fmla="*/ 0 w 803"/>
                <a:gd name="T43" fmla="*/ 439 h 872"/>
                <a:gd name="T44" fmla="*/ 443 w 803"/>
                <a:gd name="T45" fmla="*/ 872 h 872"/>
                <a:gd name="T46" fmla="*/ 803 w 803"/>
                <a:gd name="T47" fmla="*/ 739 h 872"/>
                <a:gd name="T48" fmla="*/ 803 w 803"/>
                <a:gd name="T49" fmla="*/ 373 h 872"/>
                <a:gd name="T50" fmla="*/ 529 w 803"/>
                <a:gd name="T51" fmla="*/ 373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803" h="872">
                  <a:moveTo>
                    <a:pt x="529" y="373"/>
                  </a:moveTo>
                  <a:lnTo>
                    <a:pt x="437" y="372"/>
                  </a:lnTo>
                  <a:lnTo>
                    <a:pt x="437" y="465"/>
                  </a:lnTo>
                  <a:lnTo>
                    <a:pt x="437" y="465"/>
                  </a:lnTo>
                  <a:cubicBezTo>
                    <a:pt x="438" y="502"/>
                    <a:pt x="468" y="533"/>
                    <a:pt x="505" y="533"/>
                  </a:cubicBezTo>
                  <a:lnTo>
                    <a:pt x="505" y="533"/>
                  </a:lnTo>
                  <a:cubicBezTo>
                    <a:pt x="505" y="533"/>
                    <a:pt x="505" y="533"/>
                    <a:pt x="506" y="533"/>
                  </a:cubicBezTo>
                  <a:lnTo>
                    <a:pt x="506" y="533"/>
                  </a:lnTo>
                  <a:lnTo>
                    <a:pt x="623" y="533"/>
                  </a:lnTo>
                  <a:lnTo>
                    <a:pt x="623" y="653"/>
                  </a:lnTo>
                  <a:cubicBezTo>
                    <a:pt x="576" y="687"/>
                    <a:pt x="516" y="704"/>
                    <a:pt x="449" y="704"/>
                  </a:cubicBezTo>
                  <a:cubicBezTo>
                    <a:pt x="299" y="704"/>
                    <a:pt x="193" y="591"/>
                    <a:pt x="193" y="436"/>
                  </a:cubicBezTo>
                  <a:lnTo>
                    <a:pt x="193" y="434"/>
                  </a:lnTo>
                  <a:cubicBezTo>
                    <a:pt x="193" y="291"/>
                    <a:pt x="301" y="171"/>
                    <a:pt x="435" y="171"/>
                  </a:cubicBezTo>
                  <a:cubicBezTo>
                    <a:pt x="499" y="171"/>
                    <a:pt x="545" y="185"/>
                    <a:pt x="588" y="209"/>
                  </a:cubicBezTo>
                  <a:cubicBezTo>
                    <a:pt x="593" y="212"/>
                    <a:pt x="620" y="230"/>
                    <a:pt x="643" y="230"/>
                  </a:cubicBezTo>
                  <a:cubicBezTo>
                    <a:pt x="667" y="229"/>
                    <a:pt x="688" y="219"/>
                    <a:pt x="702" y="201"/>
                  </a:cubicBezTo>
                  <a:cubicBezTo>
                    <a:pt x="704" y="199"/>
                    <a:pt x="714" y="187"/>
                    <a:pt x="714" y="187"/>
                  </a:cubicBezTo>
                  <a:lnTo>
                    <a:pt x="773" y="116"/>
                  </a:lnTo>
                  <a:cubicBezTo>
                    <a:pt x="685" y="41"/>
                    <a:pt x="593" y="0"/>
                    <a:pt x="442" y="0"/>
                  </a:cubicBezTo>
                  <a:cubicBezTo>
                    <a:pt x="186" y="0"/>
                    <a:pt x="0" y="197"/>
                    <a:pt x="0" y="436"/>
                  </a:cubicBezTo>
                  <a:lnTo>
                    <a:pt x="0" y="439"/>
                  </a:lnTo>
                  <a:cubicBezTo>
                    <a:pt x="0" y="688"/>
                    <a:pt x="180" y="872"/>
                    <a:pt x="443" y="872"/>
                  </a:cubicBezTo>
                  <a:cubicBezTo>
                    <a:pt x="597" y="872"/>
                    <a:pt x="716" y="812"/>
                    <a:pt x="803" y="739"/>
                  </a:cubicBezTo>
                  <a:lnTo>
                    <a:pt x="803" y="373"/>
                  </a:lnTo>
                  <a:lnTo>
                    <a:pt x="529" y="3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0" name="Freeform 28"/>
            <p:cNvSpPr>
              <a:spLocks/>
            </p:cNvSpPr>
            <p:nvPr userDrawn="1"/>
          </p:nvSpPr>
          <p:spPr bwMode="auto">
            <a:xfrm>
              <a:off x="8820151" y="4554539"/>
              <a:ext cx="290513" cy="317500"/>
            </a:xfrm>
            <a:custGeom>
              <a:avLst/>
              <a:gdLst>
                <a:gd name="T0" fmla="*/ 529 w 803"/>
                <a:gd name="T1" fmla="*/ 373 h 872"/>
                <a:gd name="T2" fmla="*/ 437 w 803"/>
                <a:gd name="T3" fmla="*/ 372 h 872"/>
                <a:gd name="T4" fmla="*/ 437 w 803"/>
                <a:gd name="T5" fmla="*/ 465 h 872"/>
                <a:gd name="T6" fmla="*/ 437 w 803"/>
                <a:gd name="T7" fmla="*/ 465 h 872"/>
                <a:gd name="T8" fmla="*/ 506 w 803"/>
                <a:gd name="T9" fmla="*/ 533 h 872"/>
                <a:gd name="T10" fmla="*/ 506 w 803"/>
                <a:gd name="T11" fmla="*/ 533 h 872"/>
                <a:gd name="T12" fmla="*/ 506 w 803"/>
                <a:gd name="T13" fmla="*/ 533 h 872"/>
                <a:gd name="T14" fmla="*/ 506 w 803"/>
                <a:gd name="T15" fmla="*/ 533 h 872"/>
                <a:gd name="T16" fmla="*/ 506 w 803"/>
                <a:gd name="T17" fmla="*/ 533 h 872"/>
                <a:gd name="T18" fmla="*/ 624 w 803"/>
                <a:gd name="T19" fmla="*/ 533 h 872"/>
                <a:gd name="T20" fmla="*/ 624 w 803"/>
                <a:gd name="T21" fmla="*/ 653 h 872"/>
                <a:gd name="T22" fmla="*/ 449 w 803"/>
                <a:gd name="T23" fmla="*/ 704 h 872"/>
                <a:gd name="T24" fmla="*/ 194 w 803"/>
                <a:gd name="T25" fmla="*/ 436 h 872"/>
                <a:gd name="T26" fmla="*/ 194 w 803"/>
                <a:gd name="T27" fmla="*/ 434 h 872"/>
                <a:gd name="T28" fmla="*/ 436 w 803"/>
                <a:gd name="T29" fmla="*/ 171 h 872"/>
                <a:gd name="T30" fmla="*/ 588 w 803"/>
                <a:gd name="T31" fmla="*/ 209 h 872"/>
                <a:gd name="T32" fmla="*/ 644 w 803"/>
                <a:gd name="T33" fmla="*/ 230 h 872"/>
                <a:gd name="T34" fmla="*/ 702 w 803"/>
                <a:gd name="T35" fmla="*/ 201 h 872"/>
                <a:gd name="T36" fmla="*/ 714 w 803"/>
                <a:gd name="T37" fmla="*/ 187 h 872"/>
                <a:gd name="T38" fmla="*/ 773 w 803"/>
                <a:gd name="T39" fmla="*/ 116 h 872"/>
                <a:gd name="T40" fmla="*/ 442 w 803"/>
                <a:gd name="T41" fmla="*/ 0 h 872"/>
                <a:gd name="T42" fmla="*/ 0 w 803"/>
                <a:gd name="T43" fmla="*/ 436 h 872"/>
                <a:gd name="T44" fmla="*/ 0 w 803"/>
                <a:gd name="T45" fmla="*/ 439 h 872"/>
                <a:gd name="T46" fmla="*/ 443 w 803"/>
                <a:gd name="T47" fmla="*/ 872 h 872"/>
                <a:gd name="T48" fmla="*/ 803 w 803"/>
                <a:gd name="T49" fmla="*/ 739 h 872"/>
                <a:gd name="T50" fmla="*/ 803 w 803"/>
                <a:gd name="T51" fmla="*/ 373 h 872"/>
                <a:gd name="T52" fmla="*/ 529 w 803"/>
                <a:gd name="T53" fmla="*/ 373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803" h="872">
                  <a:moveTo>
                    <a:pt x="529" y="373"/>
                  </a:moveTo>
                  <a:lnTo>
                    <a:pt x="437" y="372"/>
                  </a:lnTo>
                  <a:lnTo>
                    <a:pt x="437" y="465"/>
                  </a:lnTo>
                  <a:lnTo>
                    <a:pt x="437" y="465"/>
                  </a:lnTo>
                  <a:cubicBezTo>
                    <a:pt x="438" y="502"/>
                    <a:pt x="468" y="533"/>
                    <a:pt x="506" y="533"/>
                  </a:cubicBezTo>
                  <a:lnTo>
                    <a:pt x="506" y="533"/>
                  </a:lnTo>
                  <a:lnTo>
                    <a:pt x="506" y="533"/>
                  </a:lnTo>
                  <a:lnTo>
                    <a:pt x="506" y="533"/>
                  </a:lnTo>
                  <a:lnTo>
                    <a:pt x="506" y="533"/>
                  </a:lnTo>
                  <a:lnTo>
                    <a:pt x="624" y="533"/>
                  </a:lnTo>
                  <a:lnTo>
                    <a:pt x="624" y="653"/>
                  </a:lnTo>
                  <a:cubicBezTo>
                    <a:pt x="577" y="687"/>
                    <a:pt x="516" y="704"/>
                    <a:pt x="449" y="704"/>
                  </a:cubicBezTo>
                  <a:cubicBezTo>
                    <a:pt x="300" y="704"/>
                    <a:pt x="194" y="591"/>
                    <a:pt x="194" y="436"/>
                  </a:cubicBezTo>
                  <a:lnTo>
                    <a:pt x="194" y="434"/>
                  </a:lnTo>
                  <a:cubicBezTo>
                    <a:pt x="194" y="291"/>
                    <a:pt x="301" y="171"/>
                    <a:pt x="436" y="171"/>
                  </a:cubicBezTo>
                  <a:cubicBezTo>
                    <a:pt x="499" y="171"/>
                    <a:pt x="546" y="185"/>
                    <a:pt x="588" y="209"/>
                  </a:cubicBezTo>
                  <a:cubicBezTo>
                    <a:pt x="593" y="212"/>
                    <a:pt x="620" y="230"/>
                    <a:pt x="644" y="230"/>
                  </a:cubicBezTo>
                  <a:cubicBezTo>
                    <a:pt x="667" y="229"/>
                    <a:pt x="688" y="219"/>
                    <a:pt x="702" y="201"/>
                  </a:cubicBezTo>
                  <a:cubicBezTo>
                    <a:pt x="704" y="199"/>
                    <a:pt x="714" y="187"/>
                    <a:pt x="714" y="187"/>
                  </a:cubicBezTo>
                  <a:lnTo>
                    <a:pt x="773" y="116"/>
                  </a:lnTo>
                  <a:cubicBezTo>
                    <a:pt x="685" y="41"/>
                    <a:pt x="593" y="0"/>
                    <a:pt x="442" y="0"/>
                  </a:cubicBezTo>
                  <a:cubicBezTo>
                    <a:pt x="186" y="0"/>
                    <a:pt x="0" y="197"/>
                    <a:pt x="0" y="436"/>
                  </a:cubicBezTo>
                  <a:lnTo>
                    <a:pt x="0" y="439"/>
                  </a:lnTo>
                  <a:cubicBezTo>
                    <a:pt x="0" y="688"/>
                    <a:pt x="180" y="872"/>
                    <a:pt x="443" y="872"/>
                  </a:cubicBezTo>
                  <a:cubicBezTo>
                    <a:pt x="597" y="872"/>
                    <a:pt x="716" y="812"/>
                    <a:pt x="803" y="739"/>
                  </a:cubicBezTo>
                  <a:lnTo>
                    <a:pt x="803" y="373"/>
                  </a:lnTo>
                  <a:lnTo>
                    <a:pt x="529" y="3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1" name="Oval 29"/>
            <p:cNvSpPr>
              <a:spLocks noChangeArrowheads="1"/>
            </p:cNvSpPr>
            <p:nvPr userDrawn="1"/>
          </p:nvSpPr>
          <p:spPr bwMode="auto">
            <a:xfrm>
              <a:off x="6775451" y="4770439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2" name="Oval 30"/>
            <p:cNvSpPr>
              <a:spLocks noChangeArrowheads="1"/>
            </p:cNvSpPr>
            <p:nvPr userDrawn="1"/>
          </p:nvSpPr>
          <p:spPr bwMode="auto">
            <a:xfrm>
              <a:off x="6910389" y="4770439"/>
              <a:ext cx="101600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3" name="Oval 31"/>
            <p:cNvSpPr>
              <a:spLocks noChangeArrowheads="1"/>
            </p:cNvSpPr>
            <p:nvPr userDrawn="1"/>
          </p:nvSpPr>
          <p:spPr bwMode="auto">
            <a:xfrm>
              <a:off x="6910389" y="4633914"/>
              <a:ext cx="101600" cy="1000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4" name="Oval 32"/>
            <p:cNvSpPr>
              <a:spLocks noChangeArrowheads="1"/>
            </p:cNvSpPr>
            <p:nvPr userDrawn="1"/>
          </p:nvSpPr>
          <p:spPr bwMode="auto">
            <a:xfrm>
              <a:off x="7046914" y="4770439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5" name="Oval 33"/>
            <p:cNvSpPr>
              <a:spLocks noChangeArrowheads="1"/>
            </p:cNvSpPr>
            <p:nvPr userDrawn="1"/>
          </p:nvSpPr>
          <p:spPr bwMode="auto">
            <a:xfrm>
              <a:off x="7046914" y="4633914"/>
              <a:ext cx="100013" cy="1000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6" name="Oval 34"/>
            <p:cNvSpPr>
              <a:spLocks noChangeArrowheads="1"/>
            </p:cNvSpPr>
            <p:nvPr userDrawn="1"/>
          </p:nvSpPr>
          <p:spPr bwMode="auto">
            <a:xfrm>
              <a:off x="7046914" y="4495801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7" name="Oval 35"/>
            <p:cNvSpPr>
              <a:spLocks noChangeArrowheads="1"/>
            </p:cNvSpPr>
            <p:nvPr userDrawn="1"/>
          </p:nvSpPr>
          <p:spPr bwMode="auto">
            <a:xfrm>
              <a:off x="7183439" y="4770439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8" name="Oval 36"/>
            <p:cNvSpPr>
              <a:spLocks noChangeArrowheads="1"/>
            </p:cNvSpPr>
            <p:nvPr userDrawn="1"/>
          </p:nvSpPr>
          <p:spPr bwMode="auto">
            <a:xfrm>
              <a:off x="7183439" y="4633914"/>
              <a:ext cx="100013" cy="1000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9" name="Oval 37"/>
            <p:cNvSpPr>
              <a:spLocks noChangeArrowheads="1"/>
            </p:cNvSpPr>
            <p:nvPr userDrawn="1"/>
          </p:nvSpPr>
          <p:spPr bwMode="auto">
            <a:xfrm>
              <a:off x="7183439" y="4495801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0" name="Oval 38"/>
            <p:cNvSpPr>
              <a:spLocks noChangeArrowheads="1"/>
            </p:cNvSpPr>
            <p:nvPr userDrawn="1"/>
          </p:nvSpPr>
          <p:spPr bwMode="auto">
            <a:xfrm>
              <a:off x="7183439" y="4359276"/>
              <a:ext cx="100013" cy="1000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</p:grpSp>
      <p:sp>
        <p:nvSpPr>
          <p:cNvPr id="43" name="Titel 7">
            <a:extLst>
              <a:ext uri="{FF2B5EF4-FFF2-40B4-BE49-F238E27FC236}">
                <a16:creationId xmlns:a16="http://schemas.microsoft.com/office/drawing/2014/main" id="{D8029CA9-20BE-4C4B-B840-E2C845382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561" y="1173535"/>
            <a:ext cx="9009439" cy="1603455"/>
          </a:xfrm>
          <a:solidFill>
            <a:schemeClr val="bg2">
              <a:alpha val="50000"/>
            </a:schemeClr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Vorname Name, Firma </a:t>
            </a:r>
            <a:br>
              <a:rPr lang="de-DE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Beste Aussichten für Ihre Werbung</a:t>
            </a:r>
            <a:br>
              <a:rPr lang="de-DE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Tag. Monat Jahr, Ort</a:t>
            </a:r>
          </a:p>
        </p:txBody>
      </p:sp>
    </p:spTree>
    <p:extLst>
      <p:ext uri="{BB962C8B-B14F-4D97-AF65-F5344CB8AC3E}">
        <p14:creationId xmlns:p14="http://schemas.microsoft.com/office/powerpoint/2010/main" val="27948442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44">
          <p15:clr>
            <a:srgbClr val="9FCC3B"/>
          </p15:clr>
        </p15:guide>
        <p15:guide id="2" orient="horz" pos="2404">
          <p15:clr>
            <a:srgbClr val="9FCC3B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foli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Grafik 43">
            <a:extLst>
              <a:ext uri="{FF2B5EF4-FFF2-40B4-BE49-F238E27FC236}">
                <a16:creationId xmlns:a16="http://schemas.microsoft.com/office/drawing/2014/main" id="{641B555F-D0A5-44B7-8D47-80E2431816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2" name="Rechteck 11"/>
          <p:cNvSpPr/>
          <p:nvPr userDrawn="1"/>
        </p:nvSpPr>
        <p:spPr>
          <a:xfrm>
            <a:off x="0" y="398"/>
            <a:ext cx="9144000" cy="5143102"/>
          </a:xfrm>
          <a:prstGeom prst="rect">
            <a:avLst/>
          </a:prstGeom>
          <a:solidFill>
            <a:schemeClr val="accent6"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07836" tIns="326306" rIns="0" bIns="0" rtlCol="0" anchor="t" anchorCtr="0"/>
          <a:lstStyle/>
          <a:p>
            <a:endParaRPr lang="de-DE" sz="380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7" name="Rechteck 6"/>
          <p:cNvSpPr/>
          <p:nvPr userDrawn="1"/>
        </p:nvSpPr>
        <p:spPr>
          <a:xfrm>
            <a:off x="0" y="1156990"/>
            <a:ext cx="134561" cy="162000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07836" tIns="326306" rIns="0" bIns="0" rtlCol="0" anchor="t" anchorCtr="0"/>
          <a:lstStyle/>
          <a:p>
            <a:endParaRPr lang="de-DE" sz="3800" dirty="0">
              <a:solidFill>
                <a:schemeClr val="bg1"/>
              </a:solidFill>
              <a:cs typeface="Arial"/>
            </a:endParaRPr>
          </a:p>
        </p:txBody>
      </p:sp>
      <p:grpSp>
        <p:nvGrpSpPr>
          <p:cNvPr id="41" name="Gruppieren 40"/>
          <p:cNvGrpSpPr/>
          <p:nvPr userDrawn="1"/>
        </p:nvGrpSpPr>
        <p:grpSpPr>
          <a:xfrm>
            <a:off x="6883709" y="4341510"/>
            <a:ext cx="1919456" cy="606504"/>
            <a:chOff x="6769101" y="4359276"/>
            <a:chExt cx="2682876" cy="847726"/>
          </a:xfrm>
          <a:solidFill>
            <a:schemeClr val="bg1"/>
          </a:solidFill>
        </p:grpSpPr>
        <p:sp>
          <p:nvSpPr>
            <p:cNvPr id="50" name="Freeform 5"/>
            <p:cNvSpPr>
              <a:spLocks noEditPoints="1"/>
            </p:cNvSpPr>
            <p:nvPr userDrawn="1"/>
          </p:nvSpPr>
          <p:spPr bwMode="auto">
            <a:xfrm>
              <a:off x="6769101" y="5010151"/>
              <a:ext cx="193675" cy="196850"/>
            </a:xfrm>
            <a:custGeom>
              <a:avLst/>
              <a:gdLst>
                <a:gd name="T0" fmla="*/ 267 w 533"/>
                <a:gd name="T1" fmla="*/ 0 h 540"/>
                <a:gd name="T2" fmla="*/ 0 w 533"/>
                <a:gd name="T3" fmla="*/ 272 h 540"/>
                <a:gd name="T4" fmla="*/ 266 w 533"/>
                <a:gd name="T5" fmla="*/ 540 h 540"/>
                <a:gd name="T6" fmla="*/ 531 w 533"/>
                <a:gd name="T7" fmla="*/ 274 h 540"/>
                <a:gd name="T8" fmla="*/ 533 w 533"/>
                <a:gd name="T9" fmla="*/ 269 h 540"/>
                <a:gd name="T10" fmla="*/ 267 w 533"/>
                <a:gd name="T11" fmla="*/ 0 h 540"/>
                <a:gd name="T12" fmla="*/ 267 w 533"/>
                <a:gd name="T13" fmla="*/ 477 h 540"/>
                <a:gd name="T14" fmla="*/ 267 w 533"/>
                <a:gd name="T15" fmla="*/ 477 h 540"/>
                <a:gd name="T16" fmla="*/ 71 w 533"/>
                <a:gd name="T17" fmla="*/ 269 h 540"/>
                <a:gd name="T18" fmla="*/ 266 w 533"/>
                <a:gd name="T19" fmla="*/ 64 h 540"/>
                <a:gd name="T20" fmla="*/ 463 w 533"/>
                <a:gd name="T21" fmla="*/ 272 h 540"/>
                <a:gd name="T22" fmla="*/ 267 w 533"/>
                <a:gd name="T23" fmla="*/ 477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3" h="540">
                  <a:moveTo>
                    <a:pt x="267" y="0"/>
                  </a:moveTo>
                  <a:cubicBezTo>
                    <a:pt x="118" y="0"/>
                    <a:pt x="0" y="119"/>
                    <a:pt x="0" y="272"/>
                  </a:cubicBezTo>
                  <a:cubicBezTo>
                    <a:pt x="0" y="425"/>
                    <a:pt x="115" y="540"/>
                    <a:pt x="266" y="540"/>
                  </a:cubicBezTo>
                  <a:cubicBezTo>
                    <a:pt x="416" y="540"/>
                    <a:pt x="533" y="422"/>
                    <a:pt x="531" y="274"/>
                  </a:cubicBezTo>
                  <a:lnTo>
                    <a:pt x="533" y="269"/>
                  </a:lnTo>
                  <a:cubicBezTo>
                    <a:pt x="533" y="116"/>
                    <a:pt x="419" y="0"/>
                    <a:pt x="267" y="0"/>
                  </a:cubicBezTo>
                  <a:close/>
                  <a:moveTo>
                    <a:pt x="267" y="477"/>
                  </a:moveTo>
                  <a:lnTo>
                    <a:pt x="267" y="477"/>
                  </a:lnTo>
                  <a:cubicBezTo>
                    <a:pt x="157" y="477"/>
                    <a:pt x="71" y="386"/>
                    <a:pt x="71" y="269"/>
                  </a:cubicBezTo>
                  <a:cubicBezTo>
                    <a:pt x="71" y="152"/>
                    <a:pt x="155" y="64"/>
                    <a:pt x="266" y="64"/>
                  </a:cubicBezTo>
                  <a:cubicBezTo>
                    <a:pt x="376" y="64"/>
                    <a:pt x="463" y="155"/>
                    <a:pt x="463" y="272"/>
                  </a:cubicBezTo>
                  <a:cubicBezTo>
                    <a:pt x="463" y="389"/>
                    <a:pt x="379" y="477"/>
                    <a:pt x="267" y="47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1" name="Freeform 6"/>
            <p:cNvSpPr>
              <a:spLocks/>
            </p:cNvSpPr>
            <p:nvPr userDrawn="1"/>
          </p:nvSpPr>
          <p:spPr bwMode="auto">
            <a:xfrm>
              <a:off x="7005639" y="5062539"/>
              <a:ext cx="123825" cy="144463"/>
            </a:xfrm>
            <a:custGeom>
              <a:avLst/>
              <a:gdLst>
                <a:gd name="T0" fmla="*/ 275 w 341"/>
                <a:gd name="T1" fmla="*/ 222 h 397"/>
                <a:gd name="T2" fmla="*/ 167 w 341"/>
                <a:gd name="T3" fmla="*/ 335 h 397"/>
                <a:gd name="T4" fmla="*/ 67 w 341"/>
                <a:gd name="T5" fmla="*/ 226 h 397"/>
                <a:gd name="T6" fmla="*/ 67 w 341"/>
                <a:gd name="T7" fmla="*/ 0 h 397"/>
                <a:gd name="T8" fmla="*/ 0 w 341"/>
                <a:gd name="T9" fmla="*/ 0 h 397"/>
                <a:gd name="T10" fmla="*/ 0 w 341"/>
                <a:gd name="T11" fmla="*/ 240 h 397"/>
                <a:gd name="T12" fmla="*/ 150 w 341"/>
                <a:gd name="T13" fmla="*/ 397 h 397"/>
                <a:gd name="T14" fmla="*/ 275 w 341"/>
                <a:gd name="T15" fmla="*/ 335 h 397"/>
                <a:gd name="T16" fmla="*/ 275 w 341"/>
                <a:gd name="T17" fmla="*/ 389 h 397"/>
                <a:gd name="T18" fmla="*/ 341 w 341"/>
                <a:gd name="T19" fmla="*/ 389 h 397"/>
                <a:gd name="T20" fmla="*/ 341 w 341"/>
                <a:gd name="T21" fmla="*/ 0 h 397"/>
                <a:gd name="T22" fmla="*/ 275 w 341"/>
                <a:gd name="T23" fmla="*/ 0 h 397"/>
                <a:gd name="T24" fmla="*/ 275 w 341"/>
                <a:gd name="T25" fmla="*/ 222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1" h="397">
                  <a:moveTo>
                    <a:pt x="275" y="222"/>
                  </a:moveTo>
                  <a:cubicBezTo>
                    <a:pt x="275" y="289"/>
                    <a:pt x="230" y="335"/>
                    <a:pt x="167" y="335"/>
                  </a:cubicBezTo>
                  <a:cubicBezTo>
                    <a:pt x="104" y="335"/>
                    <a:pt x="67" y="294"/>
                    <a:pt x="67" y="226"/>
                  </a:cubicBezTo>
                  <a:lnTo>
                    <a:pt x="67" y="0"/>
                  </a:lnTo>
                  <a:lnTo>
                    <a:pt x="0" y="0"/>
                  </a:lnTo>
                  <a:lnTo>
                    <a:pt x="0" y="240"/>
                  </a:lnTo>
                  <a:cubicBezTo>
                    <a:pt x="0" y="335"/>
                    <a:pt x="59" y="397"/>
                    <a:pt x="150" y="397"/>
                  </a:cubicBezTo>
                  <a:cubicBezTo>
                    <a:pt x="203" y="397"/>
                    <a:pt x="244" y="376"/>
                    <a:pt x="275" y="335"/>
                  </a:cubicBezTo>
                  <a:lnTo>
                    <a:pt x="275" y="389"/>
                  </a:lnTo>
                  <a:lnTo>
                    <a:pt x="341" y="389"/>
                  </a:lnTo>
                  <a:lnTo>
                    <a:pt x="341" y="0"/>
                  </a:lnTo>
                  <a:lnTo>
                    <a:pt x="275" y="0"/>
                  </a:lnTo>
                  <a:lnTo>
                    <a:pt x="275" y="2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2" name="Freeform 7"/>
            <p:cNvSpPr>
              <a:spLocks/>
            </p:cNvSpPr>
            <p:nvPr userDrawn="1"/>
          </p:nvSpPr>
          <p:spPr bwMode="auto">
            <a:xfrm>
              <a:off x="7167564" y="5021264"/>
              <a:ext cx="85725" cy="185738"/>
            </a:xfrm>
            <a:custGeom>
              <a:avLst/>
              <a:gdLst>
                <a:gd name="T0" fmla="*/ 119 w 239"/>
                <a:gd name="T1" fmla="*/ 0 h 509"/>
                <a:gd name="T2" fmla="*/ 53 w 239"/>
                <a:gd name="T3" fmla="*/ 0 h 509"/>
                <a:gd name="T4" fmla="*/ 53 w 239"/>
                <a:gd name="T5" fmla="*/ 114 h 509"/>
                <a:gd name="T6" fmla="*/ 0 w 239"/>
                <a:gd name="T7" fmla="*/ 114 h 509"/>
                <a:gd name="T8" fmla="*/ 0 w 239"/>
                <a:gd name="T9" fmla="*/ 174 h 509"/>
                <a:gd name="T10" fmla="*/ 53 w 239"/>
                <a:gd name="T11" fmla="*/ 174 h 509"/>
                <a:gd name="T12" fmla="*/ 53 w 239"/>
                <a:gd name="T13" fmla="*/ 397 h 509"/>
                <a:gd name="T14" fmla="*/ 165 w 239"/>
                <a:gd name="T15" fmla="*/ 509 h 509"/>
                <a:gd name="T16" fmla="*/ 235 w 239"/>
                <a:gd name="T17" fmla="*/ 493 h 509"/>
                <a:gd name="T18" fmla="*/ 238 w 239"/>
                <a:gd name="T19" fmla="*/ 491 h 509"/>
                <a:gd name="T20" fmla="*/ 238 w 239"/>
                <a:gd name="T21" fmla="*/ 431 h 509"/>
                <a:gd name="T22" fmla="*/ 230 w 239"/>
                <a:gd name="T23" fmla="*/ 435 h 509"/>
                <a:gd name="T24" fmla="*/ 178 w 239"/>
                <a:gd name="T25" fmla="*/ 448 h 509"/>
                <a:gd name="T26" fmla="*/ 119 w 239"/>
                <a:gd name="T27" fmla="*/ 390 h 509"/>
                <a:gd name="T28" fmla="*/ 119 w 239"/>
                <a:gd name="T29" fmla="*/ 174 h 509"/>
                <a:gd name="T30" fmla="*/ 239 w 239"/>
                <a:gd name="T31" fmla="*/ 174 h 509"/>
                <a:gd name="T32" fmla="*/ 239 w 239"/>
                <a:gd name="T33" fmla="*/ 114 h 509"/>
                <a:gd name="T34" fmla="*/ 119 w 239"/>
                <a:gd name="T35" fmla="*/ 114 h 509"/>
                <a:gd name="T36" fmla="*/ 119 w 239"/>
                <a:gd name="T37" fmla="*/ 0 h 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39" h="509">
                  <a:moveTo>
                    <a:pt x="119" y="0"/>
                  </a:moveTo>
                  <a:lnTo>
                    <a:pt x="53" y="0"/>
                  </a:lnTo>
                  <a:lnTo>
                    <a:pt x="53" y="114"/>
                  </a:lnTo>
                  <a:lnTo>
                    <a:pt x="0" y="114"/>
                  </a:lnTo>
                  <a:lnTo>
                    <a:pt x="0" y="174"/>
                  </a:lnTo>
                  <a:lnTo>
                    <a:pt x="53" y="174"/>
                  </a:lnTo>
                  <a:lnTo>
                    <a:pt x="53" y="397"/>
                  </a:lnTo>
                  <a:cubicBezTo>
                    <a:pt x="53" y="469"/>
                    <a:pt x="92" y="509"/>
                    <a:pt x="165" y="509"/>
                  </a:cubicBezTo>
                  <a:cubicBezTo>
                    <a:pt x="191" y="509"/>
                    <a:pt x="213" y="504"/>
                    <a:pt x="235" y="493"/>
                  </a:cubicBezTo>
                  <a:lnTo>
                    <a:pt x="238" y="491"/>
                  </a:lnTo>
                  <a:lnTo>
                    <a:pt x="238" y="431"/>
                  </a:lnTo>
                  <a:lnTo>
                    <a:pt x="230" y="435"/>
                  </a:lnTo>
                  <a:cubicBezTo>
                    <a:pt x="212" y="444"/>
                    <a:pt x="196" y="448"/>
                    <a:pt x="178" y="448"/>
                  </a:cubicBezTo>
                  <a:cubicBezTo>
                    <a:pt x="139" y="448"/>
                    <a:pt x="119" y="429"/>
                    <a:pt x="119" y="390"/>
                  </a:cubicBezTo>
                  <a:lnTo>
                    <a:pt x="119" y="174"/>
                  </a:lnTo>
                  <a:lnTo>
                    <a:pt x="239" y="174"/>
                  </a:lnTo>
                  <a:lnTo>
                    <a:pt x="239" y="114"/>
                  </a:lnTo>
                  <a:lnTo>
                    <a:pt x="119" y="114"/>
                  </a:lnTo>
                  <a:lnTo>
                    <a:pt x="11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3" name="Freeform 8"/>
            <p:cNvSpPr>
              <a:spLocks noEditPoints="1"/>
            </p:cNvSpPr>
            <p:nvPr userDrawn="1"/>
          </p:nvSpPr>
          <p:spPr bwMode="auto">
            <a:xfrm>
              <a:off x="7383464" y="5059364"/>
              <a:ext cx="147638" cy="147638"/>
            </a:xfrm>
            <a:custGeom>
              <a:avLst/>
              <a:gdLst>
                <a:gd name="T0" fmla="*/ 203 w 405"/>
                <a:gd name="T1" fmla="*/ 0 h 405"/>
                <a:gd name="T2" fmla="*/ 0 w 405"/>
                <a:gd name="T3" fmla="*/ 204 h 405"/>
                <a:gd name="T4" fmla="*/ 201 w 405"/>
                <a:gd name="T5" fmla="*/ 405 h 405"/>
                <a:gd name="T6" fmla="*/ 405 w 405"/>
                <a:gd name="T7" fmla="*/ 201 h 405"/>
                <a:gd name="T8" fmla="*/ 203 w 405"/>
                <a:gd name="T9" fmla="*/ 0 h 405"/>
                <a:gd name="T10" fmla="*/ 203 w 405"/>
                <a:gd name="T11" fmla="*/ 344 h 405"/>
                <a:gd name="T12" fmla="*/ 203 w 405"/>
                <a:gd name="T13" fmla="*/ 344 h 405"/>
                <a:gd name="T14" fmla="*/ 68 w 405"/>
                <a:gd name="T15" fmla="*/ 201 h 405"/>
                <a:gd name="T16" fmla="*/ 201 w 405"/>
                <a:gd name="T17" fmla="*/ 60 h 405"/>
                <a:gd name="T18" fmla="*/ 337 w 405"/>
                <a:gd name="T19" fmla="*/ 204 h 405"/>
                <a:gd name="T20" fmla="*/ 203 w 405"/>
                <a:gd name="T21" fmla="*/ 344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5" h="405">
                  <a:moveTo>
                    <a:pt x="203" y="0"/>
                  </a:moveTo>
                  <a:cubicBezTo>
                    <a:pt x="89" y="0"/>
                    <a:pt x="0" y="89"/>
                    <a:pt x="0" y="204"/>
                  </a:cubicBezTo>
                  <a:cubicBezTo>
                    <a:pt x="0" y="317"/>
                    <a:pt x="89" y="405"/>
                    <a:pt x="201" y="405"/>
                  </a:cubicBezTo>
                  <a:cubicBezTo>
                    <a:pt x="316" y="405"/>
                    <a:pt x="405" y="316"/>
                    <a:pt x="405" y="201"/>
                  </a:cubicBezTo>
                  <a:cubicBezTo>
                    <a:pt x="405" y="88"/>
                    <a:pt x="316" y="0"/>
                    <a:pt x="203" y="0"/>
                  </a:cubicBezTo>
                  <a:close/>
                  <a:moveTo>
                    <a:pt x="203" y="344"/>
                  </a:moveTo>
                  <a:lnTo>
                    <a:pt x="203" y="344"/>
                  </a:lnTo>
                  <a:cubicBezTo>
                    <a:pt x="127" y="344"/>
                    <a:pt x="68" y="282"/>
                    <a:pt x="68" y="201"/>
                  </a:cubicBezTo>
                  <a:cubicBezTo>
                    <a:pt x="68" y="121"/>
                    <a:pt x="126" y="60"/>
                    <a:pt x="201" y="60"/>
                  </a:cubicBezTo>
                  <a:cubicBezTo>
                    <a:pt x="277" y="60"/>
                    <a:pt x="337" y="123"/>
                    <a:pt x="337" y="204"/>
                  </a:cubicBezTo>
                  <a:cubicBezTo>
                    <a:pt x="337" y="284"/>
                    <a:pt x="279" y="344"/>
                    <a:pt x="203" y="3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4" name="Freeform 9"/>
            <p:cNvSpPr>
              <a:spLocks/>
            </p:cNvSpPr>
            <p:nvPr userDrawn="1"/>
          </p:nvSpPr>
          <p:spPr bwMode="auto">
            <a:xfrm>
              <a:off x="7561264" y="5005389"/>
              <a:ext cx="85725" cy="198438"/>
            </a:xfrm>
            <a:custGeom>
              <a:avLst/>
              <a:gdLst>
                <a:gd name="T0" fmla="*/ 171 w 238"/>
                <a:gd name="T1" fmla="*/ 0 h 548"/>
                <a:gd name="T2" fmla="*/ 86 w 238"/>
                <a:gd name="T3" fmla="*/ 31 h 548"/>
                <a:gd name="T4" fmla="*/ 51 w 238"/>
                <a:gd name="T5" fmla="*/ 132 h 548"/>
                <a:gd name="T6" fmla="*/ 51 w 238"/>
                <a:gd name="T7" fmla="*/ 160 h 548"/>
                <a:gd name="T8" fmla="*/ 0 w 238"/>
                <a:gd name="T9" fmla="*/ 160 h 548"/>
                <a:gd name="T10" fmla="*/ 0 w 238"/>
                <a:gd name="T11" fmla="*/ 219 h 548"/>
                <a:gd name="T12" fmla="*/ 51 w 238"/>
                <a:gd name="T13" fmla="*/ 219 h 548"/>
                <a:gd name="T14" fmla="*/ 51 w 238"/>
                <a:gd name="T15" fmla="*/ 548 h 548"/>
                <a:gd name="T16" fmla="*/ 118 w 238"/>
                <a:gd name="T17" fmla="*/ 548 h 548"/>
                <a:gd name="T18" fmla="*/ 118 w 238"/>
                <a:gd name="T19" fmla="*/ 219 h 548"/>
                <a:gd name="T20" fmla="*/ 237 w 238"/>
                <a:gd name="T21" fmla="*/ 219 h 548"/>
                <a:gd name="T22" fmla="*/ 237 w 238"/>
                <a:gd name="T23" fmla="*/ 161 h 548"/>
                <a:gd name="T24" fmla="*/ 117 w 238"/>
                <a:gd name="T25" fmla="*/ 161 h 548"/>
                <a:gd name="T26" fmla="*/ 117 w 238"/>
                <a:gd name="T27" fmla="*/ 135 h 548"/>
                <a:gd name="T28" fmla="*/ 178 w 238"/>
                <a:gd name="T29" fmla="*/ 60 h 548"/>
                <a:gd name="T30" fmla="*/ 232 w 238"/>
                <a:gd name="T31" fmla="*/ 69 h 548"/>
                <a:gd name="T32" fmla="*/ 238 w 238"/>
                <a:gd name="T33" fmla="*/ 71 h 548"/>
                <a:gd name="T34" fmla="*/ 238 w 238"/>
                <a:gd name="T35" fmla="*/ 11 h 548"/>
                <a:gd name="T36" fmla="*/ 235 w 238"/>
                <a:gd name="T37" fmla="*/ 10 h 548"/>
                <a:gd name="T38" fmla="*/ 171 w 238"/>
                <a:gd name="T39" fmla="*/ 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38" h="548">
                  <a:moveTo>
                    <a:pt x="171" y="0"/>
                  </a:moveTo>
                  <a:cubicBezTo>
                    <a:pt x="135" y="0"/>
                    <a:pt x="106" y="11"/>
                    <a:pt x="86" y="31"/>
                  </a:cubicBezTo>
                  <a:cubicBezTo>
                    <a:pt x="63" y="54"/>
                    <a:pt x="51" y="89"/>
                    <a:pt x="51" y="132"/>
                  </a:cubicBezTo>
                  <a:lnTo>
                    <a:pt x="51" y="160"/>
                  </a:lnTo>
                  <a:lnTo>
                    <a:pt x="0" y="160"/>
                  </a:lnTo>
                  <a:lnTo>
                    <a:pt x="0" y="219"/>
                  </a:lnTo>
                  <a:lnTo>
                    <a:pt x="51" y="219"/>
                  </a:lnTo>
                  <a:lnTo>
                    <a:pt x="51" y="548"/>
                  </a:lnTo>
                  <a:lnTo>
                    <a:pt x="118" y="548"/>
                  </a:lnTo>
                  <a:lnTo>
                    <a:pt x="118" y="219"/>
                  </a:lnTo>
                  <a:lnTo>
                    <a:pt x="237" y="219"/>
                  </a:lnTo>
                  <a:lnTo>
                    <a:pt x="237" y="161"/>
                  </a:lnTo>
                  <a:lnTo>
                    <a:pt x="117" y="161"/>
                  </a:lnTo>
                  <a:lnTo>
                    <a:pt x="117" y="135"/>
                  </a:lnTo>
                  <a:cubicBezTo>
                    <a:pt x="117" y="84"/>
                    <a:pt x="137" y="60"/>
                    <a:pt x="178" y="60"/>
                  </a:cubicBezTo>
                  <a:cubicBezTo>
                    <a:pt x="196" y="60"/>
                    <a:pt x="210" y="63"/>
                    <a:pt x="232" y="69"/>
                  </a:cubicBezTo>
                  <a:lnTo>
                    <a:pt x="238" y="71"/>
                  </a:lnTo>
                  <a:lnTo>
                    <a:pt x="238" y="11"/>
                  </a:lnTo>
                  <a:lnTo>
                    <a:pt x="235" y="10"/>
                  </a:lnTo>
                  <a:cubicBezTo>
                    <a:pt x="215" y="3"/>
                    <a:pt x="197" y="0"/>
                    <a:pt x="17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5" name="Freeform 10"/>
            <p:cNvSpPr>
              <a:spLocks/>
            </p:cNvSpPr>
            <p:nvPr userDrawn="1"/>
          </p:nvSpPr>
          <p:spPr bwMode="auto">
            <a:xfrm>
              <a:off x="7773989" y="5013326"/>
              <a:ext cx="152400" cy="190500"/>
            </a:xfrm>
            <a:custGeom>
              <a:avLst/>
              <a:gdLst>
                <a:gd name="T0" fmla="*/ 353 w 421"/>
                <a:gd name="T1" fmla="*/ 228 h 523"/>
                <a:gd name="T2" fmla="*/ 68 w 421"/>
                <a:gd name="T3" fmla="*/ 228 h 523"/>
                <a:gd name="T4" fmla="*/ 68 w 421"/>
                <a:gd name="T5" fmla="*/ 0 h 523"/>
                <a:gd name="T6" fmla="*/ 0 w 421"/>
                <a:gd name="T7" fmla="*/ 0 h 523"/>
                <a:gd name="T8" fmla="*/ 0 w 421"/>
                <a:gd name="T9" fmla="*/ 523 h 523"/>
                <a:gd name="T10" fmla="*/ 68 w 421"/>
                <a:gd name="T11" fmla="*/ 523 h 523"/>
                <a:gd name="T12" fmla="*/ 68 w 421"/>
                <a:gd name="T13" fmla="*/ 292 h 523"/>
                <a:gd name="T14" fmla="*/ 353 w 421"/>
                <a:gd name="T15" fmla="*/ 292 h 523"/>
                <a:gd name="T16" fmla="*/ 353 w 421"/>
                <a:gd name="T17" fmla="*/ 523 h 523"/>
                <a:gd name="T18" fmla="*/ 421 w 421"/>
                <a:gd name="T19" fmla="*/ 523 h 523"/>
                <a:gd name="T20" fmla="*/ 421 w 421"/>
                <a:gd name="T21" fmla="*/ 0 h 523"/>
                <a:gd name="T22" fmla="*/ 353 w 421"/>
                <a:gd name="T23" fmla="*/ 0 h 523"/>
                <a:gd name="T24" fmla="*/ 353 w 421"/>
                <a:gd name="T25" fmla="*/ 228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1" h="523">
                  <a:moveTo>
                    <a:pt x="353" y="228"/>
                  </a:moveTo>
                  <a:lnTo>
                    <a:pt x="68" y="228"/>
                  </a:lnTo>
                  <a:lnTo>
                    <a:pt x="68" y="0"/>
                  </a:lnTo>
                  <a:lnTo>
                    <a:pt x="0" y="0"/>
                  </a:lnTo>
                  <a:lnTo>
                    <a:pt x="0" y="523"/>
                  </a:lnTo>
                  <a:lnTo>
                    <a:pt x="68" y="523"/>
                  </a:lnTo>
                  <a:lnTo>
                    <a:pt x="68" y="292"/>
                  </a:lnTo>
                  <a:lnTo>
                    <a:pt x="353" y="292"/>
                  </a:lnTo>
                  <a:lnTo>
                    <a:pt x="353" y="523"/>
                  </a:lnTo>
                  <a:lnTo>
                    <a:pt x="421" y="523"/>
                  </a:lnTo>
                  <a:lnTo>
                    <a:pt x="421" y="0"/>
                  </a:lnTo>
                  <a:lnTo>
                    <a:pt x="353" y="0"/>
                  </a:lnTo>
                  <a:lnTo>
                    <a:pt x="353" y="2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6" name="Freeform 11"/>
            <p:cNvSpPr>
              <a:spLocks noEditPoints="1"/>
            </p:cNvSpPr>
            <p:nvPr userDrawn="1"/>
          </p:nvSpPr>
          <p:spPr bwMode="auto">
            <a:xfrm>
              <a:off x="7970839" y="5059364"/>
              <a:ext cx="146050" cy="147638"/>
            </a:xfrm>
            <a:custGeom>
              <a:avLst/>
              <a:gdLst>
                <a:gd name="T0" fmla="*/ 202 w 404"/>
                <a:gd name="T1" fmla="*/ 0 h 405"/>
                <a:gd name="T2" fmla="*/ 0 w 404"/>
                <a:gd name="T3" fmla="*/ 204 h 405"/>
                <a:gd name="T4" fmla="*/ 201 w 404"/>
                <a:gd name="T5" fmla="*/ 405 h 405"/>
                <a:gd name="T6" fmla="*/ 404 w 404"/>
                <a:gd name="T7" fmla="*/ 201 h 405"/>
                <a:gd name="T8" fmla="*/ 202 w 404"/>
                <a:gd name="T9" fmla="*/ 0 h 405"/>
                <a:gd name="T10" fmla="*/ 202 w 404"/>
                <a:gd name="T11" fmla="*/ 344 h 405"/>
                <a:gd name="T12" fmla="*/ 202 w 404"/>
                <a:gd name="T13" fmla="*/ 344 h 405"/>
                <a:gd name="T14" fmla="*/ 68 w 404"/>
                <a:gd name="T15" fmla="*/ 201 h 405"/>
                <a:gd name="T16" fmla="*/ 201 w 404"/>
                <a:gd name="T17" fmla="*/ 60 h 405"/>
                <a:gd name="T18" fmla="*/ 336 w 404"/>
                <a:gd name="T19" fmla="*/ 204 h 405"/>
                <a:gd name="T20" fmla="*/ 202 w 404"/>
                <a:gd name="T21" fmla="*/ 344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4" h="405">
                  <a:moveTo>
                    <a:pt x="202" y="0"/>
                  </a:moveTo>
                  <a:cubicBezTo>
                    <a:pt x="89" y="0"/>
                    <a:pt x="0" y="89"/>
                    <a:pt x="0" y="204"/>
                  </a:cubicBezTo>
                  <a:cubicBezTo>
                    <a:pt x="0" y="317"/>
                    <a:pt x="88" y="405"/>
                    <a:pt x="201" y="405"/>
                  </a:cubicBezTo>
                  <a:cubicBezTo>
                    <a:pt x="315" y="405"/>
                    <a:pt x="404" y="316"/>
                    <a:pt x="404" y="201"/>
                  </a:cubicBezTo>
                  <a:cubicBezTo>
                    <a:pt x="404" y="88"/>
                    <a:pt x="316" y="0"/>
                    <a:pt x="202" y="0"/>
                  </a:cubicBezTo>
                  <a:close/>
                  <a:moveTo>
                    <a:pt x="202" y="344"/>
                  </a:moveTo>
                  <a:lnTo>
                    <a:pt x="202" y="344"/>
                  </a:lnTo>
                  <a:cubicBezTo>
                    <a:pt x="127" y="344"/>
                    <a:pt x="68" y="282"/>
                    <a:pt x="68" y="201"/>
                  </a:cubicBezTo>
                  <a:cubicBezTo>
                    <a:pt x="68" y="121"/>
                    <a:pt x="125" y="60"/>
                    <a:pt x="201" y="60"/>
                  </a:cubicBezTo>
                  <a:cubicBezTo>
                    <a:pt x="277" y="60"/>
                    <a:pt x="336" y="123"/>
                    <a:pt x="336" y="204"/>
                  </a:cubicBezTo>
                  <a:cubicBezTo>
                    <a:pt x="336" y="284"/>
                    <a:pt x="279" y="344"/>
                    <a:pt x="202" y="3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7" name="Freeform 12"/>
            <p:cNvSpPr>
              <a:spLocks/>
            </p:cNvSpPr>
            <p:nvPr userDrawn="1"/>
          </p:nvSpPr>
          <p:spPr bwMode="auto">
            <a:xfrm>
              <a:off x="8159751" y="5059364"/>
              <a:ext cx="211138" cy="144463"/>
            </a:xfrm>
            <a:custGeom>
              <a:avLst/>
              <a:gdLst>
                <a:gd name="T0" fmla="*/ 438 w 583"/>
                <a:gd name="T1" fmla="*/ 0 h 397"/>
                <a:gd name="T2" fmla="*/ 305 w 583"/>
                <a:gd name="T3" fmla="*/ 70 h 397"/>
                <a:gd name="T4" fmla="*/ 183 w 583"/>
                <a:gd name="T5" fmla="*/ 0 h 397"/>
                <a:gd name="T6" fmla="*/ 66 w 583"/>
                <a:gd name="T7" fmla="*/ 60 h 397"/>
                <a:gd name="T8" fmla="*/ 66 w 583"/>
                <a:gd name="T9" fmla="*/ 8 h 397"/>
                <a:gd name="T10" fmla="*/ 0 w 583"/>
                <a:gd name="T11" fmla="*/ 8 h 397"/>
                <a:gd name="T12" fmla="*/ 0 w 583"/>
                <a:gd name="T13" fmla="*/ 397 h 397"/>
                <a:gd name="T14" fmla="*/ 66 w 583"/>
                <a:gd name="T15" fmla="*/ 397 h 397"/>
                <a:gd name="T16" fmla="*/ 66 w 583"/>
                <a:gd name="T17" fmla="*/ 176 h 397"/>
                <a:gd name="T18" fmla="*/ 166 w 583"/>
                <a:gd name="T19" fmla="*/ 62 h 397"/>
                <a:gd name="T20" fmla="*/ 258 w 583"/>
                <a:gd name="T21" fmla="*/ 169 h 397"/>
                <a:gd name="T22" fmla="*/ 258 w 583"/>
                <a:gd name="T23" fmla="*/ 397 h 397"/>
                <a:gd name="T24" fmla="*/ 324 w 583"/>
                <a:gd name="T25" fmla="*/ 397 h 397"/>
                <a:gd name="T26" fmla="*/ 324 w 583"/>
                <a:gd name="T27" fmla="*/ 174 h 397"/>
                <a:gd name="T28" fmla="*/ 424 w 583"/>
                <a:gd name="T29" fmla="*/ 62 h 397"/>
                <a:gd name="T30" fmla="*/ 517 w 583"/>
                <a:gd name="T31" fmla="*/ 171 h 397"/>
                <a:gd name="T32" fmla="*/ 517 w 583"/>
                <a:gd name="T33" fmla="*/ 397 h 397"/>
                <a:gd name="T34" fmla="*/ 583 w 583"/>
                <a:gd name="T35" fmla="*/ 397 h 397"/>
                <a:gd name="T36" fmla="*/ 583 w 583"/>
                <a:gd name="T37" fmla="*/ 157 h 397"/>
                <a:gd name="T38" fmla="*/ 438 w 583"/>
                <a:gd name="T39" fmla="*/ 0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83" h="397">
                  <a:moveTo>
                    <a:pt x="438" y="0"/>
                  </a:moveTo>
                  <a:cubicBezTo>
                    <a:pt x="382" y="0"/>
                    <a:pt x="339" y="23"/>
                    <a:pt x="305" y="70"/>
                  </a:cubicBezTo>
                  <a:cubicBezTo>
                    <a:pt x="280" y="25"/>
                    <a:pt x="237" y="0"/>
                    <a:pt x="183" y="0"/>
                  </a:cubicBezTo>
                  <a:cubicBezTo>
                    <a:pt x="124" y="0"/>
                    <a:pt x="89" y="30"/>
                    <a:pt x="66" y="60"/>
                  </a:cubicBezTo>
                  <a:lnTo>
                    <a:pt x="66" y="8"/>
                  </a:lnTo>
                  <a:lnTo>
                    <a:pt x="0" y="8"/>
                  </a:lnTo>
                  <a:lnTo>
                    <a:pt x="0" y="397"/>
                  </a:lnTo>
                  <a:lnTo>
                    <a:pt x="66" y="397"/>
                  </a:lnTo>
                  <a:lnTo>
                    <a:pt x="66" y="176"/>
                  </a:lnTo>
                  <a:cubicBezTo>
                    <a:pt x="66" y="110"/>
                    <a:pt x="109" y="62"/>
                    <a:pt x="166" y="62"/>
                  </a:cubicBezTo>
                  <a:cubicBezTo>
                    <a:pt x="224" y="62"/>
                    <a:pt x="258" y="102"/>
                    <a:pt x="258" y="169"/>
                  </a:cubicBezTo>
                  <a:lnTo>
                    <a:pt x="258" y="397"/>
                  </a:lnTo>
                  <a:lnTo>
                    <a:pt x="324" y="397"/>
                  </a:lnTo>
                  <a:lnTo>
                    <a:pt x="324" y="174"/>
                  </a:lnTo>
                  <a:cubicBezTo>
                    <a:pt x="324" y="96"/>
                    <a:pt x="374" y="62"/>
                    <a:pt x="424" y="62"/>
                  </a:cubicBezTo>
                  <a:cubicBezTo>
                    <a:pt x="483" y="62"/>
                    <a:pt x="517" y="101"/>
                    <a:pt x="517" y="171"/>
                  </a:cubicBezTo>
                  <a:lnTo>
                    <a:pt x="517" y="397"/>
                  </a:lnTo>
                  <a:lnTo>
                    <a:pt x="583" y="397"/>
                  </a:lnTo>
                  <a:lnTo>
                    <a:pt x="583" y="157"/>
                  </a:lnTo>
                  <a:cubicBezTo>
                    <a:pt x="583" y="60"/>
                    <a:pt x="528" y="0"/>
                    <a:pt x="43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8" name="Freeform 13"/>
            <p:cNvSpPr>
              <a:spLocks noEditPoints="1"/>
            </p:cNvSpPr>
            <p:nvPr userDrawn="1"/>
          </p:nvSpPr>
          <p:spPr bwMode="auto">
            <a:xfrm>
              <a:off x="8410576" y="5059364"/>
              <a:ext cx="133350" cy="147638"/>
            </a:xfrm>
            <a:custGeom>
              <a:avLst/>
              <a:gdLst>
                <a:gd name="T0" fmla="*/ 186 w 368"/>
                <a:gd name="T1" fmla="*/ 0 h 405"/>
                <a:gd name="T2" fmla="*/ 0 w 368"/>
                <a:gd name="T3" fmla="*/ 203 h 405"/>
                <a:gd name="T4" fmla="*/ 194 w 368"/>
                <a:gd name="T5" fmla="*/ 405 h 405"/>
                <a:gd name="T6" fmla="*/ 353 w 368"/>
                <a:gd name="T7" fmla="*/ 333 h 405"/>
                <a:gd name="T8" fmla="*/ 357 w 368"/>
                <a:gd name="T9" fmla="*/ 329 h 405"/>
                <a:gd name="T10" fmla="*/ 314 w 368"/>
                <a:gd name="T11" fmla="*/ 291 h 405"/>
                <a:gd name="T12" fmla="*/ 311 w 368"/>
                <a:gd name="T13" fmla="*/ 294 h 405"/>
                <a:gd name="T14" fmla="*/ 195 w 368"/>
                <a:gd name="T15" fmla="*/ 346 h 405"/>
                <a:gd name="T16" fmla="*/ 68 w 368"/>
                <a:gd name="T17" fmla="*/ 231 h 405"/>
                <a:gd name="T18" fmla="*/ 367 w 368"/>
                <a:gd name="T19" fmla="*/ 231 h 405"/>
                <a:gd name="T20" fmla="*/ 367 w 368"/>
                <a:gd name="T21" fmla="*/ 226 h 405"/>
                <a:gd name="T22" fmla="*/ 368 w 368"/>
                <a:gd name="T23" fmla="*/ 206 h 405"/>
                <a:gd name="T24" fmla="*/ 186 w 368"/>
                <a:gd name="T25" fmla="*/ 0 h 405"/>
                <a:gd name="T26" fmla="*/ 185 w 368"/>
                <a:gd name="T27" fmla="*/ 58 h 405"/>
                <a:gd name="T28" fmla="*/ 185 w 368"/>
                <a:gd name="T29" fmla="*/ 58 h 405"/>
                <a:gd name="T30" fmla="*/ 300 w 368"/>
                <a:gd name="T31" fmla="*/ 175 h 405"/>
                <a:gd name="T32" fmla="*/ 68 w 368"/>
                <a:gd name="T33" fmla="*/ 175 h 405"/>
                <a:gd name="T34" fmla="*/ 185 w 368"/>
                <a:gd name="T35" fmla="*/ 58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8" h="405">
                  <a:moveTo>
                    <a:pt x="186" y="0"/>
                  </a:moveTo>
                  <a:cubicBezTo>
                    <a:pt x="80" y="0"/>
                    <a:pt x="0" y="87"/>
                    <a:pt x="0" y="203"/>
                  </a:cubicBezTo>
                  <a:cubicBezTo>
                    <a:pt x="0" y="318"/>
                    <a:pt x="83" y="405"/>
                    <a:pt x="194" y="405"/>
                  </a:cubicBezTo>
                  <a:cubicBezTo>
                    <a:pt x="259" y="405"/>
                    <a:pt x="308" y="383"/>
                    <a:pt x="353" y="333"/>
                  </a:cubicBezTo>
                  <a:lnTo>
                    <a:pt x="357" y="329"/>
                  </a:lnTo>
                  <a:lnTo>
                    <a:pt x="314" y="291"/>
                  </a:lnTo>
                  <a:lnTo>
                    <a:pt x="311" y="294"/>
                  </a:lnTo>
                  <a:cubicBezTo>
                    <a:pt x="277" y="329"/>
                    <a:pt x="240" y="346"/>
                    <a:pt x="195" y="346"/>
                  </a:cubicBezTo>
                  <a:cubicBezTo>
                    <a:pt x="128" y="346"/>
                    <a:pt x="77" y="300"/>
                    <a:pt x="68" y="231"/>
                  </a:cubicBezTo>
                  <a:lnTo>
                    <a:pt x="367" y="231"/>
                  </a:lnTo>
                  <a:lnTo>
                    <a:pt x="367" y="226"/>
                  </a:lnTo>
                  <a:cubicBezTo>
                    <a:pt x="368" y="217"/>
                    <a:pt x="368" y="211"/>
                    <a:pt x="368" y="206"/>
                  </a:cubicBezTo>
                  <a:cubicBezTo>
                    <a:pt x="368" y="83"/>
                    <a:pt x="295" y="0"/>
                    <a:pt x="186" y="0"/>
                  </a:cubicBezTo>
                  <a:close/>
                  <a:moveTo>
                    <a:pt x="185" y="58"/>
                  </a:moveTo>
                  <a:lnTo>
                    <a:pt x="185" y="58"/>
                  </a:lnTo>
                  <a:cubicBezTo>
                    <a:pt x="259" y="58"/>
                    <a:pt x="293" y="117"/>
                    <a:pt x="300" y="175"/>
                  </a:cubicBezTo>
                  <a:lnTo>
                    <a:pt x="68" y="175"/>
                  </a:lnTo>
                  <a:cubicBezTo>
                    <a:pt x="78" y="106"/>
                    <a:pt x="125" y="58"/>
                    <a:pt x="185" y="5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9" name="Freeform 14"/>
            <p:cNvSpPr>
              <a:spLocks/>
            </p:cNvSpPr>
            <p:nvPr userDrawn="1"/>
          </p:nvSpPr>
          <p:spPr bwMode="auto">
            <a:xfrm>
              <a:off x="8675689" y="5013326"/>
              <a:ext cx="180975" cy="190500"/>
            </a:xfrm>
            <a:custGeom>
              <a:avLst/>
              <a:gdLst>
                <a:gd name="T0" fmla="*/ 250 w 500"/>
                <a:gd name="T1" fmla="*/ 275 h 523"/>
                <a:gd name="T2" fmla="*/ 63 w 500"/>
                <a:gd name="T3" fmla="*/ 0 h 523"/>
                <a:gd name="T4" fmla="*/ 0 w 500"/>
                <a:gd name="T5" fmla="*/ 0 h 523"/>
                <a:gd name="T6" fmla="*/ 0 w 500"/>
                <a:gd name="T7" fmla="*/ 523 h 523"/>
                <a:gd name="T8" fmla="*/ 66 w 500"/>
                <a:gd name="T9" fmla="*/ 523 h 523"/>
                <a:gd name="T10" fmla="*/ 66 w 500"/>
                <a:gd name="T11" fmla="*/ 120 h 523"/>
                <a:gd name="T12" fmla="*/ 247 w 500"/>
                <a:gd name="T13" fmla="*/ 382 h 523"/>
                <a:gd name="T14" fmla="*/ 253 w 500"/>
                <a:gd name="T15" fmla="*/ 382 h 523"/>
                <a:gd name="T16" fmla="*/ 432 w 500"/>
                <a:gd name="T17" fmla="*/ 120 h 523"/>
                <a:gd name="T18" fmla="*/ 432 w 500"/>
                <a:gd name="T19" fmla="*/ 523 h 523"/>
                <a:gd name="T20" fmla="*/ 500 w 500"/>
                <a:gd name="T21" fmla="*/ 523 h 523"/>
                <a:gd name="T22" fmla="*/ 500 w 500"/>
                <a:gd name="T23" fmla="*/ 0 h 523"/>
                <a:gd name="T24" fmla="*/ 432 w 500"/>
                <a:gd name="T25" fmla="*/ 3 h 523"/>
                <a:gd name="T26" fmla="*/ 250 w 500"/>
                <a:gd name="T27" fmla="*/ 275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00" h="523">
                  <a:moveTo>
                    <a:pt x="250" y="275"/>
                  </a:moveTo>
                  <a:lnTo>
                    <a:pt x="63" y="0"/>
                  </a:lnTo>
                  <a:lnTo>
                    <a:pt x="0" y="0"/>
                  </a:lnTo>
                  <a:lnTo>
                    <a:pt x="0" y="523"/>
                  </a:lnTo>
                  <a:lnTo>
                    <a:pt x="66" y="523"/>
                  </a:lnTo>
                  <a:lnTo>
                    <a:pt x="66" y="120"/>
                  </a:lnTo>
                  <a:lnTo>
                    <a:pt x="247" y="382"/>
                  </a:lnTo>
                  <a:lnTo>
                    <a:pt x="253" y="382"/>
                  </a:lnTo>
                  <a:lnTo>
                    <a:pt x="432" y="120"/>
                  </a:lnTo>
                  <a:lnTo>
                    <a:pt x="432" y="523"/>
                  </a:lnTo>
                  <a:lnTo>
                    <a:pt x="500" y="523"/>
                  </a:lnTo>
                  <a:lnTo>
                    <a:pt x="500" y="0"/>
                  </a:lnTo>
                  <a:lnTo>
                    <a:pt x="432" y="3"/>
                  </a:lnTo>
                  <a:lnTo>
                    <a:pt x="250" y="2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0" name="Freeform 15"/>
            <p:cNvSpPr>
              <a:spLocks noEditPoints="1"/>
            </p:cNvSpPr>
            <p:nvPr userDrawn="1"/>
          </p:nvSpPr>
          <p:spPr bwMode="auto">
            <a:xfrm>
              <a:off x="8901114" y="5059364"/>
              <a:ext cx="133350" cy="147638"/>
            </a:xfrm>
            <a:custGeom>
              <a:avLst/>
              <a:gdLst>
                <a:gd name="T0" fmla="*/ 187 w 369"/>
                <a:gd name="T1" fmla="*/ 0 h 405"/>
                <a:gd name="T2" fmla="*/ 0 w 369"/>
                <a:gd name="T3" fmla="*/ 203 h 405"/>
                <a:gd name="T4" fmla="*/ 194 w 369"/>
                <a:gd name="T5" fmla="*/ 405 h 405"/>
                <a:gd name="T6" fmla="*/ 354 w 369"/>
                <a:gd name="T7" fmla="*/ 333 h 405"/>
                <a:gd name="T8" fmla="*/ 358 w 369"/>
                <a:gd name="T9" fmla="*/ 329 h 405"/>
                <a:gd name="T10" fmla="*/ 315 w 369"/>
                <a:gd name="T11" fmla="*/ 291 h 405"/>
                <a:gd name="T12" fmla="*/ 311 w 369"/>
                <a:gd name="T13" fmla="*/ 294 h 405"/>
                <a:gd name="T14" fmla="*/ 196 w 369"/>
                <a:gd name="T15" fmla="*/ 346 h 405"/>
                <a:gd name="T16" fmla="*/ 69 w 369"/>
                <a:gd name="T17" fmla="*/ 231 h 405"/>
                <a:gd name="T18" fmla="*/ 367 w 369"/>
                <a:gd name="T19" fmla="*/ 231 h 405"/>
                <a:gd name="T20" fmla="*/ 368 w 369"/>
                <a:gd name="T21" fmla="*/ 226 h 405"/>
                <a:gd name="T22" fmla="*/ 369 w 369"/>
                <a:gd name="T23" fmla="*/ 206 h 405"/>
                <a:gd name="T24" fmla="*/ 187 w 369"/>
                <a:gd name="T25" fmla="*/ 0 h 405"/>
                <a:gd name="T26" fmla="*/ 186 w 369"/>
                <a:gd name="T27" fmla="*/ 58 h 405"/>
                <a:gd name="T28" fmla="*/ 186 w 369"/>
                <a:gd name="T29" fmla="*/ 58 h 405"/>
                <a:gd name="T30" fmla="*/ 300 w 369"/>
                <a:gd name="T31" fmla="*/ 175 h 405"/>
                <a:gd name="T32" fmla="*/ 69 w 369"/>
                <a:gd name="T33" fmla="*/ 175 h 405"/>
                <a:gd name="T34" fmla="*/ 186 w 369"/>
                <a:gd name="T35" fmla="*/ 58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9" h="405">
                  <a:moveTo>
                    <a:pt x="187" y="0"/>
                  </a:moveTo>
                  <a:cubicBezTo>
                    <a:pt x="81" y="0"/>
                    <a:pt x="0" y="87"/>
                    <a:pt x="0" y="203"/>
                  </a:cubicBezTo>
                  <a:cubicBezTo>
                    <a:pt x="0" y="318"/>
                    <a:pt x="84" y="405"/>
                    <a:pt x="194" y="405"/>
                  </a:cubicBezTo>
                  <a:cubicBezTo>
                    <a:pt x="260" y="405"/>
                    <a:pt x="309" y="383"/>
                    <a:pt x="354" y="333"/>
                  </a:cubicBezTo>
                  <a:lnTo>
                    <a:pt x="358" y="329"/>
                  </a:lnTo>
                  <a:lnTo>
                    <a:pt x="315" y="291"/>
                  </a:lnTo>
                  <a:lnTo>
                    <a:pt x="311" y="294"/>
                  </a:lnTo>
                  <a:cubicBezTo>
                    <a:pt x="278" y="329"/>
                    <a:pt x="241" y="346"/>
                    <a:pt x="196" y="346"/>
                  </a:cubicBezTo>
                  <a:cubicBezTo>
                    <a:pt x="128" y="346"/>
                    <a:pt x="78" y="300"/>
                    <a:pt x="69" y="231"/>
                  </a:cubicBezTo>
                  <a:lnTo>
                    <a:pt x="367" y="231"/>
                  </a:lnTo>
                  <a:lnTo>
                    <a:pt x="368" y="226"/>
                  </a:lnTo>
                  <a:cubicBezTo>
                    <a:pt x="369" y="217"/>
                    <a:pt x="369" y="211"/>
                    <a:pt x="369" y="206"/>
                  </a:cubicBezTo>
                  <a:cubicBezTo>
                    <a:pt x="369" y="83"/>
                    <a:pt x="296" y="0"/>
                    <a:pt x="187" y="0"/>
                  </a:cubicBezTo>
                  <a:close/>
                  <a:moveTo>
                    <a:pt x="186" y="58"/>
                  </a:moveTo>
                  <a:lnTo>
                    <a:pt x="186" y="58"/>
                  </a:lnTo>
                  <a:cubicBezTo>
                    <a:pt x="260" y="58"/>
                    <a:pt x="293" y="117"/>
                    <a:pt x="300" y="175"/>
                  </a:cubicBezTo>
                  <a:lnTo>
                    <a:pt x="69" y="175"/>
                  </a:lnTo>
                  <a:cubicBezTo>
                    <a:pt x="79" y="106"/>
                    <a:pt x="126" y="58"/>
                    <a:pt x="186" y="5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1" name="Freeform 16"/>
            <p:cNvSpPr>
              <a:spLocks noEditPoints="1"/>
            </p:cNvSpPr>
            <p:nvPr userDrawn="1"/>
          </p:nvSpPr>
          <p:spPr bwMode="auto">
            <a:xfrm>
              <a:off x="9067801" y="5005389"/>
              <a:ext cx="141288" cy="201613"/>
            </a:xfrm>
            <a:custGeom>
              <a:avLst/>
              <a:gdLst>
                <a:gd name="T0" fmla="*/ 325 w 392"/>
                <a:gd name="T1" fmla="*/ 218 h 553"/>
                <a:gd name="T2" fmla="*/ 186 w 392"/>
                <a:gd name="T3" fmla="*/ 148 h 553"/>
                <a:gd name="T4" fmla="*/ 0 w 392"/>
                <a:gd name="T5" fmla="*/ 351 h 553"/>
                <a:gd name="T6" fmla="*/ 186 w 392"/>
                <a:gd name="T7" fmla="*/ 553 h 553"/>
                <a:gd name="T8" fmla="*/ 325 w 392"/>
                <a:gd name="T9" fmla="*/ 480 h 553"/>
                <a:gd name="T10" fmla="*/ 325 w 392"/>
                <a:gd name="T11" fmla="*/ 545 h 553"/>
                <a:gd name="T12" fmla="*/ 392 w 392"/>
                <a:gd name="T13" fmla="*/ 545 h 553"/>
                <a:gd name="T14" fmla="*/ 392 w 392"/>
                <a:gd name="T15" fmla="*/ 0 h 553"/>
                <a:gd name="T16" fmla="*/ 325 w 392"/>
                <a:gd name="T17" fmla="*/ 0 h 553"/>
                <a:gd name="T18" fmla="*/ 325 w 392"/>
                <a:gd name="T19" fmla="*/ 218 h 553"/>
                <a:gd name="T20" fmla="*/ 196 w 392"/>
                <a:gd name="T21" fmla="*/ 492 h 553"/>
                <a:gd name="T22" fmla="*/ 196 w 392"/>
                <a:gd name="T23" fmla="*/ 492 h 553"/>
                <a:gd name="T24" fmla="*/ 68 w 392"/>
                <a:gd name="T25" fmla="*/ 349 h 553"/>
                <a:gd name="T26" fmla="*/ 196 w 392"/>
                <a:gd name="T27" fmla="*/ 209 h 553"/>
                <a:gd name="T28" fmla="*/ 328 w 392"/>
                <a:gd name="T29" fmla="*/ 351 h 553"/>
                <a:gd name="T30" fmla="*/ 196 w 392"/>
                <a:gd name="T31" fmla="*/ 492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2" h="553">
                  <a:moveTo>
                    <a:pt x="325" y="218"/>
                  </a:moveTo>
                  <a:cubicBezTo>
                    <a:pt x="289" y="172"/>
                    <a:pt x="242" y="148"/>
                    <a:pt x="186" y="148"/>
                  </a:cubicBezTo>
                  <a:cubicBezTo>
                    <a:pt x="96" y="148"/>
                    <a:pt x="0" y="219"/>
                    <a:pt x="0" y="351"/>
                  </a:cubicBezTo>
                  <a:cubicBezTo>
                    <a:pt x="0" y="482"/>
                    <a:pt x="96" y="553"/>
                    <a:pt x="186" y="553"/>
                  </a:cubicBezTo>
                  <a:cubicBezTo>
                    <a:pt x="242" y="553"/>
                    <a:pt x="288" y="529"/>
                    <a:pt x="325" y="480"/>
                  </a:cubicBezTo>
                  <a:lnTo>
                    <a:pt x="325" y="545"/>
                  </a:lnTo>
                  <a:lnTo>
                    <a:pt x="392" y="545"/>
                  </a:lnTo>
                  <a:lnTo>
                    <a:pt x="392" y="0"/>
                  </a:lnTo>
                  <a:lnTo>
                    <a:pt x="325" y="0"/>
                  </a:lnTo>
                  <a:lnTo>
                    <a:pt x="325" y="218"/>
                  </a:lnTo>
                  <a:close/>
                  <a:moveTo>
                    <a:pt x="196" y="492"/>
                  </a:moveTo>
                  <a:lnTo>
                    <a:pt x="196" y="492"/>
                  </a:lnTo>
                  <a:cubicBezTo>
                    <a:pt x="122" y="492"/>
                    <a:pt x="68" y="432"/>
                    <a:pt x="68" y="349"/>
                  </a:cubicBezTo>
                  <a:cubicBezTo>
                    <a:pt x="68" y="267"/>
                    <a:pt x="121" y="209"/>
                    <a:pt x="196" y="209"/>
                  </a:cubicBezTo>
                  <a:cubicBezTo>
                    <a:pt x="261" y="209"/>
                    <a:pt x="328" y="261"/>
                    <a:pt x="328" y="351"/>
                  </a:cubicBezTo>
                  <a:cubicBezTo>
                    <a:pt x="328" y="438"/>
                    <a:pt x="259" y="492"/>
                    <a:pt x="196" y="4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2" name="Rectangle 17"/>
            <p:cNvSpPr>
              <a:spLocks noChangeArrowheads="1"/>
            </p:cNvSpPr>
            <p:nvPr userDrawn="1"/>
          </p:nvSpPr>
          <p:spPr bwMode="auto">
            <a:xfrm>
              <a:off x="9259889" y="5010151"/>
              <a:ext cx="26988" cy="254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3" name="Rectangle 18"/>
            <p:cNvSpPr>
              <a:spLocks noChangeArrowheads="1"/>
            </p:cNvSpPr>
            <p:nvPr userDrawn="1"/>
          </p:nvSpPr>
          <p:spPr bwMode="auto">
            <a:xfrm>
              <a:off x="9261476" y="5062539"/>
              <a:ext cx="23813" cy="1412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4" name="Freeform 19"/>
            <p:cNvSpPr>
              <a:spLocks noEditPoints="1"/>
            </p:cNvSpPr>
            <p:nvPr userDrawn="1"/>
          </p:nvSpPr>
          <p:spPr bwMode="auto">
            <a:xfrm>
              <a:off x="9328151" y="5060951"/>
              <a:ext cx="123825" cy="146050"/>
            </a:xfrm>
            <a:custGeom>
              <a:avLst/>
              <a:gdLst>
                <a:gd name="T0" fmla="*/ 302 w 343"/>
                <a:gd name="T1" fmla="*/ 43 h 403"/>
                <a:gd name="T2" fmla="*/ 176 w 343"/>
                <a:gd name="T3" fmla="*/ 0 h 403"/>
                <a:gd name="T4" fmla="*/ 37 w 343"/>
                <a:gd name="T5" fmla="*/ 33 h 403"/>
                <a:gd name="T6" fmla="*/ 32 w 343"/>
                <a:gd name="T7" fmla="*/ 35 h 403"/>
                <a:gd name="T8" fmla="*/ 53 w 343"/>
                <a:gd name="T9" fmla="*/ 91 h 403"/>
                <a:gd name="T10" fmla="*/ 58 w 343"/>
                <a:gd name="T11" fmla="*/ 88 h 403"/>
                <a:gd name="T12" fmla="*/ 170 w 343"/>
                <a:gd name="T13" fmla="*/ 62 h 403"/>
                <a:gd name="T14" fmla="*/ 277 w 343"/>
                <a:gd name="T15" fmla="*/ 159 h 403"/>
                <a:gd name="T16" fmla="*/ 277 w 343"/>
                <a:gd name="T17" fmla="*/ 164 h 403"/>
                <a:gd name="T18" fmla="*/ 167 w 343"/>
                <a:gd name="T19" fmla="*/ 149 h 403"/>
                <a:gd name="T20" fmla="*/ 0 w 343"/>
                <a:gd name="T21" fmla="*/ 280 h 403"/>
                <a:gd name="T22" fmla="*/ 146 w 343"/>
                <a:gd name="T23" fmla="*/ 403 h 403"/>
                <a:gd name="T24" fmla="*/ 277 w 343"/>
                <a:gd name="T25" fmla="*/ 347 h 403"/>
                <a:gd name="T26" fmla="*/ 277 w 343"/>
                <a:gd name="T27" fmla="*/ 395 h 403"/>
                <a:gd name="T28" fmla="*/ 343 w 343"/>
                <a:gd name="T29" fmla="*/ 395 h 403"/>
                <a:gd name="T30" fmla="*/ 343 w 343"/>
                <a:gd name="T31" fmla="*/ 158 h 403"/>
                <a:gd name="T32" fmla="*/ 302 w 343"/>
                <a:gd name="T33" fmla="*/ 43 h 403"/>
                <a:gd name="T34" fmla="*/ 278 w 343"/>
                <a:gd name="T35" fmla="*/ 219 h 403"/>
                <a:gd name="T36" fmla="*/ 278 w 343"/>
                <a:gd name="T37" fmla="*/ 219 h 403"/>
                <a:gd name="T38" fmla="*/ 278 w 343"/>
                <a:gd name="T39" fmla="*/ 251 h 403"/>
                <a:gd name="T40" fmla="*/ 157 w 343"/>
                <a:gd name="T41" fmla="*/ 347 h 403"/>
                <a:gd name="T42" fmla="*/ 67 w 343"/>
                <a:gd name="T43" fmla="*/ 275 h 403"/>
                <a:gd name="T44" fmla="*/ 173 w 343"/>
                <a:gd name="T45" fmla="*/ 204 h 403"/>
                <a:gd name="T46" fmla="*/ 278 w 343"/>
                <a:gd name="T47" fmla="*/ 219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43" h="403">
                  <a:moveTo>
                    <a:pt x="302" y="43"/>
                  </a:moveTo>
                  <a:cubicBezTo>
                    <a:pt x="274" y="15"/>
                    <a:pt x="230" y="0"/>
                    <a:pt x="176" y="0"/>
                  </a:cubicBezTo>
                  <a:cubicBezTo>
                    <a:pt x="116" y="0"/>
                    <a:pt x="74" y="16"/>
                    <a:pt x="37" y="33"/>
                  </a:cubicBezTo>
                  <a:lnTo>
                    <a:pt x="32" y="35"/>
                  </a:lnTo>
                  <a:lnTo>
                    <a:pt x="53" y="91"/>
                  </a:lnTo>
                  <a:lnTo>
                    <a:pt x="58" y="88"/>
                  </a:lnTo>
                  <a:cubicBezTo>
                    <a:pt x="98" y="70"/>
                    <a:pt x="132" y="62"/>
                    <a:pt x="170" y="62"/>
                  </a:cubicBezTo>
                  <a:cubicBezTo>
                    <a:pt x="240" y="62"/>
                    <a:pt x="277" y="95"/>
                    <a:pt x="277" y="159"/>
                  </a:cubicBezTo>
                  <a:lnTo>
                    <a:pt x="277" y="164"/>
                  </a:lnTo>
                  <a:cubicBezTo>
                    <a:pt x="249" y="156"/>
                    <a:pt x="215" y="149"/>
                    <a:pt x="167" y="149"/>
                  </a:cubicBezTo>
                  <a:cubicBezTo>
                    <a:pt x="62" y="149"/>
                    <a:pt x="0" y="198"/>
                    <a:pt x="0" y="280"/>
                  </a:cubicBezTo>
                  <a:cubicBezTo>
                    <a:pt x="0" y="361"/>
                    <a:pt x="73" y="403"/>
                    <a:pt x="146" y="403"/>
                  </a:cubicBezTo>
                  <a:cubicBezTo>
                    <a:pt x="210" y="403"/>
                    <a:pt x="252" y="375"/>
                    <a:pt x="277" y="347"/>
                  </a:cubicBezTo>
                  <a:lnTo>
                    <a:pt x="277" y="395"/>
                  </a:lnTo>
                  <a:lnTo>
                    <a:pt x="343" y="395"/>
                  </a:lnTo>
                  <a:lnTo>
                    <a:pt x="343" y="158"/>
                  </a:lnTo>
                  <a:cubicBezTo>
                    <a:pt x="343" y="109"/>
                    <a:pt x="330" y="71"/>
                    <a:pt x="302" y="43"/>
                  </a:cubicBezTo>
                  <a:close/>
                  <a:moveTo>
                    <a:pt x="278" y="219"/>
                  </a:moveTo>
                  <a:lnTo>
                    <a:pt x="278" y="219"/>
                  </a:lnTo>
                  <a:lnTo>
                    <a:pt x="278" y="251"/>
                  </a:lnTo>
                  <a:cubicBezTo>
                    <a:pt x="278" y="305"/>
                    <a:pt x="226" y="347"/>
                    <a:pt x="157" y="347"/>
                  </a:cubicBezTo>
                  <a:cubicBezTo>
                    <a:pt x="114" y="347"/>
                    <a:pt x="67" y="325"/>
                    <a:pt x="67" y="275"/>
                  </a:cubicBezTo>
                  <a:cubicBezTo>
                    <a:pt x="67" y="232"/>
                    <a:pt x="108" y="204"/>
                    <a:pt x="173" y="204"/>
                  </a:cubicBezTo>
                  <a:cubicBezTo>
                    <a:pt x="218" y="204"/>
                    <a:pt x="254" y="213"/>
                    <a:pt x="278" y="2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2" name="Freeform 20"/>
            <p:cNvSpPr>
              <a:spLocks/>
            </p:cNvSpPr>
            <p:nvPr userDrawn="1"/>
          </p:nvSpPr>
          <p:spPr bwMode="auto">
            <a:xfrm>
              <a:off x="8548689" y="4556126"/>
              <a:ext cx="241300" cy="314325"/>
            </a:xfrm>
            <a:custGeom>
              <a:avLst/>
              <a:gdLst>
                <a:gd name="T0" fmla="*/ 398 w 666"/>
                <a:gd name="T1" fmla="*/ 351 h 867"/>
                <a:gd name="T2" fmla="*/ 217 w 666"/>
                <a:gd name="T3" fmla="*/ 240 h 867"/>
                <a:gd name="T4" fmla="*/ 217 w 666"/>
                <a:gd name="T5" fmla="*/ 238 h 867"/>
                <a:gd name="T6" fmla="*/ 325 w 666"/>
                <a:gd name="T7" fmla="*/ 164 h 867"/>
                <a:gd name="T8" fmla="*/ 489 w 666"/>
                <a:gd name="T9" fmla="*/ 213 h 867"/>
                <a:gd name="T10" fmla="*/ 529 w 666"/>
                <a:gd name="T11" fmla="*/ 223 h 867"/>
                <a:gd name="T12" fmla="*/ 579 w 666"/>
                <a:gd name="T13" fmla="*/ 196 h 867"/>
                <a:gd name="T14" fmla="*/ 580 w 666"/>
                <a:gd name="T15" fmla="*/ 196 h 867"/>
                <a:gd name="T16" fmla="*/ 640 w 666"/>
                <a:gd name="T17" fmla="*/ 108 h 867"/>
                <a:gd name="T18" fmla="*/ 327 w 666"/>
                <a:gd name="T19" fmla="*/ 0 h 867"/>
                <a:gd name="T20" fmla="*/ 32 w 666"/>
                <a:gd name="T21" fmla="*/ 255 h 867"/>
                <a:gd name="T22" fmla="*/ 32 w 666"/>
                <a:gd name="T23" fmla="*/ 257 h 867"/>
                <a:gd name="T24" fmla="*/ 312 w 666"/>
                <a:gd name="T25" fmla="*/ 515 h 867"/>
                <a:gd name="T26" fmla="*/ 482 w 666"/>
                <a:gd name="T27" fmla="*/ 622 h 867"/>
                <a:gd name="T28" fmla="*/ 482 w 666"/>
                <a:gd name="T29" fmla="*/ 624 h 867"/>
                <a:gd name="T30" fmla="*/ 360 w 666"/>
                <a:gd name="T31" fmla="*/ 704 h 867"/>
                <a:gd name="T32" fmla="*/ 187 w 666"/>
                <a:gd name="T33" fmla="*/ 664 h 867"/>
                <a:gd name="T34" fmla="*/ 111 w 666"/>
                <a:gd name="T35" fmla="*/ 631 h 867"/>
                <a:gd name="T36" fmla="*/ 65 w 666"/>
                <a:gd name="T37" fmla="*/ 654 h 867"/>
                <a:gd name="T38" fmla="*/ 65 w 666"/>
                <a:gd name="T39" fmla="*/ 655 h 867"/>
                <a:gd name="T40" fmla="*/ 64 w 666"/>
                <a:gd name="T41" fmla="*/ 656 h 867"/>
                <a:gd name="T42" fmla="*/ 63 w 666"/>
                <a:gd name="T43" fmla="*/ 657 h 867"/>
                <a:gd name="T44" fmla="*/ 0 w 666"/>
                <a:gd name="T45" fmla="*/ 734 h 867"/>
                <a:gd name="T46" fmla="*/ 8 w 666"/>
                <a:gd name="T47" fmla="*/ 740 h 867"/>
                <a:gd name="T48" fmla="*/ 356 w 666"/>
                <a:gd name="T49" fmla="*/ 867 h 867"/>
                <a:gd name="T50" fmla="*/ 666 w 666"/>
                <a:gd name="T51" fmla="*/ 606 h 867"/>
                <a:gd name="T52" fmla="*/ 666 w 666"/>
                <a:gd name="T53" fmla="*/ 604 h 867"/>
                <a:gd name="T54" fmla="*/ 398 w 666"/>
                <a:gd name="T55" fmla="*/ 351 h 8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66" h="867">
                  <a:moveTo>
                    <a:pt x="398" y="351"/>
                  </a:moveTo>
                  <a:cubicBezTo>
                    <a:pt x="253" y="313"/>
                    <a:pt x="217" y="295"/>
                    <a:pt x="217" y="240"/>
                  </a:cubicBezTo>
                  <a:lnTo>
                    <a:pt x="217" y="238"/>
                  </a:lnTo>
                  <a:cubicBezTo>
                    <a:pt x="217" y="197"/>
                    <a:pt x="254" y="164"/>
                    <a:pt x="325" y="164"/>
                  </a:cubicBezTo>
                  <a:cubicBezTo>
                    <a:pt x="378" y="164"/>
                    <a:pt x="433" y="182"/>
                    <a:pt x="489" y="213"/>
                  </a:cubicBezTo>
                  <a:cubicBezTo>
                    <a:pt x="499" y="218"/>
                    <a:pt x="510" y="223"/>
                    <a:pt x="529" y="223"/>
                  </a:cubicBezTo>
                  <a:cubicBezTo>
                    <a:pt x="551" y="223"/>
                    <a:pt x="568" y="213"/>
                    <a:pt x="579" y="196"/>
                  </a:cubicBezTo>
                  <a:lnTo>
                    <a:pt x="580" y="196"/>
                  </a:lnTo>
                  <a:lnTo>
                    <a:pt x="640" y="108"/>
                  </a:lnTo>
                  <a:cubicBezTo>
                    <a:pt x="555" y="39"/>
                    <a:pt x="450" y="0"/>
                    <a:pt x="327" y="0"/>
                  </a:cubicBezTo>
                  <a:cubicBezTo>
                    <a:pt x="155" y="0"/>
                    <a:pt x="32" y="102"/>
                    <a:pt x="32" y="255"/>
                  </a:cubicBezTo>
                  <a:lnTo>
                    <a:pt x="32" y="257"/>
                  </a:lnTo>
                  <a:cubicBezTo>
                    <a:pt x="32" y="424"/>
                    <a:pt x="142" y="471"/>
                    <a:pt x="312" y="515"/>
                  </a:cubicBezTo>
                  <a:cubicBezTo>
                    <a:pt x="453" y="551"/>
                    <a:pt x="482" y="575"/>
                    <a:pt x="482" y="622"/>
                  </a:cubicBezTo>
                  <a:lnTo>
                    <a:pt x="482" y="624"/>
                  </a:lnTo>
                  <a:cubicBezTo>
                    <a:pt x="482" y="674"/>
                    <a:pt x="436" y="704"/>
                    <a:pt x="360" y="704"/>
                  </a:cubicBezTo>
                  <a:cubicBezTo>
                    <a:pt x="297" y="704"/>
                    <a:pt x="239" y="693"/>
                    <a:pt x="187" y="664"/>
                  </a:cubicBezTo>
                  <a:cubicBezTo>
                    <a:pt x="144" y="641"/>
                    <a:pt x="129" y="632"/>
                    <a:pt x="111" y="631"/>
                  </a:cubicBezTo>
                  <a:cubicBezTo>
                    <a:pt x="90" y="630"/>
                    <a:pt x="77" y="638"/>
                    <a:pt x="65" y="654"/>
                  </a:cubicBezTo>
                  <a:cubicBezTo>
                    <a:pt x="65" y="654"/>
                    <a:pt x="65" y="655"/>
                    <a:pt x="65" y="655"/>
                  </a:cubicBezTo>
                  <a:lnTo>
                    <a:pt x="64" y="656"/>
                  </a:lnTo>
                  <a:cubicBezTo>
                    <a:pt x="63" y="656"/>
                    <a:pt x="63" y="657"/>
                    <a:pt x="63" y="657"/>
                  </a:cubicBezTo>
                  <a:lnTo>
                    <a:pt x="0" y="734"/>
                  </a:lnTo>
                  <a:cubicBezTo>
                    <a:pt x="0" y="734"/>
                    <a:pt x="7" y="739"/>
                    <a:pt x="8" y="740"/>
                  </a:cubicBezTo>
                  <a:cubicBezTo>
                    <a:pt x="107" y="825"/>
                    <a:pt x="232" y="867"/>
                    <a:pt x="356" y="867"/>
                  </a:cubicBezTo>
                  <a:cubicBezTo>
                    <a:pt x="538" y="867"/>
                    <a:pt x="666" y="773"/>
                    <a:pt x="666" y="606"/>
                  </a:cubicBezTo>
                  <a:lnTo>
                    <a:pt x="666" y="604"/>
                  </a:lnTo>
                  <a:cubicBezTo>
                    <a:pt x="666" y="457"/>
                    <a:pt x="569" y="395"/>
                    <a:pt x="398" y="3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3" name="Freeform 21"/>
            <p:cNvSpPr>
              <a:spLocks/>
            </p:cNvSpPr>
            <p:nvPr userDrawn="1"/>
          </p:nvSpPr>
          <p:spPr bwMode="auto">
            <a:xfrm>
              <a:off x="8251826" y="4748214"/>
              <a:ext cx="0" cy="0"/>
            </a:xfrm>
            <a:custGeom>
              <a:avLst/>
              <a:gdLst>
                <a:gd name="T0" fmla="*/ 1 w 2"/>
                <a:gd name="T1" fmla="*/ 2 w 2"/>
                <a:gd name="T2" fmla="*/ 0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cubicBezTo>
                    <a:pt x="1" y="0"/>
                    <a:pt x="2" y="0"/>
                    <a:pt x="2" y="0"/>
                  </a:cubicBezTo>
                  <a:lnTo>
                    <a:pt x="0" y="0"/>
                  </a:ln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4" name="Freeform 22"/>
            <p:cNvSpPr>
              <a:spLocks noEditPoints="1"/>
            </p:cNvSpPr>
            <p:nvPr userDrawn="1"/>
          </p:nvSpPr>
          <p:spPr bwMode="auto">
            <a:xfrm>
              <a:off x="7789864" y="4557714"/>
              <a:ext cx="242888" cy="307975"/>
            </a:xfrm>
            <a:custGeom>
              <a:avLst/>
              <a:gdLst>
                <a:gd name="T0" fmla="*/ 345 w 667"/>
                <a:gd name="T1" fmla="*/ 0 h 848"/>
                <a:gd name="T2" fmla="*/ 81 w 667"/>
                <a:gd name="T3" fmla="*/ 0 h 848"/>
                <a:gd name="T4" fmla="*/ 78 w 667"/>
                <a:gd name="T5" fmla="*/ 0 h 848"/>
                <a:gd name="T6" fmla="*/ 0 w 667"/>
                <a:gd name="T7" fmla="*/ 69 h 848"/>
                <a:gd name="T8" fmla="*/ 0 w 667"/>
                <a:gd name="T9" fmla="*/ 91 h 848"/>
                <a:gd name="T10" fmla="*/ 0 w 667"/>
                <a:gd name="T11" fmla="*/ 848 h 848"/>
                <a:gd name="T12" fmla="*/ 186 w 667"/>
                <a:gd name="T13" fmla="*/ 848 h 848"/>
                <a:gd name="T14" fmla="*/ 186 w 667"/>
                <a:gd name="T15" fmla="*/ 590 h 848"/>
                <a:gd name="T16" fmla="*/ 326 w 667"/>
                <a:gd name="T17" fmla="*/ 590 h 848"/>
                <a:gd name="T18" fmla="*/ 667 w 667"/>
                <a:gd name="T19" fmla="*/ 294 h 848"/>
                <a:gd name="T20" fmla="*/ 667 w 667"/>
                <a:gd name="T21" fmla="*/ 291 h 848"/>
                <a:gd name="T22" fmla="*/ 345 w 667"/>
                <a:gd name="T23" fmla="*/ 0 h 848"/>
                <a:gd name="T24" fmla="*/ 479 w 667"/>
                <a:gd name="T25" fmla="*/ 297 h 848"/>
                <a:gd name="T26" fmla="*/ 479 w 667"/>
                <a:gd name="T27" fmla="*/ 297 h 848"/>
                <a:gd name="T28" fmla="*/ 332 w 667"/>
                <a:gd name="T29" fmla="*/ 425 h 848"/>
                <a:gd name="T30" fmla="*/ 186 w 667"/>
                <a:gd name="T31" fmla="*/ 425 h 848"/>
                <a:gd name="T32" fmla="*/ 186 w 667"/>
                <a:gd name="T33" fmla="*/ 167 h 848"/>
                <a:gd name="T34" fmla="*/ 329 w 667"/>
                <a:gd name="T35" fmla="*/ 167 h 848"/>
                <a:gd name="T36" fmla="*/ 479 w 667"/>
                <a:gd name="T37" fmla="*/ 295 h 848"/>
                <a:gd name="T38" fmla="*/ 479 w 667"/>
                <a:gd name="T39" fmla="*/ 297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67" h="848">
                  <a:moveTo>
                    <a:pt x="345" y="0"/>
                  </a:moveTo>
                  <a:lnTo>
                    <a:pt x="81" y="0"/>
                  </a:lnTo>
                  <a:lnTo>
                    <a:pt x="78" y="0"/>
                  </a:lnTo>
                  <a:cubicBezTo>
                    <a:pt x="38" y="1"/>
                    <a:pt x="5" y="31"/>
                    <a:pt x="0" y="69"/>
                  </a:cubicBezTo>
                  <a:lnTo>
                    <a:pt x="0" y="91"/>
                  </a:lnTo>
                  <a:lnTo>
                    <a:pt x="0" y="848"/>
                  </a:lnTo>
                  <a:lnTo>
                    <a:pt x="186" y="848"/>
                  </a:lnTo>
                  <a:lnTo>
                    <a:pt x="186" y="590"/>
                  </a:lnTo>
                  <a:lnTo>
                    <a:pt x="326" y="590"/>
                  </a:lnTo>
                  <a:cubicBezTo>
                    <a:pt x="516" y="590"/>
                    <a:pt x="667" y="489"/>
                    <a:pt x="667" y="294"/>
                  </a:cubicBezTo>
                  <a:lnTo>
                    <a:pt x="667" y="291"/>
                  </a:lnTo>
                  <a:cubicBezTo>
                    <a:pt x="667" y="119"/>
                    <a:pt x="546" y="0"/>
                    <a:pt x="345" y="0"/>
                  </a:cubicBezTo>
                  <a:close/>
                  <a:moveTo>
                    <a:pt x="479" y="297"/>
                  </a:moveTo>
                  <a:lnTo>
                    <a:pt x="479" y="297"/>
                  </a:lnTo>
                  <a:cubicBezTo>
                    <a:pt x="479" y="370"/>
                    <a:pt x="425" y="425"/>
                    <a:pt x="332" y="425"/>
                  </a:cubicBezTo>
                  <a:lnTo>
                    <a:pt x="186" y="425"/>
                  </a:lnTo>
                  <a:lnTo>
                    <a:pt x="186" y="167"/>
                  </a:lnTo>
                  <a:lnTo>
                    <a:pt x="329" y="167"/>
                  </a:lnTo>
                  <a:cubicBezTo>
                    <a:pt x="422" y="167"/>
                    <a:pt x="479" y="212"/>
                    <a:pt x="479" y="295"/>
                  </a:cubicBezTo>
                  <a:lnTo>
                    <a:pt x="479" y="29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5" name="Freeform 23"/>
            <p:cNvSpPr>
              <a:spLocks/>
            </p:cNvSpPr>
            <p:nvPr userDrawn="1"/>
          </p:nvSpPr>
          <p:spPr bwMode="auto">
            <a:xfrm>
              <a:off x="8251826" y="4748214"/>
              <a:ext cx="0" cy="0"/>
            </a:xfrm>
            <a:custGeom>
              <a:avLst/>
              <a:gdLst>
                <a:gd name="T0" fmla="*/ 1 w 2"/>
                <a:gd name="T1" fmla="*/ 2 w 2"/>
                <a:gd name="T2" fmla="*/ 0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cubicBezTo>
                    <a:pt x="1" y="0"/>
                    <a:pt x="2" y="0"/>
                    <a:pt x="2" y="0"/>
                  </a:cubicBezTo>
                  <a:lnTo>
                    <a:pt x="0" y="0"/>
                  </a:ln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6" name="Rectangle 24"/>
            <p:cNvSpPr>
              <a:spLocks noChangeArrowheads="1"/>
            </p:cNvSpPr>
            <p:nvPr userDrawn="1"/>
          </p:nvSpPr>
          <p:spPr bwMode="auto">
            <a:xfrm>
              <a:off x="8437564" y="4557714"/>
              <a:ext cx="28575" cy="3095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7" name="Freeform 25"/>
            <p:cNvSpPr>
              <a:spLocks noEditPoints="1"/>
            </p:cNvSpPr>
            <p:nvPr userDrawn="1"/>
          </p:nvSpPr>
          <p:spPr bwMode="auto">
            <a:xfrm>
              <a:off x="7434264" y="4557714"/>
              <a:ext cx="323850" cy="309563"/>
            </a:xfrm>
            <a:custGeom>
              <a:avLst/>
              <a:gdLst>
                <a:gd name="T0" fmla="*/ 532 w 894"/>
                <a:gd name="T1" fmla="*/ 0 h 849"/>
                <a:gd name="T2" fmla="*/ 425 w 894"/>
                <a:gd name="T3" fmla="*/ 0 h 849"/>
                <a:gd name="T4" fmla="*/ 402 w 894"/>
                <a:gd name="T5" fmla="*/ 0 h 849"/>
                <a:gd name="T6" fmla="*/ 345 w 894"/>
                <a:gd name="T7" fmla="*/ 38 h 849"/>
                <a:gd name="T8" fmla="*/ 337 w 894"/>
                <a:gd name="T9" fmla="*/ 56 h 849"/>
                <a:gd name="T10" fmla="*/ 0 w 894"/>
                <a:gd name="T11" fmla="*/ 849 h 849"/>
                <a:gd name="T12" fmla="*/ 189 w 894"/>
                <a:gd name="T13" fmla="*/ 849 h 849"/>
                <a:gd name="T14" fmla="*/ 266 w 894"/>
                <a:gd name="T15" fmla="*/ 660 h 849"/>
                <a:gd name="T16" fmla="*/ 623 w 894"/>
                <a:gd name="T17" fmla="*/ 660 h 849"/>
                <a:gd name="T18" fmla="*/ 680 w 894"/>
                <a:gd name="T19" fmla="*/ 799 h 849"/>
                <a:gd name="T20" fmla="*/ 751 w 894"/>
                <a:gd name="T21" fmla="*/ 849 h 849"/>
                <a:gd name="T22" fmla="*/ 894 w 894"/>
                <a:gd name="T23" fmla="*/ 849 h 849"/>
                <a:gd name="T24" fmla="*/ 532 w 894"/>
                <a:gd name="T25" fmla="*/ 0 h 849"/>
                <a:gd name="T26" fmla="*/ 333 w 894"/>
                <a:gd name="T27" fmla="*/ 496 h 849"/>
                <a:gd name="T28" fmla="*/ 333 w 894"/>
                <a:gd name="T29" fmla="*/ 496 h 849"/>
                <a:gd name="T30" fmla="*/ 445 w 894"/>
                <a:gd name="T31" fmla="*/ 223 h 849"/>
                <a:gd name="T32" fmla="*/ 556 w 894"/>
                <a:gd name="T33" fmla="*/ 496 h 849"/>
                <a:gd name="T34" fmla="*/ 333 w 894"/>
                <a:gd name="T35" fmla="*/ 496 h 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94" h="849">
                  <a:moveTo>
                    <a:pt x="532" y="0"/>
                  </a:moveTo>
                  <a:lnTo>
                    <a:pt x="425" y="0"/>
                  </a:lnTo>
                  <a:lnTo>
                    <a:pt x="402" y="0"/>
                  </a:lnTo>
                  <a:cubicBezTo>
                    <a:pt x="377" y="3"/>
                    <a:pt x="357" y="18"/>
                    <a:pt x="345" y="38"/>
                  </a:cubicBezTo>
                  <a:lnTo>
                    <a:pt x="337" y="56"/>
                  </a:lnTo>
                  <a:lnTo>
                    <a:pt x="0" y="849"/>
                  </a:lnTo>
                  <a:lnTo>
                    <a:pt x="189" y="849"/>
                  </a:lnTo>
                  <a:lnTo>
                    <a:pt x="266" y="660"/>
                  </a:lnTo>
                  <a:lnTo>
                    <a:pt x="623" y="660"/>
                  </a:lnTo>
                  <a:lnTo>
                    <a:pt x="680" y="799"/>
                  </a:lnTo>
                  <a:cubicBezTo>
                    <a:pt x="690" y="828"/>
                    <a:pt x="718" y="849"/>
                    <a:pt x="751" y="849"/>
                  </a:cubicBezTo>
                  <a:cubicBezTo>
                    <a:pt x="752" y="849"/>
                    <a:pt x="894" y="849"/>
                    <a:pt x="894" y="849"/>
                  </a:cubicBezTo>
                  <a:lnTo>
                    <a:pt x="532" y="0"/>
                  </a:lnTo>
                  <a:close/>
                  <a:moveTo>
                    <a:pt x="333" y="496"/>
                  </a:moveTo>
                  <a:lnTo>
                    <a:pt x="333" y="496"/>
                  </a:lnTo>
                  <a:lnTo>
                    <a:pt x="445" y="223"/>
                  </a:lnTo>
                  <a:lnTo>
                    <a:pt x="556" y="496"/>
                  </a:lnTo>
                  <a:lnTo>
                    <a:pt x="333" y="4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8" name="Freeform 26"/>
            <p:cNvSpPr>
              <a:spLocks noEditPoints="1"/>
            </p:cNvSpPr>
            <p:nvPr userDrawn="1"/>
          </p:nvSpPr>
          <p:spPr bwMode="auto">
            <a:xfrm>
              <a:off x="9129714" y="4557714"/>
              <a:ext cx="322263" cy="309563"/>
            </a:xfrm>
            <a:custGeom>
              <a:avLst/>
              <a:gdLst>
                <a:gd name="T0" fmla="*/ 893 w 893"/>
                <a:gd name="T1" fmla="*/ 849 h 849"/>
                <a:gd name="T2" fmla="*/ 532 w 893"/>
                <a:gd name="T3" fmla="*/ 0 h 849"/>
                <a:gd name="T4" fmla="*/ 425 w 893"/>
                <a:gd name="T5" fmla="*/ 0 h 849"/>
                <a:gd name="T6" fmla="*/ 401 w 893"/>
                <a:gd name="T7" fmla="*/ 0 h 849"/>
                <a:gd name="T8" fmla="*/ 345 w 893"/>
                <a:gd name="T9" fmla="*/ 38 h 849"/>
                <a:gd name="T10" fmla="*/ 337 w 893"/>
                <a:gd name="T11" fmla="*/ 56 h 849"/>
                <a:gd name="T12" fmla="*/ 0 w 893"/>
                <a:gd name="T13" fmla="*/ 849 h 849"/>
                <a:gd name="T14" fmla="*/ 189 w 893"/>
                <a:gd name="T15" fmla="*/ 849 h 849"/>
                <a:gd name="T16" fmla="*/ 266 w 893"/>
                <a:gd name="T17" fmla="*/ 660 h 849"/>
                <a:gd name="T18" fmla="*/ 622 w 893"/>
                <a:gd name="T19" fmla="*/ 660 h 849"/>
                <a:gd name="T20" fmla="*/ 679 w 893"/>
                <a:gd name="T21" fmla="*/ 799 h 849"/>
                <a:gd name="T22" fmla="*/ 751 w 893"/>
                <a:gd name="T23" fmla="*/ 849 h 849"/>
                <a:gd name="T24" fmla="*/ 893 w 893"/>
                <a:gd name="T25" fmla="*/ 849 h 849"/>
                <a:gd name="T26" fmla="*/ 332 w 893"/>
                <a:gd name="T27" fmla="*/ 496 h 849"/>
                <a:gd name="T28" fmla="*/ 332 w 893"/>
                <a:gd name="T29" fmla="*/ 496 h 849"/>
                <a:gd name="T30" fmla="*/ 444 w 893"/>
                <a:gd name="T31" fmla="*/ 223 h 849"/>
                <a:gd name="T32" fmla="*/ 556 w 893"/>
                <a:gd name="T33" fmla="*/ 496 h 849"/>
                <a:gd name="T34" fmla="*/ 332 w 893"/>
                <a:gd name="T35" fmla="*/ 496 h 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93" h="849">
                  <a:moveTo>
                    <a:pt x="893" y="849"/>
                  </a:moveTo>
                  <a:lnTo>
                    <a:pt x="532" y="0"/>
                  </a:lnTo>
                  <a:lnTo>
                    <a:pt x="425" y="0"/>
                  </a:lnTo>
                  <a:lnTo>
                    <a:pt x="401" y="0"/>
                  </a:lnTo>
                  <a:cubicBezTo>
                    <a:pt x="377" y="3"/>
                    <a:pt x="357" y="18"/>
                    <a:pt x="345" y="38"/>
                  </a:cubicBezTo>
                  <a:lnTo>
                    <a:pt x="337" y="56"/>
                  </a:lnTo>
                  <a:lnTo>
                    <a:pt x="0" y="849"/>
                  </a:lnTo>
                  <a:lnTo>
                    <a:pt x="189" y="849"/>
                  </a:lnTo>
                  <a:lnTo>
                    <a:pt x="266" y="660"/>
                  </a:lnTo>
                  <a:lnTo>
                    <a:pt x="622" y="660"/>
                  </a:lnTo>
                  <a:lnTo>
                    <a:pt x="679" y="799"/>
                  </a:lnTo>
                  <a:cubicBezTo>
                    <a:pt x="690" y="828"/>
                    <a:pt x="718" y="849"/>
                    <a:pt x="751" y="849"/>
                  </a:cubicBezTo>
                  <a:cubicBezTo>
                    <a:pt x="752" y="849"/>
                    <a:pt x="893" y="849"/>
                    <a:pt x="893" y="849"/>
                  </a:cubicBezTo>
                  <a:close/>
                  <a:moveTo>
                    <a:pt x="332" y="496"/>
                  </a:moveTo>
                  <a:lnTo>
                    <a:pt x="332" y="496"/>
                  </a:lnTo>
                  <a:lnTo>
                    <a:pt x="444" y="223"/>
                  </a:lnTo>
                  <a:lnTo>
                    <a:pt x="556" y="496"/>
                  </a:lnTo>
                  <a:lnTo>
                    <a:pt x="332" y="4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9" name="Freeform 27"/>
            <p:cNvSpPr>
              <a:spLocks/>
            </p:cNvSpPr>
            <p:nvPr userDrawn="1"/>
          </p:nvSpPr>
          <p:spPr bwMode="auto">
            <a:xfrm>
              <a:off x="8054976" y="4554539"/>
              <a:ext cx="290513" cy="317500"/>
            </a:xfrm>
            <a:custGeom>
              <a:avLst/>
              <a:gdLst>
                <a:gd name="T0" fmla="*/ 529 w 803"/>
                <a:gd name="T1" fmla="*/ 373 h 872"/>
                <a:gd name="T2" fmla="*/ 437 w 803"/>
                <a:gd name="T3" fmla="*/ 372 h 872"/>
                <a:gd name="T4" fmla="*/ 437 w 803"/>
                <a:gd name="T5" fmla="*/ 465 h 872"/>
                <a:gd name="T6" fmla="*/ 437 w 803"/>
                <a:gd name="T7" fmla="*/ 465 h 872"/>
                <a:gd name="T8" fmla="*/ 505 w 803"/>
                <a:gd name="T9" fmla="*/ 533 h 872"/>
                <a:gd name="T10" fmla="*/ 505 w 803"/>
                <a:gd name="T11" fmla="*/ 533 h 872"/>
                <a:gd name="T12" fmla="*/ 506 w 803"/>
                <a:gd name="T13" fmla="*/ 533 h 872"/>
                <a:gd name="T14" fmla="*/ 506 w 803"/>
                <a:gd name="T15" fmla="*/ 533 h 872"/>
                <a:gd name="T16" fmla="*/ 623 w 803"/>
                <a:gd name="T17" fmla="*/ 533 h 872"/>
                <a:gd name="T18" fmla="*/ 623 w 803"/>
                <a:gd name="T19" fmla="*/ 653 h 872"/>
                <a:gd name="T20" fmla="*/ 449 w 803"/>
                <a:gd name="T21" fmla="*/ 704 h 872"/>
                <a:gd name="T22" fmla="*/ 193 w 803"/>
                <a:gd name="T23" fmla="*/ 436 h 872"/>
                <a:gd name="T24" fmla="*/ 193 w 803"/>
                <a:gd name="T25" fmla="*/ 434 h 872"/>
                <a:gd name="T26" fmla="*/ 435 w 803"/>
                <a:gd name="T27" fmla="*/ 171 h 872"/>
                <a:gd name="T28" fmla="*/ 588 w 803"/>
                <a:gd name="T29" fmla="*/ 209 h 872"/>
                <a:gd name="T30" fmla="*/ 643 w 803"/>
                <a:gd name="T31" fmla="*/ 230 h 872"/>
                <a:gd name="T32" fmla="*/ 702 w 803"/>
                <a:gd name="T33" fmla="*/ 201 h 872"/>
                <a:gd name="T34" fmla="*/ 714 w 803"/>
                <a:gd name="T35" fmla="*/ 187 h 872"/>
                <a:gd name="T36" fmla="*/ 773 w 803"/>
                <a:gd name="T37" fmla="*/ 116 h 872"/>
                <a:gd name="T38" fmla="*/ 442 w 803"/>
                <a:gd name="T39" fmla="*/ 0 h 872"/>
                <a:gd name="T40" fmla="*/ 0 w 803"/>
                <a:gd name="T41" fmla="*/ 436 h 872"/>
                <a:gd name="T42" fmla="*/ 0 w 803"/>
                <a:gd name="T43" fmla="*/ 439 h 872"/>
                <a:gd name="T44" fmla="*/ 443 w 803"/>
                <a:gd name="T45" fmla="*/ 872 h 872"/>
                <a:gd name="T46" fmla="*/ 803 w 803"/>
                <a:gd name="T47" fmla="*/ 739 h 872"/>
                <a:gd name="T48" fmla="*/ 803 w 803"/>
                <a:gd name="T49" fmla="*/ 373 h 872"/>
                <a:gd name="T50" fmla="*/ 529 w 803"/>
                <a:gd name="T51" fmla="*/ 373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803" h="872">
                  <a:moveTo>
                    <a:pt x="529" y="373"/>
                  </a:moveTo>
                  <a:lnTo>
                    <a:pt x="437" y="372"/>
                  </a:lnTo>
                  <a:lnTo>
                    <a:pt x="437" y="465"/>
                  </a:lnTo>
                  <a:lnTo>
                    <a:pt x="437" y="465"/>
                  </a:lnTo>
                  <a:cubicBezTo>
                    <a:pt x="438" y="502"/>
                    <a:pt x="468" y="533"/>
                    <a:pt x="505" y="533"/>
                  </a:cubicBezTo>
                  <a:lnTo>
                    <a:pt x="505" y="533"/>
                  </a:lnTo>
                  <a:cubicBezTo>
                    <a:pt x="505" y="533"/>
                    <a:pt x="505" y="533"/>
                    <a:pt x="506" y="533"/>
                  </a:cubicBezTo>
                  <a:lnTo>
                    <a:pt x="506" y="533"/>
                  </a:lnTo>
                  <a:lnTo>
                    <a:pt x="623" y="533"/>
                  </a:lnTo>
                  <a:lnTo>
                    <a:pt x="623" y="653"/>
                  </a:lnTo>
                  <a:cubicBezTo>
                    <a:pt x="576" y="687"/>
                    <a:pt x="516" y="704"/>
                    <a:pt x="449" y="704"/>
                  </a:cubicBezTo>
                  <a:cubicBezTo>
                    <a:pt x="299" y="704"/>
                    <a:pt x="193" y="591"/>
                    <a:pt x="193" y="436"/>
                  </a:cubicBezTo>
                  <a:lnTo>
                    <a:pt x="193" y="434"/>
                  </a:lnTo>
                  <a:cubicBezTo>
                    <a:pt x="193" y="291"/>
                    <a:pt x="301" y="171"/>
                    <a:pt x="435" y="171"/>
                  </a:cubicBezTo>
                  <a:cubicBezTo>
                    <a:pt x="499" y="171"/>
                    <a:pt x="545" y="185"/>
                    <a:pt x="588" y="209"/>
                  </a:cubicBezTo>
                  <a:cubicBezTo>
                    <a:pt x="593" y="212"/>
                    <a:pt x="620" y="230"/>
                    <a:pt x="643" y="230"/>
                  </a:cubicBezTo>
                  <a:cubicBezTo>
                    <a:pt x="667" y="229"/>
                    <a:pt x="688" y="219"/>
                    <a:pt x="702" y="201"/>
                  </a:cubicBezTo>
                  <a:cubicBezTo>
                    <a:pt x="704" y="199"/>
                    <a:pt x="714" y="187"/>
                    <a:pt x="714" y="187"/>
                  </a:cubicBezTo>
                  <a:lnTo>
                    <a:pt x="773" y="116"/>
                  </a:lnTo>
                  <a:cubicBezTo>
                    <a:pt x="685" y="41"/>
                    <a:pt x="593" y="0"/>
                    <a:pt x="442" y="0"/>
                  </a:cubicBezTo>
                  <a:cubicBezTo>
                    <a:pt x="186" y="0"/>
                    <a:pt x="0" y="197"/>
                    <a:pt x="0" y="436"/>
                  </a:cubicBezTo>
                  <a:lnTo>
                    <a:pt x="0" y="439"/>
                  </a:lnTo>
                  <a:cubicBezTo>
                    <a:pt x="0" y="688"/>
                    <a:pt x="180" y="872"/>
                    <a:pt x="443" y="872"/>
                  </a:cubicBezTo>
                  <a:cubicBezTo>
                    <a:pt x="597" y="872"/>
                    <a:pt x="716" y="812"/>
                    <a:pt x="803" y="739"/>
                  </a:cubicBezTo>
                  <a:lnTo>
                    <a:pt x="803" y="373"/>
                  </a:lnTo>
                  <a:lnTo>
                    <a:pt x="529" y="3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0" name="Freeform 28"/>
            <p:cNvSpPr>
              <a:spLocks/>
            </p:cNvSpPr>
            <p:nvPr userDrawn="1"/>
          </p:nvSpPr>
          <p:spPr bwMode="auto">
            <a:xfrm>
              <a:off x="8820151" y="4554539"/>
              <a:ext cx="290513" cy="317500"/>
            </a:xfrm>
            <a:custGeom>
              <a:avLst/>
              <a:gdLst>
                <a:gd name="T0" fmla="*/ 529 w 803"/>
                <a:gd name="T1" fmla="*/ 373 h 872"/>
                <a:gd name="T2" fmla="*/ 437 w 803"/>
                <a:gd name="T3" fmla="*/ 372 h 872"/>
                <a:gd name="T4" fmla="*/ 437 w 803"/>
                <a:gd name="T5" fmla="*/ 465 h 872"/>
                <a:gd name="T6" fmla="*/ 437 w 803"/>
                <a:gd name="T7" fmla="*/ 465 h 872"/>
                <a:gd name="T8" fmla="*/ 506 w 803"/>
                <a:gd name="T9" fmla="*/ 533 h 872"/>
                <a:gd name="T10" fmla="*/ 506 w 803"/>
                <a:gd name="T11" fmla="*/ 533 h 872"/>
                <a:gd name="T12" fmla="*/ 506 w 803"/>
                <a:gd name="T13" fmla="*/ 533 h 872"/>
                <a:gd name="T14" fmla="*/ 506 w 803"/>
                <a:gd name="T15" fmla="*/ 533 h 872"/>
                <a:gd name="T16" fmla="*/ 506 w 803"/>
                <a:gd name="T17" fmla="*/ 533 h 872"/>
                <a:gd name="T18" fmla="*/ 624 w 803"/>
                <a:gd name="T19" fmla="*/ 533 h 872"/>
                <a:gd name="T20" fmla="*/ 624 w 803"/>
                <a:gd name="T21" fmla="*/ 653 h 872"/>
                <a:gd name="T22" fmla="*/ 449 w 803"/>
                <a:gd name="T23" fmla="*/ 704 h 872"/>
                <a:gd name="T24" fmla="*/ 194 w 803"/>
                <a:gd name="T25" fmla="*/ 436 h 872"/>
                <a:gd name="T26" fmla="*/ 194 w 803"/>
                <a:gd name="T27" fmla="*/ 434 h 872"/>
                <a:gd name="T28" fmla="*/ 436 w 803"/>
                <a:gd name="T29" fmla="*/ 171 h 872"/>
                <a:gd name="T30" fmla="*/ 588 w 803"/>
                <a:gd name="T31" fmla="*/ 209 h 872"/>
                <a:gd name="T32" fmla="*/ 644 w 803"/>
                <a:gd name="T33" fmla="*/ 230 h 872"/>
                <a:gd name="T34" fmla="*/ 702 w 803"/>
                <a:gd name="T35" fmla="*/ 201 h 872"/>
                <a:gd name="T36" fmla="*/ 714 w 803"/>
                <a:gd name="T37" fmla="*/ 187 h 872"/>
                <a:gd name="T38" fmla="*/ 773 w 803"/>
                <a:gd name="T39" fmla="*/ 116 h 872"/>
                <a:gd name="T40" fmla="*/ 442 w 803"/>
                <a:gd name="T41" fmla="*/ 0 h 872"/>
                <a:gd name="T42" fmla="*/ 0 w 803"/>
                <a:gd name="T43" fmla="*/ 436 h 872"/>
                <a:gd name="T44" fmla="*/ 0 w 803"/>
                <a:gd name="T45" fmla="*/ 439 h 872"/>
                <a:gd name="T46" fmla="*/ 443 w 803"/>
                <a:gd name="T47" fmla="*/ 872 h 872"/>
                <a:gd name="T48" fmla="*/ 803 w 803"/>
                <a:gd name="T49" fmla="*/ 739 h 872"/>
                <a:gd name="T50" fmla="*/ 803 w 803"/>
                <a:gd name="T51" fmla="*/ 373 h 872"/>
                <a:gd name="T52" fmla="*/ 529 w 803"/>
                <a:gd name="T53" fmla="*/ 373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803" h="872">
                  <a:moveTo>
                    <a:pt x="529" y="373"/>
                  </a:moveTo>
                  <a:lnTo>
                    <a:pt x="437" y="372"/>
                  </a:lnTo>
                  <a:lnTo>
                    <a:pt x="437" y="465"/>
                  </a:lnTo>
                  <a:lnTo>
                    <a:pt x="437" y="465"/>
                  </a:lnTo>
                  <a:cubicBezTo>
                    <a:pt x="438" y="502"/>
                    <a:pt x="468" y="533"/>
                    <a:pt x="506" y="533"/>
                  </a:cubicBezTo>
                  <a:lnTo>
                    <a:pt x="506" y="533"/>
                  </a:lnTo>
                  <a:lnTo>
                    <a:pt x="506" y="533"/>
                  </a:lnTo>
                  <a:lnTo>
                    <a:pt x="506" y="533"/>
                  </a:lnTo>
                  <a:lnTo>
                    <a:pt x="506" y="533"/>
                  </a:lnTo>
                  <a:lnTo>
                    <a:pt x="624" y="533"/>
                  </a:lnTo>
                  <a:lnTo>
                    <a:pt x="624" y="653"/>
                  </a:lnTo>
                  <a:cubicBezTo>
                    <a:pt x="577" y="687"/>
                    <a:pt x="516" y="704"/>
                    <a:pt x="449" y="704"/>
                  </a:cubicBezTo>
                  <a:cubicBezTo>
                    <a:pt x="300" y="704"/>
                    <a:pt x="194" y="591"/>
                    <a:pt x="194" y="436"/>
                  </a:cubicBezTo>
                  <a:lnTo>
                    <a:pt x="194" y="434"/>
                  </a:lnTo>
                  <a:cubicBezTo>
                    <a:pt x="194" y="291"/>
                    <a:pt x="301" y="171"/>
                    <a:pt x="436" y="171"/>
                  </a:cubicBezTo>
                  <a:cubicBezTo>
                    <a:pt x="499" y="171"/>
                    <a:pt x="546" y="185"/>
                    <a:pt x="588" y="209"/>
                  </a:cubicBezTo>
                  <a:cubicBezTo>
                    <a:pt x="593" y="212"/>
                    <a:pt x="620" y="230"/>
                    <a:pt x="644" y="230"/>
                  </a:cubicBezTo>
                  <a:cubicBezTo>
                    <a:pt x="667" y="229"/>
                    <a:pt x="688" y="219"/>
                    <a:pt x="702" y="201"/>
                  </a:cubicBezTo>
                  <a:cubicBezTo>
                    <a:pt x="704" y="199"/>
                    <a:pt x="714" y="187"/>
                    <a:pt x="714" y="187"/>
                  </a:cubicBezTo>
                  <a:lnTo>
                    <a:pt x="773" y="116"/>
                  </a:lnTo>
                  <a:cubicBezTo>
                    <a:pt x="685" y="41"/>
                    <a:pt x="593" y="0"/>
                    <a:pt x="442" y="0"/>
                  </a:cubicBezTo>
                  <a:cubicBezTo>
                    <a:pt x="186" y="0"/>
                    <a:pt x="0" y="197"/>
                    <a:pt x="0" y="436"/>
                  </a:cubicBezTo>
                  <a:lnTo>
                    <a:pt x="0" y="439"/>
                  </a:lnTo>
                  <a:cubicBezTo>
                    <a:pt x="0" y="688"/>
                    <a:pt x="180" y="872"/>
                    <a:pt x="443" y="872"/>
                  </a:cubicBezTo>
                  <a:cubicBezTo>
                    <a:pt x="597" y="872"/>
                    <a:pt x="716" y="812"/>
                    <a:pt x="803" y="739"/>
                  </a:cubicBezTo>
                  <a:lnTo>
                    <a:pt x="803" y="373"/>
                  </a:lnTo>
                  <a:lnTo>
                    <a:pt x="529" y="3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1" name="Oval 29"/>
            <p:cNvSpPr>
              <a:spLocks noChangeArrowheads="1"/>
            </p:cNvSpPr>
            <p:nvPr userDrawn="1"/>
          </p:nvSpPr>
          <p:spPr bwMode="auto">
            <a:xfrm>
              <a:off x="6775451" y="4770439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2" name="Oval 30"/>
            <p:cNvSpPr>
              <a:spLocks noChangeArrowheads="1"/>
            </p:cNvSpPr>
            <p:nvPr userDrawn="1"/>
          </p:nvSpPr>
          <p:spPr bwMode="auto">
            <a:xfrm>
              <a:off x="6910389" y="4770439"/>
              <a:ext cx="101600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3" name="Oval 31"/>
            <p:cNvSpPr>
              <a:spLocks noChangeArrowheads="1"/>
            </p:cNvSpPr>
            <p:nvPr userDrawn="1"/>
          </p:nvSpPr>
          <p:spPr bwMode="auto">
            <a:xfrm>
              <a:off x="6910389" y="4633914"/>
              <a:ext cx="101600" cy="1000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4" name="Oval 32"/>
            <p:cNvSpPr>
              <a:spLocks noChangeArrowheads="1"/>
            </p:cNvSpPr>
            <p:nvPr userDrawn="1"/>
          </p:nvSpPr>
          <p:spPr bwMode="auto">
            <a:xfrm>
              <a:off x="7046914" y="4770439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5" name="Oval 33"/>
            <p:cNvSpPr>
              <a:spLocks noChangeArrowheads="1"/>
            </p:cNvSpPr>
            <p:nvPr userDrawn="1"/>
          </p:nvSpPr>
          <p:spPr bwMode="auto">
            <a:xfrm>
              <a:off x="7046914" y="4633914"/>
              <a:ext cx="100013" cy="1000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6" name="Oval 34"/>
            <p:cNvSpPr>
              <a:spLocks noChangeArrowheads="1"/>
            </p:cNvSpPr>
            <p:nvPr userDrawn="1"/>
          </p:nvSpPr>
          <p:spPr bwMode="auto">
            <a:xfrm>
              <a:off x="7046914" y="4495801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7" name="Oval 35"/>
            <p:cNvSpPr>
              <a:spLocks noChangeArrowheads="1"/>
            </p:cNvSpPr>
            <p:nvPr userDrawn="1"/>
          </p:nvSpPr>
          <p:spPr bwMode="auto">
            <a:xfrm>
              <a:off x="7183439" y="4770439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8" name="Oval 36"/>
            <p:cNvSpPr>
              <a:spLocks noChangeArrowheads="1"/>
            </p:cNvSpPr>
            <p:nvPr userDrawn="1"/>
          </p:nvSpPr>
          <p:spPr bwMode="auto">
            <a:xfrm>
              <a:off x="7183439" y="4633914"/>
              <a:ext cx="100013" cy="1000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9" name="Oval 37"/>
            <p:cNvSpPr>
              <a:spLocks noChangeArrowheads="1"/>
            </p:cNvSpPr>
            <p:nvPr userDrawn="1"/>
          </p:nvSpPr>
          <p:spPr bwMode="auto">
            <a:xfrm>
              <a:off x="7183439" y="4495801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0" name="Oval 38"/>
            <p:cNvSpPr>
              <a:spLocks noChangeArrowheads="1"/>
            </p:cNvSpPr>
            <p:nvPr userDrawn="1"/>
          </p:nvSpPr>
          <p:spPr bwMode="auto">
            <a:xfrm>
              <a:off x="7183439" y="4359276"/>
              <a:ext cx="100013" cy="1000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</p:grpSp>
      <p:sp>
        <p:nvSpPr>
          <p:cNvPr id="43" name="Titel 7">
            <a:extLst>
              <a:ext uri="{FF2B5EF4-FFF2-40B4-BE49-F238E27FC236}">
                <a16:creationId xmlns:a16="http://schemas.microsoft.com/office/drawing/2014/main" id="{D8029CA9-20BE-4C4B-B840-E2C845382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561" y="1173535"/>
            <a:ext cx="9009439" cy="1603455"/>
          </a:xfrm>
          <a:solidFill>
            <a:schemeClr val="bg2">
              <a:alpha val="50000"/>
            </a:schemeClr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Vorname Name, Firma </a:t>
            </a:r>
            <a:br>
              <a:rPr lang="de-DE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Beste Aussichten für Ihre Werbung</a:t>
            </a:r>
            <a:br>
              <a:rPr lang="de-DE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Tag. Monat Jahr, Ort</a:t>
            </a:r>
          </a:p>
        </p:txBody>
      </p:sp>
    </p:spTree>
    <p:extLst>
      <p:ext uri="{BB962C8B-B14F-4D97-AF65-F5344CB8AC3E}">
        <p14:creationId xmlns:p14="http://schemas.microsoft.com/office/powerpoint/2010/main" val="22154277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44">
          <p15:clr>
            <a:srgbClr val="9FCC3B"/>
          </p15:clr>
        </p15:guide>
        <p15:guide id="2" orient="horz" pos="2404">
          <p15:clr>
            <a:srgbClr val="9FCC3B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foli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00004018_TMA_2160p">
            <a:hlinkClick r:id="" action="ppaction://media"/>
            <a:extLst>
              <a:ext uri="{FF2B5EF4-FFF2-40B4-BE49-F238E27FC236}">
                <a16:creationId xmlns:a16="http://schemas.microsoft.com/office/drawing/2014/main" id="{87FF3EC7-A531-44D9-B1CB-13185464F08F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2" name="Rechteck 11"/>
          <p:cNvSpPr/>
          <p:nvPr userDrawn="1"/>
        </p:nvSpPr>
        <p:spPr>
          <a:xfrm>
            <a:off x="-7374" y="-4496"/>
            <a:ext cx="9151374" cy="5148691"/>
          </a:xfrm>
          <a:prstGeom prst="rect">
            <a:avLst/>
          </a:prstGeom>
          <a:solidFill>
            <a:schemeClr val="accent6"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07836" tIns="326306" rIns="0" bIns="0" rtlCol="0" anchor="t" anchorCtr="0"/>
          <a:lstStyle/>
          <a:p>
            <a:endParaRPr lang="de-DE" sz="380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7" name="Rechteck 6"/>
          <p:cNvSpPr/>
          <p:nvPr userDrawn="1"/>
        </p:nvSpPr>
        <p:spPr>
          <a:xfrm>
            <a:off x="0" y="1156990"/>
            <a:ext cx="134561" cy="162000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07836" tIns="326306" rIns="0" bIns="0" rtlCol="0" anchor="t" anchorCtr="0"/>
          <a:lstStyle/>
          <a:p>
            <a:endParaRPr lang="de-DE" sz="3800" dirty="0">
              <a:solidFill>
                <a:schemeClr val="bg1"/>
              </a:solidFill>
              <a:cs typeface="Arial"/>
            </a:endParaRPr>
          </a:p>
        </p:txBody>
      </p:sp>
      <p:grpSp>
        <p:nvGrpSpPr>
          <p:cNvPr id="41" name="Gruppieren 40"/>
          <p:cNvGrpSpPr/>
          <p:nvPr userDrawn="1"/>
        </p:nvGrpSpPr>
        <p:grpSpPr>
          <a:xfrm>
            <a:off x="6883709" y="4341510"/>
            <a:ext cx="1919456" cy="606504"/>
            <a:chOff x="6769101" y="4359276"/>
            <a:chExt cx="2682876" cy="847726"/>
          </a:xfrm>
          <a:solidFill>
            <a:schemeClr val="bg1"/>
          </a:solidFill>
        </p:grpSpPr>
        <p:sp>
          <p:nvSpPr>
            <p:cNvPr id="50" name="Freeform 5"/>
            <p:cNvSpPr>
              <a:spLocks noEditPoints="1"/>
            </p:cNvSpPr>
            <p:nvPr userDrawn="1"/>
          </p:nvSpPr>
          <p:spPr bwMode="auto">
            <a:xfrm>
              <a:off x="6769101" y="5010151"/>
              <a:ext cx="193675" cy="196850"/>
            </a:xfrm>
            <a:custGeom>
              <a:avLst/>
              <a:gdLst>
                <a:gd name="T0" fmla="*/ 267 w 533"/>
                <a:gd name="T1" fmla="*/ 0 h 540"/>
                <a:gd name="T2" fmla="*/ 0 w 533"/>
                <a:gd name="T3" fmla="*/ 272 h 540"/>
                <a:gd name="T4" fmla="*/ 266 w 533"/>
                <a:gd name="T5" fmla="*/ 540 h 540"/>
                <a:gd name="T6" fmla="*/ 531 w 533"/>
                <a:gd name="T7" fmla="*/ 274 h 540"/>
                <a:gd name="T8" fmla="*/ 533 w 533"/>
                <a:gd name="T9" fmla="*/ 269 h 540"/>
                <a:gd name="T10" fmla="*/ 267 w 533"/>
                <a:gd name="T11" fmla="*/ 0 h 540"/>
                <a:gd name="T12" fmla="*/ 267 w 533"/>
                <a:gd name="T13" fmla="*/ 477 h 540"/>
                <a:gd name="T14" fmla="*/ 267 w 533"/>
                <a:gd name="T15" fmla="*/ 477 h 540"/>
                <a:gd name="T16" fmla="*/ 71 w 533"/>
                <a:gd name="T17" fmla="*/ 269 h 540"/>
                <a:gd name="T18" fmla="*/ 266 w 533"/>
                <a:gd name="T19" fmla="*/ 64 h 540"/>
                <a:gd name="T20" fmla="*/ 463 w 533"/>
                <a:gd name="T21" fmla="*/ 272 h 540"/>
                <a:gd name="T22" fmla="*/ 267 w 533"/>
                <a:gd name="T23" fmla="*/ 477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3" h="540">
                  <a:moveTo>
                    <a:pt x="267" y="0"/>
                  </a:moveTo>
                  <a:cubicBezTo>
                    <a:pt x="118" y="0"/>
                    <a:pt x="0" y="119"/>
                    <a:pt x="0" y="272"/>
                  </a:cubicBezTo>
                  <a:cubicBezTo>
                    <a:pt x="0" y="425"/>
                    <a:pt x="115" y="540"/>
                    <a:pt x="266" y="540"/>
                  </a:cubicBezTo>
                  <a:cubicBezTo>
                    <a:pt x="416" y="540"/>
                    <a:pt x="533" y="422"/>
                    <a:pt x="531" y="274"/>
                  </a:cubicBezTo>
                  <a:lnTo>
                    <a:pt x="533" y="269"/>
                  </a:lnTo>
                  <a:cubicBezTo>
                    <a:pt x="533" y="116"/>
                    <a:pt x="419" y="0"/>
                    <a:pt x="267" y="0"/>
                  </a:cubicBezTo>
                  <a:close/>
                  <a:moveTo>
                    <a:pt x="267" y="477"/>
                  </a:moveTo>
                  <a:lnTo>
                    <a:pt x="267" y="477"/>
                  </a:lnTo>
                  <a:cubicBezTo>
                    <a:pt x="157" y="477"/>
                    <a:pt x="71" y="386"/>
                    <a:pt x="71" y="269"/>
                  </a:cubicBezTo>
                  <a:cubicBezTo>
                    <a:pt x="71" y="152"/>
                    <a:pt x="155" y="64"/>
                    <a:pt x="266" y="64"/>
                  </a:cubicBezTo>
                  <a:cubicBezTo>
                    <a:pt x="376" y="64"/>
                    <a:pt x="463" y="155"/>
                    <a:pt x="463" y="272"/>
                  </a:cubicBezTo>
                  <a:cubicBezTo>
                    <a:pt x="463" y="389"/>
                    <a:pt x="379" y="477"/>
                    <a:pt x="267" y="47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1" name="Freeform 6"/>
            <p:cNvSpPr>
              <a:spLocks/>
            </p:cNvSpPr>
            <p:nvPr userDrawn="1"/>
          </p:nvSpPr>
          <p:spPr bwMode="auto">
            <a:xfrm>
              <a:off x="7005639" y="5062539"/>
              <a:ext cx="123825" cy="144463"/>
            </a:xfrm>
            <a:custGeom>
              <a:avLst/>
              <a:gdLst>
                <a:gd name="T0" fmla="*/ 275 w 341"/>
                <a:gd name="T1" fmla="*/ 222 h 397"/>
                <a:gd name="T2" fmla="*/ 167 w 341"/>
                <a:gd name="T3" fmla="*/ 335 h 397"/>
                <a:gd name="T4" fmla="*/ 67 w 341"/>
                <a:gd name="T5" fmla="*/ 226 h 397"/>
                <a:gd name="T6" fmla="*/ 67 w 341"/>
                <a:gd name="T7" fmla="*/ 0 h 397"/>
                <a:gd name="T8" fmla="*/ 0 w 341"/>
                <a:gd name="T9" fmla="*/ 0 h 397"/>
                <a:gd name="T10" fmla="*/ 0 w 341"/>
                <a:gd name="T11" fmla="*/ 240 h 397"/>
                <a:gd name="T12" fmla="*/ 150 w 341"/>
                <a:gd name="T13" fmla="*/ 397 h 397"/>
                <a:gd name="T14" fmla="*/ 275 w 341"/>
                <a:gd name="T15" fmla="*/ 335 h 397"/>
                <a:gd name="T16" fmla="*/ 275 w 341"/>
                <a:gd name="T17" fmla="*/ 389 h 397"/>
                <a:gd name="T18" fmla="*/ 341 w 341"/>
                <a:gd name="T19" fmla="*/ 389 h 397"/>
                <a:gd name="T20" fmla="*/ 341 w 341"/>
                <a:gd name="T21" fmla="*/ 0 h 397"/>
                <a:gd name="T22" fmla="*/ 275 w 341"/>
                <a:gd name="T23" fmla="*/ 0 h 397"/>
                <a:gd name="T24" fmla="*/ 275 w 341"/>
                <a:gd name="T25" fmla="*/ 222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1" h="397">
                  <a:moveTo>
                    <a:pt x="275" y="222"/>
                  </a:moveTo>
                  <a:cubicBezTo>
                    <a:pt x="275" y="289"/>
                    <a:pt x="230" y="335"/>
                    <a:pt x="167" y="335"/>
                  </a:cubicBezTo>
                  <a:cubicBezTo>
                    <a:pt x="104" y="335"/>
                    <a:pt x="67" y="294"/>
                    <a:pt x="67" y="226"/>
                  </a:cubicBezTo>
                  <a:lnTo>
                    <a:pt x="67" y="0"/>
                  </a:lnTo>
                  <a:lnTo>
                    <a:pt x="0" y="0"/>
                  </a:lnTo>
                  <a:lnTo>
                    <a:pt x="0" y="240"/>
                  </a:lnTo>
                  <a:cubicBezTo>
                    <a:pt x="0" y="335"/>
                    <a:pt x="59" y="397"/>
                    <a:pt x="150" y="397"/>
                  </a:cubicBezTo>
                  <a:cubicBezTo>
                    <a:pt x="203" y="397"/>
                    <a:pt x="244" y="376"/>
                    <a:pt x="275" y="335"/>
                  </a:cubicBezTo>
                  <a:lnTo>
                    <a:pt x="275" y="389"/>
                  </a:lnTo>
                  <a:lnTo>
                    <a:pt x="341" y="389"/>
                  </a:lnTo>
                  <a:lnTo>
                    <a:pt x="341" y="0"/>
                  </a:lnTo>
                  <a:lnTo>
                    <a:pt x="275" y="0"/>
                  </a:lnTo>
                  <a:lnTo>
                    <a:pt x="275" y="2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2" name="Freeform 7"/>
            <p:cNvSpPr>
              <a:spLocks/>
            </p:cNvSpPr>
            <p:nvPr userDrawn="1"/>
          </p:nvSpPr>
          <p:spPr bwMode="auto">
            <a:xfrm>
              <a:off x="7167564" y="5021264"/>
              <a:ext cx="85725" cy="185738"/>
            </a:xfrm>
            <a:custGeom>
              <a:avLst/>
              <a:gdLst>
                <a:gd name="T0" fmla="*/ 119 w 239"/>
                <a:gd name="T1" fmla="*/ 0 h 509"/>
                <a:gd name="T2" fmla="*/ 53 w 239"/>
                <a:gd name="T3" fmla="*/ 0 h 509"/>
                <a:gd name="T4" fmla="*/ 53 w 239"/>
                <a:gd name="T5" fmla="*/ 114 h 509"/>
                <a:gd name="T6" fmla="*/ 0 w 239"/>
                <a:gd name="T7" fmla="*/ 114 h 509"/>
                <a:gd name="T8" fmla="*/ 0 w 239"/>
                <a:gd name="T9" fmla="*/ 174 h 509"/>
                <a:gd name="T10" fmla="*/ 53 w 239"/>
                <a:gd name="T11" fmla="*/ 174 h 509"/>
                <a:gd name="T12" fmla="*/ 53 w 239"/>
                <a:gd name="T13" fmla="*/ 397 h 509"/>
                <a:gd name="T14" fmla="*/ 165 w 239"/>
                <a:gd name="T15" fmla="*/ 509 h 509"/>
                <a:gd name="T16" fmla="*/ 235 w 239"/>
                <a:gd name="T17" fmla="*/ 493 h 509"/>
                <a:gd name="T18" fmla="*/ 238 w 239"/>
                <a:gd name="T19" fmla="*/ 491 h 509"/>
                <a:gd name="T20" fmla="*/ 238 w 239"/>
                <a:gd name="T21" fmla="*/ 431 h 509"/>
                <a:gd name="T22" fmla="*/ 230 w 239"/>
                <a:gd name="T23" fmla="*/ 435 h 509"/>
                <a:gd name="T24" fmla="*/ 178 w 239"/>
                <a:gd name="T25" fmla="*/ 448 h 509"/>
                <a:gd name="T26" fmla="*/ 119 w 239"/>
                <a:gd name="T27" fmla="*/ 390 h 509"/>
                <a:gd name="T28" fmla="*/ 119 w 239"/>
                <a:gd name="T29" fmla="*/ 174 h 509"/>
                <a:gd name="T30" fmla="*/ 239 w 239"/>
                <a:gd name="T31" fmla="*/ 174 h 509"/>
                <a:gd name="T32" fmla="*/ 239 w 239"/>
                <a:gd name="T33" fmla="*/ 114 h 509"/>
                <a:gd name="T34" fmla="*/ 119 w 239"/>
                <a:gd name="T35" fmla="*/ 114 h 509"/>
                <a:gd name="T36" fmla="*/ 119 w 239"/>
                <a:gd name="T37" fmla="*/ 0 h 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39" h="509">
                  <a:moveTo>
                    <a:pt x="119" y="0"/>
                  </a:moveTo>
                  <a:lnTo>
                    <a:pt x="53" y="0"/>
                  </a:lnTo>
                  <a:lnTo>
                    <a:pt x="53" y="114"/>
                  </a:lnTo>
                  <a:lnTo>
                    <a:pt x="0" y="114"/>
                  </a:lnTo>
                  <a:lnTo>
                    <a:pt x="0" y="174"/>
                  </a:lnTo>
                  <a:lnTo>
                    <a:pt x="53" y="174"/>
                  </a:lnTo>
                  <a:lnTo>
                    <a:pt x="53" y="397"/>
                  </a:lnTo>
                  <a:cubicBezTo>
                    <a:pt x="53" y="469"/>
                    <a:pt x="92" y="509"/>
                    <a:pt x="165" y="509"/>
                  </a:cubicBezTo>
                  <a:cubicBezTo>
                    <a:pt x="191" y="509"/>
                    <a:pt x="213" y="504"/>
                    <a:pt x="235" y="493"/>
                  </a:cubicBezTo>
                  <a:lnTo>
                    <a:pt x="238" y="491"/>
                  </a:lnTo>
                  <a:lnTo>
                    <a:pt x="238" y="431"/>
                  </a:lnTo>
                  <a:lnTo>
                    <a:pt x="230" y="435"/>
                  </a:lnTo>
                  <a:cubicBezTo>
                    <a:pt x="212" y="444"/>
                    <a:pt x="196" y="448"/>
                    <a:pt x="178" y="448"/>
                  </a:cubicBezTo>
                  <a:cubicBezTo>
                    <a:pt x="139" y="448"/>
                    <a:pt x="119" y="429"/>
                    <a:pt x="119" y="390"/>
                  </a:cubicBezTo>
                  <a:lnTo>
                    <a:pt x="119" y="174"/>
                  </a:lnTo>
                  <a:lnTo>
                    <a:pt x="239" y="174"/>
                  </a:lnTo>
                  <a:lnTo>
                    <a:pt x="239" y="114"/>
                  </a:lnTo>
                  <a:lnTo>
                    <a:pt x="119" y="114"/>
                  </a:lnTo>
                  <a:lnTo>
                    <a:pt x="11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3" name="Freeform 8"/>
            <p:cNvSpPr>
              <a:spLocks noEditPoints="1"/>
            </p:cNvSpPr>
            <p:nvPr userDrawn="1"/>
          </p:nvSpPr>
          <p:spPr bwMode="auto">
            <a:xfrm>
              <a:off x="7383464" y="5059364"/>
              <a:ext cx="147638" cy="147638"/>
            </a:xfrm>
            <a:custGeom>
              <a:avLst/>
              <a:gdLst>
                <a:gd name="T0" fmla="*/ 203 w 405"/>
                <a:gd name="T1" fmla="*/ 0 h 405"/>
                <a:gd name="T2" fmla="*/ 0 w 405"/>
                <a:gd name="T3" fmla="*/ 204 h 405"/>
                <a:gd name="T4" fmla="*/ 201 w 405"/>
                <a:gd name="T5" fmla="*/ 405 h 405"/>
                <a:gd name="T6" fmla="*/ 405 w 405"/>
                <a:gd name="T7" fmla="*/ 201 h 405"/>
                <a:gd name="T8" fmla="*/ 203 w 405"/>
                <a:gd name="T9" fmla="*/ 0 h 405"/>
                <a:gd name="T10" fmla="*/ 203 w 405"/>
                <a:gd name="T11" fmla="*/ 344 h 405"/>
                <a:gd name="T12" fmla="*/ 203 w 405"/>
                <a:gd name="T13" fmla="*/ 344 h 405"/>
                <a:gd name="T14" fmla="*/ 68 w 405"/>
                <a:gd name="T15" fmla="*/ 201 h 405"/>
                <a:gd name="T16" fmla="*/ 201 w 405"/>
                <a:gd name="T17" fmla="*/ 60 h 405"/>
                <a:gd name="T18" fmla="*/ 337 w 405"/>
                <a:gd name="T19" fmla="*/ 204 h 405"/>
                <a:gd name="T20" fmla="*/ 203 w 405"/>
                <a:gd name="T21" fmla="*/ 344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5" h="405">
                  <a:moveTo>
                    <a:pt x="203" y="0"/>
                  </a:moveTo>
                  <a:cubicBezTo>
                    <a:pt x="89" y="0"/>
                    <a:pt x="0" y="89"/>
                    <a:pt x="0" y="204"/>
                  </a:cubicBezTo>
                  <a:cubicBezTo>
                    <a:pt x="0" y="317"/>
                    <a:pt x="89" y="405"/>
                    <a:pt x="201" y="405"/>
                  </a:cubicBezTo>
                  <a:cubicBezTo>
                    <a:pt x="316" y="405"/>
                    <a:pt x="405" y="316"/>
                    <a:pt x="405" y="201"/>
                  </a:cubicBezTo>
                  <a:cubicBezTo>
                    <a:pt x="405" y="88"/>
                    <a:pt x="316" y="0"/>
                    <a:pt x="203" y="0"/>
                  </a:cubicBezTo>
                  <a:close/>
                  <a:moveTo>
                    <a:pt x="203" y="344"/>
                  </a:moveTo>
                  <a:lnTo>
                    <a:pt x="203" y="344"/>
                  </a:lnTo>
                  <a:cubicBezTo>
                    <a:pt x="127" y="344"/>
                    <a:pt x="68" y="282"/>
                    <a:pt x="68" y="201"/>
                  </a:cubicBezTo>
                  <a:cubicBezTo>
                    <a:pt x="68" y="121"/>
                    <a:pt x="126" y="60"/>
                    <a:pt x="201" y="60"/>
                  </a:cubicBezTo>
                  <a:cubicBezTo>
                    <a:pt x="277" y="60"/>
                    <a:pt x="337" y="123"/>
                    <a:pt x="337" y="204"/>
                  </a:cubicBezTo>
                  <a:cubicBezTo>
                    <a:pt x="337" y="284"/>
                    <a:pt x="279" y="344"/>
                    <a:pt x="203" y="3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4" name="Freeform 9"/>
            <p:cNvSpPr>
              <a:spLocks/>
            </p:cNvSpPr>
            <p:nvPr userDrawn="1"/>
          </p:nvSpPr>
          <p:spPr bwMode="auto">
            <a:xfrm>
              <a:off x="7561264" y="5005389"/>
              <a:ext cx="85725" cy="198438"/>
            </a:xfrm>
            <a:custGeom>
              <a:avLst/>
              <a:gdLst>
                <a:gd name="T0" fmla="*/ 171 w 238"/>
                <a:gd name="T1" fmla="*/ 0 h 548"/>
                <a:gd name="T2" fmla="*/ 86 w 238"/>
                <a:gd name="T3" fmla="*/ 31 h 548"/>
                <a:gd name="T4" fmla="*/ 51 w 238"/>
                <a:gd name="T5" fmla="*/ 132 h 548"/>
                <a:gd name="T6" fmla="*/ 51 w 238"/>
                <a:gd name="T7" fmla="*/ 160 h 548"/>
                <a:gd name="T8" fmla="*/ 0 w 238"/>
                <a:gd name="T9" fmla="*/ 160 h 548"/>
                <a:gd name="T10" fmla="*/ 0 w 238"/>
                <a:gd name="T11" fmla="*/ 219 h 548"/>
                <a:gd name="T12" fmla="*/ 51 w 238"/>
                <a:gd name="T13" fmla="*/ 219 h 548"/>
                <a:gd name="T14" fmla="*/ 51 w 238"/>
                <a:gd name="T15" fmla="*/ 548 h 548"/>
                <a:gd name="T16" fmla="*/ 118 w 238"/>
                <a:gd name="T17" fmla="*/ 548 h 548"/>
                <a:gd name="T18" fmla="*/ 118 w 238"/>
                <a:gd name="T19" fmla="*/ 219 h 548"/>
                <a:gd name="T20" fmla="*/ 237 w 238"/>
                <a:gd name="T21" fmla="*/ 219 h 548"/>
                <a:gd name="T22" fmla="*/ 237 w 238"/>
                <a:gd name="T23" fmla="*/ 161 h 548"/>
                <a:gd name="T24" fmla="*/ 117 w 238"/>
                <a:gd name="T25" fmla="*/ 161 h 548"/>
                <a:gd name="T26" fmla="*/ 117 w 238"/>
                <a:gd name="T27" fmla="*/ 135 h 548"/>
                <a:gd name="T28" fmla="*/ 178 w 238"/>
                <a:gd name="T29" fmla="*/ 60 h 548"/>
                <a:gd name="T30" fmla="*/ 232 w 238"/>
                <a:gd name="T31" fmla="*/ 69 h 548"/>
                <a:gd name="T32" fmla="*/ 238 w 238"/>
                <a:gd name="T33" fmla="*/ 71 h 548"/>
                <a:gd name="T34" fmla="*/ 238 w 238"/>
                <a:gd name="T35" fmla="*/ 11 h 548"/>
                <a:gd name="T36" fmla="*/ 235 w 238"/>
                <a:gd name="T37" fmla="*/ 10 h 548"/>
                <a:gd name="T38" fmla="*/ 171 w 238"/>
                <a:gd name="T39" fmla="*/ 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38" h="548">
                  <a:moveTo>
                    <a:pt x="171" y="0"/>
                  </a:moveTo>
                  <a:cubicBezTo>
                    <a:pt x="135" y="0"/>
                    <a:pt x="106" y="11"/>
                    <a:pt x="86" y="31"/>
                  </a:cubicBezTo>
                  <a:cubicBezTo>
                    <a:pt x="63" y="54"/>
                    <a:pt x="51" y="89"/>
                    <a:pt x="51" y="132"/>
                  </a:cubicBezTo>
                  <a:lnTo>
                    <a:pt x="51" y="160"/>
                  </a:lnTo>
                  <a:lnTo>
                    <a:pt x="0" y="160"/>
                  </a:lnTo>
                  <a:lnTo>
                    <a:pt x="0" y="219"/>
                  </a:lnTo>
                  <a:lnTo>
                    <a:pt x="51" y="219"/>
                  </a:lnTo>
                  <a:lnTo>
                    <a:pt x="51" y="548"/>
                  </a:lnTo>
                  <a:lnTo>
                    <a:pt x="118" y="548"/>
                  </a:lnTo>
                  <a:lnTo>
                    <a:pt x="118" y="219"/>
                  </a:lnTo>
                  <a:lnTo>
                    <a:pt x="237" y="219"/>
                  </a:lnTo>
                  <a:lnTo>
                    <a:pt x="237" y="161"/>
                  </a:lnTo>
                  <a:lnTo>
                    <a:pt x="117" y="161"/>
                  </a:lnTo>
                  <a:lnTo>
                    <a:pt x="117" y="135"/>
                  </a:lnTo>
                  <a:cubicBezTo>
                    <a:pt x="117" y="84"/>
                    <a:pt x="137" y="60"/>
                    <a:pt x="178" y="60"/>
                  </a:cubicBezTo>
                  <a:cubicBezTo>
                    <a:pt x="196" y="60"/>
                    <a:pt x="210" y="63"/>
                    <a:pt x="232" y="69"/>
                  </a:cubicBezTo>
                  <a:lnTo>
                    <a:pt x="238" y="71"/>
                  </a:lnTo>
                  <a:lnTo>
                    <a:pt x="238" y="11"/>
                  </a:lnTo>
                  <a:lnTo>
                    <a:pt x="235" y="10"/>
                  </a:lnTo>
                  <a:cubicBezTo>
                    <a:pt x="215" y="3"/>
                    <a:pt x="197" y="0"/>
                    <a:pt x="17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5" name="Freeform 10"/>
            <p:cNvSpPr>
              <a:spLocks/>
            </p:cNvSpPr>
            <p:nvPr userDrawn="1"/>
          </p:nvSpPr>
          <p:spPr bwMode="auto">
            <a:xfrm>
              <a:off x="7773989" y="5013326"/>
              <a:ext cx="152400" cy="190500"/>
            </a:xfrm>
            <a:custGeom>
              <a:avLst/>
              <a:gdLst>
                <a:gd name="T0" fmla="*/ 353 w 421"/>
                <a:gd name="T1" fmla="*/ 228 h 523"/>
                <a:gd name="T2" fmla="*/ 68 w 421"/>
                <a:gd name="T3" fmla="*/ 228 h 523"/>
                <a:gd name="T4" fmla="*/ 68 w 421"/>
                <a:gd name="T5" fmla="*/ 0 h 523"/>
                <a:gd name="T6" fmla="*/ 0 w 421"/>
                <a:gd name="T7" fmla="*/ 0 h 523"/>
                <a:gd name="T8" fmla="*/ 0 w 421"/>
                <a:gd name="T9" fmla="*/ 523 h 523"/>
                <a:gd name="T10" fmla="*/ 68 w 421"/>
                <a:gd name="T11" fmla="*/ 523 h 523"/>
                <a:gd name="T12" fmla="*/ 68 w 421"/>
                <a:gd name="T13" fmla="*/ 292 h 523"/>
                <a:gd name="T14" fmla="*/ 353 w 421"/>
                <a:gd name="T15" fmla="*/ 292 h 523"/>
                <a:gd name="T16" fmla="*/ 353 w 421"/>
                <a:gd name="T17" fmla="*/ 523 h 523"/>
                <a:gd name="T18" fmla="*/ 421 w 421"/>
                <a:gd name="T19" fmla="*/ 523 h 523"/>
                <a:gd name="T20" fmla="*/ 421 w 421"/>
                <a:gd name="T21" fmla="*/ 0 h 523"/>
                <a:gd name="T22" fmla="*/ 353 w 421"/>
                <a:gd name="T23" fmla="*/ 0 h 523"/>
                <a:gd name="T24" fmla="*/ 353 w 421"/>
                <a:gd name="T25" fmla="*/ 228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1" h="523">
                  <a:moveTo>
                    <a:pt x="353" y="228"/>
                  </a:moveTo>
                  <a:lnTo>
                    <a:pt x="68" y="228"/>
                  </a:lnTo>
                  <a:lnTo>
                    <a:pt x="68" y="0"/>
                  </a:lnTo>
                  <a:lnTo>
                    <a:pt x="0" y="0"/>
                  </a:lnTo>
                  <a:lnTo>
                    <a:pt x="0" y="523"/>
                  </a:lnTo>
                  <a:lnTo>
                    <a:pt x="68" y="523"/>
                  </a:lnTo>
                  <a:lnTo>
                    <a:pt x="68" y="292"/>
                  </a:lnTo>
                  <a:lnTo>
                    <a:pt x="353" y="292"/>
                  </a:lnTo>
                  <a:lnTo>
                    <a:pt x="353" y="523"/>
                  </a:lnTo>
                  <a:lnTo>
                    <a:pt x="421" y="523"/>
                  </a:lnTo>
                  <a:lnTo>
                    <a:pt x="421" y="0"/>
                  </a:lnTo>
                  <a:lnTo>
                    <a:pt x="353" y="0"/>
                  </a:lnTo>
                  <a:lnTo>
                    <a:pt x="353" y="2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6" name="Freeform 11"/>
            <p:cNvSpPr>
              <a:spLocks noEditPoints="1"/>
            </p:cNvSpPr>
            <p:nvPr userDrawn="1"/>
          </p:nvSpPr>
          <p:spPr bwMode="auto">
            <a:xfrm>
              <a:off x="7970839" y="5059364"/>
              <a:ext cx="146050" cy="147638"/>
            </a:xfrm>
            <a:custGeom>
              <a:avLst/>
              <a:gdLst>
                <a:gd name="T0" fmla="*/ 202 w 404"/>
                <a:gd name="T1" fmla="*/ 0 h 405"/>
                <a:gd name="T2" fmla="*/ 0 w 404"/>
                <a:gd name="T3" fmla="*/ 204 h 405"/>
                <a:gd name="T4" fmla="*/ 201 w 404"/>
                <a:gd name="T5" fmla="*/ 405 h 405"/>
                <a:gd name="T6" fmla="*/ 404 w 404"/>
                <a:gd name="T7" fmla="*/ 201 h 405"/>
                <a:gd name="T8" fmla="*/ 202 w 404"/>
                <a:gd name="T9" fmla="*/ 0 h 405"/>
                <a:gd name="T10" fmla="*/ 202 w 404"/>
                <a:gd name="T11" fmla="*/ 344 h 405"/>
                <a:gd name="T12" fmla="*/ 202 w 404"/>
                <a:gd name="T13" fmla="*/ 344 h 405"/>
                <a:gd name="T14" fmla="*/ 68 w 404"/>
                <a:gd name="T15" fmla="*/ 201 h 405"/>
                <a:gd name="T16" fmla="*/ 201 w 404"/>
                <a:gd name="T17" fmla="*/ 60 h 405"/>
                <a:gd name="T18" fmla="*/ 336 w 404"/>
                <a:gd name="T19" fmla="*/ 204 h 405"/>
                <a:gd name="T20" fmla="*/ 202 w 404"/>
                <a:gd name="T21" fmla="*/ 344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4" h="405">
                  <a:moveTo>
                    <a:pt x="202" y="0"/>
                  </a:moveTo>
                  <a:cubicBezTo>
                    <a:pt x="89" y="0"/>
                    <a:pt x="0" y="89"/>
                    <a:pt x="0" y="204"/>
                  </a:cubicBezTo>
                  <a:cubicBezTo>
                    <a:pt x="0" y="317"/>
                    <a:pt x="88" y="405"/>
                    <a:pt x="201" y="405"/>
                  </a:cubicBezTo>
                  <a:cubicBezTo>
                    <a:pt x="315" y="405"/>
                    <a:pt x="404" y="316"/>
                    <a:pt x="404" y="201"/>
                  </a:cubicBezTo>
                  <a:cubicBezTo>
                    <a:pt x="404" y="88"/>
                    <a:pt x="316" y="0"/>
                    <a:pt x="202" y="0"/>
                  </a:cubicBezTo>
                  <a:close/>
                  <a:moveTo>
                    <a:pt x="202" y="344"/>
                  </a:moveTo>
                  <a:lnTo>
                    <a:pt x="202" y="344"/>
                  </a:lnTo>
                  <a:cubicBezTo>
                    <a:pt x="127" y="344"/>
                    <a:pt x="68" y="282"/>
                    <a:pt x="68" y="201"/>
                  </a:cubicBezTo>
                  <a:cubicBezTo>
                    <a:pt x="68" y="121"/>
                    <a:pt x="125" y="60"/>
                    <a:pt x="201" y="60"/>
                  </a:cubicBezTo>
                  <a:cubicBezTo>
                    <a:pt x="277" y="60"/>
                    <a:pt x="336" y="123"/>
                    <a:pt x="336" y="204"/>
                  </a:cubicBezTo>
                  <a:cubicBezTo>
                    <a:pt x="336" y="284"/>
                    <a:pt x="279" y="344"/>
                    <a:pt x="202" y="3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7" name="Freeform 12"/>
            <p:cNvSpPr>
              <a:spLocks/>
            </p:cNvSpPr>
            <p:nvPr userDrawn="1"/>
          </p:nvSpPr>
          <p:spPr bwMode="auto">
            <a:xfrm>
              <a:off x="8159751" y="5059364"/>
              <a:ext cx="211138" cy="144463"/>
            </a:xfrm>
            <a:custGeom>
              <a:avLst/>
              <a:gdLst>
                <a:gd name="T0" fmla="*/ 438 w 583"/>
                <a:gd name="T1" fmla="*/ 0 h 397"/>
                <a:gd name="T2" fmla="*/ 305 w 583"/>
                <a:gd name="T3" fmla="*/ 70 h 397"/>
                <a:gd name="T4" fmla="*/ 183 w 583"/>
                <a:gd name="T5" fmla="*/ 0 h 397"/>
                <a:gd name="T6" fmla="*/ 66 w 583"/>
                <a:gd name="T7" fmla="*/ 60 h 397"/>
                <a:gd name="T8" fmla="*/ 66 w 583"/>
                <a:gd name="T9" fmla="*/ 8 h 397"/>
                <a:gd name="T10" fmla="*/ 0 w 583"/>
                <a:gd name="T11" fmla="*/ 8 h 397"/>
                <a:gd name="T12" fmla="*/ 0 w 583"/>
                <a:gd name="T13" fmla="*/ 397 h 397"/>
                <a:gd name="T14" fmla="*/ 66 w 583"/>
                <a:gd name="T15" fmla="*/ 397 h 397"/>
                <a:gd name="T16" fmla="*/ 66 w 583"/>
                <a:gd name="T17" fmla="*/ 176 h 397"/>
                <a:gd name="T18" fmla="*/ 166 w 583"/>
                <a:gd name="T19" fmla="*/ 62 h 397"/>
                <a:gd name="T20" fmla="*/ 258 w 583"/>
                <a:gd name="T21" fmla="*/ 169 h 397"/>
                <a:gd name="T22" fmla="*/ 258 w 583"/>
                <a:gd name="T23" fmla="*/ 397 h 397"/>
                <a:gd name="T24" fmla="*/ 324 w 583"/>
                <a:gd name="T25" fmla="*/ 397 h 397"/>
                <a:gd name="T26" fmla="*/ 324 w 583"/>
                <a:gd name="T27" fmla="*/ 174 h 397"/>
                <a:gd name="T28" fmla="*/ 424 w 583"/>
                <a:gd name="T29" fmla="*/ 62 h 397"/>
                <a:gd name="T30" fmla="*/ 517 w 583"/>
                <a:gd name="T31" fmla="*/ 171 h 397"/>
                <a:gd name="T32" fmla="*/ 517 w 583"/>
                <a:gd name="T33" fmla="*/ 397 h 397"/>
                <a:gd name="T34" fmla="*/ 583 w 583"/>
                <a:gd name="T35" fmla="*/ 397 h 397"/>
                <a:gd name="T36" fmla="*/ 583 w 583"/>
                <a:gd name="T37" fmla="*/ 157 h 397"/>
                <a:gd name="T38" fmla="*/ 438 w 583"/>
                <a:gd name="T39" fmla="*/ 0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83" h="397">
                  <a:moveTo>
                    <a:pt x="438" y="0"/>
                  </a:moveTo>
                  <a:cubicBezTo>
                    <a:pt x="382" y="0"/>
                    <a:pt x="339" y="23"/>
                    <a:pt x="305" y="70"/>
                  </a:cubicBezTo>
                  <a:cubicBezTo>
                    <a:pt x="280" y="25"/>
                    <a:pt x="237" y="0"/>
                    <a:pt x="183" y="0"/>
                  </a:cubicBezTo>
                  <a:cubicBezTo>
                    <a:pt x="124" y="0"/>
                    <a:pt x="89" y="30"/>
                    <a:pt x="66" y="60"/>
                  </a:cubicBezTo>
                  <a:lnTo>
                    <a:pt x="66" y="8"/>
                  </a:lnTo>
                  <a:lnTo>
                    <a:pt x="0" y="8"/>
                  </a:lnTo>
                  <a:lnTo>
                    <a:pt x="0" y="397"/>
                  </a:lnTo>
                  <a:lnTo>
                    <a:pt x="66" y="397"/>
                  </a:lnTo>
                  <a:lnTo>
                    <a:pt x="66" y="176"/>
                  </a:lnTo>
                  <a:cubicBezTo>
                    <a:pt x="66" y="110"/>
                    <a:pt x="109" y="62"/>
                    <a:pt x="166" y="62"/>
                  </a:cubicBezTo>
                  <a:cubicBezTo>
                    <a:pt x="224" y="62"/>
                    <a:pt x="258" y="102"/>
                    <a:pt x="258" y="169"/>
                  </a:cubicBezTo>
                  <a:lnTo>
                    <a:pt x="258" y="397"/>
                  </a:lnTo>
                  <a:lnTo>
                    <a:pt x="324" y="397"/>
                  </a:lnTo>
                  <a:lnTo>
                    <a:pt x="324" y="174"/>
                  </a:lnTo>
                  <a:cubicBezTo>
                    <a:pt x="324" y="96"/>
                    <a:pt x="374" y="62"/>
                    <a:pt x="424" y="62"/>
                  </a:cubicBezTo>
                  <a:cubicBezTo>
                    <a:pt x="483" y="62"/>
                    <a:pt x="517" y="101"/>
                    <a:pt x="517" y="171"/>
                  </a:cubicBezTo>
                  <a:lnTo>
                    <a:pt x="517" y="397"/>
                  </a:lnTo>
                  <a:lnTo>
                    <a:pt x="583" y="397"/>
                  </a:lnTo>
                  <a:lnTo>
                    <a:pt x="583" y="157"/>
                  </a:lnTo>
                  <a:cubicBezTo>
                    <a:pt x="583" y="60"/>
                    <a:pt x="528" y="0"/>
                    <a:pt x="43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8" name="Freeform 13"/>
            <p:cNvSpPr>
              <a:spLocks noEditPoints="1"/>
            </p:cNvSpPr>
            <p:nvPr userDrawn="1"/>
          </p:nvSpPr>
          <p:spPr bwMode="auto">
            <a:xfrm>
              <a:off x="8410576" y="5059364"/>
              <a:ext cx="133350" cy="147638"/>
            </a:xfrm>
            <a:custGeom>
              <a:avLst/>
              <a:gdLst>
                <a:gd name="T0" fmla="*/ 186 w 368"/>
                <a:gd name="T1" fmla="*/ 0 h 405"/>
                <a:gd name="T2" fmla="*/ 0 w 368"/>
                <a:gd name="T3" fmla="*/ 203 h 405"/>
                <a:gd name="T4" fmla="*/ 194 w 368"/>
                <a:gd name="T5" fmla="*/ 405 h 405"/>
                <a:gd name="T6" fmla="*/ 353 w 368"/>
                <a:gd name="T7" fmla="*/ 333 h 405"/>
                <a:gd name="T8" fmla="*/ 357 w 368"/>
                <a:gd name="T9" fmla="*/ 329 h 405"/>
                <a:gd name="T10" fmla="*/ 314 w 368"/>
                <a:gd name="T11" fmla="*/ 291 h 405"/>
                <a:gd name="T12" fmla="*/ 311 w 368"/>
                <a:gd name="T13" fmla="*/ 294 h 405"/>
                <a:gd name="T14" fmla="*/ 195 w 368"/>
                <a:gd name="T15" fmla="*/ 346 h 405"/>
                <a:gd name="T16" fmla="*/ 68 w 368"/>
                <a:gd name="T17" fmla="*/ 231 h 405"/>
                <a:gd name="T18" fmla="*/ 367 w 368"/>
                <a:gd name="T19" fmla="*/ 231 h 405"/>
                <a:gd name="T20" fmla="*/ 367 w 368"/>
                <a:gd name="T21" fmla="*/ 226 h 405"/>
                <a:gd name="T22" fmla="*/ 368 w 368"/>
                <a:gd name="T23" fmla="*/ 206 h 405"/>
                <a:gd name="T24" fmla="*/ 186 w 368"/>
                <a:gd name="T25" fmla="*/ 0 h 405"/>
                <a:gd name="T26" fmla="*/ 185 w 368"/>
                <a:gd name="T27" fmla="*/ 58 h 405"/>
                <a:gd name="T28" fmla="*/ 185 w 368"/>
                <a:gd name="T29" fmla="*/ 58 h 405"/>
                <a:gd name="T30" fmla="*/ 300 w 368"/>
                <a:gd name="T31" fmla="*/ 175 h 405"/>
                <a:gd name="T32" fmla="*/ 68 w 368"/>
                <a:gd name="T33" fmla="*/ 175 h 405"/>
                <a:gd name="T34" fmla="*/ 185 w 368"/>
                <a:gd name="T35" fmla="*/ 58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8" h="405">
                  <a:moveTo>
                    <a:pt x="186" y="0"/>
                  </a:moveTo>
                  <a:cubicBezTo>
                    <a:pt x="80" y="0"/>
                    <a:pt x="0" y="87"/>
                    <a:pt x="0" y="203"/>
                  </a:cubicBezTo>
                  <a:cubicBezTo>
                    <a:pt x="0" y="318"/>
                    <a:pt x="83" y="405"/>
                    <a:pt x="194" y="405"/>
                  </a:cubicBezTo>
                  <a:cubicBezTo>
                    <a:pt x="259" y="405"/>
                    <a:pt x="308" y="383"/>
                    <a:pt x="353" y="333"/>
                  </a:cubicBezTo>
                  <a:lnTo>
                    <a:pt x="357" y="329"/>
                  </a:lnTo>
                  <a:lnTo>
                    <a:pt x="314" y="291"/>
                  </a:lnTo>
                  <a:lnTo>
                    <a:pt x="311" y="294"/>
                  </a:lnTo>
                  <a:cubicBezTo>
                    <a:pt x="277" y="329"/>
                    <a:pt x="240" y="346"/>
                    <a:pt x="195" y="346"/>
                  </a:cubicBezTo>
                  <a:cubicBezTo>
                    <a:pt x="128" y="346"/>
                    <a:pt x="77" y="300"/>
                    <a:pt x="68" y="231"/>
                  </a:cubicBezTo>
                  <a:lnTo>
                    <a:pt x="367" y="231"/>
                  </a:lnTo>
                  <a:lnTo>
                    <a:pt x="367" y="226"/>
                  </a:lnTo>
                  <a:cubicBezTo>
                    <a:pt x="368" y="217"/>
                    <a:pt x="368" y="211"/>
                    <a:pt x="368" y="206"/>
                  </a:cubicBezTo>
                  <a:cubicBezTo>
                    <a:pt x="368" y="83"/>
                    <a:pt x="295" y="0"/>
                    <a:pt x="186" y="0"/>
                  </a:cubicBezTo>
                  <a:close/>
                  <a:moveTo>
                    <a:pt x="185" y="58"/>
                  </a:moveTo>
                  <a:lnTo>
                    <a:pt x="185" y="58"/>
                  </a:lnTo>
                  <a:cubicBezTo>
                    <a:pt x="259" y="58"/>
                    <a:pt x="293" y="117"/>
                    <a:pt x="300" y="175"/>
                  </a:cubicBezTo>
                  <a:lnTo>
                    <a:pt x="68" y="175"/>
                  </a:lnTo>
                  <a:cubicBezTo>
                    <a:pt x="78" y="106"/>
                    <a:pt x="125" y="58"/>
                    <a:pt x="185" y="5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9" name="Freeform 14"/>
            <p:cNvSpPr>
              <a:spLocks/>
            </p:cNvSpPr>
            <p:nvPr userDrawn="1"/>
          </p:nvSpPr>
          <p:spPr bwMode="auto">
            <a:xfrm>
              <a:off x="8675689" y="5013326"/>
              <a:ext cx="180975" cy="190500"/>
            </a:xfrm>
            <a:custGeom>
              <a:avLst/>
              <a:gdLst>
                <a:gd name="T0" fmla="*/ 250 w 500"/>
                <a:gd name="T1" fmla="*/ 275 h 523"/>
                <a:gd name="T2" fmla="*/ 63 w 500"/>
                <a:gd name="T3" fmla="*/ 0 h 523"/>
                <a:gd name="T4" fmla="*/ 0 w 500"/>
                <a:gd name="T5" fmla="*/ 0 h 523"/>
                <a:gd name="T6" fmla="*/ 0 w 500"/>
                <a:gd name="T7" fmla="*/ 523 h 523"/>
                <a:gd name="T8" fmla="*/ 66 w 500"/>
                <a:gd name="T9" fmla="*/ 523 h 523"/>
                <a:gd name="T10" fmla="*/ 66 w 500"/>
                <a:gd name="T11" fmla="*/ 120 h 523"/>
                <a:gd name="T12" fmla="*/ 247 w 500"/>
                <a:gd name="T13" fmla="*/ 382 h 523"/>
                <a:gd name="T14" fmla="*/ 253 w 500"/>
                <a:gd name="T15" fmla="*/ 382 h 523"/>
                <a:gd name="T16" fmla="*/ 432 w 500"/>
                <a:gd name="T17" fmla="*/ 120 h 523"/>
                <a:gd name="T18" fmla="*/ 432 w 500"/>
                <a:gd name="T19" fmla="*/ 523 h 523"/>
                <a:gd name="T20" fmla="*/ 500 w 500"/>
                <a:gd name="T21" fmla="*/ 523 h 523"/>
                <a:gd name="T22" fmla="*/ 500 w 500"/>
                <a:gd name="T23" fmla="*/ 0 h 523"/>
                <a:gd name="T24" fmla="*/ 432 w 500"/>
                <a:gd name="T25" fmla="*/ 3 h 523"/>
                <a:gd name="T26" fmla="*/ 250 w 500"/>
                <a:gd name="T27" fmla="*/ 275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00" h="523">
                  <a:moveTo>
                    <a:pt x="250" y="275"/>
                  </a:moveTo>
                  <a:lnTo>
                    <a:pt x="63" y="0"/>
                  </a:lnTo>
                  <a:lnTo>
                    <a:pt x="0" y="0"/>
                  </a:lnTo>
                  <a:lnTo>
                    <a:pt x="0" y="523"/>
                  </a:lnTo>
                  <a:lnTo>
                    <a:pt x="66" y="523"/>
                  </a:lnTo>
                  <a:lnTo>
                    <a:pt x="66" y="120"/>
                  </a:lnTo>
                  <a:lnTo>
                    <a:pt x="247" y="382"/>
                  </a:lnTo>
                  <a:lnTo>
                    <a:pt x="253" y="382"/>
                  </a:lnTo>
                  <a:lnTo>
                    <a:pt x="432" y="120"/>
                  </a:lnTo>
                  <a:lnTo>
                    <a:pt x="432" y="523"/>
                  </a:lnTo>
                  <a:lnTo>
                    <a:pt x="500" y="523"/>
                  </a:lnTo>
                  <a:lnTo>
                    <a:pt x="500" y="0"/>
                  </a:lnTo>
                  <a:lnTo>
                    <a:pt x="432" y="3"/>
                  </a:lnTo>
                  <a:lnTo>
                    <a:pt x="250" y="2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0" name="Freeform 15"/>
            <p:cNvSpPr>
              <a:spLocks noEditPoints="1"/>
            </p:cNvSpPr>
            <p:nvPr userDrawn="1"/>
          </p:nvSpPr>
          <p:spPr bwMode="auto">
            <a:xfrm>
              <a:off x="8901114" y="5059364"/>
              <a:ext cx="133350" cy="147638"/>
            </a:xfrm>
            <a:custGeom>
              <a:avLst/>
              <a:gdLst>
                <a:gd name="T0" fmla="*/ 187 w 369"/>
                <a:gd name="T1" fmla="*/ 0 h 405"/>
                <a:gd name="T2" fmla="*/ 0 w 369"/>
                <a:gd name="T3" fmla="*/ 203 h 405"/>
                <a:gd name="T4" fmla="*/ 194 w 369"/>
                <a:gd name="T5" fmla="*/ 405 h 405"/>
                <a:gd name="T6" fmla="*/ 354 w 369"/>
                <a:gd name="T7" fmla="*/ 333 h 405"/>
                <a:gd name="T8" fmla="*/ 358 w 369"/>
                <a:gd name="T9" fmla="*/ 329 h 405"/>
                <a:gd name="T10" fmla="*/ 315 w 369"/>
                <a:gd name="T11" fmla="*/ 291 h 405"/>
                <a:gd name="T12" fmla="*/ 311 w 369"/>
                <a:gd name="T13" fmla="*/ 294 h 405"/>
                <a:gd name="T14" fmla="*/ 196 w 369"/>
                <a:gd name="T15" fmla="*/ 346 h 405"/>
                <a:gd name="T16" fmla="*/ 69 w 369"/>
                <a:gd name="T17" fmla="*/ 231 h 405"/>
                <a:gd name="T18" fmla="*/ 367 w 369"/>
                <a:gd name="T19" fmla="*/ 231 h 405"/>
                <a:gd name="T20" fmla="*/ 368 w 369"/>
                <a:gd name="T21" fmla="*/ 226 h 405"/>
                <a:gd name="T22" fmla="*/ 369 w 369"/>
                <a:gd name="T23" fmla="*/ 206 h 405"/>
                <a:gd name="T24" fmla="*/ 187 w 369"/>
                <a:gd name="T25" fmla="*/ 0 h 405"/>
                <a:gd name="T26" fmla="*/ 186 w 369"/>
                <a:gd name="T27" fmla="*/ 58 h 405"/>
                <a:gd name="T28" fmla="*/ 186 w 369"/>
                <a:gd name="T29" fmla="*/ 58 h 405"/>
                <a:gd name="T30" fmla="*/ 300 w 369"/>
                <a:gd name="T31" fmla="*/ 175 h 405"/>
                <a:gd name="T32" fmla="*/ 69 w 369"/>
                <a:gd name="T33" fmla="*/ 175 h 405"/>
                <a:gd name="T34" fmla="*/ 186 w 369"/>
                <a:gd name="T35" fmla="*/ 58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9" h="405">
                  <a:moveTo>
                    <a:pt x="187" y="0"/>
                  </a:moveTo>
                  <a:cubicBezTo>
                    <a:pt x="81" y="0"/>
                    <a:pt x="0" y="87"/>
                    <a:pt x="0" y="203"/>
                  </a:cubicBezTo>
                  <a:cubicBezTo>
                    <a:pt x="0" y="318"/>
                    <a:pt x="84" y="405"/>
                    <a:pt x="194" y="405"/>
                  </a:cubicBezTo>
                  <a:cubicBezTo>
                    <a:pt x="260" y="405"/>
                    <a:pt x="309" y="383"/>
                    <a:pt x="354" y="333"/>
                  </a:cubicBezTo>
                  <a:lnTo>
                    <a:pt x="358" y="329"/>
                  </a:lnTo>
                  <a:lnTo>
                    <a:pt x="315" y="291"/>
                  </a:lnTo>
                  <a:lnTo>
                    <a:pt x="311" y="294"/>
                  </a:lnTo>
                  <a:cubicBezTo>
                    <a:pt x="278" y="329"/>
                    <a:pt x="241" y="346"/>
                    <a:pt x="196" y="346"/>
                  </a:cubicBezTo>
                  <a:cubicBezTo>
                    <a:pt x="128" y="346"/>
                    <a:pt x="78" y="300"/>
                    <a:pt x="69" y="231"/>
                  </a:cubicBezTo>
                  <a:lnTo>
                    <a:pt x="367" y="231"/>
                  </a:lnTo>
                  <a:lnTo>
                    <a:pt x="368" y="226"/>
                  </a:lnTo>
                  <a:cubicBezTo>
                    <a:pt x="369" y="217"/>
                    <a:pt x="369" y="211"/>
                    <a:pt x="369" y="206"/>
                  </a:cubicBezTo>
                  <a:cubicBezTo>
                    <a:pt x="369" y="83"/>
                    <a:pt x="296" y="0"/>
                    <a:pt x="187" y="0"/>
                  </a:cubicBezTo>
                  <a:close/>
                  <a:moveTo>
                    <a:pt x="186" y="58"/>
                  </a:moveTo>
                  <a:lnTo>
                    <a:pt x="186" y="58"/>
                  </a:lnTo>
                  <a:cubicBezTo>
                    <a:pt x="260" y="58"/>
                    <a:pt x="293" y="117"/>
                    <a:pt x="300" y="175"/>
                  </a:cubicBezTo>
                  <a:lnTo>
                    <a:pt x="69" y="175"/>
                  </a:lnTo>
                  <a:cubicBezTo>
                    <a:pt x="79" y="106"/>
                    <a:pt x="126" y="58"/>
                    <a:pt x="186" y="5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1" name="Freeform 16"/>
            <p:cNvSpPr>
              <a:spLocks noEditPoints="1"/>
            </p:cNvSpPr>
            <p:nvPr userDrawn="1"/>
          </p:nvSpPr>
          <p:spPr bwMode="auto">
            <a:xfrm>
              <a:off x="9067801" y="5005389"/>
              <a:ext cx="141288" cy="201613"/>
            </a:xfrm>
            <a:custGeom>
              <a:avLst/>
              <a:gdLst>
                <a:gd name="T0" fmla="*/ 325 w 392"/>
                <a:gd name="T1" fmla="*/ 218 h 553"/>
                <a:gd name="T2" fmla="*/ 186 w 392"/>
                <a:gd name="T3" fmla="*/ 148 h 553"/>
                <a:gd name="T4" fmla="*/ 0 w 392"/>
                <a:gd name="T5" fmla="*/ 351 h 553"/>
                <a:gd name="T6" fmla="*/ 186 w 392"/>
                <a:gd name="T7" fmla="*/ 553 h 553"/>
                <a:gd name="T8" fmla="*/ 325 w 392"/>
                <a:gd name="T9" fmla="*/ 480 h 553"/>
                <a:gd name="T10" fmla="*/ 325 w 392"/>
                <a:gd name="T11" fmla="*/ 545 h 553"/>
                <a:gd name="T12" fmla="*/ 392 w 392"/>
                <a:gd name="T13" fmla="*/ 545 h 553"/>
                <a:gd name="T14" fmla="*/ 392 w 392"/>
                <a:gd name="T15" fmla="*/ 0 h 553"/>
                <a:gd name="T16" fmla="*/ 325 w 392"/>
                <a:gd name="T17" fmla="*/ 0 h 553"/>
                <a:gd name="T18" fmla="*/ 325 w 392"/>
                <a:gd name="T19" fmla="*/ 218 h 553"/>
                <a:gd name="T20" fmla="*/ 196 w 392"/>
                <a:gd name="T21" fmla="*/ 492 h 553"/>
                <a:gd name="T22" fmla="*/ 196 w 392"/>
                <a:gd name="T23" fmla="*/ 492 h 553"/>
                <a:gd name="T24" fmla="*/ 68 w 392"/>
                <a:gd name="T25" fmla="*/ 349 h 553"/>
                <a:gd name="T26" fmla="*/ 196 w 392"/>
                <a:gd name="T27" fmla="*/ 209 h 553"/>
                <a:gd name="T28" fmla="*/ 328 w 392"/>
                <a:gd name="T29" fmla="*/ 351 h 553"/>
                <a:gd name="T30" fmla="*/ 196 w 392"/>
                <a:gd name="T31" fmla="*/ 492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2" h="553">
                  <a:moveTo>
                    <a:pt x="325" y="218"/>
                  </a:moveTo>
                  <a:cubicBezTo>
                    <a:pt x="289" y="172"/>
                    <a:pt x="242" y="148"/>
                    <a:pt x="186" y="148"/>
                  </a:cubicBezTo>
                  <a:cubicBezTo>
                    <a:pt x="96" y="148"/>
                    <a:pt x="0" y="219"/>
                    <a:pt x="0" y="351"/>
                  </a:cubicBezTo>
                  <a:cubicBezTo>
                    <a:pt x="0" y="482"/>
                    <a:pt x="96" y="553"/>
                    <a:pt x="186" y="553"/>
                  </a:cubicBezTo>
                  <a:cubicBezTo>
                    <a:pt x="242" y="553"/>
                    <a:pt x="288" y="529"/>
                    <a:pt x="325" y="480"/>
                  </a:cubicBezTo>
                  <a:lnTo>
                    <a:pt x="325" y="545"/>
                  </a:lnTo>
                  <a:lnTo>
                    <a:pt x="392" y="545"/>
                  </a:lnTo>
                  <a:lnTo>
                    <a:pt x="392" y="0"/>
                  </a:lnTo>
                  <a:lnTo>
                    <a:pt x="325" y="0"/>
                  </a:lnTo>
                  <a:lnTo>
                    <a:pt x="325" y="218"/>
                  </a:lnTo>
                  <a:close/>
                  <a:moveTo>
                    <a:pt x="196" y="492"/>
                  </a:moveTo>
                  <a:lnTo>
                    <a:pt x="196" y="492"/>
                  </a:lnTo>
                  <a:cubicBezTo>
                    <a:pt x="122" y="492"/>
                    <a:pt x="68" y="432"/>
                    <a:pt x="68" y="349"/>
                  </a:cubicBezTo>
                  <a:cubicBezTo>
                    <a:pt x="68" y="267"/>
                    <a:pt x="121" y="209"/>
                    <a:pt x="196" y="209"/>
                  </a:cubicBezTo>
                  <a:cubicBezTo>
                    <a:pt x="261" y="209"/>
                    <a:pt x="328" y="261"/>
                    <a:pt x="328" y="351"/>
                  </a:cubicBezTo>
                  <a:cubicBezTo>
                    <a:pt x="328" y="438"/>
                    <a:pt x="259" y="492"/>
                    <a:pt x="196" y="4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2" name="Rectangle 17"/>
            <p:cNvSpPr>
              <a:spLocks noChangeArrowheads="1"/>
            </p:cNvSpPr>
            <p:nvPr userDrawn="1"/>
          </p:nvSpPr>
          <p:spPr bwMode="auto">
            <a:xfrm>
              <a:off x="9259889" y="5010151"/>
              <a:ext cx="26988" cy="254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3" name="Rectangle 18"/>
            <p:cNvSpPr>
              <a:spLocks noChangeArrowheads="1"/>
            </p:cNvSpPr>
            <p:nvPr userDrawn="1"/>
          </p:nvSpPr>
          <p:spPr bwMode="auto">
            <a:xfrm>
              <a:off x="9261476" y="5062539"/>
              <a:ext cx="23813" cy="1412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4" name="Freeform 19"/>
            <p:cNvSpPr>
              <a:spLocks noEditPoints="1"/>
            </p:cNvSpPr>
            <p:nvPr userDrawn="1"/>
          </p:nvSpPr>
          <p:spPr bwMode="auto">
            <a:xfrm>
              <a:off x="9328151" y="5060951"/>
              <a:ext cx="123825" cy="146050"/>
            </a:xfrm>
            <a:custGeom>
              <a:avLst/>
              <a:gdLst>
                <a:gd name="T0" fmla="*/ 302 w 343"/>
                <a:gd name="T1" fmla="*/ 43 h 403"/>
                <a:gd name="T2" fmla="*/ 176 w 343"/>
                <a:gd name="T3" fmla="*/ 0 h 403"/>
                <a:gd name="T4" fmla="*/ 37 w 343"/>
                <a:gd name="T5" fmla="*/ 33 h 403"/>
                <a:gd name="T6" fmla="*/ 32 w 343"/>
                <a:gd name="T7" fmla="*/ 35 h 403"/>
                <a:gd name="T8" fmla="*/ 53 w 343"/>
                <a:gd name="T9" fmla="*/ 91 h 403"/>
                <a:gd name="T10" fmla="*/ 58 w 343"/>
                <a:gd name="T11" fmla="*/ 88 h 403"/>
                <a:gd name="T12" fmla="*/ 170 w 343"/>
                <a:gd name="T13" fmla="*/ 62 h 403"/>
                <a:gd name="T14" fmla="*/ 277 w 343"/>
                <a:gd name="T15" fmla="*/ 159 h 403"/>
                <a:gd name="T16" fmla="*/ 277 w 343"/>
                <a:gd name="T17" fmla="*/ 164 h 403"/>
                <a:gd name="T18" fmla="*/ 167 w 343"/>
                <a:gd name="T19" fmla="*/ 149 h 403"/>
                <a:gd name="T20" fmla="*/ 0 w 343"/>
                <a:gd name="T21" fmla="*/ 280 h 403"/>
                <a:gd name="T22" fmla="*/ 146 w 343"/>
                <a:gd name="T23" fmla="*/ 403 h 403"/>
                <a:gd name="T24" fmla="*/ 277 w 343"/>
                <a:gd name="T25" fmla="*/ 347 h 403"/>
                <a:gd name="T26" fmla="*/ 277 w 343"/>
                <a:gd name="T27" fmla="*/ 395 h 403"/>
                <a:gd name="T28" fmla="*/ 343 w 343"/>
                <a:gd name="T29" fmla="*/ 395 h 403"/>
                <a:gd name="T30" fmla="*/ 343 w 343"/>
                <a:gd name="T31" fmla="*/ 158 h 403"/>
                <a:gd name="T32" fmla="*/ 302 w 343"/>
                <a:gd name="T33" fmla="*/ 43 h 403"/>
                <a:gd name="T34" fmla="*/ 278 w 343"/>
                <a:gd name="T35" fmla="*/ 219 h 403"/>
                <a:gd name="T36" fmla="*/ 278 w 343"/>
                <a:gd name="T37" fmla="*/ 219 h 403"/>
                <a:gd name="T38" fmla="*/ 278 w 343"/>
                <a:gd name="T39" fmla="*/ 251 h 403"/>
                <a:gd name="T40" fmla="*/ 157 w 343"/>
                <a:gd name="T41" fmla="*/ 347 h 403"/>
                <a:gd name="T42" fmla="*/ 67 w 343"/>
                <a:gd name="T43" fmla="*/ 275 h 403"/>
                <a:gd name="T44" fmla="*/ 173 w 343"/>
                <a:gd name="T45" fmla="*/ 204 h 403"/>
                <a:gd name="T46" fmla="*/ 278 w 343"/>
                <a:gd name="T47" fmla="*/ 219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43" h="403">
                  <a:moveTo>
                    <a:pt x="302" y="43"/>
                  </a:moveTo>
                  <a:cubicBezTo>
                    <a:pt x="274" y="15"/>
                    <a:pt x="230" y="0"/>
                    <a:pt x="176" y="0"/>
                  </a:cubicBezTo>
                  <a:cubicBezTo>
                    <a:pt x="116" y="0"/>
                    <a:pt x="74" y="16"/>
                    <a:pt x="37" y="33"/>
                  </a:cubicBezTo>
                  <a:lnTo>
                    <a:pt x="32" y="35"/>
                  </a:lnTo>
                  <a:lnTo>
                    <a:pt x="53" y="91"/>
                  </a:lnTo>
                  <a:lnTo>
                    <a:pt x="58" y="88"/>
                  </a:lnTo>
                  <a:cubicBezTo>
                    <a:pt x="98" y="70"/>
                    <a:pt x="132" y="62"/>
                    <a:pt x="170" y="62"/>
                  </a:cubicBezTo>
                  <a:cubicBezTo>
                    <a:pt x="240" y="62"/>
                    <a:pt x="277" y="95"/>
                    <a:pt x="277" y="159"/>
                  </a:cubicBezTo>
                  <a:lnTo>
                    <a:pt x="277" y="164"/>
                  </a:lnTo>
                  <a:cubicBezTo>
                    <a:pt x="249" y="156"/>
                    <a:pt x="215" y="149"/>
                    <a:pt x="167" y="149"/>
                  </a:cubicBezTo>
                  <a:cubicBezTo>
                    <a:pt x="62" y="149"/>
                    <a:pt x="0" y="198"/>
                    <a:pt x="0" y="280"/>
                  </a:cubicBezTo>
                  <a:cubicBezTo>
                    <a:pt x="0" y="361"/>
                    <a:pt x="73" y="403"/>
                    <a:pt x="146" y="403"/>
                  </a:cubicBezTo>
                  <a:cubicBezTo>
                    <a:pt x="210" y="403"/>
                    <a:pt x="252" y="375"/>
                    <a:pt x="277" y="347"/>
                  </a:cubicBezTo>
                  <a:lnTo>
                    <a:pt x="277" y="395"/>
                  </a:lnTo>
                  <a:lnTo>
                    <a:pt x="343" y="395"/>
                  </a:lnTo>
                  <a:lnTo>
                    <a:pt x="343" y="158"/>
                  </a:lnTo>
                  <a:cubicBezTo>
                    <a:pt x="343" y="109"/>
                    <a:pt x="330" y="71"/>
                    <a:pt x="302" y="43"/>
                  </a:cubicBezTo>
                  <a:close/>
                  <a:moveTo>
                    <a:pt x="278" y="219"/>
                  </a:moveTo>
                  <a:lnTo>
                    <a:pt x="278" y="219"/>
                  </a:lnTo>
                  <a:lnTo>
                    <a:pt x="278" y="251"/>
                  </a:lnTo>
                  <a:cubicBezTo>
                    <a:pt x="278" y="305"/>
                    <a:pt x="226" y="347"/>
                    <a:pt x="157" y="347"/>
                  </a:cubicBezTo>
                  <a:cubicBezTo>
                    <a:pt x="114" y="347"/>
                    <a:pt x="67" y="325"/>
                    <a:pt x="67" y="275"/>
                  </a:cubicBezTo>
                  <a:cubicBezTo>
                    <a:pt x="67" y="232"/>
                    <a:pt x="108" y="204"/>
                    <a:pt x="173" y="204"/>
                  </a:cubicBezTo>
                  <a:cubicBezTo>
                    <a:pt x="218" y="204"/>
                    <a:pt x="254" y="213"/>
                    <a:pt x="278" y="2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2" name="Freeform 20"/>
            <p:cNvSpPr>
              <a:spLocks/>
            </p:cNvSpPr>
            <p:nvPr userDrawn="1"/>
          </p:nvSpPr>
          <p:spPr bwMode="auto">
            <a:xfrm>
              <a:off x="8548689" y="4556126"/>
              <a:ext cx="241300" cy="314325"/>
            </a:xfrm>
            <a:custGeom>
              <a:avLst/>
              <a:gdLst>
                <a:gd name="T0" fmla="*/ 398 w 666"/>
                <a:gd name="T1" fmla="*/ 351 h 867"/>
                <a:gd name="T2" fmla="*/ 217 w 666"/>
                <a:gd name="T3" fmla="*/ 240 h 867"/>
                <a:gd name="T4" fmla="*/ 217 w 666"/>
                <a:gd name="T5" fmla="*/ 238 h 867"/>
                <a:gd name="T6" fmla="*/ 325 w 666"/>
                <a:gd name="T7" fmla="*/ 164 h 867"/>
                <a:gd name="T8" fmla="*/ 489 w 666"/>
                <a:gd name="T9" fmla="*/ 213 h 867"/>
                <a:gd name="T10" fmla="*/ 529 w 666"/>
                <a:gd name="T11" fmla="*/ 223 h 867"/>
                <a:gd name="T12" fmla="*/ 579 w 666"/>
                <a:gd name="T13" fmla="*/ 196 h 867"/>
                <a:gd name="T14" fmla="*/ 580 w 666"/>
                <a:gd name="T15" fmla="*/ 196 h 867"/>
                <a:gd name="T16" fmla="*/ 640 w 666"/>
                <a:gd name="T17" fmla="*/ 108 h 867"/>
                <a:gd name="T18" fmla="*/ 327 w 666"/>
                <a:gd name="T19" fmla="*/ 0 h 867"/>
                <a:gd name="T20" fmla="*/ 32 w 666"/>
                <a:gd name="T21" fmla="*/ 255 h 867"/>
                <a:gd name="T22" fmla="*/ 32 w 666"/>
                <a:gd name="T23" fmla="*/ 257 h 867"/>
                <a:gd name="T24" fmla="*/ 312 w 666"/>
                <a:gd name="T25" fmla="*/ 515 h 867"/>
                <a:gd name="T26" fmla="*/ 482 w 666"/>
                <a:gd name="T27" fmla="*/ 622 h 867"/>
                <a:gd name="T28" fmla="*/ 482 w 666"/>
                <a:gd name="T29" fmla="*/ 624 h 867"/>
                <a:gd name="T30" fmla="*/ 360 w 666"/>
                <a:gd name="T31" fmla="*/ 704 h 867"/>
                <a:gd name="T32" fmla="*/ 187 w 666"/>
                <a:gd name="T33" fmla="*/ 664 h 867"/>
                <a:gd name="T34" fmla="*/ 111 w 666"/>
                <a:gd name="T35" fmla="*/ 631 h 867"/>
                <a:gd name="T36" fmla="*/ 65 w 666"/>
                <a:gd name="T37" fmla="*/ 654 h 867"/>
                <a:gd name="T38" fmla="*/ 65 w 666"/>
                <a:gd name="T39" fmla="*/ 655 h 867"/>
                <a:gd name="T40" fmla="*/ 64 w 666"/>
                <a:gd name="T41" fmla="*/ 656 h 867"/>
                <a:gd name="T42" fmla="*/ 63 w 666"/>
                <a:gd name="T43" fmla="*/ 657 h 867"/>
                <a:gd name="T44" fmla="*/ 0 w 666"/>
                <a:gd name="T45" fmla="*/ 734 h 867"/>
                <a:gd name="T46" fmla="*/ 8 w 666"/>
                <a:gd name="T47" fmla="*/ 740 h 867"/>
                <a:gd name="T48" fmla="*/ 356 w 666"/>
                <a:gd name="T49" fmla="*/ 867 h 867"/>
                <a:gd name="T50" fmla="*/ 666 w 666"/>
                <a:gd name="T51" fmla="*/ 606 h 867"/>
                <a:gd name="T52" fmla="*/ 666 w 666"/>
                <a:gd name="T53" fmla="*/ 604 h 867"/>
                <a:gd name="T54" fmla="*/ 398 w 666"/>
                <a:gd name="T55" fmla="*/ 351 h 8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66" h="867">
                  <a:moveTo>
                    <a:pt x="398" y="351"/>
                  </a:moveTo>
                  <a:cubicBezTo>
                    <a:pt x="253" y="313"/>
                    <a:pt x="217" y="295"/>
                    <a:pt x="217" y="240"/>
                  </a:cubicBezTo>
                  <a:lnTo>
                    <a:pt x="217" y="238"/>
                  </a:lnTo>
                  <a:cubicBezTo>
                    <a:pt x="217" y="197"/>
                    <a:pt x="254" y="164"/>
                    <a:pt x="325" y="164"/>
                  </a:cubicBezTo>
                  <a:cubicBezTo>
                    <a:pt x="378" y="164"/>
                    <a:pt x="433" y="182"/>
                    <a:pt x="489" y="213"/>
                  </a:cubicBezTo>
                  <a:cubicBezTo>
                    <a:pt x="499" y="218"/>
                    <a:pt x="510" y="223"/>
                    <a:pt x="529" y="223"/>
                  </a:cubicBezTo>
                  <a:cubicBezTo>
                    <a:pt x="551" y="223"/>
                    <a:pt x="568" y="213"/>
                    <a:pt x="579" y="196"/>
                  </a:cubicBezTo>
                  <a:lnTo>
                    <a:pt x="580" y="196"/>
                  </a:lnTo>
                  <a:lnTo>
                    <a:pt x="640" y="108"/>
                  </a:lnTo>
                  <a:cubicBezTo>
                    <a:pt x="555" y="39"/>
                    <a:pt x="450" y="0"/>
                    <a:pt x="327" y="0"/>
                  </a:cubicBezTo>
                  <a:cubicBezTo>
                    <a:pt x="155" y="0"/>
                    <a:pt x="32" y="102"/>
                    <a:pt x="32" y="255"/>
                  </a:cubicBezTo>
                  <a:lnTo>
                    <a:pt x="32" y="257"/>
                  </a:lnTo>
                  <a:cubicBezTo>
                    <a:pt x="32" y="424"/>
                    <a:pt x="142" y="471"/>
                    <a:pt x="312" y="515"/>
                  </a:cubicBezTo>
                  <a:cubicBezTo>
                    <a:pt x="453" y="551"/>
                    <a:pt x="482" y="575"/>
                    <a:pt x="482" y="622"/>
                  </a:cubicBezTo>
                  <a:lnTo>
                    <a:pt x="482" y="624"/>
                  </a:lnTo>
                  <a:cubicBezTo>
                    <a:pt x="482" y="674"/>
                    <a:pt x="436" y="704"/>
                    <a:pt x="360" y="704"/>
                  </a:cubicBezTo>
                  <a:cubicBezTo>
                    <a:pt x="297" y="704"/>
                    <a:pt x="239" y="693"/>
                    <a:pt x="187" y="664"/>
                  </a:cubicBezTo>
                  <a:cubicBezTo>
                    <a:pt x="144" y="641"/>
                    <a:pt x="129" y="632"/>
                    <a:pt x="111" y="631"/>
                  </a:cubicBezTo>
                  <a:cubicBezTo>
                    <a:pt x="90" y="630"/>
                    <a:pt x="77" y="638"/>
                    <a:pt x="65" y="654"/>
                  </a:cubicBezTo>
                  <a:cubicBezTo>
                    <a:pt x="65" y="654"/>
                    <a:pt x="65" y="655"/>
                    <a:pt x="65" y="655"/>
                  </a:cubicBezTo>
                  <a:lnTo>
                    <a:pt x="64" y="656"/>
                  </a:lnTo>
                  <a:cubicBezTo>
                    <a:pt x="63" y="656"/>
                    <a:pt x="63" y="657"/>
                    <a:pt x="63" y="657"/>
                  </a:cubicBezTo>
                  <a:lnTo>
                    <a:pt x="0" y="734"/>
                  </a:lnTo>
                  <a:cubicBezTo>
                    <a:pt x="0" y="734"/>
                    <a:pt x="7" y="739"/>
                    <a:pt x="8" y="740"/>
                  </a:cubicBezTo>
                  <a:cubicBezTo>
                    <a:pt x="107" y="825"/>
                    <a:pt x="232" y="867"/>
                    <a:pt x="356" y="867"/>
                  </a:cubicBezTo>
                  <a:cubicBezTo>
                    <a:pt x="538" y="867"/>
                    <a:pt x="666" y="773"/>
                    <a:pt x="666" y="606"/>
                  </a:cubicBezTo>
                  <a:lnTo>
                    <a:pt x="666" y="604"/>
                  </a:lnTo>
                  <a:cubicBezTo>
                    <a:pt x="666" y="457"/>
                    <a:pt x="569" y="395"/>
                    <a:pt x="398" y="3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3" name="Freeform 21"/>
            <p:cNvSpPr>
              <a:spLocks/>
            </p:cNvSpPr>
            <p:nvPr userDrawn="1"/>
          </p:nvSpPr>
          <p:spPr bwMode="auto">
            <a:xfrm>
              <a:off x="8251826" y="4748214"/>
              <a:ext cx="0" cy="0"/>
            </a:xfrm>
            <a:custGeom>
              <a:avLst/>
              <a:gdLst>
                <a:gd name="T0" fmla="*/ 1 w 2"/>
                <a:gd name="T1" fmla="*/ 2 w 2"/>
                <a:gd name="T2" fmla="*/ 0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cubicBezTo>
                    <a:pt x="1" y="0"/>
                    <a:pt x="2" y="0"/>
                    <a:pt x="2" y="0"/>
                  </a:cubicBezTo>
                  <a:lnTo>
                    <a:pt x="0" y="0"/>
                  </a:ln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4" name="Freeform 22"/>
            <p:cNvSpPr>
              <a:spLocks noEditPoints="1"/>
            </p:cNvSpPr>
            <p:nvPr userDrawn="1"/>
          </p:nvSpPr>
          <p:spPr bwMode="auto">
            <a:xfrm>
              <a:off x="7789864" y="4557714"/>
              <a:ext cx="242888" cy="307975"/>
            </a:xfrm>
            <a:custGeom>
              <a:avLst/>
              <a:gdLst>
                <a:gd name="T0" fmla="*/ 345 w 667"/>
                <a:gd name="T1" fmla="*/ 0 h 848"/>
                <a:gd name="T2" fmla="*/ 81 w 667"/>
                <a:gd name="T3" fmla="*/ 0 h 848"/>
                <a:gd name="T4" fmla="*/ 78 w 667"/>
                <a:gd name="T5" fmla="*/ 0 h 848"/>
                <a:gd name="T6" fmla="*/ 0 w 667"/>
                <a:gd name="T7" fmla="*/ 69 h 848"/>
                <a:gd name="T8" fmla="*/ 0 w 667"/>
                <a:gd name="T9" fmla="*/ 91 h 848"/>
                <a:gd name="T10" fmla="*/ 0 w 667"/>
                <a:gd name="T11" fmla="*/ 848 h 848"/>
                <a:gd name="T12" fmla="*/ 186 w 667"/>
                <a:gd name="T13" fmla="*/ 848 h 848"/>
                <a:gd name="T14" fmla="*/ 186 w 667"/>
                <a:gd name="T15" fmla="*/ 590 h 848"/>
                <a:gd name="T16" fmla="*/ 326 w 667"/>
                <a:gd name="T17" fmla="*/ 590 h 848"/>
                <a:gd name="T18" fmla="*/ 667 w 667"/>
                <a:gd name="T19" fmla="*/ 294 h 848"/>
                <a:gd name="T20" fmla="*/ 667 w 667"/>
                <a:gd name="T21" fmla="*/ 291 h 848"/>
                <a:gd name="T22" fmla="*/ 345 w 667"/>
                <a:gd name="T23" fmla="*/ 0 h 848"/>
                <a:gd name="T24" fmla="*/ 479 w 667"/>
                <a:gd name="T25" fmla="*/ 297 h 848"/>
                <a:gd name="T26" fmla="*/ 479 w 667"/>
                <a:gd name="T27" fmla="*/ 297 h 848"/>
                <a:gd name="T28" fmla="*/ 332 w 667"/>
                <a:gd name="T29" fmla="*/ 425 h 848"/>
                <a:gd name="T30" fmla="*/ 186 w 667"/>
                <a:gd name="T31" fmla="*/ 425 h 848"/>
                <a:gd name="T32" fmla="*/ 186 w 667"/>
                <a:gd name="T33" fmla="*/ 167 h 848"/>
                <a:gd name="T34" fmla="*/ 329 w 667"/>
                <a:gd name="T35" fmla="*/ 167 h 848"/>
                <a:gd name="T36" fmla="*/ 479 w 667"/>
                <a:gd name="T37" fmla="*/ 295 h 848"/>
                <a:gd name="T38" fmla="*/ 479 w 667"/>
                <a:gd name="T39" fmla="*/ 297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67" h="848">
                  <a:moveTo>
                    <a:pt x="345" y="0"/>
                  </a:moveTo>
                  <a:lnTo>
                    <a:pt x="81" y="0"/>
                  </a:lnTo>
                  <a:lnTo>
                    <a:pt x="78" y="0"/>
                  </a:lnTo>
                  <a:cubicBezTo>
                    <a:pt x="38" y="1"/>
                    <a:pt x="5" y="31"/>
                    <a:pt x="0" y="69"/>
                  </a:cubicBezTo>
                  <a:lnTo>
                    <a:pt x="0" y="91"/>
                  </a:lnTo>
                  <a:lnTo>
                    <a:pt x="0" y="848"/>
                  </a:lnTo>
                  <a:lnTo>
                    <a:pt x="186" y="848"/>
                  </a:lnTo>
                  <a:lnTo>
                    <a:pt x="186" y="590"/>
                  </a:lnTo>
                  <a:lnTo>
                    <a:pt x="326" y="590"/>
                  </a:lnTo>
                  <a:cubicBezTo>
                    <a:pt x="516" y="590"/>
                    <a:pt x="667" y="489"/>
                    <a:pt x="667" y="294"/>
                  </a:cubicBezTo>
                  <a:lnTo>
                    <a:pt x="667" y="291"/>
                  </a:lnTo>
                  <a:cubicBezTo>
                    <a:pt x="667" y="119"/>
                    <a:pt x="546" y="0"/>
                    <a:pt x="345" y="0"/>
                  </a:cubicBezTo>
                  <a:close/>
                  <a:moveTo>
                    <a:pt x="479" y="297"/>
                  </a:moveTo>
                  <a:lnTo>
                    <a:pt x="479" y="297"/>
                  </a:lnTo>
                  <a:cubicBezTo>
                    <a:pt x="479" y="370"/>
                    <a:pt x="425" y="425"/>
                    <a:pt x="332" y="425"/>
                  </a:cubicBezTo>
                  <a:lnTo>
                    <a:pt x="186" y="425"/>
                  </a:lnTo>
                  <a:lnTo>
                    <a:pt x="186" y="167"/>
                  </a:lnTo>
                  <a:lnTo>
                    <a:pt x="329" y="167"/>
                  </a:lnTo>
                  <a:cubicBezTo>
                    <a:pt x="422" y="167"/>
                    <a:pt x="479" y="212"/>
                    <a:pt x="479" y="295"/>
                  </a:cubicBezTo>
                  <a:lnTo>
                    <a:pt x="479" y="29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5" name="Freeform 23"/>
            <p:cNvSpPr>
              <a:spLocks/>
            </p:cNvSpPr>
            <p:nvPr userDrawn="1"/>
          </p:nvSpPr>
          <p:spPr bwMode="auto">
            <a:xfrm>
              <a:off x="8251826" y="4748214"/>
              <a:ext cx="0" cy="0"/>
            </a:xfrm>
            <a:custGeom>
              <a:avLst/>
              <a:gdLst>
                <a:gd name="T0" fmla="*/ 1 w 2"/>
                <a:gd name="T1" fmla="*/ 2 w 2"/>
                <a:gd name="T2" fmla="*/ 0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cubicBezTo>
                    <a:pt x="1" y="0"/>
                    <a:pt x="2" y="0"/>
                    <a:pt x="2" y="0"/>
                  </a:cubicBezTo>
                  <a:lnTo>
                    <a:pt x="0" y="0"/>
                  </a:ln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6" name="Rectangle 24"/>
            <p:cNvSpPr>
              <a:spLocks noChangeArrowheads="1"/>
            </p:cNvSpPr>
            <p:nvPr userDrawn="1"/>
          </p:nvSpPr>
          <p:spPr bwMode="auto">
            <a:xfrm>
              <a:off x="8437564" y="4557714"/>
              <a:ext cx="28575" cy="3095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7" name="Freeform 25"/>
            <p:cNvSpPr>
              <a:spLocks noEditPoints="1"/>
            </p:cNvSpPr>
            <p:nvPr userDrawn="1"/>
          </p:nvSpPr>
          <p:spPr bwMode="auto">
            <a:xfrm>
              <a:off x="7434264" y="4557714"/>
              <a:ext cx="323850" cy="309563"/>
            </a:xfrm>
            <a:custGeom>
              <a:avLst/>
              <a:gdLst>
                <a:gd name="T0" fmla="*/ 532 w 894"/>
                <a:gd name="T1" fmla="*/ 0 h 849"/>
                <a:gd name="T2" fmla="*/ 425 w 894"/>
                <a:gd name="T3" fmla="*/ 0 h 849"/>
                <a:gd name="T4" fmla="*/ 402 w 894"/>
                <a:gd name="T5" fmla="*/ 0 h 849"/>
                <a:gd name="T6" fmla="*/ 345 w 894"/>
                <a:gd name="T7" fmla="*/ 38 h 849"/>
                <a:gd name="T8" fmla="*/ 337 w 894"/>
                <a:gd name="T9" fmla="*/ 56 h 849"/>
                <a:gd name="T10" fmla="*/ 0 w 894"/>
                <a:gd name="T11" fmla="*/ 849 h 849"/>
                <a:gd name="T12" fmla="*/ 189 w 894"/>
                <a:gd name="T13" fmla="*/ 849 h 849"/>
                <a:gd name="T14" fmla="*/ 266 w 894"/>
                <a:gd name="T15" fmla="*/ 660 h 849"/>
                <a:gd name="T16" fmla="*/ 623 w 894"/>
                <a:gd name="T17" fmla="*/ 660 h 849"/>
                <a:gd name="T18" fmla="*/ 680 w 894"/>
                <a:gd name="T19" fmla="*/ 799 h 849"/>
                <a:gd name="T20" fmla="*/ 751 w 894"/>
                <a:gd name="T21" fmla="*/ 849 h 849"/>
                <a:gd name="T22" fmla="*/ 894 w 894"/>
                <a:gd name="T23" fmla="*/ 849 h 849"/>
                <a:gd name="T24" fmla="*/ 532 w 894"/>
                <a:gd name="T25" fmla="*/ 0 h 849"/>
                <a:gd name="T26" fmla="*/ 333 w 894"/>
                <a:gd name="T27" fmla="*/ 496 h 849"/>
                <a:gd name="T28" fmla="*/ 333 w 894"/>
                <a:gd name="T29" fmla="*/ 496 h 849"/>
                <a:gd name="T30" fmla="*/ 445 w 894"/>
                <a:gd name="T31" fmla="*/ 223 h 849"/>
                <a:gd name="T32" fmla="*/ 556 w 894"/>
                <a:gd name="T33" fmla="*/ 496 h 849"/>
                <a:gd name="T34" fmla="*/ 333 w 894"/>
                <a:gd name="T35" fmla="*/ 496 h 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94" h="849">
                  <a:moveTo>
                    <a:pt x="532" y="0"/>
                  </a:moveTo>
                  <a:lnTo>
                    <a:pt x="425" y="0"/>
                  </a:lnTo>
                  <a:lnTo>
                    <a:pt x="402" y="0"/>
                  </a:lnTo>
                  <a:cubicBezTo>
                    <a:pt x="377" y="3"/>
                    <a:pt x="357" y="18"/>
                    <a:pt x="345" y="38"/>
                  </a:cubicBezTo>
                  <a:lnTo>
                    <a:pt x="337" y="56"/>
                  </a:lnTo>
                  <a:lnTo>
                    <a:pt x="0" y="849"/>
                  </a:lnTo>
                  <a:lnTo>
                    <a:pt x="189" y="849"/>
                  </a:lnTo>
                  <a:lnTo>
                    <a:pt x="266" y="660"/>
                  </a:lnTo>
                  <a:lnTo>
                    <a:pt x="623" y="660"/>
                  </a:lnTo>
                  <a:lnTo>
                    <a:pt x="680" y="799"/>
                  </a:lnTo>
                  <a:cubicBezTo>
                    <a:pt x="690" y="828"/>
                    <a:pt x="718" y="849"/>
                    <a:pt x="751" y="849"/>
                  </a:cubicBezTo>
                  <a:cubicBezTo>
                    <a:pt x="752" y="849"/>
                    <a:pt x="894" y="849"/>
                    <a:pt x="894" y="849"/>
                  </a:cubicBezTo>
                  <a:lnTo>
                    <a:pt x="532" y="0"/>
                  </a:lnTo>
                  <a:close/>
                  <a:moveTo>
                    <a:pt x="333" y="496"/>
                  </a:moveTo>
                  <a:lnTo>
                    <a:pt x="333" y="496"/>
                  </a:lnTo>
                  <a:lnTo>
                    <a:pt x="445" y="223"/>
                  </a:lnTo>
                  <a:lnTo>
                    <a:pt x="556" y="496"/>
                  </a:lnTo>
                  <a:lnTo>
                    <a:pt x="333" y="4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8" name="Freeform 26"/>
            <p:cNvSpPr>
              <a:spLocks noEditPoints="1"/>
            </p:cNvSpPr>
            <p:nvPr userDrawn="1"/>
          </p:nvSpPr>
          <p:spPr bwMode="auto">
            <a:xfrm>
              <a:off x="9129714" y="4557714"/>
              <a:ext cx="322263" cy="309563"/>
            </a:xfrm>
            <a:custGeom>
              <a:avLst/>
              <a:gdLst>
                <a:gd name="T0" fmla="*/ 893 w 893"/>
                <a:gd name="T1" fmla="*/ 849 h 849"/>
                <a:gd name="T2" fmla="*/ 532 w 893"/>
                <a:gd name="T3" fmla="*/ 0 h 849"/>
                <a:gd name="T4" fmla="*/ 425 w 893"/>
                <a:gd name="T5" fmla="*/ 0 h 849"/>
                <a:gd name="T6" fmla="*/ 401 w 893"/>
                <a:gd name="T7" fmla="*/ 0 h 849"/>
                <a:gd name="T8" fmla="*/ 345 w 893"/>
                <a:gd name="T9" fmla="*/ 38 h 849"/>
                <a:gd name="T10" fmla="*/ 337 w 893"/>
                <a:gd name="T11" fmla="*/ 56 h 849"/>
                <a:gd name="T12" fmla="*/ 0 w 893"/>
                <a:gd name="T13" fmla="*/ 849 h 849"/>
                <a:gd name="T14" fmla="*/ 189 w 893"/>
                <a:gd name="T15" fmla="*/ 849 h 849"/>
                <a:gd name="T16" fmla="*/ 266 w 893"/>
                <a:gd name="T17" fmla="*/ 660 h 849"/>
                <a:gd name="T18" fmla="*/ 622 w 893"/>
                <a:gd name="T19" fmla="*/ 660 h 849"/>
                <a:gd name="T20" fmla="*/ 679 w 893"/>
                <a:gd name="T21" fmla="*/ 799 h 849"/>
                <a:gd name="T22" fmla="*/ 751 w 893"/>
                <a:gd name="T23" fmla="*/ 849 h 849"/>
                <a:gd name="T24" fmla="*/ 893 w 893"/>
                <a:gd name="T25" fmla="*/ 849 h 849"/>
                <a:gd name="T26" fmla="*/ 332 w 893"/>
                <a:gd name="T27" fmla="*/ 496 h 849"/>
                <a:gd name="T28" fmla="*/ 332 w 893"/>
                <a:gd name="T29" fmla="*/ 496 h 849"/>
                <a:gd name="T30" fmla="*/ 444 w 893"/>
                <a:gd name="T31" fmla="*/ 223 h 849"/>
                <a:gd name="T32" fmla="*/ 556 w 893"/>
                <a:gd name="T33" fmla="*/ 496 h 849"/>
                <a:gd name="T34" fmla="*/ 332 w 893"/>
                <a:gd name="T35" fmla="*/ 496 h 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93" h="849">
                  <a:moveTo>
                    <a:pt x="893" y="849"/>
                  </a:moveTo>
                  <a:lnTo>
                    <a:pt x="532" y="0"/>
                  </a:lnTo>
                  <a:lnTo>
                    <a:pt x="425" y="0"/>
                  </a:lnTo>
                  <a:lnTo>
                    <a:pt x="401" y="0"/>
                  </a:lnTo>
                  <a:cubicBezTo>
                    <a:pt x="377" y="3"/>
                    <a:pt x="357" y="18"/>
                    <a:pt x="345" y="38"/>
                  </a:cubicBezTo>
                  <a:lnTo>
                    <a:pt x="337" y="56"/>
                  </a:lnTo>
                  <a:lnTo>
                    <a:pt x="0" y="849"/>
                  </a:lnTo>
                  <a:lnTo>
                    <a:pt x="189" y="849"/>
                  </a:lnTo>
                  <a:lnTo>
                    <a:pt x="266" y="660"/>
                  </a:lnTo>
                  <a:lnTo>
                    <a:pt x="622" y="660"/>
                  </a:lnTo>
                  <a:lnTo>
                    <a:pt x="679" y="799"/>
                  </a:lnTo>
                  <a:cubicBezTo>
                    <a:pt x="690" y="828"/>
                    <a:pt x="718" y="849"/>
                    <a:pt x="751" y="849"/>
                  </a:cubicBezTo>
                  <a:cubicBezTo>
                    <a:pt x="752" y="849"/>
                    <a:pt x="893" y="849"/>
                    <a:pt x="893" y="849"/>
                  </a:cubicBezTo>
                  <a:close/>
                  <a:moveTo>
                    <a:pt x="332" y="496"/>
                  </a:moveTo>
                  <a:lnTo>
                    <a:pt x="332" y="496"/>
                  </a:lnTo>
                  <a:lnTo>
                    <a:pt x="444" y="223"/>
                  </a:lnTo>
                  <a:lnTo>
                    <a:pt x="556" y="496"/>
                  </a:lnTo>
                  <a:lnTo>
                    <a:pt x="332" y="4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9" name="Freeform 27"/>
            <p:cNvSpPr>
              <a:spLocks/>
            </p:cNvSpPr>
            <p:nvPr userDrawn="1"/>
          </p:nvSpPr>
          <p:spPr bwMode="auto">
            <a:xfrm>
              <a:off x="8054976" y="4554539"/>
              <a:ext cx="290513" cy="317500"/>
            </a:xfrm>
            <a:custGeom>
              <a:avLst/>
              <a:gdLst>
                <a:gd name="T0" fmla="*/ 529 w 803"/>
                <a:gd name="T1" fmla="*/ 373 h 872"/>
                <a:gd name="T2" fmla="*/ 437 w 803"/>
                <a:gd name="T3" fmla="*/ 372 h 872"/>
                <a:gd name="T4" fmla="*/ 437 w 803"/>
                <a:gd name="T5" fmla="*/ 465 h 872"/>
                <a:gd name="T6" fmla="*/ 437 w 803"/>
                <a:gd name="T7" fmla="*/ 465 h 872"/>
                <a:gd name="T8" fmla="*/ 505 w 803"/>
                <a:gd name="T9" fmla="*/ 533 h 872"/>
                <a:gd name="T10" fmla="*/ 505 w 803"/>
                <a:gd name="T11" fmla="*/ 533 h 872"/>
                <a:gd name="T12" fmla="*/ 506 w 803"/>
                <a:gd name="T13" fmla="*/ 533 h 872"/>
                <a:gd name="T14" fmla="*/ 506 w 803"/>
                <a:gd name="T15" fmla="*/ 533 h 872"/>
                <a:gd name="T16" fmla="*/ 623 w 803"/>
                <a:gd name="T17" fmla="*/ 533 h 872"/>
                <a:gd name="T18" fmla="*/ 623 w 803"/>
                <a:gd name="T19" fmla="*/ 653 h 872"/>
                <a:gd name="T20" fmla="*/ 449 w 803"/>
                <a:gd name="T21" fmla="*/ 704 h 872"/>
                <a:gd name="T22" fmla="*/ 193 w 803"/>
                <a:gd name="T23" fmla="*/ 436 h 872"/>
                <a:gd name="T24" fmla="*/ 193 w 803"/>
                <a:gd name="T25" fmla="*/ 434 h 872"/>
                <a:gd name="T26" fmla="*/ 435 w 803"/>
                <a:gd name="T27" fmla="*/ 171 h 872"/>
                <a:gd name="T28" fmla="*/ 588 w 803"/>
                <a:gd name="T29" fmla="*/ 209 h 872"/>
                <a:gd name="T30" fmla="*/ 643 w 803"/>
                <a:gd name="T31" fmla="*/ 230 h 872"/>
                <a:gd name="T32" fmla="*/ 702 w 803"/>
                <a:gd name="T33" fmla="*/ 201 h 872"/>
                <a:gd name="T34" fmla="*/ 714 w 803"/>
                <a:gd name="T35" fmla="*/ 187 h 872"/>
                <a:gd name="T36" fmla="*/ 773 w 803"/>
                <a:gd name="T37" fmla="*/ 116 h 872"/>
                <a:gd name="T38" fmla="*/ 442 w 803"/>
                <a:gd name="T39" fmla="*/ 0 h 872"/>
                <a:gd name="T40" fmla="*/ 0 w 803"/>
                <a:gd name="T41" fmla="*/ 436 h 872"/>
                <a:gd name="T42" fmla="*/ 0 w 803"/>
                <a:gd name="T43" fmla="*/ 439 h 872"/>
                <a:gd name="T44" fmla="*/ 443 w 803"/>
                <a:gd name="T45" fmla="*/ 872 h 872"/>
                <a:gd name="T46" fmla="*/ 803 w 803"/>
                <a:gd name="T47" fmla="*/ 739 h 872"/>
                <a:gd name="T48" fmla="*/ 803 w 803"/>
                <a:gd name="T49" fmla="*/ 373 h 872"/>
                <a:gd name="T50" fmla="*/ 529 w 803"/>
                <a:gd name="T51" fmla="*/ 373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803" h="872">
                  <a:moveTo>
                    <a:pt x="529" y="373"/>
                  </a:moveTo>
                  <a:lnTo>
                    <a:pt x="437" y="372"/>
                  </a:lnTo>
                  <a:lnTo>
                    <a:pt x="437" y="465"/>
                  </a:lnTo>
                  <a:lnTo>
                    <a:pt x="437" y="465"/>
                  </a:lnTo>
                  <a:cubicBezTo>
                    <a:pt x="438" y="502"/>
                    <a:pt x="468" y="533"/>
                    <a:pt x="505" y="533"/>
                  </a:cubicBezTo>
                  <a:lnTo>
                    <a:pt x="505" y="533"/>
                  </a:lnTo>
                  <a:cubicBezTo>
                    <a:pt x="505" y="533"/>
                    <a:pt x="505" y="533"/>
                    <a:pt x="506" y="533"/>
                  </a:cubicBezTo>
                  <a:lnTo>
                    <a:pt x="506" y="533"/>
                  </a:lnTo>
                  <a:lnTo>
                    <a:pt x="623" y="533"/>
                  </a:lnTo>
                  <a:lnTo>
                    <a:pt x="623" y="653"/>
                  </a:lnTo>
                  <a:cubicBezTo>
                    <a:pt x="576" y="687"/>
                    <a:pt x="516" y="704"/>
                    <a:pt x="449" y="704"/>
                  </a:cubicBezTo>
                  <a:cubicBezTo>
                    <a:pt x="299" y="704"/>
                    <a:pt x="193" y="591"/>
                    <a:pt x="193" y="436"/>
                  </a:cubicBezTo>
                  <a:lnTo>
                    <a:pt x="193" y="434"/>
                  </a:lnTo>
                  <a:cubicBezTo>
                    <a:pt x="193" y="291"/>
                    <a:pt x="301" y="171"/>
                    <a:pt x="435" y="171"/>
                  </a:cubicBezTo>
                  <a:cubicBezTo>
                    <a:pt x="499" y="171"/>
                    <a:pt x="545" y="185"/>
                    <a:pt x="588" y="209"/>
                  </a:cubicBezTo>
                  <a:cubicBezTo>
                    <a:pt x="593" y="212"/>
                    <a:pt x="620" y="230"/>
                    <a:pt x="643" y="230"/>
                  </a:cubicBezTo>
                  <a:cubicBezTo>
                    <a:pt x="667" y="229"/>
                    <a:pt x="688" y="219"/>
                    <a:pt x="702" y="201"/>
                  </a:cubicBezTo>
                  <a:cubicBezTo>
                    <a:pt x="704" y="199"/>
                    <a:pt x="714" y="187"/>
                    <a:pt x="714" y="187"/>
                  </a:cubicBezTo>
                  <a:lnTo>
                    <a:pt x="773" y="116"/>
                  </a:lnTo>
                  <a:cubicBezTo>
                    <a:pt x="685" y="41"/>
                    <a:pt x="593" y="0"/>
                    <a:pt x="442" y="0"/>
                  </a:cubicBezTo>
                  <a:cubicBezTo>
                    <a:pt x="186" y="0"/>
                    <a:pt x="0" y="197"/>
                    <a:pt x="0" y="436"/>
                  </a:cubicBezTo>
                  <a:lnTo>
                    <a:pt x="0" y="439"/>
                  </a:lnTo>
                  <a:cubicBezTo>
                    <a:pt x="0" y="688"/>
                    <a:pt x="180" y="872"/>
                    <a:pt x="443" y="872"/>
                  </a:cubicBezTo>
                  <a:cubicBezTo>
                    <a:pt x="597" y="872"/>
                    <a:pt x="716" y="812"/>
                    <a:pt x="803" y="739"/>
                  </a:cubicBezTo>
                  <a:lnTo>
                    <a:pt x="803" y="373"/>
                  </a:lnTo>
                  <a:lnTo>
                    <a:pt x="529" y="3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0" name="Freeform 28"/>
            <p:cNvSpPr>
              <a:spLocks/>
            </p:cNvSpPr>
            <p:nvPr userDrawn="1"/>
          </p:nvSpPr>
          <p:spPr bwMode="auto">
            <a:xfrm>
              <a:off x="8820151" y="4554539"/>
              <a:ext cx="290513" cy="317500"/>
            </a:xfrm>
            <a:custGeom>
              <a:avLst/>
              <a:gdLst>
                <a:gd name="T0" fmla="*/ 529 w 803"/>
                <a:gd name="T1" fmla="*/ 373 h 872"/>
                <a:gd name="T2" fmla="*/ 437 w 803"/>
                <a:gd name="T3" fmla="*/ 372 h 872"/>
                <a:gd name="T4" fmla="*/ 437 w 803"/>
                <a:gd name="T5" fmla="*/ 465 h 872"/>
                <a:gd name="T6" fmla="*/ 437 w 803"/>
                <a:gd name="T7" fmla="*/ 465 h 872"/>
                <a:gd name="T8" fmla="*/ 506 w 803"/>
                <a:gd name="T9" fmla="*/ 533 h 872"/>
                <a:gd name="T10" fmla="*/ 506 w 803"/>
                <a:gd name="T11" fmla="*/ 533 h 872"/>
                <a:gd name="T12" fmla="*/ 506 w 803"/>
                <a:gd name="T13" fmla="*/ 533 h 872"/>
                <a:gd name="T14" fmla="*/ 506 w 803"/>
                <a:gd name="T15" fmla="*/ 533 h 872"/>
                <a:gd name="T16" fmla="*/ 506 w 803"/>
                <a:gd name="T17" fmla="*/ 533 h 872"/>
                <a:gd name="T18" fmla="*/ 624 w 803"/>
                <a:gd name="T19" fmla="*/ 533 h 872"/>
                <a:gd name="T20" fmla="*/ 624 w 803"/>
                <a:gd name="T21" fmla="*/ 653 h 872"/>
                <a:gd name="T22" fmla="*/ 449 w 803"/>
                <a:gd name="T23" fmla="*/ 704 h 872"/>
                <a:gd name="T24" fmla="*/ 194 w 803"/>
                <a:gd name="T25" fmla="*/ 436 h 872"/>
                <a:gd name="T26" fmla="*/ 194 w 803"/>
                <a:gd name="T27" fmla="*/ 434 h 872"/>
                <a:gd name="T28" fmla="*/ 436 w 803"/>
                <a:gd name="T29" fmla="*/ 171 h 872"/>
                <a:gd name="T30" fmla="*/ 588 w 803"/>
                <a:gd name="T31" fmla="*/ 209 h 872"/>
                <a:gd name="T32" fmla="*/ 644 w 803"/>
                <a:gd name="T33" fmla="*/ 230 h 872"/>
                <a:gd name="T34" fmla="*/ 702 w 803"/>
                <a:gd name="T35" fmla="*/ 201 h 872"/>
                <a:gd name="T36" fmla="*/ 714 w 803"/>
                <a:gd name="T37" fmla="*/ 187 h 872"/>
                <a:gd name="T38" fmla="*/ 773 w 803"/>
                <a:gd name="T39" fmla="*/ 116 h 872"/>
                <a:gd name="T40" fmla="*/ 442 w 803"/>
                <a:gd name="T41" fmla="*/ 0 h 872"/>
                <a:gd name="T42" fmla="*/ 0 w 803"/>
                <a:gd name="T43" fmla="*/ 436 h 872"/>
                <a:gd name="T44" fmla="*/ 0 w 803"/>
                <a:gd name="T45" fmla="*/ 439 h 872"/>
                <a:gd name="T46" fmla="*/ 443 w 803"/>
                <a:gd name="T47" fmla="*/ 872 h 872"/>
                <a:gd name="T48" fmla="*/ 803 w 803"/>
                <a:gd name="T49" fmla="*/ 739 h 872"/>
                <a:gd name="T50" fmla="*/ 803 w 803"/>
                <a:gd name="T51" fmla="*/ 373 h 872"/>
                <a:gd name="T52" fmla="*/ 529 w 803"/>
                <a:gd name="T53" fmla="*/ 373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803" h="872">
                  <a:moveTo>
                    <a:pt x="529" y="373"/>
                  </a:moveTo>
                  <a:lnTo>
                    <a:pt x="437" y="372"/>
                  </a:lnTo>
                  <a:lnTo>
                    <a:pt x="437" y="465"/>
                  </a:lnTo>
                  <a:lnTo>
                    <a:pt x="437" y="465"/>
                  </a:lnTo>
                  <a:cubicBezTo>
                    <a:pt x="438" y="502"/>
                    <a:pt x="468" y="533"/>
                    <a:pt x="506" y="533"/>
                  </a:cubicBezTo>
                  <a:lnTo>
                    <a:pt x="506" y="533"/>
                  </a:lnTo>
                  <a:lnTo>
                    <a:pt x="506" y="533"/>
                  </a:lnTo>
                  <a:lnTo>
                    <a:pt x="506" y="533"/>
                  </a:lnTo>
                  <a:lnTo>
                    <a:pt x="506" y="533"/>
                  </a:lnTo>
                  <a:lnTo>
                    <a:pt x="624" y="533"/>
                  </a:lnTo>
                  <a:lnTo>
                    <a:pt x="624" y="653"/>
                  </a:lnTo>
                  <a:cubicBezTo>
                    <a:pt x="577" y="687"/>
                    <a:pt x="516" y="704"/>
                    <a:pt x="449" y="704"/>
                  </a:cubicBezTo>
                  <a:cubicBezTo>
                    <a:pt x="300" y="704"/>
                    <a:pt x="194" y="591"/>
                    <a:pt x="194" y="436"/>
                  </a:cubicBezTo>
                  <a:lnTo>
                    <a:pt x="194" y="434"/>
                  </a:lnTo>
                  <a:cubicBezTo>
                    <a:pt x="194" y="291"/>
                    <a:pt x="301" y="171"/>
                    <a:pt x="436" y="171"/>
                  </a:cubicBezTo>
                  <a:cubicBezTo>
                    <a:pt x="499" y="171"/>
                    <a:pt x="546" y="185"/>
                    <a:pt x="588" y="209"/>
                  </a:cubicBezTo>
                  <a:cubicBezTo>
                    <a:pt x="593" y="212"/>
                    <a:pt x="620" y="230"/>
                    <a:pt x="644" y="230"/>
                  </a:cubicBezTo>
                  <a:cubicBezTo>
                    <a:pt x="667" y="229"/>
                    <a:pt x="688" y="219"/>
                    <a:pt x="702" y="201"/>
                  </a:cubicBezTo>
                  <a:cubicBezTo>
                    <a:pt x="704" y="199"/>
                    <a:pt x="714" y="187"/>
                    <a:pt x="714" y="187"/>
                  </a:cubicBezTo>
                  <a:lnTo>
                    <a:pt x="773" y="116"/>
                  </a:lnTo>
                  <a:cubicBezTo>
                    <a:pt x="685" y="41"/>
                    <a:pt x="593" y="0"/>
                    <a:pt x="442" y="0"/>
                  </a:cubicBezTo>
                  <a:cubicBezTo>
                    <a:pt x="186" y="0"/>
                    <a:pt x="0" y="197"/>
                    <a:pt x="0" y="436"/>
                  </a:cubicBezTo>
                  <a:lnTo>
                    <a:pt x="0" y="439"/>
                  </a:lnTo>
                  <a:cubicBezTo>
                    <a:pt x="0" y="688"/>
                    <a:pt x="180" y="872"/>
                    <a:pt x="443" y="872"/>
                  </a:cubicBezTo>
                  <a:cubicBezTo>
                    <a:pt x="597" y="872"/>
                    <a:pt x="716" y="812"/>
                    <a:pt x="803" y="739"/>
                  </a:cubicBezTo>
                  <a:lnTo>
                    <a:pt x="803" y="373"/>
                  </a:lnTo>
                  <a:lnTo>
                    <a:pt x="529" y="3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1" name="Oval 29"/>
            <p:cNvSpPr>
              <a:spLocks noChangeArrowheads="1"/>
            </p:cNvSpPr>
            <p:nvPr userDrawn="1"/>
          </p:nvSpPr>
          <p:spPr bwMode="auto">
            <a:xfrm>
              <a:off x="6775451" y="4770439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2" name="Oval 30"/>
            <p:cNvSpPr>
              <a:spLocks noChangeArrowheads="1"/>
            </p:cNvSpPr>
            <p:nvPr userDrawn="1"/>
          </p:nvSpPr>
          <p:spPr bwMode="auto">
            <a:xfrm>
              <a:off x="6910389" y="4770439"/>
              <a:ext cx="101600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3" name="Oval 31"/>
            <p:cNvSpPr>
              <a:spLocks noChangeArrowheads="1"/>
            </p:cNvSpPr>
            <p:nvPr userDrawn="1"/>
          </p:nvSpPr>
          <p:spPr bwMode="auto">
            <a:xfrm>
              <a:off x="6910389" y="4633914"/>
              <a:ext cx="101600" cy="1000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4" name="Oval 32"/>
            <p:cNvSpPr>
              <a:spLocks noChangeArrowheads="1"/>
            </p:cNvSpPr>
            <p:nvPr userDrawn="1"/>
          </p:nvSpPr>
          <p:spPr bwMode="auto">
            <a:xfrm>
              <a:off x="7046914" y="4770439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5" name="Oval 33"/>
            <p:cNvSpPr>
              <a:spLocks noChangeArrowheads="1"/>
            </p:cNvSpPr>
            <p:nvPr userDrawn="1"/>
          </p:nvSpPr>
          <p:spPr bwMode="auto">
            <a:xfrm>
              <a:off x="7046914" y="4633914"/>
              <a:ext cx="100013" cy="1000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6" name="Oval 34"/>
            <p:cNvSpPr>
              <a:spLocks noChangeArrowheads="1"/>
            </p:cNvSpPr>
            <p:nvPr userDrawn="1"/>
          </p:nvSpPr>
          <p:spPr bwMode="auto">
            <a:xfrm>
              <a:off x="7046914" y="4495801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7" name="Oval 35"/>
            <p:cNvSpPr>
              <a:spLocks noChangeArrowheads="1"/>
            </p:cNvSpPr>
            <p:nvPr userDrawn="1"/>
          </p:nvSpPr>
          <p:spPr bwMode="auto">
            <a:xfrm>
              <a:off x="7183439" y="4770439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8" name="Oval 36"/>
            <p:cNvSpPr>
              <a:spLocks noChangeArrowheads="1"/>
            </p:cNvSpPr>
            <p:nvPr userDrawn="1"/>
          </p:nvSpPr>
          <p:spPr bwMode="auto">
            <a:xfrm>
              <a:off x="7183439" y="4633914"/>
              <a:ext cx="100013" cy="1000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9" name="Oval 37"/>
            <p:cNvSpPr>
              <a:spLocks noChangeArrowheads="1"/>
            </p:cNvSpPr>
            <p:nvPr userDrawn="1"/>
          </p:nvSpPr>
          <p:spPr bwMode="auto">
            <a:xfrm>
              <a:off x="7183439" y="4495801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0" name="Oval 38"/>
            <p:cNvSpPr>
              <a:spLocks noChangeArrowheads="1"/>
            </p:cNvSpPr>
            <p:nvPr userDrawn="1"/>
          </p:nvSpPr>
          <p:spPr bwMode="auto">
            <a:xfrm>
              <a:off x="7183439" y="4359276"/>
              <a:ext cx="100013" cy="1000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</p:grpSp>
      <p:sp>
        <p:nvSpPr>
          <p:cNvPr id="43" name="Titel 7">
            <a:extLst>
              <a:ext uri="{FF2B5EF4-FFF2-40B4-BE49-F238E27FC236}">
                <a16:creationId xmlns:a16="http://schemas.microsoft.com/office/drawing/2014/main" id="{D8029CA9-20BE-4C4B-B840-E2C845382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561" y="1173535"/>
            <a:ext cx="9009439" cy="1603455"/>
          </a:xfrm>
          <a:solidFill>
            <a:schemeClr val="bg2">
              <a:alpha val="50000"/>
            </a:schemeClr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Vorname Name, Firma </a:t>
            </a:r>
            <a:br>
              <a:rPr lang="de-DE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Beste Aussichten für Ihre Werbung</a:t>
            </a:r>
            <a:br>
              <a:rPr lang="de-DE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Tag. Monat Jahr, Ort</a:t>
            </a:r>
          </a:p>
        </p:txBody>
      </p:sp>
    </p:spTree>
    <p:extLst>
      <p:ext uri="{BB962C8B-B14F-4D97-AF65-F5344CB8AC3E}">
        <p14:creationId xmlns:p14="http://schemas.microsoft.com/office/powerpoint/2010/main" val="1425825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48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44"/>
                </p:tgtEl>
              </p:cMediaNode>
            </p:video>
          </p:childTnLst>
        </p:cTn>
      </p:par>
    </p:tnLst>
  </p:timing>
  <p:extLst>
    <p:ext uri="{DCECCB84-F9BA-43D5-87BE-67443E8EF086}">
      <p15:sldGuideLst xmlns:p15="http://schemas.microsoft.com/office/powerpoint/2012/main">
        <p15:guide id="1" orient="horz" pos="1044">
          <p15:clr>
            <a:srgbClr val="9FCC3B"/>
          </p15:clr>
        </p15:guide>
        <p15:guide id="2" orient="horz" pos="2404">
          <p15:clr>
            <a:srgbClr val="9FCC3B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/>
          <p:cNvSpPr/>
          <p:nvPr userDrawn="1"/>
        </p:nvSpPr>
        <p:spPr>
          <a:xfrm>
            <a:off x="0" y="398"/>
            <a:ext cx="9144000" cy="5143102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07836" tIns="326306" rIns="0" bIns="0" rtlCol="0" anchor="t" anchorCtr="0"/>
          <a:lstStyle/>
          <a:p>
            <a:endParaRPr lang="de-DE" sz="380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561" y="1156990"/>
            <a:ext cx="9009439" cy="1607159"/>
          </a:xfrm>
          <a:noFill/>
        </p:spPr>
        <p:txBody>
          <a:bodyPr lIns="184702" tIns="123134" bIns="123134" anchor="ctr"/>
          <a:lstStyle>
            <a:lvl1pPr algn="l">
              <a:defRPr sz="3400" b="0" cap="none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7" name="Rechteck 6"/>
          <p:cNvSpPr/>
          <p:nvPr userDrawn="1"/>
        </p:nvSpPr>
        <p:spPr>
          <a:xfrm>
            <a:off x="0" y="1156991"/>
            <a:ext cx="134561" cy="1606980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07836" tIns="326306" rIns="0" bIns="0" rtlCol="0" anchor="t" anchorCtr="0"/>
          <a:lstStyle/>
          <a:p>
            <a:endParaRPr lang="de-DE" sz="380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11" name="Bildplatzhalter 10"/>
          <p:cNvSpPr>
            <a:spLocks noGrp="1"/>
          </p:cNvSpPr>
          <p:nvPr>
            <p:ph type="pic" sz="quarter" idx="13"/>
          </p:nvPr>
        </p:nvSpPr>
        <p:spPr>
          <a:xfrm>
            <a:off x="4706144" y="1157563"/>
            <a:ext cx="4437856" cy="1606236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grpSp>
        <p:nvGrpSpPr>
          <p:cNvPr id="111" name="Gruppieren 110"/>
          <p:cNvGrpSpPr/>
          <p:nvPr userDrawn="1"/>
        </p:nvGrpSpPr>
        <p:grpSpPr>
          <a:xfrm>
            <a:off x="6883709" y="4341510"/>
            <a:ext cx="1919456" cy="606504"/>
            <a:chOff x="6769101" y="4359276"/>
            <a:chExt cx="2682876" cy="847726"/>
          </a:xfrm>
          <a:solidFill>
            <a:schemeClr val="bg1"/>
          </a:solidFill>
        </p:grpSpPr>
        <p:sp>
          <p:nvSpPr>
            <p:cNvPr id="112" name="Freeform 5"/>
            <p:cNvSpPr>
              <a:spLocks noEditPoints="1"/>
            </p:cNvSpPr>
            <p:nvPr userDrawn="1"/>
          </p:nvSpPr>
          <p:spPr bwMode="auto">
            <a:xfrm>
              <a:off x="6769101" y="5010151"/>
              <a:ext cx="193675" cy="196850"/>
            </a:xfrm>
            <a:custGeom>
              <a:avLst/>
              <a:gdLst>
                <a:gd name="T0" fmla="*/ 267 w 533"/>
                <a:gd name="T1" fmla="*/ 0 h 540"/>
                <a:gd name="T2" fmla="*/ 0 w 533"/>
                <a:gd name="T3" fmla="*/ 272 h 540"/>
                <a:gd name="T4" fmla="*/ 266 w 533"/>
                <a:gd name="T5" fmla="*/ 540 h 540"/>
                <a:gd name="T6" fmla="*/ 531 w 533"/>
                <a:gd name="T7" fmla="*/ 274 h 540"/>
                <a:gd name="T8" fmla="*/ 533 w 533"/>
                <a:gd name="T9" fmla="*/ 269 h 540"/>
                <a:gd name="T10" fmla="*/ 267 w 533"/>
                <a:gd name="T11" fmla="*/ 0 h 540"/>
                <a:gd name="T12" fmla="*/ 267 w 533"/>
                <a:gd name="T13" fmla="*/ 477 h 540"/>
                <a:gd name="T14" fmla="*/ 267 w 533"/>
                <a:gd name="T15" fmla="*/ 477 h 540"/>
                <a:gd name="T16" fmla="*/ 71 w 533"/>
                <a:gd name="T17" fmla="*/ 269 h 540"/>
                <a:gd name="T18" fmla="*/ 266 w 533"/>
                <a:gd name="T19" fmla="*/ 64 h 540"/>
                <a:gd name="T20" fmla="*/ 463 w 533"/>
                <a:gd name="T21" fmla="*/ 272 h 540"/>
                <a:gd name="T22" fmla="*/ 267 w 533"/>
                <a:gd name="T23" fmla="*/ 477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3" h="540">
                  <a:moveTo>
                    <a:pt x="267" y="0"/>
                  </a:moveTo>
                  <a:cubicBezTo>
                    <a:pt x="118" y="0"/>
                    <a:pt x="0" y="119"/>
                    <a:pt x="0" y="272"/>
                  </a:cubicBezTo>
                  <a:cubicBezTo>
                    <a:pt x="0" y="425"/>
                    <a:pt x="115" y="540"/>
                    <a:pt x="266" y="540"/>
                  </a:cubicBezTo>
                  <a:cubicBezTo>
                    <a:pt x="416" y="540"/>
                    <a:pt x="533" y="422"/>
                    <a:pt x="531" y="274"/>
                  </a:cubicBezTo>
                  <a:lnTo>
                    <a:pt x="533" y="269"/>
                  </a:lnTo>
                  <a:cubicBezTo>
                    <a:pt x="533" y="116"/>
                    <a:pt x="419" y="0"/>
                    <a:pt x="267" y="0"/>
                  </a:cubicBezTo>
                  <a:close/>
                  <a:moveTo>
                    <a:pt x="267" y="477"/>
                  </a:moveTo>
                  <a:lnTo>
                    <a:pt x="267" y="477"/>
                  </a:lnTo>
                  <a:cubicBezTo>
                    <a:pt x="157" y="477"/>
                    <a:pt x="71" y="386"/>
                    <a:pt x="71" y="269"/>
                  </a:cubicBezTo>
                  <a:cubicBezTo>
                    <a:pt x="71" y="152"/>
                    <a:pt x="155" y="64"/>
                    <a:pt x="266" y="64"/>
                  </a:cubicBezTo>
                  <a:cubicBezTo>
                    <a:pt x="376" y="64"/>
                    <a:pt x="463" y="155"/>
                    <a:pt x="463" y="272"/>
                  </a:cubicBezTo>
                  <a:cubicBezTo>
                    <a:pt x="463" y="389"/>
                    <a:pt x="379" y="477"/>
                    <a:pt x="267" y="47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3" name="Freeform 6"/>
            <p:cNvSpPr>
              <a:spLocks/>
            </p:cNvSpPr>
            <p:nvPr userDrawn="1"/>
          </p:nvSpPr>
          <p:spPr bwMode="auto">
            <a:xfrm>
              <a:off x="7005639" y="5062539"/>
              <a:ext cx="123825" cy="144463"/>
            </a:xfrm>
            <a:custGeom>
              <a:avLst/>
              <a:gdLst>
                <a:gd name="T0" fmla="*/ 275 w 341"/>
                <a:gd name="T1" fmla="*/ 222 h 397"/>
                <a:gd name="T2" fmla="*/ 167 w 341"/>
                <a:gd name="T3" fmla="*/ 335 h 397"/>
                <a:gd name="T4" fmla="*/ 67 w 341"/>
                <a:gd name="T5" fmla="*/ 226 h 397"/>
                <a:gd name="T6" fmla="*/ 67 w 341"/>
                <a:gd name="T7" fmla="*/ 0 h 397"/>
                <a:gd name="T8" fmla="*/ 0 w 341"/>
                <a:gd name="T9" fmla="*/ 0 h 397"/>
                <a:gd name="T10" fmla="*/ 0 w 341"/>
                <a:gd name="T11" fmla="*/ 240 h 397"/>
                <a:gd name="T12" fmla="*/ 150 w 341"/>
                <a:gd name="T13" fmla="*/ 397 h 397"/>
                <a:gd name="T14" fmla="*/ 275 w 341"/>
                <a:gd name="T15" fmla="*/ 335 h 397"/>
                <a:gd name="T16" fmla="*/ 275 w 341"/>
                <a:gd name="T17" fmla="*/ 389 h 397"/>
                <a:gd name="T18" fmla="*/ 341 w 341"/>
                <a:gd name="T19" fmla="*/ 389 h 397"/>
                <a:gd name="T20" fmla="*/ 341 w 341"/>
                <a:gd name="T21" fmla="*/ 0 h 397"/>
                <a:gd name="T22" fmla="*/ 275 w 341"/>
                <a:gd name="T23" fmla="*/ 0 h 397"/>
                <a:gd name="T24" fmla="*/ 275 w 341"/>
                <a:gd name="T25" fmla="*/ 222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1" h="397">
                  <a:moveTo>
                    <a:pt x="275" y="222"/>
                  </a:moveTo>
                  <a:cubicBezTo>
                    <a:pt x="275" y="289"/>
                    <a:pt x="230" y="335"/>
                    <a:pt x="167" y="335"/>
                  </a:cubicBezTo>
                  <a:cubicBezTo>
                    <a:pt x="104" y="335"/>
                    <a:pt x="67" y="294"/>
                    <a:pt x="67" y="226"/>
                  </a:cubicBezTo>
                  <a:lnTo>
                    <a:pt x="67" y="0"/>
                  </a:lnTo>
                  <a:lnTo>
                    <a:pt x="0" y="0"/>
                  </a:lnTo>
                  <a:lnTo>
                    <a:pt x="0" y="240"/>
                  </a:lnTo>
                  <a:cubicBezTo>
                    <a:pt x="0" y="335"/>
                    <a:pt x="59" y="397"/>
                    <a:pt x="150" y="397"/>
                  </a:cubicBezTo>
                  <a:cubicBezTo>
                    <a:pt x="203" y="397"/>
                    <a:pt x="244" y="376"/>
                    <a:pt x="275" y="335"/>
                  </a:cubicBezTo>
                  <a:lnTo>
                    <a:pt x="275" y="389"/>
                  </a:lnTo>
                  <a:lnTo>
                    <a:pt x="341" y="389"/>
                  </a:lnTo>
                  <a:lnTo>
                    <a:pt x="341" y="0"/>
                  </a:lnTo>
                  <a:lnTo>
                    <a:pt x="275" y="0"/>
                  </a:lnTo>
                  <a:lnTo>
                    <a:pt x="275" y="2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4" name="Freeform 7"/>
            <p:cNvSpPr>
              <a:spLocks/>
            </p:cNvSpPr>
            <p:nvPr userDrawn="1"/>
          </p:nvSpPr>
          <p:spPr bwMode="auto">
            <a:xfrm>
              <a:off x="7167564" y="5021264"/>
              <a:ext cx="85725" cy="185738"/>
            </a:xfrm>
            <a:custGeom>
              <a:avLst/>
              <a:gdLst>
                <a:gd name="T0" fmla="*/ 119 w 239"/>
                <a:gd name="T1" fmla="*/ 0 h 509"/>
                <a:gd name="T2" fmla="*/ 53 w 239"/>
                <a:gd name="T3" fmla="*/ 0 h 509"/>
                <a:gd name="T4" fmla="*/ 53 w 239"/>
                <a:gd name="T5" fmla="*/ 114 h 509"/>
                <a:gd name="T6" fmla="*/ 0 w 239"/>
                <a:gd name="T7" fmla="*/ 114 h 509"/>
                <a:gd name="T8" fmla="*/ 0 w 239"/>
                <a:gd name="T9" fmla="*/ 174 h 509"/>
                <a:gd name="T10" fmla="*/ 53 w 239"/>
                <a:gd name="T11" fmla="*/ 174 h 509"/>
                <a:gd name="T12" fmla="*/ 53 w 239"/>
                <a:gd name="T13" fmla="*/ 397 h 509"/>
                <a:gd name="T14" fmla="*/ 165 w 239"/>
                <a:gd name="T15" fmla="*/ 509 h 509"/>
                <a:gd name="T16" fmla="*/ 235 w 239"/>
                <a:gd name="T17" fmla="*/ 493 h 509"/>
                <a:gd name="T18" fmla="*/ 238 w 239"/>
                <a:gd name="T19" fmla="*/ 491 h 509"/>
                <a:gd name="T20" fmla="*/ 238 w 239"/>
                <a:gd name="T21" fmla="*/ 431 h 509"/>
                <a:gd name="T22" fmla="*/ 230 w 239"/>
                <a:gd name="T23" fmla="*/ 435 h 509"/>
                <a:gd name="T24" fmla="*/ 178 w 239"/>
                <a:gd name="T25" fmla="*/ 448 h 509"/>
                <a:gd name="T26" fmla="*/ 119 w 239"/>
                <a:gd name="T27" fmla="*/ 390 h 509"/>
                <a:gd name="T28" fmla="*/ 119 w 239"/>
                <a:gd name="T29" fmla="*/ 174 h 509"/>
                <a:gd name="T30" fmla="*/ 239 w 239"/>
                <a:gd name="T31" fmla="*/ 174 h 509"/>
                <a:gd name="T32" fmla="*/ 239 w 239"/>
                <a:gd name="T33" fmla="*/ 114 h 509"/>
                <a:gd name="T34" fmla="*/ 119 w 239"/>
                <a:gd name="T35" fmla="*/ 114 h 509"/>
                <a:gd name="T36" fmla="*/ 119 w 239"/>
                <a:gd name="T37" fmla="*/ 0 h 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39" h="509">
                  <a:moveTo>
                    <a:pt x="119" y="0"/>
                  </a:moveTo>
                  <a:lnTo>
                    <a:pt x="53" y="0"/>
                  </a:lnTo>
                  <a:lnTo>
                    <a:pt x="53" y="114"/>
                  </a:lnTo>
                  <a:lnTo>
                    <a:pt x="0" y="114"/>
                  </a:lnTo>
                  <a:lnTo>
                    <a:pt x="0" y="174"/>
                  </a:lnTo>
                  <a:lnTo>
                    <a:pt x="53" y="174"/>
                  </a:lnTo>
                  <a:lnTo>
                    <a:pt x="53" y="397"/>
                  </a:lnTo>
                  <a:cubicBezTo>
                    <a:pt x="53" y="469"/>
                    <a:pt x="92" y="509"/>
                    <a:pt x="165" y="509"/>
                  </a:cubicBezTo>
                  <a:cubicBezTo>
                    <a:pt x="191" y="509"/>
                    <a:pt x="213" y="504"/>
                    <a:pt x="235" y="493"/>
                  </a:cubicBezTo>
                  <a:lnTo>
                    <a:pt x="238" y="491"/>
                  </a:lnTo>
                  <a:lnTo>
                    <a:pt x="238" y="431"/>
                  </a:lnTo>
                  <a:lnTo>
                    <a:pt x="230" y="435"/>
                  </a:lnTo>
                  <a:cubicBezTo>
                    <a:pt x="212" y="444"/>
                    <a:pt x="196" y="448"/>
                    <a:pt x="178" y="448"/>
                  </a:cubicBezTo>
                  <a:cubicBezTo>
                    <a:pt x="139" y="448"/>
                    <a:pt x="119" y="429"/>
                    <a:pt x="119" y="390"/>
                  </a:cubicBezTo>
                  <a:lnTo>
                    <a:pt x="119" y="174"/>
                  </a:lnTo>
                  <a:lnTo>
                    <a:pt x="239" y="174"/>
                  </a:lnTo>
                  <a:lnTo>
                    <a:pt x="239" y="114"/>
                  </a:lnTo>
                  <a:lnTo>
                    <a:pt x="119" y="114"/>
                  </a:lnTo>
                  <a:lnTo>
                    <a:pt x="11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5" name="Freeform 8"/>
            <p:cNvSpPr>
              <a:spLocks noEditPoints="1"/>
            </p:cNvSpPr>
            <p:nvPr userDrawn="1"/>
          </p:nvSpPr>
          <p:spPr bwMode="auto">
            <a:xfrm>
              <a:off x="7383464" y="5059364"/>
              <a:ext cx="147638" cy="147638"/>
            </a:xfrm>
            <a:custGeom>
              <a:avLst/>
              <a:gdLst>
                <a:gd name="T0" fmla="*/ 203 w 405"/>
                <a:gd name="T1" fmla="*/ 0 h 405"/>
                <a:gd name="T2" fmla="*/ 0 w 405"/>
                <a:gd name="T3" fmla="*/ 204 h 405"/>
                <a:gd name="T4" fmla="*/ 201 w 405"/>
                <a:gd name="T5" fmla="*/ 405 h 405"/>
                <a:gd name="T6" fmla="*/ 405 w 405"/>
                <a:gd name="T7" fmla="*/ 201 h 405"/>
                <a:gd name="T8" fmla="*/ 203 w 405"/>
                <a:gd name="T9" fmla="*/ 0 h 405"/>
                <a:gd name="T10" fmla="*/ 203 w 405"/>
                <a:gd name="T11" fmla="*/ 344 h 405"/>
                <a:gd name="T12" fmla="*/ 203 w 405"/>
                <a:gd name="T13" fmla="*/ 344 h 405"/>
                <a:gd name="T14" fmla="*/ 68 w 405"/>
                <a:gd name="T15" fmla="*/ 201 h 405"/>
                <a:gd name="T16" fmla="*/ 201 w 405"/>
                <a:gd name="T17" fmla="*/ 60 h 405"/>
                <a:gd name="T18" fmla="*/ 337 w 405"/>
                <a:gd name="T19" fmla="*/ 204 h 405"/>
                <a:gd name="T20" fmla="*/ 203 w 405"/>
                <a:gd name="T21" fmla="*/ 344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5" h="405">
                  <a:moveTo>
                    <a:pt x="203" y="0"/>
                  </a:moveTo>
                  <a:cubicBezTo>
                    <a:pt x="89" y="0"/>
                    <a:pt x="0" y="89"/>
                    <a:pt x="0" y="204"/>
                  </a:cubicBezTo>
                  <a:cubicBezTo>
                    <a:pt x="0" y="317"/>
                    <a:pt x="89" y="405"/>
                    <a:pt x="201" y="405"/>
                  </a:cubicBezTo>
                  <a:cubicBezTo>
                    <a:pt x="316" y="405"/>
                    <a:pt x="405" y="316"/>
                    <a:pt x="405" y="201"/>
                  </a:cubicBezTo>
                  <a:cubicBezTo>
                    <a:pt x="405" y="88"/>
                    <a:pt x="316" y="0"/>
                    <a:pt x="203" y="0"/>
                  </a:cubicBezTo>
                  <a:close/>
                  <a:moveTo>
                    <a:pt x="203" y="344"/>
                  </a:moveTo>
                  <a:lnTo>
                    <a:pt x="203" y="344"/>
                  </a:lnTo>
                  <a:cubicBezTo>
                    <a:pt x="127" y="344"/>
                    <a:pt x="68" y="282"/>
                    <a:pt x="68" y="201"/>
                  </a:cubicBezTo>
                  <a:cubicBezTo>
                    <a:pt x="68" y="121"/>
                    <a:pt x="126" y="60"/>
                    <a:pt x="201" y="60"/>
                  </a:cubicBezTo>
                  <a:cubicBezTo>
                    <a:pt x="277" y="60"/>
                    <a:pt x="337" y="123"/>
                    <a:pt x="337" y="204"/>
                  </a:cubicBezTo>
                  <a:cubicBezTo>
                    <a:pt x="337" y="284"/>
                    <a:pt x="279" y="344"/>
                    <a:pt x="203" y="3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6" name="Freeform 9"/>
            <p:cNvSpPr>
              <a:spLocks/>
            </p:cNvSpPr>
            <p:nvPr userDrawn="1"/>
          </p:nvSpPr>
          <p:spPr bwMode="auto">
            <a:xfrm>
              <a:off x="7561264" y="5005389"/>
              <a:ext cx="85725" cy="198438"/>
            </a:xfrm>
            <a:custGeom>
              <a:avLst/>
              <a:gdLst>
                <a:gd name="T0" fmla="*/ 171 w 238"/>
                <a:gd name="T1" fmla="*/ 0 h 548"/>
                <a:gd name="T2" fmla="*/ 86 w 238"/>
                <a:gd name="T3" fmla="*/ 31 h 548"/>
                <a:gd name="T4" fmla="*/ 51 w 238"/>
                <a:gd name="T5" fmla="*/ 132 h 548"/>
                <a:gd name="T6" fmla="*/ 51 w 238"/>
                <a:gd name="T7" fmla="*/ 160 h 548"/>
                <a:gd name="T8" fmla="*/ 0 w 238"/>
                <a:gd name="T9" fmla="*/ 160 h 548"/>
                <a:gd name="T10" fmla="*/ 0 w 238"/>
                <a:gd name="T11" fmla="*/ 219 h 548"/>
                <a:gd name="T12" fmla="*/ 51 w 238"/>
                <a:gd name="T13" fmla="*/ 219 h 548"/>
                <a:gd name="T14" fmla="*/ 51 w 238"/>
                <a:gd name="T15" fmla="*/ 548 h 548"/>
                <a:gd name="T16" fmla="*/ 118 w 238"/>
                <a:gd name="T17" fmla="*/ 548 h 548"/>
                <a:gd name="T18" fmla="*/ 118 w 238"/>
                <a:gd name="T19" fmla="*/ 219 h 548"/>
                <a:gd name="T20" fmla="*/ 237 w 238"/>
                <a:gd name="T21" fmla="*/ 219 h 548"/>
                <a:gd name="T22" fmla="*/ 237 w 238"/>
                <a:gd name="T23" fmla="*/ 161 h 548"/>
                <a:gd name="T24" fmla="*/ 117 w 238"/>
                <a:gd name="T25" fmla="*/ 161 h 548"/>
                <a:gd name="T26" fmla="*/ 117 w 238"/>
                <a:gd name="T27" fmla="*/ 135 h 548"/>
                <a:gd name="T28" fmla="*/ 178 w 238"/>
                <a:gd name="T29" fmla="*/ 60 h 548"/>
                <a:gd name="T30" fmla="*/ 232 w 238"/>
                <a:gd name="T31" fmla="*/ 69 h 548"/>
                <a:gd name="T32" fmla="*/ 238 w 238"/>
                <a:gd name="T33" fmla="*/ 71 h 548"/>
                <a:gd name="T34" fmla="*/ 238 w 238"/>
                <a:gd name="T35" fmla="*/ 11 h 548"/>
                <a:gd name="T36" fmla="*/ 235 w 238"/>
                <a:gd name="T37" fmla="*/ 10 h 548"/>
                <a:gd name="T38" fmla="*/ 171 w 238"/>
                <a:gd name="T39" fmla="*/ 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38" h="548">
                  <a:moveTo>
                    <a:pt x="171" y="0"/>
                  </a:moveTo>
                  <a:cubicBezTo>
                    <a:pt x="135" y="0"/>
                    <a:pt x="106" y="11"/>
                    <a:pt x="86" y="31"/>
                  </a:cubicBezTo>
                  <a:cubicBezTo>
                    <a:pt x="63" y="54"/>
                    <a:pt x="51" y="89"/>
                    <a:pt x="51" y="132"/>
                  </a:cubicBezTo>
                  <a:lnTo>
                    <a:pt x="51" y="160"/>
                  </a:lnTo>
                  <a:lnTo>
                    <a:pt x="0" y="160"/>
                  </a:lnTo>
                  <a:lnTo>
                    <a:pt x="0" y="219"/>
                  </a:lnTo>
                  <a:lnTo>
                    <a:pt x="51" y="219"/>
                  </a:lnTo>
                  <a:lnTo>
                    <a:pt x="51" y="548"/>
                  </a:lnTo>
                  <a:lnTo>
                    <a:pt x="118" y="548"/>
                  </a:lnTo>
                  <a:lnTo>
                    <a:pt x="118" y="219"/>
                  </a:lnTo>
                  <a:lnTo>
                    <a:pt x="237" y="219"/>
                  </a:lnTo>
                  <a:lnTo>
                    <a:pt x="237" y="161"/>
                  </a:lnTo>
                  <a:lnTo>
                    <a:pt x="117" y="161"/>
                  </a:lnTo>
                  <a:lnTo>
                    <a:pt x="117" y="135"/>
                  </a:lnTo>
                  <a:cubicBezTo>
                    <a:pt x="117" y="84"/>
                    <a:pt x="137" y="60"/>
                    <a:pt x="178" y="60"/>
                  </a:cubicBezTo>
                  <a:cubicBezTo>
                    <a:pt x="196" y="60"/>
                    <a:pt x="210" y="63"/>
                    <a:pt x="232" y="69"/>
                  </a:cubicBezTo>
                  <a:lnTo>
                    <a:pt x="238" y="71"/>
                  </a:lnTo>
                  <a:lnTo>
                    <a:pt x="238" y="11"/>
                  </a:lnTo>
                  <a:lnTo>
                    <a:pt x="235" y="10"/>
                  </a:lnTo>
                  <a:cubicBezTo>
                    <a:pt x="215" y="3"/>
                    <a:pt x="197" y="0"/>
                    <a:pt x="17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7" name="Freeform 10"/>
            <p:cNvSpPr>
              <a:spLocks/>
            </p:cNvSpPr>
            <p:nvPr userDrawn="1"/>
          </p:nvSpPr>
          <p:spPr bwMode="auto">
            <a:xfrm>
              <a:off x="7773989" y="5013326"/>
              <a:ext cx="152400" cy="190500"/>
            </a:xfrm>
            <a:custGeom>
              <a:avLst/>
              <a:gdLst>
                <a:gd name="T0" fmla="*/ 353 w 421"/>
                <a:gd name="T1" fmla="*/ 228 h 523"/>
                <a:gd name="T2" fmla="*/ 68 w 421"/>
                <a:gd name="T3" fmla="*/ 228 h 523"/>
                <a:gd name="T4" fmla="*/ 68 w 421"/>
                <a:gd name="T5" fmla="*/ 0 h 523"/>
                <a:gd name="T6" fmla="*/ 0 w 421"/>
                <a:gd name="T7" fmla="*/ 0 h 523"/>
                <a:gd name="T8" fmla="*/ 0 w 421"/>
                <a:gd name="T9" fmla="*/ 523 h 523"/>
                <a:gd name="T10" fmla="*/ 68 w 421"/>
                <a:gd name="T11" fmla="*/ 523 h 523"/>
                <a:gd name="T12" fmla="*/ 68 w 421"/>
                <a:gd name="T13" fmla="*/ 292 h 523"/>
                <a:gd name="T14" fmla="*/ 353 w 421"/>
                <a:gd name="T15" fmla="*/ 292 h 523"/>
                <a:gd name="T16" fmla="*/ 353 w 421"/>
                <a:gd name="T17" fmla="*/ 523 h 523"/>
                <a:gd name="T18" fmla="*/ 421 w 421"/>
                <a:gd name="T19" fmla="*/ 523 h 523"/>
                <a:gd name="T20" fmla="*/ 421 w 421"/>
                <a:gd name="T21" fmla="*/ 0 h 523"/>
                <a:gd name="T22" fmla="*/ 353 w 421"/>
                <a:gd name="T23" fmla="*/ 0 h 523"/>
                <a:gd name="T24" fmla="*/ 353 w 421"/>
                <a:gd name="T25" fmla="*/ 228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1" h="523">
                  <a:moveTo>
                    <a:pt x="353" y="228"/>
                  </a:moveTo>
                  <a:lnTo>
                    <a:pt x="68" y="228"/>
                  </a:lnTo>
                  <a:lnTo>
                    <a:pt x="68" y="0"/>
                  </a:lnTo>
                  <a:lnTo>
                    <a:pt x="0" y="0"/>
                  </a:lnTo>
                  <a:lnTo>
                    <a:pt x="0" y="523"/>
                  </a:lnTo>
                  <a:lnTo>
                    <a:pt x="68" y="523"/>
                  </a:lnTo>
                  <a:lnTo>
                    <a:pt x="68" y="292"/>
                  </a:lnTo>
                  <a:lnTo>
                    <a:pt x="353" y="292"/>
                  </a:lnTo>
                  <a:lnTo>
                    <a:pt x="353" y="523"/>
                  </a:lnTo>
                  <a:lnTo>
                    <a:pt x="421" y="523"/>
                  </a:lnTo>
                  <a:lnTo>
                    <a:pt x="421" y="0"/>
                  </a:lnTo>
                  <a:lnTo>
                    <a:pt x="353" y="0"/>
                  </a:lnTo>
                  <a:lnTo>
                    <a:pt x="353" y="2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8" name="Freeform 11"/>
            <p:cNvSpPr>
              <a:spLocks noEditPoints="1"/>
            </p:cNvSpPr>
            <p:nvPr userDrawn="1"/>
          </p:nvSpPr>
          <p:spPr bwMode="auto">
            <a:xfrm>
              <a:off x="7970839" y="5059364"/>
              <a:ext cx="146050" cy="147638"/>
            </a:xfrm>
            <a:custGeom>
              <a:avLst/>
              <a:gdLst>
                <a:gd name="T0" fmla="*/ 202 w 404"/>
                <a:gd name="T1" fmla="*/ 0 h 405"/>
                <a:gd name="T2" fmla="*/ 0 w 404"/>
                <a:gd name="T3" fmla="*/ 204 h 405"/>
                <a:gd name="T4" fmla="*/ 201 w 404"/>
                <a:gd name="T5" fmla="*/ 405 h 405"/>
                <a:gd name="T6" fmla="*/ 404 w 404"/>
                <a:gd name="T7" fmla="*/ 201 h 405"/>
                <a:gd name="T8" fmla="*/ 202 w 404"/>
                <a:gd name="T9" fmla="*/ 0 h 405"/>
                <a:gd name="T10" fmla="*/ 202 w 404"/>
                <a:gd name="T11" fmla="*/ 344 h 405"/>
                <a:gd name="T12" fmla="*/ 202 w 404"/>
                <a:gd name="T13" fmla="*/ 344 h 405"/>
                <a:gd name="T14" fmla="*/ 68 w 404"/>
                <a:gd name="T15" fmla="*/ 201 h 405"/>
                <a:gd name="T16" fmla="*/ 201 w 404"/>
                <a:gd name="T17" fmla="*/ 60 h 405"/>
                <a:gd name="T18" fmla="*/ 336 w 404"/>
                <a:gd name="T19" fmla="*/ 204 h 405"/>
                <a:gd name="T20" fmla="*/ 202 w 404"/>
                <a:gd name="T21" fmla="*/ 344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4" h="405">
                  <a:moveTo>
                    <a:pt x="202" y="0"/>
                  </a:moveTo>
                  <a:cubicBezTo>
                    <a:pt x="89" y="0"/>
                    <a:pt x="0" y="89"/>
                    <a:pt x="0" y="204"/>
                  </a:cubicBezTo>
                  <a:cubicBezTo>
                    <a:pt x="0" y="317"/>
                    <a:pt x="88" y="405"/>
                    <a:pt x="201" y="405"/>
                  </a:cubicBezTo>
                  <a:cubicBezTo>
                    <a:pt x="315" y="405"/>
                    <a:pt x="404" y="316"/>
                    <a:pt x="404" y="201"/>
                  </a:cubicBezTo>
                  <a:cubicBezTo>
                    <a:pt x="404" y="88"/>
                    <a:pt x="316" y="0"/>
                    <a:pt x="202" y="0"/>
                  </a:cubicBezTo>
                  <a:close/>
                  <a:moveTo>
                    <a:pt x="202" y="344"/>
                  </a:moveTo>
                  <a:lnTo>
                    <a:pt x="202" y="344"/>
                  </a:lnTo>
                  <a:cubicBezTo>
                    <a:pt x="127" y="344"/>
                    <a:pt x="68" y="282"/>
                    <a:pt x="68" y="201"/>
                  </a:cubicBezTo>
                  <a:cubicBezTo>
                    <a:pt x="68" y="121"/>
                    <a:pt x="125" y="60"/>
                    <a:pt x="201" y="60"/>
                  </a:cubicBezTo>
                  <a:cubicBezTo>
                    <a:pt x="277" y="60"/>
                    <a:pt x="336" y="123"/>
                    <a:pt x="336" y="204"/>
                  </a:cubicBezTo>
                  <a:cubicBezTo>
                    <a:pt x="336" y="284"/>
                    <a:pt x="279" y="344"/>
                    <a:pt x="202" y="3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9" name="Freeform 12"/>
            <p:cNvSpPr>
              <a:spLocks/>
            </p:cNvSpPr>
            <p:nvPr userDrawn="1"/>
          </p:nvSpPr>
          <p:spPr bwMode="auto">
            <a:xfrm>
              <a:off x="8159751" y="5059364"/>
              <a:ext cx="211138" cy="144463"/>
            </a:xfrm>
            <a:custGeom>
              <a:avLst/>
              <a:gdLst>
                <a:gd name="T0" fmla="*/ 438 w 583"/>
                <a:gd name="T1" fmla="*/ 0 h 397"/>
                <a:gd name="T2" fmla="*/ 305 w 583"/>
                <a:gd name="T3" fmla="*/ 70 h 397"/>
                <a:gd name="T4" fmla="*/ 183 w 583"/>
                <a:gd name="T5" fmla="*/ 0 h 397"/>
                <a:gd name="T6" fmla="*/ 66 w 583"/>
                <a:gd name="T7" fmla="*/ 60 h 397"/>
                <a:gd name="T8" fmla="*/ 66 w 583"/>
                <a:gd name="T9" fmla="*/ 8 h 397"/>
                <a:gd name="T10" fmla="*/ 0 w 583"/>
                <a:gd name="T11" fmla="*/ 8 h 397"/>
                <a:gd name="T12" fmla="*/ 0 w 583"/>
                <a:gd name="T13" fmla="*/ 397 h 397"/>
                <a:gd name="T14" fmla="*/ 66 w 583"/>
                <a:gd name="T15" fmla="*/ 397 h 397"/>
                <a:gd name="T16" fmla="*/ 66 w 583"/>
                <a:gd name="T17" fmla="*/ 176 h 397"/>
                <a:gd name="T18" fmla="*/ 166 w 583"/>
                <a:gd name="T19" fmla="*/ 62 h 397"/>
                <a:gd name="T20" fmla="*/ 258 w 583"/>
                <a:gd name="T21" fmla="*/ 169 h 397"/>
                <a:gd name="T22" fmla="*/ 258 w 583"/>
                <a:gd name="T23" fmla="*/ 397 h 397"/>
                <a:gd name="T24" fmla="*/ 324 w 583"/>
                <a:gd name="T25" fmla="*/ 397 h 397"/>
                <a:gd name="T26" fmla="*/ 324 w 583"/>
                <a:gd name="T27" fmla="*/ 174 h 397"/>
                <a:gd name="T28" fmla="*/ 424 w 583"/>
                <a:gd name="T29" fmla="*/ 62 h 397"/>
                <a:gd name="T30" fmla="*/ 517 w 583"/>
                <a:gd name="T31" fmla="*/ 171 h 397"/>
                <a:gd name="T32" fmla="*/ 517 w 583"/>
                <a:gd name="T33" fmla="*/ 397 h 397"/>
                <a:gd name="T34" fmla="*/ 583 w 583"/>
                <a:gd name="T35" fmla="*/ 397 h 397"/>
                <a:gd name="T36" fmla="*/ 583 w 583"/>
                <a:gd name="T37" fmla="*/ 157 h 397"/>
                <a:gd name="T38" fmla="*/ 438 w 583"/>
                <a:gd name="T39" fmla="*/ 0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83" h="397">
                  <a:moveTo>
                    <a:pt x="438" y="0"/>
                  </a:moveTo>
                  <a:cubicBezTo>
                    <a:pt x="382" y="0"/>
                    <a:pt x="339" y="23"/>
                    <a:pt x="305" y="70"/>
                  </a:cubicBezTo>
                  <a:cubicBezTo>
                    <a:pt x="280" y="25"/>
                    <a:pt x="237" y="0"/>
                    <a:pt x="183" y="0"/>
                  </a:cubicBezTo>
                  <a:cubicBezTo>
                    <a:pt x="124" y="0"/>
                    <a:pt x="89" y="30"/>
                    <a:pt x="66" y="60"/>
                  </a:cubicBezTo>
                  <a:lnTo>
                    <a:pt x="66" y="8"/>
                  </a:lnTo>
                  <a:lnTo>
                    <a:pt x="0" y="8"/>
                  </a:lnTo>
                  <a:lnTo>
                    <a:pt x="0" y="397"/>
                  </a:lnTo>
                  <a:lnTo>
                    <a:pt x="66" y="397"/>
                  </a:lnTo>
                  <a:lnTo>
                    <a:pt x="66" y="176"/>
                  </a:lnTo>
                  <a:cubicBezTo>
                    <a:pt x="66" y="110"/>
                    <a:pt x="109" y="62"/>
                    <a:pt x="166" y="62"/>
                  </a:cubicBezTo>
                  <a:cubicBezTo>
                    <a:pt x="224" y="62"/>
                    <a:pt x="258" y="102"/>
                    <a:pt x="258" y="169"/>
                  </a:cubicBezTo>
                  <a:lnTo>
                    <a:pt x="258" y="397"/>
                  </a:lnTo>
                  <a:lnTo>
                    <a:pt x="324" y="397"/>
                  </a:lnTo>
                  <a:lnTo>
                    <a:pt x="324" y="174"/>
                  </a:lnTo>
                  <a:cubicBezTo>
                    <a:pt x="324" y="96"/>
                    <a:pt x="374" y="62"/>
                    <a:pt x="424" y="62"/>
                  </a:cubicBezTo>
                  <a:cubicBezTo>
                    <a:pt x="483" y="62"/>
                    <a:pt x="517" y="101"/>
                    <a:pt x="517" y="171"/>
                  </a:cubicBezTo>
                  <a:lnTo>
                    <a:pt x="517" y="397"/>
                  </a:lnTo>
                  <a:lnTo>
                    <a:pt x="583" y="397"/>
                  </a:lnTo>
                  <a:lnTo>
                    <a:pt x="583" y="157"/>
                  </a:lnTo>
                  <a:cubicBezTo>
                    <a:pt x="583" y="60"/>
                    <a:pt x="528" y="0"/>
                    <a:pt x="43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0" name="Freeform 13"/>
            <p:cNvSpPr>
              <a:spLocks noEditPoints="1"/>
            </p:cNvSpPr>
            <p:nvPr userDrawn="1"/>
          </p:nvSpPr>
          <p:spPr bwMode="auto">
            <a:xfrm>
              <a:off x="8410576" y="5059364"/>
              <a:ext cx="133350" cy="147638"/>
            </a:xfrm>
            <a:custGeom>
              <a:avLst/>
              <a:gdLst>
                <a:gd name="T0" fmla="*/ 186 w 368"/>
                <a:gd name="T1" fmla="*/ 0 h 405"/>
                <a:gd name="T2" fmla="*/ 0 w 368"/>
                <a:gd name="T3" fmla="*/ 203 h 405"/>
                <a:gd name="T4" fmla="*/ 194 w 368"/>
                <a:gd name="T5" fmla="*/ 405 h 405"/>
                <a:gd name="T6" fmla="*/ 353 w 368"/>
                <a:gd name="T7" fmla="*/ 333 h 405"/>
                <a:gd name="T8" fmla="*/ 357 w 368"/>
                <a:gd name="T9" fmla="*/ 329 h 405"/>
                <a:gd name="T10" fmla="*/ 314 w 368"/>
                <a:gd name="T11" fmla="*/ 291 h 405"/>
                <a:gd name="T12" fmla="*/ 311 w 368"/>
                <a:gd name="T13" fmla="*/ 294 h 405"/>
                <a:gd name="T14" fmla="*/ 195 w 368"/>
                <a:gd name="T15" fmla="*/ 346 h 405"/>
                <a:gd name="T16" fmla="*/ 68 w 368"/>
                <a:gd name="T17" fmla="*/ 231 h 405"/>
                <a:gd name="T18" fmla="*/ 367 w 368"/>
                <a:gd name="T19" fmla="*/ 231 h 405"/>
                <a:gd name="T20" fmla="*/ 367 w 368"/>
                <a:gd name="T21" fmla="*/ 226 h 405"/>
                <a:gd name="T22" fmla="*/ 368 w 368"/>
                <a:gd name="T23" fmla="*/ 206 h 405"/>
                <a:gd name="T24" fmla="*/ 186 w 368"/>
                <a:gd name="T25" fmla="*/ 0 h 405"/>
                <a:gd name="T26" fmla="*/ 185 w 368"/>
                <a:gd name="T27" fmla="*/ 58 h 405"/>
                <a:gd name="T28" fmla="*/ 185 w 368"/>
                <a:gd name="T29" fmla="*/ 58 h 405"/>
                <a:gd name="T30" fmla="*/ 300 w 368"/>
                <a:gd name="T31" fmla="*/ 175 h 405"/>
                <a:gd name="T32" fmla="*/ 68 w 368"/>
                <a:gd name="T33" fmla="*/ 175 h 405"/>
                <a:gd name="T34" fmla="*/ 185 w 368"/>
                <a:gd name="T35" fmla="*/ 58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8" h="405">
                  <a:moveTo>
                    <a:pt x="186" y="0"/>
                  </a:moveTo>
                  <a:cubicBezTo>
                    <a:pt x="80" y="0"/>
                    <a:pt x="0" y="87"/>
                    <a:pt x="0" y="203"/>
                  </a:cubicBezTo>
                  <a:cubicBezTo>
                    <a:pt x="0" y="318"/>
                    <a:pt x="83" y="405"/>
                    <a:pt x="194" y="405"/>
                  </a:cubicBezTo>
                  <a:cubicBezTo>
                    <a:pt x="259" y="405"/>
                    <a:pt x="308" y="383"/>
                    <a:pt x="353" y="333"/>
                  </a:cubicBezTo>
                  <a:lnTo>
                    <a:pt x="357" y="329"/>
                  </a:lnTo>
                  <a:lnTo>
                    <a:pt x="314" y="291"/>
                  </a:lnTo>
                  <a:lnTo>
                    <a:pt x="311" y="294"/>
                  </a:lnTo>
                  <a:cubicBezTo>
                    <a:pt x="277" y="329"/>
                    <a:pt x="240" y="346"/>
                    <a:pt x="195" y="346"/>
                  </a:cubicBezTo>
                  <a:cubicBezTo>
                    <a:pt x="128" y="346"/>
                    <a:pt x="77" y="300"/>
                    <a:pt x="68" y="231"/>
                  </a:cubicBezTo>
                  <a:lnTo>
                    <a:pt x="367" y="231"/>
                  </a:lnTo>
                  <a:lnTo>
                    <a:pt x="367" y="226"/>
                  </a:lnTo>
                  <a:cubicBezTo>
                    <a:pt x="368" y="217"/>
                    <a:pt x="368" y="211"/>
                    <a:pt x="368" y="206"/>
                  </a:cubicBezTo>
                  <a:cubicBezTo>
                    <a:pt x="368" y="83"/>
                    <a:pt x="295" y="0"/>
                    <a:pt x="186" y="0"/>
                  </a:cubicBezTo>
                  <a:close/>
                  <a:moveTo>
                    <a:pt x="185" y="58"/>
                  </a:moveTo>
                  <a:lnTo>
                    <a:pt x="185" y="58"/>
                  </a:lnTo>
                  <a:cubicBezTo>
                    <a:pt x="259" y="58"/>
                    <a:pt x="293" y="117"/>
                    <a:pt x="300" y="175"/>
                  </a:cubicBezTo>
                  <a:lnTo>
                    <a:pt x="68" y="175"/>
                  </a:lnTo>
                  <a:cubicBezTo>
                    <a:pt x="78" y="106"/>
                    <a:pt x="125" y="58"/>
                    <a:pt x="185" y="5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1" name="Freeform 14"/>
            <p:cNvSpPr>
              <a:spLocks/>
            </p:cNvSpPr>
            <p:nvPr userDrawn="1"/>
          </p:nvSpPr>
          <p:spPr bwMode="auto">
            <a:xfrm>
              <a:off x="8675689" y="5013326"/>
              <a:ext cx="180975" cy="190500"/>
            </a:xfrm>
            <a:custGeom>
              <a:avLst/>
              <a:gdLst>
                <a:gd name="T0" fmla="*/ 250 w 500"/>
                <a:gd name="T1" fmla="*/ 275 h 523"/>
                <a:gd name="T2" fmla="*/ 63 w 500"/>
                <a:gd name="T3" fmla="*/ 0 h 523"/>
                <a:gd name="T4" fmla="*/ 0 w 500"/>
                <a:gd name="T5" fmla="*/ 0 h 523"/>
                <a:gd name="T6" fmla="*/ 0 w 500"/>
                <a:gd name="T7" fmla="*/ 523 h 523"/>
                <a:gd name="T8" fmla="*/ 66 w 500"/>
                <a:gd name="T9" fmla="*/ 523 h 523"/>
                <a:gd name="T10" fmla="*/ 66 w 500"/>
                <a:gd name="T11" fmla="*/ 120 h 523"/>
                <a:gd name="T12" fmla="*/ 247 w 500"/>
                <a:gd name="T13" fmla="*/ 382 h 523"/>
                <a:gd name="T14" fmla="*/ 253 w 500"/>
                <a:gd name="T15" fmla="*/ 382 h 523"/>
                <a:gd name="T16" fmla="*/ 432 w 500"/>
                <a:gd name="T17" fmla="*/ 120 h 523"/>
                <a:gd name="T18" fmla="*/ 432 w 500"/>
                <a:gd name="T19" fmla="*/ 523 h 523"/>
                <a:gd name="T20" fmla="*/ 500 w 500"/>
                <a:gd name="T21" fmla="*/ 523 h 523"/>
                <a:gd name="T22" fmla="*/ 500 w 500"/>
                <a:gd name="T23" fmla="*/ 0 h 523"/>
                <a:gd name="T24" fmla="*/ 432 w 500"/>
                <a:gd name="T25" fmla="*/ 3 h 523"/>
                <a:gd name="T26" fmla="*/ 250 w 500"/>
                <a:gd name="T27" fmla="*/ 275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00" h="523">
                  <a:moveTo>
                    <a:pt x="250" y="275"/>
                  </a:moveTo>
                  <a:lnTo>
                    <a:pt x="63" y="0"/>
                  </a:lnTo>
                  <a:lnTo>
                    <a:pt x="0" y="0"/>
                  </a:lnTo>
                  <a:lnTo>
                    <a:pt x="0" y="523"/>
                  </a:lnTo>
                  <a:lnTo>
                    <a:pt x="66" y="523"/>
                  </a:lnTo>
                  <a:lnTo>
                    <a:pt x="66" y="120"/>
                  </a:lnTo>
                  <a:lnTo>
                    <a:pt x="247" y="382"/>
                  </a:lnTo>
                  <a:lnTo>
                    <a:pt x="253" y="382"/>
                  </a:lnTo>
                  <a:lnTo>
                    <a:pt x="432" y="120"/>
                  </a:lnTo>
                  <a:lnTo>
                    <a:pt x="432" y="523"/>
                  </a:lnTo>
                  <a:lnTo>
                    <a:pt x="500" y="523"/>
                  </a:lnTo>
                  <a:lnTo>
                    <a:pt x="500" y="0"/>
                  </a:lnTo>
                  <a:lnTo>
                    <a:pt x="432" y="3"/>
                  </a:lnTo>
                  <a:lnTo>
                    <a:pt x="250" y="2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2" name="Freeform 15"/>
            <p:cNvSpPr>
              <a:spLocks noEditPoints="1"/>
            </p:cNvSpPr>
            <p:nvPr userDrawn="1"/>
          </p:nvSpPr>
          <p:spPr bwMode="auto">
            <a:xfrm>
              <a:off x="8901114" y="5059364"/>
              <a:ext cx="133350" cy="147638"/>
            </a:xfrm>
            <a:custGeom>
              <a:avLst/>
              <a:gdLst>
                <a:gd name="T0" fmla="*/ 187 w 369"/>
                <a:gd name="T1" fmla="*/ 0 h 405"/>
                <a:gd name="T2" fmla="*/ 0 w 369"/>
                <a:gd name="T3" fmla="*/ 203 h 405"/>
                <a:gd name="T4" fmla="*/ 194 w 369"/>
                <a:gd name="T5" fmla="*/ 405 h 405"/>
                <a:gd name="T6" fmla="*/ 354 w 369"/>
                <a:gd name="T7" fmla="*/ 333 h 405"/>
                <a:gd name="T8" fmla="*/ 358 w 369"/>
                <a:gd name="T9" fmla="*/ 329 h 405"/>
                <a:gd name="T10" fmla="*/ 315 w 369"/>
                <a:gd name="T11" fmla="*/ 291 h 405"/>
                <a:gd name="T12" fmla="*/ 311 w 369"/>
                <a:gd name="T13" fmla="*/ 294 h 405"/>
                <a:gd name="T14" fmla="*/ 196 w 369"/>
                <a:gd name="T15" fmla="*/ 346 h 405"/>
                <a:gd name="T16" fmla="*/ 69 w 369"/>
                <a:gd name="T17" fmla="*/ 231 h 405"/>
                <a:gd name="T18" fmla="*/ 367 w 369"/>
                <a:gd name="T19" fmla="*/ 231 h 405"/>
                <a:gd name="T20" fmla="*/ 368 w 369"/>
                <a:gd name="T21" fmla="*/ 226 h 405"/>
                <a:gd name="T22" fmla="*/ 369 w 369"/>
                <a:gd name="T23" fmla="*/ 206 h 405"/>
                <a:gd name="T24" fmla="*/ 187 w 369"/>
                <a:gd name="T25" fmla="*/ 0 h 405"/>
                <a:gd name="T26" fmla="*/ 186 w 369"/>
                <a:gd name="T27" fmla="*/ 58 h 405"/>
                <a:gd name="T28" fmla="*/ 186 w 369"/>
                <a:gd name="T29" fmla="*/ 58 h 405"/>
                <a:gd name="T30" fmla="*/ 300 w 369"/>
                <a:gd name="T31" fmla="*/ 175 h 405"/>
                <a:gd name="T32" fmla="*/ 69 w 369"/>
                <a:gd name="T33" fmla="*/ 175 h 405"/>
                <a:gd name="T34" fmla="*/ 186 w 369"/>
                <a:gd name="T35" fmla="*/ 58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9" h="405">
                  <a:moveTo>
                    <a:pt x="187" y="0"/>
                  </a:moveTo>
                  <a:cubicBezTo>
                    <a:pt x="81" y="0"/>
                    <a:pt x="0" y="87"/>
                    <a:pt x="0" y="203"/>
                  </a:cubicBezTo>
                  <a:cubicBezTo>
                    <a:pt x="0" y="318"/>
                    <a:pt x="84" y="405"/>
                    <a:pt x="194" y="405"/>
                  </a:cubicBezTo>
                  <a:cubicBezTo>
                    <a:pt x="260" y="405"/>
                    <a:pt x="309" y="383"/>
                    <a:pt x="354" y="333"/>
                  </a:cubicBezTo>
                  <a:lnTo>
                    <a:pt x="358" y="329"/>
                  </a:lnTo>
                  <a:lnTo>
                    <a:pt x="315" y="291"/>
                  </a:lnTo>
                  <a:lnTo>
                    <a:pt x="311" y="294"/>
                  </a:lnTo>
                  <a:cubicBezTo>
                    <a:pt x="278" y="329"/>
                    <a:pt x="241" y="346"/>
                    <a:pt x="196" y="346"/>
                  </a:cubicBezTo>
                  <a:cubicBezTo>
                    <a:pt x="128" y="346"/>
                    <a:pt x="78" y="300"/>
                    <a:pt x="69" y="231"/>
                  </a:cubicBezTo>
                  <a:lnTo>
                    <a:pt x="367" y="231"/>
                  </a:lnTo>
                  <a:lnTo>
                    <a:pt x="368" y="226"/>
                  </a:lnTo>
                  <a:cubicBezTo>
                    <a:pt x="369" y="217"/>
                    <a:pt x="369" y="211"/>
                    <a:pt x="369" y="206"/>
                  </a:cubicBezTo>
                  <a:cubicBezTo>
                    <a:pt x="369" y="83"/>
                    <a:pt x="296" y="0"/>
                    <a:pt x="187" y="0"/>
                  </a:cubicBezTo>
                  <a:close/>
                  <a:moveTo>
                    <a:pt x="186" y="58"/>
                  </a:moveTo>
                  <a:lnTo>
                    <a:pt x="186" y="58"/>
                  </a:lnTo>
                  <a:cubicBezTo>
                    <a:pt x="260" y="58"/>
                    <a:pt x="293" y="117"/>
                    <a:pt x="300" y="175"/>
                  </a:cubicBezTo>
                  <a:lnTo>
                    <a:pt x="69" y="175"/>
                  </a:lnTo>
                  <a:cubicBezTo>
                    <a:pt x="79" y="106"/>
                    <a:pt x="126" y="58"/>
                    <a:pt x="186" y="5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3" name="Freeform 16"/>
            <p:cNvSpPr>
              <a:spLocks noEditPoints="1"/>
            </p:cNvSpPr>
            <p:nvPr userDrawn="1"/>
          </p:nvSpPr>
          <p:spPr bwMode="auto">
            <a:xfrm>
              <a:off x="9067801" y="5005389"/>
              <a:ext cx="141288" cy="201613"/>
            </a:xfrm>
            <a:custGeom>
              <a:avLst/>
              <a:gdLst>
                <a:gd name="T0" fmla="*/ 325 w 392"/>
                <a:gd name="T1" fmla="*/ 218 h 553"/>
                <a:gd name="T2" fmla="*/ 186 w 392"/>
                <a:gd name="T3" fmla="*/ 148 h 553"/>
                <a:gd name="T4" fmla="*/ 0 w 392"/>
                <a:gd name="T5" fmla="*/ 351 h 553"/>
                <a:gd name="T6" fmla="*/ 186 w 392"/>
                <a:gd name="T7" fmla="*/ 553 h 553"/>
                <a:gd name="T8" fmla="*/ 325 w 392"/>
                <a:gd name="T9" fmla="*/ 480 h 553"/>
                <a:gd name="T10" fmla="*/ 325 w 392"/>
                <a:gd name="T11" fmla="*/ 545 h 553"/>
                <a:gd name="T12" fmla="*/ 392 w 392"/>
                <a:gd name="T13" fmla="*/ 545 h 553"/>
                <a:gd name="T14" fmla="*/ 392 w 392"/>
                <a:gd name="T15" fmla="*/ 0 h 553"/>
                <a:gd name="T16" fmla="*/ 325 w 392"/>
                <a:gd name="T17" fmla="*/ 0 h 553"/>
                <a:gd name="T18" fmla="*/ 325 w 392"/>
                <a:gd name="T19" fmla="*/ 218 h 553"/>
                <a:gd name="T20" fmla="*/ 196 w 392"/>
                <a:gd name="T21" fmla="*/ 492 h 553"/>
                <a:gd name="T22" fmla="*/ 196 w 392"/>
                <a:gd name="T23" fmla="*/ 492 h 553"/>
                <a:gd name="T24" fmla="*/ 68 w 392"/>
                <a:gd name="T25" fmla="*/ 349 h 553"/>
                <a:gd name="T26" fmla="*/ 196 w 392"/>
                <a:gd name="T27" fmla="*/ 209 h 553"/>
                <a:gd name="T28" fmla="*/ 328 w 392"/>
                <a:gd name="T29" fmla="*/ 351 h 553"/>
                <a:gd name="T30" fmla="*/ 196 w 392"/>
                <a:gd name="T31" fmla="*/ 492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2" h="553">
                  <a:moveTo>
                    <a:pt x="325" y="218"/>
                  </a:moveTo>
                  <a:cubicBezTo>
                    <a:pt x="289" y="172"/>
                    <a:pt x="242" y="148"/>
                    <a:pt x="186" y="148"/>
                  </a:cubicBezTo>
                  <a:cubicBezTo>
                    <a:pt x="96" y="148"/>
                    <a:pt x="0" y="219"/>
                    <a:pt x="0" y="351"/>
                  </a:cubicBezTo>
                  <a:cubicBezTo>
                    <a:pt x="0" y="482"/>
                    <a:pt x="96" y="553"/>
                    <a:pt x="186" y="553"/>
                  </a:cubicBezTo>
                  <a:cubicBezTo>
                    <a:pt x="242" y="553"/>
                    <a:pt x="288" y="529"/>
                    <a:pt x="325" y="480"/>
                  </a:cubicBezTo>
                  <a:lnTo>
                    <a:pt x="325" y="545"/>
                  </a:lnTo>
                  <a:lnTo>
                    <a:pt x="392" y="545"/>
                  </a:lnTo>
                  <a:lnTo>
                    <a:pt x="392" y="0"/>
                  </a:lnTo>
                  <a:lnTo>
                    <a:pt x="325" y="0"/>
                  </a:lnTo>
                  <a:lnTo>
                    <a:pt x="325" y="218"/>
                  </a:lnTo>
                  <a:close/>
                  <a:moveTo>
                    <a:pt x="196" y="492"/>
                  </a:moveTo>
                  <a:lnTo>
                    <a:pt x="196" y="492"/>
                  </a:lnTo>
                  <a:cubicBezTo>
                    <a:pt x="122" y="492"/>
                    <a:pt x="68" y="432"/>
                    <a:pt x="68" y="349"/>
                  </a:cubicBezTo>
                  <a:cubicBezTo>
                    <a:pt x="68" y="267"/>
                    <a:pt x="121" y="209"/>
                    <a:pt x="196" y="209"/>
                  </a:cubicBezTo>
                  <a:cubicBezTo>
                    <a:pt x="261" y="209"/>
                    <a:pt x="328" y="261"/>
                    <a:pt x="328" y="351"/>
                  </a:cubicBezTo>
                  <a:cubicBezTo>
                    <a:pt x="328" y="438"/>
                    <a:pt x="259" y="492"/>
                    <a:pt x="196" y="4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4" name="Rectangle 17"/>
            <p:cNvSpPr>
              <a:spLocks noChangeArrowheads="1"/>
            </p:cNvSpPr>
            <p:nvPr userDrawn="1"/>
          </p:nvSpPr>
          <p:spPr bwMode="auto">
            <a:xfrm>
              <a:off x="9259889" y="5010151"/>
              <a:ext cx="26988" cy="254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5" name="Rectangle 18"/>
            <p:cNvSpPr>
              <a:spLocks noChangeArrowheads="1"/>
            </p:cNvSpPr>
            <p:nvPr userDrawn="1"/>
          </p:nvSpPr>
          <p:spPr bwMode="auto">
            <a:xfrm>
              <a:off x="9261476" y="5062539"/>
              <a:ext cx="23813" cy="1412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6" name="Freeform 19"/>
            <p:cNvSpPr>
              <a:spLocks noEditPoints="1"/>
            </p:cNvSpPr>
            <p:nvPr userDrawn="1"/>
          </p:nvSpPr>
          <p:spPr bwMode="auto">
            <a:xfrm>
              <a:off x="9328151" y="5060951"/>
              <a:ext cx="123825" cy="146050"/>
            </a:xfrm>
            <a:custGeom>
              <a:avLst/>
              <a:gdLst>
                <a:gd name="T0" fmla="*/ 302 w 343"/>
                <a:gd name="T1" fmla="*/ 43 h 403"/>
                <a:gd name="T2" fmla="*/ 176 w 343"/>
                <a:gd name="T3" fmla="*/ 0 h 403"/>
                <a:gd name="T4" fmla="*/ 37 w 343"/>
                <a:gd name="T5" fmla="*/ 33 h 403"/>
                <a:gd name="T6" fmla="*/ 32 w 343"/>
                <a:gd name="T7" fmla="*/ 35 h 403"/>
                <a:gd name="T8" fmla="*/ 53 w 343"/>
                <a:gd name="T9" fmla="*/ 91 h 403"/>
                <a:gd name="T10" fmla="*/ 58 w 343"/>
                <a:gd name="T11" fmla="*/ 88 h 403"/>
                <a:gd name="T12" fmla="*/ 170 w 343"/>
                <a:gd name="T13" fmla="*/ 62 h 403"/>
                <a:gd name="T14" fmla="*/ 277 w 343"/>
                <a:gd name="T15" fmla="*/ 159 h 403"/>
                <a:gd name="T16" fmla="*/ 277 w 343"/>
                <a:gd name="T17" fmla="*/ 164 h 403"/>
                <a:gd name="T18" fmla="*/ 167 w 343"/>
                <a:gd name="T19" fmla="*/ 149 h 403"/>
                <a:gd name="T20" fmla="*/ 0 w 343"/>
                <a:gd name="T21" fmla="*/ 280 h 403"/>
                <a:gd name="T22" fmla="*/ 146 w 343"/>
                <a:gd name="T23" fmla="*/ 403 h 403"/>
                <a:gd name="T24" fmla="*/ 277 w 343"/>
                <a:gd name="T25" fmla="*/ 347 h 403"/>
                <a:gd name="T26" fmla="*/ 277 w 343"/>
                <a:gd name="T27" fmla="*/ 395 h 403"/>
                <a:gd name="T28" fmla="*/ 343 w 343"/>
                <a:gd name="T29" fmla="*/ 395 h 403"/>
                <a:gd name="T30" fmla="*/ 343 w 343"/>
                <a:gd name="T31" fmla="*/ 158 h 403"/>
                <a:gd name="T32" fmla="*/ 302 w 343"/>
                <a:gd name="T33" fmla="*/ 43 h 403"/>
                <a:gd name="T34" fmla="*/ 278 w 343"/>
                <a:gd name="T35" fmla="*/ 219 h 403"/>
                <a:gd name="T36" fmla="*/ 278 w 343"/>
                <a:gd name="T37" fmla="*/ 219 h 403"/>
                <a:gd name="T38" fmla="*/ 278 w 343"/>
                <a:gd name="T39" fmla="*/ 251 h 403"/>
                <a:gd name="T40" fmla="*/ 157 w 343"/>
                <a:gd name="T41" fmla="*/ 347 h 403"/>
                <a:gd name="T42" fmla="*/ 67 w 343"/>
                <a:gd name="T43" fmla="*/ 275 h 403"/>
                <a:gd name="T44" fmla="*/ 173 w 343"/>
                <a:gd name="T45" fmla="*/ 204 h 403"/>
                <a:gd name="T46" fmla="*/ 278 w 343"/>
                <a:gd name="T47" fmla="*/ 219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43" h="403">
                  <a:moveTo>
                    <a:pt x="302" y="43"/>
                  </a:moveTo>
                  <a:cubicBezTo>
                    <a:pt x="274" y="15"/>
                    <a:pt x="230" y="0"/>
                    <a:pt x="176" y="0"/>
                  </a:cubicBezTo>
                  <a:cubicBezTo>
                    <a:pt x="116" y="0"/>
                    <a:pt x="74" y="16"/>
                    <a:pt x="37" y="33"/>
                  </a:cubicBezTo>
                  <a:lnTo>
                    <a:pt x="32" y="35"/>
                  </a:lnTo>
                  <a:lnTo>
                    <a:pt x="53" y="91"/>
                  </a:lnTo>
                  <a:lnTo>
                    <a:pt x="58" y="88"/>
                  </a:lnTo>
                  <a:cubicBezTo>
                    <a:pt x="98" y="70"/>
                    <a:pt x="132" y="62"/>
                    <a:pt x="170" y="62"/>
                  </a:cubicBezTo>
                  <a:cubicBezTo>
                    <a:pt x="240" y="62"/>
                    <a:pt x="277" y="95"/>
                    <a:pt x="277" y="159"/>
                  </a:cubicBezTo>
                  <a:lnTo>
                    <a:pt x="277" y="164"/>
                  </a:lnTo>
                  <a:cubicBezTo>
                    <a:pt x="249" y="156"/>
                    <a:pt x="215" y="149"/>
                    <a:pt x="167" y="149"/>
                  </a:cubicBezTo>
                  <a:cubicBezTo>
                    <a:pt x="62" y="149"/>
                    <a:pt x="0" y="198"/>
                    <a:pt x="0" y="280"/>
                  </a:cubicBezTo>
                  <a:cubicBezTo>
                    <a:pt x="0" y="361"/>
                    <a:pt x="73" y="403"/>
                    <a:pt x="146" y="403"/>
                  </a:cubicBezTo>
                  <a:cubicBezTo>
                    <a:pt x="210" y="403"/>
                    <a:pt x="252" y="375"/>
                    <a:pt x="277" y="347"/>
                  </a:cubicBezTo>
                  <a:lnTo>
                    <a:pt x="277" y="395"/>
                  </a:lnTo>
                  <a:lnTo>
                    <a:pt x="343" y="395"/>
                  </a:lnTo>
                  <a:lnTo>
                    <a:pt x="343" y="158"/>
                  </a:lnTo>
                  <a:cubicBezTo>
                    <a:pt x="343" y="109"/>
                    <a:pt x="330" y="71"/>
                    <a:pt x="302" y="43"/>
                  </a:cubicBezTo>
                  <a:close/>
                  <a:moveTo>
                    <a:pt x="278" y="219"/>
                  </a:moveTo>
                  <a:lnTo>
                    <a:pt x="278" y="219"/>
                  </a:lnTo>
                  <a:lnTo>
                    <a:pt x="278" y="251"/>
                  </a:lnTo>
                  <a:cubicBezTo>
                    <a:pt x="278" y="305"/>
                    <a:pt x="226" y="347"/>
                    <a:pt x="157" y="347"/>
                  </a:cubicBezTo>
                  <a:cubicBezTo>
                    <a:pt x="114" y="347"/>
                    <a:pt x="67" y="325"/>
                    <a:pt x="67" y="275"/>
                  </a:cubicBezTo>
                  <a:cubicBezTo>
                    <a:pt x="67" y="232"/>
                    <a:pt x="108" y="204"/>
                    <a:pt x="173" y="204"/>
                  </a:cubicBezTo>
                  <a:cubicBezTo>
                    <a:pt x="218" y="204"/>
                    <a:pt x="254" y="213"/>
                    <a:pt x="278" y="2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7" name="Freeform 20"/>
            <p:cNvSpPr>
              <a:spLocks/>
            </p:cNvSpPr>
            <p:nvPr userDrawn="1"/>
          </p:nvSpPr>
          <p:spPr bwMode="auto">
            <a:xfrm>
              <a:off x="8548689" y="4556126"/>
              <a:ext cx="241300" cy="314325"/>
            </a:xfrm>
            <a:custGeom>
              <a:avLst/>
              <a:gdLst>
                <a:gd name="T0" fmla="*/ 398 w 666"/>
                <a:gd name="T1" fmla="*/ 351 h 867"/>
                <a:gd name="T2" fmla="*/ 217 w 666"/>
                <a:gd name="T3" fmla="*/ 240 h 867"/>
                <a:gd name="T4" fmla="*/ 217 w 666"/>
                <a:gd name="T5" fmla="*/ 238 h 867"/>
                <a:gd name="T6" fmla="*/ 325 w 666"/>
                <a:gd name="T7" fmla="*/ 164 h 867"/>
                <a:gd name="T8" fmla="*/ 489 w 666"/>
                <a:gd name="T9" fmla="*/ 213 h 867"/>
                <a:gd name="T10" fmla="*/ 529 w 666"/>
                <a:gd name="T11" fmla="*/ 223 h 867"/>
                <a:gd name="T12" fmla="*/ 579 w 666"/>
                <a:gd name="T13" fmla="*/ 196 h 867"/>
                <a:gd name="T14" fmla="*/ 580 w 666"/>
                <a:gd name="T15" fmla="*/ 196 h 867"/>
                <a:gd name="T16" fmla="*/ 640 w 666"/>
                <a:gd name="T17" fmla="*/ 108 h 867"/>
                <a:gd name="T18" fmla="*/ 327 w 666"/>
                <a:gd name="T19" fmla="*/ 0 h 867"/>
                <a:gd name="T20" fmla="*/ 32 w 666"/>
                <a:gd name="T21" fmla="*/ 255 h 867"/>
                <a:gd name="T22" fmla="*/ 32 w 666"/>
                <a:gd name="T23" fmla="*/ 257 h 867"/>
                <a:gd name="T24" fmla="*/ 312 w 666"/>
                <a:gd name="T25" fmla="*/ 515 h 867"/>
                <a:gd name="T26" fmla="*/ 482 w 666"/>
                <a:gd name="T27" fmla="*/ 622 h 867"/>
                <a:gd name="T28" fmla="*/ 482 w 666"/>
                <a:gd name="T29" fmla="*/ 624 h 867"/>
                <a:gd name="T30" fmla="*/ 360 w 666"/>
                <a:gd name="T31" fmla="*/ 704 h 867"/>
                <a:gd name="T32" fmla="*/ 187 w 666"/>
                <a:gd name="T33" fmla="*/ 664 h 867"/>
                <a:gd name="T34" fmla="*/ 111 w 666"/>
                <a:gd name="T35" fmla="*/ 631 h 867"/>
                <a:gd name="T36" fmla="*/ 65 w 666"/>
                <a:gd name="T37" fmla="*/ 654 h 867"/>
                <a:gd name="T38" fmla="*/ 65 w 666"/>
                <a:gd name="T39" fmla="*/ 655 h 867"/>
                <a:gd name="T40" fmla="*/ 64 w 666"/>
                <a:gd name="T41" fmla="*/ 656 h 867"/>
                <a:gd name="T42" fmla="*/ 63 w 666"/>
                <a:gd name="T43" fmla="*/ 657 h 867"/>
                <a:gd name="T44" fmla="*/ 0 w 666"/>
                <a:gd name="T45" fmla="*/ 734 h 867"/>
                <a:gd name="T46" fmla="*/ 8 w 666"/>
                <a:gd name="T47" fmla="*/ 740 h 867"/>
                <a:gd name="T48" fmla="*/ 356 w 666"/>
                <a:gd name="T49" fmla="*/ 867 h 867"/>
                <a:gd name="T50" fmla="*/ 666 w 666"/>
                <a:gd name="T51" fmla="*/ 606 h 867"/>
                <a:gd name="T52" fmla="*/ 666 w 666"/>
                <a:gd name="T53" fmla="*/ 604 h 867"/>
                <a:gd name="T54" fmla="*/ 398 w 666"/>
                <a:gd name="T55" fmla="*/ 351 h 8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66" h="867">
                  <a:moveTo>
                    <a:pt x="398" y="351"/>
                  </a:moveTo>
                  <a:cubicBezTo>
                    <a:pt x="253" y="313"/>
                    <a:pt x="217" y="295"/>
                    <a:pt x="217" y="240"/>
                  </a:cubicBezTo>
                  <a:lnTo>
                    <a:pt x="217" y="238"/>
                  </a:lnTo>
                  <a:cubicBezTo>
                    <a:pt x="217" y="197"/>
                    <a:pt x="254" y="164"/>
                    <a:pt x="325" y="164"/>
                  </a:cubicBezTo>
                  <a:cubicBezTo>
                    <a:pt x="378" y="164"/>
                    <a:pt x="433" y="182"/>
                    <a:pt x="489" y="213"/>
                  </a:cubicBezTo>
                  <a:cubicBezTo>
                    <a:pt x="499" y="218"/>
                    <a:pt x="510" y="223"/>
                    <a:pt x="529" y="223"/>
                  </a:cubicBezTo>
                  <a:cubicBezTo>
                    <a:pt x="551" y="223"/>
                    <a:pt x="568" y="213"/>
                    <a:pt x="579" y="196"/>
                  </a:cubicBezTo>
                  <a:lnTo>
                    <a:pt x="580" y="196"/>
                  </a:lnTo>
                  <a:lnTo>
                    <a:pt x="640" y="108"/>
                  </a:lnTo>
                  <a:cubicBezTo>
                    <a:pt x="555" y="39"/>
                    <a:pt x="450" y="0"/>
                    <a:pt x="327" y="0"/>
                  </a:cubicBezTo>
                  <a:cubicBezTo>
                    <a:pt x="155" y="0"/>
                    <a:pt x="32" y="102"/>
                    <a:pt x="32" y="255"/>
                  </a:cubicBezTo>
                  <a:lnTo>
                    <a:pt x="32" y="257"/>
                  </a:lnTo>
                  <a:cubicBezTo>
                    <a:pt x="32" y="424"/>
                    <a:pt x="142" y="471"/>
                    <a:pt x="312" y="515"/>
                  </a:cubicBezTo>
                  <a:cubicBezTo>
                    <a:pt x="453" y="551"/>
                    <a:pt x="482" y="575"/>
                    <a:pt x="482" y="622"/>
                  </a:cubicBezTo>
                  <a:lnTo>
                    <a:pt x="482" y="624"/>
                  </a:lnTo>
                  <a:cubicBezTo>
                    <a:pt x="482" y="674"/>
                    <a:pt x="436" y="704"/>
                    <a:pt x="360" y="704"/>
                  </a:cubicBezTo>
                  <a:cubicBezTo>
                    <a:pt x="297" y="704"/>
                    <a:pt x="239" y="693"/>
                    <a:pt x="187" y="664"/>
                  </a:cubicBezTo>
                  <a:cubicBezTo>
                    <a:pt x="144" y="641"/>
                    <a:pt x="129" y="632"/>
                    <a:pt x="111" y="631"/>
                  </a:cubicBezTo>
                  <a:cubicBezTo>
                    <a:pt x="90" y="630"/>
                    <a:pt x="77" y="638"/>
                    <a:pt x="65" y="654"/>
                  </a:cubicBezTo>
                  <a:cubicBezTo>
                    <a:pt x="65" y="654"/>
                    <a:pt x="65" y="655"/>
                    <a:pt x="65" y="655"/>
                  </a:cubicBezTo>
                  <a:lnTo>
                    <a:pt x="64" y="656"/>
                  </a:lnTo>
                  <a:cubicBezTo>
                    <a:pt x="63" y="656"/>
                    <a:pt x="63" y="657"/>
                    <a:pt x="63" y="657"/>
                  </a:cubicBezTo>
                  <a:lnTo>
                    <a:pt x="0" y="734"/>
                  </a:lnTo>
                  <a:cubicBezTo>
                    <a:pt x="0" y="734"/>
                    <a:pt x="7" y="739"/>
                    <a:pt x="8" y="740"/>
                  </a:cubicBezTo>
                  <a:cubicBezTo>
                    <a:pt x="107" y="825"/>
                    <a:pt x="232" y="867"/>
                    <a:pt x="356" y="867"/>
                  </a:cubicBezTo>
                  <a:cubicBezTo>
                    <a:pt x="538" y="867"/>
                    <a:pt x="666" y="773"/>
                    <a:pt x="666" y="606"/>
                  </a:cubicBezTo>
                  <a:lnTo>
                    <a:pt x="666" y="604"/>
                  </a:lnTo>
                  <a:cubicBezTo>
                    <a:pt x="666" y="457"/>
                    <a:pt x="569" y="395"/>
                    <a:pt x="398" y="3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8" name="Freeform 21"/>
            <p:cNvSpPr>
              <a:spLocks/>
            </p:cNvSpPr>
            <p:nvPr userDrawn="1"/>
          </p:nvSpPr>
          <p:spPr bwMode="auto">
            <a:xfrm>
              <a:off x="8251826" y="4748214"/>
              <a:ext cx="0" cy="0"/>
            </a:xfrm>
            <a:custGeom>
              <a:avLst/>
              <a:gdLst>
                <a:gd name="T0" fmla="*/ 1 w 2"/>
                <a:gd name="T1" fmla="*/ 2 w 2"/>
                <a:gd name="T2" fmla="*/ 0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cubicBezTo>
                    <a:pt x="1" y="0"/>
                    <a:pt x="2" y="0"/>
                    <a:pt x="2" y="0"/>
                  </a:cubicBezTo>
                  <a:lnTo>
                    <a:pt x="0" y="0"/>
                  </a:ln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9" name="Freeform 22"/>
            <p:cNvSpPr>
              <a:spLocks noEditPoints="1"/>
            </p:cNvSpPr>
            <p:nvPr userDrawn="1"/>
          </p:nvSpPr>
          <p:spPr bwMode="auto">
            <a:xfrm>
              <a:off x="7789864" y="4557714"/>
              <a:ext cx="242888" cy="307975"/>
            </a:xfrm>
            <a:custGeom>
              <a:avLst/>
              <a:gdLst>
                <a:gd name="T0" fmla="*/ 345 w 667"/>
                <a:gd name="T1" fmla="*/ 0 h 848"/>
                <a:gd name="T2" fmla="*/ 81 w 667"/>
                <a:gd name="T3" fmla="*/ 0 h 848"/>
                <a:gd name="T4" fmla="*/ 78 w 667"/>
                <a:gd name="T5" fmla="*/ 0 h 848"/>
                <a:gd name="T6" fmla="*/ 0 w 667"/>
                <a:gd name="T7" fmla="*/ 69 h 848"/>
                <a:gd name="T8" fmla="*/ 0 w 667"/>
                <a:gd name="T9" fmla="*/ 91 h 848"/>
                <a:gd name="T10" fmla="*/ 0 w 667"/>
                <a:gd name="T11" fmla="*/ 848 h 848"/>
                <a:gd name="T12" fmla="*/ 186 w 667"/>
                <a:gd name="T13" fmla="*/ 848 h 848"/>
                <a:gd name="T14" fmla="*/ 186 w 667"/>
                <a:gd name="T15" fmla="*/ 590 h 848"/>
                <a:gd name="T16" fmla="*/ 326 w 667"/>
                <a:gd name="T17" fmla="*/ 590 h 848"/>
                <a:gd name="T18" fmla="*/ 667 w 667"/>
                <a:gd name="T19" fmla="*/ 294 h 848"/>
                <a:gd name="T20" fmla="*/ 667 w 667"/>
                <a:gd name="T21" fmla="*/ 291 h 848"/>
                <a:gd name="T22" fmla="*/ 345 w 667"/>
                <a:gd name="T23" fmla="*/ 0 h 848"/>
                <a:gd name="T24" fmla="*/ 479 w 667"/>
                <a:gd name="T25" fmla="*/ 297 h 848"/>
                <a:gd name="T26" fmla="*/ 479 w 667"/>
                <a:gd name="T27" fmla="*/ 297 h 848"/>
                <a:gd name="T28" fmla="*/ 332 w 667"/>
                <a:gd name="T29" fmla="*/ 425 h 848"/>
                <a:gd name="T30" fmla="*/ 186 w 667"/>
                <a:gd name="T31" fmla="*/ 425 h 848"/>
                <a:gd name="T32" fmla="*/ 186 w 667"/>
                <a:gd name="T33" fmla="*/ 167 h 848"/>
                <a:gd name="T34" fmla="*/ 329 w 667"/>
                <a:gd name="T35" fmla="*/ 167 h 848"/>
                <a:gd name="T36" fmla="*/ 479 w 667"/>
                <a:gd name="T37" fmla="*/ 295 h 848"/>
                <a:gd name="T38" fmla="*/ 479 w 667"/>
                <a:gd name="T39" fmla="*/ 297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67" h="848">
                  <a:moveTo>
                    <a:pt x="345" y="0"/>
                  </a:moveTo>
                  <a:lnTo>
                    <a:pt x="81" y="0"/>
                  </a:lnTo>
                  <a:lnTo>
                    <a:pt x="78" y="0"/>
                  </a:lnTo>
                  <a:cubicBezTo>
                    <a:pt x="38" y="1"/>
                    <a:pt x="5" y="31"/>
                    <a:pt x="0" y="69"/>
                  </a:cubicBezTo>
                  <a:lnTo>
                    <a:pt x="0" y="91"/>
                  </a:lnTo>
                  <a:lnTo>
                    <a:pt x="0" y="848"/>
                  </a:lnTo>
                  <a:lnTo>
                    <a:pt x="186" y="848"/>
                  </a:lnTo>
                  <a:lnTo>
                    <a:pt x="186" y="590"/>
                  </a:lnTo>
                  <a:lnTo>
                    <a:pt x="326" y="590"/>
                  </a:lnTo>
                  <a:cubicBezTo>
                    <a:pt x="516" y="590"/>
                    <a:pt x="667" y="489"/>
                    <a:pt x="667" y="294"/>
                  </a:cubicBezTo>
                  <a:lnTo>
                    <a:pt x="667" y="291"/>
                  </a:lnTo>
                  <a:cubicBezTo>
                    <a:pt x="667" y="119"/>
                    <a:pt x="546" y="0"/>
                    <a:pt x="345" y="0"/>
                  </a:cubicBezTo>
                  <a:close/>
                  <a:moveTo>
                    <a:pt x="479" y="297"/>
                  </a:moveTo>
                  <a:lnTo>
                    <a:pt x="479" y="297"/>
                  </a:lnTo>
                  <a:cubicBezTo>
                    <a:pt x="479" y="370"/>
                    <a:pt x="425" y="425"/>
                    <a:pt x="332" y="425"/>
                  </a:cubicBezTo>
                  <a:lnTo>
                    <a:pt x="186" y="425"/>
                  </a:lnTo>
                  <a:lnTo>
                    <a:pt x="186" y="167"/>
                  </a:lnTo>
                  <a:lnTo>
                    <a:pt x="329" y="167"/>
                  </a:lnTo>
                  <a:cubicBezTo>
                    <a:pt x="422" y="167"/>
                    <a:pt x="479" y="212"/>
                    <a:pt x="479" y="295"/>
                  </a:cubicBezTo>
                  <a:lnTo>
                    <a:pt x="479" y="29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0" name="Freeform 23"/>
            <p:cNvSpPr>
              <a:spLocks/>
            </p:cNvSpPr>
            <p:nvPr userDrawn="1"/>
          </p:nvSpPr>
          <p:spPr bwMode="auto">
            <a:xfrm>
              <a:off x="8251826" y="4748214"/>
              <a:ext cx="0" cy="0"/>
            </a:xfrm>
            <a:custGeom>
              <a:avLst/>
              <a:gdLst>
                <a:gd name="T0" fmla="*/ 1 w 2"/>
                <a:gd name="T1" fmla="*/ 2 w 2"/>
                <a:gd name="T2" fmla="*/ 0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cubicBezTo>
                    <a:pt x="1" y="0"/>
                    <a:pt x="2" y="0"/>
                    <a:pt x="2" y="0"/>
                  </a:cubicBezTo>
                  <a:lnTo>
                    <a:pt x="0" y="0"/>
                  </a:ln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1" name="Rectangle 24"/>
            <p:cNvSpPr>
              <a:spLocks noChangeArrowheads="1"/>
            </p:cNvSpPr>
            <p:nvPr userDrawn="1"/>
          </p:nvSpPr>
          <p:spPr bwMode="auto">
            <a:xfrm>
              <a:off x="8437564" y="4557714"/>
              <a:ext cx="28575" cy="3095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2" name="Freeform 25"/>
            <p:cNvSpPr>
              <a:spLocks noEditPoints="1"/>
            </p:cNvSpPr>
            <p:nvPr userDrawn="1"/>
          </p:nvSpPr>
          <p:spPr bwMode="auto">
            <a:xfrm>
              <a:off x="7434264" y="4557714"/>
              <a:ext cx="323850" cy="309563"/>
            </a:xfrm>
            <a:custGeom>
              <a:avLst/>
              <a:gdLst>
                <a:gd name="T0" fmla="*/ 532 w 894"/>
                <a:gd name="T1" fmla="*/ 0 h 849"/>
                <a:gd name="T2" fmla="*/ 425 w 894"/>
                <a:gd name="T3" fmla="*/ 0 h 849"/>
                <a:gd name="T4" fmla="*/ 402 w 894"/>
                <a:gd name="T5" fmla="*/ 0 h 849"/>
                <a:gd name="T6" fmla="*/ 345 w 894"/>
                <a:gd name="T7" fmla="*/ 38 h 849"/>
                <a:gd name="T8" fmla="*/ 337 w 894"/>
                <a:gd name="T9" fmla="*/ 56 h 849"/>
                <a:gd name="T10" fmla="*/ 0 w 894"/>
                <a:gd name="T11" fmla="*/ 849 h 849"/>
                <a:gd name="T12" fmla="*/ 189 w 894"/>
                <a:gd name="T13" fmla="*/ 849 h 849"/>
                <a:gd name="T14" fmla="*/ 266 w 894"/>
                <a:gd name="T15" fmla="*/ 660 h 849"/>
                <a:gd name="T16" fmla="*/ 623 w 894"/>
                <a:gd name="T17" fmla="*/ 660 h 849"/>
                <a:gd name="T18" fmla="*/ 680 w 894"/>
                <a:gd name="T19" fmla="*/ 799 h 849"/>
                <a:gd name="T20" fmla="*/ 751 w 894"/>
                <a:gd name="T21" fmla="*/ 849 h 849"/>
                <a:gd name="T22" fmla="*/ 894 w 894"/>
                <a:gd name="T23" fmla="*/ 849 h 849"/>
                <a:gd name="T24" fmla="*/ 532 w 894"/>
                <a:gd name="T25" fmla="*/ 0 h 849"/>
                <a:gd name="T26" fmla="*/ 333 w 894"/>
                <a:gd name="T27" fmla="*/ 496 h 849"/>
                <a:gd name="T28" fmla="*/ 333 w 894"/>
                <a:gd name="T29" fmla="*/ 496 h 849"/>
                <a:gd name="T30" fmla="*/ 445 w 894"/>
                <a:gd name="T31" fmla="*/ 223 h 849"/>
                <a:gd name="T32" fmla="*/ 556 w 894"/>
                <a:gd name="T33" fmla="*/ 496 h 849"/>
                <a:gd name="T34" fmla="*/ 333 w 894"/>
                <a:gd name="T35" fmla="*/ 496 h 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94" h="849">
                  <a:moveTo>
                    <a:pt x="532" y="0"/>
                  </a:moveTo>
                  <a:lnTo>
                    <a:pt x="425" y="0"/>
                  </a:lnTo>
                  <a:lnTo>
                    <a:pt x="402" y="0"/>
                  </a:lnTo>
                  <a:cubicBezTo>
                    <a:pt x="377" y="3"/>
                    <a:pt x="357" y="18"/>
                    <a:pt x="345" y="38"/>
                  </a:cubicBezTo>
                  <a:lnTo>
                    <a:pt x="337" y="56"/>
                  </a:lnTo>
                  <a:lnTo>
                    <a:pt x="0" y="849"/>
                  </a:lnTo>
                  <a:lnTo>
                    <a:pt x="189" y="849"/>
                  </a:lnTo>
                  <a:lnTo>
                    <a:pt x="266" y="660"/>
                  </a:lnTo>
                  <a:lnTo>
                    <a:pt x="623" y="660"/>
                  </a:lnTo>
                  <a:lnTo>
                    <a:pt x="680" y="799"/>
                  </a:lnTo>
                  <a:cubicBezTo>
                    <a:pt x="690" y="828"/>
                    <a:pt x="718" y="849"/>
                    <a:pt x="751" y="849"/>
                  </a:cubicBezTo>
                  <a:cubicBezTo>
                    <a:pt x="752" y="849"/>
                    <a:pt x="894" y="849"/>
                    <a:pt x="894" y="849"/>
                  </a:cubicBezTo>
                  <a:lnTo>
                    <a:pt x="532" y="0"/>
                  </a:lnTo>
                  <a:close/>
                  <a:moveTo>
                    <a:pt x="333" y="496"/>
                  </a:moveTo>
                  <a:lnTo>
                    <a:pt x="333" y="496"/>
                  </a:lnTo>
                  <a:lnTo>
                    <a:pt x="445" y="223"/>
                  </a:lnTo>
                  <a:lnTo>
                    <a:pt x="556" y="496"/>
                  </a:lnTo>
                  <a:lnTo>
                    <a:pt x="333" y="4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3" name="Freeform 26"/>
            <p:cNvSpPr>
              <a:spLocks noEditPoints="1"/>
            </p:cNvSpPr>
            <p:nvPr userDrawn="1"/>
          </p:nvSpPr>
          <p:spPr bwMode="auto">
            <a:xfrm>
              <a:off x="9129714" y="4557714"/>
              <a:ext cx="322263" cy="309563"/>
            </a:xfrm>
            <a:custGeom>
              <a:avLst/>
              <a:gdLst>
                <a:gd name="T0" fmla="*/ 893 w 893"/>
                <a:gd name="T1" fmla="*/ 849 h 849"/>
                <a:gd name="T2" fmla="*/ 532 w 893"/>
                <a:gd name="T3" fmla="*/ 0 h 849"/>
                <a:gd name="T4" fmla="*/ 425 w 893"/>
                <a:gd name="T5" fmla="*/ 0 h 849"/>
                <a:gd name="T6" fmla="*/ 401 w 893"/>
                <a:gd name="T7" fmla="*/ 0 h 849"/>
                <a:gd name="T8" fmla="*/ 345 w 893"/>
                <a:gd name="T9" fmla="*/ 38 h 849"/>
                <a:gd name="T10" fmla="*/ 337 w 893"/>
                <a:gd name="T11" fmla="*/ 56 h 849"/>
                <a:gd name="T12" fmla="*/ 0 w 893"/>
                <a:gd name="T13" fmla="*/ 849 h 849"/>
                <a:gd name="T14" fmla="*/ 189 w 893"/>
                <a:gd name="T15" fmla="*/ 849 h 849"/>
                <a:gd name="T16" fmla="*/ 266 w 893"/>
                <a:gd name="T17" fmla="*/ 660 h 849"/>
                <a:gd name="T18" fmla="*/ 622 w 893"/>
                <a:gd name="T19" fmla="*/ 660 h 849"/>
                <a:gd name="T20" fmla="*/ 679 w 893"/>
                <a:gd name="T21" fmla="*/ 799 h 849"/>
                <a:gd name="T22" fmla="*/ 751 w 893"/>
                <a:gd name="T23" fmla="*/ 849 h 849"/>
                <a:gd name="T24" fmla="*/ 893 w 893"/>
                <a:gd name="T25" fmla="*/ 849 h 849"/>
                <a:gd name="T26" fmla="*/ 332 w 893"/>
                <a:gd name="T27" fmla="*/ 496 h 849"/>
                <a:gd name="T28" fmla="*/ 332 w 893"/>
                <a:gd name="T29" fmla="*/ 496 h 849"/>
                <a:gd name="T30" fmla="*/ 444 w 893"/>
                <a:gd name="T31" fmla="*/ 223 h 849"/>
                <a:gd name="T32" fmla="*/ 556 w 893"/>
                <a:gd name="T33" fmla="*/ 496 h 849"/>
                <a:gd name="T34" fmla="*/ 332 w 893"/>
                <a:gd name="T35" fmla="*/ 496 h 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93" h="849">
                  <a:moveTo>
                    <a:pt x="893" y="849"/>
                  </a:moveTo>
                  <a:lnTo>
                    <a:pt x="532" y="0"/>
                  </a:lnTo>
                  <a:lnTo>
                    <a:pt x="425" y="0"/>
                  </a:lnTo>
                  <a:lnTo>
                    <a:pt x="401" y="0"/>
                  </a:lnTo>
                  <a:cubicBezTo>
                    <a:pt x="377" y="3"/>
                    <a:pt x="357" y="18"/>
                    <a:pt x="345" y="38"/>
                  </a:cubicBezTo>
                  <a:lnTo>
                    <a:pt x="337" y="56"/>
                  </a:lnTo>
                  <a:lnTo>
                    <a:pt x="0" y="849"/>
                  </a:lnTo>
                  <a:lnTo>
                    <a:pt x="189" y="849"/>
                  </a:lnTo>
                  <a:lnTo>
                    <a:pt x="266" y="660"/>
                  </a:lnTo>
                  <a:lnTo>
                    <a:pt x="622" y="660"/>
                  </a:lnTo>
                  <a:lnTo>
                    <a:pt x="679" y="799"/>
                  </a:lnTo>
                  <a:cubicBezTo>
                    <a:pt x="690" y="828"/>
                    <a:pt x="718" y="849"/>
                    <a:pt x="751" y="849"/>
                  </a:cubicBezTo>
                  <a:cubicBezTo>
                    <a:pt x="752" y="849"/>
                    <a:pt x="893" y="849"/>
                    <a:pt x="893" y="849"/>
                  </a:cubicBezTo>
                  <a:close/>
                  <a:moveTo>
                    <a:pt x="332" y="496"/>
                  </a:moveTo>
                  <a:lnTo>
                    <a:pt x="332" y="496"/>
                  </a:lnTo>
                  <a:lnTo>
                    <a:pt x="444" y="223"/>
                  </a:lnTo>
                  <a:lnTo>
                    <a:pt x="556" y="496"/>
                  </a:lnTo>
                  <a:lnTo>
                    <a:pt x="332" y="4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4" name="Freeform 27"/>
            <p:cNvSpPr>
              <a:spLocks/>
            </p:cNvSpPr>
            <p:nvPr userDrawn="1"/>
          </p:nvSpPr>
          <p:spPr bwMode="auto">
            <a:xfrm>
              <a:off x="8054976" y="4554539"/>
              <a:ext cx="290513" cy="317500"/>
            </a:xfrm>
            <a:custGeom>
              <a:avLst/>
              <a:gdLst>
                <a:gd name="T0" fmla="*/ 529 w 803"/>
                <a:gd name="T1" fmla="*/ 373 h 872"/>
                <a:gd name="T2" fmla="*/ 437 w 803"/>
                <a:gd name="T3" fmla="*/ 372 h 872"/>
                <a:gd name="T4" fmla="*/ 437 w 803"/>
                <a:gd name="T5" fmla="*/ 465 h 872"/>
                <a:gd name="T6" fmla="*/ 437 w 803"/>
                <a:gd name="T7" fmla="*/ 465 h 872"/>
                <a:gd name="T8" fmla="*/ 505 w 803"/>
                <a:gd name="T9" fmla="*/ 533 h 872"/>
                <a:gd name="T10" fmla="*/ 505 w 803"/>
                <a:gd name="T11" fmla="*/ 533 h 872"/>
                <a:gd name="T12" fmla="*/ 506 w 803"/>
                <a:gd name="T13" fmla="*/ 533 h 872"/>
                <a:gd name="T14" fmla="*/ 506 w 803"/>
                <a:gd name="T15" fmla="*/ 533 h 872"/>
                <a:gd name="T16" fmla="*/ 623 w 803"/>
                <a:gd name="T17" fmla="*/ 533 h 872"/>
                <a:gd name="T18" fmla="*/ 623 w 803"/>
                <a:gd name="T19" fmla="*/ 653 h 872"/>
                <a:gd name="T20" fmla="*/ 449 w 803"/>
                <a:gd name="T21" fmla="*/ 704 h 872"/>
                <a:gd name="T22" fmla="*/ 193 w 803"/>
                <a:gd name="T23" fmla="*/ 436 h 872"/>
                <a:gd name="T24" fmla="*/ 193 w 803"/>
                <a:gd name="T25" fmla="*/ 434 h 872"/>
                <a:gd name="T26" fmla="*/ 435 w 803"/>
                <a:gd name="T27" fmla="*/ 171 h 872"/>
                <a:gd name="T28" fmla="*/ 588 w 803"/>
                <a:gd name="T29" fmla="*/ 209 h 872"/>
                <a:gd name="T30" fmla="*/ 643 w 803"/>
                <a:gd name="T31" fmla="*/ 230 h 872"/>
                <a:gd name="T32" fmla="*/ 702 w 803"/>
                <a:gd name="T33" fmla="*/ 201 h 872"/>
                <a:gd name="T34" fmla="*/ 714 w 803"/>
                <a:gd name="T35" fmla="*/ 187 h 872"/>
                <a:gd name="T36" fmla="*/ 773 w 803"/>
                <a:gd name="T37" fmla="*/ 116 h 872"/>
                <a:gd name="T38" fmla="*/ 442 w 803"/>
                <a:gd name="T39" fmla="*/ 0 h 872"/>
                <a:gd name="T40" fmla="*/ 0 w 803"/>
                <a:gd name="T41" fmla="*/ 436 h 872"/>
                <a:gd name="T42" fmla="*/ 0 w 803"/>
                <a:gd name="T43" fmla="*/ 439 h 872"/>
                <a:gd name="T44" fmla="*/ 443 w 803"/>
                <a:gd name="T45" fmla="*/ 872 h 872"/>
                <a:gd name="T46" fmla="*/ 803 w 803"/>
                <a:gd name="T47" fmla="*/ 739 h 872"/>
                <a:gd name="T48" fmla="*/ 803 w 803"/>
                <a:gd name="T49" fmla="*/ 373 h 872"/>
                <a:gd name="T50" fmla="*/ 529 w 803"/>
                <a:gd name="T51" fmla="*/ 373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803" h="872">
                  <a:moveTo>
                    <a:pt x="529" y="373"/>
                  </a:moveTo>
                  <a:lnTo>
                    <a:pt x="437" y="372"/>
                  </a:lnTo>
                  <a:lnTo>
                    <a:pt x="437" y="465"/>
                  </a:lnTo>
                  <a:lnTo>
                    <a:pt x="437" y="465"/>
                  </a:lnTo>
                  <a:cubicBezTo>
                    <a:pt x="438" y="502"/>
                    <a:pt x="468" y="533"/>
                    <a:pt x="505" y="533"/>
                  </a:cubicBezTo>
                  <a:lnTo>
                    <a:pt x="505" y="533"/>
                  </a:lnTo>
                  <a:cubicBezTo>
                    <a:pt x="505" y="533"/>
                    <a:pt x="505" y="533"/>
                    <a:pt x="506" y="533"/>
                  </a:cubicBezTo>
                  <a:lnTo>
                    <a:pt x="506" y="533"/>
                  </a:lnTo>
                  <a:lnTo>
                    <a:pt x="623" y="533"/>
                  </a:lnTo>
                  <a:lnTo>
                    <a:pt x="623" y="653"/>
                  </a:lnTo>
                  <a:cubicBezTo>
                    <a:pt x="576" y="687"/>
                    <a:pt x="516" y="704"/>
                    <a:pt x="449" y="704"/>
                  </a:cubicBezTo>
                  <a:cubicBezTo>
                    <a:pt x="299" y="704"/>
                    <a:pt x="193" y="591"/>
                    <a:pt x="193" y="436"/>
                  </a:cubicBezTo>
                  <a:lnTo>
                    <a:pt x="193" y="434"/>
                  </a:lnTo>
                  <a:cubicBezTo>
                    <a:pt x="193" y="291"/>
                    <a:pt x="301" y="171"/>
                    <a:pt x="435" y="171"/>
                  </a:cubicBezTo>
                  <a:cubicBezTo>
                    <a:pt x="499" y="171"/>
                    <a:pt x="545" y="185"/>
                    <a:pt x="588" y="209"/>
                  </a:cubicBezTo>
                  <a:cubicBezTo>
                    <a:pt x="593" y="212"/>
                    <a:pt x="620" y="230"/>
                    <a:pt x="643" y="230"/>
                  </a:cubicBezTo>
                  <a:cubicBezTo>
                    <a:pt x="667" y="229"/>
                    <a:pt x="688" y="219"/>
                    <a:pt x="702" y="201"/>
                  </a:cubicBezTo>
                  <a:cubicBezTo>
                    <a:pt x="704" y="199"/>
                    <a:pt x="714" y="187"/>
                    <a:pt x="714" y="187"/>
                  </a:cubicBezTo>
                  <a:lnTo>
                    <a:pt x="773" y="116"/>
                  </a:lnTo>
                  <a:cubicBezTo>
                    <a:pt x="685" y="41"/>
                    <a:pt x="593" y="0"/>
                    <a:pt x="442" y="0"/>
                  </a:cubicBezTo>
                  <a:cubicBezTo>
                    <a:pt x="186" y="0"/>
                    <a:pt x="0" y="197"/>
                    <a:pt x="0" y="436"/>
                  </a:cubicBezTo>
                  <a:lnTo>
                    <a:pt x="0" y="439"/>
                  </a:lnTo>
                  <a:cubicBezTo>
                    <a:pt x="0" y="688"/>
                    <a:pt x="180" y="872"/>
                    <a:pt x="443" y="872"/>
                  </a:cubicBezTo>
                  <a:cubicBezTo>
                    <a:pt x="597" y="872"/>
                    <a:pt x="716" y="812"/>
                    <a:pt x="803" y="739"/>
                  </a:cubicBezTo>
                  <a:lnTo>
                    <a:pt x="803" y="373"/>
                  </a:lnTo>
                  <a:lnTo>
                    <a:pt x="529" y="3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5" name="Freeform 28"/>
            <p:cNvSpPr>
              <a:spLocks/>
            </p:cNvSpPr>
            <p:nvPr userDrawn="1"/>
          </p:nvSpPr>
          <p:spPr bwMode="auto">
            <a:xfrm>
              <a:off x="8820151" y="4554539"/>
              <a:ext cx="290513" cy="317500"/>
            </a:xfrm>
            <a:custGeom>
              <a:avLst/>
              <a:gdLst>
                <a:gd name="T0" fmla="*/ 529 w 803"/>
                <a:gd name="T1" fmla="*/ 373 h 872"/>
                <a:gd name="T2" fmla="*/ 437 w 803"/>
                <a:gd name="T3" fmla="*/ 372 h 872"/>
                <a:gd name="T4" fmla="*/ 437 w 803"/>
                <a:gd name="T5" fmla="*/ 465 h 872"/>
                <a:gd name="T6" fmla="*/ 437 w 803"/>
                <a:gd name="T7" fmla="*/ 465 h 872"/>
                <a:gd name="T8" fmla="*/ 506 w 803"/>
                <a:gd name="T9" fmla="*/ 533 h 872"/>
                <a:gd name="T10" fmla="*/ 506 w 803"/>
                <a:gd name="T11" fmla="*/ 533 h 872"/>
                <a:gd name="T12" fmla="*/ 506 w 803"/>
                <a:gd name="T13" fmla="*/ 533 h 872"/>
                <a:gd name="T14" fmla="*/ 506 w 803"/>
                <a:gd name="T15" fmla="*/ 533 h 872"/>
                <a:gd name="T16" fmla="*/ 506 w 803"/>
                <a:gd name="T17" fmla="*/ 533 h 872"/>
                <a:gd name="T18" fmla="*/ 624 w 803"/>
                <a:gd name="T19" fmla="*/ 533 h 872"/>
                <a:gd name="T20" fmla="*/ 624 w 803"/>
                <a:gd name="T21" fmla="*/ 653 h 872"/>
                <a:gd name="T22" fmla="*/ 449 w 803"/>
                <a:gd name="T23" fmla="*/ 704 h 872"/>
                <a:gd name="T24" fmla="*/ 194 w 803"/>
                <a:gd name="T25" fmla="*/ 436 h 872"/>
                <a:gd name="T26" fmla="*/ 194 w 803"/>
                <a:gd name="T27" fmla="*/ 434 h 872"/>
                <a:gd name="T28" fmla="*/ 436 w 803"/>
                <a:gd name="T29" fmla="*/ 171 h 872"/>
                <a:gd name="T30" fmla="*/ 588 w 803"/>
                <a:gd name="T31" fmla="*/ 209 h 872"/>
                <a:gd name="T32" fmla="*/ 644 w 803"/>
                <a:gd name="T33" fmla="*/ 230 h 872"/>
                <a:gd name="T34" fmla="*/ 702 w 803"/>
                <a:gd name="T35" fmla="*/ 201 h 872"/>
                <a:gd name="T36" fmla="*/ 714 w 803"/>
                <a:gd name="T37" fmla="*/ 187 h 872"/>
                <a:gd name="T38" fmla="*/ 773 w 803"/>
                <a:gd name="T39" fmla="*/ 116 h 872"/>
                <a:gd name="T40" fmla="*/ 442 w 803"/>
                <a:gd name="T41" fmla="*/ 0 h 872"/>
                <a:gd name="T42" fmla="*/ 0 w 803"/>
                <a:gd name="T43" fmla="*/ 436 h 872"/>
                <a:gd name="T44" fmla="*/ 0 w 803"/>
                <a:gd name="T45" fmla="*/ 439 h 872"/>
                <a:gd name="T46" fmla="*/ 443 w 803"/>
                <a:gd name="T47" fmla="*/ 872 h 872"/>
                <a:gd name="T48" fmla="*/ 803 w 803"/>
                <a:gd name="T49" fmla="*/ 739 h 872"/>
                <a:gd name="T50" fmla="*/ 803 w 803"/>
                <a:gd name="T51" fmla="*/ 373 h 872"/>
                <a:gd name="T52" fmla="*/ 529 w 803"/>
                <a:gd name="T53" fmla="*/ 373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803" h="872">
                  <a:moveTo>
                    <a:pt x="529" y="373"/>
                  </a:moveTo>
                  <a:lnTo>
                    <a:pt x="437" y="372"/>
                  </a:lnTo>
                  <a:lnTo>
                    <a:pt x="437" y="465"/>
                  </a:lnTo>
                  <a:lnTo>
                    <a:pt x="437" y="465"/>
                  </a:lnTo>
                  <a:cubicBezTo>
                    <a:pt x="438" y="502"/>
                    <a:pt x="468" y="533"/>
                    <a:pt x="506" y="533"/>
                  </a:cubicBezTo>
                  <a:lnTo>
                    <a:pt x="506" y="533"/>
                  </a:lnTo>
                  <a:lnTo>
                    <a:pt x="506" y="533"/>
                  </a:lnTo>
                  <a:lnTo>
                    <a:pt x="506" y="533"/>
                  </a:lnTo>
                  <a:lnTo>
                    <a:pt x="506" y="533"/>
                  </a:lnTo>
                  <a:lnTo>
                    <a:pt x="624" y="533"/>
                  </a:lnTo>
                  <a:lnTo>
                    <a:pt x="624" y="653"/>
                  </a:lnTo>
                  <a:cubicBezTo>
                    <a:pt x="577" y="687"/>
                    <a:pt x="516" y="704"/>
                    <a:pt x="449" y="704"/>
                  </a:cubicBezTo>
                  <a:cubicBezTo>
                    <a:pt x="300" y="704"/>
                    <a:pt x="194" y="591"/>
                    <a:pt x="194" y="436"/>
                  </a:cubicBezTo>
                  <a:lnTo>
                    <a:pt x="194" y="434"/>
                  </a:lnTo>
                  <a:cubicBezTo>
                    <a:pt x="194" y="291"/>
                    <a:pt x="301" y="171"/>
                    <a:pt x="436" y="171"/>
                  </a:cubicBezTo>
                  <a:cubicBezTo>
                    <a:pt x="499" y="171"/>
                    <a:pt x="546" y="185"/>
                    <a:pt x="588" y="209"/>
                  </a:cubicBezTo>
                  <a:cubicBezTo>
                    <a:pt x="593" y="212"/>
                    <a:pt x="620" y="230"/>
                    <a:pt x="644" y="230"/>
                  </a:cubicBezTo>
                  <a:cubicBezTo>
                    <a:pt x="667" y="229"/>
                    <a:pt x="688" y="219"/>
                    <a:pt x="702" y="201"/>
                  </a:cubicBezTo>
                  <a:cubicBezTo>
                    <a:pt x="704" y="199"/>
                    <a:pt x="714" y="187"/>
                    <a:pt x="714" y="187"/>
                  </a:cubicBezTo>
                  <a:lnTo>
                    <a:pt x="773" y="116"/>
                  </a:lnTo>
                  <a:cubicBezTo>
                    <a:pt x="685" y="41"/>
                    <a:pt x="593" y="0"/>
                    <a:pt x="442" y="0"/>
                  </a:cubicBezTo>
                  <a:cubicBezTo>
                    <a:pt x="186" y="0"/>
                    <a:pt x="0" y="197"/>
                    <a:pt x="0" y="436"/>
                  </a:cubicBezTo>
                  <a:lnTo>
                    <a:pt x="0" y="439"/>
                  </a:lnTo>
                  <a:cubicBezTo>
                    <a:pt x="0" y="688"/>
                    <a:pt x="180" y="872"/>
                    <a:pt x="443" y="872"/>
                  </a:cubicBezTo>
                  <a:cubicBezTo>
                    <a:pt x="597" y="872"/>
                    <a:pt x="716" y="812"/>
                    <a:pt x="803" y="739"/>
                  </a:cubicBezTo>
                  <a:lnTo>
                    <a:pt x="803" y="373"/>
                  </a:lnTo>
                  <a:lnTo>
                    <a:pt x="529" y="3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6" name="Oval 29"/>
            <p:cNvSpPr>
              <a:spLocks noChangeArrowheads="1"/>
            </p:cNvSpPr>
            <p:nvPr userDrawn="1"/>
          </p:nvSpPr>
          <p:spPr bwMode="auto">
            <a:xfrm>
              <a:off x="6775451" y="4770439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7" name="Oval 30"/>
            <p:cNvSpPr>
              <a:spLocks noChangeArrowheads="1"/>
            </p:cNvSpPr>
            <p:nvPr userDrawn="1"/>
          </p:nvSpPr>
          <p:spPr bwMode="auto">
            <a:xfrm>
              <a:off x="6910389" y="4770439"/>
              <a:ext cx="101600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8" name="Oval 31"/>
            <p:cNvSpPr>
              <a:spLocks noChangeArrowheads="1"/>
            </p:cNvSpPr>
            <p:nvPr userDrawn="1"/>
          </p:nvSpPr>
          <p:spPr bwMode="auto">
            <a:xfrm>
              <a:off x="6910389" y="4633914"/>
              <a:ext cx="101600" cy="1000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9" name="Oval 32"/>
            <p:cNvSpPr>
              <a:spLocks noChangeArrowheads="1"/>
            </p:cNvSpPr>
            <p:nvPr userDrawn="1"/>
          </p:nvSpPr>
          <p:spPr bwMode="auto">
            <a:xfrm>
              <a:off x="7046914" y="4770439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0" name="Oval 33"/>
            <p:cNvSpPr>
              <a:spLocks noChangeArrowheads="1"/>
            </p:cNvSpPr>
            <p:nvPr userDrawn="1"/>
          </p:nvSpPr>
          <p:spPr bwMode="auto">
            <a:xfrm>
              <a:off x="7046914" y="4633914"/>
              <a:ext cx="100013" cy="1000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1" name="Oval 34"/>
            <p:cNvSpPr>
              <a:spLocks noChangeArrowheads="1"/>
            </p:cNvSpPr>
            <p:nvPr userDrawn="1"/>
          </p:nvSpPr>
          <p:spPr bwMode="auto">
            <a:xfrm>
              <a:off x="7046914" y="4495801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2" name="Oval 35"/>
            <p:cNvSpPr>
              <a:spLocks noChangeArrowheads="1"/>
            </p:cNvSpPr>
            <p:nvPr userDrawn="1"/>
          </p:nvSpPr>
          <p:spPr bwMode="auto">
            <a:xfrm>
              <a:off x="7183439" y="4770439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3" name="Oval 36"/>
            <p:cNvSpPr>
              <a:spLocks noChangeArrowheads="1"/>
            </p:cNvSpPr>
            <p:nvPr userDrawn="1"/>
          </p:nvSpPr>
          <p:spPr bwMode="auto">
            <a:xfrm>
              <a:off x="7183439" y="4633914"/>
              <a:ext cx="100013" cy="1000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4" name="Oval 37"/>
            <p:cNvSpPr>
              <a:spLocks noChangeArrowheads="1"/>
            </p:cNvSpPr>
            <p:nvPr userDrawn="1"/>
          </p:nvSpPr>
          <p:spPr bwMode="auto">
            <a:xfrm>
              <a:off x="7183439" y="4495801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5" name="Oval 38"/>
            <p:cNvSpPr>
              <a:spLocks noChangeArrowheads="1"/>
            </p:cNvSpPr>
            <p:nvPr userDrawn="1"/>
          </p:nvSpPr>
          <p:spPr bwMode="auto">
            <a:xfrm>
              <a:off x="7183439" y="4359276"/>
              <a:ext cx="100013" cy="1000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</p:grpSp>
    </p:spTree>
    <p:extLst>
      <p:ext uri="{BB962C8B-B14F-4D97-AF65-F5344CB8AC3E}">
        <p14:creationId xmlns:p14="http://schemas.microsoft.com/office/powerpoint/2010/main" val="32395351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44">
          <p15:clr>
            <a:srgbClr val="9FCC3B"/>
          </p15:clr>
        </p15:guide>
        <p15:guide id="2" orient="horz" pos="2404">
          <p15:clr>
            <a:srgbClr val="9FCC3B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F9799-0BF6-4F86-B26D-799EC5EE0D67}" type="datetime1">
              <a:rPr lang="de-CH" smtClean="0"/>
              <a:t>21.03.2023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APG|SGA Out of Home Media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9098-C545-8644-9F2C-F1C3812C33E3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Inhaltsplatzhalter 7"/>
          <p:cNvSpPr>
            <a:spLocks noGrp="1"/>
          </p:cNvSpPr>
          <p:nvPr>
            <p:ph sz="quarter" idx="13"/>
          </p:nvPr>
        </p:nvSpPr>
        <p:spPr>
          <a:xfrm>
            <a:off x="336262" y="1276350"/>
            <a:ext cx="8471266" cy="3537697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49049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C72C0-B5C6-4EAA-A3C5-35377A36EA58}" type="datetime1">
              <a:rPr lang="de-CH" smtClean="0"/>
              <a:t>21.03.2023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APG|SGA Out of Home Media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9098-C545-8644-9F2C-F1C3812C33E3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Inhaltsplatzhalter 8"/>
          <p:cNvSpPr>
            <a:spLocks noGrp="1"/>
          </p:cNvSpPr>
          <p:nvPr>
            <p:ph sz="quarter" idx="13"/>
          </p:nvPr>
        </p:nvSpPr>
        <p:spPr>
          <a:xfrm>
            <a:off x="336471" y="1276350"/>
            <a:ext cx="4133929" cy="3557867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1" name="Inhaltsplatzhalter 10"/>
          <p:cNvSpPr>
            <a:spLocks noGrp="1"/>
          </p:cNvSpPr>
          <p:nvPr>
            <p:ph sz="quarter" idx="14"/>
          </p:nvPr>
        </p:nvSpPr>
        <p:spPr>
          <a:xfrm>
            <a:off x="4706467" y="1276350"/>
            <a:ext cx="4101061" cy="3544421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2609026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CDE89-A9D0-475A-8284-BAC86B71B2EC}" type="datetime1">
              <a:rPr lang="de-CH" smtClean="0"/>
              <a:t>21.03.2023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APG|SGA Out of Home Media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9098-C545-8644-9F2C-F1C3812C33E3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Inhaltsplatzhalter 9"/>
          <p:cNvSpPr>
            <a:spLocks noGrp="1"/>
          </p:cNvSpPr>
          <p:nvPr>
            <p:ph sz="quarter" idx="14"/>
          </p:nvPr>
        </p:nvSpPr>
        <p:spPr>
          <a:xfrm>
            <a:off x="336471" y="1275606"/>
            <a:ext cx="2621915" cy="3565335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2" name="Inhaltsplatzhalter 11"/>
          <p:cNvSpPr>
            <a:spLocks noGrp="1"/>
          </p:cNvSpPr>
          <p:nvPr>
            <p:ph sz="quarter" idx="15"/>
          </p:nvPr>
        </p:nvSpPr>
        <p:spPr>
          <a:xfrm>
            <a:off x="3227322" y="1275606"/>
            <a:ext cx="2689820" cy="3578782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4" name="Inhaltsplatzhalter 13"/>
          <p:cNvSpPr>
            <a:spLocks noGrp="1"/>
          </p:cNvSpPr>
          <p:nvPr>
            <p:ph sz="quarter" idx="16"/>
          </p:nvPr>
        </p:nvSpPr>
        <p:spPr>
          <a:xfrm>
            <a:off x="6186078" y="1275606"/>
            <a:ext cx="2621451" cy="3585506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974668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/>
          <p:cNvSpPr/>
          <p:nvPr userDrawn="1"/>
        </p:nvSpPr>
        <p:spPr>
          <a:xfrm>
            <a:off x="0" y="398"/>
            <a:ext cx="9144000" cy="5143102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07836" tIns="326306" rIns="0" bIns="0" rtlCol="0" anchor="t" anchorCtr="0"/>
          <a:lstStyle/>
          <a:p>
            <a:endParaRPr lang="de-DE" sz="380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561" y="1156990"/>
            <a:ext cx="9009439" cy="1607159"/>
          </a:xfrm>
          <a:noFill/>
        </p:spPr>
        <p:txBody>
          <a:bodyPr lIns="184702" tIns="123134" bIns="123134" anchor="ctr"/>
          <a:lstStyle>
            <a:lvl1pPr algn="l">
              <a:defRPr sz="3400" b="0" cap="none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7" name="Rechteck 6"/>
          <p:cNvSpPr/>
          <p:nvPr userDrawn="1"/>
        </p:nvSpPr>
        <p:spPr>
          <a:xfrm>
            <a:off x="0" y="1156991"/>
            <a:ext cx="134561" cy="1606980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07836" tIns="326306" rIns="0" bIns="0" rtlCol="0" anchor="t" anchorCtr="0"/>
          <a:lstStyle/>
          <a:p>
            <a:endParaRPr lang="de-DE" sz="380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11" name="Bildplatzhalter 10"/>
          <p:cNvSpPr>
            <a:spLocks noGrp="1"/>
          </p:cNvSpPr>
          <p:nvPr>
            <p:ph type="pic" sz="quarter" idx="13"/>
          </p:nvPr>
        </p:nvSpPr>
        <p:spPr>
          <a:xfrm>
            <a:off x="4706144" y="1157563"/>
            <a:ext cx="4437856" cy="1606236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grpSp>
        <p:nvGrpSpPr>
          <p:cNvPr id="111" name="Gruppieren 110"/>
          <p:cNvGrpSpPr/>
          <p:nvPr userDrawn="1"/>
        </p:nvGrpSpPr>
        <p:grpSpPr>
          <a:xfrm>
            <a:off x="6883709" y="4341510"/>
            <a:ext cx="1919456" cy="606504"/>
            <a:chOff x="6769101" y="4359276"/>
            <a:chExt cx="2682876" cy="847726"/>
          </a:xfrm>
          <a:solidFill>
            <a:schemeClr val="bg1"/>
          </a:solidFill>
        </p:grpSpPr>
        <p:sp>
          <p:nvSpPr>
            <p:cNvPr id="112" name="Freeform 5"/>
            <p:cNvSpPr>
              <a:spLocks noEditPoints="1"/>
            </p:cNvSpPr>
            <p:nvPr userDrawn="1"/>
          </p:nvSpPr>
          <p:spPr bwMode="auto">
            <a:xfrm>
              <a:off x="6769101" y="5010151"/>
              <a:ext cx="193675" cy="196850"/>
            </a:xfrm>
            <a:custGeom>
              <a:avLst/>
              <a:gdLst>
                <a:gd name="T0" fmla="*/ 267 w 533"/>
                <a:gd name="T1" fmla="*/ 0 h 540"/>
                <a:gd name="T2" fmla="*/ 0 w 533"/>
                <a:gd name="T3" fmla="*/ 272 h 540"/>
                <a:gd name="T4" fmla="*/ 266 w 533"/>
                <a:gd name="T5" fmla="*/ 540 h 540"/>
                <a:gd name="T6" fmla="*/ 531 w 533"/>
                <a:gd name="T7" fmla="*/ 274 h 540"/>
                <a:gd name="T8" fmla="*/ 533 w 533"/>
                <a:gd name="T9" fmla="*/ 269 h 540"/>
                <a:gd name="T10" fmla="*/ 267 w 533"/>
                <a:gd name="T11" fmla="*/ 0 h 540"/>
                <a:gd name="T12" fmla="*/ 267 w 533"/>
                <a:gd name="T13" fmla="*/ 477 h 540"/>
                <a:gd name="T14" fmla="*/ 267 w 533"/>
                <a:gd name="T15" fmla="*/ 477 h 540"/>
                <a:gd name="T16" fmla="*/ 71 w 533"/>
                <a:gd name="T17" fmla="*/ 269 h 540"/>
                <a:gd name="T18" fmla="*/ 266 w 533"/>
                <a:gd name="T19" fmla="*/ 64 h 540"/>
                <a:gd name="T20" fmla="*/ 463 w 533"/>
                <a:gd name="T21" fmla="*/ 272 h 540"/>
                <a:gd name="T22" fmla="*/ 267 w 533"/>
                <a:gd name="T23" fmla="*/ 477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3" h="540">
                  <a:moveTo>
                    <a:pt x="267" y="0"/>
                  </a:moveTo>
                  <a:cubicBezTo>
                    <a:pt x="118" y="0"/>
                    <a:pt x="0" y="119"/>
                    <a:pt x="0" y="272"/>
                  </a:cubicBezTo>
                  <a:cubicBezTo>
                    <a:pt x="0" y="425"/>
                    <a:pt x="115" y="540"/>
                    <a:pt x="266" y="540"/>
                  </a:cubicBezTo>
                  <a:cubicBezTo>
                    <a:pt x="416" y="540"/>
                    <a:pt x="533" y="422"/>
                    <a:pt x="531" y="274"/>
                  </a:cubicBezTo>
                  <a:lnTo>
                    <a:pt x="533" y="269"/>
                  </a:lnTo>
                  <a:cubicBezTo>
                    <a:pt x="533" y="116"/>
                    <a:pt x="419" y="0"/>
                    <a:pt x="267" y="0"/>
                  </a:cubicBezTo>
                  <a:close/>
                  <a:moveTo>
                    <a:pt x="267" y="477"/>
                  </a:moveTo>
                  <a:lnTo>
                    <a:pt x="267" y="477"/>
                  </a:lnTo>
                  <a:cubicBezTo>
                    <a:pt x="157" y="477"/>
                    <a:pt x="71" y="386"/>
                    <a:pt x="71" y="269"/>
                  </a:cubicBezTo>
                  <a:cubicBezTo>
                    <a:pt x="71" y="152"/>
                    <a:pt x="155" y="64"/>
                    <a:pt x="266" y="64"/>
                  </a:cubicBezTo>
                  <a:cubicBezTo>
                    <a:pt x="376" y="64"/>
                    <a:pt x="463" y="155"/>
                    <a:pt x="463" y="272"/>
                  </a:cubicBezTo>
                  <a:cubicBezTo>
                    <a:pt x="463" y="389"/>
                    <a:pt x="379" y="477"/>
                    <a:pt x="267" y="47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3" name="Freeform 6"/>
            <p:cNvSpPr>
              <a:spLocks/>
            </p:cNvSpPr>
            <p:nvPr userDrawn="1"/>
          </p:nvSpPr>
          <p:spPr bwMode="auto">
            <a:xfrm>
              <a:off x="7005639" y="5062539"/>
              <a:ext cx="123825" cy="144463"/>
            </a:xfrm>
            <a:custGeom>
              <a:avLst/>
              <a:gdLst>
                <a:gd name="T0" fmla="*/ 275 w 341"/>
                <a:gd name="T1" fmla="*/ 222 h 397"/>
                <a:gd name="T2" fmla="*/ 167 w 341"/>
                <a:gd name="T3" fmla="*/ 335 h 397"/>
                <a:gd name="T4" fmla="*/ 67 w 341"/>
                <a:gd name="T5" fmla="*/ 226 h 397"/>
                <a:gd name="T6" fmla="*/ 67 w 341"/>
                <a:gd name="T7" fmla="*/ 0 h 397"/>
                <a:gd name="T8" fmla="*/ 0 w 341"/>
                <a:gd name="T9" fmla="*/ 0 h 397"/>
                <a:gd name="T10" fmla="*/ 0 w 341"/>
                <a:gd name="T11" fmla="*/ 240 h 397"/>
                <a:gd name="T12" fmla="*/ 150 w 341"/>
                <a:gd name="T13" fmla="*/ 397 h 397"/>
                <a:gd name="T14" fmla="*/ 275 w 341"/>
                <a:gd name="T15" fmla="*/ 335 h 397"/>
                <a:gd name="T16" fmla="*/ 275 w 341"/>
                <a:gd name="T17" fmla="*/ 389 h 397"/>
                <a:gd name="T18" fmla="*/ 341 w 341"/>
                <a:gd name="T19" fmla="*/ 389 h 397"/>
                <a:gd name="T20" fmla="*/ 341 w 341"/>
                <a:gd name="T21" fmla="*/ 0 h 397"/>
                <a:gd name="T22" fmla="*/ 275 w 341"/>
                <a:gd name="T23" fmla="*/ 0 h 397"/>
                <a:gd name="T24" fmla="*/ 275 w 341"/>
                <a:gd name="T25" fmla="*/ 222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1" h="397">
                  <a:moveTo>
                    <a:pt x="275" y="222"/>
                  </a:moveTo>
                  <a:cubicBezTo>
                    <a:pt x="275" y="289"/>
                    <a:pt x="230" y="335"/>
                    <a:pt x="167" y="335"/>
                  </a:cubicBezTo>
                  <a:cubicBezTo>
                    <a:pt x="104" y="335"/>
                    <a:pt x="67" y="294"/>
                    <a:pt x="67" y="226"/>
                  </a:cubicBezTo>
                  <a:lnTo>
                    <a:pt x="67" y="0"/>
                  </a:lnTo>
                  <a:lnTo>
                    <a:pt x="0" y="0"/>
                  </a:lnTo>
                  <a:lnTo>
                    <a:pt x="0" y="240"/>
                  </a:lnTo>
                  <a:cubicBezTo>
                    <a:pt x="0" y="335"/>
                    <a:pt x="59" y="397"/>
                    <a:pt x="150" y="397"/>
                  </a:cubicBezTo>
                  <a:cubicBezTo>
                    <a:pt x="203" y="397"/>
                    <a:pt x="244" y="376"/>
                    <a:pt x="275" y="335"/>
                  </a:cubicBezTo>
                  <a:lnTo>
                    <a:pt x="275" y="389"/>
                  </a:lnTo>
                  <a:lnTo>
                    <a:pt x="341" y="389"/>
                  </a:lnTo>
                  <a:lnTo>
                    <a:pt x="341" y="0"/>
                  </a:lnTo>
                  <a:lnTo>
                    <a:pt x="275" y="0"/>
                  </a:lnTo>
                  <a:lnTo>
                    <a:pt x="275" y="2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4" name="Freeform 7"/>
            <p:cNvSpPr>
              <a:spLocks/>
            </p:cNvSpPr>
            <p:nvPr userDrawn="1"/>
          </p:nvSpPr>
          <p:spPr bwMode="auto">
            <a:xfrm>
              <a:off x="7167564" y="5021264"/>
              <a:ext cx="85725" cy="185738"/>
            </a:xfrm>
            <a:custGeom>
              <a:avLst/>
              <a:gdLst>
                <a:gd name="T0" fmla="*/ 119 w 239"/>
                <a:gd name="T1" fmla="*/ 0 h 509"/>
                <a:gd name="T2" fmla="*/ 53 w 239"/>
                <a:gd name="T3" fmla="*/ 0 h 509"/>
                <a:gd name="T4" fmla="*/ 53 w 239"/>
                <a:gd name="T5" fmla="*/ 114 h 509"/>
                <a:gd name="T6" fmla="*/ 0 w 239"/>
                <a:gd name="T7" fmla="*/ 114 h 509"/>
                <a:gd name="T8" fmla="*/ 0 w 239"/>
                <a:gd name="T9" fmla="*/ 174 h 509"/>
                <a:gd name="T10" fmla="*/ 53 w 239"/>
                <a:gd name="T11" fmla="*/ 174 h 509"/>
                <a:gd name="T12" fmla="*/ 53 w 239"/>
                <a:gd name="T13" fmla="*/ 397 h 509"/>
                <a:gd name="T14" fmla="*/ 165 w 239"/>
                <a:gd name="T15" fmla="*/ 509 h 509"/>
                <a:gd name="T16" fmla="*/ 235 w 239"/>
                <a:gd name="T17" fmla="*/ 493 h 509"/>
                <a:gd name="T18" fmla="*/ 238 w 239"/>
                <a:gd name="T19" fmla="*/ 491 h 509"/>
                <a:gd name="T20" fmla="*/ 238 w 239"/>
                <a:gd name="T21" fmla="*/ 431 h 509"/>
                <a:gd name="T22" fmla="*/ 230 w 239"/>
                <a:gd name="T23" fmla="*/ 435 h 509"/>
                <a:gd name="T24" fmla="*/ 178 w 239"/>
                <a:gd name="T25" fmla="*/ 448 h 509"/>
                <a:gd name="T26" fmla="*/ 119 w 239"/>
                <a:gd name="T27" fmla="*/ 390 h 509"/>
                <a:gd name="T28" fmla="*/ 119 w 239"/>
                <a:gd name="T29" fmla="*/ 174 h 509"/>
                <a:gd name="T30" fmla="*/ 239 w 239"/>
                <a:gd name="T31" fmla="*/ 174 h 509"/>
                <a:gd name="T32" fmla="*/ 239 w 239"/>
                <a:gd name="T33" fmla="*/ 114 h 509"/>
                <a:gd name="T34" fmla="*/ 119 w 239"/>
                <a:gd name="T35" fmla="*/ 114 h 509"/>
                <a:gd name="T36" fmla="*/ 119 w 239"/>
                <a:gd name="T37" fmla="*/ 0 h 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39" h="509">
                  <a:moveTo>
                    <a:pt x="119" y="0"/>
                  </a:moveTo>
                  <a:lnTo>
                    <a:pt x="53" y="0"/>
                  </a:lnTo>
                  <a:lnTo>
                    <a:pt x="53" y="114"/>
                  </a:lnTo>
                  <a:lnTo>
                    <a:pt x="0" y="114"/>
                  </a:lnTo>
                  <a:lnTo>
                    <a:pt x="0" y="174"/>
                  </a:lnTo>
                  <a:lnTo>
                    <a:pt x="53" y="174"/>
                  </a:lnTo>
                  <a:lnTo>
                    <a:pt x="53" y="397"/>
                  </a:lnTo>
                  <a:cubicBezTo>
                    <a:pt x="53" y="469"/>
                    <a:pt x="92" y="509"/>
                    <a:pt x="165" y="509"/>
                  </a:cubicBezTo>
                  <a:cubicBezTo>
                    <a:pt x="191" y="509"/>
                    <a:pt x="213" y="504"/>
                    <a:pt x="235" y="493"/>
                  </a:cubicBezTo>
                  <a:lnTo>
                    <a:pt x="238" y="491"/>
                  </a:lnTo>
                  <a:lnTo>
                    <a:pt x="238" y="431"/>
                  </a:lnTo>
                  <a:lnTo>
                    <a:pt x="230" y="435"/>
                  </a:lnTo>
                  <a:cubicBezTo>
                    <a:pt x="212" y="444"/>
                    <a:pt x="196" y="448"/>
                    <a:pt x="178" y="448"/>
                  </a:cubicBezTo>
                  <a:cubicBezTo>
                    <a:pt x="139" y="448"/>
                    <a:pt x="119" y="429"/>
                    <a:pt x="119" y="390"/>
                  </a:cubicBezTo>
                  <a:lnTo>
                    <a:pt x="119" y="174"/>
                  </a:lnTo>
                  <a:lnTo>
                    <a:pt x="239" y="174"/>
                  </a:lnTo>
                  <a:lnTo>
                    <a:pt x="239" y="114"/>
                  </a:lnTo>
                  <a:lnTo>
                    <a:pt x="119" y="114"/>
                  </a:lnTo>
                  <a:lnTo>
                    <a:pt x="11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5" name="Freeform 8"/>
            <p:cNvSpPr>
              <a:spLocks noEditPoints="1"/>
            </p:cNvSpPr>
            <p:nvPr userDrawn="1"/>
          </p:nvSpPr>
          <p:spPr bwMode="auto">
            <a:xfrm>
              <a:off x="7383464" y="5059364"/>
              <a:ext cx="147638" cy="147638"/>
            </a:xfrm>
            <a:custGeom>
              <a:avLst/>
              <a:gdLst>
                <a:gd name="T0" fmla="*/ 203 w 405"/>
                <a:gd name="T1" fmla="*/ 0 h 405"/>
                <a:gd name="T2" fmla="*/ 0 w 405"/>
                <a:gd name="T3" fmla="*/ 204 h 405"/>
                <a:gd name="T4" fmla="*/ 201 w 405"/>
                <a:gd name="T5" fmla="*/ 405 h 405"/>
                <a:gd name="T6" fmla="*/ 405 w 405"/>
                <a:gd name="T7" fmla="*/ 201 h 405"/>
                <a:gd name="T8" fmla="*/ 203 w 405"/>
                <a:gd name="T9" fmla="*/ 0 h 405"/>
                <a:gd name="T10" fmla="*/ 203 w 405"/>
                <a:gd name="T11" fmla="*/ 344 h 405"/>
                <a:gd name="T12" fmla="*/ 203 w 405"/>
                <a:gd name="T13" fmla="*/ 344 h 405"/>
                <a:gd name="T14" fmla="*/ 68 w 405"/>
                <a:gd name="T15" fmla="*/ 201 h 405"/>
                <a:gd name="T16" fmla="*/ 201 w 405"/>
                <a:gd name="T17" fmla="*/ 60 h 405"/>
                <a:gd name="T18" fmla="*/ 337 w 405"/>
                <a:gd name="T19" fmla="*/ 204 h 405"/>
                <a:gd name="T20" fmla="*/ 203 w 405"/>
                <a:gd name="T21" fmla="*/ 344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5" h="405">
                  <a:moveTo>
                    <a:pt x="203" y="0"/>
                  </a:moveTo>
                  <a:cubicBezTo>
                    <a:pt x="89" y="0"/>
                    <a:pt x="0" y="89"/>
                    <a:pt x="0" y="204"/>
                  </a:cubicBezTo>
                  <a:cubicBezTo>
                    <a:pt x="0" y="317"/>
                    <a:pt x="89" y="405"/>
                    <a:pt x="201" y="405"/>
                  </a:cubicBezTo>
                  <a:cubicBezTo>
                    <a:pt x="316" y="405"/>
                    <a:pt x="405" y="316"/>
                    <a:pt x="405" y="201"/>
                  </a:cubicBezTo>
                  <a:cubicBezTo>
                    <a:pt x="405" y="88"/>
                    <a:pt x="316" y="0"/>
                    <a:pt x="203" y="0"/>
                  </a:cubicBezTo>
                  <a:close/>
                  <a:moveTo>
                    <a:pt x="203" y="344"/>
                  </a:moveTo>
                  <a:lnTo>
                    <a:pt x="203" y="344"/>
                  </a:lnTo>
                  <a:cubicBezTo>
                    <a:pt x="127" y="344"/>
                    <a:pt x="68" y="282"/>
                    <a:pt x="68" y="201"/>
                  </a:cubicBezTo>
                  <a:cubicBezTo>
                    <a:pt x="68" y="121"/>
                    <a:pt x="126" y="60"/>
                    <a:pt x="201" y="60"/>
                  </a:cubicBezTo>
                  <a:cubicBezTo>
                    <a:pt x="277" y="60"/>
                    <a:pt x="337" y="123"/>
                    <a:pt x="337" y="204"/>
                  </a:cubicBezTo>
                  <a:cubicBezTo>
                    <a:pt x="337" y="284"/>
                    <a:pt x="279" y="344"/>
                    <a:pt x="203" y="3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6" name="Freeform 9"/>
            <p:cNvSpPr>
              <a:spLocks/>
            </p:cNvSpPr>
            <p:nvPr userDrawn="1"/>
          </p:nvSpPr>
          <p:spPr bwMode="auto">
            <a:xfrm>
              <a:off x="7561264" y="5005389"/>
              <a:ext cx="85725" cy="198438"/>
            </a:xfrm>
            <a:custGeom>
              <a:avLst/>
              <a:gdLst>
                <a:gd name="T0" fmla="*/ 171 w 238"/>
                <a:gd name="T1" fmla="*/ 0 h 548"/>
                <a:gd name="T2" fmla="*/ 86 w 238"/>
                <a:gd name="T3" fmla="*/ 31 h 548"/>
                <a:gd name="T4" fmla="*/ 51 w 238"/>
                <a:gd name="T5" fmla="*/ 132 h 548"/>
                <a:gd name="T6" fmla="*/ 51 w 238"/>
                <a:gd name="T7" fmla="*/ 160 h 548"/>
                <a:gd name="T8" fmla="*/ 0 w 238"/>
                <a:gd name="T9" fmla="*/ 160 h 548"/>
                <a:gd name="T10" fmla="*/ 0 w 238"/>
                <a:gd name="T11" fmla="*/ 219 h 548"/>
                <a:gd name="T12" fmla="*/ 51 w 238"/>
                <a:gd name="T13" fmla="*/ 219 h 548"/>
                <a:gd name="T14" fmla="*/ 51 w 238"/>
                <a:gd name="T15" fmla="*/ 548 h 548"/>
                <a:gd name="T16" fmla="*/ 118 w 238"/>
                <a:gd name="T17" fmla="*/ 548 h 548"/>
                <a:gd name="T18" fmla="*/ 118 w 238"/>
                <a:gd name="T19" fmla="*/ 219 h 548"/>
                <a:gd name="T20" fmla="*/ 237 w 238"/>
                <a:gd name="T21" fmla="*/ 219 h 548"/>
                <a:gd name="T22" fmla="*/ 237 w 238"/>
                <a:gd name="T23" fmla="*/ 161 h 548"/>
                <a:gd name="T24" fmla="*/ 117 w 238"/>
                <a:gd name="T25" fmla="*/ 161 h 548"/>
                <a:gd name="T26" fmla="*/ 117 w 238"/>
                <a:gd name="T27" fmla="*/ 135 h 548"/>
                <a:gd name="T28" fmla="*/ 178 w 238"/>
                <a:gd name="T29" fmla="*/ 60 h 548"/>
                <a:gd name="T30" fmla="*/ 232 w 238"/>
                <a:gd name="T31" fmla="*/ 69 h 548"/>
                <a:gd name="T32" fmla="*/ 238 w 238"/>
                <a:gd name="T33" fmla="*/ 71 h 548"/>
                <a:gd name="T34" fmla="*/ 238 w 238"/>
                <a:gd name="T35" fmla="*/ 11 h 548"/>
                <a:gd name="T36" fmla="*/ 235 w 238"/>
                <a:gd name="T37" fmla="*/ 10 h 548"/>
                <a:gd name="T38" fmla="*/ 171 w 238"/>
                <a:gd name="T39" fmla="*/ 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38" h="548">
                  <a:moveTo>
                    <a:pt x="171" y="0"/>
                  </a:moveTo>
                  <a:cubicBezTo>
                    <a:pt x="135" y="0"/>
                    <a:pt x="106" y="11"/>
                    <a:pt x="86" y="31"/>
                  </a:cubicBezTo>
                  <a:cubicBezTo>
                    <a:pt x="63" y="54"/>
                    <a:pt x="51" y="89"/>
                    <a:pt x="51" y="132"/>
                  </a:cubicBezTo>
                  <a:lnTo>
                    <a:pt x="51" y="160"/>
                  </a:lnTo>
                  <a:lnTo>
                    <a:pt x="0" y="160"/>
                  </a:lnTo>
                  <a:lnTo>
                    <a:pt x="0" y="219"/>
                  </a:lnTo>
                  <a:lnTo>
                    <a:pt x="51" y="219"/>
                  </a:lnTo>
                  <a:lnTo>
                    <a:pt x="51" y="548"/>
                  </a:lnTo>
                  <a:lnTo>
                    <a:pt x="118" y="548"/>
                  </a:lnTo>
                  <a:lnTo>
                    <a:pt x="118" y="219"/>
                  </a:lnTo>
                  <a:lnTo>
                    <a:pt x="237" y="219"/>
                  </a:lnTo>
                  <a:lnTo>
                    <a:pt x="237" y="161"/>
                  </a:lnTo>
                  <a:lnTo>
                    <a:pt x="117" y="161"/>
                  </a:lnTo>
                  <a:lnTo>
                    <a:pt x="117" y="135"/>
                  </a:lnTo>
                  <a:cubicBezTo>
                    <a:pt x="117" y="84"/>
                    <a:pt x="137" y="60"/>
                    <a:pt x="178" y="60"/>
                  </a:cubicBezTo>
                  <a:cubicBezTo>
                    <a:pt x="196" y="60"/>
                    <a:pt x="210" y="63"/>
                    <a:pt x="232" y="69"/>
                  </a:cubicBezTo>
                  <a:lnTo>
                    <a:pt x="238" y="71"/>
                  </a:lnTo>
                  <a:lnTo>
                    <a:pt x="238" y="11"/>
                  </a:lnTo>
                  <a:lnTo>
                    <a:pt x="235" y="10"/>
                  </a:lnTo>
                  <a:cubicBezTo>
                    <a:pt x="215" y="3"/>
                    <a:pt x="197" y="0"/>
                    <a:pt x="17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7" name="Freeform 10"/>
            <p:cNvSpPr>
              <a:spLocks/>
            </p:cNvSpPr>
            <p:nvPr userDrawn="1"/>
          </p:nvSpPr>
          <p:spPr bwMode="auto">
            <a:xfrm>
              <a:off x="7773989" y="5013326"/>
              <a:ext cx="152400" cy="190500"/>
            </a:xfrm>
            <a:custGeom>
              <a:avLst/>
              <a:gdLst>
                <a:gd name="T0" fmla="*/ 353 w 421"/>
                <a:gd name="T1" fmla="*/ 228 h 523"/>
                <a:gd name="T2" fmla="*/ 68 w 421"/>
                <a:gd name="T3" fmla="*/ 228 h 523"/>
                <a:gd name="T4" fmla="*/ 68 w 421"/>
                <a:gd name="T5" fmla="*/ 0 h 523"/>
                <a:gd name="T6" fmla="*/ 0 w 421"/>
                <a:gd name="T7" fmla="*/ 0 h 523"/>
                <a:gd name="T8" fmla="*/ 0 w 421"/>
                <a:gd name="T9" fmla="*/ 523 h 523"/>
                <a:gd name="T10" fmla="*/ 68 w 421"/>
                <a:gd name="T11" fmla="*/ 523 h 523"/>
                <a:gd name="T12" fmla="*/ 68 w 421"/>
                <a:gd name="T13" fmla="*/ 292 h 523"/>
                <a:gd name="T14" fmla="*/ 353 w 421"/>
                <a:gd name="T15" fmla="*/ 292 h 523"/>
                <a:gd name="T16" fmla="*/ 353 w 421"/>
                <a:gd name="T17" fmla="*/ 523 h 523"/>
                <a:gd name="T18" fmla="*/ 421 w 421"/>
                <a:gd name="T19" fmla="*/ 523 h 523"/>
                <a:gd name="T20" fmla="*/ 421 w 421"/>
                <a:gd name="T21" fmla="*/ 0 h 523"/>
                <a:gd name="T22" fmla="*/ 353 w 421"/>
                <a:gd name="T23" fmla="*/ 0 h 523"/>
                <a:gd name="T24" fmla="*/ 353 w 421"/>
                <a:gd name="T25" fmla="*/ 228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1" h="523">
                  <a:moveTo>
                    <a:pt x="353" y="228"/>
                  </a:moveTo>
                  <a:lnTo>
                    <a:pt x="68" y="228"/>
                  </a:lnTo>
                  <a:lnTo>
                    <a:pt x="68" y="0"/>
                  </a:lnTo>
                  <a:lnTo>
                    <a:pt x="0" y="0"/>
                  </a:lnTo>
                  <a:lnTo>
                    <a:pt x="0" y="523"/>
                  </a:lnTo>
                  <a:lnTo>
                    <a:pt x="68" y="523"/>
                  </a:lnTo>
                  <a:lnTo>
                    <a:pt x="68" y="292"/>
                  </a:lnTo>
                  <a:lnTo>
                    <a:pt x="353" y="292"/>
                  </a:lnTo>
                  <a:lnTo>
                    <a:pt x="353" y="523"/>
                  </a:lnTo>
                  <a:lnTo>
                    <a:pt x="421" y="523"/>
                  </a:lnTo>
                  <a:lnTo>
                    <a:pt x="421" y="0"/>
                  </a:lnTo>
                  <a:lnTo>
                    <a:pt x="353" y="0"/>
                  </a:lnTo>
                  <a:lnTo>
                    <a:pt x="353" y="2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8" name="Freeform 11"/>
            <p:cNvSpPr>
              <a:spLocks noEditPoints="1"/>
            </p:cNvSpPr>
            <p:nvPr userDrawn="1"/>
          </p:nvSpPr>
          <p:spPr bwMode="auto">
            <a:xfrm>
              <a:off x="7970839" y="5059364"/>
              <a:ext cx="146050" cy="147638"/>
            </a:xfrm>
            <a:custGeom>
              <a:avLst/>
              <a:gdLst>
                <a:gd name="T0" fmla="*/ 202 w 404"/>
                <a:gd name="T1" fmla="*/ 0 h 405"/>
                <a:gd name="T2" fmla="*/ 0 w 404"/>
                <a:gd name="T3" fmla="*/ 204 h 405"/>
                <a:gd name="T4" fmla="*/ 201 w 404"/>
                <a:gd name="T5" fmla="*/ 405 h 405"/>
                <a:gd name="T6" fmla="*/ 404 w 404"/>
                <a:gd name="T7" fmla="*/ 201 h 405"/>
                <a:gd name="T8" fmla="*/ 202 w 404"/>
                <a:gd name="T9" fmla="*/ 0 h 405"/>
                <a:gd name="T10" fmla="*/ 202 w 404"/>
                <a:gd name="T11" fmla="*/ 344 h 405"/>
                <a:gd name="T12" fmla="*/ 202 w 404"/>
                <a:gd name="T13" fmla="*/ 344 h 405"/>
                <a:gd name="T14" fmla="*/ 68 w 404"/>
                <a:gd name="T15" fmla="*/ 201 h 405"/>
                <a:gd name="T16" fmla="*/ 201 w 404"/>
                <a:gd name="T17" fmla="*/ 60 h 405"/>
                <a:gd name="T18" fmla="*/ 336 w 404"/>
                <a:gd name="T19" fmla="*/ 204 h 405"/>
                <a:gd name="T20" fmla="*/ 202 w 404"/>
                <a:gd name="T21" fmla="*/ 344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4" h="405">
                  <a:moveTo>
                    <a:pt x="202" y="0"/>
                  </a:moveTo>
                  <a:cubicBezTo>
                    <a:pt x="89" y="0"/>
                    <a:pt x="0" y="89"/>
                    <a:pt x="0" y="204"/>
                  </a:cubicBezTo>
                  <a:cubicBezTo>
                    <a:pt x="0" y="317"/>
                    <a:pt x="88" y="405"/>
                    <a:pt x="201" y="405"/>
                  </a:cubicBezTo>
                  <a:cubicBezTo>
                    <a:pt x="315" y="405"/>
                    <a:pt x="404" y="316"/>
                    <a:pt x="404" y="201"/>
                  </a:cubicBezTo>
                  <a:cubicBezTo>
                    <a:pt x="404" y="88"/>
                    <a:pt x="316" y="0"/>
                    <a:pt x="202" y="0"/>
                  </a:cubicBezTo>
                  <a:close/>
                  <a:moveTo>
                    <a:pt x="202" y="344"/>
                  </a:moveTo>
                  <a:lnTo>
                    <a:pt x="202" y="344"/>
                  </a:lnTo>
                  <a:cubicBezTo>
                    <a:pt x="127" y="344"/>
                    <a:pt x="68" y="282"/>
                    <a:pt x="68" y="201"/>
                  </a:cubicBezTo>
                  <a:cubicBezTo>
                    <a:pt x="68" y="121"/>
                    <a:pt x="125" y="60"/>
                    <a:pt x="201" y="60"/>
                  </a:cubicBezTo>
                  <a:cubicBezTo>
                    <a:pt x="277" y="60"/>
                    <a:pt x="336" y="123"/>
                    <a:pt x="336" y="204"/>
                  </a:cubicBezTo>
                  <a:cubicBezTo>
                    <a:pt x="336" y="284"/>
                    <a:pt x="279" y="344"/>
                    <a:pt x="202" y="3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9" name="Freeform 12"/>
            <p:cNvSpPr>
              <a:spLocks/>
            </p:cNvSpPr>
            <p:nvPr userDrawn="1"/>
          </p:nvSpPr>
          <p:spPr bwMode="auto">
            <a:xfrm>
              <a:off x="8159751" y="5059364"/>
              <a:ext cx="211138" cy="144463"/>
            </a:xfrm>
            <a:custGeom>
              <a:avLst/>
              <a:gdLst>
                <a:gd name="T0" fmla="*/ 438 w 583"/>
                <a:gd name="T1" fmla="*/ 0 h 397"/>
                <a:gd name="T2" fmla="*/ 305 w 583"/>
                <a:gd name="T3" fmla="*/ 70 h 397"/>
                <a:gd name="T4" fmla="*/ 183 w 583"/>
                <a:gd name="T5" fmla="*/ 0 h 397"/>
                <a:gd name="T6" fmla="*/ 66 w 583"/>
                <a:gd name="T7" fmla="*/ 60 h 397"/>
                <a:gd name="T8" fmla="*/ 66 w 583"/>
                <a:gd name="T9" fmla="*/ 8 h 397"/>
                <a:gd name="T10" fmla="*/ 0 w 583"/>
                <a:gd name="T11" fmla="*/ 8 h 397"/>
                <a:gd name="T12" fmla="*/ 0 w 583"/>
                <a:gd name="T13" fmla="*/ 397 h 397"/>
                <a:gd name="T14" fmla="*/ 66 w 583"/>
                <a:gd name="T15" fmla="*/ 397 h 397"/>
                <a:gd name="T16" fmla="*/ 66 w 583"/>
                <a:gd name="T17" fmla="*/ 176 h 397"/>
                <a:gd name="T18" fmla="*/ 166 w 583"/>
                <a:gd name="T19" fmla="*/ 62 h 397"/>
                <a:gd name="T20" fmla="*/ 258 w 583"/>
                <a:gd name="T21" fmla="*/ 169 h 397"/>
                <a:gd name="T22" fmla="*/ 258 w 583"/>
                <a:gd name="T23" fmla="*/ 397 h 397"/>
                <a:gd name="T24" fmla="*/ 324 w 583"/>
                <a:gd name="T25" fmla="*/ 397 h 397"/>
                <a:gd name="T26" fmla="*/ 324 w 583"/>
                <a:gd name="T27" fmla="*/ 174 h 397"/>
                <a:gd name="T28" fmla="*/ 424 w 583"/>
                <a:gd name="T29" fmla="*/ 62 h 397"/>
                <a:gd name="T30" fmla="*/ 517 w 583"/>
                <a:gd name="T31" fmla="*/ 171 h 397"/>
                <a:gd name="T32" fmla="*/ 517 w 583"/>
                <a:gd name="T33" fmla="*/ 397 h 397"/>
                <a:gd name="T34" fmla="*/ 583 w 583"/>
                <a:gd name="T35" fmla="*/ 397 h 397"/>
                <a:gd name="T36" fmla="*/ 583 w 583"/>
                <a:gd name="T37" fmla="*/ 157 h 397"/>
                <a:gd name="T38" fmla="*/ 438 w 583"/>
                <a:gd name="T39" fmla="*/ 0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83" h="397">
                  <a:moveTo>
                    <a:pt x="438" y="0"/>
                  </a:moveTo>
                  <a:cubicBezTo>
                    <a:pt x="382" y="0"/>
                    <a:pt x="339" y="23"/>
                    <a:pt x="305" y="70"/>
                  </a:cubicBezTo>
                  <a:cubicBezTo>
                    <a:pt x="280" y="25"/>
                    <a:pt x="237" y="0"/>
                    <a:pt x="183" y="0"/>
                  </a:cubicBezTo>
                  <a:cubicBezTo>
                    <a:pt x="124" y="0"/>
                    <a:pt x="89" y="30"/>
                    <a:pt x="66" y="60"/>
                  </a:cubicBezTo>
                  <a:lnTo>
                    <a:pt x="66" y="8"/>
                  </a:lnTo>
                  <a:lnTo>
                    <a:pt x="0" y="8"/>
                  </a:lnTo>
                  <a:lnTo>
                    <a:pt x="0" y="397"/>
                  </a:lnTo>
                  <a:lnTo>
                    <a:pt x="66" y="397"/>
                  </a:lnTo>
                  <a:lnTo>
                    <a:pt x="66" y="176"/>
                  </a:lnTo>
                  <a:cubicBezTo>
                    <a:pt x="66" y="110"/>
                    <a:pt x="109" y="62"/>
                    <a:pt x="166" y="62"/>
                  </a:cubicBezTo>
                  <a:cubicBezTo>
                    <a:pt x="224" y="62"/>
                    <a:pt x="258" y="102"/>
                    <a:pt x="258" y="169"/>
                  </a:cubicBezTo>
                  <a:lnTo>
                    <a:pt x="258" y="397"/>
                  </a:lnTo>
                  <a:lnTo>
                    <a:pt x="324" y="397"/>
                  </a:lnTo>
                  <a:lnTo>
                    <a:pt x="324" y="174"/>
                  </a:lnTo>
                  <a:cubicBezTo>
                    <a:pt x="324" y="96"/>
                    <a:pt x="374" y="62"/>
                    <a:pt x="424" y="62"/>
                  </a:cubicBezTo>
                  <a:cubicBezTo>
                    <a:pt x="483" y="62"/>
                    <a:pt x="517" y="101"/>
                    <a:pt x="517" y="171"/>
                  </a:cubicBezTo>
                  <a:lnTo>
                    <a:pt x="517" y="397"/>
                  </a:lnTo>
                  <a:lnTo>
                    <a:pt x="583" y="397"/>
                  </a:lnTo>
                  <a:lnTo>
                    <a:pt x="583" y="157"/>
                  </a:lnTo>
                  <a:cubicBezTo>
                    <a:pt x="583" y="60"/>
                    <a:pt x="528" y="0"/>
                    <a:pt x="43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0" name="Freeform 13"/>
            <p:cNvSpPr>
              <a:spLocks noEditPoints="1"/>
            </p:cNvSpPr>
            <p:nvPr userDrawn="1"/>
          </p:nvSpPr>
          <p:spPr bwMode="auto">
            <a:xfrm>
              <a:off x="8410576" y="5059364"/>
              <a:ext cx="133350" cy="147638"/>
            </a:xfrm>
            <a:custGeom>
              <a:avLst/>
              <a:gdLst>
                <a:gd name="T0" fmla="*/ 186 w 368"/>
                <a:gd name="T1" fmla="*/ 0 h 405"/>
                <a:gd name="T2" fmla="*/ 0 w 368"/>
                <a:gd name="T3" fmla="*/ 203 h 405"/>
                <a:gd name="T4" fmla="*/ 194 w 368"/>
                <a:gd name="T5" fmla="*/ 405 h 405"/>
                <a:gd name="T6" fmla="*/ 353 w 368"/>
                <a:gd name="T7" fmla="*/ 333 h 405"/>
                <a:gd name="T8" fmla="*/ 357 w 368"/>
                <a:gd name="T9" fmla="*/ 329 h 405"/>
                <a:gd name="T10" fmla="*/ 314 w 368"/>
                <a:gd name="T11" fmla="*/ 291 h 405"/>
                <a:gd name="T12" fmla="*/ 311 w 368"/>
                <a:gd name="T13" fmla="*/ 294 h 405"/>
                <a:gd name="T14" fmla="*/ 195 w 368"/>
                <a:gd name="T15" fmla="*/ 346 h 405"/>
                <a:gd name="T16" fmla="*/ 68 w 368"/>
                <a:gd name="T17" fmla="*/ 231 h 405"/>
                <a:gd name="T18" fmla="*/ 367 w 368"/>
                <a:gd name="T19" fmla="*/ 231 h 405"/>
                <a:gd name="T20" fmla="*/ 367 w 368"/>
                <a:gd name="T21" fmla="*/ 226 h 405"/>
                <a:gd name="T22" fmla="*/ 368 w 368"/>
                <a:gd name="T23" fmla="*/ 206 h 405"/>
                <a:gd name="T24" fmla="*/ 186 w 368"/>
                <a:gd name="T25" fmla="*/ 0 h 405"/>
                <a:gd name="T26" fmla="*/ 185 w 368"/>
                <a:gd name="T27" fmla="*/ 58 h 405"/>
                <a:gd name="T28" fmla="*/ 185 w 368"/>
                <a:gd name="T29" fmla="*/ 58 h 405"/>
                <a:gd name="T30" fmla="*/ 300 w 368"/>
                <a:gd name="T31" fmla="*/ 175 h 405"/>
                <a:gd name="T32" fmla="*/ 68 w 368"/>
                <a:gd name="T33" fmla="*/ 175 h 405"/>
                <a:gd name="T34" fmla="*/ 185 w 368"/>
                <a:gd name="T35" fmla="*/ 58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8" h="405">
                  <a:moveTo>
                    <a:pt x="186" y="0"/>
                  </a:moveTo>
                  <a:cubicBezTo>
                    <a:pt x="80" y="0"/>
                    <a:pt x="0" y="87"/>
                    <a:pt x="0" y="203"/>
                  </a:cubicBezTo>
                  <a:cubicBezTo>
                    <a:pt x="0" y="318"/>
                    <a:pt x="83" y="405"/>
                    <a:pt x="194" y="405"/>
                  </a:cubicBezTo>
                  <a:cubicBezTo>
                    <a:pt x="259" y="405"/>
                    <a:pt x="308" y="383"/>
                    <a:pt x="353" y="333"/>
                  </a:cubicBezTo>
                  <a:lnTo>
                    <a:pt x="357" y="329"/>
                  </a:lnTo>
                  <a:lnTo>
                    <a:pt x="314" y="291"/>
                  </a:lnTo>
                  <a:lnTo>
                    <a:pt x="311" y="294"/>
                  </a:lnTo>
                  <a:cubicBezTo>
                    <a:pt x="277" y="329"/>
                    <a:pt x="240" y="346"/>
                    <a:pt x="195" y="346"/>
                  </a:cubicBezTo>
                  <a:cubicBezTo>
                    <a:pt x="128" y="346"/>
                    <a:pt x="77" y="300"/>
                    <a:pt x="68" y="231"/>
                  </a:cubicBezTo>
                  <a:lnTo>
                    <a:pt x="367" y="231"/>
                  </a:lnTo>
                  <a:lnTo>
                    <a:pt x="367" y="226"/>
                  </a:lnTo>
                  <a:cubicBezTo>
                    <a:pt x="368" y="217"/>
                    <a:pt x="368" y="211"/>
                    <a:pt x="368" y="206"/>
                  </a:cubicBezTo>
                  <a:cubicBezTo>
                    <a:pt x="368" y="83"/>
                    <a:pt x="295" y="0"/>
                    <a:pt x="186" y="0"/>
                  </a:cubicBezTo>
                  <a:close/>
                  <a:moveTo>
                    <a:pt x="185" y="58"/>
                  </a:moveTo>
                  <a:lnTo>
                    <a:pt x="185" y="58"/>
                  </a:lnTo>
                  <a:cubicBezTo>
                    <a:pt x="259" y="58"/>
                    <a:pt x="293" y="117"/>
                    <a:pt x="300" y="175"/>
                  </a:cubicBezTo>
                  <a:lnTo>
                    <a:pt x="68" y="175"/>
                  </a:lnTo>
                  <a:cubicBezTo>
                    <a:pt x="78" y="106"/>
                    <a:pt x="125" y="58"/>
                    <a:pt x="185" y="5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1" name="Freeform 14"/>
            <p:cNvSpPr>
              <a:spLocks/>
            </p:cNvSpPr>
            <p:nvPr userDrawn="1"/>
          </p:nvSpPr>
          <p:spPr bwMode="auto">
            <a:xfrm>
              <a:off x="8675689" y="5013326"/>
              <a:ext cx="180975" cy="190500"/>
            </a:xfrm>
            <a:custGeom>
              <a:avLst/>
              <a:gdLst>
                <a:gd name="T0" fmla="*/ 250 w 500"/>
                <a:gd name="T1" fmla="*/ 275 h 523"/>
                <a:gd name="T2" fmla="*/ 63 w 500"/>
                <a:gd name="T3" fmla="*/ 0 h 523"/>
                <a:gd name="T4" fmla="*/ 0 w 500"/>
                <a:gd name="T5" fmla="*/ 0 h 523"/>
                <a:gd name="T6" fmla="*/ 0 w 500"/>
                <a:gd name="T7" fmla="*/ 523 h 523"/>
                <a:gd name="T8" fmla="*/ 66 w 500"/>
                <a:gd name="T9" fmla="*/ 523 h 523"/>
                <a:gd name="T10" fmla="*/ 66 w 500"/>
                <a:gd name="T11" fmla="*/ 120 h 523"/>
                <a:gd name="T12" fmla="*/ 247 w 500"/>
                <a:gd name="T13" fmla="*/ 382 h 523"/>
                <a:gd name="T14" fmla="*/ 253 w 500"/>
                <a:gd name="T15" fmla="*/ 382 h 523"/>
                <a:gd name="T16" fmla="*/ 432 w 500"/>
                <a:gd name="T17" fmla="*/ 120 h 523"/>
                <a:gd name="T18" fmla="*/ 432 w 500"/>
                <a:gd name="T19" fmla="*/ 523 h 523"/>
                <a:gd name="T20" fmla="*/ 500 w 500"/>
                <a:gd name="T21" fmla="*/ 523 h 523"/>
                <a:gd name="T22" fmla="*/ 500 w 500"/>
                <a:gd name="T23" fmla="*/ 0 h 523"/>
                <a:gd name="T24" fmla="*/ 432 w 500"/>
                <a:gd name="T25" fmla="*/ 3 h 523"/>
                <a:gd name="T26" fmla="*/ 250 w 500"/>
                <a:gd name="T27" fmla="*/ 275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00" h="523">
                  <a:moveTo>
                    <a:pt x="250" y="275"/>
                  </a:moveTo>
                  <a:lnTo>
                    <a:pt x="63" y="0"/>
                  </a:lnTo>
                  <a:lnTo>
                    <a:pt x="0" y="0"/>
                  </a:lnTo>
                  <a:lnTo>
                    <a:pt x="0" y="523"/>
                  </a:lnTo>
                  <a:lnTo>
                    <a:pt x="66" y="523"/>
                  </a:lnTo>
                  <a:lnTo>
                    <a:pt x="66" y="120"/>
                  </a:lnTo>
                  <a:lnTo>
                    <a:pt x="247" y="382"/>
                  </a:lnTo>
                  <a:lnTo>
                    <a:pt x="253" y="382"/>
                  </a:lnTo>
                  <a:lnTo>
                    <a:pt x="432" y="120"/>
                  </a:lnTo>
                  <a:lnTo>
                    <a:pt x="432" y="523"/>
                  </a:lnTo>
                  <a:lnTo>
                    <a:pt x="500" y="523"/>
                  </a:lnTo>
                  <a:lnTo>
                    <a:pt x="500" y="0"/>
                  </a:lnTo>
                  <a:lnTo>
                    <a:pt x="432" y="3"/>
                  </a:lnTo>
                  <a:lnTo>
                    <a:pt x="250" y="2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2" name="Freeform 15"/>
            <p:cNvSpPr>
              <a:spLocks noEditPoints="1"/>
            </p:cNvSpPr>
            <p:nvPr userDrawn="1"/>
          </p:nvSpPr>
          <p:spPr bwMode="auto">
            <a:xfrm>
              <a:off x="8901114" y="5059364"/>
              <a:ext cx="133350" cy="147638"/>
            </a:xfrm>
            <a:custGeom>
              <a:avLst/>
              <a:gdLst>
                <a:gd name="T0" fmla="*/ 187 w 369"/>
                <a:gd name="T1" fmla="*/ 0 h 405"/>
                <a:gd name="T2" fmla="*/ 0 w 369"/>
                <a:gd name="T3" fmla="*/ 203 h 405"/>
                <a:gd name="T4" fmla="*/ 194 w 369"/>
                <a:gd name="T5" fmla="*/ 405 h 405"/>
                <a:gd name="T6" fmla="*/ 354 w 369"/>
                <a:gd name="T7" fmla="*/ 333 h 405"/>
                <a:gd name="T8" fmla="*/ 358 w 369"/>
                <a:gd name="T9" fmla="*/ 329 h 405"/>
                <a:gd name="T10" fmla="*/ 315 w 369"/>
                <a:gd name="T11" fmla="*/ 291 h 405"/>
                <a:gd name="T12" fmla="*/ 311 w 369"/>
                <a:gd name="T13" fmla="*/ 294 h 405"/>
                <a:gd name="T14" fmla="*/ 196 w 369"/>
                <a:gd name="T15" fmla="*/ 346 h 405"/>
                <a:gd name="T16" fmla="*/ 69 w 369"/>
                <a:gd name="T17" fmla="*/ 231 h 405"/>
                <a:gd name="T18" fmla="*/ 367 w 369"/>
                <a:gd name="T19" fmla="*/ 231 h 405"/>
                <a:gd name="T20" fmla="*/ 368 w 369"/>
                <a:gd name="T21" fmla="*/ 226 h 405"/>
                <a:gd name="T22" fmla="*/ 369 w 369"/>
                <a:gd name="T23" fmla="*/ 206 h 405"/>
                <a:gd name="T24" fmla="*/ 187 w 369"/>
                <a:gd name="T25" fmla="*/ 0 h 405"/>
                <a:gd name="T26" fmla="*/ 186 w 369"/>
                <a:gd name="T27" fmla="*/ 58 h 405"/>
                <a:gd name="T28" fmla="*/ 186 w 369"/>
                <a:gd name="T29" fmla="*/ 58 h 405"/>
                <a:gd name="T30" fmla="*/ 300 w 369"/>
                <a:gd name="T31" fmla="*/ 175 h 405"/>
                <a:gd name="T32" fmla="*/ 69 w 369"/>
                <a:gd name="T33" fmla="*/ 175 h 405"/>
                <a:gd name="T34" fmla="*/ 186 w 369"/>
                <a:gd name="T35" fmla="*/ 58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9" h="405">
                  <a:moveTo>
                    <a:pt x="187" y="0"/>
                  </a:moveTo>
                  <a:cubicBezTo>
                    <a:pt x="81" y="0"/>
                    <a:pt x="0" y="87"/>
                    <a:pt x="0" y="203"/>
                  </a:cubicBezTo>
                  <a:cubicBezTo>
                    <a:pt x="0" y="318"/>
                    <a:pt x="84" y="405"/>
                    <a:pt x="194" y="405"/>
                  </a:cubicBezTo>
                  <a:cubicBezTo>
                    <a:pt x="260" y="405"/>
                    <a:pt x="309" y="383"/>
                    <a:pt x="354" y="333"/>
                  </a:cubicBezTo>
                  <a:lnTo>
                    <a:pt x="358" y="329"/>
                  </a:lnTo>
                  <a:lnTo>
                    <a:pt x="315" y="291"/>
                  </a:lnTo>
                  <a:lnTo>
                    <a:pt x="311" y="294"/>
                  </a:lnTo>
                  <a:cubicBezTo>
                    <a:pt x="278" y="329"/>
                    <a:pt x="241" y="346"/>
                    <a:pt x="196" y="346"/>
                  </a:cubicBezTo>
                  <a:cubicBezTo>
                    <a:pt x="128" y="346"/>
                    <a:pt x="78" y="300"/>
                    <a:pt x="69" y="231"/>
                  </a:cubicBezTo>
                  <a:lnTo>
                    <a:pt x="367" y="231"/>
                  </a:lnTo>
                  <a:lnTo>
                    <a:pt x="368" y="226"/>
                  </a:lnTo>
                  <a:cubicBezTo>
                    <a:pt x="369" y="217"/>
                    <a:pt x="369" y="211"/>
                    <a:pt x="369" y="206"/>
                  </a:cubicBezTo>
                  <a:cubicBezTo>
                    <a:pt x="369" y="83"/>
                    <a:pt x="296" y="0"/>
                    <a:pt x="187" y="0"/>
                  </a:cubicBezTo>
                  <a:close/>
                  <a:moveTo>
                    <a:pt x="186" y="58"/>
                  </a:moveTo>
                  <a:lnTo>
                    <a:pt x="186" y="58"/>
                  </a:lnTo>
                  <a:cubicBezTo>
                    <a:pt x="260" y="58"/>
                    <a:pt x="293" y="117"/>
                    <a:pt x="300" y="175"/>
                  </a:cubicBezTo>
                  <a:lnTo>
                    <a:pt x="69" y="175"/>
                  </a:lnTo>
                  <a:cubicBezTo>
                    <a:pt x="79" y="106"/>
                    <a:pt x="126" y="58"/>
                    <a:pt x="186" y="5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3" name="Freeform 16"/>
            <p:cNvSpPr>
              <a:spLocks noEditPoints="1"/>
            </p:cNvSpPr>
            <p:nvPr userDrawn="1"/>
          </p:nvSpPr>
          <p:spPr bwMode="auto">
            <a:xfrm>
              <a:off x="9067801" y="5005389"/>
              <a:ext cx="141288" cy="201613"/>
            </a:xfrm>
            <a:custGeom>
              <a:avLst/>
              <a:gdLst>
                <a:gd name="T0" fmla="*/ 325 w 392"/>
                <a:gd name="T1" fmla="*/ 218 h 553"/>
                <a:gd name="T2" fmla="*/ 186 w 392"/>
                <a:gd name="T3" fmla="*/ 148 h 553"/>
                <a:gd name="T4" fmla="*/ 0 w 392"/>
                <a:gd name="T5" fmla="*/ 351 h 553"/>
                <a:gd name="T6" fmla="*/ 186 w 392"/>
                <a:gd name="T7" fmla="*/ 553 h 553"/>
                <a:gd name="T8" fmla="*/ 325 w 392"/>
                <a:gd name="T9" fmla="*/ 480 h 553"/>
                <a:gd name="T10" fmla="*/ 325 w 392"/>
                <a:gd name="T11" fmla="*/ 545 h 553"/>
                <a:gd name="T12" fmla="*/ 392 w 392"/>
                <a:gd name="T13" fmla="*/ 545 h 553"/>
                <a:gd name="T14" fmla="*/ 392 w 392"/>
                <a:gd name="T15" fmla="*/ 0 h 553"/>
                <a:gd name="T16" fmla="*/ 325 w 392"/>
                <a:gd name="T17" fmla="*/ 0 h 553"/>
                <a:gd name="T18" fmla="*/ 325 w 392"/>
                <a:gd name="T19" fmla="*/ 218 h 553"/>
                <a:gd name="T20" fmla="*/ 196 w 392"/>
                <a:gd name="T21" fmla="*/ 492 h 553"/>
                <a:gd name="T22" fmla="*/ 196 w 392"/>
                <a:gd name="T23" fmla="*/ 492 h 553"/>
                <a:gd name="T24" fmla="*/ 68 w 392"/>
                <a:gd name="T25" fmla="*/ 349 h 553"/>
                <a:gd name="T26" fmla="*/ 196 w 392"/>
                <a:gd name="T27" fmla="*/ 209 h 553"/>
                <a:gd name="T28" fmla="*/ 328 w 392"/>
                <a:gd name="T29" fmla="*/ 351 h 553"/>
                <a:gd name="T30" fmla="*/ 196 w 392"/>
                <a:gd name="T31" fmla="*/ 492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2" h="553">
                  <a:moveTo>
                    <a:pt x="325" y="218"/>
                  </a:moveTo>
                  <a:cubicBezTo>
                    <a:pt x="289" y="172"/>
                    <a:pt x="242" y="148"/>
                    <a:pt x="186" y="148"/>
                  </a:cubicBezTo>
                  <a:cubicBezTo>
                    <a:pt x="96" y="148"/>
                    <a:pt x="0" y="219"/>
                    <a:pt x="0" y="351"/>
                  </a:cubicBezTo>
                  <a:cubicBezTo>
                    <a:pt x="0" y="482"/>
                    <a:pt x="96" y="553"/>
                    <a:pt x="186" y="553"/>
                  </a:cubicBezTo>
                  <a:cubicBezTo>
                    <a:pt x="242" y="553"/>
                    <a:pt x="288" y="529"/>
                    <a:pt x="325" y="480"/>
                  </a:cubicBezTo>
                  <a:lnTo>
                    <a:pt x="325" y="545"/>
                  </a:lnTo>
                  <a:lnTo>
                    <a:pt x="392" y="545"/>
                  </a:lnTo>
                  <a:lnTo>
                    <a:pt x="392" y="0"/>
                  </a:lnTo>
                  <a:lnTo>
                    <a:pt x="325" y="0"/>
                  </a:lnTo>
                  <a:lnTo>
                    <a:pt x="325" y="218"/>
                  </a:lnTo>
                  <a:close/>
                  <a:moveTo>
                    <a:pt x="196" y="492"/>
                  </a:moveTo>
                  <a:lnTo>
                    <a:pt x="196" y="492"/>
                  </a:lnTo>
                  <a:cubicBezTo>
                    <a:pt x="122" y="492"/>
                    <a:pt x="68" y="432"/>
                    <a:pt x="68" y="349"/>
                  </a:cubicBezTo>
                  <a:cubicBezTo>
                    <a:pt x="68" y="267"/>
                    <a:pt x="121" y="209"/>
                    <a:pt x="196" y="209"/>
                  </a:cubicBezTo>
                  <a:cubicBezTo>
                    <a:pt x="261" y="209"/>
                    <a:pt x="328" y="261"/>
                    <a:pt x="328" y="351"/>
                  </a:cubicBezTo>
                  <a:cubicBezTo>
                    <a:pt x="328" y="438"/>
                    <a:pt x="259" y="492"/>
                    <a:pt x="196" y="4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4" name="Rectangle 17"/>
            <p:cNvSpPr>
              <a:spLocks noChangeArrowheads="1"/>
            </p:cNvSpPr>
            <p:nvPr userDrawn="1"/>
          </p:nvSpPr>
          <p:spPr bwMode="auto">
            <a:xfrm>
              <a:off x="9259889" y="5010151"/>
              <a:ext cx="26988" cy="254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5" name="Rectangle 18"/>
            <p:cNvSpPr>
              <a:spLocks noChangeArrowheads="1"/>
            </p:cNvSpPr>
            <p:nvPr userDrawn="1"/>
          </p:nvSpPr>
          <p:spPr bwMode="auto">
            <a:xfrm>
              <a:off x="9261476" y="5062539"/>
              <a:ext cx="23813" cy="1412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6" name="Freeform 19"/>
            <p:cNvSpPr>
              <a:spLocks noEditPoints="1"/>
            </p:cNvSpPr>
            <p:nvPr userDrawn="1"/>
          </p:nvSpPr>
          <p:spPr bwMode="auto">
            <a:xfrm>
              <a:off x="9328151" y="5060951"/>
              <a:ext cx="123825" cy="146050"/>
            </a:xfrm>
            <a:custGeom>
              <a:avLst/>
              <a:gdLst>
                <a:gd name="T0" fmla="*/ 302 w 343"/>
                <a:gd name="T1" fmla="*/ 43 h 403"/>
                <a:gd name="T2" fmla="*/ 176 w 343"/>
                <a:gd name="T3" fmla="*/ 0 h 403"/>
                <a:gd name="T4" fmla="*/ 37 w 343"/>
                <a:gd name="T5" fmla="*/ 33 h 403"/>
                <a:gd name="T6" fmla="*/ 32 w 343"/>
                <a:gd name="T7" fmla="*/ 35 h 403"/>
                <a:gd name="T8" fmla="*/ 53 w 343"/>
                <a:gd name="T9" fmla="*/ 91 h 403"/>
                <a:gd name="T10" fmla="*/ 58 w 343"/>
                <a:gd name="T11" fmla="*/ 88 h 403"/>
                <a:gd name="T12" fmla="*/ 170 w 343"/>
                <a:gd name="T13" fmla="*/ 62 h 403"/>
                <a:gd name="T14" fmla="*/ 277 w 343"/>
                <a:gd name="T15" fmla="*/ 159 h 403"/>
                <a:gd name="T16" fmla="*/ 277 w 343"/>
                <a:gd name="T17" fmla="*/ 164 h 403"/>
                <a:gd name="T18" fmla="*/ 167 w 343"/>
                <a:gd name="T19" fmla="*/ 149 h 403"/>
                <a:gd name="T20" fmla="*/ 0 w 343"/>
                <a:gd name="T21" fmla="*/ 280 h 403"/>
                <a:gd name="T22" fmla="*/ 146 w 343"/>
                <a:gd name="T23" fmla="*/ 403 h 403"/>
                <a:gd name="T24" fmla="*/ 277 w 343"/>
                <a:gd name="T25" fmla="*/ 347 h 403"/>
                <a:gd name="T26" fmla="*/ 277 w 343"/>
                <a:gd name="T27" fmla="*/ 395 h 403"/>
                <a:gd name="T28" fmla="*/ 343 w 343"/>
                <a:gd name="T29" fmla="*/ 395 h 403"/>
                <a:gd name="T30" fmla="*/ 343 w 343"/>
                <a:gd name="T31" fmla="*/ 158 h 403"/>
                <a:gd name="T32" fmla="*/ 302 w 343"/>
                <a:gd name="T33" fmla="*/ 43 h 403"/>
                <a:gd name="T34" fmla="*/ 278 w 343"/>
                <a:gd name="T35" fmla="*/ 219 h 403"/>
                <a:gd name="T36" fmla="*/ 278 w 343"/>
                <a:gd name="T37" fmla="*/ 219 h 403"/>
                <a:gd name="T38" fmla="*/ 278 w 343"/>
                <a:gd name="T39" fmla="*/ 251 h 403"/>
                <a:gd name="T40" fmla="*/ 157 w 343"/>
                <a:gd name="T41" fmla="*/ 347 h 403"/>
                <a:gd name="T42" fmla="*/ 67 w 343"/>
                <a:gd name="T43" fmla="*/ 275 h 403"/>
                <a:gd name="T44" fmla="*/ 173 w 343"/>
                <a:gd name="T45" fmla="*/ 204 h 403"/>
                <a:gd name="T46" fmla="*/ 278 w 343"/>
                <a:gd name="T47" fmla="*/ 219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43" h="403">
                  <a:moveTo>
                    <a:pt x="302" y="43"/>
                  </a:moveTo>
                  <a:cubicBezTo>
                    <a:pt x="274" y="15"/>
                    <a:pt x="230" y="0"/>
                    <a:pt x="176" y="0"/>
                  </a:cubicBezTo>
                  <a:cubicBezTo>
                    <a:pt x="116" y="0"/>
                    <a:pt x="74" y="16"/>
                    <a:pt x="37" y="33"/>
                  </a:cubicBezTo>
                  <a:lnTo>
                    <a:pt x="32" y="35"/>
                  </a:lnTo>
                  <a:lnTo>
                    <a:pt x="53" y="91"/>
                  </a:lnTo>
                  <a:lnTo>
                    <a:pt x="58" y="88"/>
                  </a:lnTo>
                  <a:cubicBezTo>
                    <a:pt x="98" y="70"/>
                    <a:pt x="132" y="62"/>
                    <a:pt x="170" y="62"/>
                  </a:cubicBezTo>
                  <a:cubicBezTo>
                    <a:pt x="240" y="62"/>
                    <a:pt x="277" y="95"/>
                    <a:pt x="277" y="159"/>
                  </a:cubicBezTo>
                  <a:lnTo>
                    <a:pt x="277" y="164"/>
                  </a:lnTo>
                  <a:cubicBezTo>
                    <a:pt x="249" y="156"/>
                    <a:pt x="215" y="149"/>
                    <a:pt x="167" y="149"/>
                  </a:cubicBezTo>
                  <a:cubicBezTo>
                    <a:pt x="62" y="149"/>
                    <a:pt x="0" y="198"/>
                    <a:pt x="0" y="280"/>
                  </a:cubicBezTo>
                  <a:cubicBezTo>
                    <a:pt x="0" y="361"/>
                    <a:pt x="73" y="403"/>
                    <a:pt x="146" y="403"/>
                  </a:cubicBezTo>
                  <a:cubicBezTo>
                    <a:pt x="210" y="403"/>
                    <a:pt x="252" y="375"/>
                    <a:pt x="277" y="347"/>
                  </a:cubicBezTo>
                  <a:lnTo>
                    <a:pt x="277" y="395"/>
                  </a:lnTo>
                  <a:lnTo>
                    <a:pt x="343" y="395"/>
                  </a:lnTo>
                  <a:lnTo>
                    <a:pt x="343" y="158"/>
                  </a:lnTo>
                  <a:cubicBezTo>
                    <a:pt x="343" y="109"/>
                    <a:pt x="330" y="71"/>
                    <a:pt x="302" y="43"/>
                  </a:cubicBezTo>
                  <a:close/>
                  <a:moveTo>
                    <a:pt x="278" y="219"/>
                  </a:moveTo>
                  <a:lnTo>
                    <a:pt x="278" y="219"/>
                  </a:lnTo>
                  <a:lnTo>
                    <a:pt x="278" y="251"/>
                  </a:lnTo>
                  <a:cubicBezTo>
                    <a:pt x="278" y="305"/>
                    <a:pt x="226" y="347"/>
                    <a:pt x="157" y="347"/>
                  </a:cubicBezTo>
                  <a:cubicBezTo>
                    <a:pt x="114" y="347"/>
                    <a:pt x="67" y="325"/>
                    <a:pt x="67" y="275"/>
                  </a:cubicBezTo>
                  <a:cubicBezTo>
                    <a:pt x="67" y="232"/>
                    <a:pt x="108" y="204"/>
                    <a:pt x="173" y="204"/>
                  </a:cubicBezTo>
                  <a:cubicBezTo>
                    <a:pt x="218" y="204"/>
                    <a:pt x="254" y="213"/>
                    <a:pt x="278" y="2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7" name="Freeform 20"/>
            <p:cNvSpPr>
              <a:spLocks/>
            </p:cNvSpPr>
            <p:nvPr userDrawn="1"/>
          </p:nvSpPr>
          <p:spPr bwMode="auto">
            <a:xfrm>
              <a:off x="8548689" y="4556126"/>
              <a:ext cx="241300" cy="314325"/>
            </a:xfrm>
            <a:custGeom>
              <a:avLst/>
              <a:gdLst>
                <a:gd name="T0" fmla="*/ 398 w 666"/>
                <a:gd name="T1" fmla="*/ 351 h 867"/>
                <a:gd name="T2" fmla="*/ 217 w 666"/>
                <a:gd name="T3" fmla="*/ 240 h 867"/>
                <a:gd name="T4" fmla="*/ 217 w 666"/>
                <a:gd name="T5" fmla="*/ 238 h 867"/>
                <a:gd name="T6" fmla="*/ 325 w 666"/>
                <a:gd name="T7" fmla="*/ 164 h 867"/>
                <a:gd name="T8" fmla="*/ 489 w 666"/>
                <a:gd name="T9" fmla="*/ 213 h 867"/>
                <a:gd name="T10" fmla="*/ 529 w 666"/>
                <a:gd name="T11" fmla="*/ 223 h 867"/>
                <a:gd name="T12" fmla="*/ 579 w 666"/>
                <a:gd name="T13" fmla="*/ 196 h 867"/>
                <a:gd name="T14" fmla="*/ 580 w 666"/>
                <a:gd name="T15" fmla="*/ 196 h 867"/>
                <a:gd name="T16" fmla="*/ 640 w 666"/>
                <a:gd name="T17" fmla="*/ 108 h 867"/>
                <a:gd name="T18" fmla="*/ 327 w 666"/>
                <a:gd name="T19" fmla="*/ 0 h 867"/>
                <a:gd name="T20" fmla="*/ 32 w 666"/>
                <a:gd name="T21" fmla="*/ 255 h 867"/>
                <a:gd name="T22" fmla="*/ 32 w 666"/>
                <a:gd name="T23" fmla="*/ 257 h 867"/>
                <a:gd name="T24" fmla="*/ 312 w 666"/>
                <a:gd name="T25" fmla="*/ 515 h 867"/>
                <a:gd name="T26" fmla="*/ 482 w 666"/>
                <a:gd name="T27" fmla="*/ 622 h 867"/>
                <a:gd name="T28" fmla="*/ 482 w 666"/>
                <a:gd name="T29" fmla="*/ 624 h 867"/>
                <a:gd name="T30" fmla="*/ 360 w 666"/>
                <a:gd name="T31" fmla="*/ 704 h 867"/>
                <a:gd name="T32" fmla="*/ 187 w 666"/>
                <a:gd name="T33" fmla="*/ 664 h 867"/>
                <a:gd name="T34" fmla="*/ 111 w 666"/>
                <a:gd name="T35" fmla="*/ 631 h 867"/>
                <a:gd name="T36" fmla="*/ 65 w 666"/>
                <a:gd name="T37" fmla="*/ 654 h 867"/>
                <a:gd name="T38" fmla="*/ 65 w 666"/>
                <a:gd name="T39" fmla="*/ 655 h 867"/>
                <a:gd name="T40" fmla="*/ 64 w 666"/>
                <a:gd name="T41" fmla="*/ 656 h 867"/>
                <a:gd name="T42" fmla="*/ 63 w 666"/>
                <a:gd name="T43" fmla="*/ 657 h 867"/>
                <a:gd name="T44" fmla="*/ 0 w 666"/>
                <a:gd name="T45" fmla="*/ 734 h 867"/>
                <a:gd name="T46" fmla="*/ 8 w 666"/>
                <a:gd name="T47" fmla="*/ 740 h 867"/>
                <a:gd name="T48" fmla="*/ 356 w 666"/>
                <a:gd name="T49" fmla="*/ 867 h 867"/>
                <a:gd name="T50" fmla="*/ 666 w 666"/>
                <a:gd name="T51" fmla="*/ 606 h 867"/>
                <a:gd name="T52" fmla="*/ 666 w 666"/>
                <a:gd name="T53" fmla="*/ 604 h 867"/>
                <a:gd name="T54" fmla="*/ 398 w 666"/>
                <a:gd name="T55" fmla="*/ 351 h 8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66" h="867">
                  <a:moveTo>
                    <a:pt x="398" y="351"/>
                  </a:moveTo>
                  <a:cubicBezTo>
                    <a:pt x="253" y="313"/>
                    <a:pt x="217" y="295"/>
                    <a:pt x="217" y="240"/>
                  </a:cubicBezTo>
                  <a:lnTo>
                    <a:pt x="217" y="238"/>
                  </a:lnTo>
                  <a:cubicBezTo>
                    <a:pt x="217" y="197"/>
                    <a:pt x="254" y="164"/>
                    <a:pt x="325" y="164"/>
                  </a:cubicBezTo>
                  <a:cubicBezTo>
                    <a:pt x="378" y="164"/>
                    <a:pt x="433" y="182"/>
                    <a:pt x="489" y="213"/>
                  </a:cubicBezTo>
                  <a:cubicBezTo>
                    <a:pt x="499" y="218"/>
                    <a:pt x="510" y="223"/>
                    <a:pt x="529" y="223"/>
                  </a:cubicBezTo>
                  <a:cubicBezTo>
                    <a:pt x="551" y="223"/>
                    <a:pt x="568" y="213"/>
                    <a:pt x="579" y="196"/>
                  </a:cubicBezTo>
                  <a:lnTo>
                    <a:pt x="580" y="196"/>
                  </a:lnTo>
                  <a:lnTo>
                    <a:pt x="640" y="108"/>
                  </a:lnTo>
                  <a:cubicBezTo>
                    <a:pt x="555" y="39"/>
                    <a:pt x="450" y="0"/>
                    <a:pt x="327" y="0"/>
                  </a:cubicBezTo>
                  <a:cubicBezTo>
                    <a:pt x="155" y="0"/>
                    <a:pt x="32" y="102"/>
                    <a:pt x="32" y="255"/>
                  </a:cubicBezTo>
                  <a:lnTo>
                    <a:pt x="32" y="257"/>
                  </a:lnTo>
                  <a:cubicBezTo>
                    <a:pt x="32" y="424"/>
                    <a:pt x="142" y="471"/>
                    <a:pt x="312" y="515"/>
                  </a:cubicBezTo>
                  <a:cubicBezTo>
                    <a:pt x="453" y="551"/>
                    <a:pt x="482" y="575"/>
                    <a:pt x="482" y="622"/>
                  </a:cubicBezTo>
                  <a:lnTo>
                    <a:pt x="482" y="624"/>
                  </a:lnTo>
                  <a:cubicBezTo>
                    <a:pt x="482" y="674"/>
                    <a:pt x="436" y="704"/>
                    <a:pt x="360" y="704"/>
                  </a:cubicBezTo>
                  <a:cubicBezTo>
                    <a:pt x="297" y="704"/>
                    <a:pt x="239" y="693"/>
                    <a:pt x="187" y="664"/>
                  </a:cubicBezTo>
                  <a:cubicBezTo>
                    <a:pt x="144" y="641"/>
                    <a:pt x="129" y="632"/>
                    <a:pt x="111" y="631"/>
                  </a:cubicBezTo>
                  <a:cubicBezTo>
                    <a:pt x="90" y="630"/>
                    <a:pt x="77" y="638"/>
                    <a:pt x="65" y="654"/>
                  </a:cubicBezTo>
                  <a:cubicBezTo>
                    <a:pt x="65" y="654"/>
                    <a:pt x="65" y="655"/>
                    <a:pt x="65" y="655"/>
                  </a:cubicBezTo>
                  <a:lnTo>
                    <a:pt x="64" y="656"/>
                  </a:lnTo>
                  <a:cubicBezTo>
                    <a:pt x="63" y="656"/>
                    <a:pt x="63" y="657"/>
                    <a:pt x="63" y="657"/>
                  </a:cubicBezTo>
                  <a:lnTo>
                    <a:pt x="0" y="734"/>
                  </a:lnTo>
                  <a:cubicBezTo>
                    <a:pt x="0" y="734"/>
                    <a:pt x="7" y="739"/>
                    <a:pt x="8" y="740"/>
                  </a:cubicBezTo>
                  <a:cubicBezTo>
                    <a:pt x="107" y="825"/>
                    <a:pt x="232" y="867"/>
                    <a:pt x="356" y="867"/>
                  </a:cubicBezTo>
                  <a:cubicBezTo>
                    <a:pt x="538" y="867"/>
                    <a:pt x="666" y="773"/>
                    <a:pt x="666" y="606"/>
                  </a:cubicBezTo>
                  <a:lnTo>
                    <a:pt x="666" y="604"/>
                  </a:lnTo>
                  <a:cubicBezTo>
                    <a:pt x="666" y="457"/>
                    <a:pt x="569" y="395"/>
                    <a:pt x="398" y="3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8" name="Freeform 21"/>
            <p:cNvSpPr>
              <a:spLocks/>
            </p:cNvSpPr>
            <p:nvPr userDrawn="1"/>
          </p:nvSpPr>
          <p:spPr bwMode="auto">
            <a:xfrm>
              <a:off x="8251826" y="4748214"/>
              <a:ext cx="0" cy="0"/>
            </a:xfrm>
            <a:custGeom>
              <a:avLst/>
              <a:gdLst>
                <a:gd name="T0" fmla="*/ 1 w 2"/>
                <a:gd name="T1" fmla="*/ 2 w 2"/>
                <a:gd name="T2" fmla="*/ 0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cubicBezTo>
                    <a:pt x="1" y="0"/>
                    <a:pt x="2" y="0"/>
                    <a:pt x="2" y="0"/>
                  </a:cubicBezTo>
                  <a:lnTo>
                    <a:pt x="0" y="0"/>
                  </a:ln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9" name="Freeform 22"/>
            <p:cNvSpPr>
              <a:spLocks noEditPoints="1"/>
            </p:cNvSpPr>
            <p:nvPr userDrawn="1"/>
          </p:nvSpPr>
          <p:spPr bwMode="auto">
            <a:xfrm>
              <a:off x="7789864" y="4557714"/>
              <a:ext cx="242888" cy="307975"/>
            </a:xfrm>
            <a:custGeom>
              <a:avLst/>
              <a:gdLst>
                <a:gd name="T0" fmla="*/ 345 w 667"/>
                <a:gd name="T1" fmla="*/ 0 h 848"/>
                <a:gd name="T2" fmla="*/ 81 w 667"/>
                <a:gd name="T3" fmla="*/ 0 h 848"/>
                <a:gd name="T4" fmla="*/ 78 w 667"/>
                <a:gd name="T5" fmla="*/ 0 h 848"/>
                <a:gd name="T6" fmla="*/ 0 w 667"/>
                <a:gd name="T7" fmla="*/ 69 h 848"/>
                <a:gd name="T8" fmla="*/ 0 w 667"/>
                <a:gd name="T9" fmla="*/ 91 h 848"/>
                <a:gd name="T10" fmla="*/ 0 w 667"/>
                <a:gd name="T11" fmla="*/ 848 h 848"/>
                <a:gd name="T12" fmla="*/ 186 w 667"/>
                <a:gd name="T13" fmla="*/ 848 h 848"/>
                <a:gd name="T14" fmla="*/ 186 w 667"/>
                <a:gd name="T15" fmla="*/ 590 h 848"/>
                <a:gd name="T16" fmla="*/ 326 w 667"/>
                <a:gd name="T17" fmla="*/ 590 h 848"/>
                <a:gd name="T18" fmla="*/ 667 w 667"/>
                <a:gd name="T19" fmla="*/ 294 h 848"/>
                <a:gd name="T20" fmla="*/ 667 w 667"/>
                <a:gd name="T21" fmla="*/ 291 h 848"/>
                <a:gd name="T22" fmla="*/ 345 w 667"/>
                <a:gd name="T23" fmla="*/ 0 h 848"/>
                <a:gd name="T24" fmla="*/ 479 w 667"/>
                <a:gd name="T25" fmla="*/ 297 h 848"/>
                <a:gd name="T26" fmla="*/ 479 w 667"/>
                <a:gd name="T27" fmla="*/ 297 h 848"/>
                <a:gd name="T28" fmla="*/ 332 w 667"/>
                <a:gd name="T29" fmla="*/ 425 h 848"/>
                <a:gd name="T30" fmla="*/ 186 w 667"/>
                <a:gd name="T31" fmla="*/ 425 h 848"/>
                <a:gd name="T32" fmla="*/ 186 w 667"/>
                <a:gd name="T33" fmla="*/ 167 h 848"/>
                <a:gd name="T34" fmla="*/ 329 w 667"/>
                <a:gd name="T35" fmla="*/ 167 h 848"/>
                <a:gd name="T36" fmla="*/ 479 w 667"/>
                <a:gd name="T37" fmla="*/ 295 h 848"/>
                <a:gd name="T38" fmla="*/ 479 w 667"/>
                <a:gd name="T39" fmla="*/ 297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67" h="848">
                  <a:moveTo>
                    <a:pt x="345" y="0"/>
                  </a:moveTo>
                  <a:lnTo>
                    <a:pt x="81" y="0"/>
                  </a:lnTo>
                  <a:lnTo>
                    <a:pt x="78" y="0"/>
                  </a:lnTo>
                  <a:cubicBezTo>
                    <a:pt x="38" y="1"/>
                    <a:pt x="5" y="31"/>
                    <a:pt x="0" y="69"/>
                  </a:cubicBezTo>
                  <a:lnTo>
                    <a:pt x="0" y="91"/>
                  </a:lnTo>
                  <a:lnTo>
                    <a:pt x="0" y="848"/>
                  </a:lnTo>
                  <a:lnTo>
                    <a:pt x="186" y="848"/>
                  </a:lnTo>
                  <a:lnTo>
                    <a:pt x="186" y="590"/>
                  </a:lnTo>
                  <a:lnTo>
                    <a:pt x="326" y="590"/>
                  </a:lnTo>
                  <a:cubicBezTo>
                    <a:pt x="516" y="590"/>
                    <a:pt x="667" y="489"/>
                    <a:pt x="667" y="294"/>
                  </a:cubicBezTo>
                  <a:lnTo>
                    <a:pt x="667" y="291"/>
                  </a:lnTo>
                  <a:cubicBezTo>
                    <a:pt x="667" y="119"/>
                    <a:pt x="546" y="0"/>
                    <a:pt x="345" y="0"/>
                  </a:cubicBezTo>
                  <a:close/>
                  <a:moveTo>
                    <a:pt x="479" y="297"/>
                  </a:moveTo>
                  <a:lnTo>
                    <a:pt x="479" y="297"/>
                  </a:lnTo>
                  <a:cubicBezTo>
                    <a:pt x="479" y="370"/>
                    <a:pt x="425" y="425"/>
                    <a:pt x="332" y="425"/>
                  </a:cubicBezTo>
                  <a:lnTo>
                    <a:pt x="186" y="425"/>
                  </a:lnTo>
                  <a:lnTo>
                    <a:pt x="186" y="167"/>
                  </a:lnTo>
                  <a:lnTo>
                    <a:pt x="329" y="167"/>
                  </a:lnTo>
                  <a:cubicBezTo>
                    <a:pt x="422" y="167"/>
                    <a:pt x="479" y="212"/>
                    <a:pt x="479" y="295"/>
                  </a:cubicBezTo>
                  <a:lnTo>
                    <a:pt x="479" y="29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0" name="Freeform 23"/>
            <p:cNvSpPr>
              <a:spLocks/>
            </p:cNvSpPr>
            <p:nvPr userDrawn="1"/>
          </p:nvSpPr>
          <p:spPr bwMode="auto">
            <a:xfrm>
              <a:off x="8251826" y="4748214"/>
              <a:ext cx="0" cy="0"/>
            </a:xfrm>
            <a:custGeom>
              <a:avLst/>
              <a:gdLst>
                <a:gd name="T0" fmla="*/ 1 w 2"/>
                <a:gd name="T1" fmla="*/ 2 w 2"/>
                <a:gd name="T2" fmla="*/ 0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cubicBezTo>
                    <a:pt x="1" y="0"/>
                    <a:pt x="2" y="0"/>
                    <a:pt x="2" y="0"/>
                  </a:cubicBezTo>
                  <a:lnTo>
                    <a:pt x="0" y="0"/>
                  </a:ln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1" name="Rectangle 24"/>
            <p:cNvSpPr>
              <a:spLocks noChangeArrowheads="1"/>
            </p:cNvSpPr>
            <p:nvPr userDrawn="1"/>
          </p:nvSpPr>
          <p:spPr bwMode="auto">
            <a:xfrm>
              <a:off x="8437564" y="4557714"/>
              <a:ext cx="28575" cy="3095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2" name="Freeform 25"/>
            <p:cNvSpPr>
              <a:spLocks noEditPoints="1"/>
            </p:cNvSpPr>
            <p:nvPr userDrawn="1"/>
          </p:nvSpPr>
          <p:spPr bwMode="auto">
            <a:xfrm>
              <a:off x="7434264" y="4557714"/>
              <a:ext cx="323850" cy="309563"/>
            </a:xfrm>
            <a:custGeom>
              <a:avLst/>
              <a:gdLst>
                <a:gd name="T0" fmla="*/ 532 w 894"/>
                <a:gd name="T1" fmla="*/ 0 h 849"/>
                <a:gd name="T2" fmla="*/ 425 w 894"/>
                <a:gd name="T3" fmla="*/ 0 h 849"/>
                <a:gd name="T4" fmla="*/ 402 w 894"/>
                <a:gd name="T5" fmla="*/ 0 h 849"/>
                <a:gd name="T6" fmla="*/ 345 w 894"/>
                <a:gd name="T7" fmla="*/ 38 h 849"/>
                <a:gd name="T8" fmla="*/ 337 w 894"/>
                <a:gd name="T9" fmla="*/ 56 h 849"/>
                <a:gd name="T10" fmla="*/ 0 w 894"/>
                <a:gd name="T11" fmla="*/ 849 h 849"/>
                <a:gd name="T12" fmla="*/ 189 w 894"/>
                <a:gd name="T13" fmla="*/ 849 h 849"/>
                <a:gd name="T14" fmla="*/ 266 w 894"/>
                <a:gd name="T15" fmla="*/ 660 h 849"/>
                <a:gd name="T16" fmla="*/ 623 w 894"/>
                <a:gd name="T17" fmla="*/ 660 h 849"/>
                <a:gd name="T18" fmla="*/ 680 w 894"/>
                <a:gd name="T19" fmla="*/ 799 h 849"/>
                <a:gd name="T20" fmla="*/ 751 w 894"/>
                <a:gd name="T21" fmla="*/ 849 h 849"/>
                <a:gd name="T22" fmla="*/ 894 w 894"/>
                <a:gd name="T23" fmla="*/ 849 h 849"/>
                <a:gd name="T24" fmla="*/ 532 w 894"/>
                <a:gd name="T25" fmla="*/ 0 h 849"/>
                <a:gd name="T26" fmla="*/ 333 w 894"/>
                <a:gd name="T27" fmla="*/ 496 h 849"/>
                <a:gd name="T28" fmla="*/ 333 w 894"/>
                <a:gd name="T29" fmla="*/ 496 h 849"/>
                <a:gd name="T30" fmla="*/ 445 w 894"/>
                <a:gd name="T31" fmla="*/ 223 h 849"/>
                <a:gd name="T32" fmla="*/ 556 w 894"/>
                <a:gd name="T33" fmla="*/ 496 h 849"/>
                <a:gd name="T34" fmla="*/ 333 w 894"/>
                <a:gd name="T35" fmla="*/ 496 h 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94" h="849">
                  <a:moveTo>
                    <a:pt x="532" y="0"/>
                  </a:moveTo>
                  <a:lnTo>
                    <a:pt x="425" y="0"/>
                  </a:lnTo>
                  <a:lnTo>
                    <a:pt x="402" y="0"/>
                  </a:lnTo>
                  <a:cubicBezTo>
                    <a:pt x="377" y="3"/>
                    <a:pt x="357" y="18"/>
                    <a:pt x="345" y="38"/>
                  </a:cubicBezTo>
                  <a:lnTo>
                    <a:pt x="337" y="56"/>
                  </a:lnTo>
                  <a:lnTo>
                    <a:pt x="0" y="849"/>
                  </a:lnTo>
                  <a:lnTo>
                    <a:pt x="189" y="849"/>
                  </a:lnTo>
                  <a:lnTo>
                    <a:pt x="266" y="660"/>
                  </a:lnTo>
                  <a:lnTo>
                    <a:pt x="623" y="660"/>
                  </a:lnTo>
                  <a:lnTo>
                    <a:pt x="680" y="799"/>
                  </a:lnTo>
                  <a:cubicBezTo>
                    <a:pt x="690" y="828"/>
                    <a:pt x="718" y="849"/>
                    <a:pt x="751" y="849"/>
                  </a:cubicBezTo>
                  <a:cubicBezTo>
                    <a:pt x="752" y="849"/>
                    <a:pt x="894" y="849"/>
                    <a:pt x="894" y="849"/>
                  </a:cubicBezTo>
                  <a:lnTo>
                    <a:pt x="532" y="0"/>
                  </a:lnTo>
                  <a:close/>
                  <a:moveTo>
                    <a:pt x="333" y="496"/>
                  </a:moveTo>
                  <a:lnTo>
                    <a:pt x="333" y="496"/>
                  </a:lnTo>
                  <a:lnTo>
                    <a:pt x="445" y="223"/>
                  </a:lnTo>
                  <a:lnTo>
                    <a:pt x="556" y="496"/>
                  </a:lnTo>
                  <a:lnTo>
                    <a:pt x="333" y="4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3" name="Freeform 26"/>
            <p:cNvSpPr>
              <a:spLocks noEditPoints="1"/>
            </p:cNvSpPr>
            <p:nvPr userDrawn="1"/>
          </p:nvSpPr>
          <p:spPr bwMode="auto">
            <a:xfrm>
              <a:off x="9129714" y="4557714"/>
              <a:ext cx="322263" cy="309563"/>
            </a:xfrm>
            <a:custGeom>
              <a:avLst/>
              <a:gdLst>
                <a:gd name="T0" fmla="*/ 893 w 893"/>
                <a:gd name="T1" fmla="*/ 849 h 849"/>
                <a:gd name="T2" fmla="*/ 532 w 893"/>
                <a:gd name="T3" fmla="*/ 0 h 849"/>
                <a:gd name="T4" fmla="*/ 425 w 893"/>
                <a:gd name="T5" fmla="*/ 0 h 849"/>
                <a:gd name="T6" fmla="*/ 401 w 893"/>
                <a:gd name="T7" fmla="*/ 0 h 849"/>
                <a:gd name="T8" fmla="*/ 345 w 893"/>
                <a:gd name="T9" fmla="*/ 38 h 849"/>
                <a:gd name="T10" fmla="*/ 337 w 893"/>
                <a:gd name="T11" fmla="*/ 56 h 849"/>
                <a:gd name="T12" fmla="*/ 0 w 893"/>
                <a:gd name="T13" fmla="*/ 849 h 849"/>
                <a:gd name="T14" fmla="*/ 189 w 893"/>
                <a:gd name="T15" fmla="*/ 849 h 849"/>
                <a:gd name="T16" fmla="*/ 266 w 893"/>
                <a:gd name="T17" fmla="*/ 660 h 849"/>
                <a:gd name="T18" fmla="*/ 622 w 893"/>
                <a:gd name="T19" fmla="*/ 660 h 849"/>
                <a:gd name="T20" fmla="*/ 679 w 893"/>
                <a:gd name="T21" fmla="*/ 799 h 849"/>
                <a:gd name="T22" fmla="*/ 751 w 893"/>
                <a:gd name="T23" fmla="*/ 849 h 849"/>
                <a:gd name="T24" fmla="*/ 893 w 893"/>
                <a:gd name="T25" fmla="*/ 849 h 849"/>
                <a:gd name="T26" fmla="*/ 332 w 893"/>
                <a:gd name="T27" fmla="*/ 496 h 849"/>
                <a:gd name="T28" fmla="*/ 332 w 893"/>
                <a:gd name="T29" fmla="*/ 496 h 849"/>
                <a:gd name="T30" fmla="*/ 444 w 893"/>
                <a:gd name="T31" fmla="*/ 223 h 849"/>
                <a:gd name="T32" fmla="*/ 556 w 893"/>
                <a:gd name="T33" fmla="*/ 496 h 849"/>
                <a:gd name="T34" fmla="*/ 332 w 893"/>
                <a:gd name="T35" fmla="*/ 496 h 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93" h="849">
                  <a:moveTo>
                    <a:pt x="893" y="849"/>
                  </a:moveTo>
                  <a:lnTo>
                    <a:pt x="532" y="0"/>
                  </a:lnTo>
                  <a:lnTo>
                    <a:pt x="425" y="0"/>
                  </a:lnTo>
                  <a:lnTo>
                    <a:pt x="401" y="0"/>
                  </a:lnTo>
                  <a:cubicBezTo>
                    <a:pt x="377" y="3"/>
                    <a:pt x="357" y="18"/>
                    <a:pt x="345" y="38"/>
                  </a:cubicBezTo>
                  <a:lnTo>
                    <a:pt x="337" y="56"/>
                  </a:lnTo>
                  <a:lnTo>
                    <a:pt x="0" y="849"/>
                  </a:lnTo>
                  <a:lnTo>
                    <a:pt x="189" y="849"/>
                  </a:lnTo>
                  <a:lnTo>
                    <a:pt x="266" y="660"/>
                  </a:lnTo>
                  <a:lnTo>
                    <a:pt x="622" y="660"/>
                  </a:lnTo>
                  <a:lnTo>
                    <a:pt x="679" y="799"/>
                  </a:lnTo>
                  <a:cubicBezTo>
                    <a:pt x="690" y="828"/>
                    <a:pt x="718" y="849"/>
                    <a:pt x="751" y="849"/>
                  </a:cubicBezTo>
                  <a:cubicBezTo>
                    <a:pt x="752" y="849"/>
                    <a:pt x="893" y="849"/>
                    <a:pt x="893" y="849"/>
                  </a:cubicBezTo>
                  <a:close/>
                  <a:moveTo>
                    <a:pt x="332" y="496"/>
                  </a:moveTo>
                  <a:lnTo>
                    <a:pt x="332" y="496"/>
                  </a:lnTo>
                  <a:lnTo>
                    <a:pt x="444" y="223"/>
                  </a:lnTo>
                  <a:lnTo>
                    <a:pt x="556" y="496"/>
                  </a:lnTo>
                  <a:lnTo>
                    <a:pt x="332" y="4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4" name="Freeform 27"/>
            <p:cNvSpPr>
              <a:spLocks/>
            </p:cNvSpPr>
            <p:nvPr userDrawn="1"/>
          </p:nvSpPr>
          <p:spPr bwMode="auto">
            <a:xfrm>
              <a:off x="8054976" y="4554539"/>
              <a:ext cx="290513" cy="317500"/>
            </a:xfrm>
            <a:custGeom>
              <a:avLst/>
              <a:gdLst>
                <a:gd name="T0" fmla="*/ 529 w 803"/>
                <a:gd name="T1" fmla="*/ 373 h 872"/>
                <a:gd name="T2" fmla="*/ 437 w 803"/>
                <a:gd name="T3" fmla="*/ 372 h 872"/>
                <a:gd name="T4" fmla="*/ 437 w 803"/>
                <a:gd name="T5" fmla="*/ 465 h 872"/>
                <a:gd name="T6" fmla="*/ 437 w 803"/>
                <a:gd name="T7" fmla="*/ 465 h 872"/>
                <a:gd name="T8" fmla="*/ 505 w 803"/>
                <a:gd name="T9" fmla="*/ 533 h 872"/>
                <a:gd name="T10" fmla="*/ 505 w 803"/>
                <a:gd name="T11" fmla="*/ 533 h 872"/>
                <a:gd name="T12" fmla="*/ 506 w 803"/>
                <a:gd name="T13" fmla="*/ 533 h 872"/>
                <a:gd name="T14" fmla="*/ 506 w 803"/>
                <a:gd name="T15" fmla="*/ 533 h 872"/>
                <a:gd name="T16" fmla="*/ 623 w 803"/>
                <a:gd name="T17" fmla="*/ 533 h 872"/>
                <a:gd name="T18" fmla="*/ 623 w 803"/>
                <a:gd name="T19" fmla="*/ 653 h 872"/>
                <a:gd name="T20" fmla="*/ 449 w 803"/>
                <a:gd name="T21" fmla="*/ 704 h 872"/>
                <a:gd name="T22" fmla="*/ 193 w 803"/>
                <a:gd name="T23" fmla="*/ 436 h 872"/>
                <a:gd name="T24" fmla="*/ 193 w 803"/>
                <a:gd name="T25" fmla="*/ 434 h 872"/>
                <a:gd name="T26" fmla="*/ 435 w 803"/>
                <a:gd name="T27" fmla="*/ 171 h 872"/>
                <a:gd name="T28" fmla="*/ 588 w 803"/>
                <a:gd name="T29" fmla="*/ 209 h 872"/>
                <a:gd name="T30" fmla="*/ 643 w 803"/>
                <a:gd name="T31" fmla="*/ 230 h 872"/>
                <a:gd name="T32" fmla="*/ 702 w 803"/>
                <a:gd name="T33" fmla="*/ 201 h 872"/>
                <a:gd name="T34" fmla="*/ 714 w 803"/>
                <a:gd name="T35" fmla="*/ 187 h 872"/>
                <a:gd name="T36" fmla="*/ 773 w 803"/>
                <a:gd name="T37" fmla="*/ 116 h 872"/>
                <a:gd name="T38" fmla="*/ 442 w 803"/>
                <a:gd name="T39" fmla="*/ 0 h 872"/>
                <a:gd name="T40" fmla="*/ 0 w 803"/>
                <a:gd name="T41" fmla="*/ 436 h 872"/>
                <a:gd name="T42" fmla="*/ 0 w 803"/>
                <a:gd name="T43" fmla="*/ 439 h 872"/>
                <a:gd name="T44" fmla="*/ 443 w 803"/>
                <a:gd name="T45" fmla="*/ 872 h 872"/>
                <a:gd name="T46" fmla="*/ 803 w 803"/>
                <a:gd name="T47" fmla="*/ 739 h 872"/>
                <a:gd name="T48" fmla="*/ 803 w 803"/>
                <a:gd name="T49" fmla="*/ 373 h 872"/>
                <a:gd name="T50" fmla="*/ 529 w 803"/>
                <a:gd name="T51" fmla="*/ 373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803" h="872">
                  <a:moveTo>
                    <a:pt x="529" y="373"/>
                  </a:moveTo>
                  <a:lnTo>
                    <a:pt x="437" y="372"/>
                  </a:lnTo>
                  <a:lnTo>
                    <a:pt x="437" y="465"/>
                  </a:lnTo>
                  <a:lnTo>
                    <a:pt x="437" y="465"/>
                  </a:lnTo>
                  <a:cubicBezTo>
                    <a:pt x="438" y="502"/>
                    <a:pt x="468" y="533"/>
                    <a:pt x="505" y="533"/>
                  </a:cubicBezTo>
                  <a:lnTo>
                    <a:pt x="505" y="533"/>
                  </a:lnTo>
                  <a:cubicBezTo>
                    <a:pt x="505" y="533"/>
                    <a:pt x="505" y="533"/>
                    <a:pt x="506" y="533"/>
                  </a:cubicBezTo>
                  <a:lnTo>
                    <a:pt x="506" y="533"/>
                  </a:lnTo>
                  <a:lnTo>
                    <a:pt x="623" y="533"/>
                  </a:lnTo>
                  <a:lnTo>
                    <a:pt x="623" y="653"/>
                  </a:lnTo>
                  <a:cubicBezTo>
                    <a:pt x="576" y="687"/>
                    <a:pt x="516" y="704"/>
                    <a:pt x="449" y="704"/>
                  </a:cubicBezTo>
                  <a:cubicBezTo>
                    <a:pt x="299" y="704"/>
                    <a:pt x="193" y="591"/>
                    <a:pt x="193" y="436"/>
                  </a:cubicBezTo>
                  <a:lnTo>
                    <a:pt x="193" y="434"/>
                  </a:lnTo>
                  <a:cubicBezTo>
                    <a:pt x="193" y="291"/>
                    <a:pt x="301" y="171"/>
                    <a:pt x="435" y="171"/>
                  </a:cubicBezTo>
                  <a:cubicBezTo>
                    <a:pt x="499" y="171"/>
                    <a:pt x="545" y="185"/>
                    <a:pt x="588" y="209"/>
                  </a:cubicBezTo>
                  <a:cubicBezTo>
                    <a:pt x="593" y="212"/>
                    <a:pt x="620" y="230"/>
                    <a:pt x="643" y="230"/>
                  </a:cubicBezTo>
                  <a:cubicBezTo>
                    <a:pt x="667" y="229"/>
                    <a:pt x="688" y="219"/>
                    <a:pt x="702" y="201"/>
                  </a:cubicBezTo>
                  <a:cubicBezTo>
                    <a:pt x="704" y="199"/>
                    <a:pt x="714" y="187"/>
                    <a:pt x="714" y="187"/>
                  </a:cubicBezTo>
                  <a:lnTo>
                    <a:pt x="773" y="116"/>
                  </a:lnTo>
                  <a:cubicBezTo>
                    <a:pt x="685" y="41"/>
                    <a:pt x="593" y="0"/>
                    <a:pt x="442" y="0"/>
                  </a:cubicBezTo>
                  <a:cubicBezTo>
                    <a:pt x="186" y="0"/>
                    <a:pt x="0" y="197"/>
                    <a:pt x="0" y="436"/>
                  </a:cubicBezTo>
                  <a:lnTo>
                    <a:pt x="0" y="439"/>
                  </a:lnTo>
                  <a:cubicBezTo>
                    <a:pt x="0" y="688"/>
                    <a:pt x="180" y="872"/>
                    <a:pt x="443" y="872"/>
                  </a:cubicBezTo>
                  <a:cubicBezTo>
                    <a:pt x="597" y="872"/>
                    <a:pt x="716" y="812"/>
                    <a:pt x="803" y="739"/>
                  </a:cubicBezTo>
                  <a:lnTo>
                    <a:pt x="803" y="373"/>
                  </a:lnTo>
                  <a:lnTo>
                    <a:pt x="529" y="3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5" name="Freeform 28"/>
            <p:cNvSpPr>
              <a:spLocks/>
            </p:cNvSpPr>
            <p:nvPr userDrawn="1"/>
          </p:nvSpPr>
          <p:spPr bwMode="auto">
            <a:xfrm>
              <a:off x="8820151" y="4554539"/>
              <a:ext cx="290513" cy="317500"/>
            </a:xfrm>
            <a:custGeom>
              <a:avLst/>
              <a:gdLst>
                <a:gd name="T0" fmla="*/ 529 w 803"/>
                <a:gd name="T1" fmla="*/ 373 h 872"/>
                <a:gd name="T2" fmla="*/ 437 w 803"/>
                <a:gd name="T3" fmla="*/ 372 h 872"/>
                <a:gd name="T4" fmla="*/ 437 w 803"/>
                <a:gd name="T5" fmla="*/ 465 h 872"/>
                <a:gd name="T6" fmla="*/ 437 w 803"/>
                <a:gd name="T7" fmla="*/ 465 h 872"/>
                <a:gd name="T8" fmla="*/ 506 w 803"/>
                <a:gd name="T9" fmla="*/ 533 h 872"/>
                <a:gd name="T10" fmla="*/ 506 w 803"/>
                <a:gd name="T11" fmla="*/ 533 h 872"/>
                <a:gd name="T12" fmla="*/ 506 w 803"/>
                <a:gd name="T13" fmla="*/ 533 h 872"/>
                <a:gd name="T14" fmla="*/ 506 w 803"/>
                <a:gd name="T15" fmla="*/ 533 h 872"/>
                <a:gd name="T16" fmla="*/ 506 w 803"/>
                <a:gd name="T17" fmla="*/ 533 h 872"/>
                <a:gd name="T18" fmla="*/ 624 w 803"/>
                <a:gd name="T19" fmla="*/ 533 h 872"/>
                <a:gd name="T20" fmla="*/ 624 w 803"/>
                <a:gd name="T21" fmla="*/ 653 h 872"/>
                <a:gd name="T22" fmla="*/ 449 w 803"/>
                <a:gd name="T23" fmla="*/ 704 h 872"/>
                <a:gd name="T24" fmla="*/ 194 w 803"/>
                <a:gd name="T25" fmla="*/ 436 h 872"/>
                <a:gd name="T26" fmla="*/ 194 w 803"/>
                <a:gd name="T27" fmla="*/ 434 h 872"/>
                <a:gd name="T28" fmla="*/ 436 w 803"/>
                <a:gd name="T29" fmla="*/ 171 h 872"/>
                <a:gd name="T30" fmla="*/ 588 w 803"/>
                <a:gd name="T31" fmla="*/ 209 h 872"/>
                <a:gd name="T32" fmla="*/ 644 w 803"/>
                <a:gd name="T33" fmla="*/ 230 h 872"/>
                <a:gd name="T34" fmla="*/ 702 w 803"/>
                <a:gd name="T35" fmla="*/ 201 h 872"/>
                <a:gd name="T36" fmla="*/ 714 w 803"/>
                <a:gd name="T37" fmla="*/ 187 h 872"/>
                <a:gd name="T38" fmla="*/ 773 w 803"/>
                <a:gd name="T39" fmla="*/ 116 h 872"/>
                <a:gd name="T40" fmla="*/ 442 w 803"/>
                <a:gd name="T41" fmla="*/ 0 h 872"/>
                <a:gd name="T42" fmla="*/ 0 w 803"/>
                <a:gd name="T43" fmla="*/ 436 h 872"/>
                <a:gd name="T44" fmla="*/ 0 w 803"/>
                <a:gd name="T45" fmla="*/ 439 h 872"/>
                <a:gd name="T46" fmla="*/ 443 w 803"/>
                <a:gd name="T47" fmla="*/ 872 h 872"/>
                <a:gd name="T48" fmla="*/ 803 w 803"/>
                <a:gd name="T49" fmla="*/ 739 h 872"/>
                <a:gd name="T50" fmla="*/ 803 w 803"/>
                <a:gd name="T51" fmla="*/ 373 h 872"/>
                <a:gd name="T52" fmla="*/ 529 w 803"/>
                <a:gd name="T53" fmla="*/ 373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803" h="872">
                  <a:moveTo>
                    <a:pt x="529" y="373"/>
                  </a:moveTo>
                  <a:lnTo>
                    <a:pt x="437" y="372"/>
                  </a:lnTo>
                  <a:lnTo>
                    <a:pt x="437" y="465"/>
                  </a:lnTo>
                  <a:lnTo>
                    <a:pt x="437" y="465"/>
                  </a:lnTo>
                  <a:cubicBezTo>
                    <a:pt x="438" y="502"/>
                    <a:pt x="468" y="533"/>
                    <a:pt x="506" y="533"/>
                  </a:cubicBezTo>
                  <a:lnTo>
                    <a:pt x="506" y="533"/>
                  </a:lnTo>
                  <a:lnTo>
                    <a:pt x="506" y="533"/>
                  </a:lnTo>
                  <a:lnTo>
                    <a:pt x="506" y="533"/>
                  </a:lnTo>
                  <a:lnTo>
                    <a:pt x="506" y="533"/>
                  </a:lnTo>
                  <a:lnTo>
                    <a:pt x="624" y="533"/>
                  </a:lnTo>
                  <a:lnTo>
                    <a:pt x="624" y="653"/>
                  </a:lnTo>
                  <a:cubicBezTo>
                    <a:pt x="577" y="687"/>
                    <a:pt x="516" y="704"/>
                    <a:pt x="449" y="704"/>
                  </a:cubicBezTo>
                  <a:cubicBezTo>
                    <a:pt x="300" y="704"/>
                    <a:pt x="194" y="591"/>
                    <a:pt x="194" y="436"/>
                  </a:cubicBezTo>
                  <a:lnTo>
                    <a:pt x="194" y="434"/>
                  </a:lnTo>
                  <a:cubicBezTo>
                    <a:pt x="194" y="291"/>
                    <a:pt x="301" y="171"/>
                    <a:pt x="436" y="171"/>
                  </a:cubicBezTo>
                  <a:cubicBezTo>
                    <a:pt x="499" y="171"/>
                    <a:pt x="546" y="185"/>
                    <a:pt x="588" y="209"/>
                  </a:cubicBezTo>
                  <a:cubicBezTo>
                    <a:pt x="593" y="212"/>
                    <a:pt x="620" y="230"/>
                    <a:pt x="644" y="230"/>
                  </a:cubicBezTo>
                  <a:cubicBezTo>
                    <a:pt x="667" y="229"/>
                    <a:pt x="688" y="219"/>
                    <a:pt x="702" y="201"/>
                  </a:cubicBezTo>
                  <a:cubicBezTo>
                    <a:pt x="704" y="199"/>
                    <a:pt x="714" y="187"/>
                    <a:pt x="714" y="187"/>
                  </a:cubicBezTo>
                  <a:lnTo>
                    <a:pt x="773" y="116"/>
                  </a:lnTo>
                  <a:cubicBezTo>
                    <a:pt x="685" y="41"/>
                    <a:pt x="593" y="0"/>
                    <a:pt x="442" y="0"/>
                  </a:cubicBezTo>
                  <a:cubicBezTo>
                    <a:pt x="186" y="0"/>
                    <a:pt x="0" y="197"/>
                    <a:pt x="0" y="436"/>
                  </a:cubicBezTo>
                  <a:lnTo>
                    <a:pt x="0" y="439"/>
                  </a:lnTo>
                  <a:cubicBezTo>
                    <a:pt x="0" y="688"/>
                    <a:pt x="180" y="872"/>
                    <a:pt x="443" y="872"/>
                  </a:cubicBezTo>
                  <a:cubicBezTo>
                    <a:pt x="597" y="872"/>
                    <a:pt x="716" y="812"/>
                    <a:pt x="803" y="739"/>
                  </a:cubicBezTo>
                  <a:lnTo>
                    <a:pt x="803" y="373"/>
                  </a:lnTo>
                  <a:lnTo>
                    <a:pt x="529" y="3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6" name="Oval 29"/>
            <p:cNvSpPr>
              <a:spLocks noChangeArrowheads="1"/>
            </p:cNvSpPr>
            <p:nvPr userDrawn="1"/>
          </p:nvSpPr>
          <p:spPr bwMode="auto">
            <a:xfrm>
              <a:off x="6775451" y="4770439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7" name="Oval 30"/>
            <p:cNvSpPr>
              <a:spLocks noChangeArrowheads="1"/>
            </p:cNvSpPr>
            <p:nvPr userDrawn="1"/>
          </p:nvSpPr>
          <p:spPr bwMode="auto">
            <a:xfrm>
              <a:off x="6910389" y="4770439"/>
              <a:ext cx="101600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8" name="Oval 31"/>
            <p:cNvSpPr>
              <a:spLocks noChangeArrowheads="1"/>
            </p:cNvSpPr>
            <p:nvPr userDrawn="1"/>
          </p:nvSpPr>
          <p:spPr bwMode="auto">
            <a:xfrm>
              <a:off x="6910389" y="4633914"/>
              <a:ext cx="101600" cy="1000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9" name="Oval 32"/>
            <p:cNvSpPr>
              <a:spLocks noChangeArrowheads="1"/>
            </p:cNvSpPr>
            <p:nvPr userDrawn="1"/>
          </p:nvSpPr>
          <p:spPr bwMode="auto">
            <a:xfrm>
              <a:off x="7046914" y="4770439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0" name="Oval 33"/>
            <p:cNvSpPr>
              <a:spLocks noChangeArrowheads="1"/>
            </p:cNvSpPr>
            <p:nvPr userDrawn="1"/>
          </p:nvSpPr>
          <p:spPr bwMode="auto">
            <a:xfrm>
              <a:off x="7046914" y="4633914"/>
              <a:ext cx="100013" cy="1000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1" name="Oval 34"/>
            <p:cNvSpPr>
              <a:spLocks noChangeArrowheads="1"/>
            </p:cNvSpPr>
            <p:nvPr userDrawn="1"/>
          </p:nvSpPr>
          <p:spPr bwMode="auto">
            <a:xfrm>
              <a:off x="7046914" y="4495801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2" name="Oval 35"/>
            <p:cNvSpPr>
              <a:spLocks noChangeArrowheads="1"/>
            </p:cNvSpPr>
            <p:nvPr userDrawn="1"/>
          </p:nvSpPr>
          <p:spPr bwMode="auto">
            <a:xfrm>
              <a:off x="7183439" y="4770439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3" name="Oval 36"/>
            <p:cNvSpPr>
              <a:spLocks noChangeArrowheads="1"/>
            </p:cNvSpPr>
            <p:nvPr userDrawn="1"/>
          </p:nvSpPr>
          <p:spPr bwMode="auto">
            <a:xfrm>
              <a:off x="7183439" y="4633914"/>
              <a:ext cx="100013" cy="1000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4" name="Oval 37"/>
            <p:cNvSpPr>
              <a:spLocks noChangeArrowheads="1"/>
            </p:cNvSpPr>
            <p:nvPr userDrawn="1"/>
          </p:nvSpPr>
          <p:spPr bwMode="auto">
            <a:xfrm>
              <a:off x="7183439" y="4495801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5" name="Oval 38"/>
            <p:cNvSpPr>
              <a:spLocks noChangeArrowheads="1"/>
            </p:cNvSpPr>
            <p:nvPr userDrawn="1"/>
          </p:nvSpPr>
          <p:spPr bwMode="auto">
            <a:xfrm>
              <a:off x="7183439" y="4359276"/>
              <a:ext cx="100013" cy="1000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</p:grpSp>
    </p:spTree>
    <p:extLst>
      <p:ext uri="{BB962C8B-B14F-4D97-AF65-F5344CB8AC3E}">
        <p14:creationId xmlns:p14="http://schemas.microsoft.com/office/powerpoint/2010/main" val="11213808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44" userDrawn="1">
          <p15:clr>
            <a:srgbClr val="9FCC3B"/>
          </p15:clr>
        </p15:guide>
        <p15:guide id="2" orient="horz" pos="2404" userDrawn="1">
          <p15:clr>
            <a:srgbClr val="9FCC3B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C7725-B571-4AE6-8202-2955A38E0D47}" type="datetime1">
              <a:rPr lang="de-CH" smtClean="0"/>
              <a:t>21.03.2023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APG|SGA Out of Home Media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9098-C545-8644-9F2C-F1C3812C33E3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Inhaltsplatzhalter 8"/>
          <p:cNvSpPr>
            <a:spLocks noGrp="1"/>
          </p:cNvSpPr>
          <p:nvPr>
            <p:ph sz="quarter" idx="13"/>
          </p:nvPr>
        </p:nvSpPr>
        <p:spPr>
          <a:xfrm>
            <a:off x="336471" y="1276350"/>
            <a:ext cx="4101385" cy="3544421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5"/>
          </p:nvPr>
        </p:nvSpPr>
        <p:spPr>
          <a:xfrm>
            <a:off x="4706144" y="0"/>
            <a:ext cx="4437856" cy="51435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31462933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0" y="398"/>
            <a:ext cx="9144000" cy="514310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07836" tIns="326306" rIns="0" bIns="0" rtlCol="0" anchor="t" anchorCtr="0"/>
          <a:lstStyle/>
          <a:p>
            <a:endParaRPr lang="de-DE" sz="380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34561" y="1156990"/>
            <a:ext cx="9009439" cy="1607159"/>
          </a:xfrm>
          <a:solidFill>
            <a:schemeClr val="bg1"/>
          </a:solidFill>
          <a:ln>
            <a:noFill/>
          </a:ln>
        </p:spPr>
        <p:txBody>
          <a:bodyPr lIns="184702" tIns="123134" bIns="123134" anchor="ctr"/>
          <a:lstStyle>
            <a:lvl1pPr algn="l">
              <a:defRPr sz="3400" b="0" cap="none">
                <a:solidFill>
                  <a:srgbClr val="C3141E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9" name="Rechteck 8"/>
          <p:cNvSpPr/>
          <p:nvPr userDrawn="1"/>
        </p:nvSpPr>
        <p:spPr>
          <a:xfrm>
            <a:off x="-1" y="1156991"/>
            <a:ext cx="144000" cy="160698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07836" tIns="326306" rIns="0" bIns="0" rtlCol="0" anchor="t" anchorCtr="0"/>
          <a:lstStyle/>
          <a:p>
            <a:endParaRPr lang="de-DE" sz="380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3"/>
          </p:nvPr>
        </p:nvSpPr>
        <p:spPr>
          <a:xfrm>
            <a:off x="4706468" y="1157563"/>
            <a:ext cx="4437532" cy="1606236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grpSp>
        <p:nvGrpSpPr>
          <p:cNvPr id="41" name="Gruppieren 40"/>
          <p:cNvGrpSpPr/>
          <p:nvPr userDrawn="1"/>
        </p:nvGrpSpPr>
        <p:grpSpPr>
          <a:xfrm>
            <a:off x="6892924" y="4343069"/>
            <a:ext cx="1914525" cy="604945"/>
            <a:chOff x="6769101" y="4359276"/>
            <a:chExt cx="2682876" cy="847726"/>
          </a:xfrm>
        </p:grpSpPr>
        <p:sp>
          <p:nvSpPr>
            <p:cNvPr id="42" name="Freeform 5"/>
            <p:cNvSpPr>
              <a:spLocks noEditPoints="1"/>
            </p:cNvSpPr>
            <p:nvPr userDrawn="1"/>
          </p:nvSpPr>
          <p:spPr bwMode="auto">
            <a:xfrm>
              <a:off x="6769101" y="5010151"/>
              <a:ext cx="193675" cy="196850"/>
            </a:xfrm>
            <a:custGeom>
              <a:avLst/>
              <a:gdLst>
                <a:gd name="T0" fmla="*/ 267 w 533"/>
                <a:gd name="T1" fmla="*/ 0 h 540"/>
                <a:gd name="T2" fmla="*/ 0 w 533"/>
                <a:gd name="T3" fmla="*/ 272 h 540"/>
                <a:gd name="T4" fmla="*/ 266 w 533"/>
                <a:gd name="T5" fmla="*/ 540 h 540"/>
                <a:gd name="T6" fmla="*/ 531 w 533"/>
                <a:gd name="T7" fmla="*/ 274 h 540"/>
                <a:gd name="T8" fmla="*/ 533 w 533"/>
                <a:gd name="T9" fmla="*/ 269 h 540"/>
                <a:gd name="T10" fmla="*/ 267 w 533"/>
                <a:gd name="T11" fmla="*/ 0 h 540"/>
                <a:gd name="T12" fmla="*/ 267 w 533"/>
                <a:gd name="T13" fmla="*/ 477 h 540"/>
                <a:gd name="T14" fmla="*/ 267 w 533"/>
                <a:gd name="T15" fmla="*/ 477 h 540"/>
                <a:gd name="T16" fmla="*/ 71 w 533"/>
                <a:gd name="T17" fmla="*/ 269 h 540"/>
                <a:gd name="T18" fmla="*/ 266 w 533"/>
                <a:gd name="T19" fmla="*/ 64 h 540"/>
                <a:gd name="T20" fmla="*/ 463 w 533"/>
                <a:gd name="T21" fmla="*/ 272 h 540"/>
                <a:gd name="T22" fmla="*/ 267 w 533"/>
                <a:gd name="T23" fmla="*/ 477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3" h="540">
                  <a:moveTo>
                    <a:pt x="267" y="0"/>
                  </a:moveTo>
                  <a:cubicBezTo>
                    <a:pt x="118" y="0"/>
                    <a:pt x="0" y="119"/>
                    <a:pt x="0" y="272"/>
                  </a:cubicBezTo>
                  <a:cubicBezTo>
                    <a:pt x="0" y="425"/>
                    <a:pt x="115" y="540"/>
                    <a:pt x="266" y="540"/>
                  </a:cubicBezTo>
                  <a:cubicBezTo>
                    <a:pt x="416" y="540"/>
                    <a:pt x="533" y="422"/>
                    <a:pt x="531" y="274"/>
                  </a:cubicBezTo>
                  <a:lnTo>
                    <a:pt x="533" y="269"/>
                  </a:lnTo>
                  <a:cubicBezTo>
                    <a:pt x="533" y="116"/>
                    <a:pt x="419" y="0"/>
                    <a:pt x="267" y="0"/>
                  </a:cubicBezTo>
                  <a:close/>
                  <a:moveTo>
                    <a:pt x="267" y="477"/>
                  </a:moveTo>
                  <a:lnTo>
                    <a:pt x="267" y="477"/>
                  </a:lnTo>
                  <a:cubicBezTo>
                    <a:pt x="157" y="477"/>
                    <a:pt x="71" y="386"/>
                    <a:pt x="71" y="269"/>
                  </a:cubicBezTo>
                  <a:cubicBezTo>
                    <a:pt x="71" y="152"/>
                    <a:pt x="155" y="64"/>
                    <a:pt x="266" y="64"/>
                  </a:cubicBezTo>
                  <a:cubicBezTo>
                    <a:pt x="376" y="64"/>
                    <a:pt x="463" y="155"/>
                    <a:pt x="463" y="272"/>
                  </a:cubicBezTo>
                  <a:cubicBezTo>
                    <a:pt x="463" y="389"/>
                    <a:pt x="379" y="477"/>
                    <a:pt x="267" y="47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43" name="Freeform 6"/>
            <p:cNvSpPr>
              <a:spLocks/>
            </p:cNvSpPr>
            <p:nvPr userDrawn="1"/>
          </p:nvSpPr>
          <p:spPr bwMode="auto">
            <a:xfrm>
              <a:off x="7005639" y="5062539"/>
              <a:ext cx="123825" cy="144463"/>
            </a:xfrm>
            <a:custGeom>
              <a:avLst/>
              <a:gdLst>
                <a:gd name="T0" fmla="*/ 275 w 341"/>
                <a:gd name="T1" fmla="*/ 222 h 397"/>
                <a:gd name="T2" fmla="*/ 167 w 341"/>
                <a:gd name="T3" fmla="*/ 335 h 397"/>
                <a:gd name="T4" fmla="*/ 67 w 341"/>
                <a:gd name="T5" fmla="*/ 226 h 397"/>
                <a:gd name="T6" fmla="*/ 67 w 341"/>
                <a:gd name="T7" fmla="*/ 0 h 397"/>
                <a:gd name="T8" fmla="*/ 0 w 341"/>
                <a:gd name="T9" fmla="*/ 0 h 397"/>
                <a:gd name="T10" fmla="*/ 0 w 341"/>
                <a:gd name="T11" fmla="*/ 240 h 397"/>
                <a:gd name="T12" fmla="*/ 150 w 341"/>
                <a:gd name="T13" fmla="*/ 397 h 397"/>
                <a:gd name="T14" fmla="*/ 275 w 341"/>
                <a:gd name="T15" fmla="*/ 335 h 397"/>
                <a:gd name="T16" fmla="*/ 275 w 341"/>
                <a:gd name="T17" fmla="*/ 389 h 397"/>
                <a:gd name="T18" fmla="*/ 341 w 341"/>
                <a:gd name="T19" fmla="*/ 389 h 397"/>
                <a:gd name="T20" fmla="*/ 341 w 341"/>
                <a:gd name="T21" fmla="*/ 0 h 397"/>
                <a:gd name="T22" fmla="*/ 275 w 341"/>
                <a:gd name="T23" fmla="*/ 0 h 397"/>
                <a:gd name="T24" fmla="*/ 275 w 341"/>
                <a:gd name="T25" fmla="*/ 222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1" h="397">
                  <a:moveTo>
                    <a:pt x="275" y="222"/>
                  </a:moveTo>
                  <a:cubicBezTo>
                    <a:pt x="275" y="289"/>
                    <a:pt x="230" y="335"/>
                    <a:pt x="167" y="335"/>
                  </a:cubicBezTo>
                  <a:cubicBezTo>
                    <a:pt x="104" y="335"/>
                    <a:pt x="67" y="294"/>
                    <a:pt x="67" y="226"/>
                  </a:cubicBezTo>
                  <a:lnTo>
                    <a:pt x="67" y="0"/>
                  </a:lnTo>
                  <a:lnTo>
                    <a:pt x="0" y="0"/>
                  </a:lnTo>
                  <a:lnTo>
                    <a:pt x="0" y="240"/>
                  </a:lnTo>
                  <a:cubicBezTo>
                    <a:pt x="0" y="335"/>
                    <a:pt x="59" y="397"/>
                    <a:pt x="150" y="397"/>
                  </a:cubicBezTo>
                  <a:cubicBezTo>
                    <a:pt x="203" y="397"/>
                    <a:pt x="244" y="376"/>
                    <a:pt x="275" y="335"/>
                  </a:cubicBezTo>
                  <a:lnTo>
                    <a:pt x="275" y="389"/>
                  </a:lnTo>
                  <a:lnTo>
                    <a:pt x="341" y="389"/>
                  </a:lnTo>
                  <a:lnTo>
                    <a:pt x="341" y="0"/>
                  </a:lnTo>
                  <a:lnTo>
                    <a:pt x="275" y="0"/>
                  </a:lnTo>
                  <a:lnTo>
                    <a:pt x="275" y="222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44" name="Freeform 7"/>
            <p:cNvSpPr>
              <a:spLocks/>
            </p:cNvSpPr>
            <p:nvPr userDrawn="1"/>
          </p:nvSpPr>
          <p:spPr bwMode="auto">
            <a:xfrm>
              <a:off x="7167564" y="5021264"/>
              <a:ext cx="85725" cy="185738"/>
            </a:xfrm>
            <a:custGeom>
              <a:avLst/>
              <a:gdLst>
                <a:gd name="T0" fmla="*/ 119 w 239"/>
                <a:gd name="T1" fmla="*/ 0 h 509"/>
                <a:gd name="T2" fmla="*/ 53 w 239"/>
                <a:gd name="T3" fmla="*/ 0 h 509"/>
                <a:gd name="T4" fmla="*/ 53 w 239"/>
                <a:gd name="T5" fmla="*/ 114 h 509"/>
                <a:gd name="T6" fmla="*/ 0 w 239"/>
                <a:gd name="T7" fmla="*/ 114 h 509"/>
                <a:gd name="T8" fmla="*/ 0 w 239"/>
                <a:gd name="T9" fmla="*/ 174 h 509"/>
                <a:gd name="T10" fmla="*/ 53 w 239"/>
                <a:gd name="T11" fmla="*/ 174 h 509"/>
                <a:gd name="T12" fmla="*/ 53 w 239"/>
                <a:gd name="T13" fmla="*/ 397 h 509"/>
                <a:gd name="T14" fmla="*/ 165 w 239"/>
                <a:gd name="T15" fmla="*/ 509 h 509"/>
                <a:gd name="T16" fmla="*/ 235 w 239"/>
                <a:gd name="T17" fmla="*/ 493 h 509"/>
                <a:gd name="T18" fmla="*/ 238 w 239"/>
                <a:gd name="T19" fmla="*/ 491 h 509"/>
                <a:gd name="T20" fmla="*/ 238 w 239"/>
                <a:gd name="T21" fmla="*/ 431 h 509"/>
                <a:gd name="T22" fmla="*/ 230 w 239"/>
                <a:gd name="T23" fmla="*/ 435 h 509"/>
                <a:gd name="T24" fmla="*/ 178 w 239"/>
                <a:gd name="T25" fmla="*/ 448 h 509"/>
                <a:gd name="T26" fmla="*/ 119 w 239"/>
                <a:gd name="T27" fmla="*/ 390 h 509"/>
                <a:gd name="T28" fmla="*/ 119 w 239"/>
                <a:gd name="T29" fmla="*/ 174 h 509"/>
                <a:gd name="T30" fmla="*/ 239 w 239"/>
                <a:gd name="T31" fmla="*/ 174 h 509"/>
                <a:gd name="T32" fmla="*/ 239 w 239"/>
                <a:gd name="T33" fmla="*/ 114 h 509"/>
                <a:gd name="T34" fmla="*/ 119 w 239"/>
                <a:gd name="T35" fmla="*/ 114 h 509"/>
                <a:gd name="T36" fmla="*/ 119 w 239"/>
                <a:gd name="T37" fmla="*/ 0 h 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39" h="509">
                  <a:moveTo>
                    <a:pt x="119" y="0"/>
                  </a:moveTo>
                  <a:lnTo>
                    <a:pt x="53" y="0"/>
                  </a:lnTo>
                  <a:lnTo>
                    <a:pt x="53" y="114"/>
                  </a:lnTo>
                  <a:lnTo>
                    <a:pt x="0" y="114"/>
                  </a:lnTo>
                  <a:lnTo>
                    <a:pt x="0" y="174"/>
                  </a:lnTo>
                  <a:lnTo>
                    <a:pt x="53" y="174"/>
                  </a:lnTo>
                  <a:lnTo>
                    <a:pt x="53" y="397"/>
                  </a:lnTo>
                  <a:cubicBezTo>
                    <a:pt x="53" y="469"/>
                    <a:pt x="92" y="509"/>
                    <a:pt x="165" y="509"/>
                  </a:cubicBezTo>
                  <a:cubicBezTo>
                    <a:pt x="191" y="509"/>
                    <a:pt x="213" y="504"/>
                    <a:pt x="235" y="493"/>
                  </a:cubicBezTo>
                  <a:lnTo>
                    <a:pt x="238" y="491"/>
                  </a:lnTo>
                  <a:lnTo>
                    <a:pt x="238" y="431"/>
                  </a:lnTo>
                  <a:lnTo>
                    <a:pt x="230" y="435"/>
                  </a:lnTo>
                  <a:cubicBezTo>
                    <a:pt x="212" y="444"/>
                    <a:pt x="196" y="448"/>
                    <a:pt x="178" y="448"/>
                  </a:cubicBezTo>
                  <a:cubicBezTo>
                    <a:pt x="139" y="448"/>
                    <a:pt x="119" y="429"/>
                    <a:pt x="119" y="390"/>
                  </a:cubicBezTo>
                  <a:lnTo>
                    <a:pt x="119" y="174"/>
                  </a:lnTo>
                  <a:lnTo>
                    <a:pt x="239" y="174"/>
                  </a:lnTo>
                  <a:lnTo>
                    <a:pt x="239" y="114"/>
                  </a:lnTo>
                  <a:lnTo>
                    <a:pt x="119" y="114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45" name="Freeform 8"/>
            <p:cNvSpPr>
              <a:spLocks noEditPoints="1"/>
            </p:cNvSpPr>
            <p:nvPr userDrawn="1"/>
          </p:nvSpPr>
          <p:spPr bwMode="auto">
            <a:xfrm>
              <a:off x="7383464" y="5059364"/>
              <a:ext cx="147638" cy="147638"/>
            </a:xfrm>
            <a:custGeom>
              <a:avLst/>
              <a:gdLst>
                <a:gd name="T0" fmla="*/ 203 w 405"/>
                <a:gd name="T1" fmla="*/ 0 h 405"/>
                <a:gd name="T2" fmla="*/ 0 w 405"/>
                <a:gd name="T3" fmla="*/ 204 h 405"/>
                <a:gd name="T4" fmla="*/ 201 w 405"/>
                <a:gd name="T5" fmla="*/ 405 h 405"/>
                <a:gd name="T6" fmla="*/ 405 w 405"/>
                <a:gd name="T7" fmla="*/ 201 h 405"/>
                <a:gd name="T8" fmla="*/ 203 w 405"/>
                <a:gd name="T9" fmla="*/ 0 h 405"/>
                <a:gd name="T10" fmla="*/ 203 w 405"/>
                <a:gd name="T11" fmla="*/ 344 h 405"/>
                <a:gd name="T12" fmla="*/ 203 w 405"/>
                <a:gd name="T13" fmla="*/ 344 h 405"/>
                <a:gd name="T14" fmla="*/ 68 w 405"/>
                <a:gd name="T15" fmla="*/ 201 h 405"/>
                <a:gd name="T16" fmla="*/ 201 w 405"/>
                <a:gd name="T17" fmla="*/ 60 h 405"/>
                <a:gd name="T18" fmla="*/ 337 w 405"/>
                <a:gd name="T19" fmla="*/ 204 h 405"/>
                <a:gd name="T20" fmla="*/ 203 w 405"/>
                <a:gd name="T21" fmla="*/ 344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5" h="405">
                  <a:moveTo>
                    <a:pt x="203" y="0"/>
                  </a:moveTo>
                  <a:cubicBezTo>
                    <a:pt x="89" y="0"/>
                    <a:pt x="0" y="89"/>
                    <a:pt x="0" y="204"/>
                  </a:cubicBezTo>
                  <a:cubicBezTo>
                    <a:pt x="0" y="317"/>
                    <a:pt x="89" y="405"/>
                    <a:pt x="201" y="405"/>
                  </a:cubicBezTo>
                  <a:cubicBezTo>
                    <a:pt x="316" y="405"/>
                    <a:pt x="405" y="316"/>
                    <a:pt x="405" y="201"/>
                  </a:cubicBezTo>
                  <a:cubicBezTo>
                    <a:pt x="405" y="88"/>
                    <a:pt x="316" y="0"/>
                    <a:pt x="203" y="0"/>
                  </a:cubicBezTo>
                  <a:close/>
                  <a:moveTo>
                    <a:pt x="203" y="344"/>
                  </a:moveTo>
                  <a:lnTo>
                    <a:pt x="203" y="344"/>
                  </a:lnTo>
                  <a:cubicBezTo>
                    <a:pt x="127" y="344"/>
                    <a:pt x="68" y="282"/>
                    <a:pt x="68" y="201"/>
                  </a:cubicBezTo>
                  <a:cubicBezTo>
                    <a:pt x="68" y="121"/>
                    <a:pt x="126" y="60"/>
                    <a:pt x="201" y="60"/>
                  </a:cubicBezTo>
                  <a:cubicBezTo>
                    <a:pt x="277" y="60"/>
                    <a:pt x="337" y="123"/>
                    <a:pt x="337" y="204"/>
                  </a:cubicBezTo>
                  <a:cubicBezTo>
                    <a:pt x="337" y="284"/>
                    <a:pt x="279" y="344"/>
                    <a:pt x="203" y="34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46" name="Freeform 9"/>
            <p:cNvSpPr>
              <a:spLocks/>
            </p:cNvSpPr>
            <p:nvPr userDrawn="1"/>
          </p:nvSpPr>
          <p:spPr bwMode="auto">
            <a:xfrm>
              <a:off x="7561264" y="5005389"/>
              <a:ext cx="85725" cy="198438"/>
            </a:xfrm>
            <a:custGeom>
              <a:avLst/>
              <a:gdLst>
                <a:gd name="T0" fmla="*/ 171 w 238"/>
                <a:gd name="T1" fmla="*/ 0 h 548"/>
                <a:gd name="T2" fmla="*/ 86 w 238"/>
                <a:gd name="T3" fmla="*/ 31 h 548"/>
                <a:gd name="T4" fmla="*/ 51 w 238"/>
                <a:gd name="T5" fmla="*/ 132 h 548"/>
                <a:gd name="T6" fmla="*/ 51 w 238"/>
                <a:gd name="T7" fmla="*/ 160 h 548"/>
                <a:gd name="T8" fmla="*/ 0 w 238"/>
                <a:gd name="T9" fmla="*/ 160 h 548"/>
                <a:gd name="T10" fmla="*/ 0 w 238"/>
                <a:gd name="T11" fmla="*/ 219 h 548"/>
                <a:gd name="T12" fmla="*/ 51 w 238"/>
                <a:gd name="T13" fmla="*/ 219 h 548"/>
                <a:gd name="T14" fmla="*/ 51 w 238"/>
                <a:gd name="T15" fmla="*/ 548 h 548"/>
                <a:gd name="T16" fmla="*/ 118 w 238"/>
                <a:gd name="T17" fmla="*/ 548 h 548"/>
                <a:gd name="T18" fmla="*/ 118 w 238"/>
                <a:gd name="T19" fmla="*/ 219 h 548"/>
                <a:gd name="T20" fmla="*/ 237 w 238"/>
                <a:gd name="T21" fmla="*/ 219 h 548"/>
                <a:gd name="T22" fmla="*/ 237 w 238"/>
                <a:gd name="T23" fmla="*/ 161 h 548"/>
                <a:gd name="T24" fmla="*/ 117 w 238"/>
                <a:gd name="T25" fmla="*/ 161 h 548"/>
                <a:gd name="T26" fmla="*/ 117 w 238"/>
                <a:gd name="T27" fmla="*/ 135 h 548"/>
                <a:gd name="T28" fmla="*/ 178 w 238"/>
                <a:gd name="T29" fmla="*/ 60 h 548"/>
                <a:gd name="T30" fmla="*/ 232 w 238"/>
                <a:gd name="T31" fmla="*/ 69 h 548"/>
                <a:gd name="T32" fmla="*/ 238 w 238"/>
                <a:gd name="T33" fmla="*/ 71 h 548"/>
                <a:gd name="T34" fmla="*/ 238 w 238"/>
                <a:gd name="T35" fmla="*/ 11 h 548"/>
                <a:gd name="T36" fmla="*/ 235 w 238"/>
                <a:gd name="T37" fmla="*/ 10 h 548"/>
                <a:gd name="T38" fmla="*/ 171 w 238"/>
                <a:gd name="T39" fmla="*/ 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38" h="548">
                  <a:moveTo>
                    <a:pt x="171" y="0"/>
                  </a:moveTo>
                  <a:cubicBezTo>
                    <a:pt x="135" y="0"/>
                    <a:pt x="106" y="11"/>
                    <a:pt x="86" y="31"/>
                  </a:cubicBezTo>
                  <a:cubicBezTo>
                    <a:pt x="63" y="54"/>
                    <a:pt x="51" y="89"/>
                    <a:pt x="51" y="132"/>
                  </a:cubicBezTo>
                  <a:lnTo>
                    <a:pt x="51" y="160"/>
                  </a:lnTo>
                  <a:lnTo>
                    <a:pt x="0" y="160"/>
                  </a:lnTo>
                  <a:lnTo>
                    <a:pt x="0" y="219"/>
                  </a:lnTo>
                  <a:lnTo>
                    <a:pt x="51" y="219"/>
                  </a:lnTo>
                  <a:lnTo>
                    <a:pt x="51" y="548"/>
                  </a:lnTo>
                  <a:lnTo>
                    <a:pt x="118" y="548"/>
                  </a:lnTo>
                  <a:lnTo>
                    <a:pt x="118" y="219"/>
                  </a:lnTo>
                  <a:lnTo>
                    <a:pt x="237" y="219"/>
                  </a:lnTo>
                  <a:lnTo>
                    <a:pt x="237" y="161"/>
                  </a:lnTo>
                  <a:lnTo>
                    <a:pt x="117" y="161"/>
                  </a:lnTo>
                  <a:lnTo>
                    <a:pt x="117" y="135"/>
                  </a:lnTo>
                  <a:cubicBezTo>
                    <a:pt x="117" y="84"/>
                    <a:pt x="137" y="60"/>
                    <a:pt x="178" y="60"/>
                  </a:cubicBezTo>
                  <a:cubicBezTo>
                    <a:pt x="196" y="60"/>
                    <a:pt x="210" y="63"/>
                    <a:pt x="232" y="69"/>
                  </a:cubicBezTo>
                  <a:lnTo>
                    <a:pt x="238" y="71"/>
                  </a:lnTo>
                  <a:lnTo>
                    <a:pt x="238" y="11"/>
                  </a:lnTo>
                  <a:lnTo>
                    <a:pt x="235" y="10"/>
                  </a:lnTo>
                  <a:cubicBezTo>
                    <a:pt x="215" y="3"/>
                    <a:pt x="197" y="0"/>
                    <a:pt x="17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47" name="Freeform 10"/>
            <p:cNvSpPr>
              <a:spLocks/>
            </p:cNvSpPr>
            <p:nvPr userDrawn="1"/>
          </p:nvSpPr>
          <p:spPr bwMode="auto">
            <a:xfrm>
              <a:off x="7773989" y="5013326"/>
              <a:ext cx="152400" cy="190500"/>
            </a:xfrm>
            <a:custGeom>
              <a:avLst/>
              <a:gdLst>
                <a:gd name="T0" fmla="*/ 353 w 421"/>
                <a:gd name="T1" fmla="*/ 228 h 523"/>
                <a:gd name="T2" fmla="*/ 68 w 421"/>
                <a:gd name="T3" fmla="*/ 228 h 523"/>
                <a:gd name="T4" fmla="*/ 68 w 421"/>
                <a:gd name="T5" fmla="*/ 0 h 523"/>
                <a:gd name="T6" fmla="*/ 0 w 421"/>
                <a:gd name="T7" fmla="*/ 0 h 523"/>
                <a:gd name="T8" fmla="*/ 0 w 421"/>
                <a:gd name="T9" fmla="*/ 523 h 523"/>
                <a:gd name="T10" fmla="*/ 68 w 421"/>
                <a:gd name="T11" fmla="*/ 523 h 523"/>
                <a:gd name="T12" fmla="*/ 68 w 421"/>
                <a:gd name="T13" fmla="*/ 292 h 523"/>
                <a:gd name="T14" fmla="*/ 353 w 421"/>
                <a:gd name="T15" fmla="*/ 292 h 523"/>
                <a:gd name="T16" fmla="*/ 353 w 421"/>
                <a:gd name="T17" fmla="*/ 523 h 523"/>
                <a:gd name="T18" fmla="*/ 421 w 421"/>
                <a:gd name="T19" fmla="*/ 523 h 523"/>
                <a:gd name="T20" fmla="*/ 421 w 421"/>
                <a:gd name="T21" fmla="*/ 0 h 523"/>
                <a:gd name="T22" fmla="*/ 353 w 421"/>
                <a:gd name="T23" fmla="*/ 0 h 523"/>
                <a:gd name="T24" fmla="*/ 353 w 421"/>
                <a:gd name="T25" fmla="*/ 228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1" h="523">
                  <a:moveTo>
                    <a:pt x="353" y="228"/>
                  </a:moveTo>
                  <a:lnTo>
                    <a:pt x="68" y="228"/>
                  </a:lnTo>
                  <a:lnTo>
                    <a:pt x="68" y="0"/>
                  </a:lnTo>
                  <a:lnTo>
                    <a:pt x="0" y="0"/>
                  </a:lnTo>
                  <a:lnTo>
                    <a:pt x="0" y="523"/>
                  </a:lnTo>
                  <a:lnTo>
                    <a:pt x="68" y="523"/>
                  </a:lnTo>
                  <a:lnTo>
                    <a:pt x="68" y="292"/>
                  </a:lnTo>
                  <a:lnTo>
                    <a:pt x="353" y="292"/>
                  </a:lnTo>
                  <a:lnTo>
                    <a:pt x="353" y="523"/>
                  </a:lnTo>
                  <a:lnTo>
                    <a:pt x="421" y="523"/>
                  </a:lnTo>
                  <a:lnTo>
                    <a:pt x="421" y="0"/>
                  </a:lnTo>
                  <a:lnTo>
                    <a:pt x="353" y="0"/>
                  </a:lnTo>
                  <a:lnTo>
                    <a:pt x="353" y="228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48" name="Freeform 11"/>
            <p:cNvSpPr>
              <a:spLocks noEditPoints="1"/>
            </p:cNvSpPr>
            <p:nvPr userDrawn="1"/>
          </p:nvSpPr>
          <p:spPr bwMode="auto">
            <a:xfrm>
              <a:off x="7970839" y="5059364"/>
              <a:ext cx="146050" cy="147638"/>
            </a:xfrm>
            <a:custGeom>
              <a:avLst/>
              <a:gdLst>
                <a:gd name="T0" fmla="*/ 202 w 404"/>
                <a:gd name="T1" fmla="*/ 0 h 405"/>
                <a:gd name="T2" fmla="*/ 0 w 404"/>
                <a:gd name="T3" fmla="*/ 204 h 405"/>
                <a:gd name="T4" fmla="*/ 201 w 404"/>
                <a:gd name="T5" fmla="*/ 405 h 405"/>
                <a:gd name="T6" fmla="*/ 404 w 404"/>
                <a:gd name="T7" fmla="*/ 201 h 405"/>
                <a:gd name="T8" fmla="*/ 202 w 404"/>
                <a:gd name="T9" fmla="*/ 0 h 405"/>
                <a:gd name="T10" fmla="*/ 202 w 404"/>
                <a:gd name="T11" fmla="*/ 344 h 405"/>
                <a:gd name="T12" fmla="*/ 202 w 404"/>
                <a:gd name="T13" fmla="*/ 344 h 405"/>
                <a:gd name="T14" fmla="*/ 68 w 404"/>
                <a:gd name="T15" fmla="*/ 201 h 405"/>
                <a:gd name="T16" fmla="*/ 201 w 404"/>
                <a:gd name="T17" fmla="*/ 60 h 405"/>
                <a:gd name="T18" fmla="*/ 336 w 404"/>
                <a:gd name="T19" fmla="*/ 204 h 405"/>
                <a:gd name="T20" fmla="*/ 202 w 404"/>
                <a:gd name="T21" fmla="*/ 344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4" h="405">
                  <a:moveTo>
                    <a:pt x="202" y="0"/>
                  </a:moveTo>
                  <a:cubicBezTo>
                    <a:pt x="89" y="0"/>
                    <a:pt x="0" y="89"/>
                    <a:pt x="0" y="204"/>
                  </a:cubicBezTo>
                  <a:cubicBezTo>
                    <a:pt x="0" y="317"/>
                    <a:pt x="88" y="405"/>
                    <a:pt x="201" y="405"/>
                  </a:cubicBezTo>
                  <a:cubicBezTo>
                    <a:pt x="315" y="405"/>
                    <a:pt x="404" y="316"/>
                    <a:pt x="404" y="201"/>
                  </a:cubicBezTo>
                  <a:cubicBezTo>
                    <a:pt x="404" y="88"/>
                    <a:pt x="316" y="0"/>
                    <a:pt x="202" y="0"/>
                  </a:cubicBezTo>
                  <a:close/>
                  <a:moveTo>
                    <a:pt x="202" y="344"/>
                  </a:moveTo>
                  <a:lnTo>
                    <a:pt x="202" y="344"/>
                  </a:lnTo>
                  <a:cubicBezTo>
                    <a:pt x="127" y="344"/>
                    <a:pt x="68" y="282"/>
                    <a:pt x="68" y="201"/>
                  </a:cubicBezTo>
                  <a:cubicBezTo>
                    <a:pt x="68" y="121"/>
                    <a:pt x="125" y="60"/>
                    <a:pt x="201" y="60"/>
                  </a:cubicBezTo>
                  <a:cubicBezTo>
                    <a:pt x="277" y="60"/>
                    <a:pt x="336" y="123"/>
                    <a:pt x="336" y="204"/>
                  </a:cubicBezTo>
                  <a:cubicBezTo>
                    <a:pt x="336" y="284"/>
                    <a:pt x="279" y="344"/>
                    <a:pt x="202" y="34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49" name="Freeform 12"/>
            <p:cNvSpPr>
              <a:spLocks/>
            </p:cNvSpPr>
            <p:nvPr userDrawn="1"/>
          </p:nvSpPr>
          <p:spPr bwMode="auto">
            <a:xfrm>
              <a:off x="8159751" y="5059364"/>
              <a:ext cx="211138" cy="144463"/>
            </a:xfrm>
            <a:custGeom>
              <a:avLst/>
              <a:gdLst>
                <a:gd name="T0" fmla="*/ 438 w 583"/>
                <a:gd name="T1" fmla="*/ 0 h 397"/>
                <a:gd name="T2" fmla="*/ 305 w 583"/>
                <a:gd name="T3" fmla="*/ 70 h 397"/>
                <a:gd name="T4" fmla="*/ 183 w 583"/>
                <a:gd name="T5" fmla="*/ 0 h 397"/>
                <a:gd name="T6" fmla="*/ 66 w 583"/>
                <a:gd name="T7" fmla="*/ 60 h 397"/>
                <a:gd name="T8" fmla="*/ 66 w 583"/>
                <a:gd name="T9" fmla="*/ 8 h 397"/>
                <a:gd name="T10" fmla="*/ 0 w 583"/>
                <a:gd name="T11" fmla="*/ 8 h 397"/>
                <a:gd name="T12" fmla="*/ 0 w 583"/>
                <a:gd name="T13" fmla="*/ 397 h 397"/>
                <a:gd name="T14" fmla="*/ 66 w 583"/>
                <a:gd name="T15" fmla="*/ 397 h 397"/>
                <a:gd name="T16" fmla="*/ 66 w 583"/>
                <a:gd name="T17" fmla="*/ 176 h 397"/>
                <a:gd name="T18" fmla="*/ 166 w 583"/>
                <a:gd name="T19" fmla="*/ 62 h 397"/>
                <a:gd name="T20" fmla="*/ 258 w 583"/>
                <a:gd name="T21" fmla="*/ 169 h 397"/>
                <a:gd name="T22" fmla="*/ 258 w 583"/>
                <a:gd name="T23" fmla="*/ 397 h 397"/>
                <a:gd name="T24" fmla="*/ 324 w 583"/>
                <a:gd name="T25" fmla="*/ 397 h 397"/>
                <a:gd name="T26" fmla="*/ 324 w 583"/>
                <a:gd name="T27" fmla="*/ 174 h 397"/>
                <a:gd name="T28" fmla="*/ 424 w 583"/>
                <a:gd name="T29" fmla="*/ 62 h 397"/>
                <a:gd name="T30" fmla="*/ 517 w 583"/>
                <a:gd name="T31" fmla="*/ 171 h 397"/>
                <a:gd name="T32" fmla="*/ 517 w 583"/>
                <a:gd name="T33" fmla="*/ 397 h 397"/>
                <a:gd name="T34" fmla="*/ 583 w 583"/>
                <a:gd name="T35" fmla="*/ 397 h 397"/>
                <a:gd name="T36" fmla="*/ 583 w 583"/>
                <a:gd name="T37" fmla="*/ 157 h 397"/>
                <a:gd name="T38" fmla="*/ 438 w 583"/>
                <a:gd name="T39" fmla="*/ 0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83" h="397">
                  <a:moveTo>
                    <a:pt x="438" y="0"/>
                  </a:moveTo>
                  <a:cubicBezTo>
                    <a:pt x="382" y="0"/>
                    <a:pt x="339" y="23"/>
                    <a:pt x="305" y="70"/>
                  </a:cubicBezTo>
                  <a:cubicBezTo>
                    <a:pt x="280" y="25"/>
                    <a:pt x="237" y="0"/>
                    <a:pt x="183" y="0"/>
                  </a:cubicBezTo>
                  <a:cubicBezTo>
                    <a:pt x="124" y="0"/>
                    <a:pt x="89" y="30"/>
                    <a:pt x="66" y="60"/>
                  </a:cubicBezTo>
                  <a:lnTo>
                    <a:pt x="66" y="8"/>
                  </a:lnTo>
                  <a:lnTo>
                    <a:pt x="0" y="8"/>
                  </a:lnTo>
                  <a:lnTo>
                    <a:pt x="0" y="397"/>
                  </a:lnTo>
                  <a:lnTo>
                    <a:pt x="66" y="397"/>
                  </a:lnTo>
                  <a:lnTo>
                    <a:pt x="66" y="176"/>
                  </a:lnTo>
                  <a:cubicBezTo>
                    <a:pt x="66" y="110"/>
                    <a:pt x="109" y="62"/>
                    <a:pt x="166" y="62"/>
                  </a:cubicBezTo>
                  <a:cubicBezTo>
                    <a:pt x="224" y="62"/>
                    <a:pt x="258" y="102"/>
                    <a:pt x="258" y="169"/>
                  </a:cubicBezTo>
                  <a:lnTo>
                    <a:pt x="258" y="397"/>
                  </a:lnTo>
                  <a:lnTo>
                    <a:pt x="324" y="397"/>
                  </a:lnTo>
                  <a:lnTo>
                    <a:pt x="324" y="174"/>
                  </a:lnTo>
                  <a:cubicBezTo>
                    <a:pt x="324" y="96"/>
                    <a:pt x="374" y="62"/>
                    <a:pt x="424" y="62"/>
                  </a:cubicBezTo>
                  <a:cubicBezTo>
                    <a:pt x="483" y="62"/>
                    <a:pt x="517" y="101"/>
                    <a:pt x="517" y="171"/>
                  </a:cubicBezTo>
                  <a:lnTo>
                    <a:pt x="517" y="397"/>
                  </a:lnTo>
                  <a:lnTo>
                    <a:pt x="583" y="397"/>
                  </a:lnTo>
                  <a:lnTo>
                    <a:pt x="583" y="157"/>
                  </a:lnTo>
                  <a:cubicBezTo>
                    <a:pt x="583" y="60"/>
                    <a:pt x="528" y="0"/>
                    <a:pt x="43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0" name="Freeform 13"/>
            <p:cNvSpPr>
              <a:spLocks noEditPoints="1"/>
            </p:cNvSpPr>
            <p:nvPr userDrawn="1"/>
          </p:nvSpPr>
          <p:spPr bwMode="auto">
            <a:xfrm>
              <a:off x="8410576" y="5059364"/>
              <a:ext cx="133350" cy="147638"/>
            </a:xfrm>
            <a:custGeom>
              <a:avLst/>
              <a:gdLst>
                <a:gd name="T0" fmla="*/ 186 w 368"/>
                <a:gd name="T1" fmla="*/ 0 h 405"/>
                <a:gd name="T2" fmla="*/ 0 w 368"/>
                <a:gd name="T3" fmla="*/ 203 h 405"/>
                <a:gd name="T4" fmla="*/ 194 w 368"/>
                <a:gd name="T5" fmla="*/ 405 h 405"/>
                <a:gd name="T6" fmla="*/ 353 w 368"/>
                <a:gd name="T7" fmla="*/ 333 h 405"/>
                <a:gd name="T8" fmla="*/ 357 w 368"/>
                <a:gd name="T9" fmla="*/ 329 h 405"/>
                <a:gd name="T10" fmla="*/ 314 w 368"/>
                <a:gd name="T11" fmla="*/ 291 h 405"/>
                <a:gd name="T12" fmla="*/ 311 w 368"/>
                <a:gd name="T13" fmla="*/ 294 h 405"/>
                <a:gd name="T14" fmla="*/ 195 w 368"/>
                <a:gd name="T15" fmla="*/ 346 h 405"/>
                <a:gd name="T16" fmla="*/ 68 w 368"/>
                <a:gd name="T17" fmla="*/ 231 h 405"/>
                <a:gd name="T18" fmla="*/ 367 w 368"/>
                <a:gd name="T19" fmla="*/ 231 h 405"/>
                <a:gd name="T20" fmla="*/ 367 w 368"/>
                <a:gd name="T21" fmla="*/ 226 h 405"/>
                <a:gd name="T22" fmla="*/ 368 w 368"/>
                <a:gd name="T23" fmla="*/ 206 h 405"/>
                <a:gd name="T24" fmla="*/ 186 w 368"/>
                <a:gd name="T25" fmla="*/ 0 h 405"/>
                <a:gd name="T26" fmla="*/ 185 w 368"/>
                <a:gd name="T27" fmla="*/ 58 h 405"/>
                <a:gd name="T28" fmla="*/ 185 w 368"/>
                <a:gd name="T29" fmla="*/ 58 h 405"/>
                <a:gd name="T30" fmla="*/ 300 w 368"/>
                <a:gd name="T31" fmla="*/ 175 h 405"/>
                <a:gd name="T32" fmla="*/ 68 w 368"/>
                <a:gd name="T33" fmla="*/ 175 h 405"/>
                <a:gd name="T34" fmla="*/ 185 w 368"/>
                <a:gd name="T35" fmla="*/ 58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8" h="405">
                  <a:moveTo>
                    <a:pt x="186" y="0"/>
                  </a:moveTo>
                  <a:cubicBezTo>
                    <a:pt x="80" y="0"/>
                    <a:pt x="0" y="87"/>
                    <a:pt x="0" y="203"/>
                  </a:cubicBezTo>
                  <a:cubicBezTo>
                    <a:pt x="0" y="318"/>
                    <a:pt x="83" y="405"/>
                    <a:pt x="194" y="405"/>
                  </a:cubicBezTo>
                  <a:cubicBezTo>
                    <a:pt x="259" y="405"/>
                    <a:pt x="308" y="383"/>
                    <a:pt x="353" y="333"/>
                  </a:cubicBezTo>
                  <a:lnTo>
                    <a:pt x="357" y="329"/>
                  </a:lnTo>
                  <a:lnTo>
                    <a:pt x="314" y="291"/>
                  </a:lnTo>
                  <a:lnTo>
                    <a:pt x="311" y="294"/>
                  </a:lnTo>
                  <a:cubicBezTo>
                    <a:pt x="277" y="329"/>
                    <a:pt x="240" y="346"/>
                    <a:pt x="195" y="346"/>
                  </a:cubicBezTo>
                  <a:cubicBezTo>
                    <a:pt x="128" y="346"/>
                    <a:pt x="77" y="300"/>
                    <a:pt x="68" y="231"/>
                  </a:cubicBezTo>
                  <a:lnTo>
                    <a:pt x="367" y="231"/>
                  </a:lnTo>
                  <a:lnTo>
                    <a:pt x="367" y="226"/>
                  </a:lnTo>
                  <a:cubicBezTo>
                    <a:pt x="368" y="217"/>
                    <a:pt x="368" y="211"/>
                    <a:pt x="368" y="206"/>
                  </a:cubicBezTo>
                  <a:cubicBezTo>
                    <a:pt x="368" y="83"/>
                    <a:pt x="295" y="0"/>
                    <a:pt x="186" y="0"/>
                  </a:cubicBezTo>
                  <a:close/>
                  <a:moveTo>
                    <a:pt x="185" y="58"/>
                  </a:moveTo>
                  <a:lnTo>
                    <a:pt x="185" y="58"/>
                  </a:lnTo>
                  <a:cubicBezTo>
                    <a:pt x="259" y="58"/>
                    <a:pt x="293" y="117"/>
                    <a:pt x="300" y="175"/>
                  </a:cubicBezTo>
                  <a:lnTo>
                    <a:pt x="68" y="175"/>
                  </a:lnTo>
                  <a:cubicBezTo>
                    <a:pt x="78" y="106"/>
                    <a:pt x="125" y="58"/>
                    <a:pt x="185" y="5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1" name="Freeform 14"/>
            <p:cNvSpPr>
              <a:spLocks/>
            </p:cNvSpPr>
            <p:nvPr userDrawn="1"/>
          </p:nvSpPr>
          <p:spPr bwMode="auto">
            <a:xfrm>
              <a:off x="8675689" y="5013326"/>
              <a:ext cx="180975" cy="190500"/>
            </a:xfrm>
            <a:custGeom>
              <a:avLst/>
              <a:gdLst>
                <a:gd name="T0" fmla="*/ 250 w 500"/>
                <a:gd name="T1" fmla="*/ 275 h 523"/>
                <a:gd name="T2" fmla="*/ 63 w 500"/>
                <a:gd name="T3" fmla="*/ 0 h 523"/>
                <a:gd name="T4" fmla="*/ 0 w 500"/>
                <a:gd name="T5" fmla="*/ 0 h 523"/>
                <a:gd name="T6" fmla="*/ 0 w 500"/>
                <a:gd name="T7" fmla="*/ 523 h 523"/>
                <a:gd name="T8" fmla="*/ 66 w 500"/>
                <a:gd name="T9" fmla="*/ 523 h 523"/>
                <a:gd name="T10" fmla="*/ 66 w 500"/>
                <a:gd name="T11" fmla="*/ 120 h 523"/>
                <a:gd name="T12" fmla="*/ 247 w 500"/>
                <a:gd name="T13" fmla="*/ 382 h 523"/>
                <a:gd name="T14" fmla="*/ 253 w 500"/>
                <a:gd name="T15" fmla="*/ 382 h 523"/>
                <a:gd name="T16" fmla="*/ 432 w 500"/>
                <a:gd name="T17" fmla="*/ 120 h 523"/>
                <a:gd name="T18" fmla="*/ 432 w 500"/>
                <a:gd name="T19" fmla="*/ 523 h 523"/>
                <a:gd name="T20" fmla="*/ 500 w 500"/>
                <a:gd name="T21" fmla="*/ 523 h 523"/>
                <a:gd name="T22" fmla="*/ 500 w 500"/>
                <a:gd name="T23" fmla="*/ 0 h 523"/>
                <a:gd name="T24" fmla="*/ 432 w 500"/>
                <a:gd name="T25" fmla="*/ 3 h 523"/>
                <a:gd name="T26" fmla="*/ 250 w 500"/>
                <a:gd name="T27" fmla="*/ 275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00" h="523">
                  <a:moveTo>
                    <a:pt x="250" y="275"/>
                  </a:moveTo>
                  <a:lnTo>
                    <a:pt x="63" y="0"/>
                  </a:lnTo>
                  <a:lnTo>
                    <a:pt x="0" y="0"/>
                  </a:lnTo>
                  <a:lnTo>
                    <a:pt x="0" y="523"/>
                  </a:lnTo>
                  <a:lnTo>
                    <a:pt x="66" y="523"/>
                  </a:lnTo>
                  <a:lnTo>
                    <a:pt x="66" y="120"/>
                  </a:lnTo>
                  <a:lnTo>
                    <a:pt x="247" y="382"/>
                  </a:lnTo>
                  <a:lnTo>
                    <a:pt x="253" y="382"/>
                  </a:lnTo>
                  <a:lnTo>
                    <a:pt x="432" y="120"/>
                  </a:lnTo>
                  <a:lnTo>
                    <a:pt x="432" y="523"/>
                  </a:lnTo>
                  <a:lnTo>
                    <a:pt x="500" y="523"/>
                  </a:lnTo>
                  <a:lnTo>
                    <a:pt x="500" y="0"/>
                  </a:lnTo>
                  <a:lnTo>
                    <a:pt x="432" y="3"/>
                  </a:lnTo>
                  <a:lnTo>
                    <a:pt x="250" y="275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2" name="Freeform 15"/>
            <p:cNvSpPr>
              <a:spLocks noEditPoints="1"/>
            </p:cNvSpPr>
            <p:nvPr userDrawn="1"/>
          </p:nvSpPr>
          <p:spPr bwMode="auto">
            <a:xfrm>
              <a:off x="8901114" y="5059364"/>
              <a:ext cx="133350" cy="147638"/>
            </a:xfrm>
            <a:custGeom>
              <a:avLst/>
              <a:gdLst>
                <a:gd name="T0" fmla="*/ 187 w 369"/>
                <a:gd name="T1" fmla="*/ 0 h 405"/>
                <a:gd name="T2" fmla="*/ 0 w 369"/>
                <a:gd name="T3" fmla="*/ 203 h 405"/>
                <a:gd name="T4" fmla="*/ 194 w 369"/>
                <a:gd name="T5" fmla="*/ 405 h 405"/>
                <a:gd name="T6" fmla="*/ 354 w 369"/>
                <a:gd name="T7" fmla="*/ 333 h 405"/>
                <a:gd name="T8" fmla="*/ 358 w 369"/>
                <a:gd name="T9" fmla="*/ 329 h 405"/>
                <a:gd name="T10" fmla="*/ 315 w 369"/>
                <a:gd name="T11" fmla="*/ 291 h 405"/>
                <a:gd name="T12" fmla="*/ 311 w 369"/>
                <a:gd name="T13" fmla="*/ 294 h 405"/>
                <a:gd name="T14" fmla="*/ 196 w 369"/>
                <a:gd name="T15" fmla="*/ 346 h 405"/>
                <a:gd name="T16" fmla="*/ 69 w 369"/>
                <a:gd name="T17" fmla="*/ 231 h 405"/>
                <a:gd name="T18" fmla="*/ 367 w 369"/>
                <a:gd name="T19" fmla="*/ 231 h 405"/>
                <a:gd name="T20" fmla="*/ 368 w 369"/>
                <a:gd name="T21" fmla="*/ 226 h 405"/>
                <a:gd name="T22" fmla="*/ 369 w 369"/>
                <a:gd name="T23" fmla="*/ 206 h 405"/>
                <a:gd name="T24" fmla="*/ 187 w 369"/>
                <a:gd name="T25" fmla="*/ 0 h 405"/>
                <a:gd name="T26" fmla="*/ 186 w 369"/>
                <a:gd name="T27" fmla="*/ 58 h 405"/>
                <a:gd name="T28" fmla="*/ 186 w 369"/>
                <a:gd name="T29" fmla="*/ 58 h 405"/>
                <a:gd name="T30" fmla="*/ 300 w 369"/>
                <a:gd name="T31" fmla="*/ 175 h 405"/>
                <a:gd name="T32" fmla="*/ 69 w 369"/>
                <a:gd name="T33" fmla="*/ 175 h 405"/>
                <a:gd name="T34" fmla="*/ 186 w 369"/>
                <a:gd name="T35" fmla="*/ 58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9" h="405">
                  <a:moveTo>
                    <a:pt x="187" y="0"/>
                  </a:moveTo>
                  <a:cubicBezTo>
                    <a:pt x="81" y="0"/>
                    <a:pt x="0" y="87"/>
                    <a:pt x="0" y="203"/>
                  </a:cubicBezTo>
                  <a:cubicBezTo>
                    <a:pt x="0" y="318"/>
                    <a:pt x="84" y="405"/>
                    <a:pt x="194" y="405"/>
                  </a:cubicBezTo>
                  <a:cubicBezTo>
                    <a:pt x="260" y="405"/>
                    <a:pt x="309" y="383"/>
                    <a:pt x="354" y="333"/>
                  </a:cubicBezTo>
                  <a:lnTo>
                    <a:pt x="358" y="329"/>
                  </a:lnTo>
                  <a:lnTo>
                    <a:pt x="315" y="291"/>
                  </a:lnTo>
                  <a:lnTo>
                    <a:pt x="311" y="294"/>
                  </a:lnTo>
                  <a:cubicBezTo>
                    <a:pt x="278" y="329"/>
                    <a:pt x="241" y="346"/>
                    <a:pt x="196" y="346"/>
                  </a:cubicBezTo>
                  <a:cubicBezTo>
                    <a:pt x="128" y="346"/>
                    <a:pt x="78" y="300"/>
                    <a:pt x="69" y="231"/>
                  </a:cubicBezTo>
                  <a:lnTo>
                    <a:pt x="367" y="231"/>
                  </a:lnTo>
                  <a:lnTo>
                    <a:pt x="368" y="226"/>
                  </a:lnTo>
                  <a:cubicBezTo>
                    <a:pt x="369" y="217"/>
                    <a:pt x="369" y="211"/>
                    <a:pt x="369" y="206"/>
                  </a:cubicBezTo>
                  <a:cubicBezTo>
                    <a:pt x="369" y="83"/>
                    <a:pt x="296" y="0"/>
                    <a:pt x="187" y="0"/>
                  </a:cubicBezTo>
                  <a:close/>
                  <a:moveTo>
                    <a:pt x="186" y="58"/>
                  </a:moveTo>
                  <a:lnTo>
                    <a:pt x="186" y="58"/>
                  </a:lnTo>
                  <a:cubicBezTo>
                    <a:pt x="260" y="58"/>
                    <a:pt x="293" y="117"/>
                    <a:pt x="300" y="175"/>
                  </a:cubicBezTo>
                  <a:lnTo>
                    <a:pt x="69" y="175"/>
                  </a:lnTo>
                  <a:cubicBezTo>
                    <a:pt x="79" y="106"/>
                    <a:pt x="126" y="58"/>
                    <a:pt x="186" y="5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3" name="Freeform 16"/>
            <p:cNvSpPr>
              <a:spLocks noEditPoints="1"/>
            </p:cNvSpPr>
            <p:nvPr userDrawn="1"/>
          </p:nvSpPr>
          <p:spPr bwMode="auto">
            <a:xfrm>
              <a:off x="9067801" y="5005389"/>
              <a:ext cx="141288" cy="201613"/>
            </a:xfrm>
            <a:custGeom>
              <a:avLst/>
              <a:gdLst>
                <a:gd name="T0" fmla="*/ 325 w 392"/>
                <a:gd name="T1" fmla="*/ 218 h 553"/>
                <a:gd name="T2" fmla="*/ 186 w 392"/>
                <a:gd name="T3" fmla="*/ 148 h 553"/>
                <a:gd name="T4" fmla="*/ 0 w 392"/>
                <a:gd name="T5" fmla="*/ 351 h 553"/>
                <a:gd name="T6" fmla="*/ 186 w 392"/>
                <a:gd name="T7" fmla="*/ 553 h 553"/>
                <a:gd name="T8" fmla="*/ 325 w 392"/>
                <a:gd name="T9" fmla="*/ 480 h 553"/>
                <a:gd name="T10" fmla="*/ 325 w 392"/>
                <a:gd name="T11" fmla="*/ 545 h 553"/>
                <a:gd name="T12" fmla="*/ 392 w 392"/>
                <a:gd name="T13" fmla="*/ 545 h 553"/>
                <a:gd name="T14" fmla="*/ 392 w 392"/>
                <a:gd name="T15" fmla="*/ 0 h 553"/>
                <a:gd name="T16" fmla="*/ 325 w 392"/>
                <a:gd name="T17" fmla="*/ 0 h 553"/>
                <a:gd name="T18" fmla="*/ 325 w 392"/>
                <a:gd name="T19" fmla="*/ 218 h 553"/>
                <a:gd name="T20" fmla="*/ 196 w 392"/>
                <a:gd name="T21" fmla="*/ 492 h 553"/>
                <a:gd name="T22" fmla="*/ 196 w 392"/>
                <a:gd name="T23" fmla="*/ 492 h 553"/>
                <a:gd name="T24" fmla="*/ 68 w 392"/>
                <a:gd name="T25" fmla="*/ 349 h 553"/>
                <a:gd name="T26" fmla="*/ 196 w 392"/>
                <a:gd name="T27" fmla="*/ 209 h 553"/>
                <a:gd name="T28" fmla="*/ 328 w 392"/>
                <a:gd name="T29" fmla="*/ 351 h 553"/>
                <a:gd name="T30" fmla="*/ 196 w 392"/>
                <a:gd name="T31" fmla="*/ 492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2" h="553">
                  <a:moveTo>
                    <a:pt x="325" y="218"/>
                  </a:moveTo>
                  <a:cubicBezTo>
                    <a:pt x="289" y="172"/>
                    <a:pt x="242" y="148"/>
                    <a:pt x="186" y="148"/>
                  </a:cubicBezTo>
                  <a:cubicBezTo>
                    <a:pt x="96" y="148"/>
                    <a:pt x="0" y="219"/>
                    <a:pt x="0" y="351"/>
                  </a:cubicBezTo>
                  <a:cubicBezTo>
                    <a:pt x="0" y="482"/>
                    <a:pt x="96" y="553"/>
                    <a:pt x="186" y="553"/>
                  </a:cubicBezTo>
                  <a:cubicBezTo>
                    <a:pt x="242" y="553"/>
                    <a:pt x="288" y="529"/>
                    <a:pt x="325" y="480"/>
                  </a:cubicBezTo>
                  <a:lnTo>
                    <a:pt x="325" y="545"/>
                  </a:lnTo>
                  <a:lnTo>
                    <a:pt x="392" y="545"/>
                  </a:lnTo>
                  <a:lnTo>
                    <a:pt x="392" y="0"/>
                  </a:lnTo>
                  <a:lnTo>
                    <a:pt x="325" y="0"/>
                  </a:lnTo>
                  <a:lnTo>
                    <a:pt x="325" y="218"/>
                  </a:lnTo>
                  <a:close/>
                  <a:moveTo>
                    <a:pt x="196" y="492"/>
                  </a:moveTo>
                  <a:lnTo>
                    <a:pt x="196" y="492"/>
                  </a:lnTo>
                  <a:cubicBezTo>
                    <a:pt x="122" y="492"/>
                    <a:pt x="68" y="432"/>
                    <a:pt x="68" y="349"/>
                  </a:cubicBezTo>
                  <a:cubicBezTo>
                    <a:pt x="68" y="267"/>
                    <a:pt x="121" y="209"/>
                    <a:pt x="196" y="209"/>
                  </a:cubicBezTo>
                  <a:cubicBezTo>
                    <a:pt x="261" y="209"/>
                    <a:pt x="328" y="261"/>
                    <a:pt x="328" y="351"/>
                  </a:cubicBezTo>
                  <a:cubicBezTo>
                    <a:pt x="328" y="438"/>
                    <a:pt x="259" y="492"/>
                    <a:pt x="196" y="49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4" name="Rectangle 17"/>
            <p:cNvSpPr>
              <a:spLocks noChangeArrowheads="1"/>
            </p:cNvSpPr>
            <p:nvPr userDrawn="1"/>
          </p:nvSpPr>
          <p:spPr bwMode="auto">
            <a:xfrm>
              <a:off x="9259889" y="5010151"/>
              <a:ext cx="26988" cy="254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5" name="Rectangle 18"/>
            <p:cNvSpPr>
              <a:spLocks noChangeArrowheads="1"/>
            </p:cNvSpPr>
            <p:nvPr userDrawn="1"/>
          </p:nvSpPr>
          <p:spPr bwMode="auto">
            <a:xfrm>
              <a:off x="9261476" y="5062539"/>
              <a:ext cx="23813" cy="14128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6" name="Freeform 19"/>
            <p:cNvSpPr>
              <a:spLocks noEditPoints="1"/>
            </p:cNvSpPr>
            <p:nvPr userDrawn="1"/>
          </p:nvSpPr>
          <p:spPr bwMode="auto">
            <a:xfrm>
              <a:off x="9328151" y="5060951"/>
              <a:ext cx="123825" cy="146050"/>
            </a:xfrm>
            <a:custGeom>
              <a:avLst/>
              <a:gdLst>
                <a:gd name="T0" fmla="*/ 302 w 343"/>
                <a:gd name="T1" fmla="*/ 43 h 403"/>
                <a:gd name="T2" fmla="*/ 176 w 343"/>
                <a:gd name="T3" fmla="*/ 0 h 403"/>
                <a:gd name="T4" fmla="*/ 37 w 343"/>
                <a:gd name="T5" fmla="*/ 33 h 403"/>
                <a:gd name="T6" fmla="*/ 32 w 343"/>
                <a:gd name="T7" fmla="*/ 35 h 403"/>
                <a:gd name="T8" fmla="*/ 53 w 343"/>
                <a:gd name="T9" fmla="*/ 91 h 403"/>
                <a:gd name="T10" fmla="*/ 58 w 343"/>
                <a:gd name="T11" fmla="*/ 88 h 403"/>
                <a:gd name="T12" fmla="*/ 170 w 343"/>
                <a:gd name="T13" fmla="*/ 62 h 403"/>
                <a:gd name="T14" fmla="*/ 277 w 343"/>
                <a:gd name="T15" fmla="*/ 159 h 403"/>
                <a:gd name="T16" fmla="*/ 277 w 343"/>
                <a:gd name="T17" fmla="*/ 164 h 403"/>
                <a:gd name="T18" fmla="*/ 167 w 343"/>
                <a:gd name="T19" fmla="*/ 149 h 403"/>
                <a:gd name="T20" fmla="*/ 0 w 343"/>
                <a:gd name="T21" fmla="*/ 280 h 403"/>
                <a:gd name="T22" fmla="*/ 146 w 343"/>
                <a:gd name="T23" fmla="*/ 403 h 403"/>
                <a:gd name="T24" fmla="*/ 277 w 343"/>
                <a:gd name="T25" fmla="*/ 347 h 403"/>
                <a:gd name="T26" fmla="*/ 277 w 343"/>
                <a:gd name="T27" fmla="*/ 395 h 403"/>
                <a:gd name="T28" fmla="*/ 343 w 343"/>
                <a:gd name="T29" fmla="*/ 395 h 403"/>
                <a:gd name="T30" fmla="*/ 343 w 343"/>
                <a:gd name="T31" fmla="*/ 158 h 403"/>
                <a:gd name="T32" fmla="*/ 302 w 343"/>
                <a:gd name="T33" fmla="*/ 43 h 403"/>
                <a:gd name="T34" fmla="*/ 278 w 343"/>
                <a:gd name="T35" fmla="*/ 219 h 403"/>
                <a:gd name="T36" fmla="*/ 278 w 343"/>
                <a:gd name="T37" fmla="*/ 219 h 403"/>
                <a:gd name="T38" fmla="*/ 278 w 343"/>
                <a:gd name="T39" fmla="*/ 251 h 403"/>
                <a:gd name="T40" fmla="*/ 157 w 343"/>
                <a:gd name="T41" fmla="*/ 347 h 403"/>
                <a:gd name="T42" fmla="*/ 67 w 343"/>
                <a:gd name="T43" fmla="*/ 275 h 403"/>
                <a:gd name="T44" fmla="*/ 173 w 343"/>
                <a:gd name="T45" fmla="*/ 204 h 403"/>
                <a:gd name="T46" fmla="*/ 278 w 343"/>
                <a:gd name="T47" fmla="*/ 219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43" h="403">
                  <a:moveTo>
                    <a:pt x="302" y="43"/>
                  </a:moveTo>
                  <a:cubicBezTo>
                    <a:pt x="274" y="15"/>
                    <a:pt x="230" y="0"/>
                    <a:pt x="176" y="0"/>
                  </a:cubicBezTo>
                  <a:cubicBezTo>
                    <a:pt x="116" y="0"/>
                    <a:pt x="74" y="16"/>
                    <a:pt x="37" y="33"/>
                  </a:cubicBezTo>
                  <a:lnTo>
                    <a:pt x="32" y="35"/>
                  </a:lnTo>
                  <a:lnTo>
                    <a:pt x="53" y="91"/>
                  </a:lnTo>
                  <a:lnTo>
                    <a:pt x="58" y="88"/>
                  </a:lnTo>
                  <a:cubicBezTo>
                    <a:pt x="98" y="70"/>
                    <a:pt x="132" y="62"/>
                    <a:pt x="170" y="62"/>
                  </a:cubicBezTo>
                  <a:cubicBezTo>
                    <a:pt x="240" y="62"/>
                    <a:pt x="277" y="95"/>
                    <a:pt x="277" y="159"/>
                  </a:cubicBezTo>
                  <a:lnTo>
                    <a:pt x="277" y="164"/>
                  </a:lnTo>
                  <a:cubicBezTo>
                    <a:pt x="249" y="156"/>
                    <a:pt x="215" y="149"/>
                    <a:pt x="167" y="149"/>
                  </a:cubicBezTo>
                  <a:cubicBezTo>
                    <a:pt x="62" y="149"/>
                    <a:pt x="0" y="198"/>
                    <a:pt x="0" y="280"/>
                  </a:cubicBezTo>
                  <a:cubicBezTo>
                    <a:pt x="0" y="361"/>
                    <a:pt x="73" y="403"/>
                    <a:pt x="146" y="403"/>
                  </a:cubicBezTo>
                  <a:cubicBezTo>
                    <a:pt x="210" y="403"/>
                    <a:pt x="252" y="375"/>
                    <a:pt x="277" y="347"/>
                  </a:cubicBezTo>
                  <a:lnTo>
                    <a:pt x="277" y="395"/>
                  </a:lnTo>
                  <a:lnTo>
                    <a:pt x="343" y="395"/>
                  </a:lnTo>
                  <a:lnTo>
                    <a:pt x="343" y="158"/>
                  </a:lnTo>
                  <a:cubicBezTo>
                    <a:pt x="343" y="109"/>
                    <a:pt x="330" y="71"/>
                    <a:pt x="302" y="43"/>
                  </a:cubicBezTo>
                  <a:close/>
                  <a:moveTo>
                    <a:pt x="278" y="219"/>
                  </a:moveTo>
                  <a:lnTo>
                    <a:pt x="278" y="219"/>
                  </a:lnTo>
                  <a:lnTo>
                    <a:pt x="278" y="251"/>
                  </a:lnTo>
                  <a:cubicBezTo>
                    <a:pt x="278" y="305"/>
                    <a:pt x="226" y="347"/>
                    <a:pt x="157" y="347"/>
                  </a:cubicBezTo>
                  <a:cubicBezTo>
                    <a:pt x="114" y="347"/>
                    <a:pt x="67" y="325"/>
                    <a:pt x="67" y="275"/>
                  </a:cubicBezTo>
                  <a:cubicBezTo>
                    <a:pt x="67" y="232"/>
                    <a:pt x="108" y="204"/>
                    <a:pt x="173" y="204"/>
                  </a:cubicBezTo>
                  <a:cubicBezTo>
                    <a:pt x="218" y="204"/>
                    <a:pt x="254" y="213"/>
                    <a:pt x="278" y="2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7" name="Freeform 20"/>
            <p:cNvSpPr>
              <a:spLocks/>
            </p:cNvSpPr>
            <p:nvPr userDrawn="1"/>
          </p:nvSpPr>
          <p:spPr bwMode="auto">
            <a:xfrm>
              <a:off x="8548689" y="4556126"/>
              <a:ext cx="241300" cy="314325"/>
            </a:xfrm>
            <a:custGeom>
              <a:avLst/>
              <a:gdLst>
                <a:gd name="T0" fmla="*/ 398 w 666"/>
                <a:gd name="T1" fmla="*/ 351 h 867"/>
                <a:gd name="T2" fmla="*/ 217 w 666"/>
                <a:gd name="T3" fmla="*/ 240 h 867"/>
                <a:gd name="T4" fmla="*/ 217 w 666"/>
                <a:gd name="T5" fmla="*/ 238 h 867"/>
                <a:gd name="T6" fmla="*/ 325 w 666"/>
                <a:gd name="T7" fmla="*/ 164 h 867"/>
                <a:gd name="T8" fmla="*/ 489 w 666"/>
                <a:gd name="T9" fmla="*/ 213 h 867"/>
                <a:gd name="T10" fmla="*/ 529 w 666"/>
                <a:gd name="T11" fmla="*/ 223 h 867"/>
                <a:gd name="T12" fmla="*/ 579 w 666"/>
                <a:gd name="T13" fmla="*/ 196 h 867"/>
                <a:gd name="T14" fmla="*/ 580 w 666"/>
                <a:gd name="T15" fmla="*/ 196 h 867"/>
                <a:gd name="T16" fmla="*/ 640 w 666"/>
                <a:gd name="T17" fmla="*/ 108 h 867"/>
                <a:gd name="T18" fmla="*/ 327 w 666"/>
                <a:gd name="T19" fmla="*/ 0 h 867"/>
                <a:gd name="T20" fmla="*/ 32 w 666"/>
                <a:gd name="T21" fmla="*/ 255 h 867"/>
                <a:gd name="T22" fmla="*/ 32 w 666"/>
                <a:gd name="T23" fmla="*/ 257 h 867"/>
                <a:gd name="T24" fmla="*/ 312 w 666"/>
                <a:gd name="T25" fmla="*/ 515 h 867"/>
                <a:gd name="T26" fmla="*/ 482 w 666"/>
                <a:gd name="T27" fmla="*/ 622 h 867"/>
                <a:gd name="T28" fmla="*/ 482 w 666"/>
                <a:gd name="T29" fmla="*/ 624 h 867"/>
                <a:gd name="T30" fmla="*/ 360 w 666"/>
                <a:gd name="T31" fmla="*/ 704 h 867"/>
                <a:gd name="T32" fmla="*/ 187 w 666"/>
                <a:gd name="T33" fmla="*/ 664 h 867"/>
                <a:gd name="T34" fmla="*/ 111 w 666"/>
                <a:gd name="T35" fmla="*/ 631 h 867"/>
                <a:gd name="T36" fmla="*/ 65 w 666"/>
                <a:gd name="T37" fmla="*/ 654 h 867"/>
                <a:gd name="T38" fmla="*/ 65 w 666"/>
                <a:gd name="T39" fmla="*/ 655 h 867"/>
                <a:gd name="T40" fmla="*/ 64 w 666"/>
                <a:gd name="T41" fmla="*/ 656 h 867"/>
                <a:gd name="T42" fmla="*/ 63 w 666"/>
                <a:gd name="T43" fmla="*/ 657 h 867"/>
                <a:gd name="T44" fmla="*/ 0 w 666"/>
                <a:gd name="T45" fmla="*/ 734 h 867"/>
                <a:gd name="T46" fmla="*/ 8 w 666"/>
                <a:gd name="T47" fmla="*/ 740 h 867"/>
                <a:gd name="T48" fmla="*/ 356 w 666"/>
                <a:gd name="T49" fmla="*/ 867 h 867"/>
                <a:gd name="T50" fmla="*/ 666 w 666"/>
                <a:gd name="T51" fmla="*/ 606 h 867"/>
                <a:gd name="T52" fmla="*/ 666 w 666"/>
                <a:gd name="T53" fmla="*/ 604 h 867"/>
                <a:gd name="T54" fmla="*/ 398 w 666"/>
                <a:gd name="T55" fmla="*/ 351 h 8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66" h="867">
                  <a:moveTo>
                    <a:pt x="398" y="351"/>
                  </a:moveTo>
                  <a:cubicBezTo>
                    <a:pt x="253" y="313"/>
                    <a:pt x="217" y="295"/>
                    <a:pt x="217" y="240"/>
                  </a:cubicBezTo>
                  <a:lnTo>
                    <a:pt x="217" y="238"/>
                  </a:lnTo>
                  <a:cubicBezTo>
                    <a:pt x="217" y="197"/>
                    <a:pt x="254" y="164"/>
                    <a:pt x="325" y="164"/>
                  </a:cubicBezTo>
                  <a:cubicBezTo>
                    <a:pt x="378" y="164"/>
                    <a:pt x="433" y="182"/>
                    <a:pt x="489" y="213"/>
                  </a:cubicBezTo>
                  <a:cubicBezTo>
                    <a:pt x="499" y="218"/>
                    <a:pt x="510" y="223"/>
                    <a:pt x="529" y="223"/>
                  </a:cubicBezTo>
                  <a:cubicBezTo>
                    <a:pt x="551" y="223"/>
                    <a:pt x="568" y="213"/>
                    <a:pt x="579" y="196"/>
                  </a:cubicBezTo>
                  <a:lnTo>
                    <a:pt x="580" y="196"/>
                  </a:lnTo>
                  <a:lnTo>
                    <a:pt x="640" y="108"/>
                  </a:lnTo>
                  <a:cubicBezTo>
                    <a:pt x="555" y="39"/>
                    <a:pt x="450" y="0"/>
                    <a:pt x="327" y="0"/>
                  </a:cubicBezTo>
                  <a:cubicBezTo>
                    <a:pt x="155" y="0"/>
                    <a:pt x="32" y="102"/>
                    <a:pt x="32" y="255"/>
                  </a:cubicBezTo>
                  <a:lnTo>
                    <a:pt x="32" y="257"/>
                  </a:lnTo>
                  <a:cubicBezTo>
                    <a:pt x="32" y="424"/>
                    <a:pt x="142" y="471"/>
                    <a:pt x="312" y="515"/>
                  </a:cubicBezTo>
                  <a:cubicBezTo>
                    <a:pt x="453" y="551"/>
                    <a:pt x="482" y="575"/>
                    <a:pt x="482" y="622"/>
                  </a:cubicBezTo>
                  <a:lnTo>
                    <a:pt x="482" y="624"/>
                  </a:lnTo>
                  <a:cubicBezTo>
                    <a:pt x="482" y="674"/>
                    <a:pt x="436" y="704"/>
                    <a:pt x="360" y="704"/>
                  </a:cubicBezTo>
                  <a:cubicBezTo>
                    <a:pt x="297" y="704"/>
                    <a:pt x="239" y="693"/>
                    <a:pt x="187" y="664"/>
                  </a:cubicBezTo>
                  <a:cubicBezTo>
                    <a:pt x="144" y="641"/>
                    <a:pt x="129" y="632"/>
                    <a:pt x="111" y="631"/>
                  </a:cubicBezTo>
                  <a:cubicBezTo>
                    <a:pt x="90" y="630"/>
                    <a:pt x="77" y="638"/>
                    <a:pt x="65" y="654"/>
                  </a:cubicBezTo>
                  <a:cubicBezTo>
                    <a:pt x="65" y="654"/>
                    <a:pt x="65" y="655"/>
                    <a:pt x="65" y="655"/>
                  </a:cubicBezTo>
                  <a:lnTo>
                    <a:pt x="64" y="656"/>
                  </a:lnTo>
                  <a:cubicBezTo>
                    <a:pt x="63" y="656"/>
                    <a:pt x="63" y="657"/>
                    <a:pt x="63" y="657"/>
                  </a:cubicBezTo>
                  <a:lnTo>
                    <a:pt x="0" y="734"/>
                  </a:lnTo>
                  <a:cubicBezTo>
                    <a:pt x="0" y="734"/>
                    <a:pt x="7" y="739"/>
                    <a:pt x="8" y="740"/>
                  </a:cubicBezTo>
                  <a:cubicBezTo>
                    <a:pt x="107" y="825"/>
                    <a:pt x="232" y="867"/>
                    <a:pt x="356" y="867"/>
                  </a:cubicBezTo>
                  <a:cubicBezTo>
                    <a:pt x="538" y="867"/>
                    <a:pt x="666" y="773"/>
                    <a:pt x="666" y="606"/>
                  </a:cubicBezTo>
                  <a:lnTo>
                    <a:pt x="666" y="604"/>
                  </a:lnTo>
                  <a:cubicBezTo>
                    <a:pt x="666" y="457"/>
                    <a:pt x="569" y="395"/>
                    <a:pt x="398" y="35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8" name="Freeform 21"/>
            <p:cNvSpPr>
              <a:spLocks/>
            </p:cNvSpPr>
            <p:nvPr userDrawn="1"/>
          </p:nvSpPr>
          <p:spPr bwMode="auto">
            <a:xfrm>
              <a:off x="8251826" y="4748214"/>
              <a:ext cx="0" cy="0"/>
            </a:xfrm>
            <a:custGeom>
              <a:avLst/>
              <a:gdLst>
                <a:gd name="T0" fmla="*/ 1 w 2"/>
                <a:gd name="T1" fmla="*/ 2 w 2"/>
                <a:gd name="T2" fmla="*/ 0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cubicBezTo>
                    <a:pt x="1" y="0"/>
                    <a:pt x="2" y="0"/>
                    <a:pt x="2" y="0"/>
                  </a:cubicBezTo>
                  <a:lnTo>
                    <a:pt x="0" y="0"/>
                  </a:ln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9" name="Freeform 22"/>
            <p:cNvSpPr>
              <a:spLocks noEditPoints="1"/>
            </p:cNvSpPr>
            <p:nvPr userDrawn="1"/>
          </p:nvSpPr>
          <p:spPr bwMode="auto">
            <a:xfrm>
              <a:off x="7789864" y="4557714"/>
              <a:ext cx="242888" cy="307975"/>
            </a:xfrm>
            <a:custGeom>
              <a:avLst/>
              <a:gdLst>
                <a:gd name="T0" fmla="*/ 345 w 667"/>
                <a:gd name="T1" fmla="*/ 0 h 848"/>
                <a:gd name="T2" fmla="*/ 81 w 667"/>
                <a:gd name="T3" fmla="*/ 0 h 848"/>
                <a:gd name="T4" fmla="*/ 78 w 667"/>
                <a:gd name="T5" fmla="*/ 0 h 848"/>
                <a:gd name="T6" fmla="*/ 0 w 667"/>
                <a:gd name="T7" fmla="*/ 69 h 848"/>
                <a:gd name="T8" fmla="*/ 0 w 667"/>
                <a:gd name="T9" fmla="*/ 91 h 848"/>
                <a:gd name="T10" fmla="*/ 0 w 667"/>
                <a:gd name="T11" fmla="*/ 848 h 848"/>
                <a:gd name="T12" fmla="*/ 186 w 667"/>
                <a:gd name="T13" fmla="*/ 848 h 848"/>
                <a:gd name="T14" fmla="*/ 186 w 667"/>
                <a:gd name="T15" fmla="*/ 590 h 848"/>
                <a:gd name="T16" fmla="*/ 326 w 667"/>
                <a:gd name="T17" fmla="*/ 590 h 848"/>
                <a:gd name="T18" fmla="*/ 667 w 667"/>
                <a:gd name="T19" fmla="*/ 294 h 848"/>
                <a:gd name="T20" fmla="*/ 667 w 667"/>
                <a:gd name="T21" fmla="*/ 291 h 848"/>
                <a:gd name="T22" fmla="*/ 345 w 667"/>
                <a:gd name="T23" fmla="*/ 0 h 848"/>
                <a:gd name="T24" fmla="*/ 479 w 667"/>
                <a:gd name="T25" fmla="*/ 297 h 848"/>
                <a:gd name="T26" fmla="*/ 479 w 667"/>
                <a:gd name="T27" fmla="*/ 297 h 848"/>
                <a:gd name="T28" fmla="*/ 332 w 667"/>
                <a:gd name="T29" fmla="*/ 425 h 848"/>
                <a:gd name="T30" fmla="*/ 186 w 667"/>
                <a:gd name="T31" fmla="*/ 425 h 848"/>
                <a:gd name="T32" fmla="*/ 186 w 667"/>
                <a:gd name="T33" fmla="*/ 167 h 848"/>
                <a:gd name="T34" fmla="*/ 329 w 667"/>
                <a:gd name="T35" fmla="*/ 167 h 848"/>
                <a:gd name="T36" fmla="*/ 479 w 667"/>
                <a:gd name="T37" fmla="*/ 295 h 848"/>
                <a:gd name="T38" fmla="*/ 479 w 667"/>
                <a:gd name="T39" fmla="*/ 297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67" h="848">
                  <a:moveTo>
                    <a:pt x="345" y="0"/>
                  </a:moveTo>
                  <a:lnTo>
                    <a:pt x="81" y="0"/>
                  </a:lnTo>
                  <a:lnTo>
                    <a:pt x="78" y="0"/>
                  </a:lnTo>
                  <a:cubicBezTo>
                    <a:pt x="38" y="1"/>
                    <a:pt x="5" y="31"/>
                    <a:pt x="0" y="69"/>
                  </a:cubicBezTo>
                  <a:lnTo>
                    <a:pt x="0" y="91"/>
                  </a:lnTo>
                  <a:lnTo>
                    <a:pt x="0" y="848"/>
                  </a:lnTo>
                  <a:lnTo>
                    <a:pt x="186" y="848"/>
                  </a:lnTo>
                  <a:lnTo>
                    <a:pt x="186" y="590"/>
                  </a:lnTo>
                  <a:lnTo>
                    <a:pt x="326" y="590"/>
                  </a:lnTo>
                  <a:cubicBezTo>
                    <a:pt x="516" y="590"/>
                    <a:pt x="667" y="489"/>
                    <a:pt x="667" y="294"/>
                  </a:cubicBezTo>
                  <a:lnTo>
                    <a:pt x="667" y="291"/>
                  </a:lnTo>
                  <a:cubicBezTo>
                    <a:pt x="667" y="119"/>
                    <a:pt x="546" y="0"/>
                    <a:pt x="345" y="0"/>
                  </a:cubicBezTo>
                  <a:close/>
                  <a:moveTo>
                    <a:pt x="479" y="297"/>
                  </a:moveTo>
                  <a:lnTo>
                    <a:pt x="479" y="297"/>
                  </a:lnTo>
                  <a:cubicBezTo>
                    <a:pt x="479" y="370"/>
                    <a:pt x="425" y="425"/>
                    <a:pt x="332" y="425"/>
                  </a:cubicBezTo>
                  <a:lnTo>
                    <a:pt x="186" y="425"/>
                  </a:lnTo>
                  <a:lnTo>
                    <a:pt x="186" y="167"/>
                  </a:lnTo>
                  <a:lnTo>
                    <a:pt x="329" y="167"/>
                  </a:lnTo>
                  <a:cubicBezTo>
                    <a:pt x="422" y="167"/>
                    <a:pt x="479" y="212"/>
                    <a:pt x="479" y="295"/>
                  </a:cubicBezTo>
                  <a:lnTo>
                    <a:pt x="479" y="297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0" name="Freeform 23"/>
            <p:cNvSpPr>
              <a:spLocks/>
            </p:cNvSpPr>
            <p:nvPr userDrawn="1"/>
          </p:nvSpPr>
          <p:spPr bwMode="auto">
            <a:xfrm>
              <a:off x="8251826" y="4748214"/>
              <a:ext cx="0" cy="0"/>
            </a:xfrm>
            <a:custGeom>
              <a:avLst/>
              <a:gdLst>
                <a:gd name="T0" fmla="*/ 1 w 2"/>
                <a:gd name="T1" fmla="*/ 2 w 2"/>
                <a:gd name="T2" fmla="*/ 0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cubicBezTo>
                    <a:pt x="1" y="0"/>
                    <a:pt x="2" y="0"/>
                    <a:pt x="2" y="0"/>
                  </a:cubicBezTo>
                  <a:lnTo>
                    <a:pt x="0" y="0"/>
                  </a:ln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1" name="Rectangle 24"/>
            <p:cNvSpPr>
              <a:spLocks noChangeArrowheads="1"/>
            </p:cNvSpPr>
            <p:nvPr userDrawn="1"/>
          </p:nvSpPr>
          <p:spPr bwMode="auto">
            <a:xfrm>
              <a:off x="8437564" y="4557714"/>
              <a:ext cx="28575" cy="309563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2" name="Freeform 25"/>
            <p:cNvSpPr>
              <a:spLocks noEditPoints="1"/>
            </p:cNvSpPr>
            <p:nvPr userDrawn="1"/>
          </p:nvSpPr>
          <p:spPr bwMode="auto">
            <a:xfrm>
              <a:off x="7434264" y="4557714"/>
              <a:ext cx="323850" cy="309563"/>
            </a:xfrm>
            <a:custGeom>
              <a:avLst/>
              <a:gdLst>
                <a:gd name="T0" fmla="*/ 532 w 894"/>
                <a:gd name="T1" fmla="*/ 0 h 849"/>
                <a:gd name="T2" fmla="*/ 425 w 894"/>
                <a:gd name="T3" fmla="*/ 0 h 849"/>
                <a:gd name="T4" fmla="*/ 402 w 894"/>
                <a:gd name="T5" fmla="*/ 0 h 849"/>
                <a:gd name="T6" fmla="*/ 345 w 894"/>
                <a:gd name="T7" fmla="*/ 38 h 849"/>
                <a:gd name="T8" fmla="*/ 337 w 894"/>
                <a:gd name="T9" fmla="*/ 56 h 849"/>
                <a:gd name="T10" fmla="*/ 0 w 894"/>
                <a:gd name="T11" fmla="*/ 849 h 849"/>
                <a:gd name="T12" fmla="*/ 189 w 894"/>
                <a:gd name="T13" fmla="*/ 849 h 849"/>
                <a:gd name="T14" fmla="*/ 266 w 894"/>
                <a:gd name="T15" fmla="*/ 660 h 849"/>
                <a:gd name="T16" fmla="*/ 623 w 894"/>
                <a:gd name="T17" fmla="*/ 660 h 849"/>
                <a:gd name="T18" fmla="*/ 680 w 894"/>
                <a:gd name="T19" fmla="*/ 799 h 849"/>
                <a:gd name="T20" fmla="*/ 751 w 894"/>
                <a:gd name="T21" fmla="*/ 849 h 849"/>
                <a:gd name="T22" fmla="*/ 894 w 894"/>
                <a:gd name="T23" fmla="*/ 849 h 849"/>
                <a:gd name="T24" fmla="*/ 532 w 894"/>
                <a:gd name="T25" fmla="*/ 0 h 849"/>
                <a:gd name="T26" fmla="*/ 333 w 894"/>
                <a:gd name="T27" fmla="*/ 496 h 849"/>
                <a:gd name="T28" fmla="*/ 333 w 894"/>
                <a:gd name="T29" fmla="*/ 496 h 849"/>
                <a:gd name="T30" fmla="*/ 445 w 894"/>
                <a:gd name="T31" fmla="*/ 223 h 849"/>
                <a:gd name="T32" fmla="*/ 556 w 894"/>
                <a:gd name="T33" fmla="*/ 496 h 849"/>
                <a:gd name="T34" fmla="*/ 333 w 894"/>
                <a:gd name="T35" fmla="*/ 496 h 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94" h="849">
                  <a:moveTo>
                    <a:pt x="532" y="0"/>
                  </a:moveTo>
                  <a:lnTo>
                    <a:pt x="425" y="0"/>
                  </a:lnTo>
                  <a:lnTo>
                    <a:pt x="402" y="0"/>
                  </a:lnTo>
                  <a:cubicBezTo>
                    <a:pt x="377" y="3"/>
                    <a:pt x="357" y="18"/>
                    <a:pt x="345" y="38"/>
                  </a:cubicBezTo>
                  <a:lnTo>
                    <a:pt x="337" y="56"/>
                  </a:lnTo>
                  <a:lnTo>
                    <a:pt x="0" y="849"/>
                  </a:lnTo>
                  <a:lnTo>
                    <a:pt x="189" y="849"/>
                  </a:lnTo>
                  <a:lnTo>
                    <a:pt x="266" y="660"/>
                  </a:lnTo>
                  <a:lnTo>
                    <a:pt x="623" y="660"/>
                  </a:lnTo>
                  <a:lnTo>
                    <a:pt x="680" y="799"/>
                  </a:lnTo>
                  <a:cubicBezTo>
                    <a:pt x="690" y="828"/>
                    <a:pt x="718" y="849"/>
                    <a:pt x="751" y="849"/>
                  </a:cubicBezTo>
                  <a:cubicBezTo>
                    <a:pt x="752" y="849"/>
                    <a:pt x="894" y="849"/>
                    <a:pt x="894" y="849"/>
                  </a:cubicBezTo>
                  <a:lnTo>
                    <a:pt x="532" y="0"/>
                  </a:lnTo>
                  <a:close/>
                  <a:moveTo>
                    <a:pt x="333" y="496"/>
                  </a:moveTo>
                  <a:lnTo>
                    <a:pt x="333" y="496"/>
                  </a:lnTo>
                  <a:lnTo>
                    <a:pt x="445" y="223"/>
                  </a:lnTo>
                  <a:lnTo>
                    <a:pt x="556" y="496"/>
                  </a:lnTo>
                  <a:lnTo>
                    <a:pt x="333" y="49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3" name="Freeform 26"/>
            <p:cNvSpPr>
              <a:spLocks noEditPoints="1"/>
            </p:cNvSpPr>
            <p:nvPr userDrawn="1"/>
          </p:nvSpPr>
          <p:spPr bwMode="auto">
            <a:xfrm>
              <a:off x="9129714" y="4557714"/>
              <a:ext cx="322263" cy="309563"/>
            </a:xfrm>
            <a:custGeom>
              <a:avLst/>
              <a:gdLst>
                <a:gd name="T0" fmla="*/ 893 w 893"/>
                <a:gd name="T1" fmla="*/ 849 h 849"/>
                <a:gd name="T2" fmla="*/ 532 w 893"/>
                <a:gd name="T3" fmla="*/ 0 h 849"/>
                <a:gd name="T4" fmla="*/ 425 w 893"/>
                <a:gd name="T5" fmla="*/ 0 h 849"/>
                <a:gd name="T6" fmla="*/ 401 w 893"/>
                <a:gd name="T7" fmla="*/ 0 h 849"/>
                <a:gd name="T8" fmla="*/ 345 w 893"/>
                <a:gd name="T9" fmla="*/ 38 h 849"/>
                <a:gd name="T10" fmla="*/ 337 w 893"/>
                <a:gd name="T11" fmla="*/ 56 h 849"/>
                <a:gd name="T12" fmla="*/ 0 w 893"/>
                <a:gd name="T13" fmla="*/ 849 h 849"/>
                <a:gd name="T14" fmla="*/ 189 w 893"/>
                <a:gd name="T15" fmla="*/ 849 h 849"/>
                <a:gd name="T16" fmla="*/ 266 w 893"/>
                <a:gd name="T17" fmla="*/ 660 h 849"/>
                <a:gd name="T18" fmla="*/ 622 w 893"/>
                <a:gd name="T19" fmla="*/ 660 h 849"/>
                <a:gd name="T20" fmla="*/ 679 w 893"/>
                <a:gd name="T21" fmla="*/ 799 h 849"/>
                <a:gd name="T22" fmla="*/ 751 w 893"/>
                <a:gd name="T23" fmla="*/ 849 h 849"/>
                <a:gd name="T24" fmla="*/ 893 w 893"/>
                <a:gd name="T25" fmla="*/ 849 h 849"/>
                <a:gd name="T26" fmla="*/ 332 w 893"/>
                <a:gd name="T27" fmla="*/ 496 h 849"/>
                <a:gd name="T28" fmla="*/ 332 w 893"/>
                <a:gd name="T29" fmla="*/ 496 h 849"/>
                <a:gd name="T30" fmla="*/ 444 w 893"/>
                <a:gd name="T31" fmla="*/ 223 h 849"/>
                <a:gd name="T32" fmla="*/ 556 w 893"/>
                <a:gd name="T33" fmla="*/ 496 h 849"/>
                <a:gd name="T34" fmla="*/ 332 w 893"/>
                <a:gd name="T35" fmla="*/ 496 h 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93" h="849">
                  <a:moveTo>
                    <a:pt x="893" y="849"/>
                  </a:moveTo>
                  <a:lnTo>
                    <a:pt x="532" y="0"/>
                  </a:lnTo>
                  <a:lnTo>
                    <a:pt x="425" y="0"/>
                  </a:lnTo>
                  <a:lnTo>
                    <a:pt x="401" y="0"/>
                  </a:lnTo>
                  <a:cubicBezTo>
                    <a:pt x="377" y="3"/>
                    <a:pt x="357" y="18"/>
                    <a:pt x="345" y="38"/>
                  </a:cubicBezTo>
                  <a:lnTo>
                    <a:pt x="337" y="56"/>
                  </a:lnTo>
                  <a:lnTo>
                    <a:pt x="0" y="849"/>
                  </a:lnTo>
                  <a:lnTo>
                    <a:pt x="189" y="849"/>
                  </a:lnTo>
                  <a:lnTo>
                    <a:pt x="266" y="660"/>
                  </a:lnTo>
                  <a:lnTo>
                    <a:pt x="622" y="660"/>
                  </a:lnTo>
                  <a:lnTo>
                    <a:pt x="679" y="799"/>
                  </a:lnTo>
                  <a:cubicBezTo>
                    <a:pt x="690" y="828"/>
                    <a:pt x="718" y="849"/>
                    <a:pt x="751" y="849"/>
                  </a:cubicBezTo>
                  <a:cubicBezTo>
                    <a:pt x="752" y="849"/>
                    <a:pt x="893" y="849"/>
                    <a:pt x="893" y="849"/>
                  </a:cubicBezTo>
                  <a:close/>
                  <a:moveTo>
                    <a:pt x="332" y="496"/>
                  </a:moveTo>
                  <a:lnTo>
                    <a:pt x="332" y="496"/>
                  </a:lnTo>
                  <a:lnTo>
                    <a:pt x="444" y="223"/>
                  </a:lnTo>
                  <a:lnTo>
                    <a:pt x="556" y="496"/>
                  </a:lnTo>
                  <a:lnTo>
                    <a:pt x="332" y="49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4" name="Freeform 27"/>
            <p:cNvSpPr>
              <a:spLocks/>
            </p:cNvSpPr>
            <p:nvPr userDrawn="1"/>
          </p:nvSpPr>
          <p:spPr bwMode="auto">
            <a:xfrm>
              <a:off x="8054976" y="4554539"/>
              <a:ext cx="290513" cy="317500"/>
            </a:xfrm>
            <a:custGeom>
              <a:avLst/>
              <a:gdLst>
                <a:gd name="T0" fmla="*/ 529 w 803"/>
                <a:gd name="T1" fmla="*/ 373 h 872"/>
                <a:gd name="T2" fmla="*/ 437 w 803"/>
                <a:gd name="T3" fmla="*/ 372 h 872"/>
                <a:gd name="T4" fmla="*/ 437 w 803"/>
                <a:gd name="T5" fmla="*/ 465 h 872"/>
                <a:gd name="T6" fmla="*/ 437 w 803"/>
                <a:gd name="T7" fmla="*/ 465 h 872"/>
                <a:gd name="T8" fmla="*/ 505 w 803"/>
                <a:gd name="T9" fmla="*/ 533 h 872"/>
                <a:gd name="T10" fmla="*/ 505 w 803"/>
                <a:gd name="T11" fmla="*/ 533 h 872"/>
                <a:gd name="T12" fmla="*/ 506 w 803"/>
                <a:gd name="T13" fmla="*/ 533 h 872"/>
                <a:gd name="T14" fmla="*/ 506 w 803"/>
                <a:gd name="T15" fmla="*/ 533 h 872"/>
                <a:gd name="T16" fmla="*/ 623 w 803"/>
                <a:gd name="T17" fmla="*/ 533 h 872"/>
                <a:gd name="T18" fmla="*/ 623 w 803"/>
                <a:gd name="T19" fmla="*/ 653 h 872"/>
                <a:gd name="T20" fmla="*/ 449 w 803"/>
                <a:gd name="T21" fmla="*/ 704 h 872"/>
                <a:gd name="T22" fmla="*/ 193 w 803"/>
                <a:gd name="T23" fmla="*/ 436 h 872"/>
                <a:gd name="T24" fmla="*/ 193 w 803"/>
                <a:gd name="T25" fmla="*/ 434 h 872"/>
                <a:gd name="T26" fmla="*/ 435 w 803"/>
                <a:gd name="T27" fmla="*/ 171 h 872"/>
                <a:gd name="T28" fmla="*/ 588 w 803"/>
                <a:gd name="T29" fmla="*/ 209 h 872"/>
                <a:gd name="T30" fmla="*/ 643 w 803"/>
                <a:gd name="T31" fmla="*/ 230 h 872"/>
                <a:gd name="T32" fmla="*/ 702 w 803"/>
                <a:gd name="T33" fmla="*/ 201 h 872"/>
                <a:gd name="T34" fmla="*/ 714 w 803"/>
                <a:gd name="T35" fmla="*/ 187 h 872"/>
                <a:gd name="T36" fmla="*/ 773 w 803"/>
                <a:gd name="T37" fmla="*/ 116 h 872"/>
                <a:gd name="T38" fmla="*/ 442 w 803"/>
                <a:gd name="T39" fmla="*/ 0 h 872"/>
                <a:gd name="T40" fmla="*/ 0 w 803"/>
                <a:gd name="T41" fmla="*/ 436 h 872"/>
                <a:gd name="T42" fmla="*/ 0 w 803"/>
                <a:gd name="T43" fmla="*/ 439 h 872"/>
                <a:gd name="T44" fmla="*/ 443 w 803"/>
                <a:gd name="T45" fmla="*/ 872 h 872"/>
                <a:gd name="T46" fmla="*/ 803 w 803"/>
                <a:gd name="T47" fmla="*/ 739 h 872"/>
                <a:gd name="T48" fmla="*/ 803 w 803"/>
                <a:gd name="T49" fmla="*/ 373 h 872"/>
                <a:gd name="T50" fmla="*/ 529 w 803"/>
                <a:gd name="T51" fmla="*/ 373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803" h="872">
                  <a:moveTo>
                    <a:pt x="529" y="373"/>
                  </a:moveTo>
                  <a:lnTo>
                    <a:pt x="437" y="372"/>
                  </a:lnTo>
                  <a:lnTo>
                    <a:pt x="437" y="465"/>
                  </a:lnTo>
                  <a:lnTo>
                    <a:pt x="437" y="465"/>
                  </a:lnTo>
                  <a:cubicBezTo>
                    <a:pt x="438" y="502"/>
                    <a:pt x="468" y="533"/>
                    <a:pt x="505" y="533"/>
                  </a:cubicBezTo>
                  <a:lnTo>
                    <a:pt x="505" y="533"/>
                  </a:lnTo>
                  <a:cubicBezTo>
                    <a:pt x="505" y="533"/>
                    <a:pt x="505" y="533"/>
                    <a:pt x="506" y="533"/>
                  </a:cubicBezTo>
                  <a:lnTo>
                    <a:pt x="506" y="533"/>
                  </a:lnTo>
                  <a:lnTo>
                    <a:pt x="623" y="533"/>
                  </a:lnTo>
                  <a:lnTo>
                    <a:pt x="623" y="653"/>
                  </a:lnTo>
                  <a:cubicBezTo>
                    <a:pt x="576" y="687"/>
                    <a:pt x="516" y="704"/>
                    <a:pt x="449" y="704"/>
                  </a:cubicBezTo>
                  <a:cubicBezTo>
                    <a:pt x="299" y="704"/>
                    <a:pt x="193" y="591"/>
                    <a:pt x="193" y="436"/>
                  </a:cubicBezTo>
                  <a:lnTo>
                    <a:pt x="193" y="434"/>
                  </a:lnTo>
                  <a:cubicBezTo>
                    <a:pt x="193" y="291"/>
                    <a:pt x="301" y="171"/>
                    <a:pt x="435" y="171"/>
                  </a:cubicBezTo>
                  <a:cubicBezTo>
                    <a:pt x="499" y="171"/>
                    <a:pt x="545" y="185"/>
                    <a:pt x="588" y="209"/>
                  </a:cubicBezTo>
                  <a:cubicBezTo>
                    <a:pt x="593" y="212"/>
                    <a:pt x="620" y="230"/>
                    <a:pt x="643" y="230"/>
                  </a:cubicBezTo>
                  <a:cubicBezTo>
                    <a:pt x="667" y="229"/>
                    <a:pt x="688" y="219"/>
                    <a:pt x="702" y="201"/>
                  </a:cubicBezTo>
                  <a:cubicBezTo>
                    <a:pt x="704" y="199"/>
                    <a:pt x="714" y="187"/>
                    <a:pt x="714" y="187"/>
                  </a:cubicBezTo>
                  <a:lnTo>
                    <a:pt x="773" y="116"/>
                  </a:lnTo>
                  <a:cubicBezTo>
                    <a:pt x="685" y="41"/>
                    <a:pt x="593" y="0"/>
                    <a:pt x="442" y="0"/>
                  </a:cubicBezTo>
                  <a:cubicBezTo>
                    <a:pt x="186" y="0"/>
                    <a:pt x="0" y="197"/>
                    <a:pt x="0" y="436"/>
                  </a:cubicBezTo>
                  <a:lnTo>
                    <a:pt x="0" y="439"/>
                  </a:lnTo>
                  <a:cubicBezTo>
                    <a:pt x="0" y="688"/>
                    <a:pt x="180" y="872"/>
                    <a:pt x="443" y="872"/>
                  </a:cubicBezTo>
                  <a:cubicBezTo>
                    <a:pt x="597" y="872"/>
                    <a:pt x="716" y="812"/>
                    <a:pt x="803" y="739"/>
                  </a:cubicBezTo>
                  <a:lnTo>
                    <a:pt x="803" y="373"/>
                  </a:lnTo>
                  <a:lnTo>
                    <a:pt x="529" y="37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5" name="Freeform 28"/>
            <p:cNvSpPr>
              <a:spLocks/>
            </p:cNvSpPr>
            <p:nvPr userDrawn="1"/>
          </p:nvSpPr>
          <p:spPr bwMode="auto">
            <a:xfrm>
              <a:off x="8820151" y="4554539"/>
              <a:ext cx="290513" cy="317500"/>
            </a:xfrm>
            <a:custGeom>
              <a:avLst/>
              <a:gdLst>
                <a:gd name="T0" fmla="*/ 529 w 803"/>
                <a:gd name="T1" fmla="*/ 373 h 872"/>
                <a:gd name="T2" fmla="*/ 437 w 803"/>
                <a:gd name="T3" fmla="*/ 372 h 872"/>
                <a:gd name="T4" fmla="*/ 437 w 803"/>
                <a:gd name="T5" fmla="*/ 465 h 872"/>
                <a:gd name="T6" fmla="*/ 437 w 803"/>
                <a:gd name="T7" fmla="*/ 465 h 872"/>
                <a:gd name="T8" fmla="*/ 506 w 803"/>
                <a:gd name="T9" fmla="*/ 533 h 872"/>
                <a:gd name="T10" fmla="*/ 506 w 803"/>
                <a:gd name="T11" fmla="*/ 533 h 872"/>
                <a:gd name="T12" fmla="*/ 506 w 803"/>
                <a:gd name="T13" fmla="*/ 533 h 872"/>
                <a:gd name="T14" fmla="*/ 506 w 803"/>
                <a:gd name="T15" fmla="*/ 533 h 872"/>
                <a:gd name="T16" fmla="*/ 506 w 803"/>
                <a:gd name="T17" fmla="*/ 533 h 872"/>
                <a:gd name="T18" fmla="*/ 624 w 803"/>
                <a:gd name="T19" fmla="*/ 533 h 872"/>
                <a:gd name="T20" fmla="*/ 624 w 803"/>
                <a:gd name="T21" fmla="*/ 653 h 872"/>
                <a:gd name="T22" fmla="*/ 449 w 803"/>
                <a:gd name="T23" fmla="*/ 704 h 872"/>
                <a:gd name="T24" fmla="*/ 194 w 803"/>
                <a:gd name="T25" fmla="*/ 436 h 872"/>
                <a:gd name="T26" fmla="*/ 194 w 803"/>
                <a:gd name="T27" fmla="*/ 434 h 872"/>
                <a:gd name="T28" fmla="*/ 436 w 803"/>
                <a:gd name="T29" fmla="*/ 171 h 872"/>
                <a:gd name="T30" fmla="*/ 588 w 803"/>
                <a:gd name="T31" fmla="*/ 209 h 872"/>
                <a:gd name="T32" fmla="*/ 644 w 803"/>
                <a:gd name="T33" fmla="*/ 230 h 872"/>
                <a:gd name="T34" fmla="*/ 702 w 803"/>
                <a:gd name="T35" fmla="*/ 201 h 872"/>
                <a:gd name="T36" fmla="*/ 714 w 803"/>
                <a:gd name="T37" fmla="*/ 187 h 872"/>
                <a:gd name="T38" fmla="*/ 773 w 803"/>
                <a:gd name="T39" fmla="*/ 116 h 872"/>
                <a:gd name="T40" fmla="*/ 442 w 803"/>
                <a:gd name="T41" fmla="*/ 0 h 872"/>
                <a:gd name="T42" fmla="*/ 0 w 803"/>
                <a:gd name="T43" fmla="*/ 436 h 872"/>
                <a:gd name="T44" fmla="*/ 0 w 803"/>
                <a:gd name="T45" fmla="*/ 439 h 872"/>
                <a:gd name="T46" fmla="*/ 443 w 803"/>
                <a:gd name="T47" fmla="*/ 872 h 872"/>
                <a:gd name="T48" fmla="*/ 803 w 803"/>
                <a:gd name="T49" fmla="*/ 739 h 872"/>
                <a:gd name="T50" fmla="*/ 803 w 803"/>
                <a:gd name="T51" fmla="*/ 373 h 872"/>
                <a:gd name="T52" fmla="*/ 529 w 803"/>
                <a:gd name="T53" fmla="*/ 373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803" h="872">
                  <a:moveTo>
                    <a:pt x="529" y="373"/>
                  </a:moveTo>
                  <a:lnTo>
                    <a:pt x="437" y="372"/>
                  </a:lnTo>
                  <a:lnTo>
                    <a:pt x="437" y="465"/>
                  </a:lnTo>
                  <a:lnTo>
                    <a:pt x="437" y="465"/>
                  </a:lnTo>
                  <a:cubicBezTo>
                    <a:pt x="438" y="502"/>
                    <a:pt x="468" y="533"/>
                    <a:pt x="506" y="533"/>
                  </a:cubicBezTo>
                  <a:lnTo>
                    <a:pt x="506" y="533"/>
                  </a:lnTo>
                  <a:lnTo>
                    <a:pt x="506" y="533"/>
                  </a:lnTo>
                  <a:lnTo>
                    <a:pt x="506" y="533"/>
                  </a:lnTo>
                  <a:lnTo>
                    <a:pt x="506" y="533"/>
                  </a:lnTo>
                  <a:lnTo>
                    <a:pt x="624" y="533"/>
                  </a:lnTo>
                  <a:lnTo>
                    <a:pt x="624" y="653"/>
                  </a:lnTo>
                  <a:cubicBezTo>
                    <a:pt x="577" y="687"/>
                    <a:pt x="516" y="704"/>
                    <a:pt x="449" y="704"/>
                  </a:cubicBezTo>
                  <a:cubicBezTo>
                    <a:pt x="300" y="704"/>
                    <a:pt x="194" y="591"/>
                    <a:pt x="194" y="436"/>
                  </a:cubicBezTo>
                  <a:lnTo>
                    <a:pt x="194" y="434"/>
                  </a:lnTo>
                  <a:cubicBezTo>
                    <a:pt x="194" y="291"/>
                    <a:pt x="301" y="171"/>
                    <a:pt x="436" y="171"/>
                  </a:cubicBezTo>
                  <a:cubicBezTo>
                    <a:pt x="499" y="171"/>
                    <a:pt x="546" y="185"/>
                    <a:pt x="588" y="209"/>
                  </a:cubicBezTo>
                  <a:cubicBezTo>
                    <a:pt x="593" y="212"/>
                    <a:pt x="620" y="230"/>
                    <a:pt x="644" y="230"/>
                  </a:cubicBezTo>
                  <a:cubicBezTo>
                    <a:pt x="667" y="229"/>
                    <a:pt x="688" y="219"/>
                    <a:pt x="702" y="201"/>
                  </a:cubicBezTo>
                  <a:cubicBezTo>
                    <a:pt x="704" y="199"/>
                    <a:pt x="714" y="187"/>
                    <a:pt x="714" y="187"/>
                  </a:cubicBezTo>
                  <a:lnTo>
                    <a:pt x="773" y="116"/>
                  </a:lnTo>
                  <a:cubicBezTo>
                    <a:pt x="685" y="41"/>
                    <a:pt x="593" y="0"/>
                    <a:pt x="442" y="0"/>
                  </a:cubicBezTo>
                  <a:cubicBezTo>
                    <a:pt x="186" y="0"/>
                    <a:pt x="0" y="197"/>
                    <a:pt x="0" y="436"/>
                  </a:cubicBezTo>
                  <a:lnTo>
                    <a:pt x="0" y="439"/>
                  </a:lnTo>
                  <a:cubicBezTo>
                    <a:pt x="0" y="688"/>
                    <a:pt x="180" y="872"/>
                    <a:pt x="443" y="872"/>
                  </a:cubicBezTo>
                  <a:cubicBezTo>
                    <a:pt x="597" y="872"/>
                    <a:pt x="716" y="812"/>
                    <a:pt x="803" y="739"/>
                  </a:cubicBezTo>
                  <a:lnTo>
                    <a:pt x="803" y="373"/>
                  </a:lnTo>
                  <a:lnTo>
                    <a:pt x="529" y="37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6" name="Oval 29"/>
            <p:cNvSpPr>
              <a:spLocks noChangeArrowheads="1"/>
            </p:cNvSpPr>
            <p:nvPr userDrawn="1"/>
          </p:nvSpPr>
          <p:spPr bwMode="auto">
            <a:xfrm>
              <a:off x="6775451" y="4770439"/>
              <a:ext cx="100013" cy="10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7" name="Oval 30"/>
            <p:cNvSpPr>
              <a:spLocks noChangeArrowheads="1"/>
            </p:cNvSpPr>
            <p:nvPr userDrawn="1"/>
          </p:nvSpPr>
          <p:spPr bwMode="auto">
            <a:xfrm>
              <a:off x="6910389" y="4770439"/>
              <a:ext cx="101600" cy="10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8" name="Oval 31"/>
            <p:cNvSpPr>
              <a:spLocks noChangeArrowheads="1"/>
            </p:cNvSpPr>
            <p:nvPr userDrawn="1"/>
          </p:nvSpPr>
          <p:spPr bwMode="auto">
            <a:xfrm>
              <a:off x="6910389" y="4633914"/>
              <a:ext cx="101600" cy="10001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9" name="Oval 32"/>
            <p:cNvSpPr>
              <a:spLocks noChangeArrowheads="1"/>
            </p:cNvSpPr>
            <p:nvPr userDrawn="1"/>
          </p:nvSpPr>
          <p:spPr bwMode="auto">
            <a:xfrm>
              <a:off x="7046914" y="4770439"/>
              <a:ext cx="100013" cy="10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70" name="Oval 33"/>
            <p:cNvSpPr>
              <a:spLocks noChangeArrowheads="1"/>
            </p:cNvSpPr>
            <p:nvPr userDrawn="1"/>
          </p:nvSpPr>
          <p:spPr bwMode="auto">
            <a:xfrm>
              <a:off x="7046914" y="4633914"/>
              <a:ext cx="100013" cy="10001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71" name="Oval 34"/>
            <p:cNvSpPr>
              <a:spLocks noChangeArrowheads="1"/>
            </p:cNvSpPr>
            <p:nvPr userDrawn="1"/>
          </p:nvSpPr>
          <p:spPr bwMode="auto">
            <a:xfrm>
              <a:off x="7046914" y="4495801"/>
              <a:ext cx="100013" cy="10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72" name="Oval 35"/>
            <p:cNvSpPr>
              <a:spLocks noChangeArrowheads="1"/>
            </p:cNvSpPr>
            <p:nvPr userDrawn="1"/>
          </p:nvSpPr>
          <p:spPr bwMode="auto">
            <a:xfrm>
              <a:off x="7183439" y="4770439"/>
              <a:ext cx="100013" cy="10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73" name="Oval 36"/>
            <p:cNvSpPr>
              <a:spLocks noChangeArrowheads="1"/>
            </p:cNvSpPr>
            <p:nvPr userDrawn="1"/>
          </p:nvSpPr>
          <p:spPr bwMode="auto">
            <a:xfrm>
              <a:off x="7183439" y="4633914"/>
              <a:ext cx="100013" cy="10001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74" name="Oval 37"/>
            <p:cNvSpPr>
              <a:spLocks noChangeArrowheads="1"/>
            </p:cNvSpPr>
            <p:nvPr userDrawn="1"/>
          </p:nvSpPr>
          <p:spPr bwMode="auto">
            <a:xfrm>
              <a:off x="7183439" y="4495801"/>
              <a:ext cx="100013" cy="10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75" name="Oval 38"/>
            <p:cNvSpPr>
              <a:spLocks noChangeArrowheads="1"/>
            </p:cNvSpPr>
            <p:nvPr userDrawn="1"/>
          </p:nvSpPr>
          <p:spPr bwMode="auto">
            <a:xfrm>
              <a:off x="7183439" y="4359276"/>
              <a:ext cx="100013" cy="10001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</p:grpSp>
    </p:spTree>
    <p:extLst>
      <p:ext uri="{BB962C8B-B14F-4D97-AF65-F5344CB8AC3E}">
        <p14:creationId xmlns:p14="http://schemas.microsoft.com/office/powerpoint/2010/main" val="36612069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44">
          <p15:clr>
            <a:srgbClr val="9FCC3B"/>
          </p15:clr>
        </p15:guide>
        <p15:guide id="2" orient="horz" pos="2404">
          <p15:clr>
            <a:srgbClr val="9FCC3B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/>
          <p:cNvSpPr/>
          <p:nvPr userDrawn="1"/>
        </p:nvSpPr>
        <p:spPr>
          <a:xfrm>
            <a:off x="0" y="398"/>
            <a:ext cx="9144000" cy="514310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07836" tIns="326306" rIns="0" bIns="0" rtlCol="0" anchor="t" anchorCtr="0"/>
          <a:lstStyle/>
          <a:p>
            <a:endParaRPr lang="de-DE" sz="380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3999" y="1156990"/>
            <a:ext cx="9000001" cy="1607159"/>
          </a:xfrm>
          <a:solidFill>
            <a:schemeClr val="bg2"/>
          </a:solidFill>
          <a:ln>
            <a:noFill/>
          </a:ln>
        </p:spPr>
        <p:txBody>
          <a:bodyPr lIns="184702" tIns="123134" bIns="123134" anchor="ctr"/>
          <a:lstStyle>
            <a:lvl1pPr algn="l">
              <a:defRPr sz="3400" b="0" cap="none">
                <a:solidFill>
                  <a:schemeClr val="accent5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7" name="Rechteck 6"/>
          <p:cNvSpPr/>
          <p:nvPr userDrawn="1"/>
        </p:nvSpPr>
        <p:spPr>
          <a:xfrm>
            <a:off x="-1" y="1156991"/>
            <a:ext cx="144000" cy="160698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07836" tIns="326306" rIns="0" bIns="0" rtlCol="0" anchor="t" anchorCtr="0"/>
          <a:lstStyle/>
          <a:p>
            <a:endParaRPr lang="de-DE" sz="380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11" name="Bildplatzhalter 10"/>
          <p:cNvSpPr>
            <a:spLocks noGrp="1"/>
          </p:cNvSpPr>
          <p:nvPr>
            <p:ph type="pic" sz="quarter" idx="13"/>
          </p:nvPr>
        </p:nvSpPr>
        <p:spPr>
          <a:xfrm>
            <a:off x="4706144" y="1157563"/>
            <a:ext cx="4437856" cy="1606236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grpSp>
        <p:nvGrpSpPr>
          <p:cNvPr id="102" name="Gruppieren 101"/>
          <p:cNvGrpSpPr/>
          <p:nvPr userDrawn="1"/>
        </p:nvGrpSpPr>
        <p:grpSpPr>
          <a:xfrm>
            <a:off x="6892924" y="4343069"/>
            <a:ext cx="1914525" cy="604945"/>
            <a:chOff x="6769101" y="4359276"/>
            <a:chExt cx="2682876" cy="847726"/>
          </a:xfrm>
        </p:grpSpPr>
        <p:sp>
          <p:nvSpPr>
            <p:cNvPr id="113" name="Freeform 5"/>
            <p:cNvSpPr>
              <a:spLocks noEditPoints="1"/>
            </p:cNvSpPr>
            <p:nvPr userDrawn="1"/>
          </p:nvSpPr>
          <p:spPr bwMode="auto">
            <a:xfrm>
              <a:off x="6769101" y="5010151"/>
              <a:ext cx="193675" cy="196850"/>
            </a:xfrm>
            <a:custGeom>
              <a:avLst/>
              <a:gdLst>
                <a:gd name="T0" fmla="*/ 267 w 533"/>
                <a:gd name="T1" fmla="*/ 0 h 540"/>
                <a:gd name="T2" fmla="*/ 0 w 533"/>
                <a:gd name="T3" fmla="*/ 272 h 540"/>
                <a:gd name="T4" fmla="*/ 266 w 533"/>
                <a:gd name="T5" fmla="*/ 540 h 540"/>
                <a:gd name="T6" fmla="*/ 531 w 533"/>
                <a:gd name="T7" fmla="*/ 274 h 540"/>
                <a:gd name="T8" fmla="*/ 533 w 533"/>
                <a:gd name="T9" fmla="*/ 269 h 540"/>
                <a:gd name="T10" fmla="*/ 267 w 533"/>
                <a:gd name="T11" fmla="*/ 0 h 540"/>
                <a:gd name="T12" fmla="*/ 267 w 533"/>
                <a:gd name="T13" fmla="*/ 477 h 540"/>
                <a:gd name="T14" fmla="*/ 267 w 533"/>
                <a:gd name="T15" fmla="*/ 477 h 540"/>
                <a:gd name="T16" fmla="*/ 71 w 533"/>
                <a:gd name="T17" fmla="*/ 269 h 540"/>
                <a:gd name="T18" fmla="*/ 266 w 533"/>
                <a:gd name="T19" fmla="*/ 64 h 540"/>
                <a:gd name="T20" fmla="*/ 463 w 533"/>
                <a:gd name="T21" fmla="*/ 272 h 540"/>
                <a:gd name="T22" fmla="*/ 267 w 533"/>
                <a:gd name="T23" fmla="*/ 477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3" h="540">
                  <a:moveTo>
                    <a:pt x="267" y="0"/>
                  </a:moveTo>
                  <a:cubicBezTo>
                    <a:pt x="118" y="0"/>
                    <a:pt x="0" y="119"/>
                    <a:pt x="0" y="272"/>
                  </a:cubicBezTo>
                  <a:cubicBezTo>
                    <a:pt x="0" y="425"/>
                    <a:pt x="115" y="540"/>
                    <a:pt x="266" y="540"/>
                  </a:cubicBezTo>
                  <a:cubicBezTo>
                    <a:pt x="416" y="540"/>
                    <a:pt x="533" y="422"/>
                    <a:pt x="531" y="274"/>
                  </a:cubicBezTo>
                  <a:lnTo>
                    <a:pt x="533" y="269"/>
                  </a:lnTo>
                  <a:cubicBezTo>
                    <a:pt x="533" y="116"/>
                    <a:pt x="419" y="0"/>
                    <a:pt x="267" y="0"/>
                  </a:cubicBezTo>
                  <a:close/>
                  <a:moveTo>
                    <a:pt x="267" y="477"/>
                  </a:moveTo>
                  <a:lnTo>
                    <a:pt x="267" y="477"/>
                  </a:lnTo>
                  <a:cubicBezTo>
                    <a:pt x="157" y="477"/>
                    <a:pt x="71" y="386"/>
                    <a:pt x="71" y="269"/>
                  </a:cubicBezTo>
                  <a:cubicBezTo>
                    <a:pt x="71" y="152"/>
                    <a:pt x="155" y="64"/>
                    <a:pt x="266" y="64"/>
                  </a:cubicBezTo>
                  <a:cubicBezTo>
                    <a:pt x="376" y="64"/>
                    <a:pt x="463" y="155"/>
                    <a:pt x="463" y="272"/>
                  </a:cubicBezTo>
                  <a:cubicBezTo>
                    <a:pt x="463" y="389"/>
                    <a:pt x="379" y="477"/>
                    <a:pt x="267" y="47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4" name="Freeform 6"/>
            <p:cNvSpPr>
              <a:spLocks/>
            </p:cNvSpPr>
            <p:nvPr userDrawn="1"/>
          </p:nvSpPr>
          <p:spPr bwMode="auto">
            <a:xfrm>
              <a:off x="7005639" y="5062539"/>
              <a:ext cx="123825" cy="144463"/>
            </a:xfrm>
            <a:custGeom>
              <a:avLst/>
              <a:gdLst>
                <a:gd name="T0" fmla="*/ 275 w 341"/>
                <a:gd name="T1" fmla="*/ 222 h 397"/>
                <a:gd name="T2" fmla="*/ 167 w 341"/>
                <a:gd name="T3" fmla="*/ 335 h 397"/>
                <a:gd name="T4" fmla="*/ 67 w 341"/>
                <a:gd name="T5" fmla="*/ 226 h 397"/>
                <a:gd name="T6" fmla="*/ 67 w 341"/>
                <a:gd name="T7" fmla="*/ 0 h 397"/>
                <a:gd name="T8" fmla="*/ 0 w 341"/>
                <a:gd name="T9" fmla="*/ 0 h 397"/>
                <a:gd name="T10" fmla="*/ 0 w 341"/>
                <a:gd name="T11" fmla="*/ 240 h 397"/>
                <a:gd name="T12" fmla="*/ 150 w 341"/>
                <a:gd name="T13" fmla="*/ 397 h 397"/>
                <a:gd name="T14" fmla="*/ 275 w 341"/>
                <a:gd name="T15" fmla="*/ 335 h 397"/>
                <a:gd name="T16" fmla="*/ 275 w 341"/>
                <a:gd name="T17" fmla="*/ 389 h 397"/>
                <a:gd name="T18" fmla="*/ 341 w 341"/>
                <a:gd name="T19" fmla="*/ 389 h 397"/>
                <a:gd name="T20" fmla="*/ 341 w 341"/>
                <a:gd name="T21" fmla="*/ 0 h 397"/>
                <a:gd name="T22" fmla="*/ 275 w 341"/>
                <a:gd name="T23" fmla="*/ 0 h 397"/>
                <a:gd name="T24" fmla="*/ 275 w 341"/>
                <a:gd name="T25" fmla="*/ 222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1" h="397">
                  <a:moveTo>
                    <a:pt x="275" y="222"/>
                  </a:moveTo>
                  <a:cubicBezTo>
                    <a:pt x="275" y="289"/>
                    <a:pt x="230" y="335"/>
                    <a:pt x="167" y="335"/>
                  </a:cubicBezTo>
                  <a:cubicBezTo>
                    <a:pt x="104" y="335"/>
                    <a:pt x="67" y="294"/>
                    <a:pt x="67" y="226"/>
                  </a:cubicBezTo>
                  <a:lnTo>
                    <a:pt x="67" y="0"/>
                  </a:lnTo>
                  <a:lnTo>
                    <a:pt x="0" y="0"/>
                  </a:lnTo>
                  <a:lnTo>
                    <a:pt x="0" y="240"/>
                  </a:lnTo>
                  <a:cubicBezTo>
                    <a:pt x="0" y="335"/>
                    <a:pt x="59" y="397"/>
                    <a:pt x="150" y="397"/>
                  </a:cubicBezTo>
                  <a:cubicBezTo>
                    <a:pt x="203" y="397"/>
                    <a:pt x="244" y="376"/>
                    <a:pt x="275" y="335"/>
                  </a:cubicBezTo>
                  <a:lnTo>
                    <a:pt x="275" y="389"/>
                  </a:lnTo>
                  <a:lnTo>
                    <a:pt x="341" y="389"/>
                  </a:lnTo>
                  <a:lnTo>
                    <a:pt x="341" y="0"/>
                  </a:lnTo>
                  <a:lnTo>
                    <a:pt x="275" y="0"/>
                  </a:lnTo>
                  <a:lnTo>
                    <a:pt x="275" y="222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5" name="Freeform 7"/>
            <p:cNvSpPr>
              <a:spLocks/>
            </p:cNvSpPr>
            <p:nvPr userDrawn="1"/>
          </p:nvSpPr>
          <p:spPr bwMode="auto">
            <a:xfrm>
              <a:off x="7167564" y="5021264"/>
              <a:ext cx="85725" cy="185738"/>
            </a:xfrm>
            <a:custGeom>
              <a:avLst/>
              <a:gdLst>
                <a:gd name="T0" fmla="*/ 119 w 239"/>
                <a:gd name="T1" fmla="*/ 0 h 509"/>
                <a:gd name="T2" fmla="*/ 53 w 239"/>
                <a:gd name="T3" fmla="*/ 0 h 509"/>
                <a:gd name="T4" fmla="*/ 53 w 239"/>
                <a:gd name="T5" fmla="*/ 114 h 509"/>
                <a:gd name="T6" fmla="*/ 0 w 239"/>
                <a:gd name="T7" fmla="*/ 114 h 509"/>
                <a:gd name="T8" fmla="*/ 0 w 239"/>
                <a:gd name="T9" fmla="*/ 174 h 509"/>
                <a:gd name="T10" fmla="*/ 53 w 239"/>
                <a:gd name="T11" fmla="*/ 174 h 509"/>
                <a:gd name="T12" fmla="*/ 53 w 239"/>
                <a:gd name="T13" fmla="*/ 397 h 509"/>
                <a:gd name="T14" fmla="*/ 165 w 239"/>
                <a:gd name="T15" fmla="*/ 509 h 509"/>
                <a:gd name="T16" fmla="*/ 235 w 239"/>
                <a:gd name="T17" fmla="*/ 493 h 509"/>
                <a:gd name="T18" fmla="*/ 238 w 239"/>
                <a:gd name="T19" fmla="*/ 491 h 509"/>
                <a:gd name="T20" fmla="*/ 238 w 239"/>
                <a:gd name="T21" fmla="*/ 431 h 509"/>
                <a:gd name="T22" fmla="*/ 230 w 239"/>
                <a:gd name="T23" fmla="*/ 435 h 509"/>
                <a:gd name="T24" fmla="*/ 178 w 239"/>
                <a:gd name="T25" fmla="*/ 448 h 509"/>
                <a:gd name="T26" fmla="*/ 119 w 239"/>
                <a:gd name="T27" fmla="*/ 390 h 509"/>
                <a:gd name="T28" fmla="*/ 119 w 239"/>
                <a:gd name="T29" fmla="*/ 174 h 509"/>
                <a:gd name="T30" fmla="*/ 239 w 239"/>
                <a:gd name="T31" fmla="*/ 174 h 509"/>
                <a:gd name="T32" fmla="*/ 239 w 239"/>
                <a:gd name="T33" fmla="*/ 114 h 509"/>
                <a:gd name="T34" fmla="*/ 119 w 239"/>
                <a:gd name="T35" fmla="*/ 114 h 509"/>
                <a:gd name="T36" fmla="*/ 119 w 239"/>
                <a:gd name="T37" fmla="*/ 0 h 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39" h="509">
                  <a:moveTo>
                    <a:pt x="119" y="0"/>
                  </a:moveTo>
                  <a:lnTo>
                    <a:pt x="53" y="0"/>
                  </a:lnTo>
                  <a:lnTo>
                    <a:pt x="53" y="114"/>
                  </a:lnTo>
                  <a:lnTo>
                    <a:pt x="0" y="114"/>
                  </a:lnTo>
                  <a:lnTo>
                    <a:pt x="0" y="174"/>
                  </a:lnTo>
                  <a:lnTo>
                    <a:pt x="53" y="174"/>
                  </a:lnTo>
                  <a:lnTo>
                    <a:pt x="53" y="397"/>
                  </a:lnTo>
                  <a:cubicBezTo>
                    <a:pt x="53" y="469"/>
                    <a:pt x="92" y="509"/>
                    <a:pt x="165" y="509"/>
                  </a:cubicBezTo>
                  <a:cubicBezTo>
                    <a:pt x="191" y="509"/>
                    <a:pt x="213" y="504"/>
                    <a:pt x="235" y="493"/>
                  </a:cubicBezTo>
                  <a:lnTo>
                    <a:pt x="238" y="491"/>
                  </a:lnTo>
                  <a:lnTo>
                    <a:pt x="238" y="431"/>
                  </a:lnTo>
                  <a:lnTo>
                    <a:pt x="230" y="435"/>
                  </a:lnTo>
                  <a:cubicBezTo>
                    <a:pt x="212" y="444"/>
                    <a:pt x="196" y="448"/>
                    <a:pt x="178" y="448"/>
                  </a:cubicBezTo>
                  <a:cubicBezTo>
                    <a:pt x="139" y="448"/>
                    <a:pt x="119" y="429"/>
                    <a:pt x="119" y="390"/>
                  </a:cubicBezTo>
                  <a:lnTo>
                    <a:pt x="119" y="174"/>
                  </a:lnTo>
                  <a:lnTo>
                    <a:pt x="239" y="174"/>
                  </a:lnTo>
                  <a:lnTo>
                    <a:pt x="239" y="114"/>
                  </a:lnTo>
                  <a:lnTo>
                    <a:pt x="119" y="114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6" name="Freeform 8"/>
            <p:cNvSpPr>
              <a:spLocks noEditPoints="1"/>
            </p:cNvSpPr>
            <p:nvPr userDrawn="1"/>
          </p:nvSpPr>
          <p:spPr bwMode="auto">
            <a:xfrm>
              <a:off x="7383464" y="5059364"/>
              <a:ext cx="147638" cy="147638"/>
            </a:xfrm>
            <a:custGeom>
              <a:avLst/>
              <a:gdLst>
                <a:gd name="T0" fmla="*/ 203 w 405"/>
                <a:gd name="T1" fmla="*/ 0 h 405"/>
                <a:gd name="T2" fmla="*/ 0 w 405"/>
                <a:gd name="T3" fmla="*/ 204 h 405"/>
                <a:gd name="T4" fmla="*/ 201 w 405"/>
                <a:gd name="T5" fmla="*/ 405 h 405"/>
                <a:gd name="T6" fmla="*/ 405 w 405"/>
                <a:gd name="T7" fmla="*/ 201 h 405"/>
                <a:gd name="T8" fmla="*/ 203 w 405"/>
                <a:gd name="T9" fmla="*/ 0 h 405"/>
                <a:gd name="T10" fmla="*/ 203 w 405"/>
                <a:gd name="T11" fmla="*/ 344 h 405"/>
                <a:gd name="T12" fmla="*/ 203 w 405"/>
                <a:gd name="T13" fmla="*/ 344 h 405"/>
                <a:gd name="T14" fmla="*/ 68 w 405"/>
                <a:gd name="T15" fmla="*/ 201 h 405"/>
                <a:gd name="T16" fmla="*/ 201 w 405"/>
                <a:gd name="T17" fmla="*/ 60 h 405"/>
                <a:gd name="T18" fmla="*/ 337 w 405"/>
                <a:gd name="T19" fmla="*/ 204 h 405"/>
                <a:gd name="T20" fmla="*/ 203 w 405"/>
                <a:gd name="T21" fmla="*/ 344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5" h="405">
                  <a:moveTo>
                    <a:pt x="203" y="0"/>
                  </a:moveTo>
                  <a:cubicBezTo>
                    <a:pt x="89" y="0"/>
                    <a:pt x="0" y="89"/>
                    <a:pt x="0" y="204"/>
                  </a:cubicBezTo>
                  <a:cubicBezTo>
                    <a:pt x="0" y="317"/>
                    <a:pt x="89" y="405"/>
                    <a:pt x="201" y="405"/>
                  </a:cubicBezTo>
                  <a:cubicBezTo>
                    <a:pt x="316" y="405"/>
                    <a:pt x="405" y="316"/>
                    <a:pt x="405" y="201"/>
                  </a:cubicBezTo>
                  <a:cubicBezTo>
                    <a:pt x="405" y="88"/>
                    <a:pt x="316" y="0"/>
                    <a:pt x="203" y="0"/>
                  </a:cubicBezTo>
                  <a:close/>
                  <a:moveTo>
                    <a:pt x="203" y="344"/>
                  </a:moveTo>
                  <a:lnTo>
                    <a:pt x="203" y="344"/>
                  </a:lnTo>
                  <a:cubicBezTo>
                    <a:pt x="127" y="344"/>
                    <a:pt x="68" y="282"/>
                    <a:pt x="68" y="201"/>
                  </a:cubicBezTo>
                  <a:cubicBezTo>
                    <a:pt x="68" y="121"/>
                    <a:pt x="126" y="60"/>
                    <a:pt x="201" y="60"/>
                  </a:cubicBezTo>
                  <a:cubicBezTo>
                    <a:pt x="277" y="60"/>
                    <a:pt x="337" y="123"/>
                    <a:pt x="337" y="204"/>
                  </a:cubicBezTo>
                  <a:cubicBezTo>
                    <a:pt x="337" y="284"/>
                    <a:pt x="279" y="344"/>
                    <a:pt x="203" y="34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7" name="Freeform 9"/>
            <p:cNvSpPr>
              <a:spLocks/>
            </p:cNvSpPr>
            <p:nvPr userDrawn="1"/>
          </p:nvSpPr>
          <p:spPr bwMode="auto">
            <a:xfrm>
              <a:off x="7561264" y="5005389"/>
              <a:ext cx="85725" cy="198438"/>
            </a:xfrm>
            <a:custGeom>
              <a:avLst/>
              <a:gdLst>
                <a:gd name="T0" fmla="*/ 171 w 238"/>
                <a:gd name="T1" fmla="*/ 0 h 548"/>
                <a:gd name="T2" fmla="*/ 86 w 238"/>
                <a:gd name="T3" fmla="*/ 31 h 548"/>
                <a:gd name="T4" fmla="*/ 51 w 238"/>
                <a:gd name="T5" fmla="*/ 132 h 548"/>
                <a:gd name="T6" fmla="*/ 51 w 238"/>
                <a:gd name="T7" fmla="*/ 160 h 548"/>
                <a:gd name="T8" fmla="*/ 0 w 238"/>
                <a:gd name="T9" fmla="*/ 160 h 548"/>
                <a:gd name="T10" fmla="*/ 0 w 238"/>
                <a:gd name="T11" fmla="*/ 219 h 548"/>
                <a:gd name="T12" fmla="*/ 51 w 238"/>
                <a:gd name="T13" fmla="*/ 219 h 548"/>
                <a:gd name="T14" fmla="*/ 51 w 238"/>
                <a:gd name="T15" fmla="*/ 548 h 548"/>
                <a:gd name="T16" fmla="*/ 118 w 238"/>
                <a:gd name="T17" fmla="*/ 548 h 548"/>
                <a:gd name="T18" fmla="*/ 118 w 238"/>
                <a:gd name="T19" fmla="*/ 219 h 548"/>
                <a:gd name="T20" fmla="*/ 237 w 238"/>
                <a:gd name="T21" fmla="*/ 219 h 548"/>
                <a:gd name="T22" fmla="*/ 237 w 238"/>
                <a:gd name="T23" fmla="*/ 161 h 548"/>
                <a:gd name="T24" fmla="*/ 117 w 238"/>
                <a:gd name="T25" fmla="*/ 161 h 548"/>
                <a:gd name="T26" fmla="*/ 117 w 238"/>
                <a:gd name="T27" fmla="*/ 135 h 548"/>
                <a:gd name="T28" fmla="*/ 178 w 238"/>
                <a:gd name="T29" fmla="*/ 60 h 548"/>
                <a:gd name="T30" fmla="*/ 232 w 238"/>
                <a:gd name="T31" fmla="*/ 69 h 548"/>
                <a:gd name="T32" fmla="*/ 238 w 238"/>
                <a:gd name="T33" fmla="*/ 71 h 548"/>
                <a:gd name="T34" fmla="*/ 238 w 238"/>
                <a:gd name="T35" fmla="*/ 11 h 548"/>
                <a:gd name="T36" fmla="*/ 235 w 238"/>
                <a:gd name="T37" fmla="*/ 10 h 548"/>
                <a:gd name="T38" fmla="*/ 171 w 238"/>
                <a:gd name="T39" fmla="*/ 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38" h="548">
                  <a:moveTo>
                    <a:pt x="171" y="0"/>
                  </a:moveTo>
                  <a:cubicBezTo>
                    <a:pt x="135" y="0"/>
                    <a:pt x="106" y="11"/>
                    <a:pt x="86" y="31"/>
                  </a:cubicBezTo>
                  <a:cubicBezTo>
                    <a:pt x="63" y="54"/>
                    <a:pt x="51" y="89"/>
                    <a:pt x="51" y="132"/>
                  </a:cubicBezTo>
                  <a:lnTo>
                    <a:pt x="51" y="160"/>
                  </a:lnTo>
                  <a:lnTo>
                    <a:pt x="0" y="160"/>
                  </a:lnTo>
                  <a:lnTo>
                    <a:pt x="0" y="219"/>
                  </a:lnTo>
                  <a:lnTo>
                    <a:pt x="51" y="219"/>
                  </a:lnTo>
                  <a:lnTo>
                    <a:pt x="51" y="548"/>
                  </a:lnTo>
                  <a:lnTo>
                    <a:pt x="118" y="548"/>
                  </a:lnTo>
                  <a:lnTo>
                    <a:pt x="118" y="219"/>
                  </a:lnTo>
                  <a:lnTo>
                    <a:pt x="237" y="219"/>
                  </a:lnTo>
                  <a:lnTo>
                    <a:pt x="237" y="161"/>
                  </a:lnTo>
                  <a:lnTo>
                    <a:pt x="117" y="161"/>
                  </a:lnTo>
                  <a:lnTo>
                    <a:pt x="117" y="135"/>
                  </a:lnTo>
                  <a:cubicBezTo>
                    <a:pt x="117" y="84"/>
                    <a:pt x="137" y="60"/>
                    <a:pt x="178" y="60"/>
                  </a:cubicBezTo>
                  <a:cubicBezTo>
                    <a:pt x="196" y="60"/>
                    <a:pt x="210" y="63"/>
                    <a:pt x="232" y="69"/>
                  </a:cubicBezTo>
                  <a:lnTo>
                    <a:pt x="238" y="71"/>
                  </a:lnTo>
                  <a:lnTo>
                    <a:pt x="238" y="11"/>
                  </a:lnTo>
                  <a:lnTo>
                    <a:pt x="235" y="10"/>
                  </a:lnTo>
                  <a:cubicBezTo>
                    <a:pt x="215" y="3"/>
                    <a:pt x="197" y="0"/>
                    <a:pt x="17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8" name="Freeform 10"/>
            <p:cNvSpPr>
              <a:spLocks/>
            </p:cNvSpPr>
            <p:nvPr userDrawn="1"/>
          </p:nvSpPr>
          <p:spPr bwMode="auto">
            <a:xfrm>
              <a:off x="7773989" y="5013326"/>
              <a:ext cx="152400" cy="190500"/>
            </a:xfrm>
            <a:custGeom>
              <a:avLst/>
              <a:gdLst>
                <a:gd name="T0" fmla="*/ 353 w 421"/>
                <a:gd name="T1" fmla="*/ 228 h 523"/>
                <a:gd name="T2" fmla="*/ 68 w 421"/>
                <a:gd name="T3" fmla="*/ 228 h 523"/>
                <a:gd name="T4" fmla="*/ 68 w 421"/>
                <a:gd name="T5" fmla="*/ 0 h 523"/>
                <a:gd name="T6" fmla="*/ 0 w 421"/>
                <a:gd name="T7" fmla="*/ 0 h 523"/>
                <a:gd name="T8" fmla="*/ 0 w 421"/>
                <a:gd name="T9" fmla="*/ 523 h 523"/>
                <a:gd name="T10" fmla="*/ 68 w 421"/>
                <a:gd name="T11" fmla="*/ 523 h 523"/>
                <a:gd name="T12" fmla="*/ 68 w 421"/>
                <a:gd name="T13" fmla="*/ 292 h 523"/>
                <a:gd name="T14" fmla="*/ 353 w 421"/>
                <a:gd name="T15" fmla="*/ 292 h 523"/>
                <a:gd name="T16" fmla="*/ 353 w 421"/>
                <a:gd name="T17" fmla="*/ 523 h 523"/>
                <a:gd name="T18" fmla="*/ 421 w 421"/>
                <a:gd name="T19" fmla="*/ 523 h 523"/>
                <a:gd name="T20" fmla="*/ 421 w 421"/>
                <a:gd name="T21" fmla="*/ 0 h 523"/>
                <a:gd name="T22" fmla="*/ 353 w 421"/>
                <a:gd name="T23" fmla="*/ 0 h 523"/>
                <a:gd name="T24" fmla="*/ 353 w 421"/>
                <a:gd name="T25" fmla="*/ 228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1" h="523">
                  <a:moveTo>
                    <a:pt x="353" y="228"/>
                  </a:moveTo>
                  <a:lnTo>
                    <a:pt x="68" y="228"/>
                  </a:lnTo>
                  <a:lnTo>
                    <a:pt x="68" y="0"/>
                  </a:lnTo>
                  <a:lnTo>
                    <a:pt x="0" y="0"/>
                  </a:lnTo>
                  <a:lnTo>
                    <a:pt x="0" y="523"/>
                  </a:lnTo>
                  <a:lnTo>
                    <a:pt x="68" y="523"/>
                  </a:lnTo>
                  <a:lnTo>
                    <a:pt x="68" y="292"/>
                  </a:lnTo>
                  <a:lnTo>
                    <a:pt x="353" y="292"/>
                  </a:lnTo>
                  <a:lnTo>
                    <a:pt x="353" y="523"/>
                  </a:lnTo>
                  <a:lnTo>
                    <a:pt x="421" y="523"/>
                  </a:lnTo>
                  <a:lnTo>
                    <a:pt x="421" y="0"/>
                  </a:lnTo>
                  <a:lnTo>
                    <a:pt x="353" y="0"/>
                  </a:lnTo>
                  <a:lnTo>
                    <a:pt x="353" y="228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9" name="Freeform 11"/>
            <p:cNvSpPr>
              <a:spLocks noEditPoints="1"/>
            </p:cNvSpPr>
            <p:nvPr userDrawn="1"/>
          </p:nvSpPr>
          <p:spPr bwMode="auto">
            <a:xfrm>
              <a:off x="7970839" y="5059364"/>
              <a:ext cx="146050" cy="147638"/>
            </a:xfrm>
            <a:custGeom>
              <a:avLst/>
              <a:gdLst>
                <a:gd name="T0" fmla="*/ 202 w 404"/>
                <a:gd name="T1" fmla="*/ 0 h 405"/>
                <a:gd name="T2" fmla="*/ 0 w 404"/>
                <a:gd name="T3" fmla="*/ 204 h 405"/>
                <a:gd name="T4" fmla="*/ 201 w 404"/>
                <a:gd name="T5" fmla="*/ 405 h 405"/>
                <a:gd name="T6" fmla="*/ 404 w 404"/>
                <a:gd name="T7" fmla="*/ 201 h 405"/>
                <a:gd name="T8" fmla="*/ 202 w 404"/>
                <a:gd name="T9" fmla="*/ 0 h 405"/>
                <a:gd name="T10" fmla="*/ 202 w 404"/>
                <a:gd name="T11" fmla="*/ 344 h 405"/>
                <a:gd name="T12" fmla="*/ 202 w 404"/>
                <a:gd name="T13" fmla="*/ 344 h 405"/>
                <a:gd name="T14" fmla="*/ 68 w 404"/>
                <a:gd name="T15" fmla="*/ 201 h 405"/>
                <a:gd name="T16" fmla="*/ 201 w 404"/>
                <a:gd name="T17" fmla="*/ 60 h 405"/>
                <a:gd name="T18" fmla="*/ 336 w 404"/>
                <a:gd name="T19" fmla="*/ 204 h 405"/>
                <a:gd name="T20" fmla="*/ 202 w 404"/>
                <a:gd name="T21" fmla="*/ 344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4" h="405">
                  <a:moveTo>
                    <a:pt x="202" y="0"/>
                  </a:moveTo>
                  <a:cubicBezTo>
                    <a:pt x="89" y="0"/>
                    <a:pt x="0" y="89"/>
                    <a:pt x="0" y="204"/>
                  </a:cubicBezTo>
                  <a:cubicBezTo>
                    <a:pt x="0" y="317"/>
                    <a:pt x="88" y="405"/>
                    <a:pt x="201" y="405"/>
                  </a:cubicBezTo>
                  <a:cubicBezTo>
                    <a:pt x="315" y="405"/>
                    <a:pt x="404" y="316"/>
                    <a:pt x="404" y="201"/>
                  </a:cubicBezTo>
                  <a:cubicBezTo>
                    <a:pt x="404" y="88"/>
                    <a:pt x="316" y="0"/>
                    <a:pt x="202" y="0"/>
                  </a:cubicBezTo>
                  <a:close/>
                  <a:moveTo>
                    <a:pt x="202" y="344"/>
                  </a:moveTo>
                  <a:lnTo>
                    <a:pt x="202" y="344"/>
                  </a:lnTo>
                  <a:cubicBezTo>
                    <a:pt x="127" y="344"/>
                    <a:pt x="68" y="282"/>
                    <a:pt x="68" y="201"/>
                  </a:cubicBezTo>
                  <a:cubicBezTo>
                    <a:pt x="68" y="121"/>
                    <a:pt x="125" y="60"/>
                    <a:pt x="201" y="60"/>
                  </a:cubicBezTo>
                  <a:cubicBezTo>
                    <a:pt x="277" y="60"/>
                    <a:pt x="336" y="123"/>
                    <a:pt x="336" y="204"/>
                  </a:cubicBezTo>
                  <a:cubicBezTo>
                    <a:pt x="336" y="284"/>
                    <a:pt x="279" y="344"/>
                    <a:pt x="202" y="34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0" name="Freeform 12"/>
            <p:cNvSpPr>
              <a:spLocks/>
            </p:cNvSpPr>
            <p:nvPr userDrawn="1"/>
          </p:nvSpPr>
          <p:spPr bwMode="auto">
            <a:xfrm>
              <a:off x="8159751" y="5059364"/>
              <a:ext cx="211138" cy="144463"/>
            </a:xfrm>
            <a:custGeom>
              <a:avLst/>
              <a:gdLst>
                <a:gd name="T0" fmla="*/ 438 w 583"/>
                <a:gd name="T1" fmla="*/ 0 h 397"/>
                <a:gd name="T2" fmla="*/ 305 w 583"/>
                <a:gd name="T3" fmla="*/ 70 h 397"/>
                <a:gd name="T4" fmla="*/ 183 w 583"/>
                <a:gd name="T5" fmla="*/ 0 h 397"/>
                <a:gd name="T6" fmla="*/ 66 w 583"/>
                <a:gd name="T7" fmla="*/ 60 h 397"/>
                <a:gd name="T8" fmla="*/ 66 w 583"/>
                <a:gd name="T9" fmla="*/ 8 h 397"/>
                <a:gd name="T10" fmla="*/ 0 w 583"/>
                <a:gd name="T11" fmla="*/ 8 h 397"/>
                <a:gd name="T12" fmla="*/ 0 w 583"/>
                <a:gd name="T13" fmla="*/ 397 h 397"/>
                <a:gd name="T14" fmla="*/ 66 w 583"/>
                <a:gd name="T15" fmla="*/ 397 h 397"/>
                <a:gd name="T16" fmla="*/ 66 w 583"/>
                <a:gd name="T17" fmla="*/ 176 h 397"/>
                <a:gd name="T18" fmla="*/ 166 w 583"/>
                <a:gd name="T19" fmla="*/ 62 h 397"/>
                <a:gd name="T20" fmla="*/ 258 w 583"/>
                <a:gd name="T21" fmla="*/ 169 h 397"/>
                <a:gd name="T22" fmla="*/ 258 w 583"/>
                <a:gd name="T23" fmla="*/ 397 h 397"/>
                <a:gd name="T24" fmla="*/ 324 w 583"/>
                <a:gd name="T25" fmla="*/ 397 h 397"/>
                <a:gd name="T26" fmla="*/ 324 w 583"/>
                <a:gd name="T27" fmla="*/ 174 h 397"/>
                <a:gd name="T28" fmla="*/ 424 w 583"/>
                <a:gd name="T29" fmla="*/ 62 h 397"/>
                <a:gd name="T30" fmla="*/ 517 w 583"/>
                <a:gd name="T31" fmla="*/ 171 h 397"/>
                <a:gd name="T32" fmla="*/ 517 w 583"/>
                <a:gd name="T33" fmla="*/ 397 h 397"/>
                <a:gd name="T34" fmla="*/ 583 w 583"/>
                <a:gd name="T35" fmla="*/ 397 h 397"/>
                <a:gd name="T36" fmla="*/ 583 w 583"/>
                <a:gd name="T37" fmla="*/ 157 h 397"/>
                <a:gd name="T38" fmla="*/ 438 w 583"/>
                <a:gd name="T39" fmla="*/ 0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83" h="397">
                  <a:moveTo>
                    <a:pt x="438" y="0"/>
                  </a:moveTo>
                  <a:cubicBezTo>
                    <a:pt x="382" y="0"/>
                    <a:pt x="339" y="23"/>
                    <a:pt x="305" y="70"/>
                  </a:cubicBezTo>
                  <a:cubicBezTo>
                    <a:pt x="280" y="25"/>
                    <a:pt x="237" y="0"/>
                    <a:pt x="183" y="0"/>
                  </a:cubicBezTo>
                  <a:cubicBezTo>
                    <a:pt x="124" y="0"/>
                    <a:pt x="89" y="30"/>
                    <a:pt x="66" y="60"/>
                  </a:cubicBezTo>
                  <a:lnTo>
                    <a:pt x="66" y="8"/>
                  </a:lnTo>
                  <a:lnTo>
                    <a:pt x="0" y="8"/>
                  </a:lnTo>
                  <a:lnTo>
                    <a:pt x="0" y="397"/>
                  </a:lnTo>
                  <a:lnTo>
                    <a:pt x="66" y="397"/>
                  </a:lnTo>
                  <a:lnTo>
                    <a:pt x="66" y="176"/>
                  </a:lnTo>
                  <a:cubicBezTo>
                    <a:pt x="66" y="110"/>
                    <a:pt x="109" y="62"/>
                    <a:pt x="166" y="62"/>
                  </a:cubicBezTo>
                  <a:cubicBezTo>
                    <a:pt x="224" y="62"/>
                    <a:pt x="258" y="102"/>
                    <a:pt x="258" y="169"/>
                  </a:cubicBezTo>
                  <a:lnTo>
                    <a:pt x="258" y="397"/>
                  </a:lnTo>
                  <a:lnTo>
                    <a:pt x="324" y="397"/>
                  </a:lnTo>
                  <a:lnTo>
                    <a:pt x="324" y="174"/>
                  </a:lnTo>
                  <a:cubicBezTo>
                    <a:pt x="324" y="96"/>
                    <a:pt x="374" y="62"/>
                    <a:pt x="424" y="62"/>
                  </a:cubicBezTo>
                  <a:cubicBezTo>
                    <a:pt x="483" y="62"/>
                    <a:pt x="517" y="101"/>
                    <a:pt x="517" y="171"/>
                  </a:cubicBezTo>
                  <a:lnTo>
                    <a:pt x="517" y="397"/>
                  </a:lnTo>
                  <a:lnTo>
                    <a:pt x="583" y="397"/>
                  </a:lnTo>
                  <a:lnTo>
                    <a:pt x="583" y="157"/>
                  </a:lnTo>
                  <a:cubicBezTo>
                    <a:pt x="583" y="60"/>
                    <a:pt x="528" y="0"/>
                    <a:pt x="43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1" name="Freeform 13"/>
            <p:cNvSpPr>
              <a:spLocks noEditPoints="1"/>
            </p:cNvSpPr>
            <p:nvPr userDrawn="1"/>
          </p:nvSpPr>
          <p:spPr bwMode="auto">
            <a:xfrm>
              <a:off x="8410576" y="5059364"/>
              <a:ext cx="133350" cy="147638"/>
            </a:xfrm>
            <a:custGeom>
              <a:avLst/>
              <a:gdLst>
                <a:gd name="T0" fmla="*/ 186 w 368"/>
                <a:gd name="T1" fmla="*/ 0 h 405"/>
                <a:gd name="T2" fmla="*/ 0 w 368"/>
                <a:gd name="T3" fmla="*/ 203 h 405"/>
                <a:gd name="T4" fmla="*/ 194 w 368"/>
                <a:gd name="T5" fmla="*/ 405 h 405"/>
                <a:gd name="T6" fmla="*/ 353 w 368"/>
                <a:gd name="T7" fmla="*/ 333 h 405"/>
                <a:gd name="T8" fmla="*/ 357 w 368"/>
                <a:gd name="T9" fmla="*/ 329 h 405"/>
                <a:gd name="T10" fmla="*/ 314 w 368"/>
                <a:gd name="T11" fmla="*/ 291 h 405"/>
                <a:gd name="T12" fmla="*/ 311 w 368"/>
                <a:gd name="T13" fmla="*/ 294 h 405"/>
                <a:gd name="T14" fmla="*/ 195 w 368"/>
                <a:gd name="T15" fmla="*/ 346 h 405"/>
                <a:gd name="T16" fmla="*/ 68 w 368"/>
                <a:gd name="T17" fmla="*/ 231 h 405"/>
                <a:gd name="T18" fmla="*/ 367 w 368"/>
                <a:gd name="T19" fmla="*/ 231 h 405"/>
                <a:gd name="T20" fmla="*/ 367 w 368"/>
                <a:gd name="T21" fmla="*/ 226 h 405"/>
                <a:gd name="T22" fmla="*/ 368 w 368"/>
                <a:gd name="T23" fmla="*/ 206 h 405"/>
                <a:gd name="T24" fmla="*/ 186 w 368"/>
                <a:gd name="T25" fmla="*/ 0 h 405"/>
                <a:gd name="T26" fmla="*/ 185 w 368"/>
                <a:gd name="T27" fmla="*/ 58 h 405"/>
                <a:gd name="T28" fmla="*/ 185 w 368"/>
                <a:gd name="T29" fmla="*/ 58 h 405"/>
                <a:gd name="T30" fmla="*/ 300 w 368"/>
                <a:gd name="T31" fmla="*/ 175 h 405"/>
                <a:gd name="T32" fmla="*/ 68 w 368"/>
                <a:gd name="T33" fmla="*/ 175 h 405"/>
                <a:gd name="T34" fmla="*/ 185 w 368"/>
                <a:gd name="T35" fmla="*/ 58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8" h="405">
                  <a:moveTo>
                    <a:pt x="186" y="0"/>
                  </a:moveTo>
                  <a:cubicBezTo>
                    <a:pt x="80" y="0"/>
                    <a:pt x="0" y="87"/>
                    <a:pt x="0" y="203"/>
                  </a:cubicBezTo>
                  <a:cubicBezTo>
                    <a:pt x="0" y="318"/>
                    <a:pt x="83" y="405"/>
                    <a:pt x="194" y="405"/>
                  </a:cubicBezTo>
                  <a:cubicBezTo>
                    <a:pt x="259" y="405"/>
                    <a:pt x="308" y="383"/>
                    <a:pt x="353" y="333"/>
                  </a:cubicBezTo>
                  <a:lnTo>
                    <a:pt x="357" y="329"/>
                  </a:lnTo>
                  <a:lnTo>
                    <a:pt x="314" y="291"/>
                  </a:lnTo>
                  <a:lnTo>
                    <a:pt x="311" y="294"/>
                  </a:lnTo>
                  <a:cubicBezTo>
                    <a:pt x="277" y="329"/>
                    <a:pt x="240" y="346"/>
                    <a:pt x="195" y="346"/>
                  </a:cubicBezTo>
                  <a:cubicBezTo>
                    <a:pt x="128" y="346"/>
                    <a:pt x="77" y="300"/>
                    <a:pt x="68" y="231"/>
                  </a:cubicBezTo>
                  <a:lnTo>
                    <a:pt x="367" y="231"/>
                  </a:lnTo>
                  <a:lnTo>
                    <a:pt x="367" y="226"/>
                  </a:lnTo>
                  <a:cubicBezTo>
                    <a:pt x="368" y="217"/>
                    <a:pt x="368" y="211"/>
                    <a:pt x="368" y="206"/>
                  </a:cubicBezTo>
                  <a:cubicBezTo>
                    <a:pt x="368" y="83"/>
                    <a:pt x="295" y="0"/>
                    <a:pt x="186" y="0"/>
                  </a:cubicBezTo>
                  <a:close/>
                  <a:moveTo>
                    <a:pt x="185" y="58"/>
                  </a:moveTo>
                  <a:lnTo>
                    <a:pt x="185" y="58"/>
                  </a:lnTo>
                  <a:cubicBezTo>
                    <a:pt x="259" y="58"/>
                    <a:pt x="293" y="117"/>
                    <a:pt x="300" y="175"/>
                  </a:cubicBezTo>
                  <a:lnTo>
                    <a:pt x="68" y="175"/>
                  </a:lnTo>
                  <a:cubicBezTo>
                    <a:pt x="78" y="106"/>
                    <a:pt x="125" y="58"/>
                    <a:pt x="185" y="5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2" name="Freeform 14"/>
            <p:cNvSpPr>
              <a:spLocks/>
            </p:cNvSpPr>
            <p:nvPr userDrawn="1"/>
          </p:nvSpPr>
          <p:spPr bwMode="auto">
            <a:xfrm>
              <a:off x="8675689" y="5013326"/>
              <a:ext cx="180975" cy="190500"/>
            </a:xfrm>
            <a:custGeom>
              <a:avLst/>
              <a:gdLst>
                <a:gd name="T0" fmla="*/ 250 w 500"/>
                <a:gd name="T1" fmla="*/ 275 h 523"/>
                <a:gd name="T2" fmla="*/ 63 w 500"/>
                <a:gd name="T3" fmla="*/ 0 h 523"/>
                <a:gd name="T4" fmla="*/ 0 w 500"/>
                <a:gd name="T5" fmla="*/ 0 h 523"/>
                <a:gd name="T6" fmla="*/ 0 w 500"/>
                <a:gd name="T7" fmla="*/ 523 h 523"/>
                <a:gd name="T8" fmla="*/ 66 w 500"/>
                <a:gd name="T9" fmla="*/ 523 h 523"/>
                <a:gd name="T10" fmla="*/ 66 w 500"/>
                <a:gd name="T11" fmla="*/ 120 h 523"/>
                <a:gd name="T12" fmla="*/ 247 w 500"/>
                <a:gd name="T13" fmla="*/ 382 h 523"/>
                <a:gd name="T14" fmla="*/ 253 w 500"/>
                <a:gd name="T15" fmla="*/ 382 h 523"/>
                <a:gd name="T16" fmla="*/ 432 w 500"/>
                <a:gd name="T17" fmla="*/ 120 h 523"/>
                <a:gd name="T18" fmla="*/ 432 w 500"/>
                <a:gd name="T19" fmla="*/ 523 h 523"/>
                <a:gd name="T20" fmla="*/ 500 w 500"/>
                <a:gd name="T21" fmla="*/ 523 h 523"/>
                <a:gd name="T22" fmla="*/ 500 w 500"/>
                <a:gd name="T23" fmla="*/ 0 h 523"/>
                <a:gd name="T24" fmla="*/ 432 w 500"/>
                <a:gd name="T25" fmla="*/ 3 h 523"/>
                <a:gd name="T26" fmla="*/ 250 w 500"/>
                <a:gd name="T27" fmla="*/ 275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00" h="523">
                  <a:moveTo>
                    <a:pt x="250" y="275"/>
                  </a:moveTo>
                  <a:lnTo>
                    <a:pt x="63" y="0"/>
                  </a:lnTo>
                  <a:lnTo>
                    <a:pt x="0" y="0"/>
                  </a:lnTo>
                  <a:lnTo>
                    <a:pt x="0" y="523"/>
                  </a:lnTo>
                  <a:lnTo>
                    <a:pt x="66" y="523"/>
                  </a:lnTo>
                  <a:lnTo>
                    <a:pt x="66" y="120"/>
                  </a:lnTo>
                  <a:lnTo>
                    <a:pt x="247" y="382"/>
                  </a:lnTo>
                  <a:lnTo>
                    <a:pt x="253" y="382"/>
                  </a:lnTo>
                  <a:lnTo>
                    <a:pt x="432" y="120"/>
                  </a:lnTo>
                  <a:lnTo>
                    <a:pt x="432" y="523"/>
                  </a:lnTo>
                  <a:lnTo>
                    <a:pt x="500" y="523"/>
                  </a:lnTo>
                  <a:lnTo>
                    <a:pt x="500" y="0"/>
                  </a:lnTo>
                  <a:lnTo>
                    <a:pt x="432" y="3"/>
                  </a:lnTo>
                  <a:lnTo>
                    <a:pt x="250" y="275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3" name="Freeform 15"/>
            <p:cNvSpPr>
              <a:spLocks noEditPoints="1"/>
            </p:cNvSpPr>
            <p:nvPr userDrawn="1"/>
          </p:nvSpPr>
          <p:spPr bwMode="auto">
            <a:xfrm>
              <a:off x="8901114" y="5059364"/>
              <a:ext cx="133350" cy="147638"/>
            </a:xfrm>
            <a:custGeom>
              <a:avLst/>
              <a:gdLst>
                <a:gd name="T0" fmla="*/ 187 w 369"/>
                <a:gd name="T1" fmla="*/ 0 h 405"/>
                <a:gd name="T2" fmla="*/ 0 w 369"/>
                <a:gd name="T3" fmla="*/ 203 h 405"/>
                <a:gd name="T4" fmla="*/ 194 w 369"/>
                <a:gd name="T5" fmla="*/ 405 h 405"/>
                <a:gd name="T6" fmla="*/ 354 w 369"/>
                <a:gd name="T7" fmla="*/ 333 h 405"/>
                <a:gd name="T8" fmla="*/ 358 w 369"/>
                <a:gd name="T9" fmla="*/ 329 h 405"/>
                <a:gd name="T10" fmla="*/ 315 w 369"/>
                <a:gd name="T11" fmla="*/ 291 h 405"/>
                <a:gd name="T12" fmla="*/ 311 w 369"/>
                <a:gd name="T13" fmla="*/ 294 h 405"/>
                <a:gd name="T14" fmla="*/ 196 w 369"/>
                <a:gd name="T15" fmla="*/ 346 h 405"/>
                <a:gd name="T16" fmla="*/ 69 w 369"/>
                <a:gd name="T17" fmla="*/ 231 h 405"/>
                <a:gd name="T18" fmla="*/ 367 w 369"/>
                <a:gd name="T19" fmla="*/ 231 h 405"/>
                <a:gd name="T20" fmla="*/ 368 w 369"/>
                <a:gd name="T21" fmla="*/ 226 h 405"/>
                <a:gd name="T22" fmla="*/ 369 w 369"/>
                <a:gd name="T23" fmla="*/ 206 h 405"/>
                <a:gd name="T24" fmla="*/ 187 w 369"/>
                <a:gd name="T25" fmla="*/ 0 h 405"/>
                <a:gd name="T26" fmla="*/ 186 w 369"/>
                <a:gd name="T27" fmla="*/ 58 h 405"/>
                <a:gd name="T28" fmla="*/ 186 w 369"/>
                <a:gd name="T29" fmla="*/ 58 h 405"/>
                <a:gd name="T30" fmla="*/ 300 w 369"/>
                <a:gd name="T31" fmla="*/ 175 h 405"/>
                <a:gd name="T32" fmla="*/ 69 w 369"/>
                <a:gd name="T33" fmla="*/ 175 h 405"/>
                <a:gd name="T34" fmla="*/ 186 w 369"/>
                <a:gd name="T35" fmla="*/ 58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9" h="405">
                  <a:moveTo>
                    <a:pt x="187" y="0"/>
                  </a:moveTo>
                  <a:cubicBezTo>
                    <a:pt x="81" y="0"/>
                    <a:pt x="0" y="87"/>
                    <a:pt x="0" y="203"/>
                  </a:cubicBezTo>
                  <a:cubicBezTo>
                    <a:pt x="0" y="318"/>
                    <a:pt x="84" y="405"/>
                    <a:pt x="194" y="405"/>
                  </a:cubicBezTo>
                  <a:cubicBezTo>
                    <a:pt x="260" y="405"/>
                    <a:pt x="309" y="383"/>
                    <a:pt x="354" y="333"/>
                  </a:cubicBezTo>
                  <a:lnTo>
                    <a:pt x="358" y="329"/>
                  </a:lnTo>
                  <a:lnTo>
                    <a:pt x="315" y="291"/>
                  </a:lnTo>
                  <a:lnTo>
                    <a:pt x="311" y="294"/>
                  </a:lnTo>
                  <a:cubicBezTo>
                    <a:pt x="278" y="329"/>
                    <a:pt x="241" y="346"/>
                    <a:pt x="196" y="346"/>
                  </a:cubicBezTo>
                  <a:cubicBezTo>
                    <a:pt x="128" y="346"/>
                    <a:pt x="78" y="300"/>
                    <a:pt x="69" y="231"/>
                  </a:cubicBezTo>
                  <a:lnTo>
                    <a:pt x="367" y="231"/>
                  </a:lnTo>
                  <a:lnTo>
                    <a:pt x="368" y="226"/>
                  </a:lnTo>
                  <a:cubicBezTo>
                    <a:pt x="369" y="217"/>
                    <a:pt x="369" y="211"/>
                    <a:pt x="369" y="206"/>
                  </a:cubicBezTo>
                  <a:cubicBezTo>
                    <a:pt x="369" y="83"/>
                    <a:pt x="296" y="0"/>
                    <a:pt x="187" y="0"/>
                  </a:cubicBezTo>
                  <a:close/>
                  <a:moveTo>
                    <a:pt x="186" y="58"/>
                  </a:moveTo>
                  <a:lnTo>
                    <a:pt x="186" y="58"/>
                  </a:lnTo>
                  <a:cubicBezTo>
                    <a:pt x="260" y="58"/>
                    <a:pt x="293" y="117"/>
                    <a:pt x="300" y="175"/>
                  </a:cubicBezTo>
                  <a:lnTo>
                    <a:pt x="69" y="175"/>
                  </a:lnTo>
                  <a:cubicBezTo>
                    <a:pt x="79" y="106"/>
                    <a:pt x="126" y="58"/>
                    <a:pt x="186" y="5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4" name="Freeform 16"/>
            <p:cNvSpPr>
              <a:spLocks noEditPoints="1"/>
            </p:cNvSpPr>
            <p:nvPr userDrawn="1"/>
          </p:nvSpPr>
          <p:spPr bwMode="auto">
            <a:xfrm>
              <a:off x="9067801" y="5005389"/>
              <a:ext cx="141288" cy="201613"/>
            </a:xfrm>
            <a:custGeom>
              <a:avLst/>
              <a:gdLst>
                <a:gd name="T0" fmla="*/ 325 w 392"/>
                <a:gd name="T1" fmla="*/ 218 h 553"/>
                <a:gd name="T2" fmla="*/ 186 w 392"/>
                <a:gd name="T3" fmla="*/ 148 h 553"/>
                <a:gd name="T4" fmla="*/ 0 w 392"/>
                <a:gd name="T5" fmla="*/ 351 h 553"/>
                <a:gd name="T6" fmla="*/ 186 w 392"/>
                <a:gd name="T7" fmla="*/ 553 h 553"/>
                <a:gd name="T8" fmla="*/ 325 w 392"/>
                <a:gd name="T9" fmla="*/ 480 h 553"/>
                <a:gd name="T10" fmla="*/ 325 w 392"/>
                <a:gd name="T11" fmla="*/ 545 h 553"/>
                <a:gd name="T12" fmla="*/ 392 w 392"/>
                <a:gd name="T13" fmla="*/ 545 h 553"/>
                <a:gd name="T14" fmla="*/ 392 w 392"/>
                <a:gd name="T15" fmla="*/ 0 h 553"/>
                <a:gd name="T16" fmla="*/ 325 w 392"/>
                <a:gd name="T17" fmla="*/ 0 h 553"/>
                <a:gd name="T18" fmla="*/ 325 w 392"/>
                <a:gd name="T19" fmla="*/ 218 h 553"/>
                <a:gd name="T20" fmla="*/ 196 w 392"/>
                <a:gd name="T21" fmla="*/ 492 h 553"/>
                <a:gd name="T22" fmla="*/ 196 w 392"/>
                <a:gd name="T23" fmla="*/ 492 h 553"/>
                <a:gd name="T24" fmla="*/ 68 w 392"/>
                <a:gd name="T25" fmla="*/ 349 h 553"/>
                <a:gd name="T26" fmla="*/ 196 w 392"/>
                <a:gd name="T27" fmla="*/ 209 h 553"/>
                <a:gd name="T28" fmla="*/ 328 w 392"/>
                <a:gd name="T29" fmla="*/ 351 h 553"/>
                <a:gd name="T30" fmla="*/ 196 w 392"/>
                <a:gd name="T31" fmla="*/ 492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2" h="553">
                  <a:moveTo>
                    <a:pt x="325" y="218"/>
                  </a:moveTo>
                  <a:cubicBezTo>
                    <a:pt x="289" y="172"/>
                    <a:pt x="242" y="148"/>
                    <a:pt x="186" y="148"/>
                  </a:cubicBezTo>
                  <a:cubicBezTo>
                    <a:pt x="96" y="148"/>
                    <a:pt x="0" y="219"/>
                    <a:pt x="0" y="351"/>
                  </a:cubicBezTo>
                  <a:cubicBezTo>
                    <a:pt x="0" y="482"/>
                    <a:pt x="96" y="553"/>
                    <a:pt x="186" y="553"/>
                  </a:cubicBezTo>
                  <a:cubicBezTo>
                    <a:pt x="242" y="553"/>
                    <a:pt x="288" y="529"/>
                    <a:pt x="325" y="480"/>
                  </a:cubicBezTo>
                  <a:lnTo>
                    <a:pt x="325" y="545"/>
                  </a:lnTo>
                  <a:lnTo>
                    <a:pt x="392" y="545"/>
                  </a:lnTo>
                  <a:lnTo>
                    <a:pt x="392" y="0"/>
                  </a:lnTo>
                  <a:lnTo>
                    <a:pt x="325" y="0"/>
                  </a:lnTo>
                  <a:lnTo>
                    <a:pt x="325" y="218"/>
                  </a:lnTo>
                  <a:close/>
                  <a:moveTo>
                    <a:pt x="196" y="492"/>
                  </a:moveTo>
                  <a:lnTo>
                    <a:pt x="196" y="492"/>
                  </a:lnTo>
                  <a:cubicBezTo>
                    <a:pt x="122" y="492"/>
                    <a:pt x="68" y="432"/>
                    <a:pt x="68" y="349"/>
                  </a:cubicBezTo>
                  <a:cubicBezTo>
                    <a:pt x="68" y="267"/>
                    <a:pt x="121" y="209"/>
                    <a:pt x="196" y="209"/>
                  </a:cubicBezTo>
                  <a:cubicBezTo>
                    <a:pt x="261" y="209"/>
                    <a:pt x="328" y="261"/>
                    <a:pt x="328" y="351"/>
                  </a:cubicBezTo>
                  <a:cubicBezTo>
                    <a:pt x="328" y="438"/>
                    <a:pt x="259" y="492"/>
                    <a:pt x="196" y="49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5" name="Rectangle 17"/>
            <p:cNvSpPr>
              <a:spLocks noChangeArrowheads="1"/>
            </p:cNvSpPr>
            <p:nvPr userDrawn="1"/>
          </p:nvSpPr>
          <p:spPr bwMode="auto">
            <a:xfrm>
              <a:off x="9259889" y="5010151"/>
              <a:ext cx="26988" cy="254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6" name="Rectangle 18"/>
            <p:cNvSpPr>
              <a:spLocks noChangeArrowheads="1"/>
            </p:cNvSpPr>
            <p:nvPr userDrawn="1"/>
          </p:nvSpPr>
          <p:spPr bwMode="auto">
            <a:xfrm>
              <a:off x="9261476" y="5062539"/>
              <a:ext cx="23813" cy="14128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7" name="Freeform 19"/>
            <p:cNvSpPr>
              <a:spLocks noEditPoints="1"/>
            </p:cNvSpPr>
            <p:nvPr userDrawn="1"/>
          </p:nvSpPr>
          <p:spPr bwMode="auto">
            <a:xfrm>
              <a:off x="9328151" y="5060951"/>
              <a:ext cx="123825" cy="146050"/>
            </a:xfrm>
            <a:custGeom>
              <a:avLst/>
              <a:gdLst>
                <a:gd name="T0" fmla="*/ 302 w 343"/>
                <a:gd name="T1" fmla="*/ 43 h 403"/>
                <a:gd name="T2" fmla="*/ 176 w 343"/>
                <a:gd name="T3" fmla="*/ 0 h 403"/>
                <a:gd name="T4" fmla="*/ 37 w 343"/>
                <a:gd name="T5" fmla="*/ 33 h 403"/>
                <a:gd name="T6" fmla="*/ 32 w 343"/>
                <a:gd name="T7" fmla="*/ 35 h 403"/>
                <a:gd name="T8" fmla="*/ 53 w 343"/>
                <a:gd name="T9" fmla="*/ 91 h 403"/>
                <a:gd name="T10" fmla="*/ 58 w 343"/>
                <a:gd name="T11" fmla="*/ 88 h 403"/>
                <a:gd name="T12" fmla="*/ 170 w 343"/>
                <a:gd name="T13" fmla="*/ 62 h 403"/>
                <a:gd name="T14" fmla="*/ 277 w 343"/>
                <a:gd name="T15" fmla="*/ 159 h 403"/>
                <a:gd name="T16" fmla="*/ 277 w 343"/>
                <a:gd name="T17" fmla="*/ 164 h 403"/>
                <a:gd name="T18" fmla="*/ 167 w 343"/>
                <a:gd name="T19" fmla="*/ 149 h 403"/>
                <a:gd name="T20" fmla="*/ 0 w 343"/>
                <a:gd name="T21" fmla="*/ 280 h 403"/>
                <a:gd name="T22" fmla="*/ 146 w 343"/>
                <a:gd name="T23" fmla="*/ 403 h 403"/>
                <a:gd name="T24" fmla="*/ 277 w 343"/>
                <a:gd name="T25" fmla="*/ 347 h 403"/>
                <a:gd name="T26" fmla="*/ 277 w 343"/>
                <a:gd name="T27" fmla="*/ 395 h 403"/>
                <a:gd name="T28" fmla="*/ 343 w 343"/>
                <a:gd name="T29" fmla="*/ 395 h 403"/>
                <a:gd name="T30" fmla="*/ 343 w 343"/>
                <a:gd name="T31" fmla="*/ 158 h 403"/>
                <a:gd name="T32" fmla="*/ 302 w 343"/>
                <a:gd name="T33" fmla="*/ 43 h 403"/>
                <a:gd name="T34" fmla="*/ 278 w 343"/>
                <a:gd name="T35" fmla="*/ 219 h 403"/>
                <a:gd name="T36" fmla="*/ 278 w 343"/>
                <a:gd name="T37" fmla="*/ 219 h 403"/>
                <a:gd name="T38" fmla="*/ 278 w 343"/>
                <a:gd name="T39" fmla="*/ 251 h 403"/>
                <a:gd name="T40" fmla="*/ 157 w 343"/>
                <a:gd name="T41" fmla="*/ 347 h 403"/>
                <a:gd name="T42" fmla="*/ 67 w 343"/>
                <a:gd name="T43" fmla="*/ 275 h 403"/>
                <a:gd name="T44" fmla="*/ 173 w 343"/>
                <a:gd name="T45" fmla="*/ 204 h 403"/>
                <a:gd name="T46" fmla="*/ 278 w 343"/>
                <a:gd name="T47" fmla="*/ 219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43" h="403">
                  <a:moveTo>
                    <a:pt x="302" y="43"/>
                  </a:moveTo>
                  <a:cubicBezTo>
                    <a:pt x="274" y="15"/>
                    <a:pt x="230" y="0"/>
                    <a:pt x="176" y="0"/>
                  </a:cubicBezTo>
                  <a:cubicBezTo>
                    <a:pt x="116" y="0"/>
                    <a:pt x="74" y="16"/>
                    <a:pt x="37" y="33"/>
                  </a:cubicBezTo>
                  <a:lnTo>
                    <a:pt x="32" y="35"/>
                  </a:lnTo>
                  <a:lnTo>
                    <a:pt x="53" y="91"/>
                  </a:lnTo>
                  <a:lnTo>
                    <a:pt x="58" y="88"/>
                  </a:lnTo>
                  <a:cubicBezTo>
                    <a:pt x="98" y="70"/>
                    <a:pt x="132" y="62"/>
                    <a:pt x="170" y="62"/>
                  </a:cubicBezTo>
                  <a:cubicBezTo>
                    <a:pt x="240" y="62"/>
                    <a:pt x="277" y="95"/>
                    <a:pt x="277" y="159"/>
                  </a:cubicBezTo>
                  <a:lnTo>
                    <a:pt x="277" y="164"/>
                  </a:lnTo>
                  <a:cubicBezTo>
                    <a:pt x="249" y="156"/>
                    <a:pt x="215" y="149"/>
                    <a:pt x="167" y="149"/>
                  </a:cubicBezTo>
                  <a:cubicBezTo>
                    <a:pt x="62" y="149"/>
                    <a:pt x="0" y="198"/>
                    <a:pt x="0" y="280"/>
                  </a:cubicBezTo>
                  <a:cubicBezTo>
                    <a:pt x="0" y="361"/>
                    <a:pt x="73" y="403"/>
                    <a:pt x="146" y="403"/>
                  </a:cubicBezTo>
                  <a:cubicBezTo>
                    <a:pt x="210" y="403"/>
                    <a:pt x="252" y="375"/>
                    <a:pt x="277" y="347"/>
                  </a:cubicBezTo>
                  <a:lnTo>
                    <a:pt x="277" y="395"/>
                  </a:lnTo>
                  <a:lnTo>
                    <a:pt x="343" y="395"/>
                  </a:lnTo>
                  <a:lnTo>
                    <a:pt x="343" y="158"/>
                  </a:lnTo>
                  <a:cubicBezTo>
                    <a:pt x="343" y="109"/>
                    <a:pt x="330" y="71"/>
                    <a:pt x="302" y="43"/>
                  </a:cubicBezTo>
                  <a:close/>
                  <a:moveTo>
                    <a:pt x="278" y="219"/>
                  </a:moveTo>
                  <a:lnTo>
                    <a:pt x="278" y="219"/>
                  </a:lnTo>
                  <a:lnTo>
                    <a:pt x="278" y="251"/>
                  </a:lnTo>
                  <a:cubicBezTo>
                    <a:pt x="278" y="305"/>
                    <a:pt x="226" y="347"/>
                    <a:pt x="157" y="347"/>
                  </a:cubicBezTo>
                  <a:cubicBezTo>
                    <a:pt x="114" y="347"/>
                    <a:pt x="67" y="325"/>
                    <a:pt x="67" y="275"/>
                  </a:cubicBezTo>
                  <a:cubicBezTo>
                    <a:pt x="67" y="232"/>
                    <a:pt x="108" y="204"/>
                    <a:pt x="173" y="204"/>
                  </a:cubicBezTo>
                  <a:cubicBezTo>
                    <a:pt x="218" y="204"/>
                    <a:pt x="254" y="213"/>
                    <a:pt x="278" y="2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8" name="Freeform 20"/>
            <p:cNvSpPr>
              <a:spLocks/>
            </p:cNvSpPr>
            <p:nvPr userDrawn="1"/>
          </p:nvSpPr>
          <p:spPr bwMode="auto">
            <a:xfrm>
              <a:off x="8548689" y="4556126"/>
              <a:ext cx="241300" cy="314325"/>
            </a:xfrm>
            <a:custGeom>
              <a:avLst/>
              <a:gdLst>
                <a:gd name="T0" fmla="*/ 398 w 666"/>
                <a:gd name="T1" fmla="*/ 351 h 867"/>
                <a:gd name="T2" fmla="*/ 217 w 666"/>
                <a:gd name="T3" fmla="*/ 240 h 867"/>
                <a:gd name="T4" fmla="*/ 217 w 666"/>
                <a:gd name="T5" fmla="*/ 238 h 867"/>
                <a:gd name="T6" fmla="*/ 325 w 666"/>
                <a:gd name="T7" fmla="*/ 164 h 867"/>
                <a:gd name="T8" fmla="*/ 489 w 666"/>
                <a:gd name="T9" fmla="*/ 213 h 867"/>
                <a:gd name="T10" fmla="*/ 529 w 666"/>
                <a:gd name="T11" fmla="*/ 223 h 867"/>
                <a:gd name="T12" fmla="*/ 579 w 666"/>
                <a:gd name="T13" fmla="*/ 196 h 867"/>
                <a:gd name="T14" fmla="*/ 580 w 666"/>
                <a:gd name="T15" fmla="*/ 196 h 867"/>
                <a:gd name="T16" fmla="*/ 640 w 666"/>
                <a:gd name="T17" fmla="*/ 108 h 867"/>
                <a:gd name="T18" fmla="*/ 327 w 666"/>
                <a:gd name="T19" fmla="*/ 0 h 867"/>
                <a:gd name="T20" fmla="*/ 32 w 666"/>
                <a:gd name="T21" fmla="*/ 255 h 867"/>
                <a:gd name="T22" fmla="*/ 32 w 666"/>
                <a:gd name="T23" fmla="*/ 257 h 867"/>
                <a:gd name="T24" fmla="*/ 312 w 666"/>
                <a:gd name="T25" fmla="*/ 515 h 867"/>
                <a:gd name="T26" fmla="*/ 482 w 666"/>
                <a:gd name="T27" fmla="*/ 622 h 867"/>
                <a:gd name="T28" fmla="*/ 482 w 666"/>
                <a:gd name="T29" fmla="*/ 624 h 867"/>
                <a:gd name="T30" fmla="*/ 360 w 666"/>
                <a:gd name="T31" fmla="*/ 704 h 867"/>
                <a:gd name="T32" fmla="*/ 187 w 666"/>
                <a:gd name="T33" fmla="*/ 664 h 867"/>
                <a:gd name="T34" fmla="*/ 111 w 666"/>
                <a:gd name="T35" fmla="*/ 631 h 867"/>
                <a:gd name="T36" fmla="*/ 65 w 666"/>
                <a:gd name="T37" fmla="*/ 654 h 867"/>
                <a:gd name="T38" fmla="*/ 65 w 666"/>
                <a:gd name="T39" fmla="*/ 655 h 867"/>
                <a:gd name="T40" fmla="*/ 64 w 666"/>
                <a:gd name="T41" fmla="*/ 656 h 867"/>
                <a:gd name="T42" fmla="*/ 63 w 666"/>
                <a:gd name="T43" fmla="*/ 657 h 867"/>
                <a:gd name="T44" fmla="*/ 0 w 666"/>
                <a:gd name="T45" fmla="*/ 734 h 867"/>
                <a:gd name="T46" fmla="*/ 8 w 666"/>
                <a:gd name="T47" fmla="*/ 740 h 867"/>
                <a:gd name="T48" fmla="*/ 356 w 666"/>
                <a:gd name="T49" fmla="*/ 867 h 867"/>
                <a:gd name="T50" fmla="*/ 666 w 666"/>
                <a:gd name="T51" fmla="*/ 606 h 867"/>
                <a:gd name="T52" fmla="*/ 666 w 666"/>
                <a:gd name="T53" fmla="*/ 604 h 867"/>
                <a:gd name="T54" fmla="*/ 398 w 666"/>
                <a:gd name="T55" fmla="*/ 351 h 8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66" h="867">
                  <a:moveTo>
                    <a:pt x="398" y="351"/>
                  </a:moveTo>
                  <a:cubicBezTo>
                    <a:pt x="253" y="313"/>
                    <a:pt x="217" y="295"/>
                    <a:pt x="217" y="240"/>
                  </a:cubicBezTo>
                  <a:lnTo>
                    <a:pt x="217" y="238"/>
                  </a:lnTo>
                  <a:cubicBezTo>
                    <a:pt x="217" y="197"/>
                    <a:pt x="254" y="164"/>
                    <a:pt x="325" y="164"/>
                  </a:cubicBezTo>
                  <a:cubicBezTo>
                    <a:pt x="378" y="164"/>
                    <a:pt x="433" y="182"/>
                    <a:pt x="489" y="213"/>
                  </a:cubicBezTo>
                  <a:cubicBezTo>
                    <a:pt x="499" y="218"/>
                    <a:pt x="510" y="223"/>
                    <a:pt x="529" y="223"/>
                  </a:cubicBezTo>
                  <a:cubicBezTo>
                    <a:pt x="551" y="223"/>
                    <a:pt x="568" y="213"/>
                    <a:pt x="579" y="196"/>
                  </a:cubicBezTo>
                  <a:lnTo>
                    <a:pt x="580" y="196"/>
                  </a:lnTo>
                  <a:lnTo>
                    <a:pt x="640" y="108"/>
                  </a:lnTo>
                  <a:cubicBezTo>
                    <a:pt x="555" y="39"/>
                    <a:pt x="450" y="0"/>
                    <a:pt x="327" y="0"/>
                  </a:cubicBezTo>
                  <a:cubicBezTo>
                    <a:pt x="155" y="0"/>
                    <a:pt x="32" y="102"/>
                    <a:pt x="32" y="255"/>
                  </a:cubicBezTo>
                  <a:lnTo>
                    <a:pt x="32" y="257"/>
                  </a:lnTo>
                  <a:cubicBezTo>
                    <a:pt x="32" y="424"/>
                    <a:pt x="142" y="471"/>
                    <a:pt x="312" y="515"/>
                  </a:cubicBezTo>
                  <a:cubicBezTo>
                    <a:pt x="453" y="551"/>
                    <a:pt x="482" y="575"/>
                    <a:pt x="482" y="622"/>
                  </a:cubicBezTo>
                  <a:lnTo>
                    <a:pt x="482" y="624"/>
                  </a:lnTo>
                  <a:cubicBezTo>
                    <a:pt x="482" y="674"/>
                    <a:pt x="436" y="704"/>
                    <a:pt x="360" y="704"/>
                  </a:cubicBezTo>
                  <a:cubicBezTo>
                    <a:pt x="297" y="704"/>
                    <a:pt x="239" y="693"/>
                    <a:pt x="187" y="664"/>
                  </a:cubicBezTo>
                  <a:cubicBezTo>
                    <a:pt x="144" y="641"/>
                    <a:pt x="129" y="632"/>
                    <a:pt x="111" y="631"/>
                  </a:cubicBezTo>
                  <a:cubicBezTo>
                    <a:pt x="90" y="630"/>
                    <a:pt x="77" y="638"/>
                    <a:pt x="65" y="654"/>
                  </a:cubicBezTo>
                  <a:cubicBezTo>
                    <a:pt x="65" y="654"/>
                    <a:pt x="65" y="655"/>
                    <a:pt x="65" y="655"/>
                  </a:cubicBezTo>
                  <a:lnTo>
                    <a:pt x="64" y="656"/>
                  </a:lnTo>
                  <a:cubicBezTo>
                    <a:pt x="63" y="656"/>
                    <a:pt x="63" y="657"/>
                    <a:pt x="63" y="657"/>
                  </a:cubicBezTo>
                  <a:lnTo>
                    <a:pt x="0" y="734"/>
                  </a:lnTo>
                  <a:cubicBezTo>
                    <a:pt x="0" y="734"/>
                    <a:pt x="7" y="739"/>
                    <a:pt x="8" y="740"/>
                  </a:cubicBezTo>
                  <a:cubicBezTo>
                    <a:pt x="107" y="825"/>
                    <a:pt x="232" y="867"/>
                    <a:pt x="356" y="867"/>
                  </a:cubicBezTo>
                  <a:cubicBezTo>
                    <a:pt x="538" y="867"/>
                    <a:pt x="666" y="773"/>
                    <a:pt x="666" y="606"/>
                  </a:cubicBezTo>
                  <a:lnTo>
                    <a:pt x="666" y="604"/>
                  </a:lnTo>
                  <a:cubicBezTo>
                    <a:pt x="666" y="457"/>
                    <a:pt x="569" y="395"/>
                    <a:pt x="398" y="35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9" name="Freeform 21"/>
            <p:cNvSpPr>
              <a:spLocks/>
            </p:cNvSpPr>
            <p:nvPr userDrawn="1"/>
          </p:nvSpPr>
          <p:spPr bwMode="auto">
            <a:xfrm>
              <a:off x="8251826" y="4748214"/>
              <a:ext cx="0" cy="0"/>
            </a:xfrm>
            <a:custGeom>
              <a:avLst/>
              <a:gdLst>
                <a:gd name="T0" fmla="*/ 1 w 2"/>
                <a:gd name="T1" fmla="*/ 2 w 2"/>
                <a:gd name="T2" fmla="*/ 0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cubicBezTo>
                    <a:pt x="1" y="0"/>
                    <a:pt x="2" y="0"/>
                    <a:pt x="2" y="0"/>
                  </a:cubicBezTo>
                  <a:lnTo>
                    <a:pt x="0" y="0"/>
                  </a:ln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0" name="Freeform 22"/>
            <p:cNvSpPr>
              <a:spLocks noEditPoints="1"/>
            </p:cNvSpPr>
            <p:nvPr userDrawn="1"/>
          </p:nvSpPr>
          <p:spPr bwMode="auto">
            <a:xfrm>
              <a:off x="7789864" y="4557714"/>
              <a:ext cx="242888" cy="307975"/>
            </a:xfrm>
            <a:custGeom>
              <a:avLst/>
              <a:gdLst>
                <a:gd name="T0" fmla="*/ 345 w 667"/>
                <a:gd name="T1" fmla="*/ 0 h 848"/>
                <a:gd name="T2" fmla="*/ 81 w 667"/>
                <a:gd name="T3" fmla="*/ 0 h 848"/>
                <a:gd name="T4" fmla="*/ 78 w 667"/>
                <a:gd name="T5" fmla="*/ 0 h 848"/>
                <a:gd name="T6" fmla="*/ 0 w 667"/>
                <a:gd name="T7" fmla="*/ 69 h 848"/>
                <a:gd name="T8" fmla="*/ 0 w 667"/>
                <a:gd name="T9" fmla="*/ 91 h 848"/>
                <a:gd name="T10" fmla="*/ 0 w 667"/>
                <a:gd name="T11" fmla="*/ 848 h 848"/>
                <a:gd name="T12" fmla="*/ 186 w 667"/>
                <a:gd name="T13" fmla="*/ 848 h 848"/>
                <a:gd name="T14" fmla="*/ 186 w 667"/>
                <a:gd name="T15" fmla="*/ 590 h 848"/>
                <a:gd name="T16" fmla="*/ 326 w 667"/>
                <a:gd name="T17" fmla="*/ 590 h 848"/>
                <a:gd name="T18" fmla="*/ 667 w 667"/>
                <a:gd name="T19" fmla="*/ 294 h 848"/>
                <a:gd name="T20" fmla="*/ 667 w 667"/>
                <a:gd name="T21" fmla="*/ 291 h 848"/>
                <a:gd name="T22" fmla="*/ 345 w 667"/>
                <a:gd name="T23" fmla="*/ 0 h 848"/>
                <a:gd name="T24" fmla="*/ 479 w 667"/>
                <a:gd name="T25" fmla="*/ 297 h 848"/>
                <a:gd name="T26" fmla="*/ 479 w 667"/>
                <a:gd name="T27" fmla="*/ 297 h 848"/>
                <a:gd name="T28" fmla="*/ 332 w 667"/>
                <a:gd name="T29" fmla="*/ 425 h 848"/>
                <a:gd name="T30" fmla="*/ 186 w 667"/>
                <a:gd name="T31" fmla="*/ 425 h 848"/>
                <a:gd name="T32" fmla="*/ 186 w 667"/>
                <a:gd name="T33" fmla="*/ 167 h 848"/>
                <a:gd name="T34" fmla="*/ 329 w 667"/>
                <a:gd name="T35" fmla="*/ 167 h 848"/>
                <a:gd name="T36" fmla="*/ 479 w 667"/>
                <a:gd name="T37" fmla="*/ 295 h 848"/>
                <a:gd name="T38" fmla="*/ 479 w 667"/>
                <a:gd name="T39" fmla="*/ 297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67" h="848">
                  <a:moveTo>
                    <a:pt x="345" y="0"/>
                  </a:moveTo>
                  <a:lnTo>
                    <a:pt x="81" y="0"/>
                  </a:lnTo>
                  <a:lnTo>
                    <a:pt x="78" y="0"/>
                  </a:lnTo>
                  <a:cubicBezTo>
                    <a:pt x="38" y="1"/>
                    <a:pt x="5" y="31"/>
                    <a:pt x="0" y="69"/>
                  </a:cubicBezTo>
                  <a:lnTo>
                    <a:pt x="0" y="91"/>
                  </a:lnTo>
                  <a:lnTo>
                    <a:pt x="0" y="848"/>
                  </a:lnTo>
                  <a:lnTo>
                    <a:pt x="186" y="848"/>
                  </a:lnTo>
                  <a:lnTo>
                    <a:pt x="186" y="590"/>
                  </a:lnTo>
                  <a:lnTo>
                    <a:pt x="326" y="590"/>
                  </a:lnTo>
                  <a:cubicBezTo>
                    <a:pt x="516" y="590"/>
                    <a:pt x="667" y="489"/>
                    <a:pt x="667" y="294"/>
                  </a:cubicBezTo>
                  <a:lnTo>
                    <a:pt x="667" y="291"/>
                  </a:lnTo>
                  <a:cubicBezTo>
                    <a:pt x="667" y="119"/>
                    <a:pt x="546" y="0"/>
                    <a:pt x="345" y="0"/>
                  </a:cubicBezTo>
                  <a:close/>
                  <a:moveTo>
                    <a:pt x="479" y="297"/>
                  </a:moveTo>
                  <a:lnTo>
                    <a:pt x="479" y="297"/>
                  </a:lnTo>
                  <a:cubicBezTo>
                    <a:pt x="479" y="370"/>
                    <a:pt x="425" y="425"/>
                    <a:pt x="332" y="425"/>
                  </a:cubicBezTo>
                  <a:lnTo>
                    <a:pt x="186" y="425"/>
                  </a:lnTo>
                  <a:lnTo>
                    <a:pt x="186" y="167"/>
                  </a:lnTo>
                  <a:lnTo>
                    <a:pt x="329" y="167"/>
                  </a:lnTo>
                  <a:cubicBezTo>
                    <a:pt x="422" y="167"/>
                    <a:pt x="479" y="212"/>
                    <a:pt x="479" y="295"/>
                  </a:cubicBezTo>
                  <a:lnTo>
                    <a:pt x="479" y="297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1" name="Freeform 23"/>
            <p:cNvSpPr>
              <a:spLocks/>
            </p:cNvSpPr>
            <p:nvPr userDrawn="1"/>
          </p:nvSpPr>
          <p:spPr bwMode="auto">
            <a:xfrm>
              <a:off x="8251826" y="4748214"/>
              <a:ext cx="0" cy="0"/>
            </a:xfrm>
            <a:custGeom>
              <a:avLst/>
              <a:gdLst>
                <a:gd name="T0" fmla="*/ 1 w 2"/>
                <a:gd name="T1" fmla="*/ 2 w 2"/>
                <a:gd name="T2" fmla="*/ 0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cubicBezTo>
                    <a:pt x="1" y="0"/>
                    <a:pt x="2" y="0"/>
                    <a:pt x="2" y="0"/>
                  </a:cubicBezTo>
                  <a:lnTo>
                    <a:pt x="0" y="0"/>
                  </a:ln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2" name="Rectangle 24"/>
            <p:cNvSpPr>
              <a:spLocks noChangeArrowheads="1"/>
            </p:cNvSpPr>
            <p:nvPr userDrawn="1"/>
          </p:nvSpPr>
          <p:spPr bwMode="auto">
            <a:xfrm>
              <a:off x="8437564" y="4557714"/>
              <a:ext cx="28575" cy="309563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3" name="Freeform 25"/>
            <p:cNvSpPr>
              <a:spLocks noEditPoints="1"/>
            </p:cNvSpPr>
            <p:nvPr userDrawn="1"/>
          </p:nvSpPr>
          <p:spPr bwMode="auto">
            <a:xfrm>
              <a:off x="7434264" y="4557714"/>
              <a:ext cx="323850" cy="309563"/>
            </a:xfrm>
            <a:custGeom>
              <a:avLst/>
              <a:gdLst>
                <a:gd name="T0" fmla="*/ 532 w 894"/>
                <a:gd name="T1" fmla="*/ 0 h 849"/>
                <a:gd name="T2" fmla="*/ 425 w 894"/>
                <a:gd name="T3" fmla="*/ 0 h 849"/>
                <a:gd name="T4" fmla="*/ 402 w 894"/>
                <a:gd name="T5" fmla="*/ 0 h 849"/>
                <a:gd name="T6" fmla="*/ 345 w 894"/>
                <a:gd name="T7" fmla="*/ 38 h 849"/>
                <a:gd name="T8" fmla="*/ 337 w 894"/>
                <a:gd name="T9" fmla="*/ 56 h 849"/>
                <a:gd name="T10" fmla="*/ 0 w 894"/>
                <a:gd name="T11" fmla="*/ 849 h 849"/>
                <a:gd name="T12" fmla="*/ 189 w 894"/>
                <a:gd name="T13" fmla="*/ 849 h 849"/>
                <a:gd name="T14" fmla="*/ 266 w 894"/>
                <a:gd name="T15" fmla="*/ 660 h 849"/>
                <a:gd name="T16" fmla="*/ 623 w 894"/>
                <a:gd name="T17" fmla="*/ 660 h 849"/>
                <a:gd name="T18" fmla="*/ 680 w 894"/>
                <a:gd name="T19" fmla="*/ 799 h 849"/>
                <a:gd name="T20" fmla="*/ 751 w 894"/>
                <a:gd name="T21" fmla="*/ 849 h 849"/>
                <a:gd name="T22" fmla="*/ 894 w 894"/>
                <a:gd name="T23" fmla="*/ 849 h 849"/>
                <a:gd name="T24" fmla="*/ 532 w 894"/>
                <a:gd name="T25" fmla="*/ 0 h 849"/>
                <a:gd name="T26" fmla="*/ 333 w 894"/>
                <a:gd name="T27" fmla="*/ 496 h 849"/>
                <a:gd name="T28" fmla="*/ 333 w 894"/>
                <a:gd name="T29" fmla="*/ 496 h 849"/>
                <a:gd name="T30" fmla="*/ 445 w 894"/>
                <a:gd name="T31" fmla="*/ 223 h 849"/>
                <a:gd name="T32" fmla="*/ 556 w 894"/>
                <a:gd name="T33" fmla="*/ 496 h 849"/>
                <a:gd name="T34" fmla="*/ 333 w 894"/>
                <a:gd name="T35" fmla="*/ 496 h 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94" h="849">
                  <a:moveTo>
                    <a:pt x="532" y="0"/>
                  </a:moveTo>
                  <a:lnTo>
                    <a:pt x="425" y="0"/>
                  </a:lnTo>
                  <a:lnTo>
                    <a:pt x="402" y="0"/>
                  </a:lnTo>
                  <a:cubicBezTo>
                    <a:pt x="377" y="3"/>
                    <a:pt x="357" y="18"/>
                    <a:pt x="345" y="38"/>
                  </a:cubicBezTo>
                  <a:lnTo>
                    <a:pt x="337" y="56"/>
                  </a:lnTo>
                  <a:lnTo>
                    <a:pt x="0" y="849"/>
                  </a:lnTo>
                  <a:lnTo>
                    <a:pt x="189" y="849"/>
                  </a:lnTo>
                  <a:lnTo>
                    <a:pt x="266" y="660"/>
                  </a:lnTo>
                  <a:lnTo>
                    <a:pt x="623" y="660"/>
                  </a:lnTo>
                  <a:lnTo>
                    <a:pt x="680" y="799"/>
                  </a:lnTo>
                  <a:cubicBezTo>
                    <a:pt x="690" y="828"/>
                    <a:pt x="718" y="849"/>
                    <a:pt x="751" y="849"/>
                  </a:cubicBezTo>
                  <a:cubicBezTo>
                    <a:pt x="752" y="849"/>
                    <a:pt x="894" y="849"/>
                    <a:pt x="894" y="849"/>
                  </a:cubicBezTo>
                  <a:lnTo>
                    <a:pt x="532" y="0"/>
                  </a:lnTo>
                  <a:close/>
                  <a:moveTo>
                    <a:pt x="333" y="496"/>
                  </a:moveTo>
                  <a:lnTo>
                    <a:pt x="333" y="496"/>
                  </a:lnTo>
                  <a:lnTo>
                    <a:pt x="445" y="223"/>
                  </a:lnTo>
                  <a:lnTo>
                    <a:pt x="556" y="496"/>
                  </a:lnTo>
                  <a:lnTo>
                    <a:pt x="333" y="49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4" name="Freeform 26"/>
            <p:cNvSpPr>
              <a:spLocks noEditPoints="1"/>
            </p:cNvSpPr>
            <p:nvPr userDrawn="1"/>
          </p:nvSpPr>
          <p:spPr bwMode="auto">
            <a:xfrm>
              <a:off x="9129714" y="4557714"/>
              <a:ext cx="322263" cy="309563"/>
            </a:xfrm>
            <a:custGeom>
              <a:avLst/>
              <a:gdLst>
                <a:gd name="T0" fmla="*/ 893 w 893"/>
                <a:gd name="T1" fmla="*/ 849 h 849"/>
                <a:gd name="T2" fmla="*/ 532 w 893"/>
                <a:gd name="T3" fmla="*/ 0 h 849"/>
                <a:gd name="T4" fmla="*/ 425 w 893"/>
                <a:gd name="T5" fmla="*/ 0 h 849"/>
                <a:gd name="T6" fmla="*/ 401 w 893"/>
                <a:gd name="T7" fmla="*/ 0 h 849"/>
                <a:gd name="T8" fmla="*/ 345 w 893"/>
                <a:gd name="T9" fmla="*/ 38 h 849"/>
                <a:gd name="T10" fmla="*/ 337 w 893"/>
                <a:gd name="T11" fmla="*/ 56 h 849"/>
                <a:gd name="T12" fmla="*/ 0 w 893"/>
                <a:gd name="T13" fmla="*/ 849 h 849"/>
                <a:gd name="T14" fmla="*/ 189 w 893"/>
                <a:gd name="T15" fmla="*/ 849 h 849"/>
                <a:gd name="T16" fmla="*/ 266 w 893"/>
                <a:gd name="T17" fmla="*/ 660 h 849"/>
                <a:gd name="T18" fmla="*/ 622 w 893"/>
                <a:gd name="T19" fmla="*/ 660 h 849"/>
                <a:gd name="T20" fmla="*/ 679 w 893"/>
                <a:gd name="T21" fmla="*/ 799 h 849"/>
                <a:gd name="T22" fmla="*/ 751 w 893"/>
                <a:gd name="T23" fmla="*/ 849 h 849"/>
                <a:gd name="T24" fmla="*/ 893 w 893"/>
                <a:gd name="T25" fmla="*/ 849 h 849"/>
                <a:gd name="T26" fmla="*/ 332 w 893"/>
                <a:gd name="T27" fmla="*/ 496 h 849"/>
                <a:gd name="T28" fmla="*/ 332 w 893"/>
                <a:gd name="T29" fmla="*/ 496 h 849"/>
                <a:gd name="T30" fmla="*/ 444 w 893"/>
                <a:gd name="T31" fmla="*/ 223 h 849"/>
                <a:gd name="T32" fmla="*/ 556 w 893"/>
                <a:gd name="T33" fmla="*/ 496 h 849"/>
                <a:gd name="T34" fmla="*/ 332 w 893"/>
                <a:gd name="T35" fmla="*/ 496 h 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93" h="849">
                  <a:moveTo>
                    <a:pt x="893" y="849"/>
                  </a:moveTo>
                  <a:lnTo>
                    <a:pt x="532" y="0"/>
                  </a:lnTo>
                  <a:lnTo>
                    <a:pt x="425" y="0"/>
                  </a:lnTo>
                  <a:lnTo>
                    <a:pt x="401" y="0"/>
                  </a:lnTo>
                  <a:cubicBezTo>
                    <a:pt x="377" y="3"/>
                    <a:pt x="357" y="18"/>
                    <a:pt x="345" y="38"/>
                  </a:cubicBezTo>
                  <a:lnTo>
                    <a:pt x="337" y="56"/>
                  </a:lnTo>
                  <a:lnTo>
                    <a:pt x="0" y="849"/>
                  </a:lnTo>
                  <a:lnTo>
                    <a:pt x="189" y="849"/>
                  </a:lnTo>
                  <a:lnTo>
                    <a:pt x="266" y="660"/>
                  </a:lnTo>
                  <a:lnTo>
                    <a:pt x="622" y="660"/>
                  </a:lnTo>
                  <a:lnTo>
                    <a:pt x="679" y="799"/>
                  </a:lnTo>
                  <a:cubicBezTo>
                    <a:pt x="690" y="828"/>
                    <a:pt x="718" y="849"/>
                    <a:pt x="751" y="849"/>
                  </a:cubicBezTo>
                  <a:cubicBezTo>
                    <a:pt x="752" y="849"/>
                    <a:pt x="893" y="849"/>
                    <a:pt x="893" y="849"/>
                  </a:cubicBezTo>
                  <a:close/>
                  <a:moveTo>
                    <a:pt x="332" y="496"/>
                  </a:moveTo>
                  <a:lnTo>
                    <a:pt x="332" y="496"/>
                  </a:lnTo>
                  <a:lnTo>
                    <a:pt x="444" y="223"/>
                  </a:lnTo>
                  <a:lnTo>
                    <a:pt x="556" y="496"/>
                  </a:lnTo>
                  <a:lnTo>
                    <a:pt x="332" y="49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5" name="Freeform 27"/>
            <p:cNvSpPr>
              <a:spLocks/>
            </p:cNvSpPr>
            <p:nvPr userDrawn="1"/>
          </p:nvSpPr>
          <p:spPr bwMode="auto">
            <a:xfrm>
              <a:off x="8054976" y="4554539"/>
              <a:ext cx="290513" cy="317500"/>
            </a:xfrm>
            <a:custGeom>
              <a:avLst/>
              <a:gdLst>
                <a:gd name="T0" fmla="*/ 529 w 803"/>
                <a:gd name="T1" fmla="*/ 373 h 872"/>
                <a:gd name="T2" fmla="*/ 437 w 803"/>
                <a:gd name="T3" fmla="*/ 372 h 872"/>
                <a:gd name="T4" fmla="*/ 437 w 803"/>
                <a:gd name="T5" fmla="*/ 465 h 872"/>
                <a:gd name="T6" fmla="*/ 437 w 803"/>
                <a:gd name="T7" fmla="*/ 465 h 872"/>
                <a:gd name="T8" fmla="*/ 505 w 803"/>
                <a:gd name="T9" fmla="*/ 533 h 872"/>
                <a:gd name="T10" fmla="*/ 505 w 803"/>
                <a:gd name="T11" fmla="*/ 533 h 872"/>
                <a:gd name="T12" fmla="*/ 506 w 803"/>
                <a:gd name="T13" fmla="*/ 533 h 872"/>
                <a:gd name="T14" fmla="*/ 506 w 803"/>
                <a:gd name="T15" fmla="*/ 533 h 872"/>
                <a:gd name="T16" fmla="*/ 623 w 803"/>
                <a:gd name="T17" fmla="*/ 533 h 872"/>
                <a:gd name="T18" fmla="*/ 623 w 803"/>
                <a:gd name="T19" fmla="*/ 653 h 872"/>
                <a:gd name="T20" fmla="*/ 449 w 803"/>
                <a:gd name="T21" fmla="*/ 704 h 872"/>
                <a:gd name="T22" fmla="*/ 193 w 803"/>
                <a:gd name="T23" fmla="*/ 436 h 872"/>
                <a:gd name="T24" fmla="*/ 193 w 803"/>
                <a:gd name="T25" fmla="*/ 434 h 872"/>
                <a:gd name="T26" fmla="*/ 435 w 803"/>
                <a:gd name="T27" fmla="*/ 171 h 872"/>
                <a:gd name="T28" fmla="*/ 588 w 803"/>
                <a:gd name="T29" fmla="*/ 209 h 872"/>
                <a:gd name="T30" fmla="*/ 643 w 803"/>
                <a:gd name="T31" fmla="*/ 230 h 872"/>
                <a:gd name="T32" fmla="*/ 702 w 803"/>
                <a:gd name="T33" fmla="*/ 201 h 872"/>
                <a:gd name="T34" fmla="*/ 714 w 803"/>
                <a:gd name="T35" fmla="*/ 187 h 872"/>
                <a:gd name="T36" fmla="*/ 773 w 803"/>
                <a:gd name="T37" fmla="*/ 116 h 872"/>
                <a:gd name="T38" fmla="*/ 442 w 803"/>
                <a:gd name="T39" fmla="*/ 0 h 872"/>
                <a:gd name="T40" fmla="*/ 0 w 803"/>
                <a:gd name="T41" fmla="*/ 436 h 872"/>
                <a:gd name="T42" fmla="*/ 0 w 803"/>
                <a:gd name="T43" fmla="*/ 439 h 872"/>
                <a:gd name="T44" fmla="*/ 443 w 803"/>
                <a:gd name="T45" fmla="*/ 872 h 872"/>
                <a:gd name="T46" fmla="*/ 803 w 803"/>
                <a:gd name="T47" fmla="*/ 739 h 872"/>
                <a:gd name="T48" fmla="*/ 803 w 803"/>
                <a:gd name="T49" fmla="*/ 373 h 872"/>
                <a:gd name="T50" fmla="*/ 529 w 803"/>
                <a:gd name="T51" fmla="*/ 373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803" h="872">
                  <a:moveTo>
                    <a:pt x="529" y="373"/>
                  </a:moveTo>
                  <a:lnTo>
                    <a:pt x="437" y="372"/>
                  </a:lnTo>
                  <a:lnTo>
                    <a:pt x="437" y="465"/>
                  </a:lnTo>
                  <a:lnTo>
                    <a:pt x="437" y="465"/>
                  </a:lnTo>
                  <a:cubicBezTo>
                    <a:pt x="438" y="502"/>
                    <a:pt x="468" y="533"/>
                    <a:pt x="505" y="533"/>
                  </a:cubicBezTo>
                  <a:lnTo>
                    <a:pt x="505" y="533"/>
                  </a:lnTo>
                  <a:cubicBezTo>
                    <a:pt x="505" y="533"/>
                    <a:pt x="505" y="533"/>
                    <a:pt x="506" y="533"/>
                  </a:cubicBezTo>
                  <a:lnTo>
                    <a:pt x="506" y="533"/>
                  </a:lnTo>
                  <a:lnTo>
                    <a:pt x="623" y="533"/>
                  </a:lnTo>
                  <a:lnTo>
                    <a:pt x="623" y="653"/>
                  </a:lnTo>
                  <a:cubicBezTo>
                    <a:pt x="576" y="687"/>
                    <a:pt x="516" y="704"/>
                    <a:pt x="449" y="704"/>
                  </a:cubicBezTo>
                  <a:cubicBezTo>
                    <a:pt x="299" y="704"/>
                    <a:pt x="193" y="591"/>
                    <a:pt x="193" y="436"/>
                  </a:cubicBezTo>
                  <a:lnTo>
                    <a:pt x="193" y="434"/>
                  </a:lnTo>
                  <a:cubicBezTo>
                    <a:pt x="193" y="291"/>
                    <a:pt x="301" y="171"/>
                    <a:pt x="435" y="171"/>
                  </a:cubicBezTo>
                  <a:cubicBezTo>
                    <a:pt x="499" y="171"/>
                    <a:pt x="545" y="185"/>
                    <a:pt x="588" y="209"/>
                  </a:cubicBezTo>
                  <a:cubicBezTo>
                    <a:pt x="593" y="212"/>
                    <a:pt x="620" y="230"/>
                    <a:pt x="643" y="230"/>
                  </a:cubicBezTo>
                  <a:cubicBezTo>
                    <a:pt x="667" y="229"/>
                    <a:pt x="688" y="219"/>
                    <a:pt x="702" y="201"/>
                  </a:cubicBezTo>
                  <a:cubicBezTo>
                    <a:pt x="704" y="199"/>
                    <a:pt x="714" y="187"/>
                    <a:pt x="714" y="187"/>
                  </a:cubicBezTo>
                  <a:lnTo>
                    <a:pt x="773" y="116"/>
                  </a:lnTo>
                  <a:cubicBezTo>
                    <a:pt x="685" y="41"/>
                    <a:pt x="593" y="0"/>
                    <a:pt x="442" y="0"/>
                  </a:cubicBezTo>
                  <a:cubicBezTo>
                    <a:pt x="186" y="0"/>
                    <a:pt x="0" y="197"/>
                    <a:pt x="0" y="436"/>
                  </a:cubicBezTo>
                  <a:lnTo>
                    <a:pt x="0" y="439"/>
                  </a:lnTo>
                  <a:cubicBezTo>
                    <a:pt x="0" y="688"/>
                    <a:pt x="180" y="872"/>
                    <a:pt x="443" y="872"/>
                  </a:cubicBezTo>
                  <a:cubicBezTo>
                    <a:pt x="597" y="872"/>
                    <a:pt x="716" y="812"/>
                    <a:pt x="803" y="739"/>
                  </a:cubicBezTo>
                  <a:lnTo>
                    <a:pt x="803" y="373"/>
                  </a:lnTo>
                  <a:lnTo>
                    <a:pt x="529" y="37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6" name="Freeform 28"/>
            <p:cNvSpPr>
              <a:spLocks/>
            </p:cNvSpPr>
            <p:nvPr userDrawn="1"/>
          </p:nvSpPr>
          <p:spPr bwMode="auto">
            <a:xfrm>
              <a:off x="8820151" y="4554539"/>
              <a:ext cx="290513" cy="317500"/>
            </a:xfrm>
            <a:custGeom>
              <a:avLst/>
              <a:gdLst>
                <a:gd name="T0" fmla="*/ 529 w 803"/>
                <a:gd name="T1" fmla="*/ 373 h 872"/>
                <a:gd name="T2" fmla="*/ 437 w 803"/>
                <a:gd name="T3" fmla="*/ 372 h 872"/>
                <a:gd name="T4" fmla="*/ 437 w 803"/>
                <a:gd name="T5" fmla="*/ 465 h 872"/>
                <a:gd name="T6" fmla="*/ 437 w 803"/>
                <a:gd name="T7" fmla="*/ 465 h 872"/>
                <a:gd name="T8" fmla="*/ 506 w 803"/>
                <a:gd name="T9" fmla="*/ 533 h 872"/>
                <a:gd name="T10" fmla="*/ 506 w 803"/>
                <a:gd name="T11" fmla="*/ 533 h 872"/>
                <a:gd name="T12" fmla="*/ 506 w 803"/>
                <a:gd name="T13" fmla="*/ 533 h 872"/>
                <a:gd name="T14" fmla="*/ 506 w 803"/>
                <a:gd name="T15" fmla="*/ 533 h 872"/>
                <a:gd name="T16" fmla="*/ 506 w 803"/>
                <a:gd name="T17" fmla="*/ 533 h 872"/>
                <a:gd name="T18" fmla="*/ 624 w 803"/>
                <a:gd name="T19" fmla="*/ 533 h 872"/>
                <a:gd name="T20" fmla="*/ 624 w 803"/>
                <a:gd name="T21" fmla="*/ 653 h 872"/>
                <a:gd name="T22" fmla="*/ 449 w 803"/>
                <a:gd name="T23" fmla="*/ 704 h 872"/>
                <a:gd name="T24" fmla="*/ 194 w 803"/>
                <a:gd name="T25" fmla="*/ 436 h 872"/>
                <a:gd name="T26" fmla="*/ 194 w 803"/>
                <a:gd name="T27" fmla="*/ 434 h 872"/>
                <a:gd name="T28" fmla="*/ 436 w 803"/>
                <a:gd name="T29" fmla="*/ 171 h 872"/>
                <a:gd name="T30" fmla="*/ 588 w 803"/>
                <a:gd name="T31" fmla="*/ 209 h 872"/>
                <a:gd name="T32" fmla="*/ 644 w 803"/>
                <a:gd name="T33" fmla="*/ 230 h 872"/>
                <a:gd name="T34" fmla="*/ 702 w 803"/>
                <a:gd name="T35" fmla="*/ 201 h 872"/>
                <a:gd name="T36" fmla="*/ 714 w 803"/>
                <a:gd name="T37" fmla="*/ 187 h 872"/>
                <a:gd name="T38" fmla="*/ 773 w 803"/>
                <a:gd name="T39" fmla="*/ 116 h 872"/>
                <a:gd name="T40" fmla="*/ 442 w 803"/>
                <a:gd name="T41" fmla="*/ 0 h 872"/>
                <a:gd name="T42" fmla="*/ 0 w 803"/>
                <a:gd name="T43" fmla="*/ 436 h 872"/>
                <a:gd name="T44" fmla="*/ 0 w 803"/>
                <a:gd name="T45" fmla="*/ 439 h 872"/>
                <a:gd name="T46" fmla="*/ 443 w 803"/>
                <a:gd name="T47" fmla="*/ 872 h 872"/>
                <a:gd name="T48" fmla="*/ 803 w 803"/>
                <a:gd name="T49" fmla="*/ 739 h 872"/>
                <a:gd name="T50" fmla="*/ 803 w 803"/>
                <a:gd name="T51" fmla="*/ 373 h 872"/>
                <a:gd name="T52" fmla="*/ 529 w 803"/>
                <a:gd name="T53" fmla="*/ 373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803" h="872">
                  <a:moveTo>
                    <a:pt x="529" y="373"/>
                  </a:moveTo>
                  <a:lnTo>
                    <a:pt x="437" y="372"/>
                  </a:lnTo>
                  <a:lnTo>
                    <a:pt x="437" y="465"/>
                  </a:lnTo>
                  <a:lnTo>
                    <a:pt x="437" y="465"/>
                  </a:lnTo>
                  <a:cubicBezTo>
                    <a:pt x="438" y="502"/>
                    <a:pt x="468" y="533"/>
                    <a:pt x="506" y="533"/>
                  </a:cubicBezTo>
                  <a:lnTo>
                    <a:pt x="506" y="533"/>
                  </a:lnTo>
                  <a:lnTo>
                    <a:pt x="506" y="533"/>
                  </a:lnTo>
                  <a:lnTo>
                    <a:pt x="506" y="533"/>
                  </a:lnTo>
                  <a:lnTo>
                    <a:pt x="506" y="533"/>
                  </a:lnTo>
                  <a:lnTo>
                    <a:pt x="624" y="533"/>
                  </a:lnTo>
                  <a:lnTo>
                    <a:pt x="624" y="653"/>
                  </a:lnTo>
                  <a:cubicBezTo>
                    <a:pt x="577" y="687"/>
                    <a:pt x="516" y="704"/>
                    <a:pt x="449" y="704"/>
                  </a:cubicBezTo>
                  <a:cubicBezTo>
                    <a:pt x="300" y="704"/>
                    <a:pt x="194" y="591"/>
                    <a:pt x="194" y="436"/>
                  </a:cubicBezTo>
                  <a:lnTo>
                    <a:pt x="194" y="434"/>
                  </a:lnTo>
                  <a:cubicBezTo>
                    <a:pt x="194" y="291"/>
                    <a:pt x="301" y="171"/>
                    <a:pt x="436" y="171"/>
                  </a:cubicBezTo>
                  <a:cubicBezTo>
                    <a:pt x="499" y="171"/>
                    <a:pt x="546" y="185"/>
                    <a:pt x="588" y="209"/>
                  </a:cubicBezTo>
                  <a:cubicBezTo>
                    <a:pt x="593" y="212"/>
                    <a:pt x="620" y="230"/>
                    <a:pt x="644" y="230"/>
                  </a:cubicBezTo>
                  <a:cubicBezTo>
                    <a:pt x="667" y="229"/>
                    <a:pt x="688" y="219"/>
                    <a:pt x="702" y="201"/>
                  </a:cubicBezTo>
                  <a:cubicBezTo>
                    <a:pt x="704" y="199"/>
                    <a:pt x="714" y="187"/>
                    <a:pt x="714" y="187"/>
                  </a:cubicBezTo>
                  <a:lnTo>
                    <a:pt x="773" y="116"/>
                  </a:lnTo>
                  <a:cubicBezTo>
                    <a:pt x="685" y="41"/>
                    <a:pt x="593" y="0"/>
                    <a:pt x="442" y="0"/>
                  </a:cubicBezTo>
                  <a:cubicBezTo>
                    <a:pt x="186" y="0"/>
                    <a:pt x="0" y="197"/>
                    <a:pt x="0" y="436"/>
                  </a:cubicBezTo>
                  <a:lnTo>
                    <a:pt x="0" y="439"/>
                  </a:lnTo>
                  <a:cubicBezTo>
                    <a:pt x="0" y="688"/>
                    <a:pt x="180" y="872"/>
                    <a:pt x="443" y="872"/>
                  </a:cubicBezTo>
                  <a:cubicBezTo>
                    <a:pt x="597" y="872"/>
                    <a:pt x="716" y="812"/>
                    <a:pt x="803" y="739"/>
                  </a:cubicBezTo>
                  <a:lnTo>
                    <a:pt x="803" y="373"/>
                  </a:lnTo>
                  <a:lnTo>
                    <a:pt x="529" y="37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7" name="Oval 29"/>
            <p:cNvSpPr>
              <a:spLocks noChangeArrowheads="1"/>
            </p:cNvSpPr>
            <p:nvPr userDrawn="1"/>
          </p:nvSpPr>
          <p:spPr bwMode="auto">
            <a:xfrm>
              <a:off x="6775451" y="4770439"/>
              <a:ext cx="100013" cy="10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8" name="Oval 30"/>
            <p:cNvSpPr>
              <a:spLocks noChangeArrowheads="1"/>
            </p:cNvSpPr>
            <p:nvPr userDrawn="1"/>
          </p:nvSpPr>
          <p:spPr bwMode="auto">
            <a:xfrm>
              <a:off x="6910389" y="4770439"/>
              <a:ext cx="101600" cy="10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9" name="Oval 31"/>
            <p:cNvSpPr>
              <a:spLocks noChangeArrowheads="1"/>
            </p:cNvSpPr>
            <p:nvPr userDrawn="1"/>
          </p:nvSpPr>
          <p:spPr bwMode="auto">
            <a:xfrm>
              <a:off x="6910389" y="4633914"/>
              <a:ext cx="101600" cy="10001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0" name="Oval 32"/>
            <p:cNvSpPr>
              <a:spLocks noChangeArrowheads="1"/>
            </p:cNvSpPr>
            <p:nvPr userDrawn="1"/>
          </p:nvSpPr>
          <p:spPr bwMode="auto">
            <a:xfrm>
              <a:off x="7046914" y="4770439"/>
              <a:ext cx="100013" cy="10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1" name="Oval 33"/>
            <p:cNvSpPr>
              <a:spLocks noChangeArrowheads="1"/>
            </p:cNvSpPr>
            <p:nvPr userDrawn="1"/>
          </p:nvSpPr>
          <p:spPr bwMode="auto">
            <a:xfrm>
              <a:off x="7046914" y="4633914"/>
              <a:ext cx="100013" cy="10001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2" name="Oval 34"/>
            <p:cNvSpPr>
              <a:spLocks noChangeArrowheads="1"/>
            </p:cNvSpPr>
            <p:nvPr userDrawn="1"/>
          </p:nvSpPr>
          <p:spPr bwMode="auto">
            <a:xfrm>
              <a:off x="7046914" y="4495801"/>
              <a:ext cx="100013" cy="10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3" name="Oval 35"/>
            <p:cNvSpPr>
              <a:spLocks noChangeArrowheads="1"/>
            </p:cNvSpPr>
            <p:nvPr userDrawn="1"/>
          </p:nvSpPr>
          <p:spPr bwMode="auto">
            <a:xfrm>
              <a:off x="7183439" y="4770439"/>
              <a:ext cx="100013" cy="10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4" name="Oval 36"/>
            <p:cNvSpPr>
              <a:spLocks noChangeArrowheads="1"/>
            </p:cNvSpPr>
            <p:nvPr userDrawn="1"/>
          </p:nvSpPr>
          <p:spPr bwMode="auto">
            <a:xfrm>
              <a:off x="7183439" y="4633914"/>
              <a:ext cx="100013" cy="10001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5" name="Oval 37"/>
            <p:cNvSpPr>
              <a:spLocks noChangeArrowheads="1"/>
            </p:cNvSpPr>
            <p:nvPr userDrawn="1"/>
          </p:nvSpPr>
          <p:spPr bwMode="auto">
            <a:xfrm>
              <a:off x="7183439" y="4495801"/>
              <a:ext cx="100013" cy="10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6" name="Oval 38"/>
            <p:cNvSpPr>
              <a:spLocks noChangeArrowheads="1"/>
            </p:cNvSpPr>
            <p:nvPr userDrawn="1"/>
          </p:nvSpPr>
          <p:spPr bwMode="auto">
            <a:xfrm>
              <a:off x="7183439" y="4359276"/>
              <a:ext cx="100013" cy="10001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</p:grpSp>
    </p:spTree>
    <p:extLst>
      <p:ext uri="{BB962C8B-B14F-4D97-AF65-F5344CB8AC3E}">
        <p14:creationId xmlns:p14="http://schemas.microsoft.com/office/powerpoint/2010/main" val="36815834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44">
          <p15:clr>
            <a:srgbClr val="9FCC3B"/>
          </p15:clr>
        </p15:guide>
        <p15:guide id="2" orient="horz" pos="2404">
          <p15:clr>
            <a:srgbClr val="9FCC3B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/>
          <p:cNvSpPr>
            <a:spLocks noGrp="1"/>
          </p:cNvSpPr>
          <p:nvPr>
            <p:ph type="body" sz="quarter" idx="13"/>
          </p:nvPr>
        </p:nvSpPr>
        <p:spPr>
          <a:xfrm>
            <a:off x="0" y="0"/>
            <a:ext cx="9144000" cy="5143500"/>
          </a:xfrm>
          <a:solidFill>
            <a:schemeClr val="accent5"/>
          </a:solidFill>
        </p:spPr>
        <p:txBody>
          <a:bodyPr/>
          <a:lstStyle>
            <a:lvl1pPr>
              <a:defRPr sz="300">
                <a:solidFill>
                  <a:schemeClr val="accent5"/>
                </a:solidFill>
              </a:defRPr>
            </a:lvl1pPr>
            <a:lvl2pPr>
              <a:defRPr sz="300"/>
            </a:lvl2pPr>
            <a:lvl3pPr>
              <a:defRPr sz="300"/>
            </a:lvl3pPr>
            <a:lvl4pPr>
              <a:defRPr sz="300"/>
            </a:lvl4pPr>
            <a:lvl5pPr>
              <a:defRPr sz="300"/>
            </a:lvl5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134561" y="1156990"/>
            <a:ext cx="9009439" cy="1607159"/>
          </a:xfrm>
          <a:noFill/>
          <a:ln>
            <a:noFill/>
          </a:ln>
        </p:spPr>
        <p:txBody>
          <a:bodyPr lIns="184702" tIns="123134" rIns="184702" bIns="123134" anchor="ctr"/>
          <a:lstStyle>
            <a:lvl1pPr algn="l">
              <a:spcBef>
                <a:spcPts val="342"/>
              </a:spcBef>
              <a:spcAft>
                <a:spcPts val="342"/>
              </a:spcAft>
              <a:defRPr sz="3400" b="0" cap="none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0" name="Rechteck 9"/>
          <p:cNvSpPr/>
          <p:nvPr userDrawn="1"/>
        </p:nvSpPr>
        <p:spPr>
          <a:xfrm>
            <a:off x="0" y="1232451"/>
            <a:ext cx="134561" cy="160698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07836" tIns="326306" rIns="0" bIns="0" rtlCol="0" anchor="t" anchorCtr="0"/>
          <a:lstStyle/>
          <a:p>
            <a:endParaRPr lang="de-DE" sz="380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11" name="Textplatzhalter 5"/>
          <p:cNvSpPr>
            <a:spLocks noGrp="1"/>
          </p:cNvSpPr>
          <p:nvPr>
            <p:ph type="body" sz="quarter" idx="14"/>
          </p:nvPr>
        </p:nvSpPr>
        <p:spPr>
          <a:xfrm>
            <a:off x="-1" y="1156990"/>
            <a:ext cx="144000" cy="1607159"/>
          </a:xfrm>
          <a:solidFill>
            <a:schemeClr val="accent6"/>
          </a:solidFill>
        </p:spPr>
        <p:txBody>
          <a:bodyPr/>
          <a:lstStyle>
            <a:lvl1pPr>
              <a:defRPr sz="300">
                <a:solidFill>
                  <a:schemeClr val="accent5"/>
                </a:solidFill>
              </a:defRPr>
            </a:lvl1pPr>
            <a:lvl2pPr>
              <a:defRPr sz="300"/>
            </a:lvl2pPr>
            <a:lvl3pPr>
              <a:defRPr sz="300"/>
            </a:lvl3pPr>
            <a:lvl4pPr>
              <a:defRPr sz="300"/>
            </a:lvl4pPr>
            <a:lvl5pPr>
              <a:defRPr sz="300"/>
            </a:lvl5pPr>
          </a:lstStyle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091429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44">
          <p15:clr>
            <a:srgbClr val="9FCC3B"/>
          </p15:clr>
        </p15:guide>
        <p15:guide id="2" orient="horz" pos="2404">
          <p15:clr>
            <a:srgbClr val="9FCC3B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70A21-A26B-4ACD-817D-43AE588B34B5}" type="datetime1">
              <a:rPr lang="de-CH" smtClean="0"/>
              <a:t>21.03.2023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APG|SGA Out of Home Media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9098-C545-8644-9F2C-F1C3812C33E3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Inhaltsplatzhalter 9"/>
          <p:cNvSpPr>
            <a:spLocks noGrp="1"/>
          </p:cNvSpPr>
          <p:nvPr>
            <p:ph sz="quarter" idx="14"/>
          </p:nvPr>
        </p:nvSpPr>
        <p:spPr>
          <a:xfrm>
            <a:off x="336471" y="1276351"/>
            <a:ext cx="2621915" cy="3483908"/>
          </a:xfrm>
          <a:solidFill>
            <a:schemeClr val="bg2"/>
          </a:solidFill>
          <a:ln>
            <a:noFill/>
          </a:ln>
        </p:spPr>
        <p:txBody>
          <a:bodyPr lIns="184702" tIns="123134" rIns="184702" bIns="123134"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2" name="Inhaltsplatzhalter 11"/>
          <p:cNvSpPr>
            <a:spLocks noGrp="1"/>
          </p:cNvSpPr>
          <p:nvPr>
            <p:ph sz="quarter" idx="15"/>
          </p:nvPr>
        </p:nvSpPr>
        <p:spPr>
          <a:xfrm>
            <a:off x="3227322" y="1276351"/>
            <a:ext cx="2689820" cy="3497262"/>
          </a:xfrm>
          <a:solidFill>
            <a:schemeClr val="accent5"/>
          </a:solidFill>
          <a:ln>
            <a:noFill/>
          </a:ln>
        </p:spPr>
        <p:txBody>
          <a:bodyPr lIns="184702" tIns="123134" rIns="184702" bIns="123134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4" name="Inhaltsplatzhalter 13"/>
          <p:cNvSpPr>
            <a:spLocks noGrp="1"/>
          </p:cNvSpPr>
          <p:nvPr>
            <p:ph sz="quarter" idx="16"/>
          </p:nvPr>
        </p:nvSpPr>
        <p:spPr>
          <a:xfrm>
            <a:off x="6185429" y="1276351"/>
            <a:ext cx="2622100" cy="3497262"/>
          </a:xfrm>
          <a:solidFill>
            <a:schemeClr val="bg1"/>
          </a:solidFill>
          <a:ln w="3175" cmpd="sng">
            <a:solidFill>
              <a:schemeClr val="accent2"/>
            </a:solidFill>
          </a:ln>
        </p:spPr>
        <p:txBody>
          <a:bodyPr lIns="184702" tIns="123134" rIns="184702" bIns="123134"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3330384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DC123-41C7-458A-A7AB-F0CA7BE2F181}" type="datetime1">
              <a:rPr lang="de-CH" smtClean="0"/>
              <a:t>21.03.2023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APG|SGA Out of Home Media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9098-C545-8644-9F2C-F1C3812C33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40406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0" y="0"/>
            <a:ext cx="9144000" cy="117887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07836" tIns="326306" rIns="0" bIns="0" rtlCol="0" anchor="t" anchorCtr="0"/>
          <a:lstStyle/>
          <a:p>
            <a:r>
              <a:rPr lang="de-DE" sz="3800" dirty="0">
                <a:solidFill>
                  <a:schemeClr val="bg1"/>
                </a:solidFill>
                <a:cs typeface="Arial"/>
              </a:rPr>
              <a:t>  </a:t>
            </a: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D9EDD-8D47-4158-807E-B8CCA1A6A5CC}" type="datetime1">
              <a:rPr lang="de-CH" smtClean="0"/>
              <a:t>21.03.2023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APG|SGA Out of Home Media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9098-C545-8644-9F2C-F1C3812C33E3}" type="slidenum">
              <a:rPr lang="de-DE" smtClean="0"/>
              <a:t>‹Nr.›</a:t>
            </a:fld>
            <a:endParaRPr lang="de-DE"/>
          </a:p>
        </p:txBody>
      </p:sp>
      <p:sp>
        <p:nvSpPr>
          <p:cNvPr id="5" name="Rechteck 4"/>
          <p:cNvSpPr/>
          <p:nvPr userDrawn="1"/>
        </p:nvSpPr>
        <p:spPr>
          <a:xfrm>
            <a:off x="-1" y="0"/>
            <a:ext cx="144000" cy="14400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07836" tIns="326306" rIns="0" bIns="0" rtlCol="0" anchor="t" anchorCtr="0"/>
          <a:lstStyle/>
          <a:p>
            <a:r>
              <a:rPr lang="de-DE" sz="3800" dirty="0">
                <a:solidFill>
                  <a:schemeClr val="bg1"/>
                </a:solidFill>
                <a:cs typeface="Arial"/>
              </a:rPr>
              <a:t>  </a:t>
            </a:r>
          </a:p>
        </p:txBody>
      </p:sp>
      <p:sp>
        <p:nvSpPr>
          <p:cNvPr id="6" name="Rechteck 5"/>
          <p:cNvSpPr/>
          <p:nvPr userDrawn="1"/>
        </p:nvSpPr>
        <p:spPr>
          <a:xfrm>
            <a:off x="143999" y="0"/>
            <a:ext cx="9000001" cy="144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07836" tIns="326306" rIns="0" bIns="0" rtlCol="0" anchor="t" anchorCtr="0"/>
          <a:lstStyle/>
          <a:p>
            <a:r>
              <a:rPr lang="de-DE" sz="3800" dirty="0">
                <a:solidFill>
                  <a:schemeClr val="bg1"/>
                </a:solidFill>
                <a:cs typeface="Arial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80529501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elfoli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00004018_TMA_2160p">
            <a:hlinkClick r:id="" action="ppaction://media"/>
            <a:extLst>
              <a:ext uri="{FF2B5EF4-FFF2-40B4-BE49-F238E27FC236}">
                <a16:creationId xmlns:a16="http://schemas.microsoft.com/office/drawing/2014/main" id="{7B6B7C50-3AB7-4FC9-9744-4D001795D5FC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2" name="Rechteck 41">
            <a:extLst>
              <a:ext uri="{FF2B5EF4-FFF2-40B4-BE49-F238E27FC236}">
                <a16:creationId xmlns:a16="http://schemas.microsoft.com/office/drawing/2014/main" id="{B179E93D-A4DA-48AA-9D7D-2D635E05464B}"/>
              </a:ext>
            </a:extLst>
          </p:cNvPr>
          <p:cNvSpPr/>
          <p:nvPr userDrawn="1"/>
        </p:nvSpPr>
        <p:spPr>
          <a:xfrm>
            <a:off x="-7374" y="-7374"/>
            <a:ext cx="9151374" cy="5154561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0" tIns="381600" rIns="0" bIns="0" rtlCol="0" anchor="t" anchorCtr="0"/>
          <a:lstStyle/>
          <a:p>
            <a:endParaRPr lang="de-DE" sz="440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561" y="1156990"/>
            <a:ext cx="9009439" cy="1606809"/>
          </a:xfrm>
          <a:noFill/>
        </p:spPr>
        <p:txBody>
          <a:bodyPr lIns="184702" tIns="123134" bIns="123134" anchor="ctr"/>
          <a:lstStyle>
            <a:lvl1pPr algn="l">
              <a:defRPr sz="3400" b="0" cap="none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7" name="Rechteck 6"/>
          <p:cNvSpPr/>
          <p:nvPr userDrawn="1"/>
        </p:nvSpPr>
        <p:spPr>
          <a:xfrm>
            <a:off x="0" y="1156990"/>
            <a:ext cx="134561" cy="162000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07836" tIns="326306" rIns="0" bIns="0" rtlCol="0" anchor="t" anchorCtr="0"/>
          <a:lstStyle/>
          <a:p>
            <a:endParaRPr lang="de-DE" sz="380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11" name="Bildplatzhalter 10"/>
          <p:cNvSpPr>
            <a:spLocks noGrp="1"/>
          </p:cNvSpPr>
          <p:nvPr>
            <p:ph type="pic" sz="quarter" idx="13"/>
          </p:nvPr>
        </p:nvSpPr>
        <p:spPr>
          <a:xfrm>
            <a:off x="4706144" y="1157562"/>
            <a:ext cx="4437856" cy="1606236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grpSp>
        <p:nvGrpSpPr>
          <p:cNvPr id="41" name="Gruppieren 40"/>
          <p:cNvGrpSpPr/>
          <p:nvPr userDrawn="1"/>
        </p:nvGrpSpPr>
        <p:grpSpPr>
          <a:xfrm>
            <a:off x="6883709" y="4341510"/>
            <a:ext cx="1919456" cy="606504"/>
            <a:chOff x="6769101" y="4359276"/>
            <a:chExt cx="2682876" cy="847726"/>
          </a:xfrm>
          <a:solidFill>
            <a:schemeClr val="bg1"/>
          </a:solidFill>
        </p:grpSpPr>
        <p:sp>
          <p:nvSpPr>
            <p:cNvPr id="50" name="Freeform 5"/>
            <p:cNvSpPr>
              <a:spLocks noEditPoints="1"/>
            </p:cNvSpPr>
            <p:nvPr userDrawn="1"/>
          </p:nvSpPr>
          <p:spPr bwMode="auto">
            <a:xfrm>
              <a:off x="6769101" y="5010151"/>
              <a:ext cx="193675" cy="196850"/>
            </a:xfrm>
            <a:custGeom>
              <a:avLst/>
              <a:gdLst>
                <a:gd name="T0" fmla="*/ 267 w 533"/>
                <a:gd name="T1" fmla="*/ 0 h 540"/>
                <a:gd name="T2" fmla="*/ 0 w 533"/>
                <a:gd name="T3" fmla="*/ 272 h 540"/>
                <a:gd name="T4" fmla="*/ 266 w 533"/>
                <a:gd name="T5" fmla="*/ 540 h 540"/>
                <a:gd name="T6" fmla="*/ 531 w 533"/>
                <a:gd name="T7" fmla="*/ 274 h 540"/>
                <a:gd name="T8" fmla="*/ 533 w 533"/>
                <a:gd name="T9" fmla="*/ 269 h 540"/>
                <a:gd name="T10" fmla="*/ 267 w 533"/>
                <a:gd name="T11" fmla="*/ 0 h 540"/>
                <a:gd name="T12" fmla="*/ 267 w 533"/>
                <a:gd name="T13" fmla="*/ 477 h 540"/>
                <a:gd name="T14" fmla="*/ 267 w 533"/>
                <a:gd name="T15" fmla="*/ 477 h 540"/>
                <a:gd name="T16" fmla="*/ 71 w 533"/>
                <a:gd name="T17" fmla="*/ 269 h 540"/>
                <a:gd name="T18" fmla="*/ 266 w 533"/>
                <a:gd name="T19" fmla="*/ 64 h 540"/>
                <a:gd name="T20" fmla="*/ 463 w 533"/>
                <a:gd name="T21" fmla="*/ 272 h 540"/>
                <a:gd name="T22" fmla="*/ 267 w 533"/>
                <a:gd name="T23" fmla="*/ 477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3" h="540">
                  <a:moveTo>
                    <a:pt x="267" y="0"/>
                  </a:moveTo>
                  <a:cubicBezTo>
                    <a:pt x="118" y="0"/>
                    <a:pt x="0" y="119"/>
                    <a:pt x="0" y="272"/>
                  </a:cubicBezTo>
                  <a:cubicBezTo>
                    <a:pt x="0" y="425"/>
                    <a:pt x="115" y="540"/>
                    <a:pt x="266" y="540"/>
                  </a:cubicBezTo>
                  <a:cubicBezTo>
                    <a:pt x="416" y="540"/>
                    <a:pt x="533" y="422"/>
                    <a:pt x="531" y="274"/>
                  </a:cubicBezTo>
                  <a:lnTo>
                    <a:pt x="533" y="269"/>
                  </a:lnTo>
                  <a:cubicBezTo>
                    <a:pt x="533" y="116"/>
                    <a:pt x="419" y="0"/>
                    <a:pt x="267" y="0"/>
                  </a:cubicBezTo>
                  <a:close/>
                  <a:moveTo>
                    <a:pt x="267" y="477"/>
                  </a:moveTo>
                  <a:lnTo>
                    <a:pt x="267" y="477"/>
                  </a:lnTo>
                  <a:cubicBezTo>
                    <a:pt x="157" y="477"/>
                    <a:pt x="71" y="386"/>
                    <a:pt x="71" y="269"/>
                  </a:cubicBezTo>
                  <a:cubicBezTo>
                    <a:pt x="71" y="152"/>
                    <a:pt x="155" y="64"/>
                    <a:pt x="266" y="64"/>
                  </a:cubicBezTo>
                  <a:cubicBezTo>
                    <a:pt x="376" y="64"/>
                    <a:pt x="463" y="155"/>
                    <a:pt x="463" y="272"/>
                  </a:cubicBezTo>
                  <a:cubicBezTo>
                    <a:pt x="463" y="389"/>
                    <a:pt x="379" y="477"/>
                    <a:pt x="267" y="47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1" name="Freeform 6"/>
            <p:cNvSpPr>
              <a:spLocks/>
            </p:cNvSpPr>
            <p:nvPr userDrawn="1"/>
          </p:nvSpPr>
          <p:spPr bwMode="auto">
            <a:xfrm>
              <a:off x="7005639" y="5062539"/>
              <a:ext cx="123825" cy="144463"/>
            </a:xfrm>
            <a:custGeom>
              <a:avLst/>
              <a:gdLst>
                <a:gd name="T0" fmla="*/ 275 w 341"/>
                <a:gd name="T1" fmla="*/ 222 h 397"/>
                <a:gd name="T2" fmla="*/ 167 w 341"/>
                <a:gd name="T3" fmla="*/ 335 h 397"/>
                <a:gd name="T4" fmla="*/ 67 w 341"/>
                <a:gd name="T5" fmla="*/ 226 h 397"/>
                <a:gd name="T6" fmla="*/ 67 w 341"/>
                <a:gd name="T7" fmla="*/ 0 h 397"/>
                <a:gd name="T8" fmla="*/ 0 w 341"/>
                <a:gd name="T9" fmla="*/ 0 h 397"/>
                <a:gd name="T10" fmla="*/ 0 w 341"/>
                <a:gd name="T11" fmla="*/ 240 h 397"/>
                <a:gd name="T12" fmla="*/ 150 w 341"/>
                <a:gd name="T13" fmla="*/ 397 h 397"/>
                <a:gd name="T14" fmla="*/ 275 w 341"/>
                <a:gd name="T15" fmla="*/ 335 h 397"/>
                <a:gd name="T16" fmla="*/ 275 w 341"/>
                <a:gd name="T17" fmla="*/ 389 h 397"/>
                <a:gd name="T18" fmla="*/ 341 w 341"/>
                <a:gd name="T19" fmla="*/ 389 h 397"/>
                <a:gd name="T20" fmla="*/ 341 w 341"/>
                <a:gd name="T21" fmla="*/ 0 h 397"/>
                <a:gd name="T22" fmla="*/ 275 w 341"/>
                <a:gd name="T23" fmla="*/ 0 h 397"/>
                <a:gd name="T24" fmla="*/ 275 w 341"/>
                <a:gd name="T25" fmla="*/ 222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1" h="397">
                  <a:moveTo>
                    <a:pt x="275" y="222"/>
                  </a:moveTo>
                  <a:cubicBezTo>
                    <a:pt x="275" y="289"/>
                    <a:pt x="230" y="335"/>
                    <a:pt x="167" y="335"/>
                  </a:cubicBezTo>
                  <a:cubicBezTo>
                    <a:pt x="104" y="335"/>
                    <a:pt x="67" y="294"/>
                    <a:pt x="67" y="226"/>
                  </a:cubicBezTo>
                  <a:lnTo>
                    <a:pt x="67" y="0"/>
                  </a:lnTo>
                  <a:lnTo>
                    <a:pt x="0" y="0"/>
                  </a:lnTo>
                  <a:lnTo>
                    <a:pt x="0" y="240"/>
                  </a:lnTo>
                  <a:cubicBezTo>
                    <a:pt x="0" y="335"/>
                    <a:pt x="59" y="397"/>
                    <a:pt x="150" y="397"/>
                  </a:cubicBezTo>
                  <a:cubicBezTo>
                    <a:pt x="203" y="397"/>
                    <a:pt x="244" y="376"/>
                    <a:pt x="275" y="335"/>
                  </a:cubicBezTo>
                  <a:lnTo>
                    <a:pt x="275" y="389"/>
                  </a:lnTo>
                  <a:lnTo>
                    <a:pt x="341" y="389"/>
                  </a:lnTo>
                  <a:lnTo>
                    <a:pt x="341" y="0"/>
                  </a:lnTo>
                  <a:lnTo>
                    <a:pt x="275" y="0"/>
                  </a:lnTo>
                  <a:lnTo>
                    <a:pt x="275" y="2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2" name="Freeform 7"/>
            <p:cNvSpPr>
              <a:spLocks/>
            </p:cNvSpPr>
            <p:nvPr userDrawn="1"/>
          </p:nvSpPr>
          <p:spPr bwMode="auto">
            <a:xfrm>
              <a:off x="7167564" y="5021264"/>
              <a:ext cx="85725" cy="185738"/>
            </a:xfrm>
            <a:custGeom>
              <a:avLst/>
              <a:gdLst>
                <a:gd name="T0" fmla="*/ 119 w 239"/>
                <a:gd name="T1" fmla="*/ 0 h 509"/>
                <a:gd name="T2" fmla="*/ 53 w 239"/>
                <a:gd name="T3" fmla="*/ 0 h 509"/>
                <a:gd name="T4" fmla="*/ 53 w 239"/>
                <a:gd name="T5" fmla="*/ 114 h 509"/>
                <a:gd name="T6" fmla="*/ 0 w 239"/>
                <a:gd name="T7" fmla="*/ 114 h 509"/>
                <a:gd name="T8" fmla="*/ 0 w 239"/>
                <a:gd name="T9" fmla="*/ 174 h 509"/>
                <a:gd name="T10" fmla="*/ 53 w 239"/>
                <a:gd name="T11" fmla="*/ 174 h 509"/>
                <a:gd name="T12" fmla="*/ 53 w 239"/>
                <a:gd name="T13" fmla="*/ 397 h 509"/>
                <a:gd name="T14" fmla="*/ 165 w 239"/>
                <a:gd name="T15" fmla="*/ 509 h 509"/>
                <a:gd name="T16" fmla="*/ 235 w 239"/>
                <a:gd name="T17" fmla="*/ 493 h 509"/>
                <a:gd name="T18" fmla="*/ 238 w 239"/>
                <a:gd name="T19" fmla="*/ 491 h 509"/>
                <a:gd name="T20" fmla="*/ 238 w 239"/>
                <a:gd name="T21" fmla="*/ 431 h 509"/>
                <a:gd name="T22" fmla="*/ 230 w 239"/>
                <a:gd name="T23" fmla="*/ 435 h 509"/>
                <a:gd name="T24" fmla="*/ 178 w 239"/>
                <a:gd name="T25" fmla="*/ 448 h 509"/>
                <a:gd name="T26" fmla="*/ 119 w 239"/>
                <a:gd name="T27" fmla="*/ 390 h 509"/>
                <a:gd name="T28" fmla="*/ 119 w 239"/>
                <a:gd name="T29" fmla="*/ 174 h 509"/>
                <a:gd name="T30" fmla="*/ 239 w 239"/>
                <a:gd name="T31" fmla="*/ 174 h 509"/>
                <a:gd name="T32" fmla="*/ 239 w 239"/>
                <a:gd name="T33" fmla="*/ 114 h 509"/>
                <a:gd name="T34" fmla="*/ 119 w 239"/>
                <a:gd name="T35" fmla="*/ 114 h 509"/>
                <a:gd name="T36" fmla="*/ 119 w 239"/>
                <a:gd name="T37" fmla="*/ 0 h 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39" h="509">
                  <a:moveTo>
                    <a:pt x="119" y="0"/>
                  </a:moveTo>
                  <a:lnTo>
                    <a:pt x="53" y="0"/>
                  </a:lnTo>
                  <a:lnTo>
                    <a:pt x="53" y="114"/>
                  </a:lnTo>
                  <a:lnTo>
                    <a:pt x="0" y="114"/>
                  </a:lnTo>
                  <a:lnTo>
                    <a:pt x="0" y="174"/>
                  </a:lnTo>
                  <a:lnTo>
                    <a:pt x="53" y="174"/>
                  </a:lnTo>
                  <a:lnTo>
                    <a:pt x="53" y="397"/>
                  </a:lnTo>
                  <a:cubicBezTo>
                    <a:pt x="53" y="469"/>
                    <a:pt x="92" y="509"/>
                    <a:pt x="165" y="509"/>
                  </a:cubicBezTo>
                  <a:cubicBezTo>
                    <a:pt x="191" y="509"/>
                    <a:pt x="213" y="504"/>
                    <a:pt x="235" y="493"/>
                  </a:cubicBezTo>
                  <a:lnTo>
                    <a:pt x="238" y="491"/>
                  </a:lnTo>
                  <a:lnTo>
                    <a:pt x="238" y="431"/>
                  </a:lnTo>
                  <a:lnTo>
                    <a:pt x="230" y="435"/>
                  </a:lnTo>
                  <a:cubicBezTo>
                    <a:pt x="212" y="444"/>
                    <a:pt x="196" y="448"/>
                    <a:pt x="178" y="448"/>
                  </a:cubicBezTo>
                  <a:cubicBezTo>
                    <a:pt x="139" y="448"/>
                    <a:pt x="119" y="429"/>
                    <a:pt x="119" y="390"/>
                  </a:cubicBezTo>
                  <a:lnTo>
                    <a:pt x="119" y="174"/>
                  </a:lnTo>
                  <a:lnTo>
                    <a:pt x="239" y="174"/>
                  </a:lnTo>
                  <a:lnTo>
                    <a:pt x="239" y="114"/>
                  </a:lnTo>
                  <a:lnTo>
                    <a:pt x="119" y="114"/>
                  </a:lnTo>
                  <a:lnTo>
                    <a:pt x="11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3" name="Freeform 8"/>
            <p:cNvSpPr>
              <a:spLocks noEditPoints="1"/>
            </p:cNvSpPr>
            <p:nvPr userDrawn="1"/>
          </p:nvSpPr>
          <p:spPr bwMode="auto">
            <a:xfrm>
              <a:off x="7383464" y="5059364"/>
              <a:ext cx="147638" cy="147638"/>
            </a:xfrm>
            <a:custGeom>
              <a:avLst/>
              <a:gdLst>
                <a:gd name="T0" fmla="*/ 203 w 405"/>
                <a:gd name="T1" fmla="*/ 0 h 405"/>
                <a:gd name="T2" fmla="*/ 0 w 405"/>
                <a:gd name="T3" fmla="*/ 204 h 405"/>
                <a:gd name="T4" fmla="*/ 201 w 405"/>
                <a:gd name="T5" fmla="*/ 405 h 405"/>
                <a:gd name="T6" fmla="*/ 405 w 405"/>
                <a:gd name="T7" fmla="*/ 201 h 405"/>
                <a:gd name="T8" fmla="*/ 203 w 405"/>
                <a:gd name="T9" fmla="*/ 0 h 405"/>
                <a:gd name="T10" fmla="*/ 203 w 405"/>
                <a:gd name="T11" fmla="*/ 344 h 405"/>
                <a:gd name="T12" fmla="*/ 203 w 405"/>
                <a:gd name="T13" fmla="*/ 344 h 405"/>
                <a:gd name="T14" fmla="*/ 68 w 405"/>
                <a:gd name="T15" fmla="*/ 201 h 405"/>
                <a:gd name="T16" fmla="*/ 201 w 405"/>
                <a:gd name="T17" fmla="*/ 60 h 405"/>
                <a:gd name="T18" fmla="*/ 337 w 405"/>
                <a:gd name="T19" fmla="*/ 204 h 405"/>
                <a:gd name="T20" fmla="*/ 203 w 405"/>
                <a:gd name="T21" fmla="*/ 344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5" h="405">
                  <a:moveTo>
                    <a:pt x="203" y="0"/>
                  </a:moveTo>
                  <a:cubicBezTo>
                    <a:pt x="89" y="0"/>
                    <a:pt x="0" y="89"/>
                    <a:pt x="0" y="204"/>
                  </a:cubicBezTo>
                  <a:cubicBezTo>
                    <a:pt x="0" y="317"/>
                    <a:pt x="89" y="405"/>
                    <a:pt x="201" y="405"/>
                  </a:cubicBezTo>
                  <a:cubicBezTo>
                    <a:pt x="316" y="405"/>
                    <a:pt x="405" y="316"/>
                    <a:pt x="405" y="201"/>
                  </a:cubicBezTo>
                  <a:cubicBezTo>
                    <a:pt x="405" y="88"/>
                    <a:pt x="316" y="0"/>
                    <a:pt x="203" y="0"/>
                  </a:cubicBezTo>
                  <a:close/>
                  <a:moveTo>
                    <a:pt x="203" y="344"/>
                  </a:moveTo>
                  <a:lnTo>
                    <a:pt x="203" y="344"/>
                  </a:lnTo>
                  <a:cubicBezTo>
                    <a:pt x="127" y="344"/>
                    <a:pt x="68" y="282"/>
                    <a:pt x="68" y="201"/>
                  </a:cubicBezTo>
                  <a:cubicBezTo>
                    <a:pt x="68" y="121"/>
                    <a:pt x="126" y="60"/>
                    <a:pt x="201" y="60"/>
                  </a:cubicBezTo>
                  <a:cubicBezTo>
                    <a:pt x="277" y="60"/>
                    <a:pt x="337" y="123"/>
                    <a:pt x="337" y="204"/>
                  </a:cubicBezTo>
                  <a:cubicBezTo>
                    <a:pt x="337" y="284"/>
                    <a:pt x="279" y="344"/>
                    <a:pt x="203" y="3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4" name="Freeform 9"/>
            <p:cNvSpPr>
              <a:spLocks/>
            </p:cNvSpPr>
            <p:nvPr userDrawn="1"/>
          </p:nvSpPr>
          <p:spPr bwMode="auto">
            <a:xfrm>
              <a:off x="7561264" y="5005389"/>
              <a:ext cx="85725" cy="198438"/>
            </a:xfrm>
            <a:custGeom>
              <a:avLst/>
              <a:gdLst>
                <a:gd name="T0" fmla="*/ 171 w 238"/>
                <a:gd name="T1" fmla="*/ 0 h 548"/>
                <a:gd name="T2" fmla="*/ 86 w 238"/>
                <a:gd name="T3" fmla="*/ 31 h 548"/>
                <a:gd name="T4" fmla="*/ 51 w 238"/>
                <a:gd name="T5" fmla="*/ 132 h 548"/>
                <a:gd name="T6" fmla="*/ 51 w 238"/>
                <a:gd name="T7" fmla="*/ 160 h 548"/>
                <a:gd name="T8" fmla="*/ 0 w 238"/>
                <a:gd name="T9" fmla="*/ 160 h 548"/>
                <a:gd name="T10" fmla="*/ 0 w 238"/>
                <a:gd name="T11" fmla="*/ 219 h 548"/>
                <a:gd name="T12" fmla="*/ 51 w 238"/>
                <a:gd name="T13" fmla="*/ 219 h 548"/>
                <a:gd name="T14" fmla="*/ 51 w 238"/>
                <a:gd name="T15" fmla="*/ 548 h 548"/>
                <a:gd name="T16" fmla="*/ 118 w 238"/>
                <a:gd name="T17" fmla="*/ 548 h 548"/>
                <a:gd name="T18" fmla="*/ 118 w 238"/>
                <a:gd name="T19" fmla="*/ 219 h 548"/>
                <a:gd name="T20" fmla="*/ 237 w 238"/>
                <a:gd name="T21" fmla="*/ 219 h 548"/>
                <a:gd name="T22" fmla="*/ 237 w 238"/>
                <a:gd name="T23" fmla="*/ 161 h 548"/>
                <a:gd name="T24" fmla="*/ 117 w 238"/>
                <a:gd name="T25" fmla="*/ 161 h 548"/>
                <a:gd name="T26" fmla="*/ 117 w 238"/>
                <a:gd name="T27" fmla="*/ 135 h 548"/>
                <a:gd name="T28" fmla="*/ 178 w 238"/>
                <a:gd name="T29" fmla="*/ 60 h 548"/>
                <a:gd name="T30" fmla="*/ 232 w 238"/>
                <a:gd name="T31" fmla="*/ 69 h 548"/>
                <a:gd name="T32" fmla="*/ 238 w 238"/>
                <a:gd name="T33" fmla="*/ 71 h 548"/>
                <a:gd name="T34" fmla="*/ 238 w 238"/>
                <a:gd name="T35" fmla="*/ 11 h 548"/>
                <a:gd name="T36" fmla="*/ 235 w 238"/>
                <a:gd name="T37" fmla="*/ 10 h 548"/>
                <a:gd name="T38" fmla="*/ 171 w 238"/>
                <a:gd name="T39" fmla="*/ 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38" h="548">
                  <a:moveTo>
                    <a:pt x="171" y="0"/>
                  </a:moveTo>
                  <a:cubicBezTo>
                    <a:pt x="135" y="0"/>
                    <a:pt x="106" y="11"/>
                    <a:pt x="86" y="31"/>
                  </a:cubicBezTo>
                  <a:cubicBezTo>
                    <a:pt x="63" y="54"/>
                    <a:pt x="51" y="89"/>
                    <a:pt x="51" y="132"/>
                  </a:cubicBezTo>
                  <a:lnTo>
                    <a:pt x="51" y="160"/>
                  </a:lnTo>
                  <a:lnTo>
                    <a:pt x="0" y="160"/>
                  </a:lnTo>
                  <a:lnTo>
                    <a:pt x="0" y="219"/>
                  </a:lnTo>
                  <a:lnTo>
                    <a:pt x="51" y="219"/>
                  </a:lnTo>
                  <a:lnTo>
                    <a:pt x="51" y="548"/>
                  </a:lnTo>
                  <a:lnTo>
                    <a:pt x="118" y="548"/>
                  </a:lnTo>
                  <a:lnTo>
                    <a:pt x="118" y="219"/>
                  </a:lnTo>
                  <a:lnTo>
                    <a:pt x="237" y="219"/>
                  </a:lnTo>
                  <a:lnTo>
                    <a:pt x="237" y="161"/>
                  </a:lnTo>
                  <a:lnTo>
                    <a:pt x="117" y="161"/>
                  </a:lnTo>
                  <a:lnTo>
                    <a:pt x="117" y="135"/>
                  </a:lnTo>
                  <a:cubicBezTo>
                    <a:pt x="117" y="84"/>
                    <a:pt x="137" y="60"/>
                    <a:pt x="178" y="60"/>
                  </a:cubicBezTo>
                  <a:cubicBezTo>
                    <a:pt x="196" y="60"/>
                    <a:pt x="210" y="63"/>
                    <a:pt x="232" y="69"/>
                  </a:cubicBezTo>
                  <a:lnTo>
                    <a:pt x="238" y="71"/>
                  </a:lnTo>
                  <a:lnTo>
                    <a:pt x="238" y="11"/>
                  </a:lnTo>
                  <a:lnTo>
                    <a:pt x="235" y="10"/>
                  </a:lnTo>
                  <a:cubicBezTo>
                    <a:pt x="215" y="3"/>
                    <a:pt x="197" y="0"/>
                    <a:pt x="17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5" name="Freeform 10"/>
            <p:cNvSpPr>
              <a:spLocks/>
            </p:cNvSpPr>
            <p:nvPr userDrawn="1"/>
          </p:nvSpPr>
          <p:spPr bwMode="auto">
            <a:xfrm>
              <a:off x="7773989" y="5013326"/>
              <a:ext cx="152400" cy="190500"/>
            </a:xfrm>
            <a:custGeom>
              <a:avLst/>
              <a:gdLst>
                <a:gd name="T0" fmla="*/ 353 w 421"/>
                <a:gd name="T1" fmla="*/ 228 h 523"/>
                <a:gd name="T2" fmla="*/ 68 w 421"/>
                <a:gd name="T3" fmla="*/ 228 h 523"/>
                <a:gd name="T4" fmla="*/ 68 w 421"/>
                <a:gd name="T5" fmla="*/ 0 h 523"/>
                <a:gd name="T6" fmla="*/ 0 w 421"/>
                <a:gd name="T7" fmla="*/ 0 h 523"/>
                <a:gd name="T8" fmla="*/ 0 w 421"/>
                <a:gd name="T9" fmla="*/ 523 h 523"/>
                <a:gd name="T10" fmla="*/ 68 w 421"/>
                <a:gd name="T11" fmla="*/ 523 h 523"/>
                <a:gd name="T12" fmla="*/ 68 w 421"/>
                <a:gd name="T13" fmla="*/ 292 h 523"/>
                <a:gd name="T14" fmla="*/ 353 w 421"/>
                <a:gd name="T15" fmla="*/ 292 h 523"/>
                <a:gd name="T16" fmla="*/ 353 w 421"/>
                <a:gd name="T17" fmla="*/ 523 h 523"/>
                <a:gd name="T18" fmla="*/ 421 w 421"/>
                <a:gd name="T19" fmla="*/ 523 h 523"/>
                <a:gd name="T20" fmla="*/ 421 w 421"/>
                <a:gd name="T21" fmla="*/ 0 h 523"/>
                <a:gd name="T22" fmla="*/ 353 w 421"/>
                <a:gd name="T23" fmla="*/ 0 h 523"/>
                <a:gd name="T24" fmla="*/ 353 w 421"/>
                <a:gd name="T25" fmla="*/ 228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1" h="523">
                  <a:moveTo>
                    <a:pt x="353" y="228"/>
                  </a:moveTo>
                  <a:lnTo>
                    <a:pt x="68" y="228"/>
                  </a:lnTo>
                  <a:lnTo>
                    <a:pt x="68" y="0"/>
                  </a:lnTo>
                  <a:lnTo>
                    <a:pt x="0" y="0"/>
                  </a:lnTo>
                  <a:lnTo>
                    <a:pt x="0" y="523"/>
                  </a:lnTo>
                  <a:lnTo>
                    <a:pt x="68" y="523"/>
                  </a:lnTo>
                  <a:lnTo>
                    <a:pt x="68" y="292"/>
                  </a:lnTo>
                  <a:lnTo>
                    <a:pt x="353" y="292"/>
                  </a:lnTo>
                  <a:lnTo>
                    <a:pt x="353" y="523"/>
                  </a:lnTo>
                  <a:lnTo>
                    <a:pt x="421" y="523"/>
                  </a:lnTo>
                  <a:lnTo>
                    <a:pt x="421" y="0"/>
                  </a:lnTo>
                  <a:lnTo>
                    <a:pt x="353" y="0"/>
                  </a:lnTo>
                  <a:lnTo>
                    <a:pt x="353" y="2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6" name="Freeform 11"/>
            <p:cNvSpPr>
              <a:spLocks noEditPoints="1"/>
            </p:cNvSpPr>
            <p:nvPr userDrawn="1"/>
          </p:nvSpPr>
          <p:spPr bwMode="auto">
            <a:xfrm>
              <a:off x="7970839" y="5059364"/>
              <a:ext cx="146050" cy="147638"/>
            </a:xfrm>
            <a:custGeom>
              <a:avLst/>
              <a:gdLst>
                <a:gd name="T0" fmla="*/ 202 w 404"/>
                <a:gd name="T1" fmla="*/ 0 h 405"/>
                <a:gd name="T2" fmla="*/ 0 w 404"/>
                <a:gd name="T3" fmla="*/ 204 h 405"/>
                <a:gd name="T4" fmla="*/ 201 w 404"/>
                <a:gd name="T5" fmla="*/ 405 h 405"/>
                <a:gd name="T6" fmla="*/ 404 w 404"/>
                <a:gd name="T7" fmla="*/ 201 h 405"/>
                <a:gd name="T8" fmla="*/ 202 w 404"/>
                <a:gd name="T9" fmla="*/ 0 h 405"/>
                <a:gd name="T10" fmla="*/ 202 w 404"/>
                <a:gd name="T11" fmla="*/ 344 h 405"/>
                <a:gd name="T12" fmla="*/ 202 w 404"/>
                <a:gd name="T13" fmla="*/ 344 h 405"/>
                <a:gd name="T14" fmla="*/ 68 w 404"/>
                <a:gd name="T15" fmla="*/ 201 h 405"/>
                <a:gd name="T16" fmla="*/ 201 w 404"/>
                <a:gd name="T17" fmla="*/ 60 h 405"/>
                <a:gd name="T18" fmla="*/ 336 w 404"/>
                <a:gd name="T19" fmla="*/ 204 h 405"/>
                <a:gd name="T20" fmla="*/ 202 w 404"/>
                <a:gd name="T21" fmla="*/ 344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4" h="405">
                  <a:moveTo>
                    <a:pt x="202" y="0"/>
                  </a:moveTo>
                  <a:cubicBezTo>
                    <a:pt x="89" y="0"/>
                    <a:pt x="0" y="89"/>
                    <a:pt x="0" y="204"/>
                  </a:cubicBezTo>
                  <a:cubicBezTo>
                    <a:pt x="0" y="317"/>
                    <a:pt x="88" y="405"/>
                    <a:pt x="201" y="405"/>
                  </a:cubicBezTo>
                  <a:cubicBezTo>
                    <a:pt x="315" y="405"/>
                    <a:pt x="404" y="316"/>
                    <a:pt x="404" y="201"/>
                  </a:cubicBezTo>
                  <a:cubicBezTo>
                    <a:pt x="404" y="88"/>
                    <a:pt x="316" y="0"/>
                    <a:pt x="202" y="0"/>
                  </a:cubicBezTo>
                  <a:close/>
                  <a:moveTo>
                    <a:pt x="202" y="344"/>
                  </a:moveTo>
                  <a:lnTo>
                    <a:pt x="202" y="344"/>
                  </a:lnTo>
                  <a:cubicBezTo>
                    <a:pt x="127" y="344"/>
                    <a:pt x="68" y="282"/>
                    <a:pt x="68" y="201"/>
                  </a:cubicBezTo>
                  <a:cubicBezTo>
                    <a:pt x="68" y="121"/>
                    <a:pt x="125" y="60"/>
                    <a:pt x="201" y="60"/>
                  </a:cubicBezTo>
                  <a:cubicBezTo>
                    <a:pt x="277" y="60"/>
                    <a:pt x="336" y="123"/>
                    <a:pt x="336" y="204"/>
                  </a:cubicBezTo>
                  <a:cubicBezTo>
                    <a:pt x="336" y="284"/>
                    <a:pt x="279" y="344"/>
                    <a:pt x="202" y="3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7" name="Freeform 12"/>
            <p:cNvSpPr>
              <a:spLocks/>
            </p:cNvSpPr>
            <p:nvPr userDrawn="1"/>
          </p:nvSpPr>
          <p:spPr bwMode="auto">
            <a:xfrm>
              <a:off x="8159751" y="5059364"/>
              <a:ext cx="211138" cy="144463"/>
            </a:xfrm>
            <a:custGeom>
              <a:avLst/>
              <a:gdLst>
                <a:gd name="T0" fmla="*/ 438 w 583"/>
                <a:gd name="T1" fmla="*/ 0 h 397"/>
                <a:gd name="T2" fmla="*/ 305 w 583"/>
                <a:gd name="T3" fmla="*/ 70 h 397"/>
                <a:gd name="T4" fmla="*/ 183 w 583"/>
                <a:gd name="T5" fmla="*/ 0 h 397"/>
                <a:gd name="T6" fmla="*/ 66 w 583"/>
                <a:gd name="T7" fmla="*/ 60 h 397"/>
                <a:gd name="T8" fmla="*/ 66 w 583"/>
                <a:gd name="T9" fmla="*/ 8 h 397"/>
                <a:gd name="T10" fmla="*/ 0 w 583"/>
                <a:gd name="T11" fmla="*/ 8 h 397"/>
                <a:gd name="T12" fmla="*/ 0 w 583"/>
                <a:gd name="T13" fmla="*/ 397 h 397"/>
                <a:gd name="T14" fmla="*/ 66 w 583"/>
                <a:gd name="T15" fmla="*/ 397 h 397"/>
                <a:gd name="T16" fmla="*/ 66 w 583"/>
                <a:gd name="T17" fmla="*/ 176 h 397"/>
                <a:gd name="T18" fmla="*/ 166 w 583"/>
                <a:gd name="T19" fmla="*/ 62 h 397"/>
                <a:gd name="T20" fmla="*/ 258 w 583"/>
                <a:gd name="T21" fmla="*/ 169 h 397"/>
                <a:gd name="T22" fmla="*/ 258 w 583"/>
                <a:gd name="T23" fmla="*/ 397 h 397"/>
                <a:gd name="T24" fmla="*/ 324 w 583"/>
                <a:gd name="T25" fmla="*/ 397 h 397"/>
                <a:gd name="T26" fmla="*/ 324 w 583"/>
                <a:gd name="T27" fmla="*/ 174 h 397"/>
                <a:gd name="T28" fmla="*/ 424 w 583"/>
                <a:gd name="T29" fmla="*/ 62 h 397"/>
                <a:gd name="T30" fmla="*/ 517 w 583"/>
                <a:gd name="T31" fmla="*/ 171 h 397"/>
                <a:gd name="T32" fmla="*/ 517 w 583"/>
                <a:gd name="T33" fmla="*/ 397 h 397"/>
                <a:gd name="T34" fmla="*/ 583 w 583"/>
                <a:gd name="T35" fmla="*/ 397 h 397"/>
                <a:gd name="T36" fmla="*/ 583 w 583"/>
                <a:gd name="T37" fmla="*/ 157 h 397"/>
                <a:gd name="T38" fmla="*/ 438 w 583"/>
                <a:gd name="T39" fmla="*/ 0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83" h="397">
                  <a:moveTo>
                    <a:pt x="438" y="0"/>
                  </a:moveTo>
                  <a:cubicBezTo>
                    <a:pt x="382" y="0"/>
                    <a:pt x="339" y="23"/>
                    <a:pt x="305" y="70"/>
                  </a:cubicBezTo>
                  <a:cubicBezTo>
                    <a:pt x="280" y="25"/>
                    <a:pt x="237" y="0"/>
                    <a:pt x="183" y="0"/>
                  </a:cubicBezTo>
                  <a:cubicBezTo>
                    <a:pt x="124" y="0"/>
                    <a:pt x="89" y="30"/>
                    <a:pt x="66" y="60"/>
                  </a:cubicBezTo>
                  <a:lnTo>
                    <a:pt x="66" y="8"/>
                  </a:lnTo>
                  <a:lnTo>
                    <a:pt x="0" y="8"/>
                  </a:lnTo>
                  <a:lnTo>
                    <a:pt x="0" y="397"/>
                  </a:lnTo>
                  <a:lnTo>
                    <a:pt x="66" y="397"/>
                  </a:lnTo>
                  <a:lnTo>
                    <a:pt x="66" y="176"/>
                  </a:lnTo>
                  <a:cubicBezTo>
                    <a:pt x="66" y="110"/>
                    <a:pt x="109" y="62"/>
                    <a:pt x="166" y="62"/>
                  </a:cubicBezTo>
                  <a:cubicBezTo>
                    <a:pt x="224" y="62"/>
                    <a:pt x="258" y="102"/>
                    <a:pt x="258" y="169"/>
                  </a:cubicBezTo>
                  <a:lnTo>
                    <a:pt x="258" y="397"/>
                  </a:lnTo>
                  <a:lnTo>
                    <a:pt x="324" y="397"/>
                  </a:lnTo>
                  <a:lnTo>
                    <a:pt x="324" y="174"/>
                  </a:lnTo>
                  <a:cubicBezTo>
                    <a:pt x="324" y="96"/>
                    <a:pt x="374" y="62"/>
                    <a:pt x="424" y="62"/>
                  </a:cubicBezTo>
                  <a:cubicBezTo>
                    <a:pt x="483" y="62"/>
                    <a:pt x="517" y="101"/>
                    <a:pt x="517" y="171"/>
                  </a:cubicBezTo>
                  <a:lnTo>
                    <a:pt x="517" y="397"/>
                  </a:lnTo>
                  <a:lnTo>
                    <a:pt x="583" y="397"/>
                  </a:lnTo>
                  <a:lnTo>
                    <a:pt x="583" y="157"/>
                  </a:lnTo>
                  <a:cubicBezTo>
                    <a:pt x="583" y="60"/>
                    <a:pt x="528" y="0"/>
                    <a:pt x="43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8" name="Freeform 13"/>
            <p:cNvSpPr>
              <a:spLocks noEditPoints="1"/>
            </p:cNvSpPr>
            <p:nvPr userDrawn="1"/>
          </p:nvSpPr>
          <p:spPr bwMode="auto">
            <a:xfrm>
              <a:off x="8410576" y="5059364"/>
              <a:ext cx="133350" cy="147638"/>
            </a:xfrm>
            <a:custGeom>
              <a:avLst/>
              <a:gdLst>
                <a:gd name="T0" fmla="*/ 186 w 368"/>
                <a:gd name="T1" fmla="*/ 0 h 405"/>
                <a:gd name="T2" fmla="*/ 0 w 368"/>
                <a:gd name="T3" fmla="*/ 203 h 405"/>
                <a:gd name="T4" fmla="*/ 194 w 368"/>
                <a:gd name="T5" fmla="*/ 405 h 405"/>
                <a:gd name="T6" fmla="*/ 353 w 368"/>
                <a:gd name="T7" fmla="*/ 333 h 405"/>
                <a:gd name="T8" fmla="*/ 357 w 368"/>
                <a:gd name="T9" fmla="*/ 329 h 405"/>
                <a:gd name="T10" fmla="*/ 314 w 368"/>
                <a:gd name="T11" fmla="*/ 291 h 405"/>
                <a:gd name="T12" fmla="*/ 311 w 368"/>
                <a:gd name="T13" fmla="*/ 294 h 405"/>
                <a:gd name="T14" fmla="*/ 195 w 368"/>
                <a:gd name="T15" fmla="*/ 346 h 405"/>
                <a:gd name="T16" fmla="*/ 68 w 368"/>
                <a:gd name="T17" fmla="*/ 231 h 405"/>
                <a:gd name="T18" fmla="*/ 367 w 368"/>
                <a:gd name="T19" fmla="*/ 231 h 405"/>
                <a:gd name="T20" fmla="*/ 367 w 368"/>
                <a:gd name="T21" fmla="*/ 226 h 405"/>
                <a:gd name="T22" fmla="*/ 368 w 368"/>
                <a:gd name="T23" fmla="*/ 206 h 405"/>
                <a:gd name="T24" fmla="*/ 186 w 368"/>
                <a:gd name="T25" fmla="*/ 0 h 405"/>
                <a:gd name="T26" fmla="*/ 185 w 368"/>
                <a:gd name="T27" fmla="*/ 58 h 405"/>
                <a:gd name="T28" fmla="*/ 185 w 368"/>
                <a:gd name="T29" fmla="*/ 58 h 405"/>
                <a:gd name="T30" fmla="*/ 300 w 368"/>
                <a:gd name="T31" fmla="*/ 175 h 405"/>
                <a:gd name="T32" fmla="*/ 68 w 368"/>
                <a:gd name="T33" fmla="*/ 175 h 405"/>
                <a:gd name="T34" fmla="*/ 185 w 368"/>
                <a:gd name="T35" fmla="*/ 58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8" h="405">
                  <a:moveTo>
                    <a:pt x="186" y="0"/>
                  </a:moveTo>
                  <a:cubicBezTo>
                    <a:pt x="80" y="0"/>
                    <a:pt x="0" y="87"/>
                    <a:pt x="0" y="203"/>
                  </a:cubicBezTo>
                  <a:cubicBezTo>
                    <a:pt x="0" y="318"/>
                    <a:pt x="83" y="405"/>
                    <a:pt x="194" y="405"/>
                  </a:cubicBezTo>
                  <a:cubicBezTo>
                    <a:pt x="259" y="405"/>
                    <a:pt x="308" y="383"/>
                    <a:pt x="353" y="333"/>
                  </a:cubicBezTo>
                  <a:lnTo>
                    <a:pt x="357" y="329"/>
                  </a:lnTo>
                  <a:lnTo>
                    <a:pt x="314" y="291"/>
                  </a:lnTo>
                  <a:lnTo>
                    <a:pt x="311" y="294"/>
                  </a:lnTo>
                  <a:cubicBezTo>
                    <a:pt x="277" y="329"/>
                    <a:pt x="240" y="346"/>
                    <a:pt x="195" y="346"/>
                  </a:cubicBezTo>
                  <a:cubicBezTo>
                    <a:pt x="128" y="346"/>
                    <a:pt x="77" y="300"/>
                    <a:pt x="68" y="231"/>
                  </a:cubicBezTo>
                  <a:lnTo>
                    <a:pt x="367" y="231"/>
                  </a:lnTo>
                  <a:lnTo>
                    <a:pt x="367" y="226"/>
                  </a:lnTo>
                  <a:cubicBezTo>
                    <a:pt x="368" y="217"/>
                    <a:pt x="368" y="211"/>
                    <a:pt x="368" y="206"/>
                  </a:cubicBezTo>
                  <a:cubicBezTo>
                    <a:pt x="368" y="83"/>
                    <a:pt x="295" y="0"/>
                    <a:pt x="186" y="0"/>
                  </a:cubicBezTo>
                  <a:close/>
                  <a:moveTo>
                    <a:pt x="185" y="58"/>
                  </a:moveTo>
                  <a:lnTo>
                    <a:pt x="185" y="58"/>
                  </a:lnTo>
                  <a:cubicBezTo>
                    <a:pt x="259" y="58"/>
                    <a:pt x="293" y="117"/>
                    <a:pt x="300" y="175"/>
                  </a:cubicBezTo>
                  <a:lnTo>
                    <a:pt x="68" y="175"/>
                  </a:lnTo>
                  <a:cubicBezTo>
                    <a:pt x="78" y="106"/>
                    <a:pt x="125" y="58"/>
                    <a:pt x="185" y="5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9" name="Freeform 14"/>
            <p:cNvSpPr>
              <a:spLocks/>
            </p:cNvSpPr>
            <p:nvPr userDrawn="1"/>
          </p:nvSpPr>
          <p:spPr bwMode="auto">
            <a:xfrm>
              <a:off x="8675689" y="5013326"/>
              <a:ext cx="180975" cy="190500"/>
            </a:xfrm>
            <a:custGeom>
              <a:avLst/>
              <a:gdLst>
                <a:gd name="T0" fmla="*/ 250 w 500"/>
                <a:gd name="T1" fmla="*/ 275 h 523"/>
                <a:gd name="T2" fmla="*/ 63 w 500"/>
                <a:gd name="T3" fmla="*/ 0 h 523"/>
                <a:gd name="T4" fmla="*/ 0 w 500"/>
                <a:gd name="T5" fmla="*/ 0 h 523"/>
                <a:gd name="T6" fmla="*/ 0 w 500"/>
                <a:gd name="T7" fmla="*/ 523 h 523"/>
                <a:gd name="T8" fmla="*/ 66 w 500"/>
                <a:gd name="T9" fmla="*/ 523 h 523"/>
                <a:gd name="T10" fmla="*/ 66 w 500"/>
                <a:gd name="T11" fmla="*/ 120 h 523"/>
                <a:gd name="T12" fmla="*/ 247 w 500"/>
                <a:gd name="T13" fmla="*/ 382 h 523"/>
                <a:gd name="T14" fmla="*/ 253 w 500"/>
                <a:gd name="T15" fmla="*/ 382 h 523"/>
                <a:gd name="T16" fmla="*/ 432 w 500"/>
                <a:gd name="T17" fmla="*/ 120 h 523"/>
                <a:gd name="T18" fmla="*/ 432 w 500"/>
                <a:gd name="T19" fmla="*/ 523 h 523"/>
                <a:gd name="T20" fmla="*/ 500 w 500"/>
                <a:gd name="T21" fmla="*/ 523 h 523"/>
                <a:gd name="T22" fmla="*/ 500 w 500"/>
                <a:gd name="T23" fmla="*/ 0 h 523"/>
                <a:gd name="T24" fmla="*/ 432 w 500"/>
                <a:gd name="T25" fmla="*/ 3 h 523"/>
                <a:gd name="T26" fmla="*/ 250 w 500"/>
                <a:gd name="T27" fmla="*/ 275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00" h="523">
                  <a:moveTo>
                    <a:pt x="250" y="275"/>
                  </a:moveTo>
                  <a:lnTo>
                    <a:pt x="63" y="0"/>
                  </a:lnTo>
                  <a:lnTo>
                    <a:pt x="0" y="0"/>
                  </a:lnTo>
                  <a:lnTo>
                    <a:pt x="0" y="523"/>
                  </a:lnTo>
                  <a:lnTo>
                    <a:pt x="66" y="523"/>
                  </a:lnTo>
                  <a:lnTo>
                    <a:pt x="66" y="120"/>
                  </a:lnTo>
                  <a:lnTo>
                    <a:pt x="247" y="382"/>
                  </a:lnTo>
                  <a:lnTo>
                    <a:pt x="253" y="382"/>
                  </a:lnTo>
                  <a:lnTo>
                    <a:pt x="432" y="120"/>
                  </a:lnTo>
                  <a:lnTo>
                    <a:pt x="432" y="523"/>
                  </a:lnTo>
                  <a:lnTo>
                    <a:pt x="500" y="523"/>
                  </a:lnTo>
                  <a:lnTo>
                    <a:pt x="500" y="0"/>
                  </a:lnTo>
                  <a:lnTo>
                    <a:pt x="432" y="3"/>
                  </a:lnTo>
                  <a:lnTo>
                    <a:pt x="250" y="2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0" name="Freeform 15"/>
            <p:cNvSpPr>
              <a:spLocks noEditPoints="1"/>
            </p:cNvSpPr>
            <p:nvPr userDrawn="1"/>
          </p:nvSpPr>
          <p:spPr bwMode="auto">
            <a:xfrm>
              <a:off x="8901114" y="5059364"/>
              <a:ext cx="133350" cy="147638"/>
            </a:xfrm>
            <a:custGeom>
              <a:avLst/>
              <a:gdLst>
                <a:gd name="T0" fmla="*/ 187 w 369"/>
                <a:gd name="T1" fmla="*/ 0 h 405"/>
                <a:gd name="T2" fmla="*/ 0 w 369"/>
                <a:gd name="T3" fmla="*/ 203 h 405"/>
                <a:gd name="T4" fmla="*/ 194 w 369"/>
                <a:gd name="T5" fmla="*/ 405 h 405"/>
                <a:gd name="T6" fmla="*/ 354 w 369"/>
                <a:gd name="T7" fmla="*/ 333 h 405"/>
                <a:gd name="T8" fmla="*/ 358 w 369"/>
                <a:gd name="T9" fmla="*/ 329 h 405"/>
                <a:gd name="T10" fmla="*/ 315 w 369"/>
                <a:gd name="T11" fmla="*/ 291 h 405"/>
                <a:gd name="T12" fmla="*/ 311 w 369"/>
                <a:gd name="T13" fmla="*/ 294 h 405"/>
                <a:gd name="T14" fmla="*/ 196 w 369"/>
                <a:gd name="T15" fmla="*/ 346 h 405"/>
                <a:gd name="T16" fmla="*/ 69 w 369"/>
                <a:gd name="T17" fmla="*/ 231 h 405"/>
                <a:gd name="T18" fmla="*/ 367 w 369"/>
                <a:gd name="T19" fmla="*/ 231 h 405"/>
                <a:gd name="T20" fmla="*/ 368 w 369"/>
                <a:gd name="T21" fmla="*/ 226 h 405"/>
                <a:gd name="T22" fmla="*/ 369 w 369"/>
                <a:gd name="T23" fmla="*/ 206 h 405"/>
                <a:gd name="T24" fmla="*/ 187 w 369"/>
                <a:gd name="T25" fmla="*/ 0 h 405"/>
                <a:gd name="T26" fmla="*/ 186 w 369"/>
                <a:gd name="T27" fmla="*/ 58 h 405"/>
                <a:gd name="T28" fmla="*/ 186 w 369"/>
                <a:gd name="T29" fmla="*/ 58 h 405"/>
                <a:gd name="T30" fmla="*/ 300 w 369"/>
                <a:gd name="T31" fmla="*/ 175 h 405"/>
                <a:gd name="T32" fmla="*/ 69 w 369"/>
                <a:gd name="T33" fmla="*/ 175 h 405"/>
                <a:gd name="T34" fmla="*/ 186 w 369"/>
                <a:gd name="T35" fmla="*/ 58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9" h="405">
                  <a:moveTo>
                    <a:pt x="187" y="0"/>
                  </a:moveTo>
                  <a:cubicBezTo>
                    <a:pt x="81" y="0"/>
                    <a:pt x="0" y="87"/>
                    <a:pt x="0" y="203"/>
                  </a:cubicBezTo>
                  <a:cubicBezTo>
                    <a:pt x="0" y="318"/>
                    <a:pt x="84" y="405"/>
                    <a:pt x="194" y="405"/>
                  </a:cubicBezTo>
                  <a:cubicBezTo>
                    <a:pt x="260" y="405"/>
                    <a:pt x="309" y="383"/>
                    <a:pt x="354" y="333"/>
                  </a:cubicBezTo>
                  <a:lnTo>
                    <a:pt x="358" y="329"/>
                  </a:lnTo>
                  <a:lnTo>
                    <a:pt x="315" y="291"/>
                  </a:lnTo>
                  <a:lnTo>
                    <a:pt x="311" y="294"/>
                  </a:lnTo>
                  <a:cubicBezTo>
                    <a:pt x="278" y="329"/>
                    <a:pt x="241" y="346"/>
                    <a:pt x="196" y="346"/>
                  </a:cubicBezTo>
                  <a:cubicBezTo>
                    <a:pt x="128" y="346"/>
                    <a:pt x="78" y="300"/>
                    <a:pt x="69" y="231"/>
                  </a:cubicBezTo>
                  <a:lnTo>
                    <a:pt x="367" y="231"/>
                  </a:lnTo>
                  <a:lnTo>
                    <a:pt x="368" y="226"/>
                  </a:lnTo>
                  <a:cubicBezTo>
                    <a:pt x="369" y="217"/>
                    <a:pt x="369" y="211"/>
                    <a:pt x="369" y="206"/>
                  </a:cubicBezTo>
                  <a:cubicBezTo>
                    <a:pt x="369" y="83"/>
                    <a:pt x="296" y="0"/>
                    <a:pt x="187" y="0"/>
                  </a:cubicBezTo>
                  <a:close/>
                  <a:moveTo>
                    <a:pt x="186" y="58"/>
                  </a:moveTo>
                  <a:lnTo>
                    <a:pt x="186" y="58"/>
                  </a:lnTo>
                  <a:cubicBezTo>
                    <a:pt x="260" y="58"/>
                    <a:pt x="293" y="117"/>
                    <a:pt x="300" y="175"/>
                  </a:cubicBezTo>
                  <a:lnTo>
                    <a:pt x="69" y="175"/>
                  </a:lnTo>
                  <a:cubicBezTo>
                    <a:pt x="79" y="106"/>
                    <a:pt x="126" y="58"/>
                    <a:pt x="186" y="5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1" name="Freeform 16"/>
            <p:cNvSpPr>
              <a:spLocks noEditPoints="1"/>
            </p:cNvSpPr>
            <p:nvPr userDrawn="1"/>
          </p:nvSpPr>
          <p:spPr bwMode="auto">
            <a:xfrm>
              <a:off x="9067801" y="5005389"/>
              <a:ext cx="141288" cy="201613"/>
            </a:xfrm>
            <a:custGeom>
              <a:avLst/>
              <a:gdLst>
                <a:gd name="T0" fmla="*/ 325 w 392"/>
                <a:gd name="T1" fmla="*/ 218 h 553"/>
                <a:gd name="T2" fmla="*/ 186 w 392"/>
                <a:gd name="T3" fmla="*/ 148 h 553"/>
                <a:gd name="T4" fmla="*/ 0 w 392"/>
                <a:gd name="T5" fmla="*/ 351 h 553"/>
                <a:gd name="T6" fmla="*/ 186 w 392"/>
                <a:gd name="T7" fmla="*/ 553 h 553"/>
                <a:gd name="T8" fmla="*/ 325 w 392"/>
                <a:gd name="T9" fmla="*/ 480 h 553"/>
                <a:gd name="T10" fmla="*/ 325 w 392"/>
                <a:gd name="T11" fmla="*/ 545 h 553"/>
                <a:gd name="T12" fmla="*/ 392 w 392"/>
                <a:gd name="T13" fmla="*/ 545 h 553"/>
                <a:gd name="T14" fmla="*/ 392 w 392"/>
                <a:gd name="T15" fmla="*/ 0 h 553"/>
                <a:gd name="T16" fmla="*/ 325 w 392"/>
                <a:gd name="T17" fmla="*/ 0 h 553"/>
                <a:gd name="T18" fmla="*/ 325 w 392"/>
                <a:gd name="T19" fmla="*/ 218 h 553"/>
                <a:gd name="T20" fmla="*/ 196 w 392"/>
                <a:gd name="T21" fmla="*/ 492 h 553"/>
                <a:gd name="T22" fmla="*/ 196 w 392"/>
                <a:gd name="T23" fmla="*/ 492 h 553"/>
                <a:gd name="T24" fmla="*/ 68 w 392"/>
                <a:gd name="T25" fmla="*/ 349 h 553"/>
                <a:gd name="T26" fmla="*/ 196 w 392"/>
                <a:gd name="T27" fmla="*/ 209 h 553"/>
                <a:gd name="T28" fmla="*/ 328 w 392"/>
                <a:gd name="T29" fmla="*/ 351 h 553"/>
                <a:gd name="T30" fmla="*/ 196 w 392"/>
                <a:gd name="T31" fmla="*/ 492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2" h="553">
                  <a:moveTo>
                    <a:pt x="325" y="218"/>
                  </a:moveTo>
                  <a:cubicBezTo>
                    <a:pt x="289" y="172"/>
                    <a:pt x="242" y="148"/>
                    <a:pt x="186" y="148"/>
                  </a:cubicBezTo>
                  <a:cubicBezTo>
                    <a:pt x="96" y="148"/>
                    <a:pt x="0" y="219"/>
                    <a:pt x="0" y="351"/>
                  </a:cubicBezTo>
                  <a:cubicBezTo>
                    <a:pt x="0" y="482"/>
                    <a:pt x="96" y="553"/>
                    <a:pt x="186" y="553"/>
                  </a:cubicBezTo>
                  <a:cubicBezTo>
                    <a:pt x="242" y="553"/>
                    <a:pt x="288" y="529"/>
                    <a:pt x="325" y="480"/>
                  </a:cubicBezTo>
                  <a:lnTo>
                    <a:pt x="325" y="545"/>
                  </a:lnTo>
                  <a:lnTo>
                    <a:pt x="392" y="545"/>
                  </a:lnTo>
                  <a:lnTo>
                    <a:pt x="392" y="0"/>
                  </a:lnTo>
                  <a:lnTo>
                    <a:pt x="325" y="0"/>
                  </a:lnTo>
                  <a:lnTo>
                    <a:pt x="325" y="218"/>
                  </a:lnTo>
                  <a:close/>
                  <a:moveTo>
                    <a:pt x="196" y="492"/>
                  </a:moveTo>
                  <a:lnTo>
                    <a:pt x="196" y="492"/>
                  </a:lnTo>
                  <a:cubicBezTo>
                    <a:pt x="122" y="492"/>
                    <a:pt x="68" y="432"/>
                    <a:pt x="68" y="349"/>
                  </a:cubicBezTo>
                  <a:cubicBezTo>
                    <a:pt x="68" y="267"/>
                    <a:pt x="121" y="209"/>
                    <a:pt x="196" y="209"/>
                  </a:cubicBezTo>
                  <a:cubicBezTo>
                    <a:pt x="261" y="209"/>
                    <a:pt x="328" y="261"/>
                    <a:pt x="328" y="351"/>
                  </a:cubicBezTo>
                  <a:cubicBezTo>
                    <a:pt x="328" y="438"/>
                    <a:pt x="259" y="492"/>
                    <a:pt x="196" y="4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2" name="Rectangle 17"/>
            <p:cNvSpPr>
              <a:spLocks noChangeArrowheads="1"/>
            </p:cNvSpPr>
            <p:nvPr userDrawn="1"/>
          </p:nvSpPr>
          <p:spPr bwMode="auto">
            <a:xfrm>
              <a:off x="9259889" y="5010151"/>
              <a:ext cx="26988" cy="254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3" name="Rectangle 18"/>
            <p:cNvSpPr>
              <a:spLocks noChangeArrowheads="1"/>
            </p:cNvSpPr>
            <p:nvPr userDrawn="1"/>
          </p:nvSpPr>
          <p:spPr bwMode="auto">
            <a:xfrm>
              <a:off x="9261476" y="5062539"/>
              <a:ext cx="23813" cy="1412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4" name="Freeform 19"/>
            <p:cNvSpPr>
              <a:spLocks noEditPoints="1"/>
            </p:cNvSpPr>
            <p:nvPr userDrawn="1"/>
          </p:nvSpPr>
          <p:spPr bwMode="auto">
            <a:xfrm>
              <a:off x="9328151" y="5060951"/>
              <a:ext cx="123825" cy="146050"/>
            </a:xfrm>
            <a:custGeom>
              <a:avLst/>
              <a:gdLst>
                <a:gd name="T0" fmla="*/ 302 w 343"/>
                <a:gd name="T1" fmla="*/ 43 h 403"/>
                <a:gd name="T2" fmla="*/ 176 w 343"/>
                <a:gd name="T3" fmla="*/ 0 h 403"/>
                <a:gd name="T4" fmla="*/ 37 w 343"/>
                <a:gd name="T5" fmla="*/ 33 h 403"/>
                <a:gd name="T6" fmla="*/ 32 w 343"/>
                <a:gd name="T7" fmla="*/ 35 h 403"/>
                <a:gd name="T8" fmla="*/ 53 w 343"/>
                <a:gd name="T9" fmla="*/ 91 h 403"/>
                <a:gd name="T10" fmla="*/ 58 w 343"/>
                <a:gd name="T11" fmla="*/ 88 h 403"/>
                <a:gd name="T12" fmla="*/ 170 w 343"/>
                <a:gd name="T13" fmla="*/ 62 h 403"/>
                <a:gd name="T14" fmla="*/ 277 w 343"/>
                <a:gd name="T15" fmla="*/ 159 h 403"/>
                <a:gd name="T16" fmla="*/ 277 w 343"/>
                <a:gd name="T17" fmla="*/ 164 h 403"/>
                <a:gd name="T18" fmla="*/ 167 w 343"/>
                <a:gd name="T19" fmla="*/ 149 h 403"/>
                <a:gd name="T20" fmla="*/ 0 w 343"/>
                <a:gd name="T21" fmla="*/ 280 h 403"/>
                <a:gd name="T22" fmla="*/ 146 w 343"/>
                <a:gd name="T23" fmla="*/ 403 h 403"/>
                <a:gd name="T24" fmla="*/ 277 w 343"/>
                <a:gd name="T25" fmla="*/ 347 h 403"/>
                <a:gd name="T26" fmla="*/ 277 w 343"/>
                <a:gd name="T27" fmla="*/ 395 h 403"/>
                <a:gd name="T28" fmla="*/ 343 w 343"/>
                <a:gd name="T29" fmla="*/ 395 h 403"/>
                <a:gd name="T30" fmla="*/ 343 w 343"/>
                <a:gd name="T31" fmla="*/ 158 h 403"/>
                <a:gd name="T32" fmla="*/ 302 w 343"/>
                <a:gd name="T33" fmla="*/ 43 h 403"/>
                <a:gd name="T34" fmla="*/ 278 w 343"/>
                <a:gd name="T35" fmla="*/ 219 h 403"/>
                <a:gd name="T36" fmla="*/ 278 w 343"/>
                <a:gd name="T37" fmla="*/ 219 h 403"/>
                <a:gd name="T38" fmla="*/ 278 w 343"/>
                <a:gd name="T39" fmla="*/ 251 h 403"/>
                <a:gd name="T40" fmla="*/ 157 w 343"/>
                <a:gd name="T41" fmla="*/ 347 h 403"/>
                <a:gd name="T42" fmla="*/ 67 w 343"/>
                <a:gd name="T43" fmla="*/ 275 h 403"/>
                <a:gd name="T44" fmla="*/ 173 w 343"/>
                <a:gd name="T45" fmla="*/ 204 h 403"/>
                <a:gd name="T46" fmla="*/ 278 w 343"/>
                <a:gd name="T47" fmla="*/ 219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43" h="403">
                  <a:moveTo>
                    <a:pt x="302" y="43"/>
                  </a:moveTo>
                  <a:cubicBezTo>
                    <a:pt x="274" y="15"/>
                    <a:pt x="230" y="0"/>
                    <a:pt x="176" y="0"/>
                  </a:cubicBezTo>
                  <a:cubicBezTo>
                    <a:pt x="116" y="0"/>
                    <a:pt x="74" y="16"/>
                    <a:pt x="37" y="33"/>
                  </a:cubicBezTo>
                  <a:lnTo>
                    <a:pt x="32" y="35"/>
                  </a:lnTo>
                  <a:lnTo>
                    <a:pt x="53" y="91"/>
                  </a:lnTo>
                  <a:lnTo>
                    <a:pt x="58" y="88"/>
                  </a:lnTo>
                  <a:cubicBezTo>
                    <a:pt x="98" y="70"/>
                    <a:pt x="132" y="62"/>
                    <a:pt x="170" y="62"/>
                  </a:cubicBezTo>
                  <a:cubicBezTo>
                    <a:pt x="240" y="62"/>
                    <a:pt x="277" y="95"/>
                    <a:pt x="277" y="159"/>
                  </a:cubicBezTo>
                  <a:lnTo>
                    <a:pt x="277" y="164"/>
                  </a:lnTo>
                  <a:cubicBezTo>
                    <a:pt x="249" y="156"/>
                    <a:pt x="215" y="149"/>
                    <a:pt x="167" y="149"/>
                  </a:cubicBezTo>
                  <a:cubicBezTo>
                    <a:pt x="62" y="149"/>
                    <a:pt x="0" y="198"/>
                    <a:pt x="0" y="280"/>
                  </a:cubicBezTo>
                  <a:cubicBezTo>
                    <a:pt x="0" y="361"/>
                    <a:pt x="73" y="403"/>
                    <a:pt x="146" y="403"/>
                  </a:cubicBezTo>
                  <a:cubicBezTo>
                    <a:pt x="210" y="403"/>
                    <a:pt x="252" y="375"/>
                    <a:pt x="277" y="347"/>
                  </a:cubicBezTo>
                  <a:lnTo>
                    <a:pt x="277" y="395"/>
                  </a:lnTo>
                  <a:lnTo>
                    <a:pt x="343" y="395"/>
                  </a:lnTo>
                  <a:lnTo>
                    <a:pt x="343" y="158"/>
                  </a:lnTo>
                  <a:cubicBezTo>
                    <a:pt x="343" y="109"/>
                    <a:pt x="330" y="71"/>
                    <a:pt x="302" y="43"/>
                  </a:cubicBezTo>
                  <a:close/>
                  <a:moveTo>
                    <a:pt x="278" y="219"/>
                  </a:moveTo>
                  <a:lnTo>
                    <a:pt x="278" y="219"/>
                  </a:lnTo>
                  <a:lnTo>
                    <a:pt x="278" y="251"/>
                  </a:lnTo>
                  <a:cubicBezTo>
                    <a:pt x="278" y="305"/>
                    <a:pt x="226" y="347"/>
                    <a:pt x="157" y="347"/>
                  </a:cubicBezTo>
                  <a:cubicBezTo>
                    <a:pt x="114" y="347"/>
                    <a:pt x="67" y="325"/>
                    <a:pt x="67" y="275"/>
                  </a:cubicBezTo>
                  <a:cubicBezTo>
                    <a:pt x="67" y="232"/>
                    <a:pt x="108" y="204"/>
                    <a:pt x="173" y="204"/>
                  </a:cubicBezTo>
                  <a:cubicBezTo>
                    <a:pt x="218" y="204"/>
                    <a:pt x="254" y="213"/>
                    <a:pt x="278" y="2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2" name="Freeform 20"/>
            <p:cNvSpPr>
              <a:spLocks/>
            </p:cNvSpPr>
            <p:nvPr userDrawn="1"/>
          </p:nvSpPr>
          <p:spPr bwMode="auto">
            <a:xfrm>
              <a:off x="8548689" y="4556126"/>
              <a:ext cx="241300" cy="314325"/>
            </a:xfrm>
            <a:custGeom>
              <a:avLst/>
              <a:gdLst>
                <a:gd name="T0" fmla="*/ 398 w 666"/>
                <a:gd name="T1" fmla="*/ 351 h 867"/>
                <a:gd name="T2" fmla="*/ 217 w 666"/>
                <a:gd name="T3" fmla="*/ 240 h 867"/>
                <a:gd name="T4" fmla="*/ 217 w 666"/>
                <a:gd name="T5" fmla="*/ 238 h 867"/>
                <a:gd name="T6" fmla="*/ 325 w 666"/>
                <a:gd name="T7" fmla="*/ 164 h 867"/>
                <a:gd name="T8" fmla="*/ 489 w 666"/>
                <a:gd name="T9" fmla="*/ 213 h 867"/>
                <a:gd name="T10" fmla="*/ 529 w 666"/>
                <a:gd name="T11" fmla="*/ 223 h 867"/>
                <a:gd name="T12" fmla="*/ 579 w 666"/>
                <a:gd name="T13" fmla="*/ 196 h 867"/>
                <a:gd name="T14" fmla="*/ 580 w 666"/>
                <a:gd name="T15" fmla="*/ 196 h 867"/>
                <a:gd name="T16" fmla="*/ 640 w 666"/>
                <a:gd name="T17" fmla="*/ 108 h 867"/>
                <a:gd name="T18" fmla="*/ 327 w 666"/>
                <a:gd name="T19" fmla="*/ 0 h 867"/>
                <a:gd name="T20" fmla="*/ 32 w 666"/>
                <a:gd name="T21" fmla="*/ 255 h 867"/>
                <a:gd name="T22" fmla="*/ 32 w 666"/>
                <a:gd name="T23" fmla="*/ 257 h 867"/>
                <a:gd name="T24" fmla="*/ 312 w 666"/>
                <a:gd name="T25" fmla="*/ 515 h 867"/>
                <a:gd name="T26" fmla="*/ 482 w 666"/>
                <a:gd name="T27" fmla="*/ 622 h 867"/>
                <a:gd name="T28" fmla="*/ 482 w 666"/>
                <a:gd name="T29" fmla="*/ 624 h 867"/>
                <a:gd name="T30" fmla="*/ 360 w 666"/>
                <a:gd name="T31" fmla="*/ 704 h 867"/>
                <a:gd name="T32" fmla="*/ 187 w 666"/>
                <a:gd name="T33" fmla="*/ 664 h 867"/>
                <a:gd name="T34" fmla="*/ 111 w 666"/>
                <a:gd name="T35" fmla="*/ 631 h 867"/>
                <a:gd name="T36" fmla="*/ 65 w 666"/>
                <a:gd name="T37" fmla="*/ 654 h 867"/>
                <a:gd name="T38" fmla="*/ 65 w 666"/>
                <a:gd name="T39" fmla="*/ 655 h 867"/>
                <a:gd name="T40" fmla="*/ 64 w 666"/>
                <a:gd name="T41" fmla="*/ 656 h 867"/>
                <a:gd name="T42" fmla="*/ 63 w 666"/>
                <a:gd name="T43" fmla="*/ 657 h 867"/>
                <a:gd name="T44" fmla="*/ 0 w 666"/>
                <a:gd name="T45" fmla="*/ 734 h 867"/>
                <a:gd name="T46" fmla="*/ 8 w 666"/>
                <a:gd name="T47" fmla="*/ 740 h 867"/>
                <a:gd name="T48" fmla="*/ 356 w 666"/>
                <a:gd name="T49" fmla="*/ 867 h 867"/>
                <a:gd name="T50" fmla="*/ 666 w 666"/>
                <a:gd name="T51" fmla="*/ 606 h 867"/>
                <a:gd name="T52" fmla="*/ 666 w 666"/>
                <a:gd name="T53" fmla="*/ 604 h 867"/>
                <a:gd name="T54" fmla="*/ 398 w 666"/>
                <a:gd name="T55" fmla="*/ 351 h 8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66" h="867">
                  <a:moveTo>
                    <a:pt x="398" y="351"/>
                  </a:moveTo>
                  <a:cubicBezTo>
                    <a:pt x="253" y="313"/>
                    <a:pt x="217" y="295"/>
                    <a:pt x="217" y="240"/>
                  </a:cubicBezTo>
                  <a:lnTo>
                    <a:pt x="217" y="238"/>
                  </a:lnTo>
                  <a:cubicBezTo>
                    <a:pt x="217" y="197"/>
                    <a:pt x="254" y="164"/>
                    <a:pt x="325" y="164"/>
                  </a:cubicBezTo>
                  <a:cubicBezTo>
                    <a:pt x="378" y="164"/>
                    <a:pt x="433" y="182"/>
                    <a:pt x="489" y="213"/>
                  </a:cubicBezTo>
                  <a:cubicBezTo>
                    <a:pt x="499" y="218"/>
                    <a:pt x="510" y="223"/>
                    <a:pt x="529" y="223"/>
                  </a:cubicBezTo>
                  <a:cubicBezTo>
                    <a:pt x="551" y="223"/>
                    <a:pt x="568" y="213"/>
                    <a:pt x="579" y="196"/>
                  </a:cubicBezTo>
                  <a:lnTo>
                    <a:pt x="580" y="196"/>
                  </a:lnTo>
                  <a:lnTo>
                    <a:pt x="640" y="108"/>
                  </a:lnTo>
                  <a:cubicBezTo>
                    <a:pt x="555" y="39"/>
                    <a:pt x="450" y="0"/>
                    <a:pt x="327" y="0"/>
                  </a:cubicBezTo>
                  <a:cubicBezTo>
                    <a:pt x="155" y="0"/>
                    <a:pt x="32" y="102"/>
                    <a:pt x="32" y="255"/>
                  </a:cubicBezTo>
                  <a:lnTo>
                    <a:pt x="32" y="257"/>
                  </a:lnTo>
                  <a:cubicBezTo>
                    <a:pt x="32" y="424"/>
                    <a:pt x="142" y="471"/>
                    <a:pt x="312" y="515"/>
                  </a:cubicBezTo>
                  <a:cubicBezTo>
                    <a:pt x="453" y="551"/>
                    <a:pt x="482" y="575"/>
                    <a:pt x="482" y="622"/>
                  </a:cubicBezTo>
                  <a:lnTo>
                    <a:pt x="482" y="624"/>
                  </a:lnTo>
                  <a:cubicBezTo>
                    <a:pt x="482" y="674"/>
                    <a:pt x="436" y="704"/>
                    <a:pt x="360" y="704"/>
                  </a:cubicBezTo>
                  <a:cubicBezTo>
                    <a:pt x="297" y="704"/>
                    <a:pt x="239" y="693"/>
                    <a:pt x="187" y="664"/>
                  </a:cubicBezTo>
                  <a:cubicBezTo>
                    <a:pt x="144" y="641"/>
                    <a:pt x="129" y="632"/>
                    <a:pt x="111" y="631"/>
                  </a:cubicBezTo>
                  <a:cubicBezTo>
                    <a:pt x="90" y="630"/>
                    <a:pt x="77" y="638"/>
                    <a:pt x="65" y="654"/>
                  </a:cubicBezTo>
                  <a:cubicBezTo>
                    <a:pt x="65" y="654"/>
                    <a:pt x="65" y="655"/>
                    <a:pt x="65" y="655"/>
                  </a:cubicBezTo>
                  <a:lnTo>
                    <a:pt x="64" y="656"/>
                  </a:lnTo>
                  <a:cubicBezTo>
                    <a:pt x="63" y="656"/>
                    <a:pt x="63" y="657"/>
                    <a:pt x="63" y="657"/>
                  </a:cubicBezTo>
                  <a:lnTo>
                    <a:pt x="0" y="734"/>
                  </a:lnTo>
                  <a:cubicBezTo>
                    <a:pt x="0" y="734"/>
                    <a:pt x="7" y="739"/>
                    <a:pt x="8" y="740"/>
                  </a:cubicBezTo>
                  <a:cubicBezTo>
                    <a:pt x="107" y="825"/>
                    <a:pt x="232" y="867"/>
                    <a:pt x="356" y="867"/>
                  </a:cubicBezTo>
                  <a:cubicBezTo>
                    <a:pt x="538" y="867"/>
                    <a:pt x="666" y="773"/>
                    <a:pt x="666" y="606"/>
                  </a:cubicBezTo>
                  <a:lnTo>
                    <a:pt x="666" y="604"/>
                  </a:lnTo>
                  <a:cubicBezTo>
                    <a:pt x="666" y="457"/>
                    <a:pt x="569" y="395"/>
                    <a:pt x="398" y="3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3" name="Freeform 21"/>
            <p:cNvSpPr>
              <a:spLocks/>
            </p:cNvSpPr>
            <p:nvPr userDrawn="1"/>
          </p:nvSpPr>
          <p:spPr bwMode="auto">
            <a:xfrm>
              <a:off x="8251826" y="4748214"/>
              <a:ext cx="0" cy="0"/>
            </a:xfrm>
            <a:custGeom>
              <a:avLst/>
              <a:gdLst>
                <a:gd name="T0" fmla="*/ 1 w 2"/>
                <a:gd name="T1" fmla="*/ 2 w 2"/>
                <a:gd name="T2" fmla="*/ 0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cubicBezTo>
                    <a:pt x="1" y="0"/>
                    <a:pt x="2" y="0"/>
                    <a:pt x="2" y="0"/>
                  </a:cubicBezTo>
                  <a:lnTo>
                    <a:pt x="0" y="0"/>
                  </a:ln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4" name="Freeform 22"/>
            <p:cNvSpPr>
              <a:spLocks noEditPoints="1"/>
            </p:cNvSpPr>
            <p:nvPr userDrawn="1"/>
          </p:nvSpPr>
          <p:spPr bwMode="auto">
            <a:xfrm>
              <a:off x="7789864" y="4557714"/>
              <a:ext cx="242888" cy="307975"/>
            </a:xfrm>
            <a:custGeom>
              <a:avLst/>
              <a:gdLst>
                <a:gd name="T0" fmla="*/ 345 w 667"/>
                <a:gd name="T1" fmla="*/ 0 h 848"/>
                <a:gd name="T2" fmla="*/ 81 w 667"/>
                <a:gd name="T3" fmla="*/ 0 h 848"/>
                <a:gd name="T4" fmla="*/ 78 w 667"/>
                <a:gd name="T5" fmla="*/ 0 h 848"/>
                <a:gd name="T6" fmla="*/ 0 w 667"/>
                <a:gd name="T7" fmla="*/ 69 h 848"/>
                <a:gd name="T8" fmla="*/ 0 w 667"/>
                <a:gd name="T9" fmla="*/ 91 h 848"/>
                <a:gd name="T10" fmla="*/ 0 w 667"/>
                <a:gd name="T11" fmla="*/ 848 h 848"/>
                <a:gd name="T12" fmla="*/ 186 w 667"/>
                <a:gd name="T13" fmla="*/ 848 h 848"/>
                <a:gd name="T14" fmla="*/ 186 w 667"/>
                <a:gd name="T15" fmla="*/ 590 h 848"/>
                <a:gd name="T16" fmla="*/ 326 w 667"/>
                <a:gd name="T17" fmla="*/ 590 h 848"/>
                <a:gd name="T18" fmla="*/ 667 w 667"/>
                <a:gd name="T19" fmla="*/ 294 h 848"/>
                <a:gd name="T20" fmla="*/ 667 w 667"/>
                <a:gd name="T21" fmla="*/ 291 h 848"/>
                <a:gd name="T22" fmla="*/ 345 w 667"/>
                <a:gd name="T23" fmla="*/ 0 h 848"/>
                <a:gd name="T24" fmla="*/ 479 w 667"/>
                <a:gd name="T25" fmla="*/ 297 h 848"/>
                <a:gd name="T26" fmla="*/ 479 w 667"/>
                <a:gd name="T27" fmla="*/ 297 h 848"/>
                <a:gd name="T28" fmla="*/ 332 w 667"/>
                <a:gd name="T29" fmla="*/ 425 h 848"/>
                <a:gd name="T30" fmla="*/ 186 w 667"/>
                <a:gd name="T31" fmla="*/ 425 h 848"/>
                <a:gd name="T32" fmla="*/ 186 w 667"/>
                <a:gd name="T33" fmla="*/ 167 h 848"/>
                <a:gd name="T34" fmla="*/ 329 w 667"/>
                <a:gd name="T35" fmla="*/ 167 h 848"/>
                <a:gd name="T36" fmla="*/ 479 w 667"/>
                <a:gd name="T37" fmla="*/ 295 h 848"/>
                <a:gd name="T38" fmla="*/ 479 w 667"/>
                <a:gd name="T39" fmla="*/ 297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67" h="848">
                  <a:moveTo>
                    <a:pt x="345" y="0"/>
                  </a:moveTo>
                  <a:lnTo>
                    <a:pt x="81" y="0"/>
                  </a:lnTo>
                  <a:lnTo>
                    <a:pt x="78" y="0"/>
                  </a:lnTo>
                  <a:cubicBezTo>
                    <a:pt x="38" y="1"/>
                    <a:pt x="5" y="31"/>
                    <a:pt x="0" y="69"/>
                  </a:cubicBezTo>
                  <a:lnTo>
                    <a:pt x="0" y="91"/>
                  </a:lnTo>
                  <a:lnTo>
                    <a:pt x="0" y="848"/>
                  </a:lnTo>
                  <a:lnTo>
                    <a:pt x="186" y="848"/>
                  </a:lnTo>
                  <a:lnTo>
                    <a:pt x="186" y="590"/>
                  </a:lnTo>
                  <a:lnTo>
                    <a:pt x="326" y="590"/>
                  </a:lnTo>
                  <a:cubicBezTo>
                    <a:pt x="516" y="590"/>
                    <a:pt x="667" y="489"/>
                    <a:pt x="667" y="294"/>
                  </a:cubicBezTo>
                  <a:lnTo>
                    <a:pt x="667" y="291"/>
                  </a:lnTo>
                  <a:cubicBezTo>
                    <a:pt x="667" y="119"/>
                    <a:pt x="546" y="0"/>
                    <a:pt x="345" y="0"/>
                  </a:cubicBezTo>
                  <a:close/>
                  <a:moveTo>
                    <a:pt x="479" y="297"/>
                  </a:moveTo>
                  <a:lnTo>
                    <a:pt x="479" y="297"/>
                  </a:lnTo>
                  <a:cubicBezTo>
                    <a:pt x="479" y="370"/>
                    <a:pt x="425" y="425"/>
                    <a:pt x="332" y="425"/>
                  </a:cubicBezTo>
                  <a:lnTo>
                    <a:pt x="186" y="425"/>
                  </a:lnTo>
                  <a:lnTo>
                    <a:pt x="186" y="167"/>
                  </a:lnTo>
                  <a:lnTo>
                    <a:pt x="329" y="167"/>
                  </a:lnTo>
                  <a:cubicBezTo>
                    <a:pt x="422" y="167"/>
                    <a:pt x="479" y="212"/>
                    <a:pt x="479" y="295"/>
                  </a:cubicBezTo>
                  <a:lnTo>
                    <a:pt x="479" y="29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5" name="Freeform 23"/>
            <p:cNvSpPr>
              <a:spLocks/>
            </p:cNvSpPr>
            <p:nvPr userDrawn="1"/>
          </p:nvSpPr>
          <p:spPr bwMode="auto">
            <a:xfrm>
              <a:off x="8251826" y="4748214"/>
              <a:ext cx="0" cy="0"/>
            </a:xfrm>
            <a:custGeom>
              <a:avLst/>
              <a:gdLst>
                <a:gd name="T0" fmla="*/ 1 w 2"/>
                <a:gd name="T1" fmla="*/ 2 w 2"/>
                <a:gd name="T2" fmla="*/ 0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cubicBezTo>
                    <a:pt x="1" y="0"/>
                    <a:pt x="2" y="0"/>
                    <a:pt x="2" y="0"/>
                  </a:cubicBezTo>
                  <a:lnTo>
                    <a:pt x="0" y="0"/>
                  </a:ln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6" name="Rectangle 24"/>
            <p:cNvSpPr>
              <a:spLocks noChangeArrowheads="1"/>
            </p:cNvSpPr>
            <p:nvPr userDrawn="1"/>
          </p:nvSpPr>
          <p:spPr bwMode="auto">
            <a:xfrm>
              <a:off x="8437564" y="4557714"/>
              <a:ext cx="28575" cy="3095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7" name="Freeform 25"/>
            <p:cNvSpPr>
              <a:spLocks noEditPoints="1"/>
            </p:cNvSpPr>
            <p:nvPr userDrawn="1"/>
          </p:nvSpPr>
          <p:spPr bwMode="auto">
            <a:xfrm>
              <a:off x="7434264" y="4557714"/>
              <a:ext cx="323850" cy="309563"/>
            </a:xfrm>
            <a:custGeom>
              <a:avLst/>
              <a:gdLst>
                <a:gd name="T0" fmla="*/ 532 w 894"/>
                <a:gd name="T1" fmla="*/ 0 h 849"/>
                <a:gd name="T2" fmla="*/ 425 w 894"/>
                <a:gd name="T3" fmla="*/ 0 h 849"/>
                <a:gd name="T4" fmla="*/ 402 w 894"/>
                <a:gd name="T5" fmla="*/ 0 h 849"/>
                <a:gd name="T6" fmla="*/ 345 w 894"/>
                <a:gd name="T7" fmla="*/ 38 h 849"/>
                <a:gd name="T8" fmla="*/ 337 w 894"/>
                <a:gd name="T9" fmla="*/ 56 h 849"/>
                <a:gd name="T10" fmla="*/ 0 w 894"/>
                <a:gd name="T11" fmla="*/ 849 h 849"/>
                <a:gd name="T12" fmla="*/ 189 w 894"/>
                <a:gd name="T13" fmla="*/ 849 h 849"/>
                <a:gd name="T14" fmla="*/ 266 w 894"/>
                <a:gd name="T15" fmla="*/ 660 h 849"/>
                <a:gd name="T16" fmla="*/ 623 w 894"/>
                <a:gd name="T17" fmla="*/ 660 h 849"/>
                <a:gd name="T18" fmla="*/ 680 w 894"/>
                <a:gd name="T19" fmla="*/ 799 h 849"/>
                <a:gd name="T20" fmla="*/ 751 w 894"/>
                <a:gd name="T21" fmla="*/ 849 h 849"/>
                <a:gd name="T22" fmla="*/ 894 w 894"/>
                <a:gd name="T23" fmla="*/ 849 h 849"/>
                <a:gd name="T24" fmla="*/ 532 w 894"/>
                <a:gd name="T25" fmla="*/ 0 h 849"/>
                <a:gd name="T26" fmla="*/ 333 w 894"/>
                <a:gd name="T27" fmla="*/ 496 h 849"/>
                <a:gd name="T28" fmla="*/ 333 w 894"/>
                <a:gd name="T29" fmla="*/ 496 h 849"/>
                <a:gd name="T30" fmla="*/ 445 w 894"/>
                <a:gd name="T31" fmla="*/ 223 h 849"/>
                <a:gd name="T32" fmla="*/ 556 w 894"/>
                <a:gd name="T33" fmla="*/ 496 h 849"/>
                <a:gd name="T34" fmla="*/ 333 w 894"/>
                <a:gd name="T35" fmla="*/ 496 h 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94" h="849">
                  <a:moveTo>
                    <a:pt x="532" y="0"/>
                  </a:moveTo>
                  <a:lnTo>
                    <a:pt x="425" y="0"/>
                  </a:lnTo>
                  <a:lnTo>
                    <a:pt x="402" y="0"/>
                  </a:lnTo>
                  <a:cubicBezTo>
                    <a:pt x="377" y="3"/>
                    <a:pt x="357" y="18"/>
                    <a:pt x="345" y="38"/>
                  </a:cubicBezTo>
                  <a:lnTo>
                    <a:pt x="337" y="56"/>
                  </a:lnTo>
                  <a:lnTo>
                    <a:pt x="0" y="849"/>
                  </a:lnTo>
                  <a:lnTo>
                    <a:pt x="189" y="849"/>
                  </a:lnTo>
                  <a:lnTo>
                    <a:pt x="266" y="660"/>
                  </a:lnTo>
                  <a:lnTo>
                    <a:pt x="623" y="660"/>
                  </a:lnTo>
                  <a:lnTo>
                    <a:pt x="680" y="799"/>
                  </a:lnTo>
                  <a:cubicBezTo>
                    <a:pt x="690" y="828"/>
                    <a:pt x="718" y="849"/>
                    <a:pt x="751" y="849"/>
                  </a:cubicBezTo>
                  <a:cubicBezTo>
                    <a:pt x="752" y="849"/>
                    <a:pt x="894" y="849"/>
                    <a:pt x="894" y="849"/>
                  </a:cubicBezTo>
                  <a:lnTo>
                    <a:pt x="532" y="0"/>
                  </a:lnTo>
                  <a:close/>
                  <a:moveTo>
                    <a:pt x="333" y="496"/>
                  </a:moveTo>
                  <a:lnTo>
                    <a:pt x="333" y="496"/>
                  </a:lnTo>
                  <a:lnTo>
                    <a:pt x="445" y="223"/>
                  </a:lnTo>
                  <a:lnTo>
                    <a:pt x="556" y="496"/>
                  </a:lnTo>
                  <a:lnTo>
                    <a:pt x="333" y="4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8" name="Freeform 26"/>
            <p:cNvSpPr>
              <a:spLocks noEditPoints="1"/>
            </p:cNvSpPr>
            <p:nvPr userDrawn="1"/>
          </p:nvSpPr>
          <p:spPr bwMode="auto">
            <a:xfrm>
              <a:off x="9129714" y="4557714"/>
              <a:ext cx="322263" cy="309563"/>
            </a:xfrm>
            <a:custGeom>
              <a:avLst/>
              <a:gdLst>
                <a:gd name="T0" fmla="*/ 893 w 893"/>
                <a:gd name="T1" fmla="*/ 849 h 849"/>
                <a:gd name="T2" fmla="*/ 532 w 893"/>
                <a:gd name="T3" fmla="*/ 0 h 849"/>
                <a:gd name="T4" fmla="*/ 425 w 893"/>
                <a:gd name="T5" fmla="*/ 0 h 849"/>
                <a:gd name="T6" fmla="*/ 401 w 893"/>
                <a:gd name="T7" fmla="*/ 0 h 849"/>
                <a:gd name="T8" fmla="*/ 345 w 893"/>
                <a:gd name="T9" fmla="*/ 38 h 849"/>
                <a:gd name="T10" fmla="*/ 337 w 893"/>
                <a:gd name="T11" fmla="*/ 56 h 849"/>
                <a:gd name="T12" fmla="*/ 0 w 893"/>
                <a:gd name="T13" fmla="*/ 849 h 849"/>
                <a:gd name="T14" fmla="*/ 189 w 893"/>
                <a:gd name="T15" fmla="*/ 849 h 849"/>
                <a:gd name="T16" fmla="*/ 266 w 893"/>
                <a:gd name="T17" fmla="*/ 660 h 849"/>
                <a:gd name="T18" fmla="*/ 622 w 893"/>
                <a:gd name="T19" fmla="*/ 660 h 849"/>
                <a:gd name="T20" fmla="*/ 679 w 893"/>
                <a:gd name="T21" fmla="*/ 799 h 849"/>
                <a:gd name="T22" fmla="*/ 751 w 893"/>
                <a:gd name="T23" fmla="*/ 849 h 849"/>
                <a:gd name="T24" fmla="*/ 893 w 893"/>
                <a:gd name="T25" fmla="*/ 849 h 849"/>
                <a:gd name="T26" fmla="*/ 332 w 893"/>
                <a:gd name="T27" fmla="*/ 496 h 849"/>
                <a:gd name="T28" fmla="*/ 332 w 893"/>
                <a:gd name="T29" fmla="*/ 496 h 849"/>
                <a:gd name="T30" fmla="*/ 444 w 893"/>
                <a:gd name="T31" fmla="*/ 223 h 849"/>
                <a:gd name="T32" fmla="*/ 556 w 893"/>
                <a:gd name="T33" fmla="*/ 496 h 849"/>
                <a:gd name="T34" fmla="*/ 332 w 893"/>
                <a:gd name="T35" fmla="*/ 496 h 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93" h="849">
                  <a:moveTo>
                    <a:pt x="893" y="849"/>
                  </a:moveTo>
                  <a:lnTo>
                    <a:pt x="532" y="0"/>
                  </a:lnTo>
                  <a:lnTo>
                    <a:pt x="425" y="0"/>
                  </a:lnTo>
                  <a:lnTo>
                    <a:pt x="401" y="0"/>
                  </a:lnTo>
                  <a:cubicBezTo>
                    <a:pt x="377" y="3"/>
                    <a:pt x="357" y="18"/>
                    <a:pt x="345" y="38"/>
                  </a:cubicBezTo>
                  <a:lnTo>
                    <a:pt x="337" y="56"/>
                  </a:lnTo>
                  <a:lnTo>
                    <a:pt x="0" y="849"/>
                  </a:lnTo>
                  <a:lnTo>
                    <a:pt x="189" y="849"/>
                  </a:lnTo>
                  <a:lnTo>
                    <a:pt x="266" y="660"/>
                  </a:lnTo>
                  <a:lnTo>
                    <a:pt x="622" y="660"/>
                  </a:lnTo>
                  <a:lnTo>
                    <a:pt x="679" y="799"/>
                  </a:lnTo>
                  <a:cubicBezTo>
                    <a:pt x="690" y="828"/>
                    <a:pt x="718" y="849"/>
                    <a:pt x="751" y="849"/>
                  </a:cubicBezTo>
                  <a:cubicBezTo>
                    <a:pt x="752" y="849"/>
                    <a:pt x="893" y="849"/>
                    <a:pt x="893" y="849"/>
                  </a:cubicBezTo>
                  <a:close/>
                  <a:moveTo>
                    <a:pt x="332" y="496"/>
                  </a:moveTo>
                  <a:lnTo>
                    <a:pt x="332" y="496"/>
                  </a:lnTo>
                  <a:lnTo>
                    <a:pt x="444" y="223"/>
                  </a:lnTo>
                  <a:lnTo>
                    <a:pt x="556" y="496"/>
                  </a:lnTo>
                  <a:lnTo>
                    <a:pt x="332" y="4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9" name="Freeform 27"/>
            <p:cNvSpPr>
              <a:spLocks/>
            </p:cNvSpPr>
            <p:nvPr userDrawn="1"/>
          </p:nvSpPr>
          <p:spPr bwMode="auto">
            <a:xfrm>
              <a:off x="8054976" y="4554539"/>
              <a:ext cx="290513" cy="317500"/>
            </a:xfrm>
            <a:custGeom>
              <a:avLst/>
              <a:gdLst>
                <a:gd name="T0" fmla="*/ 529 w 803"/>
                <a:gd name="T1" fmla="*/ 373 h 872"/>
                <a:gd name="T2" fmla="*/ 437 w 803"/>
                <a:gd name="T3" fmla="*/ 372 h 872"/>
                <a:gd name="T4" fmla="*/ 437 w 803"/>
                <a:gd name="T5" fmla="*/ 465 h 872"/>
                <a:gd name="T6" fmla="*/ 437 w 803"/>
                <a:gd name="T7" fmla="*/ 465 h 872"/>
                <a:gd name="T8" fmla="*/ 505 w 803"/>
                <a:gd name="T9" fmla="*/ 533 h 872"/>
                <a:gd name="T10" fmla="*/ 505 w 803"/>
                <a:gd name="T11" fmla="*/ 533 h 872"/>
                <a:gd name="T12" fmla="*/ 506 w 803"/>
                <a:gd name="T13" fmla="*/ 533 h 872"/>
                <a:gd name="T14" fmla="*/ 506 w 803"/>
                <a:gd name="T15" fmla="*/ 533 h 872"/>
                <a:gd name="T16" fmla="*/ 623 w 803"/>
                <a:gd name="T17" fmla="*/ 533 h 872"/>
                <a:gd name="T18" fmla="*/ 623 w 803"/>
                <a:gd name="T19" fmla="*/ 653 h 872"/>
                <a:gd name="T20" fmla="*/ 449 w 803"/>
                <a:gd name="T21" fmla="*/ 704 h 872"/>
                <a:gd name="T22" fmla="*/ 193 w 803"/>
                <a:gd name="T23" fmla="*/ 436 h 872"/>
                <a:gd name="T24" fmla="*/ 193 w 803"/>
                <a:gd name="T25" fmla="*/ 434 h 872"/>
                <a:gd name="T26" fmla="*/ 435 w 803"/>
                <a:gd name="T27" fmla="*/ 171 h 872"/>
                <a:gd name="T28" fmla="*/ 588 w 803"/>
                <a:gd name="T29" fmla="*/ 209 h 872"/>
                <a:gd name="T30" fmla="*/ 643 w 803"/>
                <a:gd name="T31" fmla="*/ 230 h 872"/>
                <a:gd name="T32" fmla="*/ 702 w 803"/>
                <a:gd name="T33" fmla="*/ 201 h 872"/>
                <a:gd name="T34" fmla="*/ 714 w 803"/>
                <a:gd name="T35" fmla="*/ 187 h 872"/>
                <a:gd name="T36" fmla="*/ 773 w 803"/>
                <a:gd name="T37" fmla="*/ 116 h 872"/>
                <a:gd name="T38" fmla="*/ 442 w 803"/>
                <a:gd name="T39" fmla="*/ 0 h 872"/>
                <a:gd name="T40" fmla="*/ 0 w 803"/>
                <a:gd name="T41" fmla="*/ 436 h 872"/>
                <a:gd name="T42" fmla="*/ 0 w 803"/>
                <a:gd name="T43" fmla="*/ 439 h 872"/>
                <a:gd name="T44" fmla="*/ 443 w 803"/>
                <a:gd name="T45" fmla="*/ 872 h 872"/>
                <a:gd name="T46" fmla="*/ 803 w 803"/>
                <a:gd name="T47" fmla="*/ 739 h 872"/>
                <a:gd name="T48" fmla="*/ 803 w 803"/>
                <a:gd name="T49" fmla="*/ 373 h 872"/>
                <a:gd name="T50" fmla="*/ 529 w 803"/>
                <a:gd name="T51" fmla="*/ 373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803" h="872">
                  <a:moveTo>
                    <a:pt x="529" y="373"/>
                  </a:moveTo>
                  <a:lnTo>
                    <a:pt x="437" y="372"/>
                  </a:lnTo>
                  <a:lnTo>
                    <a:pt x="437" y="465"/>
                  </a:lnTo>
                  <a:lnTo>
                    <a:pt x="437" y="465"/>
                  </a:lnTo>
                  <a:cubicBezTo>
                    <a:pt x="438" y="502"/>
                    <a:pt x="468" y="533"/>
                    <a:pt x="505" y="533"/>
                  </a:cubicBezTo>
                  <a:lnTo>
                    <a:pt x="505" y="533"/>
                  </a:lnTo>
                  <a:cubicBezTo>
                    <a:pt x="505" y="533"/>
                    <a:pt x="505" y="533"/>
                    <a:pt x="506" y="533"/>
                  </a:cubicBezTo>
                  <a:lnTo>
                    <a:pt x="506" y="533"/>
                  </a:lnTo>
                  <a:lnTo>
                    <a:pt x="623" y="533"/>
                  </a:lnTo>
                  <a:lnTo>
                    <a:pt x="623" y="653"/>
                  </a:lnTo>
                  <a:cubicBezTo>
                    <a:pt x="576" y="687"/>
                    <a:pt x="516" y="704"/>
                    <a:pt x="449" y="704"/>
                  </a:cubicBezTo>
                  <a:cubicBezTo>
                    <a:pt x="299" y="704"/>
                    <a:pt x="193" y="591"/>
                    <a:pt x="193" y="436"/>
                  </a:cubicBezTo>
                  <a:lnTo>
                    <a:pt x="193" y="434"/>
                  </a:lnTo>
                  <a:cubicBezTo>
                    <a:pt x="193" y="291"/>
                    <a:pt x="301" y="171"/>
                    <a:pt x="435" y="171"/>
                  </a:cubicBezTo>
                  <a:cubicBezTo>
                    <a:pt x="499" y="171"/>
                    <a:pt x="545" y="185"/>
                    <a:pt x="588" y="209"/>
                  </a:cubicBezTo>
                  <a:cubicBezTo>
                    <a:pt x="593" y="212"/>
                    <a:pt x="620" y="230"/>
                    <a:pt x="643" y="230"/>
                  </a:cubicBezTo>
                  <a:cubicBezTo>
                    <a:pt x="667" y="229"/>
                    <a:pt x="688" y="219"/>
                    <a:pt x="702" y="201"/>
                  </a:cubicBezTo>
                  <a:cubicBezTo>
                    <a:pt x="704" y="199"/>
                    <a:pt x="714" y="187"/>
                    <a:pt x="714" y="187"/>
                  </a:cubicBezTo>
                  <a:lnTo>
                    <a:pt x="773" y="116"/>
                  </a:lnTo>
                  <a:cubicBezTo>
                    <a:pt x="685" y="41"/>
                    <a:pt x="593" y="0"/>
                    <a:pt x="442" y="0"/>
                  </a:cubicBezTo>
                  <a:cubicBezTo>
                    <a:pt x="186" y="0"/>
                    <a:pt x="0" y="197"/>
                    <a:pt x="0" y="436"/>
                  </a:cubicBezTo>
                  <a:lnTo>
                    <a:pt x="0" y="439"/>
                  </a:lnTo>
                  <a:cubicBezTo>
                    <a:pt x="0" y="688"/>
                    <a:pt x="180" y="872"/>
                    <a:pt x="443" y="872"/>
                  </a:cubicBezTo>
                  <a:cubicBezTo>
                    <a:pt x="597" y="872"/>
                    <a:pt x="716" y="812"/>
                    <a:pt x="803" y="739"/>
                  </a:cubicBezTo>
                  <a:lnTo>
                    <a:pt x="803" y="373"/>
                  </a:lnTo>
                  <a:lnTo>
                    <a:pt x="529" y="3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0" name="Freeform 28"/>
            <p:cNvSpPr>
              <a:spLocks/>
            </p:cNvSpPr>
            <p:nvPr userDrawn="1"/>
          </p:nvSpPr>
          <p:spPr bwMode="auto">
            <a:xfrm>
              <a:off x="8820151" y="4554539"/>
              <a:ext cx="290513" cy="317500"/>
            </a:xfrm>
            <a:custGeom>
              <a:avLst/>
              <a:gdLst>
                <a:gd name="T0" fmla="*/ 529 w 803"/>
                <a:gd name="T1" fmla="*/ 373 h 872"/>
                <a:gd name="T2" fmla="*/ 437 w 803"/>
                <a:gd name="T3" fmla="*/ 372 h 872"/>
                <a:gd name="T4" fmla="*/ 437 w 803"/>
                <a:gd name="T5" fmla="*/ 465 h 872"/>
                <a:gd name="T6" fmla="*/ 437 w 803"/>
                <a:gd name="T7" fmla="*/ 465 h 872"/>
                <a:gd name="T8" fmla="*/ 506 w 803"/>
                <a:gd name="T9" fmla="*/ 533 h 872"/>
                <a:gd name="T10" fmla="*/ 506 w 803"/>
                <a:gd name="T11" fmla="*/ 533 h 872"/>
                <a:gd name="T12" fmla="*/ 506 w 803"/>
                <a:gd name="T13" fmla="*/ 533 h 872"/>
                <a:gd name="T14" fmla="*/ 506 w 803"/>
                <a:gd name="T15" fmla="*/ 533 h 872"/>
                <a:gd name="T16" fmla="*/ 506 w 803"/>
                <a:gd name="T17" fmla="*/ 533 h 872"/>
                <a:gd name="T18" fmla="*/ 624 w 803"/>
                <a:gd name="T19" fmla="*/ 533 h 872"/>
                <a:gd name="T20" fmla="*/ 624 w 803"/>
                <a:gd name="T21" fmla="*/ 653 h 872"/>
                <a:gd name="T22" fmla="*/ 449 w 803"/>
                <a:gd name="T23" fmla="*/ 704 h 872"/>
                <a:gd name="T24" fmla="*/ 194 w 803"/>
                <a:gd name="T25" fmla="*/ 436 h 872"/>
                <a:gd name="T26" fmla="*/ 194 w 803"/>
                <a:gd name="T27" fmla="*/ 434 h 872"/>
                <a:gd name="T28" fmla="*/ 436 w 803"/>
                <a:gd name="T29" fmla="*/ 171 h 872"/>
                <a:gd name="T30" fmla="*/ 588 w 803"/>
                <a:gd name="T31" fmla="*/ 209 h 872"/>
                <a:gd name="T32" fmla="*/ 644 w 803"/>
                <a:gd name="T33" fmla="*/ 230 h 872"/>
                <a:gd name="T34" fmla="*/ 702 w 803"/>
                <a:gd name="T35" fmla="*/ 201 h 872"/>
                <a:gd name="T36" fmla="*/ 714 w 803"/>
                <a:gd name="T37" fmla="*/ 187 h 872"/>
                <a:gd name="T38" fmla="*/ 773 w 803"/>
                <a:gd name="T39" fmla="*/ 116 h 872"/>
                <a:gd name="T40" fmla="*/ 442 w 803"/>
                <a:gd name="T41" fmla="*/ 0 h 872"/>
                <a:gd name="T42" fmla="*/ 0 w 803"/>
                <a:gd name="T43" fmla="*/ 436 h 872"/>
                <a:gd name="T44" fmla="*/ 0 w 803"/>
                <a:gd name="T45" fmla="*/ 439 h 872"/>
                <a:gd name="T46" fmla="*/ 443 w 803"/>
                <a:gd name="T47" fmla="*/ 872 h 872"/>
                <a:gd name="T48" fmla="*/ 803 w 803"/>
                <a:gd name="T49" fmla="*/ 739 h 872"/>
                <a:gd name="T50" fmla="*/ 803 w 803"/>
                <a:gd name="T51" fmla="*/ 373 h 872"/>
                <a:gd name="T52" fmla="*/ 529 w 803"/>
                <a:gd name="T53" fmla="*/ 373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803" h="872">
                  <a:moveTo>
                    <a:pt x="529" y="373"/>
                  </a:moveTo>
                  <a:lnTo>
                    <a:pt x="437" y="372"/>
                  </a:lnTo>
                  <a:lnTo>
                    <a:pt x="437" y="465"/>
                  </a:lnTo>
                  <a:lnTo>
                    <a:pt x="437" y="465"/>
                  </a:lnTo>
                  <a:cubicBezTo>
                    <a:pt x="438" y="502"/>
                    <a:pt x="468" y="533"/>
                    <a:pt x="506" y="533"/>
                  </a:cubicBezTo>
                  <a:lnTo>
                    <a:pt x="506" y="533"/>
                  </a:lnTo>
                  <a:lnTo>
                    <a:pt x="506" y="533"/>
                  </a:lnTo>
                  <a:lnTo>
                    <a:pt x="506" y="533"/>
                  </a:lnTo>
                  <a:lnTo>
                    <a:pt x="506" y="533"/>
                  </a:lnTo>
                  <a:lnTo>
                    <a:pt x="624" y="533"/>
                  </a:lnTo>
                  <a:lnTo>
                    <a:pt x="624" y="653"/>
                  </a:lnTo>
                  <a:cubicBezTo>
                    <a:pt x="577" y="687"/>
                    <a:pt x="516" y="704"/>
                    <a:pt x="449" y="704"/>
                  </a:cubicBezTo>
                  <a:cubicBezTo>
                    <a:pt x="300" y="704"/>
                    <a:pt x="194" y="591"/>
                    <a:pt x="194" y="436"/>
                  </a:cubicBezTo>
                  <a:lnTo>
                    <a:pt x="194" y="434"/>
                  </a:lnTo>
                  <a:cubicBezTo>
                    <a:pt x="194" y="291"/>
                    <a:pt x="301" y="171"/>
                    <a:pt x="436" y="171"/>
                  </a:cubicBezTo>
                  <a:cubicBezTo>
                    <a:pt x="499" y="171"/>
                    <a:pt x="546" y="185"/>
                    <a:pt x="588" y="209"/>
                  </a:cubicBezTo>
                  <a:cubicBezTo>
                    <a:pt x="593" y="212"/>
                    <a:pt x="620" y="230"/>
                    <a:pt x="644" y="230"/>
                  </a:cubicBezTo>
                  <a:cubicBezTo>
                    <a:pt x="667" y="229"/>
                    <a:pt x="688" y="219"/>
                    <a:pt x="702" y="201"/>
                  </a:cubicBezTo>
                  <a:cubicBezTo>
                    <a:pt x="704" y="199"/>
                    <a:pt x="714" y="187"/>
                    <a:pt x="714" y="187"/>
                  </a:cubicBezTo>
                  <a:lnTo>
                    <a:pt x="773" y="116"/>
                  </a:lnTo>
                  <a:cubicBezTo>
                    <a:pt x="685" y="41"/>
                    <a:pt x="593" y="0"/>
                    <a:pt x="442" y="0"/>
                  </a:cubicBezTo>
                  <a:cubicBezTo>
                    <a:pt x="186" y="0"/>
                    <a:pt x="0" y="197"/>
                    <a:pt x="0" y="436"/>
                  </a:cubicBezTo>
                  <a:lnTo>
                    <a:pt x="0" y="439"/>
                  </a:lnTo>
                  <a:cubicBezTo>
                    <a:pt x="0" y="688"/>
                    <a:pt x="180" y="872"/>
                    <a:pt x="443" y="872"/>
                  </a:cubicBezTo>
                  <a:cubicBezTo>
                    <a:pt x="597" y="872"/>
                    <a:pt x="716" y="812"/>
                    <a:pt x="803" y="739"/>
                  </a:cubicBezTo>
                  <a:lnTo>
                    <a:pt x="803" y="373"/>
                  </a:lnTo>
                  <a:lnTo>
                    <a:pt x="529" y="3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1" name="Oval 29"/>
            <p:cNvSpPr>
              <a:spLocks noChangeArrowheads="1"/>
            </p:cNvSpPr>
            <p:nvPr userDrawn="1"/>
          </p:nvSpPr>
          <p:spPr bwMode="auto">
            <a:xfrm>
              <a:off x="6775451" y="4770439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2" name="Oval 30"/>
            <p:cNvSpPr>
              <a:spLocks noChangeArrowheads="1"/>
            </p:cNvSpPr>
            <p:nvPr userDrawn="1"/>
          </p:nvSpPr>
          <p:spPr bwMode="auto">
            <a:xfrm>
              <a:off x="6910389" y="4770439"/>
              <a:ext cx="101600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3" name="Oval 31"/>
            <p:cNvSpPr>
              <a:spLocks noChangeArrowheads="1"/>
            </p:cNvSpPr>
            <p:nvPr userDrawn="1"/>
          </p:nvSpPr>
          <p:spPr bwMode="auto">
            <a:xfrm>
              <a:off x="6910389" y="4633914"/>
              <a:ext cx="101600" cy="1000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4" name="Oval 32"/>
            <p:cNvSpPr>
              <a:spLocks noChangeArrowheads="1"/>
            </p:cNvSpPr>
            <p:nvPr userDrawn="1"/>
          </p:nvSpPr>
          <p:spPr bwMode="auto">
            <a:xfrm>
              <a:off x="7046914" y="4770439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5" name="Oval 33"/>
            <p:cNvSpPr>
              <a:spLocks noChangeArrowheads="1"/>
            </p:cNvSpPr>
            <p:nvPr userDrawn="1"/>
          </p:nvSpPr>
          <p:spPr bwMode="auto">
            <a:xfrm>
              <a:off x="7046914" y="4633914"/>
              <a:ext cx="100013" cy="1000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6" name="Oval 34"/>
            <p:cNvSpPr>
              <a:spLocks noChangeArrowheads="1"/>
            </p:cNvSpPr>
            <p:nvPr userDrawn="1"/>
          </p:nvSpPr>
          <p:spPr bwMode="auto">
            <a:xfrm>
              <a:off x="7046914" y="4495801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7" name="Oval 35"/>
            <p:cNvSpPr>
              <a:spLocks noChangeArrowheads="1"/>
            </p:cNvSpPr>
            <p:nvPr userDrawn="1"/>
          </p:nvSpPr>
          <p:spPr bwMode="auto">
            <a:xfrm>
              <a:off x="7183439" y="4770439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8" name="Oval 36"/>
            <p:cNvSpPr>
              <a:spLocks noChangeArrowheads="1"/>
            </p:cNvSpPr>
            <p:nvPr userDrawn="1"/>
          </p:nvSpPr>
          <p:spPr bwMode="auto">
            <a:xfrm>
              <a:off x="7183439" y="4633914"/>
              <a:ext cx="100013" cy="1000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9" name="Oval 37"/>
            <p:cNvSpPr>
              <a:spLocks noChangeArrowheads="1"/>
            </p:cNvSpPr>
            <p:nvPr userDrawn="1"/>
          </p:nvSpPr>
          <p:spPr bwMode="auto">
            <a:xfrm>
              <a:off x="7183439" y="4495801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0" name="Oval 38"/>
            <p:cNvSpPr>
              <a:spLocks noChangeArrowheads="1"/>
            </p:cNvSpPr>
            <p:nvPr userDrawn="1"/>
          </p:nvSpPr>
          <p:spPr bwMode="auto">
            <a:xfrm>
              <a:off x="7183439" y="4359276"/>
              <a:ext cx="100013" cy="1000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</p:grpSp>
    </p:spTree>
    <p:extLst>
      <p:ext uri="{BB962C8B-B14F-4D97-AF65-F5344CB8AC3E}">
        <p14:creationId xmlns:p14="http://schemas.microsoft.com/office/powerpoint/2010/main" val="1543195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orient="horz" pos="1044">
          <p15:clr>
            <a:srgbClr val="9FCC3B"/>
          </p15:clr>
        </p15:guide>
        <p15:guide id="2" orient="horz" pos="2404">
          <p15:clr>
            <a:srgbClr val="9FCC3B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/>
          <p:cNvSpPr/>
          <p:nvPr userDrawn="1"/>
        </p:nvSpPr>
        <p:spPr>
          <a:xfrm>
            <a:off x="0" y="398"/>
            <a:ext cx="9144000" cy="5143102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07836" tIns="326306" rIns="0" bIns="0" rtlCol="0" anchor="t" anchorCtr="0"/>
          <a:lstStyle/>
          <a:p>
            <a:endParaRPr lang="de-DE" sz="380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561" y="1156990"/>
            <a:ext cx="9009439" cy="1607159"/>
          </a:xfrm>
          <a:noFill/>
        </p:spPr>
        <p:txBody>
          <a:bodyPr lIns="184702" tIns="123134" bIns="123134" anchor="ctr"/>
          <a:lstStyle>
            <a:lvl1pPr algn="l">
              <a:defRPr sz="3400" b="0" cap="none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7" name="Rechteck 6"/>
          <p:cNvSpPr/>
          <p:nvPr userDrawn="1"/>
        </p:nvSpPr>
        <p:spPr>
          <a:xfrm>
            <a:off x="0" y="1156991"/>
            <a:ext cx="134561" cy="1606980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07836" tIns="326306" rIns="0" bIns="0" rtlCol="0" anchor="t" anchorCtr="0"/>
          <a:lstStyle/>
          <a:p>
            <a:endParaRPr lang="de-DE" sz="380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11" name="Bildplatzhalter 10"/>
          <p:cNvSpPr>
            <a:spLocks noGrp="1"/>
          </p:cNvSpPr>
          <p:nvPr>
            <p:ph type="pic" sz="quarter" idx="13"/>
          </p:nvPr>
        </p:nvSpPr>
        <p:spPr>
          <a:xfrm>
            <a:off x="4706144" y="1157563"/>
            <a:ext cx="4437856" cy="1606236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grpSp>
        <p:nvGrpSpPr>
          <p:cNvPr id="111" name="Gruppieren 110"/>
          <p:cNvGrpSpPr/>
          <p:nvPr userDrawn="1"/>
        </p:nvGrpSpPr>
        <p:grpSpPr>
          <a:xfrm>
            <a:off x="6883709" y="4341510"/>
            <a:ext cx="1919456" cy="606504"/>
            <a:chOff x="6769101" y="4359276"/>
            <a:chExt cx="2682876" cy="847726"/>
          </a:xfrm>
          <a:solidFill>
            <a:schemeClr val="bg1"/>
          </a:solidFill>
        </p:grpSpPr>
        <p:sp>
          <p:nvSpPr>
            <p:cNvPr id="112" name="Freeform 5"/>
            <p:cNvSpPr>
              <a:spLocks noEditPoints="1"/>
            </p:cNvSpPr>
            <p:nvPr userDrawn="1"/>
          </p:nvSpPr>
          <p:spPr bwMode="auto">
            <a:xfrm>
              <a:off x="6769101" y="5010151"/>
              <a:ext cx="193675" cy="196850"/>
            </a:xfrm>
            <a:custGeom>
              <a:avLst/>
              <a:gdLst>
                <a:gd name="T0" fmla="*/ 267 w 533"/>
                <a:gd name="T1" fmla="*/ 0 h 540"/>
                <a:gd name="T2" fmla="*/ 0 w 533"/>
                <a:gd name="T3" fmla="*/ 272 h 540"/>
                <a:gd name="T4" fmla="*/ 266 w 533"/>
                <a:gd name="T5" fmla="*/ 540 h 540"/>
                <a:gd name="T6" fmla="*/ 531 w 533"/>
                <a:gd name="T7" fmla="*/ 274 h 540"/>
                <a:gd name="T8" fmla="*/ 533 w 533"/>
                <a:gd name="T9" fmla="*/ 269 h 540"/>
                <a:gd name="T10" fmla="*/ 267 w 533"/>
                <a:gd name="T11" fmla="*/ 0 h 540"/>
                <a:gd name="T12" fmla="*/ 267 w 533"/>
                <a:gd name="T13" fmla="*/ 477 h 540"/>
                <a:gd name="T14" fmla="*/ 267 w 533"/>
                <a:gd name="T15" fmla="*/ 477 h 540"/>
                <a:gd name="T16" fmla="*/ 71 w 533"/>
                <a:gd name="T17" fmla="*/ 269 h 540"/>
                <a:gd name="T18" fmla="*/ 266 w 533"/>
                <a:gd name="T19" fmla="*/ 64 h 540"/>
                <a:gd name="T20" fmla="*/ 463 w 533"/>
                <a:gd name="T21" fmla="*/ 272 h 540"/>
                <a:gd name="T22" fmla="*/ 267 w 533"/>
                <a:gd name="T23" fmla="*/ 477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3" h="540">
                  <a:moveTo>
                    <a:pt x="267" y="0"/>
                  </a:moveTo>
                  <a:cubicBezTo>
                    <a:pt x="118" y="0"/>
                    <a:pt x="0" y="119"/>
                    <a:pt x="0" y="272"/>
                  </a:cubicBezTo>
                  <a:cubicBezTo>
                    <a:pt x="0" y="425"/>
                    <a:pt x="115" y="540"/>
                    <a:pt x="266" y="540"/>
                  </a:cubicBezTo>
                  <a:cubicBezTo>
                    <a:pt x="416" y="540"/>
                    <a:pt x="533" y="422"/>
                    <a:pt x="531" y="274"/>
                  </a:cubicBezTo>
                  <a:lnTo>
                    <a:pt x="533" y="269"/>
                  </a:lnTo>
                  <a:cubicBezTo>
                    <a:pt x="533" y="116"/>
                    <a:pt x="419" y="0"/>
                    <a:pt x="267" y="0"/>
                  </a:cubicBezTo>
                  <a:close/>
                  <a:moveTo>
                    <a:pt x="267" y="477"/>
                  </a:moveTo>
                  <a:lnTo>
                    <a:pt x="267" y="477"/>
                  </a:lnTo>
                  <a:cubicBezTo>
                    <a:pt x="157" y="477"/>
                    <a:pt x="71" y="386"/>
                    <a:pt x="71" y="269"/>
                  </a:cubicBezTo>
                  <a:cubicBezTo>
                    <a:pt x="71" y="152"/>
                    <a:pt x="155" y="64"/>
                    <a:pt x="266" y="64"/>
                  </a:cubicBezTo>
                  <a:cubicBezTo>
                    <a:pt x="376" y="64"/>
                    <a:pt x="463" y="155"/>
                    <a:pt x="463" y="272"/>
                  </a:cubicBezTo>
                  <a:cubicBezTo>
                    <a:pt x="463" y="389"/>
                    <a:pt x="379" y="477"/>
                    <a:pt x="267" y="47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3" name="Freeform 6"/>
            <p:cNvSpPr>
              <a:spLocks/>
            </p:cNvSpPr>
            <p:nvPr userDrawn="1"/>
          </p:nvSpPr>
          <p:spPr bwMode="auto">
            <a:xfrm>
              <a:off x="7005639" y="5062539"/>
              <a:ext cx="123825" cy="144463"/>
            </a:xfrm>
            <a:custGeom>
              <a:avLst/>
              <a:gdLst>
                <a:gd name="T0" fmla="*/ 275 w 341"/>
                <a:gd name="T1" fmla="*/ 222 h 397"/>
                <a:gd name="T2" fmla="*/ 167 w 341"/>
                <a:gd name="T3" fmla="*/ 335 h 397"/>
                <a:gd name="T4" fmla="*/ 67 w 341"/>
                <a:gd name="T5" fmla="*/ 226 h 397"/>
                <a:gd name="T6" fmla="*/ 67 w 341"/>
                <a:gd name="T7" fmla="*/ 0 h 397"/>
                <a:gd name="T8" fmla="*/ 0 w 341"/>
                <a:gd name="T9" fmla="*/ 0 h 397"/>
                <a:gd name="T10" fmla="*/ 0 w 341"/>
                <a:gd name="T11" fmla="*/ 240 h 397"/>
                <a:gd name="T12" fmla="*/ 150 w 341"/>
                <a:gd name="T13" fmla="*/ 397 h 397"/>
                <a:gd name="T14" fmla="*/ 275 w 341"/>
                <a:gd name="T15" fmla="*/ 335 h 397"/>
                <a:gd name="T16" fmla="*/ 275 w 341"/>
                <a:gd name="T17" fmla="*/ 389 h 397"/>
                <a:gd name="T18" fmla="*/ 341 w 341"/>
                <a:gd name="T19" fmla="*/ 389 h 397"/>
                <a:gd name="T20" fmla="*/ 341 w 341"/>
                <a:gd name="T21" fmla="*/ 0 h 397"/>
                <a:gd name="T22" fmla="*/ 275 w 341"/>
                <a:gd name="T23" fmla="*/ 0 h 397"/>
                <a:gd name="T24" fmla="*/ 275 w 341"/>
                <a:gd name="T25" fmla="*/ 222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1" h="397">
                  <a:moveTo>
                    <a:pt x="275" y="222"/>
                  </a:moveTo>
                  <a:cubicBezTo>
                    <a:pt x="275" y="289"/>
                    <a:pt x="230" y="335"/>
                    <a:pt x="167" y="335"/>
                  </a:cubicBezTo>
                  <a:cubicBezTo>
                    <a:pt x="104" y="335"/>
                    <a:pt x="67" y="294"/>
                    <a:pt x="67" y="226"/>
                  </a:cubicBezTo>
                  <a:lnTo>
                    <a:pt x="67" y="0"/>
                  </a:lnTo>
                  <a:lnTo>
                    <a:pt x="0" y="0"/>
                  </a:lnTo>
                  <a:lnTo>
                    <a:pt x="0" y="240"/>
                  </a:lnTo>
                  <a:cubicBezTo>
                    <a:pt x="0" y="335"/>
                    <a:pt x="59" y="397"/>
                    <a:pt x="150" y="397"/>
                  </a:cubicBezTo>
                  <a:cubicBezTo>
                    <a:pt x="203" y="397"/>
                    <a:pt x="244" y="376"/>
                    <a:pt x="275" y="335"/>
                  </a:cubicBezTo>
                  <a:lnTo>
                    <a:pt x="275" y="389"/>
                  </a:lnTo>
                  <a:lnTo>
                    <a:pt x="341" y="389"/>
                  </a:lnTo>
                  <a:lnTo>
                    <a:pt x="341" y="0"/>
                  </a:lnTo>
                  <a:lnTo>
                    <a:pt x="275" y="0"/>
                  </a:lnTo>
                  <a:lnTo>
                    <a:pt x="275" y="2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4" name="Freeform 7"/>
            <p:cNvSpPr>
              <a:spLocks/>
            </p:cNvSpPr>
            <p:nvPr userDrawn="1"/>
          </p:nvSpPr>
          <p:spPr bwMode="auto">
            <a:xfrm>
              <a:off x="7167564" y="5021264"/>
              <a:ext cx="85725" cy="185738"/>
            </a:xfrm>
            <a:custGeom>
              <a:avLst/>
              <a:gdLst>
                <a:gd name="T0" fmla="*/ 119 w 239"/>
                <a:gd name="T1" fmla="*/ 0 h 509"/>
                <a:gd name="T2" fmla="*/ 53 w 239"/>
                <a:gd name="T3" fmla="*/ 0 h 509"/>
                <a:gd name="T4" fmla="*/ 53 w 239"/>
                <a:gd name="T5" fmla="*/ 114 h 509"/>
                <a:gd name="T6" fmla="*/ 0 w 239"/>
                <a:gd name="T7" fmla="*/ 114 h 509"/>
                <a:gd name="T8" fmla="*/ 0 w 239"/>
                <a:gd name="T9" fmla="*/ 174 h 509"/>
                <a:gd name="T10" fmla="*/ 53 w 239"/>
                <a:gd name="T11" fmla="*/ 174 h 509"/>
                <a:gd name="T12" fmla="*/ 53 w 239"/>
                <a:gd name="T13" fmla="*/ 397 h 509"/>
                <a:gd name="T14" fmla="*/ 165 w 239"/>
                <a:gd name="T15" fmla="*/ 509 h 509"/>
                <a:gd name="T16" fmla="*/ 235 w 239"/>
                <a:gd name="T17" fmla="*/ 493 h 509"/>
                <a:gd name="T18" fmla="*/ 238 w 239"/>
                <a:gd name="T19" fmla="*/ 491 h 509"/>
                <a:gd name="T20" fmla="*/ 238 w 239"/>
                <a:gd name="T21" fmla="*/ 431 h 509"/>
                <a:gd name="T22" fmla="*/ 230 w 239"/>
                <a:gd name="T23" fmla="*/ 435 h 509"/>
                <a:gd name="T24" fmla="*/ 178 w 239"/>
                <a:gd name="T25" fmla="*/ 448 h 509"/>
                <a:gd name="T26" fmla="*/ 119 w 239"/>
                <a:gd name="T27" fmla="*/ 390 h 509"/>
                <a:gd name="T28" fmla="*/ 119 w 239"/>
                <a:gd name="T29" fmla="*/ 174 h 509"/>
                <a:gd name="T30" fmla="*/ 239 w 239"/>
                <a:gd name="T31" fmla="*/ 174 h 509"/>
                <a:gd name="T32" fmla="*/ 239 w 239"/>
                <a:gd name="T33" fmla="*/ 114 h 509"/>
                <a:gd name="T34" fmla="*/ 119 w 239"/>
                <a:gd name="T35" fmla="*/ 114 h 509"/>
                <a:gd name="T36" fmla="*/ 119 w 239"/>
                <a:gd name="T37" fmla="*/ 0 h 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39" h="509">
                  <a:moveTo>
                    <a:pt x="119" y="0"/>
                  </a:moveTo>
                  <a:lnTo>
                    <a:pt x="53" y="0"/>
                  </a:lnTo>
                  <a:lnTo>
                    <a:pt x="53" y="114"/>
                  </a:lnTo>
                  <a:lnTo>
                    <a:pt x="0" y="114"/>
                  </a:lnTo>
                  <a:lnTo>
                    <a:pt x="0" y="174"/>
                  </a:lnTo>
                  <a:lnTo>
                    <a:pt x="53" y="174"/>
                  </a:lnTo>
                  <a:lnTo>
                    <a:pt x="53" y="397"/>
                  </a:lnTo>
                  <a:cubicBezTo>
                    <a:pt x="53" y="469"/>
                    <a:pt x="92" y="509"/>
                    <a:pt x="165" y="509"/>
                  </a:cubicBezTo>
                  <a:cubicBezTo>
                    <a:pt x="191" y="509"/>
                    <a:pt x="213" y="504"/>
                    <a:pt x="235" y="493"/>
                  </a:cubicBezTo>
                  <a:lnTo>
                    <a:pt x="238" y="491"/>
                  </a:lnTo>
                  <a:lnTo>
                    <a:pt x="238" y="431"/>
                  </a:lnTo>
                  <a:lnTo>
                    <a:pt x="230" y="435"/>
                  </a:lnTo>
                  <a:cubicBezTo>
                    <a:pt x="212" y="444"/>
                    <a:pt x="196" y="448"/>
                    <a:pt x="178" y="448"/>
                  </a:cubicBezTo>
                  <a:cubicBezTo>
                    <a:pt x="139" y="448"/>
                    <a:pt x="119" y="429"/>
                    <a:pt x="119" y="390"/>
                  </a:cubicBezTo>
                  <a:lnTo>
                    <a:pt x="119" y="174"/>
                  </a:lnTo>
                  <a:lnTo>
                    <a:pt x="239" y="174"/>
                  </a:lnTo>
                  <a:lnTo>
                    <a:pt x="239" y="114"/>
                  </a:lnTo>
                  <a:lnTo>
                    <a:pt x="119" y="114"/>
                  </a:lnTo>
                  <a:lnTo>
                    <a:pt x="11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5" name="Freeform 8"/>
            <p:cNvSpPr>
              <a:spLocks noEditPoints="1"/>
            </p:cNvSpPr>
            <p:nvPr userDrawn="1"/>
          </p:nvSpPr>
          <p:spPr bwMode="auto">
            <a:xfrm>
              <a:off x="7383464" y="5059364"/>
              <a:ext cx="147638" cy="147638"/>
            </a:xfrm>
            <a:custGeom>
              <a:avLst/>
              <a:gdLst>
                <a:gd name="T0" fmla="*/ 203 w 405"/>
                <a:gd name="T1" fmla="*/ 0 h 405"/>
                <a:gd name="T2" fmla="*/ 0 w 405"/>
                <a:gd name="T3" fmla="*/ 204 h 405"/>
                <a:gd name="T4" fmla="*/ 201 w 405"/>
                <a:gd name="T5" fmla="*/ 405 h 405"/>
                <a:gd name="T6" fmla="*/ 405 w 405"/>
                <a:gd name="T7" fmla="*/ 201 h 405"/>
                <a:gd name="T8" fmla="*/ 203 w 405"/>
                <a:gd name="T9" fmla="*/ 0 h 405"/>
                <a:gd name="T10" fmla="*/ 203 w 405"/>
                <a:gd name="T11" fmla="*/ 344 h 405"/>
                <a:gd name="T12" fmla="*/ 203 w 405"/>
                <a:gd name="T13" fmla="*/ 344 h 405"/>
                <a:gd name="T14" fmla="*/ 68 w 405"/>
                <a:gd name="T15" fmla="*/ 201 h 405"/>
                <a:gd name="T16" fmla="*/ 201 w 405"/>
                <a:gd name="T17" fmla="*/ 60 h 405"/>
                <a:gd name="T18" fmla="*/ 337 w 405"/>
                <a:gd name="T19" fmla="*/ 204 h 405"/>
                <a:gd name="T20" fmla="*/ 203 w 405"/>
                <a:gd name="T21" fmla="*/ 344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5" h="405">
                  <a:moveTo>
                    <a:pt x="203" y="0"/>
                  </a:moveTo>
                  <a:cubicBezTo>
                    <a:pt x="89" y="0"/>
                    <a:pt x="0" y="89"/>
                    <a:pt x="0" y="204"/>
                  </a:cubicBezTo>
                  <a:cubicBezTo>
                    <a:pt x="0" y="317"/>
                    <a:pt x="89" y="405"/>
                    <a:pt x="201" y="405"/>
                  </a:cubicBezTo>
                  <a:cubicBezTo>
                    <a:pt x="316" y="405"/>
                    <a:pt x="405" y="316"/>
                    <a:pt x="405" y="201"/>
                  </a:cubicBezTo>
                  <a:cubicBezTo>
                    <a:pt x="405" y="88"/>
                    <a:pt x="316" y="0"/>
                    <a:pt x="203" y="0"/>
                  </a:cubicBezTo>
                  <a:close/>
                  <a:moveTo>
                    <a:pt x="203" y="344"/>
                  </a:moveTo>
                  <a:lnTo>
                    <a:pt x="203" y="344"/>
                  </a:lnTo>
                  <a:cubicBezTo>
                    <a:pt x="127" y="344"/>
                    <a:pt x="68" y="282"/>
                    <a:pt x="68" y="201"/>
                  </a:cubicBezTo>
                  <a:cubicBezTo>
                    <a:pt x="68" y="121"/>
                    <a:pt x="126" y="60"/>
                    <a:pt x="201" y="60"/>
                  </a:cubicBezTo>
                  <a:cubicBezTo>
                    <a:pt x="277" y="60"/>
                    <a:pt x="337" y="123"/>
                    <a:pt x="337" y="204"/>
                  </a:cubicBezTo>
                  <a:cubicBezTo>
                    <a:pt x="337" y="284"/>
                    <a:pt x="279" y="344"/>
                    <a:pt x="203" y="3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6" name="Freeform 9"/>
            <p:cNvSpPr>
              <a:spLocks/>
            </p:cNvSpPr>
            <p:nvPr userDrawn="1"/>
          </p:nvSpPr>
          <p:spPr bwMode="auto">
            <a:xfrm>
              <a:off x="7561264" y="5005389"/>
              <a:ext cx="85725" cy="198438"/>
            </a:xfrm>
            <a:custGeom>
              <a:avLst/>
              <a:gdLst>
                <a:gd name="T0" fmla="*/ 171 w 238"/>
                <a:gd name="T1" fmla="*/ 0 h 548"/>
                <a:gd name="T2" fmla="*/ 86 w 238"/>
                <a:gd name="T3" fmla="*/ 31 h 548"/>
                <a:gd name="T4" fmla="*/ 51 w 238"/>
                <a:gd name="T5" fmla="*/ 132 h 548"/>
                <a:gd name="T6" fmla="*/ 51 w 238"/>
                <a:gd name="T7" fmla="*/ 160 h 548"/>
                <a:gd name="T8" fmla="*/ 0 w 238"/>
                <a:gd name="T9" fmla="*/ 160 h 548"/>
                <a:gd name="T10" fmla="*/ 0 w 238"/>
                <a:gd name="T11" fmla="*/ 219 h 548"/>
                <a:gd name="T12" fmla="*/ 51 w 238"/>
                <a:gd name="T13" fmla="*/ 219 h 548"/>
                <a:gd name="T14" fmla="*/ 51 w 238"/>
                <a:gd name="T15" fmla="*/ 548 h 548"/>
                <a:gd name="T16" fmla="*/ 118 w 238"/>
                <a:gd name="T17" fmla="*/ 548 h 548"/>
                <a:gd name="T18" fmla="*/ 118 w 238"/>
                <a:gd name="T19" fmla="*/ 219 h 548"/>
                <a:gd name="T20" fmla="*/ 237 w 238"/>
                <a:gd name="T21" fmla="*/ 219 h 548"/>
                <a:gd name="T22" fmla="*/ 237 w 238"/>
                <a:gd name="T23" fmla="*/ 161 h 548"/>
                <a:gd name="T24" fmla="*/ 117 w 238"/>
                <a:gd name="T25" fmla="*/ 161 h 548"/>
                <a:gd name="T26" fmla="*/ 117 w 238"/>
                <a:gd name="T27" fmla="*/ 135 h 548"/>
                <a:gd name="T28" fmla="*/ 178 w 238"/>
                <a:gd name="T29" fmla="*/ 60 h 548"/>
                <a:gd name="T30" fmla="*/ 232 w 238"/>
                <a:gd name="T31" fmla="*/ 69 h 548"/>
                <a:gd name="T32" fmla="*/ 238 w 238"/>
                <a:gd name="T33" fmla="*/ 71 h 548"/>
                <a:gd name="T34" fmla="*/ 238 w 238"/>
                <a:gd name="T35" fmla="*/ 11 h 548"/>
                <a:gd name="T36" fmla="*/ 235 w 238"/>
                <a:gd name="T37" fmla="*/ 10 h 548"/>
                <a:gd name="T38" fmla="*/ 171 w 238"/>
                <a:gd name="T39" fmla="*/ 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38" h="548">
                  <a:moveTo>
                    <a:pt x="171" y="0"/>
                  </a:moveTo>
                  <a:cubicBezTo>
                    <a:pt x="135" y="0"/>
                    <a:pt x="106" y="11"/>
                    <a:pt x="86" y="31"/>
                  </a:cubicBezTo>
                  <a:cubicBezTo>
                    <a:pt x="63" y="54"/>
                    <a:pt x="51" y="89"/>
                    <a:pt x="51" y="132"/>
                  </a:cubicBezTo>
                  <a:lnTo>
                    <a:pt x="51" y="160"/>
                  </a:lnTo>
                  <a:lnTo>
                    <a:pt x="0" y="160"/>
                  </a:lnTo>
                  <a:lnTo>
                    <a:pt x="0" y="219"/>
                  </a:lnTo>
                  <a:lnTo>
                    <a:pt x="51" y="219"/>
                  </a:lnTo>
                  <a:lnTo>
                    <a:pt x="51" y="548"/>
                  </a:lnTo>
                  <a:lnTo>
                    <a:pt x="118" y="548"/>
                  </a:lnTo>
                  <a:lnTo>
                    <a:pt x="118" y="219"/>
                  </a:lnTo>
                  <a:lnTo>
                    <a:pt x="237" y="219"/>
                  </a:lnTo>
                  <a:lnTo>
                    <a:pt x="237" y="161"/>
                  </a:lnTo>
                  <a:lnTo>
                    <a:pt x="117" y="161"/>
                  </a:lnTo>
                  <a:lnTo>
                    <a:pt x="117" y="135"/>
                  </a:lnTo>
                  <a:cubicBezTo>
                    <a:pt x="117" y="84"/>
                    <a:pt x="137" y="60"/>
                    <a:pt x="178" y="60"/>
                  </a:cubicBezTo>
                  <a:cubicBezTo>
                    <a:pt x="196" y="60"/>
                    <a:pt x="210" y="63"/>
                    <a:pt x="232" y="69"/>
                  </a:cubicBezTo>
                  <a:lnTo>
                    <a:pt x="238" y="71"/>
                  </a:lnTo>
                  <a:lnTo>
                    <a:pt x="238" y="11"/>
                  </a:lnTo>
                  <a:lnTo>
                    <a:pt x="235" y="10"/>
                  </a:lnTo>
                  <a:cubicBezTo>
                    <a:pt x="215" y="3"/>
                    <a:pt x="197" y="0"/>
                    <a:pt x="17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7" name="Freeform 10"/>
            <p:cNvSpPr>
              <a:spLocks/>
            </p:cNvSpPr>
            <p:nvPr userDrawn="1"/>
          </p:nvSpPr>
          <p:spPr bwMode="auto">
            <a:xfrm>
              <a:off x="7773989" y="5013326"/>
              <a:ext cx="152400" cy="190500"/>
            </a:xfrm>
            <a:custGeom>
              <a:avLst/>
              <a:gdLst>
                <a:gd name="T0" fmla="*/ 353 w 421"/>
                <a:gd name="T1" fmla="*/ 228 h 523"/>
                <a:gd name="T2" fmla="*/ 68 w 421"/>
                <a:gd name="T3" fmla="*/ 228 h 523"/>
                <a:gd name="T4" fmla="*/ 68 w 421"/>
                <a:gd name="T5" fmla="*/ 0 h 523"/>
                <a:gd name="T6" fmla="*/ 0 w 421"/>
                <a:gd name="T7" fmla="*/ 0 h 523"/>
                <a:gd name="T8" fmla="*/ 0 w 421"/>
                <a:gd name="T9" fmla="*/ 523 h 523"/>
                <a:gd name="T10" fmla="*/ 68 w 421"/>
                <a:gd name="T11" fmla="*/ 523 h 523"/>
                <a:gd name="T12" fmla="*/ 68 w 421"/>
                <a:gd name="T13" fmla="*/ 292 h 523"/>
                <a:gd name="T14" fmla="*/ 353 w 421"/>
                <a:gd name="T15" fmla="*/ 292 h 523"/>
                <a:gd name="T16" fmla="*/ 353 w 421"/>
                <a:gd name="T17" fmla="*/ 523 h 523"/>
                <a:gd name="T18" fmla="*/ 421 w 421"/>
                <a:gd name="T19" fmla="*/ 523 h 523"/>
                <a:gd name="T20" fmla="*/ 421 w 421"/>
                <a:gd name="T21" fmla="*/ 0 h 523"/>
                <a:gd name="T22" fmla="*/ 353 w 421"/>
                <a:gd name="T23" fmla="*/ 0 h 523"/>
                <a:gd name="T24" fmla="*/ 353 w 421"/>
                <a:gd name="T25" fmla="*/ 228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1" h="523">
                  <a:moveTo>
                    <a:pt x="353" y="228"/>
                  </a:moveTo>
                  <a:lnTo>
                    <a:pt x="68" y="228"/>
                  </a:lnTo>
                  <a:lnTo>
                    <a:pt x="68" y="0"/>
                  </a:lnTo>
                  <a:lnTo>
                    <a:pt x="0" y="0"/>
                  </a:lnTo>
                  <a:lnTo>
                    <a:pt x="0" y="523"/>
                  </a:lnTo>
                  <a:lnTo>
                    <a:pt x="68" y="523"/>
                  </a:lnTo>
                  <a:lnTo>
                    <a:pt x="68" y="292"/>
                  </a:lnTo>
                  <a:lnTo>
                    <a:pt x="353" y="292"/>
                  </a:lnTo>
                  <a:lnTo>
                    <a:pt x="353" y="523"/>
                  </a:lnTo>
                  <a:lnTo>
                    <a:pt x="421" y="523"/>
                  </a:lnTo>
                  <a:lnTo>
                    <a:pt x="421" y="0"/>
                  </a:lnTo>
                  <a:lnTo>
                    <a:pt x="353" y="0"/>
                  </a:lnTo>
                  <a:lnTo>
                    <a:pt x="353" y="2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8" name="Freeform 11"/>
            <p:cNvSpPr>
              <a:spLocks noEditPoints="1"/>
            </p:cNvSpPr>
            <p:nvPr userDrawn="1"/>
          </p:nvSpPr>
          <p:spPr bwMode="auto">
            <a:xfrm>
              <a:off x="7970839" y="5059364"/>
              <a:ext cx="146050" cy="147638"/>
            </a:xfrm>
            <a:custGeom>
              <a:avLst/>
              <a:gdLst>
                <a:gd name="T0" fmla="*/ 202 w 404"/>
                <a:gd name="T1" fmla="*/ 0 h 405"/>
                <a:gd name="T2" fmla="*/ 0 w 404"/>
                <a:gd name="T3" fmla="*/ 204 h 405"/>
                <a:gd name="T4" fmla="*/ 201 w 404"/>
                <a:gd name="T5" fmla="*/ 405 h 405"/>
                <a:gd name="T6" fmla="*/ 404 w 404"/>
                <a:gd name="T7" fmla="*/ 201 h 405"/>
                <a:gd name="T8" fmla="*/ 202 w 404"/>
                <a:gd name="T9" fmla="*/ 0 h 405"/>
                <a:gd name="T10" fmla="*/ 202 w 404"/>
                <a:gd name="T11" fmla="*/ 344 h 405"/>
                <a:gd name="T12" fmla="*/ 202 w 404"/>
                <a:gd name="T13" fmla="*/ 344 h 405"/>
                <a:gd name="T14" fmla="*/ 68 w 404"/>
                <a:gd name="T15" fmla="*/ 201 h 405"/>
                <a:gd name="T16" fmla="*/ 201 w 404"/>
                <a:gd name="T17" fmla="*/ 60 h 405"/>
                <a:gd name="T18" fmla="*/ 336 w 404"/>
                <a:gd name="T19" fmla="*/ 204 h 405"/>
                <a:gd name="T20" fmla="*/ 202 w 404"/>
                <a:gd name="T21" fmla="*/ 344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4" h="405">
                  <a:moveTo>
                    <a:pt x="202" y="0"/>
                  </a:moveTo>
                  <a:cubicBezTo>
                    <a:pt x="89" y="0"/>
                    <a:pt x="0" y="89"/>
                    <a:pt x="0" y="204"/>
                  </a:cubicBezTo>
                  <a:cubicBezTo>
                    <a:pt x="0" y="317"/>
                    <a:pt x="88" y="405"/>
                    <a:pt x="201" y="405"/>
                  </a:cubicBezTo>
                  <a:cubicBezTo>
                    <a:pt x="315" y="405"/>
                    <a:pt x="404" y="316"/>
                    <a:pt x="404" y="201"/>
                  </a:cubicBezTo>
                  <a:cubicBezTo>
                    <a:pt x="404" y="88"/>
                    <a:pt x="316" y="0"/>
                    <a:pt x="202" y="0"/>
                  </a:cubicBezTo>
                  <a:close/>
                  <a:moveTo>
                    <a:pt x="202" y="344"/>
                  </a:moveTo>
                  <a:lnTo>
                    <a:pt x="202" y="344"/>
                  </a:lnTo>
                  <a:cubicBezTo>
                    <a:pt x="127" y="344"/>
                    <a:pt x="68" y="282"/>
                    <a:pt x="68" y="201"/>
                  </a:cubicBezTo>
                  <a:cubicBezTo>
                    <a:pt x="68" y="121"/>
                    <a:pt x="125" y="60"/>
                    <a:pt x="201" y="60"/>
                  </a:cubicBezTo>
                  <a:cubicBezTo>
                    <a:pt x="277" y="60"/>
                    <a:pt x="336" y="123"/>
                    <a:pt x="336" y="204"/>
                  </a:cubicBezTo>
                  <a:cubicBezTo>
                    <a:pt x="336" y="284"/>
                    <a:pt x="279" y="344"/>
                    <a:pt x="202" y="3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9" name="Freeform 12"/>
            <p:cNvSpPr>
              <a:spLocks/>
            </p:cNvSpPr>
            <p:nvPr userDrawn="1"/>
          </p:nvSpPr>
          <p:spPr bwMode="auto">
            <a:xfrm>
              <a:off x="8159751" y="5059364"/>
              <a:ext cx="211138" cy="144463"/>
            </a:xfrm>
            <a:custGeom>
              <a:avLst/>
              <a:gdLst>
                <a:gd name="T0" fmla="*/ 438 w 583"/>
                <a:gd name="T1" fmla="*/ 0 h 397"/>
                <a:gd name="T2" fmla="*/ 305 w 583"/>
                <a:gd name="T3" fmla="*/ 70 h 397"/>
                <a:gd name="T4" fmla="*/ 183 w 583"/>
                <a:gd name="T5" fmla="*/ 0 h 397"/>
                <a:gd name="T6" fmla="*/ 66 w 583"/>
                <a:gd name="T7" fmla="*/ 60 h 397"/>
                <a:gd name="T8" fmla="*/ 66 w 583"/>
                <a:gd name="T9" fmla="*/ 8 h 397"/>
                <a:gd name="T10" fmla="*/ 0 w 583"/>
                <a:gd name="T11" fmla="*/ 8 h 397"/>
                <a:gd name="T12" fmla="*/ 0 w 583"/>
                <a:gd name="T13" fmla="*/ 397 h 397"/>
                <a:gd name="T14" fmla="*/ 66 w 583"/>
                <a:gd name="T15" fmla="*/ 397 h 397"/>
                <a:gd name="T16" fmla="*/ 66 w 583"/>
                <a:gd name="T17" fmla="*/ 176 h 397"/>
                <a:gd name="T18" fmla="*/ 166 w 583"/>
                <a:gd name="T19" fmla="*/ 62 h 397"/>
                <a:gd name="T20" fmla="*/ 258 w 583"/>
                <a:gd name="T21" fmla="*/ 169 h 397"/>
                <a:gd name="T22" fmla="*/ 258 w 583"/>
                <a:gd name="T23" fmla="*/ 397 h 397"/>
                <a:gd name="T24" fmla="*/ 324 w 583"/>
                <a:gd name="T25" fmla="*/ 397 h 397"/>
                <a:gd name="T26" fmla="*/ 324 w 583"/>
                <a:gd name="T27" fmla="*/ 174 h 397"/>
                <a:gd name="T28" fmla="*/ 424 w 583"/>
                <a:gd name="T29" fmla="*/ 62 h 397"/>
                <a:gd name="T30" fmla="*/ 517 w 583"/>
                <a:gd name="T31" fmla="*/ 171 h 397"/>
                <a:gd name="T32" fmla="*/ 517 w 583"/>
                <a:gd name="T33" fmla="*/ 397 h 397"/>
                <a:gd name="T34" fmla="*/ 583 w 583"/>
                <a:gd name="T35" fmla="*/ 397 h 397"/>
                <a:gd name="T36" fmla="*/ 583 w 583"/>
                <a:gd name="T37" fmla="*/ 157 h 397"/>
                <a:gd name="T38" fmla="*/ 438 w 583"/>
                <a:gd name="T39" fmla="*/ 0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83" h="397">
                  <a:moveTo>
                    <a:pt x="438" y="0"/>
                  </a:moveTo>
                  <a:cubicBezTo>
                    <a:pt x="382" y="0"/>
                    <a:pt x="339" y="23"/>
                    <a:pt x="305" y="70"/>
                  </a:cubicBezTo>
                  <a:cubicBezTo>
                    <a:pt x="280" y="25"/>
                    <a:pt x="237" y="0"/>
                    <a:pt x="183" y="0"/>
                  </a:cubicBezTo>
                  <a:cubicBezTo>
                    <a:pt x="124" y="0"/>
                    <a:pt x="89" y="30"/>
                    <a:pt x="66" y="60"/>
                  </a:cubicBezTo>
                  <a:lnTo>
                    <a:pt x="66" y="8"/>
                  </a:lnTo>
                  <a:lnTo>
                    <a:pt x="0" y="8"/>
                  </a:lnTo>
                  <a:lnTo>
                    <a:pt x="0" y="397"/>
                  </a:lnTo>
                  <a:lnTo>
                    <a:pt x="66" y="397"/>
                  </a:lnTo>
                  <a:lnTo>
                    <a:pt x="66" y="176"/>
                  </a:lnTo>
                  <a:cubicBezTo>
                    <a:pt x="66" y="110"/>
                    <a:pt x="109" y="62"/>
                    <a:pt x="166" y="62"/>
                  </a:cubicBezTo>
                  <a:cubicBezTo>
                    <a:pt x="224" y="62"/>
                    <a:pt x="258" y="102"/>
                    <a:pt x="258" y="169"/>
                  </a:cubicBezTo>
                  <a:lnTo>
                    <a:pt x="258" y="397"/>
                  </a:lnTo>
                  <a:lnTo>
                    <a:pt x="324" y="397"/>
                  </a:lnTo>
                  <a:lnTo>
                    <a:pt x="324" y="174"/>
                  </a:lnTo>
                  <a:cubicBezTo>
                    <a:pt x="324" y="96"/>
                    <a:pt x="374" y="62"/>
                    <a:pt x="424" y="62"/>
                  </a:cubicBezTo>
                  <a:cubicBezTo>
                    <a:pt x="483" y="62"/>
                    <a:pt x="517" y="101"/>
                    <a:pt x="517" y="171"/>
                  </a:cubicBezTo>
                  <a:lnTo>
                    <a:pt x="517" y="397"/>
                  </a:lnTo>
                  <a:lnTo>
                    <a:pt x="583" y="397"/>
                  </a:lnTo>
                  <a:lnTo>
                    <a:pt x="583" y="157"/>
                  </a:lnTo>
                  <a:cubicBezTo>
                    <a:pt x="583" y="60"/>
                    <a:pt x="528" y="0"/>
                    <a:pt x="43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0" name="Freeform 13"/>
            <p:cNvSpPr>
              <a:spLocks noEditPoints="1"/>
            </p:cNvSpPr>
            <p:nvPr userDrawn="1"/>
          </p:nvSpPr>
          <p:spPr bwMode="auto">
            <a:xfrm>
              <a:off x="8410576" y="5059364"/>
              <a:ext cx="133350" cy="147638"/>
            </a:xfrm>
            <a:custGeom>
              <a:avLst/>
              <a:gdLst>
                <a:gd name="T0" fmla="*/ 186 w 368"/>
                <a:gd name="T1" fmla="*/ 0 h 405"/>
                <a:gd name="T2" fmla="*/ 0 w 368"/>
                <a:gd name="T3" fmla="*/ 203 h 405"/>
                <a:gd name="T4" fmla="*/ 194 w 368"/>
                <a:gd name="T5" fmla="*/ 405 h 405"/>
                <a:gd name="T6" fmla="*/ 353 w 368"/>
                <a:gd name="T7" fmla="*/ 333 h 405"/>
                <a:gd name="T8" fmla="*/ 357 w 368"/>
                <a:gd name="T9" fmla="*/ 329 h 405"/>
                <a:gd name="T10" fmla="*/ 314 w 368"/>
                <a:gd name="T11" fmla="*/ 291 h 405"/>
                <a:gd name="T12" fmla="*/ 311 w 368"/>
                <a:gd name="T13" fmla="*/ 294 h 405"/>
                <a:gd name="T14" fmla="*/ 195 w 368"/>
                <a:gd name="T15" fmla="*/ 346 h 405"/>
                <a:gd name="T16" fmla="*/ 68 w 368"/>
                <a:gd name="T17" fmla="*/ 231 h 405"/>
                <a:gd name="T18" fmla="*/ 367 w 368"/>
                <a:gd name="T19" fmla="*/ 231 h 405"/>
                <a:gd name="T20" fmla="*/ 367 w 368"/>
                <a:gd name="T21" fmla="*/ 226 h 405"/>
                <a:gd name="T22" fmla="*/ 368 w 368"/>
                <a:gd name="T23" fmla="*/ 206 h 405"/>
                <a:gd name="T24" fmla="*/ 186 w 368"/>
                <a:gd name="T25" fmla="*/ 0 h 405"/>
                <a:gd name="T26" fmla="*/ 185 w 368"/>
                <a:gd name="T27" fmla="*/ 58 h 405"/>
                <a:gd name="T28" fmla="*/ 185 w 368"/>
                <a:gd name="T29" fmla="*/ 58 h 405"/>
                <a:gd name="T30" fmla="*/ 300 w 368"/>
                <a:gd name="T31" fmla="*/ 175 h 405"/>
                <a:gd name="T32" fmla="*/ 68 w 368"/>
                <a:gd name="T33" fmla="*/ 175 h 405"/>
                <a:gd name="T34" fmla="*/ 185 w 368"/>
                <a:gd name="T35" fmla="*/ 58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8" h="405">
                  <a:moveTo>
                    <a:pt x="186" y="0"/>
                  </a:moveTo>
                  <a:cubicBezTo>
                    <a:pt x="80" y="0"/>
                    <a:pt x="0" y="87"/>
                    <a:pt x="0" y="203"/>
                  </a:cubicBezTo>
                  <a:cubicBezTo>
                    <a:pt x="0" y="318"/>
                    <a:pt x="83" y="405"/>
                    <a:pt x="194" y="405"/>
                  </a:cubicBezTo>
                  <a:cubicBezTo>
                    <a:pt x="259" y="405"/>
                    <a:pt x="308" y="383"/>
                    <a:pt x="353" y="333"/>
                  </a:cubicBezTo>
                  <a:lnTo>
                    <a:pt x="357" y="329"/>
                  </a:lnTo>
                  <a:lnTo>
                    <a:pt x="314" y="291"/>
                  </a:lnTo>
                  <a:lnTo>
                    <a:pt x="311" y="294"/>
                  </a:lnTo>
                  <a:cubicBezTo>
                    <a:pt x="277" y="329"/>
                    <a:pt x="240" y="346"/>
                    <a:pt x="195" y="346"/>
                  </a:cubicBezTo>
                  <a:cubicBezTo>
                    <a:pt x="128" y="346"/>
                    <a:pt x="77" y="300"/>
                    <a:pt x="68" y="231"/>
                  </a:cubicBezTo>
                  <a:lnTo>
                    <a:pt x="367" y="231"/>
                  </a:lnTo>
                  <a:lnTo>
                    <a:pt x="367" y="226"/>
                  </a:lnTo>
                  <a:cubicBezTo>
                    <a:pt x="368" y="217"/>
                    <a:pt x="368" y="211"/>
                    <a:pt x="368" y="206"/>
                  </a:cubicBezTo>
                  <a:cubicBezTo>
                    <a:pt x="368" y="83"/>
                    <a:pt x="295" y="0"/>
                    <a:pt x="186" y="0"/>
                  </a:cubicBezTo>
                  <a:close/>
                  <a:moveTo>
                    <a:pt x="185" y="58"/>
                  </a:moveTo>
                  <a:lnTo>
                    <a:pt x="185" y="58"/>
                  </a:lnTo>
                  <a:cubicBezTo>
                    <a:pt x="259" y="58"/>
                    <a:pt x="293" y="117"/>
                    <a:pt x="300" y="175"/>
                  </a:cubicBezTo>
                  <a:lnTo>
                    <a:pt x="68" y="175"/>
                  </a:lnTo>
                  <a:cubicBezTo>
                    <a:pt x="78" y="106"/>
                    <a:pt x="125" y="58"/>
                    <a:pt x="185" y="5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1" name="Freeform 14"/>
            <p:cNvSpPr>
              <a:spLocks/>
            </p:cNvSpPr>
            <p:nvPr userDrawn="1"/>
          </p:nvSpPr>
          <p:spPr bwMode="auto">
            <a:xfrm>
              <a:off x="8675689" y="5013326"/>
              <a:ext cx="180975" cy="190500"/>
            </a:xfrm>
            <a:custGeom>
              <a:avLst/>
              <a:gdLst>
                <a:gd name="T0" fmla="*/ 250 w 500"/>
                <a:gd name="T1" fmla="*/ 275 h 523"/>
                <a:gd name="T2" fmla="*/ 63 w 500"/>
                <a:gd name="T3" fmla="*/ 0 h 523"/>
                <a:gd name="T4" fmla="*/ 0 w 500"/>
                <a:gd name="T5" fmla="*/ 0 h 523"/>
                <a:gd name="T6" fmla="*/ 0 w 500"/>
                <a:gd name="T7" fmla="*/ 523 h 523"/>
                <a:gd name="T8" fmla="*/ 66 w 500"/>
                <a:gd name="T9" fmla="*/ 523 h 523"/>
                <a:gd name="T10" fmla="*/ 66 w 500"/>
                <a:gd name="T11" fmla="*/ 120 h 523"/>
                <a:gd name="T12" fmla="*/ 247 w 500"/>
                <a:gd name="T13" fmla="*/ 382 h 523"/>
                <a:gd name="T14" fmla="*/ 253 w 500"/>
                <a:gd name="T15" fmla="*/ 382 h 523"/>
                <a:gd name="T16" fmla="*/ 432 w 500"/>
                <a:gd name="T17" fmla="*/ 120 h 523"/>
                <a:gd name="T18" fmla="*/ 432 w 500"/>
                <a:gd name="T19" fmla="*/ 523 h 523"/>
                <a:gd name="T20" fmla="*/ 500 w 500"/>
                <a:gd name="T21" fmla="*/ 523 h 523"/>
                <a:gd name="T22" fmla="*/ 500 w 500"/>
                <a:gd name="T23" fmla="*/ 0 h 523"/>
                <a:gd name="T24" fmla="*/ 432 w 500"/>
                <a:gd name="T25" fmla="*/ 3 h 523"/>
                <a:gd name="T26" fmla="*/ 250 w 500"/>
                <a:gd name="T27" fmla="*/ 275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00" h="523">
                  <a:moveTo>
                    <a:pt x="250" y="275"/>
                  </a:moveTo>
                  <a:lnTo>
                    <a:pt x="63" y="0"/>
                  </a:lnTo>
                  <a:lnTo>
                    <a:pt x="0" y="0"/>
                  </a:lnTo>
                  <a:lnTo>
                    <a:pt x="0" y="523"/>
                  </a:lnTo>
                  <a:lnTo>
                    <a:pt x="66" y="523"/>
                  </a:lnTo>
                  <a:lnTo>
                    <a:pt x="66" y="120"/>
                  </a:lnTo>
                  <a:lnTo>
                    <a:pt x="247" y="382"/>
                  </a:lnTo>
                  <a:lnTo>
                    <a:pt x="253" y="382"/>
                  </a:lnTo>
                  <a:lnTo>
                    <a:pt x="432" y="120"/>
                  </a:lnTo>
                  <a:lnTo>
                    <a:pt x="432" y="523"/>
                  </a:lnTo>
                  <a:lnTo>
                    <a:pt x="500" y="523"/>
                  </a:lnTo>
                  <a:lnTo>
                    <a:pt x="500" y="0"/>
                  </a:lnTo>
                  <a:lnTo>
                    <a:pt x="432" y="3"/>
                  </a:lnTo>
                  <a:lnTo>
                    <a:pt x="250" y="2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2" name="Freeform 15"/>
            <p:cNvSpPr>
              <a:spLocks noEditPoints="1"/>
            </p:cNvSpPr>
            <p:nvPr userDrawn="1"/>
          </p:nvSpPr>
          <p:spPr bwMode="auto">
            <a:xfrm>
              <a:off x="8901114" y="5059364"/>
              <a:ext cx="133350" cy="147638"/>
            </a:xfrm>
            <a:custGeom>
              <a:avLst/>
              <a:gdLst>
                <a:gd name="T0" fmla="*/ 187 w 369"/>
                <a:gd name="T1" fmla="*/ 0 h 405"/>
                <a:gd name="T2" fmla="*/ 0 w 369"/>
                <a:gd name="T3" fmla="*/ 203 h 405"/>
                <a:gd name="T4" fmla="*/ 194 w 369"/>
                <a:gd name="T5" fmla="*/ 405 h 405"/>
                <a:gd name="T6" fmla="*/ 354 w 369"/>
                <a:gd name="T7" fmla="*/ 333 h 405"/>
                <a:gd name="T8" fmla="*/ 358 w 369"/>
                <a:gd name="T9" fmla="*/ 329 h 405"/>
                <a:gd name="T10" fmla="*/ 315 w 369"/>
                <a:gd name="T11" fmla="*/ 291 h 405"/>
                <a:gd name="T12" fmla="*/ 311 w 369"/>
                <a:gd name="T13" fmla="*/ 294 h 405"/>
                <a:gd name="T14" fmla="*/ 196 w 369"/>
                <a:gd name="T15" fmla="*/ 346 h 405"/>
                <a:gd name="T16" fmla="*/ 69 w 369"/>
                <a:gd name="T17" fmla="*/ 231 h 405"/>
                <a:gd name="T18" fmla="*/ 367 w 369"/>
                <a:gd name="T19" fmla="*/ 231 h 405"/>
                <a:gd name="T20" fmla="*/ 368 w 369"/>
                <a:gd name="T21" fmla="*/ 226 h 405"/>
                <a:gd name="T22" fmla="*/ 369 w 369"/>
                <a:gd name="T23" fmla="*/ 206 h 405"/>
                <a:gd name="T24" fmla="*/ 187 w 369"/>
                <a:gd name="T25" fmla="*/ 0 h 405"/>
                <a:gd name="T26" fmla="*/ 186 w 369"/>
                <a:gd name="T27" fmla="*/ 58 h 405"/>
                <a:gd name="T28" fmla="*/ 186 w 369"/>
                <a:gd name="T29" fmla="*/ 58 h 405"/>
                <a:gd name="T30" fmla="*/ 300 w 369"/>
                <a:gd name="T31" fmla="*/ 175 h 405"/>
                <a:gd name="T32" fmla="*/ 69 w 369"/>
                <a:gd name="T33" fmla="*/ 175 h 405"/>
                <a:gd name="T34" fmla="*/ 186 w 369"/>
                <a:gd name="T35" fmla="*/ 58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9" h="405">
                  <a:moveTo>
                    <a:pt x="187" y="0"/>
                  </a:moveTo>
                  <a:cubicBezTo>
                    <a:pt x="81" y="0"/>
                    <a:pt x="0" y="87"/>
                    <a:pt x="0" y="203"/>
                  </a:cubicBezTo>
                  <a:cubicBezTo>
                    <a:pt x="0" y="318"/>
                    <a:pt x="84" y="405"/>
                    <a:pt x="194" y="405"/>
                  </a:cubicBezTo>
                  <a:cubicBezTo>
                    <a:pt x="260" y="405"/>
                    <a:pt x="309" y="383"/>
                    <a:pt x="354" y="333"/>
                  </a:cubicBezTo>
                  <a:lnTo>
                    <a:pt x="358" y="329"/>
                  </a:lnTo>
                  <a:lnTo>
                    <a:pt x="315" y="291"/>
                  </a:lnTo>
                  <a:lnTo>
                    <a:pt x="311" y="294"/>
                  </a:lnTo>
                  <a:cubicBezTo>
                    <a:pt x="278" y="329"/>
                    <a:pt x="241" y="346"/>
                    <a:pt x="196" y="346"/>
                  </a:cubicBezTo>
                  <a:cubicBezTo>
                    <a:pt x="128" y="346"/>
                    <a:pt x="78" y="300"/>
                    <a:pt x="69" y="231"/>
                  </a:cubicBezTo>
                  <a:lnTo>
                    <a:pt x="367" y="231"/>
                  </a:lnTo>
                  <a:lnTo>
                    <a:pt x="368" y="226"/>
                  </a:lnTo>
                  <a:cubicBezTo>
                    <a:pt x="369" y="217"/>
                    <a:pt x="369" y="211"/>
                    <a:pt x="369" y="206"/>
                  </a:cubicBezTo>
                  <a:cubicBezTo>
                    <a:pt x="369" y="83"/>
                    <a:pt x="296" y="0"/>
                    <a:pt x="187" y="0"/>
                  </a:cubicBezTo>
                  <a:close/>
                  <a:moveTo>
                    <a:pt x="186" y="58"/>
                  </a:moveTo>
                  <a:lnTo>
                    <a:pt x="186" y="58"/>
                  </a:lnTo>
                  <a:cubicBezTo>
                    <a:pt x="260" y="58"/>
                    <a:pt x="293" y="117"/>
                    <a:pt x="300" y="175"/>
                  </a:cubicBezTo>
                  <a:lnTo>
                    <a:pt x="69" y="175"/>
                  </a:lnTo>
                  <a:cubicBezTo>
                    <a:pt x="79" y="106"/>
                    <a:pt x="126" y="58"/>
                    <a:pt x="186" y="5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3" name="Freeform 16"/>
            <p:cNvSpPr>
              <a:spLocks noEditPoints="1"/>
            </p:cNvSpPr>
            <p:nvPr userDrawn="1"/>
          </p:nvSpPr>
          <p:spPr bwMode="auto">
            <a:xfrm>
              <a:off x="9067801" y="5005389"/>
              <a:ext cx="141288" cy="201613"/>
            </a:xfrm>
            <a:custGeom>
              <a:avLst/>
              <a:gdLst>
                <a:gd name="T0" fmla="*/ 325 w 392"/>
                <a:gd name="T1" fmla="*/ 218 h 553"/>
                <a:gd name="T2" fmla="*/ 186 w 392"/>
                <a:gd name="T3" fmla="*/ 148 h 553"/>
                <a:gd name="T4" fmla="*/ 0 w 392"/>
                <a:gd name="T5" fmla="*/ 351 h 553"/>
                <a:gd name="T6" fmla="*/ 186 w 392"/>
                <a:gd name="T7" fmla="*/ 553 h 553"/>
                <a:gd name="T8" fmla="*/ 325 w 392"/>
                <a:gd name="T9" fmla="*/ 480 h 553"/>
                <a:gd name="T10" fmla="*/ 325 w 392"/>
                <a:gd name="T11" fmla="*/ 545 h 553"/>
                <a:gd name="T12" fmla="*/ 392 w 392"/>
                <a:gd name="T13" fmla="*/ 545 h 553"/>
                <a:gd name="T14" fmla="*/ 392 w 392"/>
                <a:gd name="T15" fmla="*/ 0 h 553"/>
                <a:gd name="T16" fmla="*/ 325 w 392"/>
                <a:gd name="T17" fmla="*/ 0 h 553"/>
                <a:gd name="T18" fmla="*/ 325 w 392"/>
                <a:gd name="T19" fmla="*/ 218 h 553"/>
                <a:gd name="T20" fmla="*/ 196 w 392"/>
                <a:gd name="T21" fmla="*/ 492 h 553"/>
                <a:gd name="T22" fmla="*/ 196 w 392"/>
                <a:gd name="T23" fmla="*/ 492 h 553"/>
                <a:gd name="T24" fmla="*/ 68 w 392"/>
                <a:gd name="T25" fmla="*/ 349 h 553"/>
                <a:gd name="T26" fmla="*/ 196 w 392"/>
                <a:gd name="T27" fmla="*/ 209 h 553"/>
                <a:gd name="T28" fmla="*/ 328 w 392"/>
                <a:gd name="T29" fmla="*/ 351 h 553"/>
                <a:gd name="T30" fmla="*/ 196 w 392"/>
                <a:gd name="T31" fmla="*/ 492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2" h="553">
                  <a:moveTo>
                    <a:pt x="325" y="218"/>
                  </a:moveTo>
                  <a:cubicBezTo>
                    <a:pt x="289" y="172"/>
                    <a:pt x="242" y="148"/>
                    <a:pt x="186" y="148"/>
                  </a:cubicBezTo>
                  <a:cubicBezTo>
                    <a:pt x="96" y="148"/>
                    <a:pt x="0" y="219"/>
                    <a:pt x="0" y="351"/>
                  </a:cubicBezTo>
                  <a:cubicBezTo>
                    <a:pt x="0" y="482"/>
                    <a:pt x="96" y="553"/>
                    <a:pt x="186" y="553"/>
                  </a:cubicBezTo>
                  <a:cubicBezTo>
                    <a:pt x="242" y="553"/>
                    <a:pt x="288" y="529"/>
                    <a:pt x="325" y="480"/>
                  </a:cubicBezTo>
                  <a:lnTo>
                    <a:pt x="325" y="545"/>
                  </a:lnTo>
                  <a:lnTo>
                    <a:pt x="392" y="545"/>
                  </a:lnTo>
                  <a:lnTo>
                    <a:pt x="392" y="0"/>
                  </a:lnTo>
                  <a:lnTo>
                    <a:pt x="325" y="0"/>
                  </a:lnTo>
                  <a:lnTo>
                    <a:pt x="325" y="218"/>
                  </a:lnTo>
                  <a:close/>
                  <a:moveTo>
                    <a:pt x="196" y="492"/>
                  </a:moveTo>
                  <a:lnTo>
                    <a:pt x="196" y="492"/>
                  </a:lnTo>
                  <a:cubicBezTo>
                    <a:pt x="122" y="492"/>
                    <a:pt x="68" y="432"/>
                    <a:pt x="68" y="349"/>
                  </a:cubicBezTo>
                  <a:cubicBezTo>
                    <a:pt x="68" y="267"/>
                    <a:pt x="121" y="209"/>
                    <a:pt x="196" y="209"/>
                  </a:cubicBezTo>
                  <a:cubicBezTo>
                    <a:pt x="261" y="209"/>
                    <a:pt x="328" y="261"/>
                    <a:pt x="328" y="351"/>
                  </a:cubicBezTo>
                  <a:cubicBezTo>
                    <a:pt x="328" y="438"/>
                    <a:pt x="259" y="492"/>
                    <a:pt x="196" y="4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4" name="Rectangle 17"/>
            <p:cNvSpPr>
              <a:spLocks noChangeArrowheads="1"/>
            </p:cNvSpPr>
            <p:nvPr userDrawn="1"/>
          </p:nvSpPr>
          <p:spPr bwMode="auto">
            <a:xfrm>
              <a:off x="9259889" y="5010151"/>
              <a:ext cx="26988" cy="254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5" name="Rectangle 18"/>
            <p:cNvSpPr>
              <a:spLocks noChangeArrowheads="1"/>
            </p:cNvSpPr>
            <p:nvPr userDrawn="1"/>
          </p:nvSpPr>
          <p:spPr bwMode="auto">
            <a:xfrm>
              <a:off x="9261476" y="5062539"/>
              <a:ext cx="23813" cy="1412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6" name="Freeform 19"/>
            <p:cNvSpPr>
              <a:spLocks noEditPoints="1"/>
            </p:cNvSpPr>
            <p:nvPr userDrawn="1"/>
          </p:nvSpPr>
          <p:spPr bwMode="auto">
            <a:xfrm>
              <a:off x="9328151" y="5060951"/>
              <a:ext cx="123825" cy="146050"/>
            </a:xfrm>
            <a:custGeom>
              <a:avLst/>
              <a:gdLst>
                <a:gd name="T0" fmla="*/ 302 w 343"/>
                <a:gd name="T1" fmla="*/ 43 h 403"/>
                <a:gd name="T2" fmla="*/ 176 w 343"/>
                <a:gd name="T3" fmla="*/ 0 h 403"/>
                <a:gd name="T4" fmla="*/ 37 w 343"/>
                <a:gd name="T5" fmla="*/ 33 h 403"/>
                <a:gd name="T6" fmla="*/ 32 w 343"/>
                <a:gd name="T7" fmla="*/ 35 h 403"/>
                <a:gd name="T8" fmla="*/ 53 w 343"/>
                <a:gd name="T9" fmla="*/ 91 h 403"/>
                <a:gd name="T10" fmla="*/ 58 w 343"/>
                <a:gd name="T11" fmla="*/ 88 h 403"/>
                <a:gd name="T12" fmla="*/ 170 w 343"/>
                <a:gd name="T13" fmla="*/ 62 h 403"/>
                <a:gd name="T14" fmla="*/ 277 w 343"/>
                <a:gd name="T15" fmla="*/ 159 h 403"/>
                <a:gd name="T16" fmla="*/ 277 w 343"/>
                <a:gd name="T17" fmla="*/ 164 h 403"/>
                <a:gd name="T18" fmla="*/ 167 w 343"/>
                <a:gd name="T19" fmla="*/ 149 h 403"/>
                <a:gd name="T20" fmla="*/ 0 w 343"/>
                <a:gd name="T21" fmla="*/ 280 h 403"/>
                <a:gd name="T22" fmla="*/ 146 w 343"/>
                <a:gd name="T23" fmla="*/ 403 h 403"/>
                <a:gd name="T24" fmla="*/ 277 w 343"/>
                <a:gd name="T25" fmla="*/ 347 h 403"/>
                <a:gd name="T26" fmla="*/ 277 w 343"/>
                <a:gd name="T27" fmla="*/ 395 h 403"/>
                <a:gd name="T28" fmla="*/ 343 w 343"/>
                <a:gd name="T29" fmla="*/ 395 h 403"/>
                <a:gd name="T30" fmla="*/ 343 w 343"/>
                <a:gd name="T31" fmla="*/ 158 h 403"/>
                <a:gd name="T32" fmla="*/ 302 w 343"/>
                <a:gd name="T33" fmla="*/ 43 h 403"/>
                <a:gd name="T34" fmla="*/ 278 w 343"/>
                <a:gd name="T35" fmla="*/ 219 h 403"/>
                <a:gd name="T36" fmla="*/ 278 w 343"/>
                <a:gd name="T37" fmla="*/ 219 h 403"/>
                <a:gd name="T38" fmla="*/ 278 w 343"/>
                <a:gd name="T39" fmla="*/ 251 h 403"/>
                <a:gd name="T40" fmla="*/ 157 w 343"/>
                <a:gd name="T41" fmla="*/ 347 h 403"/>
                <a:gd name="T42" fmla="*/ 67 w 343"/>
                <a:gd name="T43" fmla="*/ 275 h 403"/>
                <a:gd name="T44" fmla="*/ 173 w 343"/>
                <a:gd name="T45" fmla="*/ 204 h 403"/>
                <a:gd name="T46" fmla="*/ 278 w 343"/>
                <a:gd name="T47" fmla="*/ 219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43" h="403">
                  <a:moveTo>
                    <a:pt x="302" y="43"/>
                  </a:moveTo>
                  <a:cubicBezTo>
                    <a:pt x="274" y="15"/>
                    <a:pt x="230" y="0"/>
                    <a:pt x="176" y="0"/>
                  </a:cubicBezTo>
                  <a:cubicBezTo>
                    <a:pt x="116" y="0"/>
                    <a:pt x="74" y="16"/>
                    <a:pt x="37" y="33"/>
                  </a:cubicBezTo>
                  <a:lnTo>
                    <a:pt x="32" y="35"/>
                  </a:lnTo>
                  <a:lnTo>
                    <a:pt x="53" y="91"/>
                  </a:lnTo>
                  <a:lnTo>
                    <a:pt x="58" y="88"/>
                  </a:lnTo>
                  <a:cubicBezTo>
                    <a:pt x="98" y="70"/>
                    <a:pt x="132" y="62"/>
                    <a:pt x="170" y="62"/>
                  </a:cubicBezTo>
                  <a:cubicBezTo>
                    <a:pt x="240" y="62"/>
                    <a:pt x="277" y="95"/>
                    <a:pt x="277" y="159"/>
                  </a:cubicBezTo>
                  <a:lnTo>
                    <a:pt x="277" y="164"/>
                  </a:lnTo>
                  <a:cubicBezTo>
                    <a:pt x="249" y="156"/>
                    <a:pt x="215" y="149"/>
                    <a:pt x="167" y="149"/>
                  </a:cubicBezTo>
                  <a:cubicBezTo>
                    <a:pt x="62" y="149"/>
                    <a:pt x="0" y="198"/>
                    <a:pt x="0" y="280"/>
                  </a:cubicBezTo>
                  <a:cubicBezTo>
                    <a:pt x="0" y="361"/>
                    <a:pt x="73" y="403"/>
                    <a:pt x="146" y="403"/>
                  </a:cubicBezTo>
                  <a:cubicBezTo>
                    <a:pt x="210" y="403"/>
                    <a:pt x="252" y="375"/>
                    <a:pt x="277" y="347"/>
                  </a:cubicBezTo>
                  <a:lnTo>
                    <a:pt x="277" y="395"/>
                  </a:lnTo>
                  <a:lnTo>
                    <a:pt x="343" y="395"/>
                  </a:lnTo>
                  <a:lnTo>
                    <a:pt x="343" y="158"/>
                  </a:lnTo>
                  <a:cubicBezTo>
                    <a:pt x="343" y="109"/>
                    <a:pt x="330" y="71"/>
                    <a:pt x="302" y="43"/>
                  </a:cubicBezTo>
                  <a:close/>
                  <a:moveTo>
                    <a:pt x="278" y="219"/>
                  </a:moveTo>
                  <a:lnTo>
                    <a:pt x="278" y="219"/>
                  </a:lnTo>
                  <a:lnTo>
                    <a:pt x="278" y="251"/>
                  </a:lnTo>
                  <a:cubicBezTo>
                    <a:pt x="278" y="305"/>
                    <a:pt x="226" y="347"/>
                    <a:pt x="157" y="347"/>
                  </a:cubicBezTo>
                  <a:cubicBezTo>
                    <a:pt x="114" y="347"/>
                    <a:pt x="67" y="325"/>
                    <a:pt x="67" y="275"/>
                  </a:cubicBezTo>
                  <a:cubicBezTo>
                    <a:pt x="67" y="232"/>
                    <a:pt x="108" y="204"/>
                    <a:pt x="173" y="204"/>
                  </a:cubicBezTo>
                  <a:cubicBezTo>
                    <a:pt x="218" y="204"/>
                    <a:pt x="254" y="213"/>
                    <a:pt x="278" y="2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7" name="Freeform 20"/>
            <p:cNvSpPr>
              <a:spLocks/>
            </p:cNvSpPr>
            <p:nvPr userDrawn="1"/>
          </p:nvSpPr>
          <p:spPr bwMode="auto">
            <a:xfrm>
              <a:off x="8548689" y="4556126"/>
              <a:ext cx="241300" cy="314325"/>
            </a:xfrm>
            <a:custGeom>
              <a:avLst/>
              <a:gdLst>
                <a:gd name="T0" fmla="*/ 398 w 666"/>
                <a:gd name="T1" fmla="*/ 351 h 867"/>
                <a:gd name="T2" fmla="*/ 217 w 666"/>
                <a:gd name="T3" fmla="*/ 240 h 867"/>
                <a:gd name="T4" fmla="*/ 217 w 666"/>
                <a:gd name="T5" fmla="*/ 238 h 867"/>
                <a:gd name="T6" fmla="*/ 325 w 666"/>
                <a:gd name="T7" fmla="*/ 164 h 867"/>
                <a:gd name="T8" fmla="*/ 489 w 666"/>
                <a:gd name="T9" fmla="*/ 213 h 867"/>
                <a:gd name="T10" fmla="*/ 529 w 666"/>
                <a:gd name="T11" fmla="*/ 223 h 867"/>
                <a:gd name="T12" fmla="*/ 579 w 666"/>
                <a:gd name="T13" fmla="*/ 196 h 867"/>
                <a:gd name="T14" fmla="*/ 580 w 666"/>
                <a:gd name="T15" fmla="*/ 196 h 867"/>
                <a:gd name="T16" fmla="*/ 640 w 666"/>
                <a:gd name="T17" fmla="*/ 108 h 867"/>
                <a:gd name="T18" fmla="*/ 327 w 666"/>
                <a:gd name="T19" fmla="*/ 0 h 867"/>
                <a:gd name="T20" fmla="*/ 32 w 666"/>
                <a:gd name="T21" fmla="*/ 255 h 867"/>
                <a:gd name="T22" fmla="*/ 32 w 666"/>
                <a:gd name="T23" fmla="*/ 257 h 867"/>
                <a:gd name="T24" fmla="*/ 312 w 666"/>
                <a:gd name="T25" fmla="*/ 515 h 867"/>
                <a:gd name="T26" fmla="*/ 482 w 666"/>
                <a:gd name="T27" fmla="*/ 622 h 867"/>
                <a:gd name="T28" fmla="*/ 482 w 666"/>
                <a:gd name="T29" fmla="*/ 624 h 867"/>
                <a:gd name="T30" fmla="*/ 360 w 666"/>
                <a:gd name="T31" fmla="*/ 704 h 867"/>
                <a:gd name="T32" fmla="*/ 187 w 666"/>
                <a:gd name="T33" fmla="*/ 664 h 867"/>
                <a:gd name="T34" fmla="*/ 111 w 666"/>
                <a:gd name="T35" fmla="*/ 631 h 867"/>
                <a:gd name="T36" fmla="*/ 65 w 666"/>
                <a:gd name="T37" fmla="*/ 654 h 867"/>
                <a:gd name="T38" fmla="*/ 65 w 666"/>
                <a:gd name="T39" fmla="*/ 655 h 867"/>
                <a:gd name="T40" fmla="*/ 64 w 666"/>
                <a:gd name="T41" fmla="*/ 656 h 867"/>
                <a:gd name="T42" fmla="*/ 63 w 666"/>
                <a:gd name="T43" fmla="*/ 657 h 867"/>
                <a:gd name="T44" fmla="*/ 0 w 666"/>
                <a:gd name="T45" fmla="*/ 734 h 867"/>
                <a:gd name="T46" fmla="*/ 8 w 666"/>
                <a:gd name="T47" fmla="*/ 740 h 867"/>
                <a:gd name="T48" fmla="*/ 356 w 666"/>
                <a:gd name="T49" fmla="*/ 867 h 867"/>
                <a:gd name="T50" fmla="*/ 666 w 666"/>
                <a:gd name="T51" fmla="*/ 606 h 867"/>
                <a:gd name="T52" fmla="*/ 666 w 666"/>
                <a:gd name="T53" fmla="*/ 604 h 867"/>
                <a:gd name="T54" fmla="*/ 398 w 666"/>
                <a:gd name="T55" fmla="*/ 351 h 8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66" h="867">
                  <a:moveTo>
                    <a:pt x="398" y="351"/>
                  </a:moveTo>
                  <a:cubicBezTo>
                    <a:pt x="253" y="313"/>
                    <a:pt x="217" y="295"/>
                    <a:pt x="217" y="240"/>
                  </a:cubicBezTo>
                  <a:lnTo>
                    <a:pt x="217" y="238"/>
                  </a:lnTo>
                  <a:cubicBezTo>
                    <a:pt x="217" y="197"/>
                    <a:pt x="254" y="164"/>
                    <a:pt x="325" y="164"/>
                  </a:cubicBezTo>
                  <a:cubicBezTo>
                    <a:pt x="378" y="164"/>
                    <a:pt x="433" y="182"/>
                    <a:pt x="489" y="213"/>
                  </a:cubicBezTo>
                  <a:cubicBezTo>
                    <a:pt x="499" y="218"/>
                    <a:pt x="510" y="223"/>
                    <a:pt x="529" y="223"/>
                  </a:cubicBezTo>
                  <a:cubicBezTo>
                    <a:pt x="551" y="223"/>
                    <a:pt x="568" y="213"/>
                    <a:pt x="579" y="196"/>
                  </a:cubicBezTo>
                  <a:lnTo>
                    <a:pt x="580" y="196"/>
                  </a:lnTo>
                  <a:lnTo>
                    <a:pt x="640" y="108"/>
                  </a:lnTo>
                  <a:cubicBezTo>
                    <a:pt x="555" y="39"/>
                    <a:pt x="450" y="0"/>
                    <a:pt x="327" y="0"/>
                  </a:cubicBezTo>
                  <a:cubicBezTo>
                    <a:pt x="155" y="0"/>
                    <a:pt x="32" y="102"/>
                    <a:pt x="32" y="255"/>
                  </a:cubicBezTo>
                  <a:lnTo>
                    <a:pt x="32" y="257"/>
                  </a:lnTo>
                  <a:cubicBezTo>
                    <a:pt x="32" y="424"/>
                    <a:pt x="142" y="471"/>
                    <a:pt x="312" y="515"/>
                  </a:cubicBezTo>
                  <a:cubicBezTo>
                    <a:pt x="453" y="551"/>
                    <a:pt x="482" y="575"/>
                    <a:pt x="482" y="622"/>
                  </a:cubicBezTo>
                  <a:lnTo>
                    <a:pt x="482" y="624"/>
                  </a:lnTo>
                  <a:cubicBezTo>
                    <a:pt x="482" y="674"/>
                    <a:pt x="436" y="704"/>
                    <a:pt x="360" y="704"/>
                  </a:cubicBezTo>
                  <a:cubicBezTo>
                    <a:pt x="297" y="704"/>
                    <a:pt x="239" y="693"/>
                    <a:pt x="187" y="664"/>
                  </a:cubicBezTo>
                  <a:cubicBezTo>
                    <a:pt x="144" y="641"/>
                    <a:pt x="129" y="632"/>
                    <a:pt x="111" y="631"/>
                  </a:cubicBezTo>
                  <a:cubicBezTo>
                    <a:pt x="90" y="630"/>
                    <a:pt x="77" y="638"/>
                    <a:pt x="65" y="654"/>
                  </a:cubicBezTo>
                  <a:cubicBezTo>
                    <a:pt x="65" y="654"/>
                    <a:pt x="65" y="655"/>
                    <a:pt x="65" y="655"/>
                  </a:cubicBezTo>
                  <a:lnTo>
                    <a:pt x="64" y="656"/>
                  </a:lnTo>
                  <a:cubicBezTo>
                    <a:pt x="63" y="656"/>
                    <a:pt x="63" y="657"/>
                    <a:pt x="63" y="657"/>
                  </a:cubicBezTo>
                  <a:lnTo>
                    <a:pt x="0" y="734"/>
                  </a:lnTo>
                  <a:cubicBezTo>
                    <a:pt x="0" y="734"/>
                    <a:pt x="7" y="739"/>
                    <a:pt x="8" y="740"/>
                  </a:cubicBezTo>
                  <a:cubicBezTo>
                    <a:pt x="107" y="825"/>
                    <a:pt x="232" y="867"/>
                    <a:pt x="356" y="867"/>
                  </a:cubicBezTo>
                  <a:cubicBezTo>
                    <a:pt x="538" y="867"/>
                    <a:pt x="666" y="773"/>
                    <a:pt x="666" y="606"/>
                  </a:cubicBezTo>
                  <a:lnTo>
                    <a:pt x="666" y="604"/>
                  </a:lnTo>
                  <a:cubicBezTo>
                    <a:pt x="666" y="457"/>
                    <a:pt x="569" y="395"/>
                    <a:pt x="398" y="3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8" name="Freeform 21"/>
            <p:cNvSpPr>
              <a:spLocks/>
            </p:cNvSpPr>
            <p:nvPr userDrawn="1"/>
          </p:nvSpPr>
          <p:spPr bwMode="auto">
            <a:xfrm>
              <a:off x="8251826" y="4748214"/>
              <a:ext cx="0" cy="0"/>
            </a:xfrm>
            <a:custGeom>
              <a:avLst/>
              <a:gdLst>
                <a:gd name="T0" fmla="*/ 1 w 2"/>
                <a:gd name="T1" fmla="*/ 2 w 2"/>
                <a:gd name="T2" fmla="*/ 0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cubicBezTo>
                    <a:pt x="1" y="0"/>
                    <a:pt x="2" y="0"/>
                    <a:pt x="2" y="0"/>
                  </a:cubicBezTo>
                  <a:lnTo>
                    <a:pt x="0" y="0"/>
                  </a:ln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9" name="Freeform 22"/>
            <p:cNvSpPr>
              <a:spLocks noEditPoints="1"/>
            </p:cNvSpPr>
            <p:nvPr userDrawn="1"/>
          </p:nvSpPr>
          <p:spPr bwMode="auto">
            <a:xfrm>
              <a:off x="7789864" y="4557714"/>
              <a:ext cx="242888" cy="307975"/>
            </a:xfrm>
            <a:custGeom>
              <a:avLst/>
              <a:gdLst>
                <a:gd name="T0" fmla="*/ 345 w 667"/>
                <a:gd name="T1" fmla="*/ 0 h 848"/>
                <a:gd name="T2" fmla="*/ 81 w 667"/>
                <a:gd name="T3" fmla="*/ 0 h 848"/>
                <a:gd name="T4" fmla="*/ 78 w 667"/>
                <a:gd name="T5" fmla="*/ 0 h 848"/>
                <a:gd name="T6" fmla="*/ 0 w 667"/>
                <a:gd name="T7" fmla="*/ 69 h 848"/>
                <a:gd name="T8" fmla="*/ 0 w 667"/>
                <a:gd name="T9" fmla="*/ 91 h 848"/>
                <a:gd name="T10" fmla="*/ 0 w 667"/>
                <a:gd name="T11" fmla="*/ 848 h 848"/>
                <a:gd name="T12" fmla="*/ 186 w 667"/>
                <a:gd name="T13" fmla="*/ 848 h 848"/>
                <a:gd name="T14" fmla="*/ 186 w 667"/>
                <a:gd name="T15" fmla="*/ 590 h 848"/>
                <a:gd name="T16" fmla="*/ 326 w 667"/>
                <a:gd name="T17" fmla="*/ 590 h 848"/>
                <a:gd name="T18" fmla="*/ 667 w 667"/>
                <a:gd name="T19" fmla="*/ 294 h 848"/>
                <a:gd name="T20" fmla="*/ 667 w 667"/>
                <a:gd name="T21" fmla="*/ 291 h 848"/>
                <a:gd name="T22" fmla="*/ 345 w 667"/>
                <a:gd name="T23" fmla="*/ 0 h 848"/>
                <a:gd name="T24" fmla="*/ 479 w 667"/>
                <a:gd name="T25" fmla="*/ 297 h 848"/>
                <a:gd name="T26" fmla="*/ 479 w 667"/>
                <a:gd name="T27" fmla="*/ 297 h 848"/>
                <a:gd name="T28" fmla="*/ 332 w 667"/>
                <a:gd name="T29" fmla="*/ 425 h 848"/>
                <a:gd name="T30" fmla="*/ 186 w 667"/>
                <a:gd name="T31" fmla="*/ 425 h 848"/>
                <a:gd name="T32" fmla="*/ 186 w 667"/>
                <a:gd name="T33" fmla="*/ 167 h 848"/>
                <a:gd name="T34" fmla="*/ 329 w 667"/>
                <a:gd name="T35" fmla="*/ 167 h 848"/>
                <a:gd name="T36" fmla="*/ 479 w 667"/>
                <a:gd name="T37" fmla="*/ 295 h 848"/>
                <a:gd name="T38" fmla="*/ 479 w 667"/>
                <a:gd name="T39" fmla="*/ 297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67" h="848">
                  <a:moveTo>
                    <a:pt x="345" y="0"/>
                  </a:moveTo>
                  <a:lnTo>
                    <a:pt x="81" y="0"/>
                  </a:lnTo>
                  <a:lnTo>
                    <a:pt x="78" y="0"/>
                  </a:lnTo>
                  <a:cubicBezTo>
                    <a:pt x="38" y="1"/>
                    <a:pt x="5" y="31"/>
                    <a:pt x="0" y="69"/>
                  </a:cubicBezTo>
                  <a:lnTo>
                    <a:pt x="0" y="91"/>
                  </a:lnTo>
                  <a:lnTo>
                    <a:pt x="0" y="848"/>
                  </a:lnTo>
                  <a:lnTo>
                    <a:pt x="186" y="848"/>
                  </a:lnTo>
                  <a:lnTo>
                    <a:pt x="186" y="590"/>
                  </a:lnTo>
                  <a:lnTo>
                    <a:pt x="326" y="590"/>
                  </a:lnTo>
                  <a:cubicBezTo>
                    <a:pt x="516" y="590"/>
                    <a:pt x="667" y="489"/>
                    <a:pt x="667" y="294"/>
                  </a:cubicBezTo>
                  <a:lnTo>
                    <a:pt x="667" y="291"/>
                  </a:lnTo>
                  <a:cubicBezTo>
                    <a:pt x="667" y="119"/>
                    <a:pt x="546" y="0"/>
                    <a:pt x="345" y="0"/>
                  </a:cubicBezTo>
                  <a:close/>
                  <a:moveTo>
                    <a:pt x="479" y="297"/>
                  </a:moveTo>
                  <a:lnTo>
                    <a:pt x="479" y="297"/>
                  </a:lnTo>
                  <a:cubicBezTo>
                    <a:pt x="479" y="370"/>
                    <a:pt x="425" y="425"/>
                    <a:pt x="332" y="425"/>
                  </a:cubicBezTo>
                  <a:lnTo>
                    <a:pt x="186" y="425"/>
                  </a:lnTo>
                  <a:lnTo>
                    <a:pt x="186" y="167"/>
                  </a:lnTo>
                  <a:lnTo>
                    <a:pt x="329" y="167"/>
                  </a:lnTo>
                  <a:cubicBezTo>
                    <a:pt x="422" y="167"/>
                    <a:pt x="479" y="212"/>
                    <a:pt x="479" y="295"/>
                  </a:cubicBezTo>
                  <a:lnTo>
                    <a:pt x="479" y="29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0" name="Freeform 23"/>
            <p:cNvSpPr>
              <a:spLocks/>
            </p:cNvSpPr>
            <p:nvPr userDrawn="1"/>
          </p:nvSpPr>
          <p:spPr bwMode="auto">
            <a:xfrm>
              <a:off x="8251826" y="4748214"/>
              <a:ext cx="0" cy="0"/>
            </a:xfrm>
            <a:custGeom>
              <a:avLst/>
              <a:gdLst>
                <a:gd name="T0" fmla="*/ 1 w 2"/>
                <a:gd name="T1" fmla="*/ 2 w 2"/>
                <a:gd name="T2" fmla="*/ 0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cubicBezTo>
                    <a:pt x="1" y="0"/>
                    <a:pt x="2" y="0"/>
                    <a:pt x="2" y="0"/>
                  </a:cubicBezTo>
                  <a:lnTo>
                    <a:pt x="0" y="0"/>
                  </a:ln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1" name="Rectangle 24"/>
            <p:cNvSpPr>
              <a:spLocks noChangeArrowheads="1"/>
            </p:cNvSpPr>
            <p:nvPr userDrawn="1"/>
          </p:nvSpPr>
          <p:spPr bwMode="auto">
            <a:xfrm>
              <a:off x="8437564" y="4557714"/>
              <a:ext cx="28575" cy="3095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2" name="Freeform 25"/>
            <p:cNvSpPr>
              <a:spLocks noEditPoints="1"/>
            </p:cNvSpPr>
            <p:nvPr userDrawn="1"/>
          </p:nvSpPr>
          <p:spPr bwMode="auto">
            <a:xfrm>
              <a:off x="7434264" y="4557714"/>
              <a:ext cx="323850" cy="309563"/>
            </a:xfrm>
            <a:custGeom>
              <a:avLst/>
              <a:gdLst>
                <a:gd name="T0" fmla="*/ 532 w 894"/>
                <a:gd name="T1" fmla="*/ 0 h 849"/>
                <a:gd name="T2" fmla="*/ 425 w 894"/>
                <a:gd name="T3" fmla="*/ 0 h 849"/>
                <a:gd name="T4" fmla="*/ 402 w 894"/>
                <a:gd name="T5" fmla="*/ 0 h 849"/>
                <a:gd name="T6" fmla="*/ 345 w 894"/>
                <a:gd name="T7" fmla="*/ 38 h 849"/>
                <a:gd name="T8" fmla="*/ 337 w 894"/>
                <a:gd name="T9" fmla="*/ 56 h 849"/>
                <a:gd name="T10" fmla="*/ 0 w 894"/>
                <a:gd name="T11" fmla="*/ 849 h 849"/>
                <a:gd name="T12" fmla="*/ 189 w 894"/>
                <a:gd name="T13" fmla="*/ 849 h 849"/>
                <a:gd name="T14" fmla="*/ 266 w 894"/>
                <a:gd name="T15" fmla="*/ 660 h 849"/>
                <a:gd name="T16" fmla="*/ 623 w 894"/>
                <a:gd name="T17" fmla="*/ 660 h 849"/>
                <a:gd name="T18" fmla="*/ 680 w 894"/>
                <a:gd name="T19" fmla="*/ 799 h 849"/>
                <a:gd name="T20" fmla="*/ 751 w 894"/>
                <a:gd name="T21" fmla="*/ 849 h 849"/>
                <a:gd name="T22" fmla="*/ 894 w 894"/>
                <a:gd name="T23" fmla="*/ 849 h 849"/>
                <a:gd name="T24" fmla="*/ 532 w 894"/>
                <a:gd name="T25" fmla="*/ 0 h 849"/>
                <a:gd name="T26" fmla="*/ 333 w 894"/>
                <a:gd name="T27" fmla="*/ 496 h 849"/>
                <a:gd name="T28" fmla="*/ 333 w 894"/>
                <a:gd name="T29" fmla="*/ 496 h 849"/>
                <a:gd name="T30" fmla="*/ 445 w 894"/>
                <a:gd name="T31" fmla="*/ 223 h 849"/>
                <a:gd name="T32" fmla="*/ 556 w 894"/>
                <a:gd name="T33" fmla="*/ 496 h 849"/>
                <a:gd name="T34" fmla="*/ 333 w 894"/>
                <a:gd name="T35" fmla="*/ 496 h 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94" h="849">
                  <a:moveTo>
                    <a:pt x="532" y="0"/>
                  </a:moveTo>
                  <a:lnTo>
                    <a:pt x="425" y="0"/>
                  </a:lnTo>
                  <a:lnTo>
                    <a:pt x="402" y="0"/>
                  </a:lnTo>
                  <a:cubicBezTo>
                    <a:pt x="377" y="3"/>
                    <a:pt x="357" y="18"/>
                    <a:pt x="345" y="38"/>
                  </a:cubicBezTo>
                  <a:lnTo>
                    <a:pt x="337" y="56"/>
                  </a:lnTo>
                  <a:lnTo>
                    <a:pt x="0" y="849"/>
                  </a:lnTo>
                  <a:lnTo>
                    <a:pt x="189" y="849"/>
                  </a:lnTo>
                  <a:lnTo>
                    <a:pt x="266" y="660"/>
                  </a:lnTo>
                  <a:lnTo>
                    <a:pt x="623" y="660"/>
                  </a:lnTo>
                  <a:lnTo>
                    <a:pt x="680" y="799"/>
                  </a:lnTo>
                  <a:cubicBezTo>
                    <a:pt x="690" y="828"/>
                    <a:pt x="718" y="849"/>
                    <a:pt x="751" y="849"/>
                  </a:cubicBezTo>
                  <a:cubicBezTo>
                    <a:pt x="752" y="849"/>
                    <a:pt x="894" y="849"/>
                    <a:pt x="894" y="849"/>
                  </a:cubicBezTo>
                  <a:lnTo>
                    <a:pt x="532" y="0"/>
                  </a:lnTo>
                  <a:close/>
                  <a:moveTo>
                    <a:pt x="333" y="496"/>
                  </a:moveTo>
                  <a:lnTo>
                    <a:pt x="333" y="496"/>
                  </a:lnTo>
                  <a:lnTo>
                    <a:pt x="445" y="223"/>
                  </a:lnTo>
                  <a:lnTo>
                    <a:pt x="556" y="496"/>
                  </a:lnTo>
                  <a:lnTo>
                    <a:pt x="333" y="4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3" name="Freeform 26"/>
            <p:cNvSpPr>
              <a:spLocks noEditPoints="1"/>
            </p:cNvSpPr>
            <p:nvPr userDrawn="1"/>
          </p:nvSpPr>
          <p:spPr bwMode="auto">
            <a:xfrm>
              <a:off x="9129714" y="4557714"/>
              <a:ext cx="322263" cy="309563"/>
            </a:xfrm>
            <a:custGeom>
              <a:avLst/>
              <a:gdLst>
                <a:gd name="T0" fmla="*/ 893 w 893"/>
                <a:gd name="T1" fmla="*/ 849 h 849"/>
                <a:gd name="T2" fmla="*/ 532 w 893"/>
                <a:gd name="T3" fmla="*/ 0 h 849"/>
                <a:gd name="T4" fmla="*/ 425 w 893"/>
                <a:gd name="T5" fmla="*/ 0 h 849"/>
                <a:gd name="T6" fmla="*/ 401 w 893"/>
                <a:gd name="T7" fmla="*/ 0 h 849"/>
                <a:gd name="T8" fmla="*/ 345 w 893"/>
                <a:gd name="T9" fmla="*/ 38 h 849"/>
                <a:gd name="T10" fmla="*/ 337 w 893"/>
                <a:gd name="T11" fmla="*/ 56 h 849"/>
                <a:gd name="T12" fmla="*/ 0 w 893"/>
                <a:gd name="T13" fmla="*/ 849 h 849"/>
                <a:gd name="T14" fmla="*/ 189 w 893"/>
                <a:gd name="T15" fmla="*/ 849 h 849"/>
                <a:gd name="T16" fmla="*/ 266 w 893"/>
                <a:gd name="T17" fmla="*/ 660 h 849"/>
                <a:gd name="T18" fmla="*/ 622 w 893"/>
                <a:gd name="T19" fmla="*/ 660 h 849"/>
                <a:gd name="T20" fmla="*/ 679 w 893"/>
                <a:gd name="T21" fmla="*/ 799 h 849"/>
                <a:gd name="T22" fmla="*/ 751 w 893"/>
                <a:gd name="T23" fmla="*/ 849 h 849"/>
                <a:gd name="T24" fmla="*/ 893 w 893"/>
                <a:gd name="T25" fmla="*/ 849 h 849"/>
                <a:gd name="T26" fmla="*/ 332 w 893"/>
                <a:gd name="T27" fmla="*/ 496 h 849"/>
                <a:gd name="T28" fmla="*/ 332 w 893"/>
                <a:gd name="T29" fmla="*/ 496 h 849"/>
                <a:gd name="T30" fmla="*/ 444 w 893"/>
                <a:gd name="T31" fmla="*/ 223 h 849"/>
                <a:gd name="T32" fmla="*/ 556 w 893"/>
                <a:gd name="T33" fmla="*/ 496 h 849"/>
                <a:gd name="T34" fmla="*/ 332 w 893"/>
                <a:gd name="T35" fmla="*/ 496 h 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93" h="849">
                  <a:moveTo>
                    <a:pt x="893" y="849"/>
                  </a:moveTo>
                  <a:lnTo>
                    <a:pt x="532" y="0"/>
                  </a:lnTo>
                  <a:lnTo>
                    <a:pt x="425" y="0"/>
                  </a:lnTo>
                  <a:lnTo>
                    <a:pt x="401" y="0"/>
                  </a:lnTo>
                  <a:cubicBezTo>
                    <a:pt x="377" y="3"/>
                    <a:pt x="357" y="18"/>
                    <a:pt x="345" y="38"/>
                  </a:cubicBezTo>
                  <a:lnTo>
                    <a:pt x="337" y="56"/>
                  </a:lnTo>
                  <a:lnTo>
                    <a:pt x="0" y="849"/>
                  </a:lnTo>
                  <a:lnTo>
                    <a:pt x="189" y="849"/>
                  </a:lnTo>
                  <a:lnTo>
                    <a:pt x="266" y="660"/>
                  </a:lnTo>
                  <a:lnTo>
                    <a:pt x="622" y="660"/>
                  </a:lnTo>
                  <a:lnTo>
                    <a:pt x="679" y="799"/>
                  </a:lnTo>
                  <a:cubicBezTo>
                    <a:pt x="690" y="828"/>
                    <a:pt x="718" y="849"/>
                    <a:pt x="751" y="849"/>
                  </a:cubicBezTo>
                  <a:cubicBezTo>
                    <a:pt x="752" y="849"/>
                    <a:pt x="893" y="849"/>
                    <a:pt x="893" y="849"/>
                  </a:cubicBezTo>
                  <a:close/>
                  <a:moveTo>
                    <a:pt x="332" y="496"/>
                  </a:moveTo>
                  <a:lnTo>
                    <a:pt x="332" y="496"/>
                  </a:lnTo>
                  <a:lnTo>
                    <a:pt x="444" y="223"/>
                  </a:lnTo>
                  <a:lnTo>
                    <a:pt x="556" y="496"/>
                  </a:lnTo>
                  <a:lnTo>
                    <a:pt x="332" y="4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4" name="Freeform 27"/>
            <p:cNvSpPr>
              <a:spLocks/>
            </p:cNvSpPr>
            <p:nvPr userDrawn="1"/>
          </p:nvSpPr>
          <p:spPr bwMode="auto">
            <a:xfrm>
              <a:off x="8054976" y="4554539"/>
              <a:ext cx="290513" cy="317500"/>
            </a:xfrm>
            <a:custGeom>
              <a:avLst/>
              <a:gdLst>
                <a:gd name="T0" fmla="*/ 529 w 803"/>
                <a:gd name="T1" fmla="*/ 373 h 872"/>
                <a:gd name="T2" fmla="*/ 437 w 803"/>
                <a:gd name="T3" fmla="*/ 372 h 872"/>
                <a:gd name="T4" fmla="*/ 437 w 803"/>
                <a:gd name="T5" fmla="*/ 465 h 872"/>
                <a:gd name="T6" fmla="*/ 437 w 803"/>
                <a:gd name="T7" fmla="*/ 465 h 872"/>
                <a:gd name="T8" fmla="*/ 505 w 803"/>
                <a:gd name="T9" fmla="*/ 533 h 872"/>
                <a:gd name="T10" fmla="*/ 505 w 803"/>
                <a:gd name="T11" fmla="*/ 533 h 872"/>
                <a:gd name="T12" fmla="*/ 506 w 803"/>
                <a:gd name="T13" fmla="*/ 533 h 872"/>
                <a:gd name="T14" fmla="*/ 506 w 803"/>
                <a:gd name="T15" fmla="*/ 533 h 872"/>
                <a:gd name="T16" fmla="*/ 623 w 803"/>
                <a:gd name="T17" fmla="*/ 533 h 872"/>
                <a:gd name="T18" fmla="*/ 623 w 803"/>
                <a:gd name="T19" fmla="*/ 653 h 872"/>
                <a:gd name="T20" fmla="*/ 449 w 803"/>
                <a:gd name="T21" fmla="*/ 704 h 872"/>
                <a:gd name="T22" fmla="*/ 193 w 803"/>
                <a:gd name="T23" fmla="*/ 436 h 872"/>
                <a:gd name="T24" fmla="*/ 193 w 803"/>
                <a:gd name="T25" fmla="*/ 434 h 872"/>
                <a:gd name="T26" fmla="*/ 435 w 803"/>
                <a:gd name="T27" fmla="*/ 171 h 872"/>
                <a:gd name="T28" fmla="*/ 588 w 803"/>
                <a:gd name="T29" fmla="*/ 209 h 872"/>
                <a:gd name="T30" fmla="*/ 643 w 803"/>
                <a:gd name="T31" fmla="*/ 230 h 872"/>
                <a:gd name="T32" fmla="*/ 702 w 803"/>
                <a:gd name="T33" fmla="*/ 201 h 872"/>
                <a:gd name="T34" fmla="*/ 714 w 803"/>
                <a:gd name="T35" fmla="*/ 187 h 872"/>
                <a:gd name="T36" fmla="*/ 773 w 803"/>
                <a:gd name="T37" fmla="*/ 116 h 872"/>
                <a:gd name="T38" fmla="*/ 442 w 803"/>
                <a:gd name="T39" fmla="*/ 0 h 872"/>
                <a:gd name="T40" fmla="*/ 0 w 803"/>
                <a:gd name="T41" fmla="*/ 436 h 872"/>
                <a:gd name="T42" fmla="*/ 0 w 803"/>
                <a:gd name="T43" fmla="*/ 439 h 872"/>
                <a:gd name="T44" fmla="*/ 443 w 803"/>
                <a:gd name="T45" fmla="*/ 872 h 872"/>
                <a:gd name="T46" fmla="*/ 803 w 803"/>
                <a:gd name="T47" fmla="*/ 739 h 872"/>
                <a:gd name="T48" fmla="*/ 803 w 803"/>
                <a:gd name="T49" fmla="*/ 373 h 872"/>
                <a:gd name="T50" fmla="*/ 529 w 803"/>
                <a:gd name="T51" fmla="*/ 373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803" h="872">
                  <a:moveTo>
                    <a:pt x="529" y="373"/>
                  </a:moveTo>
                  <a:lnTo>
                    <a:pt x="437" y="372"/>
                  </a:lnTo>
                  <a:lnTo>
                    <a:pt x="437" y="465"/>
                  </a:lnTo>
                  <a:lnTo>
                    <a:pt x="437" y="465"/>
                  </a:lnTo>
                  <a:cubicBezTo>
                    <a:pt x="438" y="502"/>
                    <a:pt x="468" y="533"/>
                    <a:pt x="505" y="533"/>
                  </a:cubicBezTo>
                  <a:lnTo>
                    <a:pt x="505" y="533"/>
                  </a:lnTo>
                  <a:cubicBezTo>
                    <a:pt x="505" y="533"/>
                    <a:pt x="505" y="533"/>
                    <a:pt x="506" y="533"/>
                  </a:cubicBezTo>
                  <a:lnTo>
                    <a:pt x="506" y="533"/>
                  </a:lnTo>
                  <a:lnTo>
                    <a:pt x="623" y="533"/>
                  </a:lnTo>
                  <a:lnTo>
                    <a:pt x="623" y="653"/>
                  </a:lnTo>
                  <a:cubicBezTo>
                    <a:pt x="576" y="687"/>
                    <a:pt x="516" y="704"/>
                    <a:pt x="449" y="704"/>
                  </a:cubicBezTo>
                  <a:cubicBezTo>
                    <a:pt x="299" y="704"/>
                    <a:pt x="193" y="591"/>
                    <a:pt x="193" y="436"/>
                  </a:cubicBezTo>
                  <a:lnTo>
                    <a:pt x="193" y="434"/>
                  </a:lnTo>
                  <a:cubicBezTo>
                    <a:pt x="193" y="291"/>
                    <a:pt x="301" y="171"/>
                    <a:pt x="435" y="171"/>
                  </a:cubicBezTo>
                  <a:cubicBezTo>
                    <a:pt x="499" y="171"/>
                    <a:pt x="545" y="185"/>
                    <a:pt x="588" y="209"/>
                  </a:cubicBezTo>
                  <a:cubicBezTo>
                    <a:pt x="593" y="212"/>
                    <a:pt x="620" y="230"/>
                    <a:pt x="643" y="230"/>
                  </a:cubicBezTo>
                  <a:cubicBezTo>
                    <a:pt x="667" y="229"/>
                    <a:pt x="688" y="219"/>
                    <a:pt x="702" y="201"/>
                  </a:cubicBezTo>
                  <a:cubicBezTo>
                    <a:pt x="704" y="199"/>
                    <a:pt x="714" y="187"/>
                    <a:pt x="714" y="187"/>
                  </a:cubicBezTo>
                  <a:lnTo>
                    <a:pt x="773" y="116"/>
                  </a:lnTo>
                  <a:cubicBezTo>
                    <a:pt x="685" y="41"/>
                    <a:pt x="593" y="0"/>
                    <a:pt x="442" y="0"/>
                  </a:cubicBezTo>
                  <a:cubicBezTo>
                    <a:pt x="186" y="0"/>
                    <a:pt x="0" y="197"/>
                    <a:pt x="0" y="436"/>
                  </a:cubicBezTo>
                  <a:lnTo>
                    <a:pt x="0" y="439"/>
                  </a:lnTo>
                  <a:cubicBezTo>
                    <a:pt x="0" y="688"/>
                    <a:pt x="180" y="872"/>
                    <a:pt x="443" y="872"/>
                  </a:cubicBezTo>
                  <a:cubicBezTo>
                    <a:pt x="597" y="872"/>
                    <a:pt x="716" y="812"/>
                    <a:pt x="803" y="739"/>
                  </a:cubicBezTo>
                  <a:lnTo>
                    <a:pt x="803" y="373"/>
                  </a:lnTo>
                  <a:lnTo>
                    <a:pt x="529" y="3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5" name="Freeform 28"/>
            <p:cNvSpPr>
              <a:spLocks/>
            </p:cNvSpPr>
            <p:nvPr userDrawn="1"/>
          </p:nvSpPr>
          <p:spPr bwMode="auto">
            <a:xfrm>
              <a:off x="8820151" y="4554539"/>
              <a:ext cx="290513" cy="317500"/>
            </a:xfrm>
            <a:custGeom>
              <a:avLst/>
              <a:gdLst>
                <a:gd name="T0" fmla="*/ 529 w 803"/>
                <a:gd name="T1" fmla="*/ 373 h 872"/>
                <a:gd name="T2" fmla="*/ 437 w 803"/>
                <a:gd name="T3" fmla="*/ 372 h 872"/>
                <a:gd name="T4" fmla="*/ 437 w 803"/>
                <a:gd name="T5" fmla="*/ 465 h 872"/>
                <a:gd name="T6" fmla="*/ 437 w 803"/>
                <a:gd name="T7" fmla="*/ 465 h 872"/>
                <a:gd name="T8" fmla="*/ 506 w 803"/>
                <a:gd name="T9" fmla="*/ 533 h 872"/>
                <a:gd name="T10" fmla="*/ 506 w 803"/>
                <a:gd name="T11" fmla="*/ 533 h 872"/>
                <a:gd name="T12" fmla="*/ 506 w 803"/>
                <a:gd name="T13" fmla="*/ 533 h 872"/>
                <a:gd name="T14" fmla="*/ 506 w 803"/>
                <a:gd name="T15" fmla="*/ 533 h 872"/>
                <a:gd name="T16" fmla="*/ 506 w 803"/>
                <a:gd name="T17" fmla="*/ 533 h 872"/>
                <a:gd name="T18" fmla="*/ 624 w 803"/>
                <a:gd name="T19" fmla="*/ 533 h 872"/>
                <a:gd name="T20" fmla="*/ 624 w 803"/>
                <a:gd name="T21" fmla="*/ 653 h 872"/>
                <a:gd name="T22" fmla="*/ 449 w 803"/>
                <a:gd name="T23" fmla="*/ 704 h 872"/>
                <a:gd name="T24" fmla="*/ 194 w 803"/>
                <a:gd name="T25" fmla="*/ 436 h 872"/>
                <a:gd name="T26" fmla="*/ 194 w 803"/>
                <a:gd name="T27" fmla="*/ 434 h 872"/>
                <a:gd name="T28" fmla="*/ 436 w 803"/>
                <a:gd name="T29" fmla="*/ 171 h 872"/>
                <a:gd name="T30" fmla="*/ 588 w 803"/>
                <a:gd name="T31" fmla="*/ 209 h 872"/>
                <a:gd name="T32" fmla="*/ 644 w 803"/>
                <a:gd name="T33" fmla="*/ 230 h 872"/>
                <a:gd name="T34" fmla="*/ 702 w 803"/>
                <a:gd name="T35" fmla="*/ 201 h 872"/>
                <a:gd name="T36" fmla="*/ 714 w 803"/>
                <a:gd name="T37" fmla="*/ 187 h 872"/>
                <a:gd name="T38" fmla="*/ 773 w 803"/>
                <a:gd name="T39" fmla="*/ 116 h 872"/>
                <a:gd name="T40" fmla="*/ 442 w 803"/>
                <a:gd name="T41" fmla="*/ 0 h 872"/>
                <a:gd name="T42" fmla="*/ 0 w 803"/>
                <a:gd name="T43" fmla="*/ 436 h 872"/>
                <a:gd name="T44" fmla="*/ 0 w 803"/>
                <a:gd name="T45" fmla="*/ 439 h 872"/>
                <a:gd name="T46" fmla="*/ 443 w 803"/>
                <a:gd name="T47" fmla="*/ 872 h 872"/>
                <a:gd name="T48" fmla="*/ 803 w 803"/>
                <a:gd name="T49" fmla="*/ 739 h 872"/>
                <a:gd name="T50" fmla="*/ 803 w 803"/>
                <a:gd name="T51" fmla="*/ 373 h 872"/>
                <a:gd name="T52" fmla="*/ 529 w 803"/>
                <a:gd name="T53" fmla="*/ 373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803" h="872">
                  <a:moveTo>
                    <a:pt x="529" y="373"/>
                  </a:moveTo>
                  <a:lnTo>
                    <a:pt x="437" y="372"/>
                  </a:lnTo>
                  <a:lnTo>
                    <a:pt x="437" y="465"/>
                  </a:lnTo>
                  <a:lnTo>
                    <a:pt x="437" y="465"/>
                  </a:lnTo>
                  <a:cubicBezTo>
                    <a:pt x="438" y="502"/>
                    <a:pt x="468" y="533"/>
                    <a:pt x="506" y="533"/>
                  </a:cubicBezTo>
                  <a:lnTo>
                    <a:pt x="506" y="533"/>
                  </a:lnTo>
                  <a:lnTo>
                    <a:pt x="506" y="533"/>
                  </a:lnTo>
                  <a:lnTo>
                    <a:pt x="506" y="533"/>
                  </a:lnTo>
                  <a:lnTo>
                    <a:pt x="506" y="533"/>
                  </a:lnTo>
                  <a:lnTo>
                    <a:pt x="624" y="533"/>
                  </a:lnTo>
                  <a:lnTo>
                    <a:pt x="624" y="653"/>
                  </a:lnTo>
                  <a:cubicBezTo>
                    <a:pt x="577" y="687"/>
                    <a:pt x="516" y="704"/>
                    <a:pt x="449" y="704"/>
                  </a:cubicBezTo>
                  <a:cubicBezTo>
                    <a:pt x="300" y="704"/>
                    <a:pt x="194" y="591"/>
                    <a:pt x="194" y="436"/>
                  </a:cubicBezTo>
                  <a:lnTo>
                    <a:pt x="194" y="434"/>
                  </a:lnTo>
                  <a:cubicBezTo>
                    <a:pt x="194" y="291"/>
                    <a:pt x="301" y="171"/>
                    <a:pt x="436" y="171"/>
                  </a:cubicBezTo>
                  <a:cubicBezTo>
                    <a:pt x="499" y="171"/>
                    <a:pt x="546" y="185"/>
                    <a:pt x="588" y="209"/>
                  </a:cubicBezTo>
                  <a:cubicBezTo>
                    <a:pt x="593" y="212"/>
                    <a:pt x="620" y="230"/>
                    <a:pt x="644" y="230"/>
                  </a:cubicBezTo>
                  <a:cubicBezTo>
                    <a:pt x="667" y="229"/>
                    <a:pt x="688" y="219"/>
                    <a:pt x="702" y="201"/>
                  </a:cubicBezTo>
                  <a:cubicBezTo>
                    <a:pt x="704" y="199"/>
                    <a:pt x="714" y="187"/>
                    <a:pt x="714" y="187"/>
                  </a:cubicBezTo>
                  <a:lnTo>
                    <a:pt x="773" y="116"/>
                  </a:lnTo>
                  <a:cubicBezTo>
                    <a:pt x="685" y="41"/>
                    <a:pt x="593" y="0"/>
                    <a:pt x="442" y="0"/>
                  </a:cubicBezTo>
                  <a:cubicBezTo>
                    <a:pt x="186" y="0"/>
                    <a:pt x="0" y="197"/>
                    <a:pt x="0" y="436"/>
                  </a:cubicBezTo>
                  <a:lnTo>
                    <a:pt x="0" y="439"/>
                  </a:lnTo>
                  <a:cubicBezTo>
                    <a:pt x="0" y="688"/>
                    <a:pt x="180" y="872"/>
                    <a:pt x="443" y="872"/>
                  </a:cubicBezTo>
                  <a:cubicBezTo>
                    <a:pt x="597" y="872"/>
                    <a:pt x="716" y="812"/>
                    <a:pt x="803" y="739"/>
                  </a:cubicBezTo>
                  <a:lnTo>
                    <a:pt x="803" y="373"/>
                  </a:lnTo>
                  <a:lnTo>
                    <a:pt x="529" y="3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6" name="Oval 29"/>
            <p:cNvSpPr>
              <a:spLocks noChangeArrowheads="1"/>
            </p:cNvSpPr>
            <p:nvPr userDrawn="1"/>
          </p:nvSpPr>
          <p:spPr bwMode="auto">
            <a:xfrm>
              <a:off x="6775451" y="4770439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7" name="Oval 30"/>
            <p:cNvSpPr>
              <a:spLocks noChangeArrowheads="1"/>
            </p:cNvSpPr>
            <p:nvPr userDrawn="1"/>
          </p:nvSpPr>
          <p:spPr bwMode="auto">
            <a:xfrm>
              <a:off x="6910389" y="4770439"/>
              <a:ext cx="101600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8" name="Oval 31"/>
            <p:cNvSpPr>
              <a:spLocks noChangeArrowheads="1"/>
            </p:cNvSpPr>
            <p:nvPr userDrawn="1"/>
          </p:nvSpPr>
          <p:spPr bwMode="auto">
            <a:xfrm>
              <a:off x="6910389" y="4633914"/>
              <a:ext cx="101600" cy="1000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9" name="Oval 32"/>
            <p:cNvSpPr>
              <a:spLocks noChangeArrowheads="1"/>
            </p:cNvSpPr>
            <p:nvPr userDrawn="1"/>
          </p:nvSpPr>
          <p:spPr bwMode="auto">
            <a:xfrm>
              <a:off x="7046914" y="4770439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0" name="Oval 33"/>
            <p:cNvSpPr>
              <a:spLocks noChangeArrowheads="1"/>
            </p:cNvSpPr>
            <p:nvPr userDrawn="1"/>
          </p:nvSpPr>
          <p:spPr bwMode="auto">
            <a:xfrm>
              <a:off x="7046914" y="4633914"/>
              <a:ext cx="100013" cy="1000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1" name="Oval 34"/>
            <p:cNvSpPr>
              <a:spLocks noChangeArrowheads="1"/>
            </p:cNvSpPr>
            <p:nvPr userDrawn="1"/>
          </p:nvSpPr>
          <p:spPr bwMode="auto">
            <a:xfrm>
              <a:off x="7046914" y="4495801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2" name="Oval 35"/>
            <p:cNvSpPr>
              <a:spLocks noChangeArrowheads="1"/>
            </p:cNvSpPr>
            <p:nvPr userDrawn="1"/>
          </p:nvSpPr>
          <p:spPr bwMode="auto">
            <a:xfrm>
              <a:off x="7183439" y="4770439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3" name="Oval 36"/>
            <p:cNvSpPr>
              <a:spLocks noChangeArrowheads="1"/>
            </p:cNvSpPr>
            <p:nvPr userDrawn="1"/>
          </p:nvSpPr>
          <p:spPr bwMode="auto">
            <a:xfrm>
              <a:off x="7183439" y="4633914"/>
              <a:ext cx="100013" cy="1000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4" name="Oval 37"/>
            <p:cNvSpPr>
              <a:spLocks noChangeArrowheads="1"/>
            </p:cNvSpPr>
            <p:nvPr userDrawn="1"/>
          </p:nvSpPr>
          <p:spPr bwMode="auto">
            <a:xfrm>
              <a:off x="7183439" y="4495801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5" name="Oval 38"/>
            <p:cNvSpPr>
              <a:spLocks noChangeArrowheads="1"/>
            </p:cNvSpPr>
            <p:nvPr userDrawn="1"/>
          </p:nvSpPr>
          <p:spPr bwMode="auto">
            <a:xfrm>
              <a:off x="7183439" y="4359276"/>
              <a:ext cx="100013" cy="1000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</p:grpSp>
    </p:spTree>
    <p:extLst>
      <p:ext uri="{BB962C8B-B14F-4D97-AF65-F5344CB8AC3E}">
        <p14:creationId xmlns:p14="http://schemas.microsoft.com/office/powerpoint/2010/main" val="15777136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44">
          <p15:clr>
            <a:srgbClr val="9FCC3B"/>
          </p15:clr>
        </p15:guide>
        <p15:guide id="2" orient="horz" pos="2404">
          <p15:clr>
            <a:srgbClr val="9FCC3B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F9799-0BF6-4F86-B26D-799EC5EE0D67}" type="datetime1">
              <a:rPr lang="de-CH" smtClean="0"/>
              <a:t>21.03.2023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APG|SGA Out of Home Media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9098-C545-8644-9F2C-F1C3812C33E3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Inhaltsplatzhalter 7"/>
          <p:cNvSpPr>
            <a:spLocks noGrp="1"/>
          </p:cNvSpPr>
          <p:nvPr>
            <p:ph sz="quarter" idx="13"/>
          </p:nvPr>
        </p:nvSpPr>
        <p:spPr>
          <a:xfrm>
            <a:off x="336262" y="1276350"/>
            <a:ext cx="8471266" cy="3537697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66687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F9799-0BF6-4F86-B26D-799EC5EE0D67}" type="datetime1">
              <a:rPr lang="de-CH" smtClean="0"/>
              <a:t>21.03.2023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APG|SGA Out of Home Media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9098-C545-8644-9F2C-F1C3812C33E3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Inhaltsplatzhalter 7"/>
          <p:cNvSpPr>
            <a:spLocks noGrp="1"/>
          </p:cNvSpPr>
          <p:nvPr>
            <p:ph sz="quarter" idx="13"/>
          </p:nvPr>
        </p:nvSpPr>
        <p:spPr>
          <a:xfrm>
            <a:off x="336262" y="1276350"/>
            <a:ext cx="8471266" cy="3537697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5708846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C72C0-B5C6-4EAA-A3C5-35377A36EA58}" type="datetime1">
              <a:rPr lang="de-CH" smtClean="0"/>
              <a:t>21.03.2023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APG|SGA Out of Home Media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9098-C545-8644-9F2C-F1C3812C33E3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Inhaltsplatzhalter 8"/>
          <p:cNvSpPr>
            <a:spLocks noGrp="1"/>
          </p:cNvSpPr>
          <p:nvPr>
            <p:ph sz="quarter" idx="13"/>
          </p:nvPr>
        </p:nvSpPr>
        <p:spPr>
          <a:xfrm>
            <a:off x="336471" y="1276350"/>
            <a:ext cx="4133929" cy="3557867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1" name="Inhaltsplatzhalter 10"/>
          <p:cNvSpPr>
            <a:spLocks noGrp="1"/>
          </p:cNvSpPr>
          <p:nvPr>
            <p:ph sz="quarter" idx="14"/>
          </p:nvPr>
        </p:nvSpPr>
        <p:spPr>
          <a:xfrm>
            <a:off x="4706467" y="1276350"/>
            <a:ext cx="4101061" cy="3544421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17432841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r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CDE89-A9D0-475A-8284-BAC86B71B2EC}" type="datetime1">
              <a:rPr lang="de-CH" smtClean="0"/>
              <a:t>21.03.2023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APG|SGA Out of Home Media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9098-C545-8644-9F2C-F1C3812C33E3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Inhaltsplatzhalter 9"/>
          <p:cNvSpPr>
            <a:spLocks noGrp="1"/>
          </p:cNvSpPr>
          <p:nvPr>
            <p:ph sz="quarter" idx="14"/>
          </p:nvPr>
        </p:nvSpPr>
        <p:spPr>
          <a:xfrm>
            <a:off x="336471" y="1275606"/>
            <a:ext cx="2621915" cy="3565335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2" name="Inhaltsplatzhalter 11"/>
          <p:cNvSpPr>
            <a:spLocks noGrp="1"/>
          </p:cNvSpPr>
          <p:nvPr>
            <p:ph sz="quarter" idx="15"/>
          </p:nvPr>
        </p:nvSpPr>
        <p:spPr>
          <a:xfrm>
            <a:off x="3227322" y="1275606"/>
            <a:ext cx="2689820" cy="3578782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4" name="Inhaltsplatzhalter 13"/>
          <p:cNvSpPr>
            <a:spLocks noGrp="1"/>
          </p:cNvSpPr>
          <p:nvPr>
            <p:ph sz="quarter" idx="16"/>
          </p:nvPr>
        </p:nvSpPr>
        <p:spPr>
          <a:xfrm>
            <a:off x="6186078" y="1275606"/>
            <a:ext cx="2621451" cy="3585506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3352091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he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D983AA-F495-4731-A07A-0E9A73E8E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55A764F-A931-4EDD-BF2B-98FF5062E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9B6FD-C421-42E0-84CB-A7757EB84C81}" type="datetime1">
              <a:rPr lang="de-CH" smtClean="0"/>
              <a:t>21.03.2023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F240B57-41F8-4483-BC9B-F613D8341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APG|SGA Out of Home Media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23D5A59-098F-4937-A511-5A27D2645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9098-C545-8644-9F2C-F1C3812C33E3}" type="slidenum">
              <a:rPr lang="de-DE" smtClean="0"/>
              <a:pPr/>
              <a:t>‹Nr.›</a:t>
            </a:fld>
            <a:endParaRPr lang="de-DE" dirty="0"/>
          </a:p>
        </p:txBody>
      </p:sp>
      <p:cxnSp>
        <p:nvCxnSpPr>
          <p:cNvPr id="9" name="Gerade Verbindung 21">
            <a:extLst>
              <a:ext uri="{FF2B5EF4-FFF2-40B4-BE49-F238E27FC236}">
                <a16:creationId xmlns:a16="http://schemas.microsoft.com/office/drawing/2014/main" id="{E789967F-A8F5-4DE2-B7BB-B7F4C943A7F8}"/>
              </a:ext>
            </a:extLst>
          </p:cNvPr>
          <p:cNvCxnSpPr/>
          <p:nvPr userDrawn="1"/>
        </p:nvCxnSpPr>
        <p:spPr>
          <a:xfrm>
            <a:off x="3312698" y="2715766"/>
            <a:ext cx="2520000" cy="0"/>
          </a:xfrm>
          <a:prstGeom prst="line">
            <a:avLst/>
          </a:prstGeom>
          <a:ln w="28575" cmpd="sng">
            <a:solidFill>
              <a:schemeClr val="accent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21">
            <a:extLst>
              <a:ext uri="{FF2B5EF4-FFF2-40B4-BE49-F238E27FC236}">
                <a16:creationId xmlns:a16="http://schemas.microsoft.com/office/drawing/2014/main" id="{35145027-DE27-48BB-B844-9DDF958E60F9}"/>
              </a:ext>
            </a:extLst>
          </p:cNvPr>
          <p:cNvCxnSpPr/>
          <p:nvPr userDrawn="1"/>
        </p:nvCxnSpPr>
        <p:spPr>
          <a:xfrm>
            <a:off x="336550" y="2715766"/>
            <a:ext cx="2520000" cy="0"/>
          </a:xfrm>
          <a:prstGeom prst="line">
            <a:avLst/>
          </a:prstGeom>
          <a:ln w="28575" cmpd="sng">
            <a:solidFill>
              <a:schemeClr val="accent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21">
            <a:extLst>
              <a:ext uri="{FF2B5EF4-FFF2-40B4-BE49-F238E27FC236}">
                <a16:creationId xmlns:a16="http://schemas.microsoft.com/office/drawing/2014/main" id="{EFEBC6E2-D447-4204-B313-BA626BA70726}"/>
              </a:ext>
            </a:extLst>
          </p:cNvPr>
          <p:cNvCxnSpPr/>
          <p:nvPr userDrawn="1"/>
        </p:nvCxnSpPr>
        <p:spPr>
          <a:xfrm>
            <a:off x="6300150" y="2715766"/>
            <a:ext cx="2520000" cy="0"/>
          </a:xfrm>
          <a:prstGeom prst="line">
            <a:avLst/>
          </a:prstGeom>
          <a:ln w="28575" cmpd="sng">
            <a:solidFill>
              <a:schemeClr val="accent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Inhaltsplatzhalter 5">
            <a:extLst>
              <a:ext uri="{FF2B5EF4-FFF2-40B4-BE49-F238E27FC236}">
                <a16:creationId xmlns:a16="http://schemas.microsoft.com/office/drawing/2014/main" id="{5B57AB69-50B2-4A12-AE35-4C3F4178E8F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33119" y="2893843"/>
            <a:ext cx="2515172" cy="1982163"/>
          </a:xfrm>
        </p:spPr>
        <p:txBody>
          <a:bodyPr/>
          <a:lstStyle/>
          <a:p>
            <a:pPr marL="0" indent="0">
              <a:buNone/>
            </a:pPr>
            <a:r>
              <a:rPr lang="de-DE" dirty="0">
                <a:solidFill>
                  <a:srgbClr val="C3141E"/>
                </a:solidFill>
              </a:rPr>
              <a:t>Titel</a:t>
            </a:r>
            <a:br>
              <a:rPr lang="de-DE" b="1" dirty="0">
                <a:solidFill>
                  <a:srgbClr val="C3141E"/>
                </a:solidFill>
              </a:rPr>
            </a:br>
            <a:endParaRPr lang="de-DE" sz="1042" b="1" dirty="0">
              <a:solidFill>
                <a:srgbClr val="C3141E"/>
              </a:solidFill>
            </a:endParaRPr>
          </a:p>
          <a:p>
            <a:pPr marL="0" indent="0">
              <a:buNone/>
            </a:pPr>
            <a:r>
              <a:rPr lang="de-DE" sz="1100" dirty="0">
                <a:solidFill>
                  <a:srgbClr val="C3141E"/>
                </a:solidFill>
              </a:rPr>
              <a:t>Einleitung: </a:t>
            </a:r>
            <a:r>
              <a:rPr lang="de-DE" sz="1100" dirty="0"/>
              <a:t>Lauftext</a:t>
            </a:r>
          </a:p>
        </p:txBody>
      </p:sp>
      <p:sp>
        <p:nvSpPr>
          <p:cNvPr id="13" name="Inhaltsplatzhalter 6">
            <a:extLst>
              <a:ext uri="{FF2B5EF4-FFF2-40B4-BE49-F238E27FC236}">
                <a16:creationId xmlns:a16="http://schemas.microsoft.com/office/drawing/2014/main" id="{4C069287-62A6-4FE4-B2BB-44C2B5DC777D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320710" y="2893843"/>
            <a:ext cx="2511988" cy="1982163"/>
          </a:xfrm>
        </p:spPr>
        <p:txBody>
          <a:bodyPr/>
          <a:lstStyle/>
          <a:p>
            <a:pPr marL="0" indent="0">
              <a:buClr>
                <a:schemeClr val="accent5"/>
              </a:buClr>
              <a:buNone/>
            </a:pPr>
            <a:r>
              <a:rPr lang="de-DE" dirty="0">
                <a:solidFill>
                  <a:srgbClr val="C3141E"/>
                </a:solidFill>
              </a:rPr>
              <a:t>Titel</a:t>
            </a:r>
            <a:br>
              <a:rPr lang="de-DE" b="1" dirty="0">
                <a:solidFill>
                  <a:srgbClr val="C3141E"/>
                </a:solidFill>
              </a:rPr>
            </a:br>
            <a:endParaRPr lang="de-DE" sz="1042" b="1" dirty="0">
              <a:solidFill>
                <a:srgbClr val="C3141E"/>
              </a:solidFill>
            </a:endParaRPr>
          </a:p>
          <a:p>
            <a:r>
              <a:rPr lang="de-DE" sz="1100" dirty="0"/>
              <a:t>Lauftext </a:t>
            </a:r>
            <a:r>
              <a:rPr lang="de-DE" sz="1100" dirty="0">
                <a:solidFill>
                  <a:srgbClr val="C3141E"/>
                </a:solidFill>
              </a:rPr>
              <a:t>mit hervorgehobenem Bereich in rot</a:t>
            </a:r>
            <a:r>
              <a:rPr lang="de-DE" sz="1100" dirty="0"/>
              <a:t>, welcher 11 Punkt gross ist</a:t>
            </a:r>
          </a:p>
          <a:p>
            <a:pPr>
              <a:buClr>
                <a:schemeClr val="accent5"/>
              </a:buClr>
            </a:pPr>
            <a:r>
              <a:rPr lang="de-DE" sz="1100" dirty="0"/>
              <a:t>Weiterführender Lauftext </a:t>
            </a:r>
            <a:r>
              <a:rPr lang="de-CH" sz="1100" dirty="0">
                <a:solidFill>
                  <a:srgbClr val="C3141E"/>
                </a:solidFill>
              </a:rPr>
              <a:t>mit hervorgehobenem Bereich in rot</a:t>
            </a:r>
            <a:endParaRPr lang="de-DE" sz="1100" dirty="0">
              <a:solidFill>
                <a:srgbClr val="C3141E"/>
              </a:solidFill>
            </a:endParaRPr>
          </a:p>
        </p:txBody>
      </p:sp>
      <p:sp>
        <p:nvSpPr>
          <p:cNvPr id="14" name="Inhaltsplatzhalter 7">
            <a:extLst>
              <a:ext uri="{FF2B5EF4-FFF2-40B4-BE49-F238E27FC236}">
                <a16:creationId xmlns:a16="http://schemas.microsoft.com/office/drawing/2014/main" id="{447F56BA-5C53-489D-9994-9D0CB1E41B78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94032" y="2899262"/>
            <a:ext cx="2520000" cy="1982163"/>
          </a:xfrm>
          <a:noFill/>
        </p:spPr>
        <p:txBody>
          <a:bodyPr/>
          <a:lstStyle/>
          <a:p>
            <a:pPr marL="0" indent="0">
              <a:buNone/>
            </a:pPr>
            <a:r>
              <a:rPr lang="de-DE" dirty="0">
                <a:solidFill>
                  <a:schemeClr val="accent5"/>
                </a:solidFill>
              </a:rPr>
              <a:t>Titel</a:t>
            </a:r>
            <a:br>
              <a:rPr lang="de-DE" b="1" dirty="0">
                <a:solidFill>
                  <a:schemeClr val="accent5"/>
                </a:solidFill>
              </a:rPr>
            </a:br>
            <a:endParaRPr lang="de-DE" sz="1042" b="1" dirty="0">
              <a:solidFill>
                <a:schemeClr val="accent5"/>
              </a:solidFill>
            </a:endParaRPr>
          </a:p>
          <a:p>
            <a:r>
              <a:rPr lang="de-DE" sz="1100" dirty="0">
                <a:solidFill>
                  <a:schemeClr val="accent5"/>
                </a:solidFill>
              </a:rPr>
              <a:t>Hervorgehobener Texteinstieg,  </a:t>
            </a:r>
            <a:r>
              <a:rPr lang="de-DE" sz="1100" dirty="0"/>
              <a:t>auf welchen ein Lauftext in 11 Punkt folgt</a:t>
            </a:r>
          </a:p>
          <a:p>
            <a:r>
              <a:rPr lang="de-CH" sz="1100" dirty="0">
                <a:solidFill>
                  <a:srgbClr val="C3141E"/>
                </a:solidFill>
              </a:rPr>
              <a:t>Hervorgehobener Texteinstieg,  </a:t>
            </a:r>
            <a:r>
              <a:rPr lang="de-CH" sz="1100" dirty="0"/>
              <a:t>auf welchen ein Lauftext in 11 Punkt folgt</a:t>
            </a:r>
          </a:p>
        </p:txBody>
      </p:sp>
      <p:sp>
        <p:nvSpPr>
          <p:cNvPr id="16" name="Bildplatzhalter 15">
            <a:extLst>
              <a:ext uri="{FF2B5EF4-FFF2-40B4-BE49-F238E27FC236}">
                <a16:creationId xmlns:a16="http://schemas.microsoft.com/office/drawing/2014/main" id="{94D799C9-27AB-4657-B383-3CDAA4963ED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33375" y="1392238"/>
            <a:ext cx="2511425" cy="1179512"/>
          </a:xfrm>
        </p:spPr>
        <p:txBody>
          <a:bodyPr/>
          <a:lstStyle/>
          <a:p>
            <a:endParaRPr lang="de-CH"/>
          </a:p>
        </p:txBody>
      </p:sp>
      <p:sp>
        <p:nvSpPr>
          <p:cNvPr id="17" name="Bildplatzhalter 15">
            <a:extLst>
              <a:ext uri="{FF2B5EF4-FFF2-40B4-BE49-F238E27FC236}">
                <a16:creationId xmlns:a16="http://schemas.microsoft.com/office/drawing/2014/main" id="{FECD258F-4870-4508-B538-E6E0CCD134D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312698" y="1392238"/>
            <a:ext cx="2511425" cy="1179512"/>
          </a:xfrm>
        </p:spPr>
        <p:txBody>
          <a:bodyPr/>
          <a:lstStyle/>
          <a:p>
            <a:endParaRPr lang="de-CH"/>
          </a:p>
        </p:txBody>
      </p:sp>
      <p:sp>
        <p:nvSpPr>
          <p:cNvPr id="18" name="Bildplatzhalter 15">
            <a:extLst>
              <a:ext uri="{FF2B5EF4-FFF2-40B4-BE49-F238E27FC236}">
                <a16:creationId xmlns:a16="http://schemas.microsoft.com/office/drawing/2014/main" id="{9F1693DC-D474-4770-B17F-46439A0F557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308725" y="1392238"/>
            <a:ext cx="2511425" cy="1179512"/>
          </a:xfrm>
        </p:spPr>
        <p:txBody>
          <a:bodyPr/>
          <a:lstStyle/>
          <a:p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460512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C7725-B571-4AE6-8202-2955A38E0D47}" type="datetime1">
              <a:rPr lang="de-CH" smtClean="0"/>
              <a:t>21.03.2023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APG|SGA Out of Home Media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9098-C545-8644-9F2C-F1C3812C33E3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Inhaltsplatzhalter 8"/>
          <p:cNvSpPr>
            <a:spLocks noGrp="1"/>
          </p:cNvSpPr>
          <p:nvPr>
            <p:ph sz="quarter" idx="13"/>
          </p:nvPr>
        </p:nvSpPr>
        <p:spPr>
          <a:xfrm>
            <a:off x="336471" y="1276350"/>
            <a:ext cx="4101385" cy="3544421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5"/>
          </p:nvPr>
        </p:nvSpPr>
        <p:spPr>
          <a:xfrm>
            <a:off x="4706144" y="0"/>
            <a:ext cx="4437856" cy="51435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14773778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wischentite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0" y="398"/>
            <a:ext cx="9144000" cy="514310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07836" tIns="326306" rIns="0" bIns="0" rtlCol="0" anchor="t" anchorCtr="0"/>
          <a:lstStyle/>
          <a:p>
            <a:endParaRPr lang="de-DE" sz="380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34561" y="1156990"/>
            <a:ext cx="9009439" cy="1607159"/>
          </a:xfrm>
          <a:solidFill>
            <a:schemeClr val="bg1"/>
          </a:solidFill>
          <a:ln>
            <a:noFill/>
          </a:ln>
        </p:spPr>
        <p:txBody>
          <a:bodyPr lIns="184702" tIns="123134" bIns="123134" anchor="ctr"/>
          <a:lstStyle>
            <a:lvl1pPr algn="l">
              <a:defRPr sz="3400" b="0" cap="none">
                <a:solidFill>
                  <a:srgbClr val="C3141E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9" name="Rechteck 8"/>
          <p:cNvSpPr/>
          <p:nvPr userDrawn="1"/>
        </p:nvSpPr>
        <p:spPr>
          <a:xfrm>
            <a:off x="-1" y="1156991"/>
            <a:ext cx="144000" cy="160698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07836" tIns="326306" rIns="0" bIns="0" rtlCol="0" anchor="t" anchorCtr="0"/>
          <a:lstStyle/>
          <a:p>
            <a:endParaRPr lang="de-DE" sz="380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3"/>
          </p:nvPr>
        </p:nvSpPr>
        <p:spPr>
          <a:xfrm>
            <a:off x="4706468" y="1157563"/>
            <a:ext cx="4437532" cy="1606236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grpSp>
        <p:nvGrpSpPr>
          <p:cNvPr id="41" name="Gruppieren 40"/>
          <p:cNvGrpSpPr/>
          <p:nvPr userDrawn="1"/>
        </p:nvGrpSpPr>
        <p:grpSpPr>
          <a:xfrm>
            <a:off x="6892924" y="4343069"/>
            <a:ext cx="1914525" cy="604945"/>
            <a:chOff x="6769101" y="4359276"/>
            <a:chExt cx="2682876" cy="847726"/>
          </a:xfrm>
        </p:grpSpPr>
        <p:sp>
          <p:nvSpPr>
            <p:cNvPr id="42" name="Freeform 5"/>
            <p:cNvSpPr>
              <a:spLocks noEditPoints="1"/>
            </p:cNvSpPr>
            <p:nvPr userDrawn="1"/>
          </p:nvSpPr>
          <p:spPr bwMode="auto">
            <a:xfrm>
              <a:off x="6769101" y="5010151"/>
              <a:ext cx="193675" cy="196850"/>
            </a:xfrm>
            <a:custGeom>
              <a:avLst/>
              <a:gdLst>
                <a:gd name="T0" fmla="*/ 267 w 533"/>
                <a:gd name="T1" fmla="*/ 0 h 540"/>
                <a:gd name="T2" fmla="*/ 0 w 533"/>
                <a:gd name="T3" fmla="*/ 272 h 540"/>
                <a:gd name="T4" fmla="*/ 266 w 533"/>
                <a:gd name="T5" fmla="*/ 540 h 540"/>
                <a:gd name="T6" fmla="*/ 531 w 533"/>
                <a:gd name="T7" fmla="*/ 274 h 540"/>
                <a:gd name="T8" fmla="*/ 533 w 533"/>
                <a:gd name="T9" fmla="*/ 269 h 540"/>
                <a:gd name="T10" fmla="*/ 267 w 533"/>
                <a:gd name="T11" fmla="*/ 0 h 540"/>
                <a:gd name="T12" fmla="*/ 267 w 533"/>
                <a:gd name="T13" fmla="*/ 477 h 540"/>
                <a:gd name="T14" fmla="*/ 267 w 533"/>
                <a:gd name="T15" fmla="*/ 477 h 540"/>
                <a:gd name="T16" fmla="*/ 71 w 533"/>
                <a:gd name="T17" fmla="*/ 269 h 540"/>
                <a:gd name="T18" fmla="*/ 266 w 533"/>
                <a:gd name="T19" fmla="*/ 64 h 540"/>
                <a:gd name="T20" fmla="*/ 463 w 533"/>
                <a:gd name="T21" fmla="*/ 272 h 540"/>
                <a:gd name="T22" fmla="*/ 267 w 533"/>
                <a:gd name="T23" fmla="*/ 477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3" h="540">
                  <a:moveTo>
                    <a:pt x="267" y="0"/>
                  </a:moveTo>
                  <a:cubicBezTo>
                    <a:pt x="118" y="0"/>
                    <a:pt x="0" y="119"/>
                    <a:pt x="0" y="272"/>
                  </a:cubicBezTo>
                  <a:cubicBezTo>
                    <a:pt x="0" y="425"/>
                    <a:pt x="115" y="540"/>
                    <a:pt x="266" y="540"/>
                  </a:cubicBezTo>
                  <a:cubicBezTo>
                    <a:pt x="416" y="540"/>
                    <a:pt x="533" y="422"/>
                    <a:pt x="531" y="274"/>
                  </a:cubicBezTo>
                  <a:lnTo>
                    <a:pt x="533" y="269"/>
                  </a:lnTo>
                  <a:cubicBezTo>
                    <a:pt x="533" y="116"/>
                    <a:pt x="419" y="0"/>
                    <a:pt x="267" y="0"/>
                  </a:cubicBezTo>
                  <a:close/>
                  <a:moveTo>
                    <a:pt x="267" y="477"/>
                  </a:moveTo>
                  <a:lnTo>
                    <a:pt x="267" y="477"/>
                  </a:lnTo>
                  <a:cubicBezTo>
                    <a:pt x="157" y="477"/>
                    <a:pt x="71" y="386"/>
                    <a:pt x="71" y="269"/>
                  </a:cubicBezTo>
                  <a:cubicBezTo>
                    <a:pt x="71" y="152"/>
                    <a:pt x="155" y="64"/>
                    <a:pt x="266" y="64"/>
                  </a:cubicBezTo>
                  <a:cubicBezTo>
                    <a:pt x="376" y="64"/>
                    <a:pt x="463" y="155"/>
                    <a:pt x="463" y="272"/>
                  </a:cubicBezTo>
                  <a:cubicBezTo>
                    <a:pt x="463" y="389"/>
                    <a:pt x="379" y="477"/>
                    <a:pt x="267" y="47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43" name="Freeform 6"/>
            <p:cNvSpPr>
              <a:spLocks/>
            </p:cNvSpPr>
            <p:nvPr userDrawn="1"/>
          </p:nvSpPr>
          <p:spPr bwMode="auto">
            <a:xfrm>
              <a:off x="7005639" y="5062539"/>
              <a:ext cx="123825" cy="144463"/>
            </a:xfrm>
            <a:custGeom>
              <a:avLst/>
              <a:gdLst>
                <a:gd name="T0" fmla="*/ 275 w 341"/>
                <a:gd name="T1" fmla="*/ 222 h 397"/>
                <a:gd name="T2" fmla="*/ 167 w 341"/>
                <a:gd name="T3" fmla="*/ 335 h 397"/>
                <a:gd name="T4" fmla="*/ 67 w 341"/>
                <a:gd name="T5" fmla="*/ 226 h 397"/>
                <a:gd name="T6" fmla="*/ 67 w 341"/>
                <a:gd name="T7" fmla="*/ 0 h 397"/>
                <a:gd name="T8" fmla="*/ 0 w 341"/>
                <a:gd name="T9" fmla="*/ 0 h 397"/>
                <a:gd name="T10" fmla="*/ 0 w 341"/>
                <a:gd name="T11" fmla="*/ 240 h 397"/>
                <a:gd name="T12" fmla="*/ 150 w 341"/>
                <a:gd name="T13" fmla="*/ 397 h 397"/>
                <a:gd name="T14" fmla="*/ 275 w 341"/>
                <a:gd name="T15" fmla="*/ 335 h 397"/>
                <a:gd name="T16" fmla="*/ 275 w 341"/>
                <a:gd name="T17" fmla="*/ 389 h 397"/>
                <a:gd name="T18" fmla="*/ 341 w 341"/>
                <a:gd name="T19" fmla="*/ 389 h 397"/>
                <a:gd name="T20" fmla="*/ 341 w 341"/>
                <a:gd name="T21" fmla="*/ 0 h 397"/>
                <a:gd name="T22" fmla="*/ 275 w 341"/>
                <a:gd name="T23" fmla="*/ 0 h 397"/>
                <a:gd name="T24" fmla="*/ 275 w 341"/>
                <a:gd name="T25" fmla="*/ 222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1" h="397">
                  <a:moveTo>
                    <a:pt x="275" y="222"/>
                  </a:moveTo>
                  <a:cubicBezTo>
                    <a:pt x="275" y="289"/>
                    <a:pt x="230" y="335"/>
                    <a:pt x="167" y="335"/>
                  </a:cubicBezTo>
                  <a:cubicBezTo>
                    <a:pt x="104" y="335"/>
                    <a:pt x="67" y="294"/>
                    <a:pt x="67" y="226"/>
                  </a:cubicBezTo>
                  <a:lnTo>
                    <a:pt x="67" y="0"/>
                  </a:lnTo>
                  <a:lnTo>
                    <a:pt x="0" y="0"/>
                  </a:lnTo>
                  <a:lnTo>
                    <a:pt x="0" y="240"/>
                  </a:lnTo>
                  <a:cubicBezTo>
                    <a:pt x="0" y="335"/>
                    <a:pt x="59" y="397"/>
                    <a:pt x="150" y="397"/>
                  </a:cubicBezTo>
                  <a:cubicBezTo>
                    <a:pt x="203" y="397"/>
                    <a:pt x="244" y="376"/>
                    <a:pt x="275" y="335"/>
                  </a:cubicBezTo>
                  <a:lnTo>
                    <a:pt x="275" y="389"/>
                  </a:lnTo>
                  <a:lnTo>
                    <a:pt x="341" y="389"/>
                  </a:lnTo>
                  <a:lnTo>
                    <a:pt x="341" y="0"/>
                  </a:lnTo>
                  <a:lnTo>
                    <a:pt x="275" y="0"/>
                  </a:lnTo>
                  <a:lnTo>
                    <a:pt x="275" y="222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44" name="Freeform 7"/>
            <p:cNvSpPr>
              <a:spLocks/>
            </p:cNvSpPr>
            <p:nvPr userDrawn="1"/>
          </p:nvSpPr>
          <p:spPr bwMode="auto">
            <a:xfrm>
              <a:off x="7167564" y="5021264"/>
              <a:ext cx="85725" cy="185738"/>
            </a:xfrm>
            <a:custGeom>
              <a:avLst/>
              <a:gdLst>
                <a:gd name="T0" fmla="*/ 119 w 239"/>
                <a:gd name="T1" fmla="*/ 0 h 509"/>
                <a:gd name="T2" fmla="*/ 53 w 239"/>
                <a:gd name="T3" fmla="*/ 0 h 509"/>
                <a:gd name="T4" fmla="*/ 53 w 239"/>
                <a:gd name="T5" fmla="*/ 114 h 509"/>
                <a:gd name="T6" fmla="*/ 0 w 239"/>
                <a:gd name="T7" fmla="*/ 114 h 509"/>
                <a:gd name="T8" fmla="*/ 0 w 239"/>
                <a:gd name="T9" fmla="*/ 174 h 509"/>
                <a:gd name="T10" fmla="*/ 53 w 239"/>
                <a:gd name="T11" fmla="*/ 174 h 509"/>
                <a:gd name="T12" fmla="*/ 53 w 239"/>
                <a:gd name="T13" fmla="*/ 397 h 509"/>
                <a:gd name="T14" fmla="*/ 165 w 239"/>
                <a:gd name="T15" fmla="*/ 509 h 509"/>
                <a:gd name="T16" fmla="*/ 235 w 239"/>
                <a:gd name="T17" fmla="*/ 493 h 509"/>
                <a:gd name="T18" fmla="*/ 238 w 239"/>
                <a:gd name="T19" fmla="*/ 491 h 509"/>
                <a:gd name="T20" fmla="*/ 238 w 239"/>
                <a:gd name="T21" fmla="*/ 431 h 509"/>
                <a:gd name="T22" fmla="*/ 230 w 239"/>
                <a:gd name="T23" fmla="*/ 435 h 509"/>
                <a:gd name="T24" fmla="*/ 178 w 239"/>
                <a:gd name="T25" fmla="*/ 448 h 509"/>
                <a:gd name="T26" fmla="*/ 119 w 239"/>
                <a:gd name="T27" fmla="*/ 390 h 509"/>
                <a:gd name="T28" fmla="*/ 119 w 239"/>
                <a:gd name="T29" fmla="*/ 174 h 509"/>
                <a:gd name="T30" fmla="*/ 239 w 239"/>
                <a:gd name="T31" fmla="*/ 174 h 509"/>
                <a:gd name="T32" fmla="*/ 239 w 239"/>
                <a:gd name="T33" fmla="*/ 114 h 509"/>
                <a:gd name="T34" fmla="*/ 119 w 239"/>
                <a:gd name="T35" fmla="*/ 114 h 509"/>
                <a:gd name="T36" fmla="*/ 119 w 239"/>
                <a:gd name="T37" fmla="*/ 0 h 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39" h="509">
                  <a:moveTo>
                    <a:pt x="119" y="0"/>
                  </a:moveTo>
                  <a:lnTo>
                    <a:pt x="53" y="0"/>
                  </a:lnTo>
                  <a:lnTo>
                    <a:pt x="53" y="114"/>
                  </a:lnTo>
                  <a:lnTo>
                    <a:pt x="0" y="114"/>
                  </a:lnTo>
                  <a:lnTo>
                    <a:pt x="0" y="174"/>
                  </a:lnTo>
                  <a:lnTo>
                    <a:pt x="53" y="174"/>
                  </a:lnTo>
                  <a:lnTo>
                    <a:pt x="53" y="397"/>
                  </a:lnTo>
                  <a:cubicBezTo>
                    <a:pt x="53" y="469"/>
                    <a:pt x="92" y="509"/>
                    <a:pt x="165" y="509"/>
                  </a:cubicBezTo>
                  <a:cubicBezTo>
                    <a:pt x="191" y="509"/>
                    <a:pt x="213" y="504"/>
                    <a:pt x="235" y="493"/>
                  </a:cubicBezTo>
                  <a:lnTo>
                    <a:pt x="238" y="491"/>
                  </a:lnTo>
                  <a:lnTo>
                    <a:pt x="238" y="431"/>
                  </a:lnTo>
                  <a:lnTo>
                    <a:pt x="230" y="435"/>
                  </a:lnTo>
                  <a:cubicBezTo>
                    <a:pt x="212" y="444"/>
                    <a:pt x="196" y="448"/>
                    <a:pt x="178" y="448"/>
                  </a:cubicBezTo>
                  <a:cubicBezTo>
                    <a:pt x="139" y="448"/>
                    <a:pt x="119" y="429"/>
                    <a:pt x="119" y="390"/>
                  </a:cubicBezTo>
                  <a:lnTo>
                    <a:pt x="119" y="174"/>
                  </a:lnTo>
                  <a:lnTo>
                    <a:pt x="239" y="174"/>
                  </a:lnTo>
                  <a:lnTo>
                    <a:pt x="239" y="114"/>
                  </a:lnTo>
                  <a:lnTo>
                    <a:pt x="119" y="114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45" name="Freeform 8"/>
            <p:cNvSpPr>
              <a:spLocks noEditPoints="1"/>
            </p:cNvSpPr>
            <p:nvPr userDrawn="1"/>
          </p:nvSpPr>
          <p:spPr bwMode="auto">
            <a:xfrm>
              <a:off x="7383464" y="5059364"/>
              <a:ext cx="147638" cy="147638"/>
            </a:xfrm>
            <a:custGeom>
              <a:avLst/>
              <a:gdLst>
                <a:gd name="T0" fmla="*/ 203 w 405"/>
                <a:gd name="T1" fmla="*/ 0 h 405"/>
                <a:gd name="T2" fmla="*/ 0 w 405"/>
                <a:gd name="T3" fmla="*/ 204 h 405"/>
                <a:gd name="T4" fmla="*/ 201 w 405"/>
                <a:gd name="T5" fmla="*/ 405 h 405"/>
                <a:gd name="T6" fmla="*/ 405 w 405"/>
                <a:gd name="T7" fmla="*/ 201 h 405"/>
                <a:gd name="T8" fmla="*/ 203 w 405"/>
                <a:gd name="T9" fmla="*/ 0 h 405"/>
                <a:gd name="T10" fmla="*/ 203 w 405"/>
                <a:gd name="T11" fmla="*/ 344 h 405"/>
                <a:gd name="T12" fmla="*/ 203 w 405"/>
                <a:gd name="T13" fmla="*/ 344 h 405"/>
                <a:gd name="T14" fmla="*/ 68 w 405"/>
                <a:gd name="T15" fmla="*/ 201 h 405"/>
                <a:gd name="T16" fmla="*/ 201 w 405"/>
                <a:gd name="T17" fmla="*/ 60 h 405"/>
                <a:gd name="T18" fmla="*/ 337 w 405"/>
                <a:gd name="T19" fmla="*/ 204 h 405"/>
                <a:gd name="T20" fmla="*/ 203 w 405"/>
                <a:gd name="T21" fmla="*/ 344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5" h="405">
                  <a:moveTo>
                    <a:pt x="203" y="0"/>
                  </a:moveTo>
                  <a:cubicBezTo>
                    <a:pt x="89" y="0"/>
                    <a:pt x="0" y="89"/>
                    <a:pt x="0" y="204"/>
                  </a:cubicBezTo>
                  <a:cubicBezTo>
                    <a:pt x="0" y="317"/>
                    <a:pt x="89" y="405"/>
                    <a:pt x="201" y="405"/>
                  </a:cubicBezTo>
                  <a:cubicBezTo>
                    <a:pt x="316" y="405"/>
                    <a:pt x="405" y="316"/>
                    <a:pt x="405" y="201"/>
                  </a:cubicBezTo>
                  <a:cubicBezTo>
                    <a:pt x="405" y="88"/>
                    <a:pt x="316" y="0"/>
                    <a:pt x="203" y="0"/>
                  </a:cubicBezTo>
                  <a:close/>
                  <a:moveTo>
                    <a:pt x="203" y="344"/>
                  </a:moveTo>
                  <a:lnTo>
                    <a:pt x="203" y="344"/>
                  </a:lnTo>
                  <a:cubicBezTo>
                    <a:pt x="127" y="344"/>
                    <a:pt x="68" y="282"/>
                    <a:pt x="68" y="201"/>
                  </a:cubicBezTo>
                  <a:cubicBezTo>
                    <a:pt x="68" y="121"/>
                    <a:pt x="126" y="60"/>
                    <a:pt x="201" y="60"/>
                  </a:cubicBezTo>
                  <a:cubicBezTo>
                    <a:pt x="277" y="60"/>
                    <a:pt x="337" y="123"/>
                    <a:pt x="337" y="204"/>
                  </a:cubicBezTo>
                  <a:cubicBezTo>
                    <a:pt x="337" y="284"/>
                    <a:pt x="279" y="344"/>
                    <a:pt x="203" y="34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46" name="Freeform 9"/>
            <p:cNvSpPr>
              <a:spLocks/>
            </p:cNvSpPr>
            <p:nvPr userDrawn="1"/>
          </p:nvSpPr>
          <p:spPr bwMode="auto">
            <a:xfrm>
              <a:off x="7561264" y="5005389"/>
              <a:ext cx="85725" cy="198438"/>
            </a:xfrm>
            <a:custGeom>
              <a:avLst/>
              <a:gdLst>
                <a:gd name="T0" fmla="*/ 171 w 238"/>
                <a:gd name="T1" fmla="*/ 0 h 548"/>
                <a:gd name="T2" fmla="*/ 86 w 238"/>
                <a:gd name="T3" fmla="*/ 31 h 548"/>
                <a:gd name="T4" fmla="*/ 51 w 238"/>
                <a:gd name="T5" fmla="*/ 132 h 548"/>
                <a:gd name="T6" fmla="*/ 51 w 238"/>
                <a:gd name="T7" fmla="*/ 160 h 548"/>
                <a:gd name="T8" fmla="*/ 0 w 238"/>
                <a:gd name="T9" fmla="*/ 160 h 548"/>
                <a:gd name="T10" fmla="*/ 0 w 238"/>
                <a:gd name="T11" fmla="*/ 219 h 548"/>
                <a:gd name="T12" fmla="*/ 51 w 238"/>
                <a:gd name="T13" fmla="*/ 219 h 548"/>
                <a:gd name="T14" fmla="*/ 51 w 238"/>
                <a:gd name="T15" fmla="*/ 548 h 548"/>
                <a:gd name="T16" fmla="*/ 118 w 238"/>
                <a:gd name="T17" fmla="*/ 548 h 548"/>
                <a:gd name="T18" fmla="*/ 118 w 238"/>
                <a:gd name="T19" fmla="*/ 219 h 548"/>
                <a:gd name="T20" fmla="*/ 237 w 238"/>
                <a:gd name="T21" fmla="*/ 219 h 548"/>
                <a:gd name="T22" fmla="*/ 237 w 238"/>
                <a:gd name="T23" fmla="*/ 161 h 548"/>
                <a:gd name="T24" fmla="*/ 117 w 238"/>
                <a:gd name="T25" fmla="*/ 161 h 548"/>
                <a:gd name="T26" fmla="*/ 117 w 238"/>
                <a:gd name="T27" fmla="*/ 135 h 548"/>
                <a:gd name="T28" fmla="*/ 178 w 238"/>
                <a:gd name="T29" fmla="*/ 60 h 548"/>
                <a:gd name="T30" fmla="*/ 232 w 238"/>
                <a:gd name="T31" fmla="*/ 69 h 548"/>
                <a:gd name="T32" fmla="*/ 238 w 238"/>
                <a:gd name="T33" fmla="*/ 71 h 548"/>
                <a:gd name="T34" fmla="*/ 238 w 238"/>
                <a:gd name="T35" fmla="*/ 11 h 548"/>
                <a:gd name="T36" fmla="*/ 235 w 238"/>
                <a:gd name="T37" fmla="*/ 10 h 548"/>
                <a:gd name="T38" fmla="*/ 171 w 238"/>
                <a:gd name="T39" fmla="*/ 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38" h="548">
                  <a:moveTo>
                    <a:pt x="171" y="0"/>
                  </a:moveTo>
                  <a:cubicBezTo>
                    <a:pt x="135" y="0"/>
                    <a:pt x="106" y="11"/>
                    <a:pt x="86" y="31"/>
                  </a:cubicBezTo>
                  <a:cubicBezTo>
                    <a:pt x="63" y="54"/>
                    <a:pt x="51" y="89"/>
                    <a:pt x="51" y="132"/>
                  </a:cubicBezTo>
                  <a:lnTo>
                    <a:pt x="51" y="160"/>
                  </a:lnTo>
                  <a:lnTo>
                    <a:pt x="0" y="160"/>
                  </a:lnTo>
                  <a:lnTo>
                    <a:pt x="0" y="219"/>
                  </a:lnTo>
                  <a:lnTo>
                    <a:pt x="51" y="219"/>
                  </a:lnTo>
                  <a:lnTo>
                    <a:pt x="51" y="548"/>
                  </a:lnTo>
                  <a:lnTo>
                    <a:pt x="118" y="548"/>
                  </a:lnTo>
                  <a:lnTo>
                    <a:pt x="118" y="219"/>
                  </a:lnTo>
                  <a:lnTo>
                    <a:pt x="237" y="219"/>
                  </a:lnTo>
                  <a:lnTo>
                    <a:pt x="237" y="161"/>
                  </a:lnTo>
                  <a:lnTo>
                    <a:pt x="117" y="161"/>
                  </a:lnTo>
                  <a:lnTo>
                    <a:pt x="117" y="135"/>
                  </a:lnTo>
                  <a:cubicBezTo>
                    <a:pt x="117" y="84"/>
                    <a:pt x="137" y="60"/>
                    <a:pt x="178" y="60"/>
                  </a:cubicBezTo>
                  <a:cubicBezTo>
                    <a:pt x="196" y="60"/>
                    <a:pt x="210" y="63"/>
                    <a:pt x="232" y="69"/>
                  </a:cubicBezTo>
                  <a:lnTo>
                    <a:pt x="238" y="71"/>
                  </a:lnTo>
                  <a:lnTo>
                    <a:pt x="238" y="11"/>
                  </a:lnTo>
                  <a:lnTo>
                    <a:pt x="235" y="10"/>
                  </a:lnTo>
                  <a:cubicBezTo>
                    <a:pt x="215" y="3"/>
                    <a:pt x="197" y="0"/>
                    <a:pt x="17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47" name="Freeform 10"/>
            <p:cNvSpPr>
              <a:spLocks/>
            </p:cNvSpPr>
            <p:nvPr userDrawn="1"/>
          </p:nvSpPr>
          <p:spPr bwMode="auto">
            <a:xfrm>
              <a:off x="7773989" y="5013326"/>
              <a:ext cx="152400" cy="190500"/>
            </a:xfrm>
            <a:custGeom>
              <a:avLst/>
              <a:gdLst>
                <a:gd name="T0" fmla="*/ 353 w 421"/>
                <a:gd name="T1" fmla="*/ 228 h 523"/>
                <a:gd name="T2" fmla="*/ 68 w 421"/>
                <a:gd name="T3" fmla="*/ 228 h 523"/>
                <a:gd name="T4" fmla="*/ 68 w 421"/>
                <a:gd name="T5" fmla="*/ 0 h 523"/>
                <a:gd name="T6" fmla="*/ 0 w 421"/>
                <a:gd name="T7" fmla="*/ 0 h 523"/>
                <a:gd name="T8" fmla="*/ 0 w 421"/>
                <a:gd name="T9" fmla="*/ 523 h 523"/>
                <a:gd name="T10" fmla="*/ 68 w 421"/>
                <a:gd name="T11" fmla="*/ 523 h 523"/>
                <a:gd name="T12" fmla="*/ 68 w 421"/>
                <a:gd name="T13" fmla="*/ 292 h 523"/>
                <a:gd name="T14" fmla="*/ 353 w 421"/>
                <a:gd name="T15" fmla="*/ 292 h 523"/>
                <a:gd name="T16" fmla="*/ 353 w 421"/>
                <a:gd name="T17" fmla="*/ 523 h 523"/>
                <a:gd name="T18" fmla="*/ 421 w 421"/>
                <a:gd name="T19" fmla="*/ 523 h 523"/>
                <a:gd name="T20" fmla="*/ 421 w 421"/>
                <a:gd name="T21" fmla="*/ 0 h 523"/>
                <a:gd name="T22" fmla="*/ 353 w 421"/>
                <a:gd name="T23" fmla="*/ 0 h 523"/>
                <a:gd name="T24" fmla="*/ 353 w 421"/>
                <a:gd name="T25" fmla="*/ 228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1" h="523">
                  <a:moveTo>
                    <a:pt x="353" y="228"/>
                  </a:moveTo>
                  <a:lnTo>
                    <a:pt x="68" y="228"/>
                  </a:lnTo>
                  <a:lnTo>
                    <a:pt x="68" y="0"/>
                  </a:lnTo>
                  <a:lnTo>
                    <a:pt x="0" y="0"/>
                  </a:lnTo>
                  <a:lnTo>
                    <a:pt x="0" y="523"/>
                  </a:lnTo>
                  <a:lnTo>
                    <a:pt x="68" y="523"/>
                  </a:lnTo>
                  <a:lnTo>
                    <a:pt x="68" y="292"/>
                  </a:lnTo>
                  <a:lnTo>
                    <a:pt x="353" y="292"/>
                  </a:lnTo>
                  <a:lnTo>
                    <a:pt x="353" y="523"/>
                  </a:lnTo>
                  <a:lnTo>
                    <a:pt x="421" y="523"/>
                  </a:lnTo>
                  <a:lnTo>
                    <a:pt x="421" y="0"/>
                  </a:lnTo>
                  <a:lnTo>
                    <a:pt x="353" y="0"/>
                  </a:lnTo>
                  <a:lnTo>
                    <a:pt x="353" y="228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48" name="Freeform 11"/>
            <p:cNvSpPr>
              <a:spLocks noEditPoints="1"/>
            </p:cNvSpPr>
            <p:nvPr userDrawn="1"/>
          </p:nvSpPr>
          <p:spPr bwMode="auto">
            <a:xfrm>
              <a:off x="7970839" y="5059364"/>
              <a:ext cx="146050" cy="147638"/>
            </a:xfrm>
            <a:custGeom>
              <a:avLst/>
              <a:gdLst>
                <a:gd name="T0" fmla="*/ 202 w 404"/>
                <a:gd name="T1" fmla="*/ 0 h 405"/>
                <a:gd name="T2" fmla="*/ 0 w 404"/>
                <a:gd name="T3" fmla="*/ 204 h 405"/>
                <a:gd name="T4" fmla="*/ 201 w 404"/>
                <a:gd name="T5" fmla="*/ 405 h 405"/>
                <a:gd name="T6" fmla="*/ 404 w 404"/>
                <a:gd name="T7" fmla="*/ 201 h 405"/>
                <a:gd name="T8" fmla="*/ 202 w 404"/>
                <a:gd name="T9" fmla="*/ 0 h 405"/>
                <a:gd name="T10" fmla="*/ 202 w 404"/>
                <a:gd name="T11" fmla="*/ 344 h 405"/>
                <a:gd name="T12" fmla="*/ 202 w 404"/>
                <a:gd name="T13" fmla="*/ 344 h 405"/>
                <a:gd name="T14" fmla="*/ 68 w 404"/>
                <a:gd name="T15" fmla="*/ 201 h 405"/>
                <a:gd name="T16" fmla="*/ 201 w 404"/>
                <a:gd name="T17" fmla="*/ 60 h 405"/>
                <a:gd name="T18" fmla="*/ 336 w 404"/>
                <a:gd name="T19" fmla="*/ 204 h 405"/>
                <a:gd name="T20" fmla="*/ 202 w 404"/>
                <a:gd name="T21" fmla="*/ 344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4" h="405">
                  <a:moveTo>
                    <a:pt x="202" y="0"/>
                  </a:moveTo>
                  <a:cubicBezTo>
                    <a:pt x="89" y="0"/>
                    <a:pt x="0" y="89"/>
                    <a:pt x="0" y="204"/>
                  </a:cubicBezTo>
                  <a:cubicBezTo>
                    <a:pt x="0" y="317"/>
                    <a:pt x="88" y="405"/>
                    <a:pt x="201" y="405"/>
                  </a:cubicBezTo>
                  <a:cubicBezTo>
                    <a:pt x="315" y="405"/>
                    <a:pt x="404" y="316"/>
                    <a:pt x="404" y="201"/>
                  </a:cubicBezTo>
                  <a:cubicBezTo>
                    <a:pt x="404" y="88"/>
                    <a:pt x="316" y="0"/>
                    <a:pt x="202" y="0"/>
                  </a:cubicBezTo>
                  <a:close/>
                  <a:moveTo>
                    <a:pt x="202" y="344"/>
                  </a:moveTo>
                  <a:lnTo>
                    <a:pt x="202" y="344"/>
                  </a:lnTo>
                  <a:cubicBezTo>
                    <a:pt x="127" y="344"/>
                    <a:pt x="68" y="282"/>
                    <a:pt x="68" y="201"/>
                  </a:cubicBezTo>
                  <a:cubicBezTo>
                    <a:pt x="68" y="121"/>
                    <a:pt x="125" y="60"/>
                    <a:pt x="201" y="60"/>
                  </a:cubicBezTo>
                  <a:cubicBezTo>
                    <a:pt x="277" y="60"/>
                    <a:pt x="336" y="123"/>
                    <a:pt x="336" y="204"/>
                  </a:cubicBezTo>
                  <a:cubicBezTo>
                    <a:pt x="336" y="284"/>
                    <a:pt x="279" y="344"/>
                    <a:pt x="202" y="34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49" name="Freeform 12"/>
            <p:cNvSpPr>
              <a:spLocks/>
            </p:cNvSpPr>
            <p:nvPr userDrawn="1"/>
          </p:nvSpPr>
          <p:spPr bwMode="auto">
            <a:xfrm>
              <a:off x="8159751" y="5059364"/>
              <a:ext cx="211138" cy="144463"/>
            </a:xfrm>
            <a:custGeom>
              <a:avLst/>
              <a:gdLst>
                <a:gd name="T0" fmla="*/ 438 w 583"/>
                <a:gd name="T1" fmla="*/ 0 h 397"/>
                <a:gd name="T2" fmla="*/ 305 w 583"/>
                <a:gd name="T3" fmla="*/ 70 h 397"/>
                <a:gd name="T4" fmla="*/ 183 w 583"/>
                <a:gd name="T5" fmla="*/ 0 h 397"/>
                <a:gd name="T6" fmla="*/ 66 w 583"/>
                <a:gd name="T7" fmla="*/ 60 h 397"/>
                <a:gd name="T8" fmla="*/ 66 w 583"/>
                <a:gd name="T9" fmla="*/ 8 h 397"/>
                <a:gd name="T10" fmla="*/ 0 w 583"/>
                <a:gd name="T11" fmla="*/ 8 h 397"/>
                <a:gd name="T12" fmla="*/ 0 w 583"/>
                <a:gd name="T13" fmla="*/ 397 h 397"/>
                <a:gd name="T14" fmla="*/ 66 w 583"/>
                <a:gd name="T15" fmla="*/ 397 h 397"/>
                <a:gd name="T16" fmla="*/ 66 w 583"/>
                <a:gd name="T17" fmla="*/ 176 h 397"/>
                <a:gd name="T18" fmla="*/ 166 w 583"/>
                <a:gd name="T19" fmla="*/ 62 h 397"/>
                <a:gd name="T20" fmla="*/ 258 w 583"/>
                <a:gd name="T21" fmla="*/ 169 h 397"/>
                <a:gd name="T22" fmla="*/ 258 w 583"/>
                <a:gd name="T23" fmla="*/ 397 h 397"/>
                <a:gd name="T24" fmla="*/ 324 w 583"/>
                <a:gd name="T25" fmla="*/ 397 h 397"/>
                <a:gd name="T26" fmla="*/ 324 w 583"/>
                <a:gd name="T27" fmla="*/ 174 h 397"/>
                <a:gd name="T28" fmla="*/ 424 w 583"/>
                <a:gd name="T29" fmla="*/ 62 h 397"/>
                <a:gd name="T30" fmla="*/ 517 w 583"/>
                <a:gd name="T31" fmla="*/ 171 h 397"/>
                <a:gd name="T32" fmla="*/ 517 w 583"/>
                <a:gd name="T33" fmla="*/ 397 h 397"/>
                <a:gd name="T34" fmla="*/ 583 w 583"/>
                <a:gd name="T35" fmla="*/ 397 h 397"/>
                <a:gd name="T36" fmla="*/ 583 w 583"/>
                <a:gd name="T37" fmla="*/ 157 h 397"/>
                <a:gd name="T38" fmla="*/ 438 w 583"/>
                <a:gd name="T39" fmla="*/ 0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83" h="397">
                  <a:moveTo>
                    <a:pt x="438" y="0"/>
                  </a:moveTo>
                  <a:cubicBezTo>
                    <a:pt x="382" y="0"/>
                    <a:pt x="339" y="23"/>
                    <a:pt x="305" y="70"/>
                  </a:cubicBezTo>
                  <a:cubicBezTo>
                    <a:pt x="280" y="25"/>
                    <a:pt x="237" y="0"/>
                    <a:pt x="183" y="0"/>
                  </a:cubicBezTo>
                  <a:cubicBezTo>
                    <a:pt x="124" y="0"/>
                    <a:pt x="89" y="30"/>
                    <a:pt x="66" y="60"/>
                  </a:cubicBezTo>
                  <a:lnTo>
                    <a:pt x="66" y="8"/>
                  </a:lnTo>
                  <a:lnTo>
                    <a:pt x="0" y="8"/>
                  </a:lnTo>
                  <a:lnTo>
                    <a:pt x="0" y="397"/>
                  </a:lnTo>
                  <a:lnTo>
                    <a:pt x="66" y="397"/>
                  </a:lnTo>
                  <a:lnTo>
                    <a:pt x="66" y="176"/>
                  </a:lnTo>
                  <a:cubicBezTo>
                    <a:pt x="66" y="110"/>
                    <a:pt x="109" y="62"/>
                    <a:pt x="166" y="62"/>
                  </a:cubicBezTo>
                  <a:cubicBezTo>
                    <a:pt x="224" y="62"/>
                    <a:pt x="258" y="102"/>
                    <a:pt x="258" y="169"/>
                  </a:cubicBezTo>
                  <a:lnTo>
                    <a:pt x="258" y="397"/>
                  </a:lnTo>
                  <a:lnTo>
                    <a:pt x="324" y="397"/>
                  </a:lnTo>
                  <a:lnTo>
                    <a:pt x="324" y="174"/>
                  </a:lnTo>
                  <a:cubicBezTo>
                    <a:pt x="324" y="96"/>
                    <a:pt x="374" y="62"/>
                    <a:pt x="424" y="62"/>
                  </a:cubicBezTo>
                  <a:cubicBezTo>
                    <a:pt x="483" y="62"/>
                    <a:pt x="517" y="101"/>
                    <a:pt x="517" y="171"/>
                  </a:cubicBezTo>
                  <a:lnTo>
                    <a:pt x="517" y="397"/>
                  </a:lnTo>
                  <a:lnTo>
                    <a:pt x="583" y="397"/>
                  </a:lnTo>
                  <a:lnTo>
                    <a:pt x="583" y="157"/>
                  </a:lnTo>
                  <a:cubicBezTo>
                    <a:pt x="583" y="60"/>
                    <a:pt x="528" y="0"/>
                    <a:pt x="43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0" name="Freeform 13"/>
            <p:cNvSpPr>
              <a:spLocks noEditPoints="1"/>
            </p:cNvSpPr>
            <p:nvPr userDrawn="1"/>
          </p:nvSpPr>
          <p:spPr bwMode="auto">
            <a:xfrm>
              <a:off x="8410576" y="5059364"/>
              <a:ext cx="133350" cy="147638"/>
            </a:xfrm>
            <a:custGeom>
              <a:avLst/>
              <a:gdLst>
                <a:gd name="T0" fmla="*/ 186 w 368"/>
                <a:gd name="T1" fmla="*/ 0 h 405"/>
                <a:gd name="T2" fmla="*/ 0 w 368"/>
                <a:gd name="T3" fmla="*/ 203 h 405"/>
                <a:gd name="T4" fmla="*/ 194 w 368"/>
                <a:gd name="T5" fmla="*/ 405 h 405"/>
                <a:gd name="T6" fmla="*/ 353 w 368"/>
                <a:gd name="T7" fmla="*/ 333 h 405"/>
                <a:gd name="T8" fmla="*/ 357 w 368"/>
                <a:gd name="T9" fmla="*/ 329 h 405"/>
                <a:gd name="T10" fmla="*/ 314 w 368"/>
                <a:gd name="T11" fmla="*/ 291 h 405"/>
                <a:gd name="T12" fmla="*/ 311 w 368"/>
                <a:gd name="T13" fmla="*/ 294 h 405"/>
                <a:gd name="T14" fmla="*/ 195 w 368"/>
                <a:gd name="T15" fmla="*/ 346 h 405"/>
                <a:gd name="T16" fmla="*/ 68 w 368"/>
                <a:gd name="T17" fmla="*/ 231 h 405"/>
                <a:gd name="T18" fmla="*/ 367 w 368"/>
                <a:gd name="T19" fmla="*/ 231 h 405"/>
                <a:gd name="T20" fmla="*/ 367 w 368"/>
                <a:gd name="T21" fmla="*/ 226 h 405"/>
                <a:gd name="T22" fmla="*/ 368 w 368"/>
                <a:gd name="T23" fmla="*/ 206 h 405"/>
                <a:gd name="T24" fmla="*/ 186 w 368"/>
                <a:gd name="T25" fmla="*/ 0 h 405"/>
                <a:gd name="T26" fmla="*/ 185 w 368"/>
                <a:gd name="T27" fmla="*/ 58 h 405"/>
                <a:gd name="T28" fmla="*/ 185 w 368"/>
                <a:gd name="T29" fmla="*/ 58 h 405"/>
                <a:gd name="T30" fmla="*/ 300 w 368"/>
                <a:gd name="T31" fmla="*/ 175 h 405"/>
                <a:gd name="T32" fmla="*/ 68 w 368"/>
                <a:gd name="T33" fmla="*/ 175 h 405"/>
                <a:gd name="T34" fmla="*/ 185 w 368"/>
                <a:gd name="T35" fmla="*/ 58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8" h="405">
                  <a:moveTo>
                    <a:pt x="186" y="0"/>
                  </a:moveTo>
                  <a:cubicBezTo>
                    <a:pt x="80" y="0"/>
                    <a:pt x="0" y="87"/>
                    <a:pt x="0" y="203"/>
                  </a:cubicBezTo>
                  <a:cubicBezTo>
                    <a:pt x="0" y="318"/>
                    <a:pt x="83" y="405"/>
                    <a:pt x="194" y="405"/>
                  </a:cubicBezTo>
                  <a:cubicBezTo>
                    <a:pt x="259" y="405"/>
                    <a:pt x="308" y="383"/>
                    <a:pt x="353" y="333"/>
                  </a:cubicBezTo>
                  <a:lnTo>
                    <a:pt x="357" y="329"/>
                  </a:lnTo>
                  <a:lnTo>
                    <a:pt x="314" y="291"/>
                  </a:lnTo>
                  <a:lnTo>
                    <a:pt x="311" y="294"/>
                  </a:lnTo>
                  <a:cubicBezTo>
                    <a:pt x="277" y="329"/>
                    <a:pt x="240" y="346"/>
                    <a:pt x="195" y="346"/>
                  </a:cubicBezTo>
                  <a:cubicBezTo>
                    <a:pt x="128" y="346"/>
                    <a:pt x="77" y="300"/>
                    <a:pt x="68" y="231"/>
                  </a:cubicBezTo>
                  <a:lnTo>
                    <a:pt x="367" y="231"/>
                  </a:lnTo>
                  <a:lnTo>
                    <a:pt x="367" y="226"/>
                  </a:lnTo>
                  <a:cubicBezTo>
                    <a:pt x="368" y="217"/>
                    <a:pt x="368" y="211"/>
                    <a:pt x="368" y="206"/>
                  </a:cubicBezTo>
                  <a:cubicBezTo>
                    <a:pt x="368" y="83"/>
                    <a:pt x="295" y="0"/>
                    <a:pt x="186" y="0"/>
                  </a:cubicBezTo>
                  <a:close/>
                  <a:moveTo>
                    <a:pt x="185" y="58"/>
                  </a:moveTo>
                  <a:lnTo>
                    <a:pt x="185" y="58"/>
                  </a:lnTo>
                  <a:cubicBezTo>
                    <a:pt x="259" y="58"/>
                    <a:pt x="293" y="117"/>
                    <a:pt x="300" y="175"/>
                  </a:cubicBezTo>
                  <a:lnTo>
                    <a:pt x="68" y="175"/>
                  </a:lnTo>
                  <a:cubicBezTo>
                    <a:pt x="78" y="106"/>
                    <a:pt x="125" y="58"/>
                    <a:pt x="185" y="5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1" name="Freeform 14"/>
            <p:cNvSpPr>
              <a:spLocks/>
            </p:cNvSpPr>
            <p:nvPr userDrawn="1"/>
          </p:nvSpPr>
          <p:spPr bwMode="auto">
            <a:xfrm>
              <a:off x="8675689" y="5013326"/>
              <a:ext cx="180975" cy="190500"/>
            </a:xfrm>
            <a:custGeom>
              <a:avLst/>
              <a:gdLst>
                <a:gd name="T0" fmla="*/ 250 w 500"/>
                <a:gd name="T1" fmla="*/ 275 h 523"/>
                <a:gd name="T2" fmla="*/ 63 w 500"/>
                <a:gd name="T3" fmla="*/ 0 h 523"/>
                <a:gd name="T4" fmla="*/ 0 w 500"/>
                <a:gd name="T5" fmla="*/ 0 h 523"/>
                <a:gd name="T6" fmla="*/ 0 w 500"/>
                <a:gd name="T7" fmla="*/ 523 h 523"/>
                <a:gd name="T8" fmla="*/ 66 w 500"/>
                <a:gd name="T9" fmla="*/ 523 h 523"/>
                <a:gd name="T10" fmla="*/ 66 w 500"/>
                <a:gd name="T11" fmla="*/ 120 h 523"/>
                <a:gd name="T12" fmla="*/ 247 w 500"/>
                <a:gd name="T13" fmla="*/ 382 h 523"/>
                <a:gd name="T14" fmla="*/ 253 w 500"/>
                <a:gd name="T15" fmla="*/ 382 h 523"/>
                <a:gd name="T16" fmla="*/ 432 w 500"/>
                <a:gd name="T17" fmla="*/ 120 h 523"/>
                <a:gd name="T18" fmla="*/ 432 w 500"/>
                <a:gd name="T19" fmla="*/ 523 h 523"/>
                <a:gd name="T20" fmla="*/ 500 w 500"/>
                <a:gd name="T21" fmla="*/ 523 h 523"/>
                <a:gd name="T22" fmla="*/ 500 w 500"/>
                <a:gd name="T23" fmla="*/ 0 h 523"/>
                <a:gd name="T24" fmla="*/ 432 w 500"/>
                <a:gd name="T25" fmla="*/ 3 h 523"/>
                <a:gd name="T26" fmla="*/ 250 w 500"/>
                <a:gd name="T27" fmla="*/ 275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00" h="523">
                  <a:moveTo>
                    <a:pt x="250" y="275"/>
                  </a:moveTo>
                  <a:lnTo>
                    <a:pt x="63" y="0"/>
                  </a:lnTo>
                  <a:lnTo>
                    <a:pt x="0" y="0"/>
                  </a:lnTo>
                  <a:lnTo>
                    <a:pt x="0" y="523"/>
                  </a:lnTo>
                  <a:lnTo>
                    <a:pt x="66" y="523"/>
                  </a:lnTo>
                  <a:lnTo>
                    <a:pt x="66" y="120"/>
                  </a:lnTo>
                  <a:lnTo>
                    <a:pt x="247" y="382"/>
                  </a:lnTo>
                  <a:lnTo>
                    <a:pt x="253" y="382"/>
                  </a:lnTo>
                  <a:lnTo>
                    <a:pt x="432" y="120"/>
                  </a:lnTo>
                  <a:lnTo>
                    <a:pt x="432" y="523"/>
                  </a:lnTo>
                  <a:lnTo>
                    <a:pt x="500" y="523"/>
                  </a:lnTo>
                  <a:lnTo>
                    <a:pt x="500" y="0"/>
                  </a:lnTo>
                  <a:lnTo>
                    <a:pt x="432" y="3"/>
                  </a:lnTo>
                  <a:lnTo>
                    <a:pt x="250" y="275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2" name="Freeform 15"/>
            <p:cNvSpPr>
              <a:spLocks noEditPoints="1"/>
            </p:cNvSpPr>
            <p:nvPr userDrawn="1"/>
          </p:nvSpPr>
          <p:spPr bwMode="auto">
            <a:xfrm>
              <a:off x="8901114" y="5059364"/>
              <a:ext cx="133350" cy="147638"/>
            </a:xfrm>
            <a:custGeom>
              <a:avLst/>
              <a:gdLst>
                <a:gd name="T0" fmla="*/ 187 w 369"/>
                <a:gd name="T1" fmla="*/ 0 h 405"/>
                <a:gd name="T2" fmla="*/ 0 w 369"/>
                <a:gd name="T3" fmla="*/ 203 h 405"/>
                <a:gd name="T4" fmla="*/ 194 w 369"/>
                <a:gd name="T5" fmla="*/ 405 h 405"/>
                <a:gd name="T6" fmla="*/ 354 w 369"/>
                <a:gd name="T7" fmla="*/ 333 h 405"/>
                <a:gd name="T8" fmla="*/ 358 w 369"/>
                <a:gd name="T9" fmla="*/ 329 h 405"/>
                <a:gd name="T10" fmla="*/ 315 w 369"/>
                <a:gd name="T11" fmla="*/ 291 h 405"/>
                <a:gd name="T12" fmla="*/ 311 w 369"/>
                <a:gd name="T13" fmla="*/ 294 h 405"/>
                <a:gd name="T14" fmla="*/ 196 w 369"/>
                <a:gd name="T15" fmla="*/ 346 h 405"/>
                <a:gd name="T16" fmla="*/ 69 w 369"/>
                <a:gd name="T17" fmla="*/ 231 h 405"/>
                <a:gd name="T18" fmla="*/ 367 w 369"/>
                <a:gd name="T19" fmla="*/ 231 h 405"/>
                <a:gd name="T20" fmla="*/ 368 w 369"/>
                <a:gd name="T21" fmla="*/ 226 h 405"/>
                <a:gd name="T22" fmla="*/ 369 w 369"/>
                <a:gd name="T23" fmla="*/ 206 h 405"/>
                <a:gd name="T24" fmla="*/ 187 w 369"/>
                <a:gd name="T25" fmla="*/ 0 h 405"/>
                <a:gd name="T26" fmla="*/ 186 w 369"/>
                <a:gd name="T27" fmla="*/ 58 h 405"/>
                <a:gd name="T28" fmla="*/ 186 w 369"/>
                <a:gd name="T29" fmla="*/ 58 h 405"/>
                <a:gd name="T30" fmla="*/ 300 w 369"/>
                <a:gd name="T31" fmla="*/ 175 h 405"/>
                <a:gd name="T32" fmla="*/ 69 w 369"/>
                <a:gd name="T33" fmla="*/ 175 h 405"/>
                <a:gd name="T34" fmla="*/ 186 w 369"/>
                <a:gd name="T35" fmla="*/ 58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9" h="405">
                  <a:moveTo>
                    <a:pt x="187" y="0"/>
                  </a:moveTo>
                  <a:cubicBezTo>
                    <a:pt x="81" y="0"/>
                    <a:pt x="0" y="87"/>
                    <a:pt x="0" y="203"/>
                  </a:cubicBezTo>
                  <a:cubicBezTo>
                    <a:pt x="0" y="318"/>
                    <a:pt x="84" y="405"/>
                    <a:pt x="194" y="405"/>
                  </a:cubicBezTo>
                  <a:cubicBezTo>
                    <a:pt x="260" y="405"/>
                    <a:pt x="309" y="383"/>
                    <a:pt x="354" y="333"/>
                  </a:cubicBezTo>
                  <a:lnTo>
                    <a:pt x="358" y="329"/>
                  </a:lnTo>
                  <a:lnTo>
                    <a:pt x="315" y="291"/>
                  </a:lnTo>
                  <a:lnTo>
                    <a:pt x="311" y="294"/>
                  </a:lnTo>
                  <a:cubicBezTo>
                    <a:pt x="278" y="329"/>
                    <a:pt x="241" y="346"/>
                    <a:pt x="196" y="346"/>
                  </a:cubicBezTo>
                  <a:cubicBezTo>
                    <a:pt x="128" y="346"/>
                    <a:pt x="78" y="300"/>
                    <a:pt x="69" y="231"/>
                  </a:cubicBezTo>
                  <a:lnTo>
                    <a:pt x="367" y="231"/>
                  </a:lnTo>
                  <a:lnTo>
                    <a:pt x="368" y="226"/>
                  </a:lnTo>
                  <a:cubicBezTo>
                    <a:pt x="369" y="217"/>
                    <a:pt x="369" y="211"/>
                    <a:pt x="369" y="206"/>
                  </a:cubicBezTo>
                  <a:cubicBezTo>
                    <a:pt x="369" y="83"/>
                    <a:pt x="296" y="0"/>
                    <a:pt x="187" y="0"/>
                  </a:cubicBezTo>
                  <a:close/>
                  <a:moveTo>
                    <a:pt x="186" y="58"/>
                  </a:moveTo>
                  <a:lnTo>
                    <a:pt x="186" y="58"/>
                  </a:lnTo>
                  <a:cubicBezTo>
                    <a:pt x="260" y="58"/>
                    <a:pt x="293" y="117"/>
                    <a:pt x="300" y="175"/>
                  </a:cubicBezTo>
                  <a:lnTo>
                    <a:pt x="69" y="175"/>
                  </a:lnTo>
                  <a:cubicBezTo>
                    <a:pt x="79" y="106"/>
                    <a:pt x="126" y="58"/>
                    <a:pt x="186" y="5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3" name="Freeform 16"/>
            <p:cNvSpPr>
              <a:spLocks noEditPoints="1"/>
            </p:cNvSpPr>
            <p:nvPr userDrawn="1"/>
          </p:nvSpPr>
          <p:spPr bwMode="auto">
            <a:xfrm>
              <a:off x="9067801" y="5005389"/>
              <a:ext cx="141288" cy="201613"/>
            </a:xfrm>
            <a:custGeom>
              <a:avLst/>
              <a:gdLst>
                <a:gd name="T0" fmla="*/ 325 w 392"/>
                <a:gd name="T1" fmla="*/ 218 h 553"/>
                <a:gd name="T2" fmla="*/ 186 w 392"/>
                <a:gd name="T3" fmla="*/ 148 h 553"/>
                <a:gd name="T4" fmla="*/ 0 w 392"/>
                <a:gd name="T5" fmla="*/ 351 h 553"/>
                <a:gd name="T6" fmla="*/ 186 w 392"/>
                <a:gd name="T7" fmla="*/ 553 h 553"/>
                <a:gd name="T8" fmla="*/ 325 w 392"/>
                <a:gd name="T9" fmla="*/ 480 h 553"/>
                <a:gd name="T10" fmla="*/ 325 w 392"/>
                <a:gd name="T11" fmla="*/ 545 h 553"/>
                <a:gd name="T12" fmla="*/ 392 w 392"/>
                <a:gd name="T13" fmla="*/ 545 h 553"/>
                <a:gd name="T14" fmla="*/ 392 w 392"/>
                <a:gd name="T15" fmla="*/ 0 h 553"/>
                <a:gd name="T16" fmla="*/ 325 w 392"/>
                <a:gd name="T17" fmla="*/ 0 h 553"/>
                <a:gd name="T18" fmla="*/ 325 w 392"/>
                <a:gd name="T19" fmla="*/ 218 h 553"/>
                <a:gd name="T20" fmla="*/ 196 w 392"/>
                <a:gd name="T21" fmla="*/ 492 h 553"/>
                <a:gd name="T22" fmla="*/ 196 w 392"/>
                <a:gd name="T23" fmla="*/ 492 h 553"/>
                <a:gd name="T24" fmla="*/ 68 w 392"/>
                <a:gd name="T25" fmla="*/ 349 h 553"/>
                <a:gd name="T26" fmla="*/ 196 w 392"/>
                <a:gd name="T27" fmla="*/ 209 h 553"/>
                <a:gd name="T28" fmla="*/ 328 w 392"/>
                <a:gd name="T29" fmla="*/ 351 h 553"/>
                <a:gd name="T30" fmla="*/ 196 w 392"/>
                <a:gd name="T31" fmla="*/ 492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2" h="553">
                  <a:moveTo>
                    <a:pt x="325" y="218"/>
                  </a:moveTo>
                  <a:cubicBezTo>
                    <a:pt x="289" y="172"/>
                    <a:pt x="242" y="148"/>
                    <a:pt x="186" y="148"/>
                  </a:cubicBezTo>
                  <a:cubicBezTo>
                    <a:pt x="96" y="148"/>
                    <a:pt x="0" y="219"/>
                    <a:pt x="0" y="351"/>
                  </a:cubicBezTo>
                  <a:cubicBezTo>
                    <a:pt x="0" y="482"/>
                    <a:pt x="96" y="553"/>
                    <a:pt x="186" y="553"/>
                  </a:cubicBezTo>
                  <a:cubicBezTo>
                    <a:pt x="242" y="553"/>
                    <a:pt x="288" y="529"/>
                    <a:pt x="325" y="480"/>
                  </a:cubicBezTo>
                  <a:lnTo>
                    <a:pt x="325" y="545"/>
                  </a:lnTo>
                  <a:lnTo>
                    <a:pt x="392" y="545"/>
                  </a:lnTo>
                  <a:lnTo>
                    <a:pt x="392" y="0"/>
                  </a:lnTo>
                  <a:lnTo>
                    <a:pt x="325" y="0"/>
                  </a:lnTo>
                  <a:lnTo>
                    <a:pt x="325" y="218"/>
                  </a:lnTo>
                  <a:close/>
                  <a:moveTo>
                    <a:pt x="196" y="492"/>
                  </a:moveTo>
                  <a:lnTo>
                    <a:pt x="196" y="492"/>
                  </a:lnTo>
                  <a:cubicBezTo>
                    <a:pt x="122" y="492"/>
                    <a:pt x="68" y="432"/>
                    <a:pt x="68" y="349"/>
                  </a:cubicBezTo>
                  <a:cubicBezTo>
                    <a:pt x="68" y="267"/>
                    <a:pt x="121" y="209"/>
                    <a:pt x="196" y="209"/>
                  </a:cubicBezTo>
                  <a:cubicBezTo>
                    <a:pt x="261" y="209"/>
                    <a:pt x="328" y="261"/>
                    <a:pt x="328" y="351"/>
                  </a:cubicBezTo>
                  <a:cubicBezTo>
                    <a:pt x="328" y="438"/>
                    <a:pt x="259" y="492"/>
                    <a:pt x="196" y="49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4" name="Rectangle 17"/>
            <p:cNvSpPr>
              <a:spLocks noChangeArrowheads="1"/>
            </p:cNvSpPr>
            <p:nvPr userDrawn="1"/>
          </p:nvSpPr>
          <p:spPr bwMode="auto">
            <a:xfrm>
              <a:off x="9259889" y="5010151"/>
              <a:ext cx="26988" cy="254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5" name="Rectangle 18"/>
            <p:cNvSpPr>
              <a:spLocks noChangeArrowheads="1"/>
            </p:cNvSpPr>
            <p:nvPr userDrawn="1"/>
          </p:nvSpPr>
          <p:spPr bwMode="auto">
            <a:xfrm>
              <a:off x="9261476" y="5062539"/>
              <a:ext cx="23813" cy="14128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6" name="Freeform 19"/>
            <p:cNvSpPr>
              <a:spLocks noEditPoints="1"/>
            </p:cNvSpPr>
            <p:nvPr userDrawn="1"/>
          </p:nvSpPr>
          <p:spPr bwMode="auto">
            <a:xfrm>
              <a:off x="9328151" y="5060951"/>
              <a:ext cx="123825" cy="146050"/>
            </a:xfrm>
            <a:custGeom>
              <a:avLst/>
              <a:gdLst>
                <a:gd name="T0" fmla="*/ 302 w 343"/>
                <a:gd name="T1" fmla="*/ 43 h 403"/>
                <a:gd name="T2" fmla="*/ 176 w 343"/>
                <a:gd name="T3" fmla="*/ 0 h 403"/>
                <a:gd name="T4" fmla="*/ 37 w 343"/>
                <a:gd name="T5" fmla="*/ 33 h 403"/>
                <a:gd name="T6" fmla="*/ 32 w 343"/>
                <a:gd name="T7" fmla="*/ 35 h 403"/>
                <a:gd name="T8" fmla="*/ 53 w 343"/>
                <a:gd name="T9" fmla="*/ 91 h 403"/>
                <a:gd name="T10" fmla="*/ 58 w 343"/>
                <a:gd name="T11" fmla="*/ 88 h 403"/>
                <a:gd name="T12" fmla="*/ 170 w 343"/>
                <a:gd name="T13" fmla="*/ 62 h 403"/>
                <a:gd name="T14" fmla="*/ 277 w 343"/>
                <a:gd name="T15" fmla="*/ 159 h 403"/>
                <a:gd name="T16" fmla="*/ 277 w 343"/>
                <a:gd name="T17" fmla="*/ 164 h 403"/>
                <a:gd name="T18" fmla="*/ 167 w 343"/>
                <a:gd name="T19" fmla="*/ 149 h 403"/>
                <a:gd name="T20" fmla="*/ 0 w 343"/>
                <a:gd name="T21" fmla="*/ 280 h 403"/>
                <a:gd name="T22" fmla="*/ 146 w 343"/>
                <a:gd name="T23" fmla="*/ 403 h 403"/>
                <a:gd name="T24" fmla="*/ 277 w 343"/>
                <a:gd name="T25" fmla="*/ 347 h 403"/>
                <a:gd name="T26" fmla="*/ 277 w 343"/>
                <a:gd name="T27" fmla="*/ 395 h 403"/>
                <a:gd name="T28" fmla="*/ 343 w 343"/>
                <a:gd name="T29" fmla="*/ 395 h 403"/>
                <a:gd name="T30" fmla="*/ 343 w 343"/>
                <a:gd name="T31" fmla="*/ 158 h 403"/>
                <a:gd name="T32" fmla="*/ 302 w 343"/>
                <a:gd name="T33" fmla="*/ 43 h 403"/>
                <a:gd name="T34" fmla="*/ 278 w 343"/>
                <a:gd name="T35" fmla="*/ 219 h 403"/>
                <a:gd name="T36" fmla="*/ 278 w 343"/>
                <a:gd name="T37" fmla="*/ 219 h 403"/>
                <a:gd name="T38" fmla="*/ 278 w 343"/>
                <a:gd name="T39" fmla="*/ 251 h 403"/>
                <a:gd name="T40" fmla="*/ 157 w 343"/>
                <a:gd name="T41" fmla="*/ 347 h 403"/>
                <a:gd name="T42" fmla="*/ 67 w 343"/>
                <a:gd name="T43" fmla="*/ 275 h 403"/>
                <a:gd name="T44" fmla="*/ 173 w 343"/>
                <a:gd name="T45" fmla="*/ 204 h 403"/>
                <a:gd name="T46" fmla="*/ 278 w 343"/>
                <a:gd name="T47" fmla="*/ 219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43" h="403">
                  <a:moveTo>
                    <a:pt x="302" y="43"/>
                  </a:moveTo>
                  <a:cubicBezTo>
                    <a:pt x="274" y="15"/>
                    <a:pt x="230" y="0"/>
                    <a:pt x="176" y="0"/>
                  </a:cubicBezTo>
                  <a:cubicBezTo>
                    <a:pt x="116" y="0"/>
                    <a:pt x="74" y="16"/>
                    <a:pt x="37" y="33"/>
                  </a:cubicBezTo>
                  <a:lnTo>
                    <a:pt x="32" y="35"/>
                  </a:lnTo>
                  <a:lnTo>
                    <a:pt x="53" y="91"/>
                  </a:lnTo>
                  <a:lnTo>
                    <a:pt x="58" y="88"/>
                  </a:lnTo>
                  <a:cubicBezTo>
                    <a:pt x="98" y="70"/>
                    <a:pt x="132" y="62"/>
                    <a:pt x="170" y="62"/>
                  </a:cubicBezTo>
                  <a:cubicBezTo>
                    <a:pt x="240" y="62"/>
                    <a:pt x="277" y="95"/>
                    <a:pt x="277" y="159"/>
                  </a:cubicBezTo>
                  <a:lnTo>
                    <a:pt x="277" y="164"/>
                  </a:lnTo>
                  <a:cubicBezTo>
                    <a:pt x="249" y="156"/>
                    <a:pt x="215" y="149"/>
                    <a:pt x="167" y="149"/>
                  </a:cubicBezTo>
                  <a:cubicBezTo>
                    <a:pt x="62" y="149"/>
                    <a:pt x="0" y="198"/>
                    <a:pt x="0" y="280"/>
                  </a:cubicBezTo>
                  <a:cubicBezTo>
                    <a:pt x="0" y="361"/>
                    <a:pt x="73" y="403"/>
                    <a:pt x="146" y="403"/>
                  </a:cubicBezTo>
                  <a:cubicBezTo>
                    <a:pt x="210" y="403"/>
                    <a:pt x="252" y="375"/>
                    <a:pt x="277" y="347"/>
                  </a:cubicBezTo>
                  <a:lnTo>
                    <a:pt x="277" y="395"/>
                  </a:lnTo>
                  <a:lnTo>
                    <a:pt x="343" y="395"/>
                  </a:lnTo>
                  <a:lnTo>
                    <a:pt x="343" y="158"/>
                  </a:lnTo>
                  <a:cubicBezTo>
                    <a:pt x="343" y="109"/>
                    <a:pt x="330" y="71"/>
                    <a:pt x="302" y="43"/>
                  </a:cubicBezTo>
                  <a:close/>
                  <a:moveTo>
                    <a:pt x="278" y="219"/>
                  </a:moveTo>
                  <a:lnTo>
                    <a:pt x="278" y="219"/>
                  </a:lnTo>
                  <a:lnTo>
                    <a:pt x="278" y="251"/>
                  </a:lnTo>
                  <a:cubicBezTo>
                    <a:pt x="278" y="305"/>
                    <a:pt x="226" y="347"/>
                    <a:pt x="157" y="347"/>
                  </a:cubicBezTo>
                  <a:cubicBezTo>
                    <a:pt x="114" y="347"/>
                    <a:pt x="67" y="325"/>
                    <a:pt x="67" y="275"/>
                  </a:cubicBezTo>
                  <a:cubicBezTo>
                    <a:pt x="67" y="232"/>
                    <a:pt x="108" y="204"/>
                    <a:pt x="173" y="204"/>
                  </a:cubicBezTo>
                  <a:cubicBezTo>
                    <a:pt x="218" y="204"/>
                    <a:pt x="254" y="213"/>
                    <a:pt x="278" y="2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7" name="Freeform 20"/>
            <p:cNvSpPr>
              <a:spLocks/>
            </p:cNvSpPr>
            <p:nvPr userDrawn="1"/>
          </p:nvSpPr>
          <p:spPr bwMode="auto">
            <a:xfrm>
              <a:off x="8548689" y="4556126"/>
              <a:ext cx="241300" cy="314325"/>
            </a:xfrm>
            <a:custGeom>
              <a:avLst/>
              <a:gdLst>
                <a:gd name="T0" fmla="*/ 398 w 666"/>
                <a:gd name="T1" fmla="*/ 351 h 867"/>
                <a:gd name="T2" fmla="*/ 217 w 666"/>
                <a:gd name="T3" fmla="*/ 240 h 867"/>
                <a:gd name="T4" fmla="*/ 217 w 666"/>
                <a:gd name="T5" fmla="*/ 238 h 867"/>
                <a:gd name="T6" fmla="*/ 325 w 666"/>
                <a:gd name="T7" fmla="*/ 164 h 867"/>
                <a:gd name="T8" fmla="*/ 489 w 666"/>
                <a:gd name="T9" fmla="*/ 213 h 867"/>
                <a:gd name="T10" fmla="*/ 529 w 666"/>
                <a:gd name="T11" fmla="*/ 223 h 867"/>
                <a:gd name="T12" fmla="*/ 579 w 666"/>
                <a:gd name="T13" fmla="*/ 196 h 867"/>
                <a:gd name="T14" fmla="*/ 580 w 666"/>
                <a:gd name="T15" fmla="*/ 196 h 867"/>
                <a:gd name="T16" fmla="*/ 640 w 666"/>
                <a:gd name="T17" fmla="*/ 108 h 867"/>
                <a:gd name="T18" fmla="*/ 327 w 666"/>
                <a:gd name="T19" fmla="*/ 0 h 867"/>
                <a:gd name="T20" fmla="*/ 32 w 666"/>
                <a:gd name="T21" fmla="*/ 255 h 867"/>
                <a:gd name="T22" fmla="*/ 32 w 666"/>
                <a:gd name="T23" fmla="*/ 257 h 867"/>
                <a:gd name="T24" fmla="*/ 312 w 666"/>
                <a:gd name="T25" fmla="*/ 515 h 867"/>
                <a:gd name="T26" fmla="*/ 482 w 666"/>
                <a:gd name="T27" fmla="*/ 622 h 867"/>
                <a:gd name="T28" fmla="*/ 482 w 666"/>
                <a:gd name="T29" fmla="*/ 624 h 867"/>
                <a:gd name="T30" fmla="*/ 360 w 666"/>
                <a:gd name="T31" fmla="*/ 704 h 867"/>
                <a:gd name="T32" fmla="*/ 187 w 666"/>
                <a:gd name="T33" fmla="*/ 664 h 867"/>
                <a:gd name="T34" fmla="*/ 111 w 666"/>
                <a:gd name="T35" fmla="*/ 631 h 867"/>
                <a:gd name="T36" fmla="*/ 65 w 666"/>
                <a:gd name="T37" fmla="*/ 654 h 867"/>
                <a:gd name="T38" fmla="*/ 65 w 666"/>
                <a:gd name="T39" fmla="*/ 655 h 867"/>
                <a:gd name="T40" fmla="*/ 64 w 666"/>
                <a:gd name="T41" fmla="*/ 656 h 867"/>
                <a:gd name="T42" fmla="*/ 63 w 666"/>
                <a:gd name="T43" fmla="*/ 657 h 867"/>
                <a:gd name="T44" fmla="*/ 0 w 666"/>
                <a:gd name="T45" fmla="*/ 734 h 867"/>
                <a:gd name="T46" fmla="*/ 8 w 666"/>
                <a:gd name="T47" fmla="*/ 740 h 867"/>
                <a:gd name="T48" fmla="*/ 356 w 666"/>
                <a:gd name="T49" fmla="*/ 867 h 867"/>
                <a:gd name="T50" fmla="*/ 666 w 666"/>
                <a:gd name="T51" fmla="*/ 606 h 867"/>
                <a:gd name="T52" fmla="*/ 666 w 666"/>
                <a:gd name="T53" fmla="*/ 604 h 867"/>
                <a:gd name="T54" fmla="*/ 398 w 666"/>
                <a:gd name="T55" fmla="*/ 351 h 8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66" h="867">
                  <a:moveTo>
                    <a:pt x="398" y="351"/>
                  </a:moveTo>
                  <a:cubicBezTo>
                    <a:pt x="253" y="313"/>
                    <a:pt x="217" y="295"/>
                    <a:pt x="217" y="240"/>
                  </a:cubicBezTo>
                  <a:lnTo>
                    <a:pt x="217" y="238"/>
                  </a:lnTo>
                  <a:cubicBezTo>
                    <a:pt x="217" y="197"/>
                    <a:pt x="254" y="164"/>
                    <a:pt x="325" y="164"/>
                  </a:cubicBezTo>
                  <a:cubicBezTo>
                    <a:pt x="378" y="164"/>
                    <a:pt x="433" y="182"/>
                    <a:pt x="489" y="213"/>
                  </a:cubicBezTo>
                  <a:cubicBezTo>
                    <a:pt x="499" y="218"/>
                    <a:pt x="510" y="223"/>
                    <a:pt x="529" y="223"/>
                  </a:cubicBezTo>
                  <a:cubicBezTo>
                    <a:pt x="551" y="223"/>
                    <a:pt x="568" y="213"/>
                    <a:pt x="579" y="196"/>
                  </a:cubicBezTo>
                  <a:lnTo>
                    <a:pt x="580" y="196"/>
                  </a:lnTo>
                  <a:lnTo>
                    <a:pt x="640" y="108"/>
                  </a:lnTo>
                  <a:cubicBezTo>
                    <a:pt x="555" y="39"/>
                    <a:pt x="450" y="0"/>
                    <a:pt x="327" y="0"/>
                  </a:cubicBezTo>
                  <a:cubicBezTo>
                    <a:pt x="155" y="0"/>
                    <a:pt x="32" y="102"/>
                    <a:pt x="32" y="255"/>
                  </a:cubicBezTo>
                  <a:lnTo>
                    <a:pt x="32" y="257"/>
                  </a:lnTo>
                  <a:cubicBezTo>
                    <a:pt x="32" y="424"/>
                    <a:pt x="142" y="471"/>
                    <a:pt x="312" y="515"/>
                  </a:cubicBezTo>
                  <a:cubicBezTo>
                    <a:pt x="453" y="551"/>
                    <a:pt x="482" y="575"/>
                    <a:pt x="482" y="622"/>
                  </a:cubicBezTo>
                  <a:lnTo>
                    <a:pt x="482" y="624"/>
                  </a:lnTo>
                  <a:cubicBezTo>
                    <a:pt x="482" y="674"/>
                    <a:pt x="436" y="704"/>
                    <a:pt x="360" y="704"/>
                  </a:cubicBezTo>
                  <a:cubicBezTo>
                    <a:pt x="297" y="704"/>
                    <a:pt x="239" y="693"/>
                    <a:pt x="187" y="664"/>
                  </a:cubicBezTo>
                  <a:cubicBezTo>
                    <a:pt x="144" y="641"/>
                    <a:pt x="129" y="632"/>
                    <a:pt x="111" y="631"/>
                  </a:cubicBezTo>
                  <a:cubicBezTo>
                    <a:pt x="90" y="630"/>
                    <a:pt x="77" y="638"/>
                    <a:pt x="65" y="654"/>
                  </a:cubicBezTo>
                  <a:cubicBezTo>
                    <a:pt x="65" y="654"/>
                    <a:pt x="65" y="655"/>
                    <a:pt x="65" y="655"/>
                  </a:cubicBezTo>
                  <a:lnTo>
                    <a:pt x="64" y="656"/>
                  </a:lnTo>
                  <a:cubicBezTo>
                    <a:pt x="63" y="656"/>
                    <a:pt x="63" y="657"/>
                    <a:pt x="63" y="657"/>
                  </a:cubicBezTo>
                  <a:lnTo>
                    <a:pt x="0" y="734"/>
                  </a:lnTo>
                  <a:cubicBezTo>
                    <a:pt x="0" y="734"/>
                    <a:pt x="7" y="739"/>
                    <a:pt x="8" y="740"/>
                  </a:cubicBezTo>
                  <a:cubicBezTo>
                    <a:pt x="107" y="825"/>
                    <a:pt x="232" y="867"/>
                    <a:pt x="356" y="867"/>
                  </a:cubicBezTo>
                  <a:cubicBezTo>
                    <a:pt x="538" y="867"/>
                    <a:pt x="666" y="773"/>
                    <a:pt x="666" y="606"/>
                  </a:cubicBezTo>
                  <a:lnTo>
                    <a:pt x="666" y="604"/>
                  </a:lnTo>
                  <a:cubicBezTo>
                    <a:pt x="666" y="457"/>
                    <a:pt x="569" y="395"/>
                    <a:pt x="398" y="35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8" name="Freeform 21"/>
            <p:cNvSpPr>
              <a:spLocks/>
            </p:cNvSpPr>
            <p:nvPr userDrawn="1"/>
          </p:nvSpPr>
          <p:spPr bwMode="auto">
            <a:xfrm>
              <a:off x="8251826" y="4748214"/>
              <a:ext cx="0" cy="0"/>
            </a:xfrm>
            <a:custGeom>
              <a:avLst/>
              <a:gdLst>
                <a:gd name="T0" fmla="*/ 1 w 2"/>
                <a:gd name="T1" fmla="*/ 2 w 2"/>
                <a:gd name="T2" fmla="*/ 0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cubicBezTo>
                    <a:pt x="1" y="0"/>
                    <a:pt x="2" y="0"/>
                    <a:pt x="2" y="0"/>
                  </a:cubicBezTo>
                  <a:lnTo>
                    <a:pt x="0" y="0"/>
                  </a:ln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9" name="Freeform 22"/>
            <p:cNvSpPr>
              <a:spLocks noEditPoints="1"/>
            </p:cNvSpPr>
            <p:nvPr userDrawn="1"/>
          </p:nvSpPr>
          <p:spPr bwMode="auto">
            <a:xfrm>
              <a:off x="7789864" y="4557714"/>
              <a:ext cx="242888" cy="307975"/>
            </a:xfrm>
            <a:custGeom>
              <a:avLst/>
              <a:gdLst>
                <a:gd name="T0" fmla="*/ 345 w 667"/>
                <a:gd name="T1" fmla="*/ 0 h 848"/>
                <a:gd name="T2" fmla="*/ 81 w 667"/>
                <a:gd name="T3" fmla="*/ 0 h 848"/>
                <a:gd name="T4" fmla="*/ 78 w 667"/>
                <a:gd name="T5" fmla="*/ 0 h 848"/>
                <a:gd name="T6" fmla="*/ 0 w 667"/>
                <a:gd name="T7" fmla="*/ 69 h 848"/>
                <a:gd name="T8" fmla="*/ 0 w 667"/>
                <a:gd name="T9" fmla="*/ 91 h 848"/>
                <a:gd name="T10" fmla="*/ 0 w 667"/>
                <a:gd name="T11" fmla="*/ 848 h 848"/>
                <a:gd name="T12" fmla="*/ 186 w 667"/>
                <a:gd name="T13" fmla="*/ 848 h 848"/>
                <a:gd name="T14" fmla="*/ 186 w 667"/>
                <a:gd name="T15" fmla="*/ 590 h 848"/>
                <a:gd name="T16" fmla="*/ 326 w 667"/>
                <a:gd name="T17" fmla="*/ 590 h 848"/>
                <a:gd name="T18" fmla="*/ 667 w 667"/>
                <a:gd name="T19" fmla="*/ 294 h 848"/>
                <a:gd name="T20" fmla="*/ 667 w 667"/>
                <a:gd name="T21" fmla="*/ 291 h 848"/>
                <a:gd name="T22" fmla="*/ 345 w 667"/>
                <a:gd name="T23" fmla="*/ 0 h 848"/>
                <a:gd name="T24" fmla="*/ 479 w 667"/>
                <a:gd name="T25" fmla="*/ 297 h 848"/>
                <a:gd name="T26" fmla="*/ 479 w 667"/>
                <a:gd name="T27" fmla="*/ 297 h 848"/>
                <a:gd name="T28" fmla="*/ 332 w 667"/>
                <a:gd name="T29" fmla="*/ 425 h 848"/>
                <a:gd name="T30" fmla="*/ 186 w 667"/>
                <a:gd name="T31" fmla="*/ 425 h 848"/>
                <a:gd name="T32" fmla="*/ 186 w 667"/>
                <a:gd name="T33" fmla="*/ 167 h 848"/>
                <a:gd name="T34" fmla="*/ 329 w 667"/>
                <a:gd name="T35" fmla="*/ 167 h 848"/>
                <a:gd name="T36" fmla="*/ 479 w 667"/>
                <a:gd name="T37" fmla="*/ 295 h 848"/>
                <a:gd name="T38" fmla="*/ 479 w 667"/>
                <a:gd name="T39" fmla="*/ 297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67" h="848">
                  <a:moveTo>
                    <a:pt x="345" y="0"/>
                  </a:moveTo>
                  <a:lnTo>
                    <a:pt x="81" y="0"/>
                  </a:lnTo>
                  <a:lnTo>
                    <a:pt x="78" y="0"/>
                  </a:lnTo>
                  <a:cubicBezTo>
                    <a:pt x="38" y="1"/>
                    <a:pt x="5" y="31"/>
                    <a:pt x="0" y="69"/>
                  </a:cubicBezTo>
                  <a:lnTo>
                    <a:pt x="0" y="91"/>
                  </a:lnTo>
                  <a:lnTo>
                    <a:pt x="0" y="848"/>
                  </a:lnTo>
                  <a:lnTo>
                    <a:pt x="186" y="848"/>
                  </a:lnTo>
                  <a:lnTo>
                    <a:pt x="186" y="590"/>
                  </a:lnTo>
                  <a:lnTo>
                    <a:pt x="326" y="590"/>
                  </a:lnTo>
                  <a:cubicBezTo>
                    <a:pt x="516" y="590"/>
                    <a:pt x="667" y="489"/>
                    <a:pt x="667" y="294"/>
                  </a:cubicBezTo>
                  <a:lnTo>
                    <a:pt x="667" y="291"/>
                  </a:lnTo>
                  <a:cubicBezTo>
                    <a:pt x="667" y="119"/>
                    <a:pt x="546" y="0"/>
                    <a:pt x="345" y="0"/>
                  </a:cubicBezTo>
                  <a:close/>
                  <a:moveTo>
                    <a:pt x="479" y="297"/>
                  </a:moveTo>
                  <a:lnTo>
                    <a:pt x="479" y="297"/>
                  </a:lnTo>
                  <a:cubicBezTo>
                    <a:pt x="479" y="370"/>
                    <a:pt x="425" y="425"/>
                    <a:pt x="332" y="425"/>
                  </a:cubicBezTo>
                  <a:lnTo>
                    <a:pt x="186" y="425"/>
                  </a:lnTo>
                  <a:lnTo>
                    <a:pt x="186" y="167"/>
                  </a:lnTo>
                  <a:lnTo>
                    <a:pt x="329" y="167"/>
                  </a:lnTo>
                  <a:cubicBezTo>
                    <a:pt x="422" y="167"/>
                    <a:pt x="479" y="212"/>
                    <a:pt x="479" y="295"/>
                  </a:cubicBezTo>
                  <a:lnTo>
                    <a:pt x="479" y="297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0" name="Freeform 23"/>
            <p:cNvSpPr>
              <a:spLocks/>
            </p:cNvSpPr>
            <p:nvPr userDrawn="1"/>
          </p:nvSpPr>
          <p:spPr bwMode="auto">
            <a:xfrm>
              <a:off x="8251826" y="4748214"/>
              <a:ext cx="0" cy="0"/>
            </a:xfrm>
            <a:custGeom>
              <a:avLst/>
              <a:gdLst>
                <a:gd name="T0" fmla="*/ 1 w 2"/>
                <a:gd name="T1" fmla="*/ 2 w 2"/>
                <a:gd name="T2" fmla="*/ 0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cubicBezTo>
                    <a:pt x="1" y="0"/>
                    <a:pt x="2" y="0"/>
                    <a:pt x="2" y="0"/>
                  </a:cubicBezTo>
                  <a:lnTo>
                    <a:pt x="0" y="0"/>
                  </a:ln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1" name="Rectangle 24"/>
            <p:cNvSpPr>
              <a:spLocks noChangeArrowheads="1"/>
            </p:cNvSpPr>
            <p:nvPr userDrawn="1"/>
          </p:nvSpPr>
          <p:spPr bwMode="auto">
            <a:xfrm>
              <a:off x="8437564" y="4557714"/>
              <a:ext cx="28575" cy="309563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2" name="Freeform 25"/>
            <p:cNvSpPr>
              <a:spLocks noEditPoints="1"/>
            </p:cNvSpPr>
            <p:nvPr userDrawn="1"/>
          </p:nvSpPr>
          <p:spPr bwMode="auto">
            <a:xfrm>
              <a:off x="7434264" y="4557714"/>
              <a:ext cx="323850" cy="309563"/>
            </a:xfrm>
            <a:custGeom>
              <a:avLst/>
              <a:gdLst>
                <a:gd name="T0" fmla="*/ 532 w 894"/>
                <a:gd name="T1" fmla="*/ 0 h 849"/>
                <a:gd name="T2" fmla="*/ 425 w 894"/>
                <a:gd name="T3" fmla="*/ 0 h 849"/>
                <a:gd name="T4" fmla="*/ 402 w 894"/>
                <a:gd name="T5" fmla="*/ 0 h 849"/>
                <a:gd name="T6" fmla="*/ 345 w 894"/>
                <a:gd name="T7" fmla="*/ 38 h 849"/>
                <a:gd name="T8" fmla="*/ 337 w 894"/>
                <a:gd name="T9" fmla="*/ 56 h 849"/>
                <a:gd name="T10" fmla="*/ 0 w 894"/>
                <a:gd name="T11" fmla="*/ 849 h 849"/>
                <a:gd name="T12" fmla="*/ 189 w 894"/>
                <a:gd name="T13" fmla="*/ 849 h 849"/>
                <a:gd name="T14" fmla="*/ 266 w 894"/>
                <a:gd name="T15" fmla="*/ 660 h 849"/>
                <a:gd name="T16" fmla="*/ 623 w 894"/>
                <a:gd name="T17" fmla="*/ 660 h 849"/>
                <a:gd name="T18" fmla="*/ 680 w 894"/>
                <a:gd name="T19" fmla="*/ 799 h 849"/>
                <a:gd name="T20" fmla="*/ 751 w 894"/>
                <a:gd name="T21" fmla="*/ 849 h 849"/>
                <a:gd name="T22" fmla="*/ 894 w 894"/>
                <a:gd name="T23" fmla="*/ 849 h 849"/>
                <a:gd name="T24" fmla="*/ 532 w 894"/>
                <a:gd name="T25" fmla="*/ 0 h 849"/>
                <a:gd name="T26" fmla="*/ 333 w 894"/>
                <a:gd name="T27" fmla="*/ 496 h 849"/>
                <a:gd name="T28" fmla="*/ 333 w 894"/>
                <a:gd name="T29" fmla="*/ 496 h 849"/>
                <a:gd name="T30" fmla="*/ 445 w 894"/>
                <a:gd name="T31" fmla="*/ 223 h 849"/>
                <a:gd name="T32" fmla="*/ 556 w 894"/>
                <a:gd name="T33" fmla="*/ 496 h 849"/>
                <a:gd name="T34" fmla="*/ 333 w 894"/>
                <a:gd name="T35" fmla="*/ 496 h 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94" h="849">
                  <a:moveTo>
                    <a:pt x="532" y="0"/>
                  </a:moveTo>
                  <a:lnTo>
                    <a:pt x="425" y="0"/>
                  </a:lnTo>
                  <a:lnTo>
                    <a:pt x="402" y="0"/>
                  </a:lnTo>
                  <a:cubicBezTo>
                    <a:pt x="377" y="3"/>
                    <a:pt x="357" y="18"/>
                    <a:pt x="345" y="38"/>
                  </a:cubicBezTo>
                  <a:lnTo>
                    <a:pt x="337" y="56"/>
                  </a:lnTo>
                  <a:lnTo>
                    <a:pt x="0" y="849"/>
                  </a:lnTo>
                  <a:lnTo>
                    <a:pt x="189" y="849"/>
                  </a:lnTo>
                  <a:lnTo>
                    <a:pt x="266" y="660"/>
                  </a:lnTo>
                  <a:lnTo>
                    <a:pt x="623" y="660"/>
                  </a:lnTo>
                  <a:lnTo>
                    <a:pt x="680" y="799"/>
                  </a:lnTo>
                  <a:cubicBezTo>
                    <a:pt x="690" y="828"/>
                    <a:pt x="718" y="849"/>
                    <a:pt x="751" y="849"/>
                  </a:cubicBezTo>
                  <a:cubicBezTo>
                    <a:pt x="752" y="849"/>
                    <a:pt x="894" y="849"/>
                    <a:pt x="894" y="849"/>
                  </a:cubicBezTo>
                  <a:lnTo>
                    <a:pt x="532" y="0"/>
                  </a:lnTo>
                  <a:close/>
                  <a:moveTo>
                    <a:pt x="333" y="496"/>
                  </a:moveTo>
                  <a:lnTo>
                    <a:pt x="333" y="496"/>
                  </a:lnTo>
                  <a:lnTo>
                    <a:pt x="445" y="223"/>
                  </a:lnTo>
                  <a:lnTo>
                    <a:pt x="556" y="496"/>
                  </a:lnTo>
                  <a:lnTo>
                    <a:pt x="333" y="49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3" name="Freeform 26"/>
            <p:cNvSpPr>
              <a:spLocks noEditPoints="1"/>
            </p:cNvSpPr>
            <p:nvPr userDrawn="1"/>
          </p:nvSpPr>
          <p:spPr bwMode="auto">
            <a:xfrm>
              <a:off x="9129714" y="4557714"/>
              <a:ext cx="322263" cy="309563"/>
            </a:xfrm>
            <a:custGeom>
              <a:avLst/>
              <a:gdLst>
                <a:gd name="T0" fmla="*/ 893 w 893"/>
                <a:gd name="T1" fmla="*/ 849 h 849"/>
                <a:gd name="T2" fmla="*/ 532 w 893"/>
                <a:gd name="T3" fmla="*/ 0 h 849"/>
                <a:gd name="T4" fmla="*/ 425 w 893"/>
                <a:gd name="T5" fmla="*/ 0 h 849"/>
                <a:gd name="T6" fmla="*/ 401 w 893"/>
                <a:gd name="T7" fmla="*/ 0 h 849"/>
                <a:gd name="T8" fmla="*/ 345 w 893"/>
                <a:gd name="T9" fmla="*/ 38 h 849"/>
                <a:gd name="T10" fmla="*/ 337 w 893"/>
                <a:gd name="T11" fmla="*/ 56 h 849"/>
                <a:gd name="T12" fmla="*/ 0 w 893"/>
                <a:gd name="T13" fmla="*/ 849 h 849"/>
                <a:gd name="T14" fmla="*/ 189 w 893"/>
                <a:gd name="T15" fmla="*/ 849 h 849"/>
                <a:gd name="T16" fmla="*/ 266 w 893"/>
                <a:gd name="T17" fmla="*/ 660 h 849"/>
                <a:gd name="T18" fmla="*/ 622 w 893"/>
                <a:gd name="T19" fmla="*/ 660 h 849"/>
                <a:gd name="T20" fmla="*/ 679 w 893"/>
                <a:gd name="T21" fmla="*/ 799 h 849"/>
                <a:gd name="T22" fmla="*/ 751 w 893"/>
                <a:gd name="T23" fmla="*/ 849 h 849"/>
                <a:gd name="T24" fmla="*/ 893 w 893"/>
                <a:gd name="T25" fmla="*/ 849 h 849"/>
                <a:gd name="T26" fmla="*/ 332 w 893"/>
                <a:gd name="T27" fmla="*/ 496 h 849"/>
                <a:gd name="T28" fmla="*/ 332 w 893"/>
                <a:gd name="T29" fmla="*/ 496 h 849"/>
                <a:gd name="T30" fmla="*/ 444 w 893"/>
                <a:gd name="T31" fmla="*/ 223 h 849"/>
                <a:gd name="T32" fmla="*/ 556 w 893"/>
                <a:gd name="T33" fmla="*/ 496 h 849"/>
                <a:gd name="T34" fmla="*/ 332 w 893"/>
                <a:gd name="T35" fmla="*/ 496 h 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93" h="849">
                  <a:moveTo>
                    <a:pt x="893" y="849"/>
                  </a:moveTo>
                  <a:lnTo>
                    <a:pt x="532" y="0"/>
                  </a:lnTo>
                  <a:lnTo>
                    <a:pt x="425" y="0"/>
                  </a:lnTo>
                  <a:lnTo>
                    <a:pt x="401" y="0"/>
                  </a:lnTo>
                  <a:cubicBezTo>
                    <a:pt x="377" y="3"/>
                    <a:pt x="357" y="18"/>
                    <a:pt x="345" y="38"/>
                  </a:cubicBezTo>
                  <a:lnTo>
                    <a:pt x="337" y="56"/>
                  </a:lnTo>
                  <a:lnTo>
                    <a:pt x="0" y="849"/>
                  </a:lnTo>
                  <a:lnTo>
                    <a:pt x="189" y="849"/>
                  </a:lnTo>
                  <a:lnTo>
                    <a:pt x="266" y="660"/>
                  </a:lnTo>
                  <a:lnTo>
                    <a:pt x="622" y="660"/>
                  </a:lnTo>
                  <a:lnTo>
                    <a:pt x="679" y="799"/>
                  </a:lnTo>
                  <a:cubicBezTo>
                    <a:pt x="690" y="828"/>
                    <a:pt x="718" y="849"/>
                    <a:pt x="751" y="849"/>
                  </a:cubicBezTo>
                  <a:cubicBezTo>
                    <a:pt x="752" y="849"/>
                    <a:pt x="893" y="849"/>
                    <a:pt x="893" y="849"/>
                  </a:cubicBezTo>
                  <a:close/>
                  <a:moveTo>
                    <a:pt x="332" y="496"/>
                  </a:moveTo>
                  <a:lnTo>
                    <a:pt x="332" y="496"/>
                  </a:lnTo>
                  <a:lnTo>
                    <a:pt x="444" y="223"/>
                  </a:lnTo>
                  <a:lnTo>
                    <a:pt x="556" y="496"/>
                  </a:lnTo>
                  <a:lnTo>
                    <a:pt x="332" y="49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4" name="Freeform 27"/>
            <p:cNvSpPr>
              <a:spLocks/>
            </p:cNvSpPr>
            <p:nvPr userDrawn="1"/>
          </p:nvSpPr>
          <p:spPr bwMode="auto">
            <a:xfrm>
              <a:off x="8054976" y="4554539"/>
              <a:ext cx="290513" cy="317500"/>
            </a:xfrm>
            <a:custGeom>
              <a:avLst/>
              <a:gdLst>
                <a:gd name="T0" fmla="*/ 529 w 803"/>
                <a:gd name="T1" fmla="*/ 373 h 872"/>
                <a:gd name="T2" fmla="*/ 437 w 803"/>
                <a:gd name="T3" fmla="*/ 372 h 872"/>
                <a:gd name="T4" fmla="*/ 437 w 803"/>
                <a:gd name="T5" fmla="*/ 465 h 872"/>
                <a:gd name="T6" fmla="*/ 437 w 803"/>
                <a:gd name="T7" fmla="*/ 465 h 872"/>
                <a:gd name="T8" fmla="*/ 505 w 803"/>
                <a:gd name="T9" fmla="*/ 533 h 872"/>
                <a:gd name="T10" fmla="*/ 505 w 803"/>
                <a:gd name="T11" fmla="*/ 533 h 872"/>
                <a:gd name="T12" fmla="*/ 506 w 803"/>
                <a:gd name="T13" fmla="*/ 533 h 872"/>
                <a:gd name="T14" fmla="*/ 506 w 803"/>
                <a:gd name="T15" fmla="*/ 533 h 872"/>
                <a:gd name="T16" fmla="*/ 623 w 803"/>
                <a:gd name="T17" fmla="*/ 533 h 872"/>
                <a:gd name="T18" fmla="*/ 623 w 803"/>
                <a:gd name="T19" fmla="*/ 653 h 872"/>
                <a:gd name="T20" fmla="*/ 449 w 803"/>
                <a:gd name="T21" fmla="*/ 704 h 872"/>
                <a:gd name="T22" fmla="*/ 193 w 803"/>
                <a:gd name="T23" fmla="*/ 436 h 872"/>
                <a:gd name="T24" fmla="*/ 193 w 803"/>
                <a:gd name="T25" fmla="*/ 434 h 872"/>
                <a:gd name="T26" fmla="*/ 435 w 803"/>
                <a:gd name="T27" fmla="*/ 171 h 872"/>
                <a:gd name="T28" fmla="*/ 588 w 803"/>
                <a:gd name="T29" fmla="*/ 209 h 872"/>
                <a:gd name="T30" fmla="*/ 643 w 803"/>
                <a:gd name="T31" fmla="*/ 230 h 872"/>
                <a:gd name="T32" fmla="*/ 702 w 803"/>
                <a:gd name="T33" fmla="*/ 201 h 872"/>
                <a:gd name="T34" fmla="*/ 714 w 803"/>
                <a:gd name="T35" fmla="*/ 187 h 872"/>
                <a:gd name="T36" fmla="*/ 773 w 803"/>
                <a:gd name="T37" fmla="*/ 116 h 872"/>
                <a:gd name="T38" fmla="*/ 442 w 803"/>
                <a:gd name="T39" fmla="*/ 0 h 872"/>
                <a:gd name="T40" fmla="*/ 0 w 803"/>
                <a:gd name="T41" fmla="*/ 436 h 872"/>
                <a:gd name="T42" fmla="*/ 0 w 803"/>
                <a:gd name="T43" fmla="*/ 439 h 872"/>
                <a:gd name="T44" fmla="*/ 443 w 803"/>
                <a:gd name="T45" fmla="*/ 872 h 872"/>
                <a:gd name="T46" fmla="*/ 803 w 803"/>
                <a:gd name="T47" fmla="*/ 739 h 872"/>
                <a:gd name="T48" fmla="*/ 803 w 803"/>
                <a:gd name="T49" fmla="*/ 373 h 872"/>
                <a:gd name="T50" fmla="*/ 529 w 803"/>
                <a:gd name="T51" fmla="*/ 373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803" h="872">
                  <a:moveTo>
                    <a:pt x="529" y="373"/>
                  </a:moveTo>
                  <a:lnTo>
                    <a:pt x="437" y="372"/>
                  </a:lnTo>
                  <a:lnTo>
                    <a:pt x="437" y="465"/>
                  </a:lnTo>
                  <a:lnTo>
                    <a:pt x="437" y="465"/>
                  </a:lnTo>
                  <a:cubicBezTo>
                    <a:pt x="438" y="502"/>
                    <a:pt x="468" y="533"/>
                    <a:pt x="505" y="533"/>
                  </a:cubicBezTo>
                  <a:lnTo>
                    <a:pt x="505" y="533"/>
                  </a:lnTo>
                  <a:cubicBezTo>
                    <a:pt x="505" y="533"/>
                    <a:pt x="505" y="533"/>
                    <a:pt x="506" y="533"/>
                  </a:cubicBezTo>
                  <a:lnTo>
                    <a:pt x="506" y="533"/>
                  </a:lnTo>
                  <a:lnTo>
                    <a:pt x="623" y="533"/>
                  </a:lnTo>
                  <a:lnTo>
                    <a:pt x="623" y="653"/>
                  </a:lnTo>
                  <a:cubicBezTo>
                    <a:pt x="576" y="687"/>
                    <a:pt x="516" y="704"/>
                    <a:pt x="449" y="704"/>
                  </a:cubicBezTo>
                  <a:cubicBezTo>
                    <a:pt x="299" y="704"/>
                    <a:pt x="193" y="591"/>
                    <a:pt x="193" y="436"/>
                  </a:cubicBezTo>
                  <a:lnTo>
                    <a:pt x="193" y="434"/>
                  </a:lnTo>
                  <a:cubicBezTo>
                    <a:pt x="193" y="291"/>
                    <a:pt x="301" y="171"/>
                    <a:pt x="435" y="171"/>
                  </a:cubicBezTo>
                  <a:cubicBezTo>
                    <a:pt x="499" y="171"/>
                    <a:pt x="545" y="185"/>
                    <a:pt x="588" y="209"/>
                  </a:cubicBezTo>
                  <a:cubicBezTo>
                    <a:pt x="593" y="212"/>
                    <a:pt x="620" y="230"/>
                    <a:pt x="643" y="230"/>
                  </a:cubicBezTo>
                  <a:cubicBezTo>
                    <a:pt x="667" y="229"/>
                    <a:pt x="688" y="219"/>
                    <a:pt x="702" y="201"/>
                  </a:cubicBezTo>
                  <a:cubicBezTo>
                    <a:pt x="704" y="199"/>
                    <a:pt x="714" y="187"/>
                    <a:pt x="714" y="187"/>
                  </a:cubicBezTo>
                  <a:lnTo>
                    <a:pt x="773" y="116"/>
                  </a:lnTo>
                  <a:cubicBezTo>
                    <a:pt x="685" y="41"/>
                    <a:pt x="593" y="0"/>
                    <a:pt x="442" y="0"/>
                  </a:cubicBezTo>
                  <a:cubicBezTo>
                    <a:pt x="186" y="0"/>
                    <a:pt x="0" y="197"/>
                    <a:pt x="0" y="436"/>
                  </a:cubicBezTo>
                  <a:lnTo>
                    <a:pt x="0" y="439"/>
                  </a:lnTo>
                  <a:cubicBezTo>
                    <a:pt x="0" y="688"/>
                    <a:pt x="180" y="872"/>
                    <a:pt x="443" y="872"/>
                  </a:cubicBezTo>
                  <a:cubicBezTo>
                    <a:pt x="597" y="872"/>
                    <a:pt x="716" y="812"/>
                    <a:pt x="803" y="739"/>
                  </a:cubicBezTo>
                  <a:lnTo>
                    <a:pt x="803" y="373"/>
                  </a:lnTo>
                  <a:lnTo>
                    <a:pt x="529" y="37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5" name="Freeform 28"/>
            <p:cNvSpPr>
              <a:spLocks/>
            </p:cNvSpPr>
            <p:nvPr userDrawn="1"/>
          </p:nvSpPr>
          <p:spPr bwMode="auto">
            <a:xfrm>
              <a:off x="8820151" y="4554539"/>
              <a:ext cx="290513" cy="317500"/>
            </a:xfrm>
            <a:custGeom>
              <a:avLst/>
              <a:gdLst>
                <a:gd name="T0" fmla="*/ 529 w 803"/>
                <a:gd name="T1" fmla="*/ 373 h 872"/>
                <a:gd name="T2" fmla="*/ 437 w 803"/>
                <a:gd name="T3" fmla="*/ 372 h 872"/>
                <a:gd name="T4" fmla="*/ 437 w 803"/>
                <a:gd name="T5" fmla="*/ 465 h 872"/>
                <a:gd name="T6" fmla="*/ 437 w 803"/>
                <a:gd name="T7" fmla="*/ 465 h 872"/>
                <a:gd name="T8" fmla="*/ 506 w 803"/>
                <a:gd name="T9" fmla="*/ 533 h 872"/>
                <a:gd name="T10" fmla="*/ 506 w 803"/>
                <a:gd name="T11" fmla="*/ 533 h 872"/>
                <a:gd name="T12" fmla="*/ 506 w 803"/>
                <a:gd name="T13" fmla="*/ 533 h 872"/>
                <a:gd name="T14" fmla="*/ 506 w 803"/>
                <a:gd name="T15" fmla="*/ 533 h 872"/>
                <a:gd name="T16" fmla="*/ 506 w 803"/>
                <a:gd name="T17" fmla="*/ 533 h 872"/>
                <a:gd name="T18" fmla="*/ 624 w 803"/>
                <a:gd name="T19" fmla="*/ 533 h 872"/>
                <a:gd name="T20" fmla="*/ 624 w 803"/>
                <a:gd name="T21" fmla="*/ 653 h 872"/>
                <a:gd name="T22" fmla="*/ 449 w 803"/>
                <a:gd name="T23" fmla="*/ 704 h 872"/>
                <a:gd name="T24" fmla="*/ 194 w 803"/>
                <a:gd name="T25" fmla="*/ 436 h 872"/>
                <a:gd name="T26" fmla="*/ 194 w 803"/>
                <a:gd name="T27" fmla="*/ 434 h 872"/>
                <a:gd name="T28" fmla="*/ 436 w 803"/>
                <a:gd name="T29" fmla="*/ 171 h 872"/>
                <a:gd name="T30" fmla="*/ 588 w 803"/>
                <a:gd name="T31" fmla="*/ 209 h 872"/>
                <a:gd name="T32" fmla="*/ 644 w 803"/>
                <a:gd name="T33" fmla="*/ 230 h 872"/>
                <a:gd name="T34" fmla="*/ 702 w 803"/>
                <a:gd name="T35" fmla="*/ 201 h 872"/>
                <a:gd name="T36" fmla="*/ 714 w 803"/>
                <a:gd name="T37" fmla="*/ 187 h 872"/>
                <a:gd name="T38" fmla="*/ 773 w 803"/>
                <a:gd name="T39" fmla="*/ 116 h 872"/>
                <a:gd name="T40" fmla="*/ 442 w 803"/>
                <a:gd name="T41" fmla="*/ 0 h 872"/>
                <a:gd name="T42" fmla="*/ 0 w 803"/>
                <a:gd name="T43" fmla="*/ 436 h 872"/>
                <a:gd name="T44" fmla="*/ 0 w 803"/>
                <a:gd name="T45" fmla="*/ 439 h 872"/>
                <a:gd name="T46" fmla="*/ 443 w 803"/>
                <a:gd name="T47" fmla="*/ 872 h 872"/>
                <a:gd name="T48" fmla="*/ 803 w 803"/>
                <a:gd name="T49" fmla="*/ 739 h 872"/>
                <a:gd name="T50" fmla="*/ 803 w 803"/>
                <a:gd name="T51" fmla="*/ 373 h 872"/>
                <a:gd name="T52" fmla="*/ 529 w 803"/>
                <a:gd name="T53" fmla="*/ 373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803" h="872">
                  <a:moveTo>
                    <a:pt x="529" y="373"/>
                  </a:moveTo>
                  <a:lnTo>
                    <a:pt x="437" y="372"/>
                  </a:lnTo>
                  <a:lnTo>
                    <a:pt x="437" y="465"/>
                  </a:lnTo>
                  <a:lnTo>
                    <a:pt x="437" y="465"/>
                  </a:lnTo>
                  <a:cubicBezTo>
                    <a:pt x="438" y="502"/>
                    <a:pt x="468" y="533"/>
                    <a:pt x="506" y="533"/>
                  </a:cubicBezTo>
                  <a:lnTo>
                    <a:pt x="506" y="533"/>
                  </a:lnTo>
                  <a:lnTo>
                    <a:pt x="506" y="533"/>
                  </a:lnTo>
                  <a:lnTo>
                    <a:pt x="506" y="533"/>
                  </a:lnTo>
                  <a:lnTo>
                    <a:pt x="506" y="533"/>
                  </a:lnTo>
                  <a:lnTo>
                    <a:pt x="624" y="533"/>
                  </a:lnTo>
                  <a:lnTo>
                    <a:pt x="624" y="653"/>
                  </a:lnTo>
                  <a:cubicBezTo>
                    <a:pt x="577" y="687"/>
                    <a:pt x="516" y="704"/>
                    <a:pt x="449" y="704"/>
                  </a:cubicBezTo>
                  <a:cubicBezTo>
                    <a:pt x="300" y="704"/>
                    <a:pt x="194" y="591"/>
                    <a:pt x="194" y="436"/>
                  </a:cubicBezTo>
                  <a:lnTo>
                    <a:pt x="194" y="434"/>
                  </a:lnTo>
                  <a:cubicBezTo>
                    <a:pt x="194" y="291"/>
                    <a:pt x="301" y="171"/>
                    <a:pt x="436" y="171"/>
                  </a:cubicBezTo>
                  <a:cubicBezTo>
                    <a:pt x="499" y="171"/>
                    <a:pt x="546" y="185"/>
                    <a:pt x="588" y="209"/>
                  </a:cubicBezTo>
                  <a:cubicBezTo>
                    <a:pt x="593" y="212"/>
                    <a:pt x="620" y="230"/>
                    <a:pt x="644" y="230"/>
                  </a:cubicBezTo>
                  <a:cubicBezTo>
                    <a:pt x="667" y="229"/>
                    <a:pt x="688" y="219"/>
                    <a:pt x="702" y="201"/>
                  </a:cubicBezTo>
                  <a:cubicBezTo>
                    <a:pt x="704" y="199"/>
                    <a:pt x="714" y="187"/>
                    <a:pt x="714" y="187"/>
                  </a:cubicBezTo>
                  <a:lnTo>
                    <a:pt x="773" y="116"/>
                  </a:lnTo>
                  <a:cubicBezTo>
                    <a:pt x="685" y="41"/>
                    <a:pt x="593" y="0"/>
                    <a:pt x="442" y="0"/>
                  </a:cubicBezTo>
                  <a:cubicBezTo>
                    <a:pt x="186" y="0"/>
                    <a:pt x="0" y="197"/>
                    <a:pt x="0" y="436"/>
                  </a:cubicBezTo>
                  <a:lnTo>
                    <a:pt x="0" y="439"/>
                  </a:lnTo>
                  <a:cubicBezTo>
                    <a:pt x="0" y="688"/>
                    <a:pt x="180" y="872"/>
                    <a:pt x="443" y="872"/>
                  </a:cubicBezTo>
                  <a:cubicBezTo>
                    <a:pt x="597" y="872"/>
                    <a:pt x="716" y="812"/>
                    <a:pt x="803" y="739"/>
                  </a:cubicBezTo>
                  <a:lnTo>
                    <a:pt x="803" y="373"/>
                  </a:lnTo>
                  <a:lnTo>
                    <a:pt x="529" y="37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6" name="Oval 29"/>
            <p:cNvSpPr>
              <a:spLocks noChangeArrowheads="1"/>
            </p:cNvSpPr>
            <p:nvPr userDrawn="1"/>
          </p:nvSpPr>
          <p:spPr bwMode="auto">
            <a:xfrm>
              <a:off x="6775451" y="4770439"/>
              <a:ext cx="100013" cy="10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7" name="Oval 30"/>
            <p:cNvSpPr>
              <a:spLocks noChangeArrowheads="1"/>
            </p:cNvSpPr>
            <p:nvPr userDrawn="1"/>
          </p:nvSpPr>
          <p:spPr bwMode="auto">
            <a:xfrm>
              <a:off x="6910389" y="4770439"/>
              <a:ext cx="101600" cy="10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8" name="Oval 31"/>
            <p:cNvSpPr>
              <a:spLocks noChangeArrowheads="1"/>
            </p:cNvSpPr>
            <p:nvPr userDrawn="1"/>
          </p:nvSpPr>
          <p:spPr bwMode="auto">
            <a:xfrm>
              <a:off x="6910389" y="4633914"/>
              <a:ext cx="101600" cy="10001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9" name="Oval 32"/>
            <p:cNvSpPr>
              <a:spLocks noChangeArrowheads="1"/>
            </p:cNvSpPr>
            <p:nvPr userDrawn="1"/>
          </p:nvSpPr>
          <p:spPr bwMode="auto">
            <a:xfrm>
              <a:off x="7046914" y="4770439"/>
              <a:ext cx="100013" cy="10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70" name="Oval 33"/>
            <p:cNvSpPr>
              <a:spLocks noChangeArrowheads="1"/>
            </p:cNvSpPr>
            <p:nvPr userDrawn="1"/>
          </p:nvSpPr>
          <p:spPr bwMode="auto">
            <a:xfrm>
              <a:off x="7046914" y="4633914"/>
              <a:ext cx="100013" cy="10001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71" name="Oval 34"/>
            <p:cNvSpPr>
              <a:spLocks noChangeArrowheads="1"/>
            </p:cNvSpPr>
            <p:nvPr userDrawn="1"/>
          </p:nvSpPr>
          <p:spPr bwMode="auto">
            <a:xfrm>
              <a:off x="7046914" y="4495801"/>
              <a:ext cx="100013" cy="10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72" name="Oval 35"/>
            <p:cNvSpPr>
              <a:spLocks noChangeArrowheads="1"/>
            </p:cNvSpPr>
            <p:nvPr userDrawn="1"/>
          </p:nvSpPr>
          <p:spPr bwMode="auto">
            <a:xfrm>
              <a:off x="7183439" y="4770439"/>
              <a:ext cx="100013" cy="10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73" name="Oval 36"/>
            <p:cNvSpPr>
              <a:spLocks noChangeArrowheads="1"/>
            </p:cNvSpPr>
            <p:nvPr userDrawn="1"/>
          </p:nvSpPr>
          <p:spPr bwMode="auto">
            <a:xfrm>
              <a:off x="7183439" y="4633914"/>
              <a:ext cx="100013" cy="10001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74" name="Oval 37"/>
            <p:cNvSpPr>
              <a:spLocks noChangeArrowheads="1"/>
            </p:cNvSpPr>
            <p:nvPr userDrawn="1"/>
          </p:nvSpPr>
          <p:spPr bwMode="auto">
            <a:xfrm>
              <a:off x="7183439" y="4495801"/>
              <a:ext cx="100013" cy="10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75" name="Oval 38"/>
            <p:cNvSpPr>
              <a:spLocks noChangeArrowheads="1"/>
            </p:cNvSpPr>
            <p:nvPr userDrawn="1"/>
          </p:nvSpPr>
          <p:spPr bwMode="auto">
            <a:xfrm>
              <a:off x="7183439" y="4359276"/>
              <a:ext cx="100013" cy="10001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</p:grpSp>
    </p:spTree>
    <p:extLst>
      <p:ext uri="{BB962C8B-B14F-4D97-AF65-F5344CB8AC3E}">
        <p14:creationId xmlns:p14="http://schemas.microsoft.com/office/powerpoint/2010/main" val="19134509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44">
          <p15:clr>
            <a:srgbClr val="9FCC3B"/>
          </p15:clr>
        </p15:guide>
        <p15:guide id="2" orient="horz" pos="2404">
          <p15:clr>
            <a:srgbClr val="9FCC3B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wischentite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/>
          <p:cNvSpPr/>
          <p:nvPr userDrawn="1"/>
        </p:nvSpPr>
        <p:spPr>
          <a:xfrm>
            <a:off x="0" y="398"/>
            <a:ext cx="9144000" cy="514310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07836" tIns="326306" rIns="0" bIns="0" rtlCol="0" anchor="t" anchorCtr="0"/>
          <a:lstStyle/>
          <a:p>
            <a:endParaRPr lang="de-DE" sz="380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3999" y="1156990"/>
            <a:ext cx="9000001" cy="1607159"/>
          </a:xfrm>
          <a:solidFill>
            <a:schemeClr val="bg2"/>
          </a:solidFill>
          <a:ln>
            <a:noFill/>
          </a:ln>
        </p:spPr>
        <p:txBody>
          <a:bodyPr lIns="184702" tIns="123134" bIns="123134" anchor="ctr"/>
          <a:lstStyle>
            <a:lvl1pPr algn="l">
              <a:defRPr sz="3400" b="0" cap="none">
                <a:solidFill>
                  <a:schemeClr val="accent5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7" name="Rechteck 6"/>
          <p:cNvSpPr/>
          <p:nvPr userDrawn="1"/>
        </p:nvSpPr>
        <p:spPr>
          <a:xfrm>
            <a:off x="-1" y="1156991"/>
            <a:ext cx="144000" cy="160698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07836" tIns="326306" rIns="0" bIns="0" rtlCol="0" anchor="t" anchorCtr="0"/>
          <a:lstStyle/>
          <a:p>
            <a:endParaRPr lang="de-DE" sz="380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11" name="Bildplatzhalter 10"/>
          <p:cNvSpPr>
            <a:spLocks noGrp="1"/>
          </p:cNvSpPr>
          <p:nvPr>
            <p:ph type="pic" sz="quarter" idx="13"/>
          </p:nvPr>
        </p:nvSpPr>
        <p:spPr>
          <a:xfrm>
            <a:off x="4706144" y="1157563"/>
            <a:ext cx="4437856" cy="1606236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grpSp>
        <p:nvGrpSpPr>
          <p:cNvPr id="102" name="Gruppieren 101"/>
          <p:cNvGrpSpPr/>
          <p:nvPr userDrawn="1"/>
        </p:nvGrpSpPr>
        <p:grpSpPr>
          <a:xfrm>
            <a:off x="6892924" y="4343069"/>
            <a:ext cx="1914525" cy="604945"/>
            <a:chOff x="6769101" y="4359276"/>
            <a:chExt cx="2682876" cy="847726"/>
          </a:xfrm>
        </p:grpSpPr>
        <p:sp>
          <p:nvSpPr>
            <p:cNvPr id="113" name="Freeform 5"/>
            <p:cNvSpPr>
              <a:spLocks noEditPoints="1"/>
            </p:cNvSpPr>
            <p:nvPr userDrawn="1"/>
          </p:nvSpPr>
          <p:spPr bwMode="auto">
            <a:xfrm>
              <a:off x="6769101" y="5010151"/>
              <a:ext cx="193675" cy="196850"/>
            </a:xfrm>
            <a:custGeom>
              <a:avLst/>
              <a:gdLst>
                <a:gd name="T0" fmla="*/ 267 w 533"/>
                <a:gd name="T1" fmla="*/ 0 h 540"/>
                <a:gd name="T2" fmla="*/ 0 w 533"/>
                <a:gd name="T3" fmla="*/ 272 h 540"/>
                <a:gd name="T4" fmla="*/ 266 w 533"/>
                <a:gd name="T5" fmla="*/ 540 h 540"/>
                <a:gd name="T6" fmla="*/ 531 w 533"/>
                <a:gd name="T7" fmla="*/ 274 h 540"/>
                <a:gd name="T8" fmla="*/ 533 w 533"/>
                <a:gd name="T9" fmla="*/ 269 h 540"/>
                <a:gd name="T10" fmla="*/ 267 w 533"/>
                <a:gd name="T11" fmla="*/ 0 h 540"/>
                <a:gd name="T12" fmla="*/ 267 w 533"/>
                <a:gd name="T13" fmla="*/ 477 h 540"/>
                <a:gd name="T14" fmla="*/ 267 w 533"/>
                <a:gd name="T15" fmla="*/ 477 h 540"/>
                <a:gd name="T16" fmla="*/ 71 w 533"/>
                <a:gd name="T17" fmla="*/ 269 h 540"/>
                <a:gd name="T18" fmla="*/ 266 w 533"/>
                <a:gd name="T19" fmla="*/ 64 h 540"/>
                <a:gd name="T20" fmla="*/ 463 w 533"/>
                <a:gd name="T21" fmla="*/ 272 h 540"/>
                <a:gd name="T22" fmla="*/ 267 w 533"/>
                <a:gd name="T23" fmla="*/ 477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3" h="540">
                  <a:moveTo>
                    <a:pt x="267" y="0"/>
                  </a:moveTo>
                  <a:cubicBezTo>
                    <a:pt x="118" y="0"/>
                    <a:pt x="0" y="119"/>
                    <a:pt x="0" y="272"/>
                  </a:cubicBezTo>
                  <a:cubicBezTo>
                    <a:pt x="0" y="425"/>
                    <a:pt x="115" y="540"/>
                    <a:pt x="266" y="540"/>
                  </a:cubicBezTo>
                  <a:cubicBezTo>
                    <a:pt x="416" y="540"/>
                    <a:pt x="533" y="422"/>
                    <a:pt x="531" y="274"/>
                  </a:cubicBezTo>
                  <a:lnTo>
                    <a:pt x="533" y="269"/>
                  </a:lnTo>
                  <a:cubicBezTo>
                    <a:pt x="533" y="116"/>
                    <a:pt x="419" y="0"/>
                    <a:pt x="267" y="0"/>
                  </a:cubicBezTo>
                  <a:close/>
                  <a:moveTo>
                    <a:pt x="267" y="477"/>
                  </a:moveTo>
                  <a:lnTo>
                    <a:pt x="267" y="477"/>
                  </a:lnTo>
                  <a:cubicBezTo>
                    <a:pt x="157" y="477"/>
                    <a:pt x="71" y="386"/>
                    <a:pt x="71" y="269"/>
                  </a:cubicBezTo>
                  <a:cubicBezTo>
                    <a:pt x="71" y="152"/>
                    <a:pt x="155" y="64"/>
                    <a:pt x="266" y="64"/>
                  </a:cubicBezTo>
                  <a:cubicBezTo>
                    <a:pt x="376" y="64"/>
                    <a:pt x="463" y="155"/>
                    <a:pt x="463" y="272"/>
                  </a:cubicBezTo>
                  <a:cubicBezTo>
                    <a:pt x="463" y="389"/>
                    <a:pt x="379" y="477"/>
                    <a:pt x="267" y="47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4" name="Freeform 6"/>
            <p:cNvSpPr>
              <a:spLocks/>
            </p:cNvSpPr>
            <p:nvPr userDrawn="1"/>
          </p:nvSpPr>
          <p:spPr bwMode="auto">
            <a:xfrm>
              <a:off x="7005639" y="5062539"/>
              <a:ext cx="123825" cy="144463"/>
            </a:xfrm>
            <a:custGeom>
              <a:avLst/>
              <a:gdLst>
                <a:gd name="T0" fmla="*/ 275 w 341"/>
                <a:gd name="T1" fmla="*/ 222 h 397"/>
                <a:gd name="T2" fmla="*/ 167 w 341"/>
                <a:gd name="T3" fmla="*/ 335 h 397"/>
                <a:gd name="T4" fmla="*/ 67 w 341"/>
                <a:gd name="T5" fmla="*/ 226 h 397"/>
                <a:gd name="T6" fmla="*/ 67 w 341"/>
                <a:gd name="T7" fmla="*/ 0 h 397"/>
                <a:gd name="T8" fmla="*/ 0 w 341"/>
                <a:gd name="T9" fmla="*/ 0 h 397"/>
                <a:gd name="T10" fmla="*/ 0 w 341"/>
                <a:gd name="T11" fmla="*/ 240 h 397"/>
                <a:gd name="T12" fmla="*/ 150 w 341"/>
                <a:gd name="T13" fmla="*/ 397 h 397"/>
                <a:gd name="T14" fmla="*/ 275 w 341"/>
                <a:gd name="T15" fmla="*/ 335 h 397"/>
                <a:gd name="T16" fmla="*/ 275 w 341"/>
                <a:gd name="T17" fmla="*/ 389 h 397"/>
                <a:gd name="T18" fmla="*/ 341 w 341"/>
                <a:gd name="T19" fmla="*/ 389 h 397"/>
                <a:gd name="T20" fmla="*/ 341 w 341"/>
                <a:gd name="T21" fmla="*/ 0 h 397"/>
                <a:gd name="T22" fmla="*/ 275 w 341"/>
                <a:gd name="T23" fmla="*/ 0 h 397"/>
                <a:gd name="T24" fmla="*/ 275 w 341"/>
                <a:gd name="T25" fmla="*/ 222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1" h="397">
                  <a:moveTo>
                    <a:pt x="275" y="222"/>
                  </a:moveTo>
                  <a:cubicBezTo>
                    <a:pt x="275" y="289"/>
                    <a:pt x="230" y="335"/>
                    <a:pt x="167" y="335"/>
                  </a:cubicBezTo>
                  <a:cubicBezTo>
                    <a:pt x="104" y="335"/>
                    <a:pt x="67" y="294"/>
                    <a:pt x="67" y="226"/>
                  </a:cubicBezTo>
                  <a:lnTo>
                    <a:pt x="67" y="0"/>
                  </a:lnTo>
                  <a:lnTo>
                    <a:pt x="0" y="0"/>
                  </a:lnTo>
                  <a:lnTo>
                    <a:pt x="0" y="240"/>
                  </a:lnTo>
                  <a:cubicBezTo>
                    <a:pt x="0" y="335"/>
                    <a:pt x="59" y="397"/>
                    <a:pt x="150" y="397"/>
                  </a:cubicBezTo>
                  <a:cubicBezTo>
                    <a:pt x="203" y="397"/>
                    <a:pt x="244" y="376"/>
                    <a:pt x="275" y="335"/>
                  </a:cubicBezTo>
                  <a:lnTo>
                    <a:pt x="275" y="389"/>
                  </a:lnTo>
                  <a:lnTo>
                    <a:pt x="341" y="389"/>
                  </a:lnTo>
                  <a:lnTo>
                    <a:pt x="341" y="0"/>
                  </a:lnTo>
                  <a:lnTo>
                    <a:pt x="275" y="0"/>
                  </a:lnTo>
                  <a:lnTo>
                    <a:pt x="275" y="222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5" name="Freeform 7"/>
            <p:cNvSpPr>
              <a:spLocks/>
            </p:cNvSpPr>
            <p:nvPr userDrawn="1"/>
          </p:nvSpPr>
          <p:spPr bwMode="auto">
            <a:xfrm>
              <a:off x="7167564" y="5021264"/>
              <a:ext cx="85725" cy="185738"/>
            </a:xfrm>
            <a:custGeom>
              <a:avLst/>
              <a:gdLst>
                <a:gd name="T0" fmla="*/ 119 w 239"/>
                <a:gd name="T1" fmla="*/ 0 h 509"/>
                <a:gd name="T2" fmla="*/ 53 w 239"/>
                <a:gd name="T3" fmla="*/ 0 h 509"/>
                <a:gd name="T4" fmla="*/ 53 w 239"/>
                <a:gd name="T5" fmla="*/ 114 h 509"/>
                <a:gd name="T6" fmla="*/ 0 w 239"/>
                <a:gd name="T7" fmla="*/ 114 h 509"/>
                <a:gd name="T8" fmla="*/ 0 w 239"/>
                <a:gd name="T9" fmla="*/ 174 h 509"/>
                <a:gd name="T10" fmla="*/ 53 w 239"/>
                <a:gd name="T11" fmla="*/ 174 h 509"/>
                <a:gd name="T12" fmla="*/ 53 w 239"/>
                <a:gd name="T13" fmla="*/ 397 h 509"/>
                <a:gd name="T14" fmla="*/ 165 w 239"/>
                <a:gd name="T15" fmla="*/ 509 h 509"/>
                <a:gd name="T16" fmla="*/ 235 w 239"/>
                <a:gd name="T17" fmla="*/ 493 h 509"/>
                <a:gd name="T18" fmla="*/ 238 w 239"/>
                <a:gd name="T19" fmla="*/ 491 h 509"/>
                <a:gd name="T20" fmla="*/ 238 w 239"/>
                <a:gd name="T21" fmla="*/ 431 h 509"/>
                <a:gd name="T22" fmla="*/ 230 w 239"/>
                <a:gd name="T23" fmla="*/ 435 h 509"/>
                <a:gd name="T24" fmla="*/ 178 w 239"/>
                <a:gd name="T25" fmla="*/ 448 h 509"/>
                <a:gd name="T26" fmla="*/ 119 w 239"/>
                <a:gd name="T27" fmla="*/ 390 h 509"/>
                <a:gd name="T28" fmla="*/ 119 w 239"/>
                <a:gd name="T29" fmla="*/ 174 h 509"/>
                <a:gd name="T30" fmla="*/ 239 w 239"/>
                <a:gd name="T31" fmla="*/ 174 h 509"/>
                <a:gd name="T32" fmla="*/ 239 w 239"/>
                <a:gd name="T33" fmla="*/ 114 h 509"/>
                <a:gd name="T34" fmla="*/ 119 w 239"/>
                <a:gd name="T35" fmla="*/ 114 h 509"/>
                <a:gd name="T36" fmla="*/ 119 w 239"/>
                <a:gd name="T37" fmla="*/ 0 h 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39" h="509">
                  <a:moveTo>
                    <a:pt x="119" y="0"/>
                  </a:moveTo>
                  <a:lnTo>
                    <a:pt x="53" y="0"/>
                  </a:lnTo>
                  <a:lnTo>
                    <a:pt x="53" y="114"/>
                  </a:lnTo>
                  <a:lnTo>
                    <a:pt x="0" y="114"/>
                  </a:lnTo>
                  <a:lnTo>
                    <a:pt x="0" y="174"/>
                  </a:lnTo>
                  <a:lnTo>
                    <a:pt x="53" y="174"/>
                  </a:lnTo>
                  <a:lnTo>
                    <a:pt x="53" y="397"/>
                  </a:lnTo>
                  <a:cubicBezTo>
                    <a:pt x="53" y="469"/>
                    <a:pt x="92" y="509"/>
                    <a:pt x="165" y="509"/>
                  </a:cubicBezTo>
                  <a:cubicBezTo>
                    <a:pt x="191" y="509"/>
                    <a:pt x="213" y="504"/>
                    <a:pt x="235" y="493"/>
                  </a:cubicBezTo>
                  <a:lnTo>
                    <a:pt x="238" y="491"/>
                  </a:lnTo>
                  <a:lnTo>
                    <a:pt x="238" y="431"/>
                  </a:lnTo>
                  <a:lnTo>
                    <a:pt x="230" y="435"/>
                  </a:lnTo>
                  <a:cubicBezTo>
                    <a:pt x="212" y="444"/>
                    <a:pt x="196" y="448"/>
                    <a:pt x="178" y="448"/>
                  </a:cubicBezTo>
                  <a:cubicBezTo>
                    <a:pt x="139" y="448"/>
                    <a:pt x="119" y="429"/>
                    <a:pt x="119" y="390"/>
                  </a:cubicBezTo>
                  <a:lnTo>
                    <a:pt x="119" y="174"/>
                  </a:lnTo>
                  <a:lnTo>
                    <a:pt x="239" y="174"/>
                  </a:lnTo>
                  <a:lnTo>
                    <a:pt x="239" y="114"/>
                  </a:lnTo>
                  <a:lnTo>
                    <a:pt x="119" y="114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6" name="Freeform 8"/>
            <p:cNvSpPr>
              <a:spLocks noEditPoints="1"/>
            </p:cNvSpPr>
            <p:nvPr userDrawn="1"/>
          </p:nvSpPr>
          <p:spPr bwMode="auto">
            <a:xfrm>
              <a:off x="7383464" y="5059364"/>
              <a:ext cx="147638" cy="147638"/>
            </a:xfrm>
            <a:custGeom>
              <a:avLst/>
              <a:gdLst>
                <a:gd name="T0" fmla="*/ 203 w 405"/>
                <a:gd name="T1" fmla="*/ 0 h 405"/>
                <a:gd name="T2" fmla="*/ 0 w 405"/>
                <a:gd name="T3" fmla="*/ 204 h 405"/>
                <a:gd name="T4" fmla="*/ 201 w 405"/>
                <a:gd name="T5" fmla="*/ 405 h 405"/>
                <a:gd name="T6" fmla="*/ 405 w 405"/>
                <a:gd name="T7" fmla="*/ 201 h 405"/>
                <a:gd name="T8" fmla="*/ 203 w 405"/>
                <a:gd name="T9" fmla="*/ 0 h 405"/>
                <a:gd name="T10" fmla="*/ 203 w 405"/>
                <a:gd name="T11" fmla="*/ 344 h 405"/>
                <a:gd name="T12" fmla="*/ 203 w 405"/>
                <a:gd name="T13" fmla="*/ 344 h 405"/>
                <a:gd name="T14" fmla="*/ 68 w 405"/>
                <a:gd name="T15" fmla="*/ 201 h 405"/>
                <a:gd name="T16" fmla="*/ 201 w 405"/>
                <a:gd name="T17" fmla="*/ 60 h 405"/>
                <a:gd name="T18" fmla="*/ 337 w 405"/>
                <a:gd name="T19" fmla="*/ 204 h 405"/>
                <a:gd name="T20" fmla="*/ 203 w 405"/>
                <a:gd name="T21" fmla="*/ 344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5" h="405">
                  <a:moveTo>
                    <a:pt x="203" y="0"/>
                  </a:moveTo>
                  <a:cubicBezTo>
                    <a:pt x="89" y="0"/>
                    <a:pt x="0" y="89"/>
                    <a:pt x="0" y="204"/>
                  </a:cubicBezTo>
                  <a:cubicBezTo>
                    <a:pt x="0" y="317"/>
                    <a:pt x="89" y="405"/>
                    <a:pt x="201" y="405"/>
                  </a:cubicBezTo>
                  <a:cubicBezTo>
                    <a:pt x="316" y="405"/>
                    <a:pt x="405" y="316"/>
                    <a:pt x="405" y="201"/>
                  </a:cubicBezTo>
                  <a:cubicBezTo>
                    <a:pt x="405" y="88"/>
                    <a:pt x="316" y="0"/>
                    <a:pt x="203" y="0"/>
                  </a:cubicBezTo>
                  <a:close/>
                  <a:moveTo>
                    <a:pt x="203" y="344"/>
                  </a:moveTo>
                  <a:lnTo>
                    <a:pt x="203" y="344"/>
                  </a:lnTo>
                  <a:cubicBezTo>
                    <a:pt x="127" y="344"/>
                    <a:pt x="68" y="282"/>
                    <a:pt x="68" y="201"/>
                  </a:cubicBezTo>
                  <a:cubicBezTo>
                    <a:pt x="68" y="121"/>
                    <a:pt x="126" y="60"/>
                    <a:pt x="201" y="60"/>
                  </a:cubicBezTo>
                  <a:cubicBezTo>
                    <a:pt x="277" y="60"/>
                    <a:pt x="337" y="123"/>
                    <a:pt x="337" y="204"/>
                  </a:cubicBezTo>
                  <a:cubicBezTo>
                    <a:pt x="337" y="284"/>
                    <a:pt x="279" y="344"/>
                    <a:pt x="203" y="34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7" name="Freeform 9"/>
            <p:cNvSpPr>
              <a:spLocks/>
            </p:cNvSpPr>
            <p:nvPr userDrawn="1"/>
          </p:nvSpPr>
          <p:spPr bwMode="auto">
            <a:xfrm>
              <a:off x="7561264" y="5005389"/>
              <a:ext cx="85725" cy="198438"/>
            </a:xfrm>
            <a:custGeom>
              <a:avLst/>
              <a:gdLst>
                <a:gd name="T0" fmla="*/ 171 w 238"/>
                <a:gd name="T1" fmla="*/ 0 h 548"/>
                <a:gd name="T2" fmla="*/ 86 w 238"/>
                <a:gd name="T3" fmla="*/ 31 h 548"/>
                <a:gd name="T4" fmla="*/ 51 w 238"/>
                <a:gd name="T5" fmla="*/ 132 h 548"/>
                <a:gd name="T6" fmla="*/ 51 w 238"/>
                <a:gd name="T7" fmla="*/ 160 h 548"/>
                <a:gd name="T8" fmla="*/ 0 w 238"/>
                <a:gd name="T9" fmla="*/ 160 h 548"/>
                <a:gd name="T10" fmla="*/ 0 w 238"/>
                <a:gd name="T11" fmla="*/ 219 h 548"/>
                <a:gd name="T12" fmla="*/ 51 w 238"/>
                <a:gd name="T13" fmla="*/ 219 h 548"/>
                <a:gd name="T14" fmla="*/ 51 w 238"/>
                <a:gd name="T15" fmla="*/ 548 h 548"/>
                <a:gd name="T16" fmla="*/ 118 w 238"/>
                <a:gd name="T17" fmla="*/ 548 h 548"/>
                <a:gd name="T18" fmla="*/ 118 w 238"/>
                <a:gd name="T19" fmla="*/ 219 h 548"/>
                <a:gd name="T20" fmla="*/ 237 w 238"/>
                <a:gd name="T21" fmla="*/ 219 h 548"/>
                <a:gd name="T22" fmla="*/ 237 w 238"/>
                <a:gd name="T23" fmla="*/ 161 h 548"/>
                <a:gd name="T24" fmla="*/ 117 w 238"/>
                <a:gd name="T25" fmla="*/ 161 h 548"/>
                <a:gd name="T26" fmla="*/ 117 w 238"/>
                <a:gd name="T27" fmla="*/ 135 h 548"/>
                <a:gd name="T28" fmla="*/ 178 w 238"/>
                <a:gd name="T29" fmla="*/ 60 h 548"/>
                <a:gd name="T30" fmla="*/ 232 w 238"/>
                <a:gd name="T31" fmla="*/ 69 h 548"/>
                <a:gd name="T32" fmla="*/ 238 w 238"/>
                <a:gd name="T33" fmla="*/ 71 h 548"/>
                <a:gd name="T34" fmla="*/ 238 w 238"/>
                <a:gd name="T35" fmla="*/ 11 h 548"/>
                <a:gd name="T36" fmla="*/ 235 w 238"/>
                <a:gd name="T37" fmla="*/ 10 h 548"/>
                <a:gd name="T38" fmla="*/ 171 w 238"/>
                <a:gd name="T39" fmla="*/ 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38" h="548">
                  <a:moveTo>
                    <a:pt x="171" y="0"/>
                  </a:moveTo>
                  <a:cubicBezTo>
                    <a:pt x="135" y="0"/>
                    <a:pt x="106" y="11"/>
                    <a:pt x="86" y="31"/>
                  </a:cubicBezTo>
                  <a:cubicBezTo>
                    <a:pt x="63" y="54"/>
                    <a:pt x="51" y="89"/>
                    <a:pt x="51" y="132"/>
                  </a:cubicBezTo>
                  <a:lnTo>
                    <a:pt x="51" y="160"/>
                  </a:lnTo>
                  <a:lnTo>
                    <a:pt x="0" y="160"/>
                  </a:lnTo>
                  <a:lnTo>
                    <a:pt x="0" y="219"/>
                  </a:lnTo>
                  <a:lnTo>
                    <a:pt x="51" y="219"/>
                  </a:lnTo>
                  <a:lnTo>
                    <a:pt x="51" y="548"/>
                  </a:lnTo>
                  <a:lnTo>
                    <a:pt x="118" y="548"/>
                  </a:lnTo>
                  <a:lnTo>
                    <a:pt x="118" y="219"/>
                  </a:lnTo>
                  <a:lnTo>
                    <a:pt x="237" y="219"/>
                  </a:lnTo>
                  <a:lnTo>
                    <a:pt x="237" y="161"/>
                  </a:lnTo>
                  <a:lnTo>
                    <a:pt x="117" y="161"/>
                  </a:lnTo>
                  <a:lnTo>
                    <a:pt x="117" y="135"/>
                  </a:lnTo>
                  <a:cubicBezTo>
                    <a:pt x="117" y="84"/>
                    <a:pt x="137" y="60"/>
                    <a:pt x="178" y="60"/>
                  </a:cubicBezTo>
                  <a:cubicBezTo>
                    <a:pt x="196" y="60"/>
                    <a:pt x="210" y="63"/>
                    <a:pt x="232" y="69"/>
                  </a:cubicBezTo>
                  <a:lnTo>
                    <a:pt x="238" y="71"/>
                  </a:lnTo>
                  <a:lnTo>
                    <a:pt x="238" y="11"/>
                  </a:lnTo>
                  <a:lnTo>
                    <a:pt x="235" y="10"/>
                  </a:lnTo>
                  <a:cubicBezTo>
                    <a:pt x="215" y="3"/>
                    <a:pt x="197" y="0"/>
                    <a:pt x="17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8" name="Freeform 10"/>
            <p:cNvSpPr>
              <a:spLocks/>
            </p:cNvSpPr>
            <p:nvPr userDrawn="1"/>
          </p:nvSpPr>
          <p:spPr bwMode="auto">
            <a:xfrm>
              <a:off x="7773989" y="5013326"/>
              <a:ext cx="152400" cy="190500"/>
            </a:xfrm>
            <a:custGeom>
              <a:avLst/>
              <a:gdLst>
                <a:gd name="T0" fmla="*/ 353 w 421"/>
                <a:gd name="T1" fmla="*/ 228 h 523"/>
                <a:gd name="T2" fmla="*/ 68 w 421"/>
                <a:gd name="T3" fmla="*/ 228 h 523"/>
                <a:gd name="T4" fmla="*/ 68 w 421"/>
                <a:gd name="T5" fmla="*/ 0 h 523"/>
                <a:gd name="T6" fmla="*/ 0 w 421"/>
                <a:gd name="T7" fmla="*/ 0 h 523"/>
                <a:gd name="T8" fmla="*/ 0 w 421"/>
                <a:gd name="T9" fmla="*/ 523 h 523"/>
                <a:gd name="T10" fmla="*/ 68 w 421"/>
                <a:gd name="T11" fmla="*/ 523 h 523"/>
                <a:gd name="T12" fmla="*/ 68 w 421"/>
                <a:gd name="T13" fmla="*/ 292 h 523"/>
                <a:gd name="T14" fmla="*/ 353 w 421"/>
                <a:gd name="T15" fmla="*/ 292 h 523"/>
                <a:gd name="T16" fmla="*/ 353 w 421"/>
                <a:gd name="T17" fmla="*/ 523 h 523"/>
                <a:gd name="T18" fmla="*/ 421 w 421"/>
                <a:gd name="T19" fmla="*/ 523 h 523"/>
                <a:gd name="T20" fmla="*/ 421 w 421"/>
                <a:gd name="T21" fmla="*/ 0 h 523"/>
                <a:gd name="T22" fmla="*/ 353 w 421"/>
                <a:gd name="T23" fmla="*/ 0 h 523"/>
                <a:gd name="T24" fmla="*/ 353 w 421"/>
                <a:gd name="T25" fmla="*/ 228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1" h="523">
                  <a:moveTo>
                    <a:pt x="353" y="228"/>
                  </a:moveTo>
                  <a:lnTo>
                    <a:pt x="68" y="228"/>
                  </a:lnTo>
                  <a:lnTo>
                    <a:pt x="68" y="0"/>
                  </a:lnTo>
                  <a:lnTo>
                    <a:pt x="0" y="0"/>
                  </a:lnTo>
                  <a:lnTo>
                    <a:pt x="0" y="523"/>
                  </a:lnTo>
                  <a:lnTo>
                    <a:pt x="68" y="523"/>
                  </a:lnTo>
                  <a:lnTo>
                    <a:pt x="68" y="292"/>
                  </a:lnTo>
                  <a:lnTo>
                    <a:pt x="353" y="292"/>
                  </a:lnTo>
                  <a:lnTo>
                    <a:pt x="353" y="523"/>
                  </a:lnTo>
                  <a:lnTo>
                    <a:pt x="421" y="523"/>
                  </a:lnTo>
                  <a:lnTo>
                    <a:pt x="421" y="0"/>
                  </a:lnTo>
                  <a:lnTo>
                    <a:pt x="353" y="0"/>
                  </a:lnTo>
                  <a:lnTo>
                    <a:pt x="353" y="228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9" name="Freeform 11"/>
            <p:cNvSpPr>
              <a:spLocks noEditPoints="1"/>
            </p:cNvSpPr>
            <p:nvPr userDrawn="1"/>
          </p:nvSpPr>
          <p:spPr bwMode="auto">
            <a:xfrm>
              <a:off x="7970839" y="5059364"/>
              <a:ext cx="146050" cy="147638"/>
            </a:xfrm>
            <a:custGeom>
              <a:avLst/>
              <a:gdLst>
                <a:gd name="T0" fmla="*/ 202 w 404"/>
                <a:gd name="T1" fmla="*/ 0 h 405"/>
                <a:gd name="T2" fmla="*/ 0 w 404"/>
                <a:gd name="T3" fmla="*/ 204 h 405"/>
                <a:gd name="T4" fmla="*/ 201 w 404"/>
                <a:gd name="T5" fmla="*/ 405 h 405"/>
                <a:gd name="T6" fmla="*/ 404 w 404"/>
                <a:gd name="T7" fmla="*/ 201 h 405"/>
                <a:gd name="T8" fmla="*/ 202 w 404"/>
                <a:gd name="T9" fmla="*/ 0 h 405"/>
                <a:gd name="T10" fmla="*/ 202 w 404"/>
                <a:gd name="T11" fmla="*/ 344 h 405"/>
                <a:gd name="T12" fmla="*/ 202 w 404"/>
                <a:gd name="T13" fmla="*/ 344 h 405"/>
                <a:gd name="T14" fmla="*/ 68 w 404"/>
                <a:gd name="T15" fmla="*/ 201 h 405"/>
                <a:gd name="T16" fmla="*/ 201 w 404"/>
                <a:gd name="T17" fmla="*/ 60 h 405"/>
                <a:gd name="T18" fmla="*/ 336 w 404"/>
                <a:gd name="T19" fmla="*/ 204 h 405"/>
                <a:gd name="T20" fmla="*/ 202 w 404"/>
                <a:gd name="T21" fmla="*/ 344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4" h="405">
                  <a:moveTo>
                    <a:pt x="202" y="0"/>
                  </a:moveTo>
                  <a:cubicBezTo>
                    <a:pt x="89" y="0"/>
                    <a:pt x="0" y="89"/>
                    <a:pt x="0" y="204"/>
                  </a:cubicBezTo>
                  <a:cubicBezTo>
                    <a:pt x="0" y="317"/>
                    <a:pt x="88" y="405"/>
                    <a:pt x="201" y="405"/>
                  </a:cubicBezTo>
                  <a:cubicBezTo>
                    <a:pt x="315" y="405"/>
                    <a:pt x="404" y="316"/>
                    <a:pt x="404" y="201"/>
                  </a:cubicBezTo>
                  <a:cubicBezTo>
                    <a:pt x="404" y="88"/>
                    <a:pt x="316" y="0"/>
                    <a:pt x="202" y="0"/>
                  </a:cubicBezTo>
                  <a:close/>
                  <a:moveTo>
                    <a:pt x="202" y="344"/>
                  </a:moveTo>
                  <a:lnTo>
                    <a:pt x="202" y="344"/>
                  </a:lnTo>
                  <a:cubicBezTo>
                    <a:pt x="127" y="344"/>
                    <a:pt x="68" y="282"/>
                    <a:pt x="68" y="201"/>
                  </a:cubicBezTo>
                  <a:cubicBezTo>
                    <a:pt x="68" y="121"/>
                    <a:pt x="125" y="60"/>
                    <a:pt x="201" y="60"/>
                  </a:cubicBezTo>
                  <a:cubicBezTo>
                    <a:pt x="277" y="60"/>
                    <a:pt x="336" y="123"/>
                    <a:pt x="336" y="204"/>
                  </a:cubicBezTo>
                  <a:cubicBezTo>
                    <a:pt x="336" y="284"/>
                    <a:pt x="279" y="344"/>
                    <a:pt x="202" y="34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0" name="Freeform 12"/>
            <p:cNvSpPr>
              <a:spLocks/>
            </p:cNvSpPr>
            <p:nvPr userDrawn="1"/>
          </p:nvSpPr>
          <p:spPr bwMode="auto">
            <a:xfrm>
              <a:off x="8159751" y="5059364"/>
              <a:ext cx="211138" cy="144463"/>
            </a:xfrm>
            <a:custGeom>
              <a:avLst/>
              <a:gdLst>
                <a:gd name="T0" fmla="*/ 438 w 583"/>
                <a:gd name="T1" fmla="*/ 0 h 397"/>
                <a:gd name="T2" fmla="*/ 305 w 583"/>
                <a:gd name="T3" fmla="*/ 70 h 397"/>
                <a:gd name="T4" fmla="*/ 183 w 583"/>
                <a:gd name="T5" fmla="*/ 0 h 397"/>
                <a:gd name="T6" fmla="*/ 66 w 583"/>
                <a:gd name="T7" fmla="*/ 60 h 397"/>
                <a:gd name="T8" fmla="*/ 66 w 583"/>
                <a:gd name="T9" fmla="*/ 8 h 397"/>
                <a:gd name="T10" fmla="*/ 0 w 583"/>
                <a:gd name="T11" fmla="*/ 8 h 397"/>
                <a:gd name="T12" fmla="*/ 0 w 583"/>
                <a:gd name="T13" fmla="*/ 397 h 397"/>
                <a:gd name="T14" fmla="*/ 66 w 583"/>
                <a:gd name="T15" fmla="*/ 397 h 397"/>
                <a:gd name="T16" fmla="*/ 66 w 583"/>
                <a:gd name="T17" fmla="*/ 176 h 397"/>
                <a:gd name="T18" fmla="*/ 166 w 583"/>
                <a:gd name="T19" fmla="*/ 62 h 397"/>
                <a:gd name="T20" fmla="*/ 258 w 583"/>
                <a:gd name="T21" fmla="*/ 169 h 397"/>
                <a:gd name="T22" fmla="*/ 258 w 583"/>
                <a:gd name="T23" fmla="*/ 397 h 397"/>
                <a:gd name="T24" fmla="*/ 324 w 583"/>
                <a:gd name="T25" fmla="*/ 397 h 397"/>
                <a:gd name="T26" fmla="*/ 324 w 583"/>
                <a:gd name="T27" fmla="*/ 174 h 397"/>
                <a:gd name="T28" fmla="*/ 424 w 583"/>
                <a:gd name="T29" fmla="*/ 62 h 397"/>
                <a:gd name="T30" fmla="*/ 517 w 583"/>
                <a:gd name="T31" fmla="*/ 171 h 397"/>
                <a:gd name="T32" fmla="*/ 517 w 583"/>
                <a:gd name="T33" fmla="*/ 397 h 397"/>
                <a:gd name="T34" fmla="*/ 583 w 583"/>
                <a:gd name="T35" fmla="*/ 397 h 397"/>
                <a:gd name="T36" fmla="*/ 583 w 583"/>
                <a:gd name="T37" fmla="*/ 157 h 397"/>
                <a:gd name="T38" fmla="*/ 438 w 583"/>
                <a:gd name="T39" fmla="*/ 0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83" h="397">
                  <a:moveTo>
                    <a:pt x="438" y="0"/>
                  </a:moveTo>
                  <a:cubicBezTo>
                    <a:pt x="382" y="0"/>
                    <a:pt x="339" y="23"/>
                    <a:pt x="305" y="70"/>
                  </a:cubicBezTo>
                  <a:cubicBezTo>
                    <a:pt x="280" y="25"/>
                    <a:pt x="237" y="0"/>
                    <a:pt x="183" y="0"/>
                  </a:cubicBezTo>
                  <a:cubicBezTo>
                    <a:pt x="124" y="0"/>
                    <a:pt x="89" y="30"/>
                    <a:pt x="66" y="60"/>
                  </a:cubicBezTo>
                  <a:lnTo>
                    <a:pt x="66" y="8"/>
                  </a:lnTo>
                  <a:lnTo>
                    <a:pt x="0" y="8"/>
                  </a:lnTo>
                  <a:lnTo>
                    <a:pt x="0" y="397"/>
                  </a:lnTo>
                  <a:lnTo>
                    <a:pt x="66" y="397"/>
                  </a:lnTo>
                  <a:lnTo>
                    <a:pt x="66" y="176"/>
                  </a:lnTo>
                  <a:cubicBezTo>
                    <a:pt x="66" y="110"/>
                    <a:pt x="109" y="62"/>
                    <a:pt x="166" y="62"/>
                  </a:cubicBezTo>
                  <a:cubicBezTo>
                    <a:pt x="224" y="62"/>
                    <a:pt x="258" y="102"/>
                    <a:pt x="258" y="169"/>
                  </a:cubicBezTo>
                  <a:lnTo>
                    <a:pt x="258" y="397"/>
                  </a:lnTo>
                  <a:lnTo>
                    <a:pt x="324" y="397"/>
                  </a:lnTo>
                  <a:lnTo>
                    <a:pt x="324" y="174"/>
                  </a:lnTo>
                  <a:cubicBezTo>
                    <a:pt x="324" y="96"/>
                    <a:pt x="374" y="62"/>
                    <a:pt x="424" y="62"/>
                  </a:cubicBezTo>
                  <a:cubicBezTo>
                    <a:pt x="483" y="62"/>
                    <a:pt x="517" y="101"/>
                    <a:pt x="517" y="171"/>
                  </a:cubicBezTo>
                  <a:lnTo>
                    <a:pt x="517" y="397"/>
                  </a:lnTo>
                  <a:lnTo>
                    <a:pt x="583" y="397"/>
                  </a:lnTo>
                  <a:lnTo>
                    <a:pt x="583" y="157"/>
                  </a:lnTo>
                  <a:cubicBezTo>
                    <a:pt x="583" y="60"/>
                    <a:pt x="528" y="0"/>
                    <a:pt x="43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1" name="Freeform 13"/>
            <p:cNvSpPr>
              <a:spLocks noEditPoints="1"/>
            </p:cNvSpPr>
            <p:nvPr userDrawn="1"/>
          </p:nvSpPr>
          <p:spPr bwMode="auto">
            <a:xfrm>
              <a:off x="8410576" y="5059364"/>
              <a:ext cx="133350" cy="147638"/>
            </a:xfrm>
            <a:custGeom>
              <a:avLst/>
              <a:gdLst>
                <a:gd name="T0" fmla="*/ 186 w 368"/>
                <a:gd name="T1" fmla="*/ 0 h 405"/>
                <a:gd name="T2" fmla="*/ 0 w 368"/>
                <a:gd name="T3" fmla="*/ 203 h 405"/>
                <a:gd name="T4" fmla="*/ 194 w 368"/>
                <a:gd name="T5" fmla="*/ 405 h 405"/>
                <a:gd name="T6" fmla="*/ 353 w 368"/>
                <a:gd name="T7" fmla="*/ 333 h 405"/>
                <a:gd name="T8" fmla="*/ 357 w 368"/>
                <a:gd name="T9" fmla="*/ 329 h 405"/>
                <a:gd name="T10" fmla="*/ 314 w 368"/>
                <a:gd name="T11" fmla="*/ 291 h 405"/>
                <a:gd name="T12" fmla="*/ 311 w 368"/>
                <a:gd name="T13" fmla="*/ 294 h 405"/>
                <a:gd name="T14" fmla="*/ 195 w 368"/>
                <a:gd name="T15" fmla="*/ 346 h 405"/>
                <a:gd name="T16" fmla="*/ 68 w 368"/>
                <a:gd name="T17" fmla="*/ 231 h 405"/>
                <a:gd name="T18" fmla="*/ 367 w 368"/>
                <a:gd name="T19" fmla="*/ 231 h 405"/>
                <a:gd name="T20" fmla="*/ 367 w 368"/>
                <a:gd name="T21" fmla="*/ 226 h 405"/>
                <a:gd name="T22" fmla="*/ 368 w 368"/>
                <a:gd name="T23" fmla="*/ 206 h 405"/>
                <a:gd name="T24" fmla="*/ 186 w 368"/>
                <a:gd name="T25" fmla="*/ 0 h 405"/>
                <a:gd name="T26" fmla="*/ 185 w 368"/>
                <a:gd name="T27" fmla="*/ 58 h 405"/>
                <a:gd name="T28" fmla="*/ 185 w 368"/>
                <a:gd name="T29" fmla="*/ 58 h 405"/>
                <a:gd name="T30" fmla="*/ 300 w 368"/>
                <a:gd name="T31" fmla="*/ 175 h 405"/>
                <a:gd name="T32" fmla="*/ 68 w 368"/>
                <a:gd name="T33" fmla="*/ 175 h 405"/>
                <a:gd name="T34" fmla="*/ 185 w 368"/>
                <a:gd name="T35" fmla="*/ 58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8" h="405">
                  <a:moveTo>
                    <a:pt x="186" y="0"/>
                  </a:moveTo>
                  <a:cubicBezTo>
                    <a:pt x="80" y="0"/>
                    <a:pt x="0" y="87"/>
                    <a:pt x="0" y="203"/>
                  </a:cubicBezTo>
                  <a:cubicBezTo>
                    <a:pt x="0" y="318"/>
                    <a:pt x="83" y="405"/>
                    <a:pt x="194" y="405"/>
                  </a:cubicBezTo>
                  <a:cubicBezTo>
                    <a:pt x="259" y="405"/>
                    <a:pt x="308" y="383"/>
                    <a:pt x="353" y="333"/>
                  </a:cubicBezTo>
                  <a:lnTo>
                    <a:pt x="357" y="329"/>
                  </a:lnTo>
                  <a:lnTo>
                    <a:pt x="314" y="291"/>
                  </a:lnTo>
                  <a:lnTo>
                    <a:pt x="311" y="294"/>
                  </a:lnTo>
                  <a:cubicBezTo>
                    <a:pt x="277" y="329"/>
                    <a:pt x="240" y="346"/>
                    <a:pt x="195" y="346"/>
                  </a:cubicBezTo>
                  <a:cubicBezTo>
                    <a:pt x="128" y="346"/>
                    <a:pt x="77" y="300"/>
                    <a:pt x="68" y="231"/>
                  </a:cubicBezTo>
                  <a:lnTo>
                    <a:pt x="367" y="231"/>
                  </a:lnTo>
                  <a:lnTo>
                    <a:pt x="367" y="226"/>
                  </a:lnTo>
                  <a:cubicBezTo>
                    <a:pt x="368" y="217"/>
                    <a:pt x="368" y="211"/>
                    <a:pt x="368" y="206"/>
                  </a:cubicBezTo>
                  <a:cubicBezTo>
                    <a:pt x="368" y="83"/>
                    <a:pt x="295" y="0"/>
                    <a:pt x="186" y="0"/>
                  </a:cubicBezTo>
                  <a:close/>
                  <a:moveTo>
                    <a:pt x="185" y="58"/>
                  </a:moveTo>
                  <a:lnTo>
                    <a:pt x="185" y="58"/>
                  </a:lnTo>
                  <a:cubicBezTo>
                    <a:pt x="259" y="58"/>
                    <a:pt x="293" y="117"/>
                    <a:pt x="300" y="175"/>
                  </a:cubicBezTo>
                  <a:lnTo>
                    <a:pt x="68" y="175"/>
                  </a:lnTo>
                  <a:cubicBezTo>
                    <a:pt x="78" y="106"/>
                    <a:pt x="125" y="58"/>
                    <a:pt x="185" y="5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2" name="Freeform 14"/>
            <p:cNvSpPr>
              <a:spLocks/>
            </p:cNvSpPr>
            <p:nvPr userDrawn="1"/>
          </p:nvSpPr>
          <p:spPr bwMode="auto">
            <a:xfrm>
              <a:off x="8675689" y="5013326"/>
              <a:ext cx="180975" cy="190500"/>
            </a:xfrm>
            <a:custGeom>
              <a:avLst/>
              <a:gdLst>
                <a:gd name="T0" fmla="*/ 250 w 500"/>
                <a:gd name="T1" fmla="*/ 275 h 523"/>
                <a:gd name="T2" fmla="*/ 63 w 500"/>
                <a:gd name="T3" fmla="*/ 0 h 523"/>
                <a:gd name="T4" fmla="*/ 0 w 500"/>
                <a:gd name="T5" fmla="*/ 0 h 523"/>
                <a:gd name="T6" fmla="*/ 0 w 500"/>
                <a:gd name="T7" fmla="*/ 523 h 523"/>
                <a:gd name="T8" fmla="*/ 66 w 500"/>
                <a:gd name="T9" fmla="*/ 523 h 523"/>
                <a:gd name="T10" fmla="*/ 66 w 500"/>
                <a:gd name="T11" fmla="*/ 120 h 523"/>
                <a:gd name="T12" fmla="*/ 247 w 500"/>
                <a:gd name="T13" fmla="*/ 382 h 523"/>
                <a:gd name="T14" fmla="*/ 253 w 500"/>
                <a:gd name="T15" fmla="*/ 382 h 523"/>
                <a:gd name="T16" fmla="*/ 432 w 500"/>
                <a:gd name="T17" fmla="*/ 120 h 523"/>
                <a:gd name="T18" fmla="*/ 432 w 500"/>
                <a:gd name="T19" fmla="*/ 523 h 523"/>
                <a:gd name="T20" fmla="*/ 500 w 500"/>
                <a:gd name="T21" fmla="*/ 523 h 523"/>
                <a:gd name="T22" fmla="*/ 500 w 500"/>
                <a:gd name="T23" fmla="*/ 0 h 523"/>
                <a:gd name="T24" fmla="*/ 432 w 500"/>
                <a:gd name="T25" fmla="*/ 3 h 523"/>
                <a:gd name="T26" fmla="*/ 250 w 500"/>
                <a:gd name="T27" fmla="*/ 275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00" h="523">
                  <a:moveTo>
                    <a:pt x="250" y="275"/>
                  </a:moveTo>
                  <a:lnTo>
                    <a:pt x="63" y="0"/>
                  </a:lnTo>
                  <a:lnTo>
                    <a:pt x="0" y="0"/>
                  </a:lnTo>
                  <a:lnTo>
                    <a:pt x="0" y="523"/>
                  </a:lnTo>
                  <a:lnTo>
                    <a:pt x="66" y="523"/>
                  </a:lnTo>
                  <a:lnTo>
                    <a:pt x="66" y="120"/>
                  </a:lnTo>
                  <a:lnTo>
                    <a:pt x="247" y="382"/>
                  </a:lnTo>
                  <a:lnTo>
                    <a:pt x="253" y="382"/>
                  </a:lnTo>
                  <a:lnTo>
                    <a:pt x="432" y="120"/>
                  </a:lnTo>
                  <a:lnTo>
                    <a:pt x="432" y="523"/>
                  </a:lnTo>
                  <a:lnTo>
                    <a:pt x="500" y="523"/>
                  </a:lnTo>
                  <a:lnTo>
                    <a:pt x="500" y="0"/>
                  </a:lnTo>
                  <a:lnTo>
                    <a:pt x="432" y="3"/>
                  </a:lnTo>
                  <a:lnTo>
                    <a:pt x="250" y="275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3" name="Freeform 15"/>
            <p:cNvSpPr>
              <a:spLocks noEditPoints="1"/>
            </p:cNvSpPr>
            <p:nvPr userDrawn="1"/>
          </p:nvSpPr>
          <p:spPr bwMode="auto">
            <a:xfrm>
              <a:off x="8901114" y="5059364"/>
              <a:ext cx="133350" cy="147638"/>
            </a:xfrm>
            <a:custGeom>
              <a:avLst/>
              <a:gdLst>
                <a:gd name="T0" fmla="*/ 187 w 369"/>
                <a:gd name="T1" fmla="*/ 0 h 405"/>
                <a:gd name="T2" fmla="*/ 0 w 369"/>
                <a:gd name="T3" fmla="*/ 203 h 405"/>
                <a:gd name="T4" fmla="*/ 194 w 369"/>
                <a:gd name="T5" fmla="*/ 405 h 405"/>
                <a:gd name="T6" fmla="*/ 354 w 369"/>
                <a:gd name="T7" fmla="*/ 333 h 405"/>
                <a:gd name="T8" fmla="*/ 358 w 369"/>
                <a:gd name="T9" fmla="*/ 329 h 405"/>
                <a:gd name="T10" fmla="*/ 315 w 369"/>
                <a:gd name="T11" fmla="*/ 291 h 405"/>
                <a:gd name="T12" fmla="*/ 311 w 369"/>
                <a:gd name="T13" fmla="*/ 294 h 405"/>
                <a:gd name="T14" fmla="*/ 196 w 369"/>
                <a:gd name="T15" fmla="*/ 346 h 405"/>
                <a:gd name="T16" fmla="*/ 69 w 369"/>
                <a:gd name="T17" fmla="*/ 231 h 405"/>
                <a:gd name="T18" fmla="*/ 367 w 369"/>
                <a:gd name="T19" fmla="*/ 231 h 405"/>
                <a:gd name="T20" fmla="*/ 368 w 369"/>
                <a:gd name="T21" fmla="*/ 226 h 405"/>
                <a:gd name="T22" fmla="*/ 369 w 369"/>
                <a:gd name="T23" fmla="*/ 206 h 405"/>
                <a:gd name="T24" fmla="*/ 187 w 369"/>
                <a:gd name="T25" fmla="*/ 0 h 405"/>
                <a:gd name="T26" fmla="*/ 186 w 369"/>
                <a:gd name="T27" fmla="*/ 58 h 405"/>
                <a:gd name="T28" fmla="*/ 186 w 369"/>
                <a:gd name="T29" fmla="*/ 58 h 405"/>
                <a:gd name="T30" fmla="*/ 300 w 369"/>
                <a:gd name="T31" fmla="*/ 175 h 405"/>
                <a:gd name="T32" fmla="*/ 69 w 369"/>
                <a:gd name="T33" fmla="*/ 175 h 405"/>
                <a:gd name="T34" fmla="*/ 186 w 369"/>
                <a:gd name="T35" fmla="*/ 58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9" h="405">
                  <a:moveTo>
                    <a:pt x="187" y="0"/>
                  </a:moveTo>
                  <a:cubicBezTo>
                    <a:pt x="81" y="0"/>
                    <a:pt x="0" y="87"/>
                    <a:pt x="0" y="203"/>
                  </a:cubicBezTo>
                  <a:cubicBezTo>
                    <a:pt x="0" y="318"/>
                    <a:pt x="84" y="405"/>
                    <a:pt x="194" y="405"/>
                  </a:cubicBezTo>
                  <a:cubicBezTo>
                    <a:pt x="260" y="405"/>
                    <a:pt x="309" y="383"/>
                    <a:pt x="354" y="333"/>
                  </a:cubicBezTo>
                  <a:lnTo>
                    <a:pt x="358" y="329"/>
                  </a:lnTo>
                  <a:lnTo>
                    <a:pt x="315" y="291"/>
                  </a:lnTo>
                  <a:lnTo>
                    <a:pt x="311" y="294"/>
                  </a:lnTo>
                  <a:cubicBezTo>
                    <a:pt x="278" y="329"/>
                    <a:pt x="241" y="346"/>
                    <a:pt x="196" y="346"/>
                  </a:cubicBezTo>
                  <a:cubicBezTo>
                    <a:pt x="128" y="346"/>
                    <a:pt x="78" y="300"/>
                    <a:pt x="69" y="231"/>
                  </a:cubicBezTo>
                  <a:lnTo>
                    <a:pt x="367" y="231"/>
                  </a:lnTo>
                  <a:lnTo>
                    <a:pt x="368" y="226"/>
                  </a:lnTo>
                  <a:cubicBezTo>
                    <a:pt x="369" y="217"/>
                    <a:pt x="369" y="211"/>
                    <a:pt x="369" y="206"/>
                  </a:cubicBezTo>
                  <a:cubicBezTo>
                    <a:pt x="369" y="83"/>
                    <a:pt x="296" y="0"/>
                    <a:pt x="187" y="0"/>
                  </a:cubicBezTo>
                  <a:close/>
                  <a:moveTo>
                    <a:pt x="186" y="58"/>
                  </a:moveTo>
                  <a:lnTo>
                    <a:pt x="186" y="58"/>
                  </a:lnTo>
                  <a:cubicBezTo>
                    <a:pt x="260" y="58"/>
                    <a:pt x="293" y="117"/>
                    <a:pt x="300" y="175"/>
                  </a:cubicBezTo>
                  <a:lnTo>
                    <a:pt x="69" y="175"/>
                  </a:lnTo>
                  <a:cubicBezTo>
                    <a:pt x="79" y="106"/>
                    <a:pt x="126" y="58"/>
                    <a:pt x="186" y="5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4" name="Freeform 16"/>
            <p:cNvSpPr>
              <a:spLocks noEditPoints="1"/>
            </p:cNvSpPr>
            <p:nvPr userDrawn="1"/>
          </p:nvSpPr>
          <p:spPr bwMode="auto">
            <a:xfrm>
              <a:off x="9067801" y="5005389"/>
              <a:ext cx="141288" cy="201613"/>
            </a:xfrm>
            <a:custGeom>
              <a:avLst/>
              <a:gdLst>
                <a:gd name="T0" fmla="*/ 325 w 392"/>
                <a:gd name="T1" fmla="*/ 218 h 553"/>
                <a:gd name="T2" fmla="*/ 186 w 392"/>
                <a:gd name="T3" fmla="*/ 148 h 553"/>
                <a:gd name="T4" fmla="*/ 0 w 392"/>
                <a:gd name="T5" fmla="*/ 351 h 553"/>
                <a:gd name="T6" fmla="*/ 186 w 392"/>
                <a:gd name="T7" fmla="*/ 553 h 553"/>
                <a:gd name="T8" fmla="*/ 325 w 392"/>
                <a:gd name="T9" fmla="*/ 480 h 553"/>
                <a:gd name="T10" fmla="*/ 325 w 392"/>
                <a:gd name="T11" fmla="*/ 545 h 553"/>
                <a:gd name="T12" fmla="*/ 392 w 392"/>
                <a:gd name="T13" fmla="*/ 545 h 553"/>
                <a:gd name="T14" fmla="*/ 392 w 392"/>
                <a:gd name="T15" fmla="*/ 0 h 553"/>
                <a:gd name="T16" fmla="*/ 325 w 392"/>
                <a:gd name="T17" fmla="*/ 0 h 553"/>
                <a:gd name="T18" fmla="*/ 325 w 392"/>
                <a:gd name="T19" fmla="*/ 218 h 553"/>
                <a:gd name="T20" fmla="*/ 196 w 392"/>
                <a:gd name="T21" fmla="*/ 492 h 553"/>
                <a:gd name="T22" fmla="*/ 196 w 392"/>
                <a:gd name="T23" fmla="*/ 492 h 553"/>
                <a:gd name="T24" fmla="*/ 68 w 392"/>
                <a:gd name="T25" fmla="*/ 349 h 553"/>
                <a:gd name="T26" fmla="*/ 196 w 392"/>
                <a:gd name="T27" fmla="*/ 209 h 553"/>
                <a:gd name="T28" fmla="*/ 328 w 392"/>
                <a:gd name="T29" fmla="*/ 351 h 553"/>
                <a:gd name="T30" fmla="*/ 196 w 392"/>
                <a:gd name="T31" fmla="*/ 492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2" h="553">
                  <a:moveTo>
                    <a:pt x="325" y="218"/>
                  </a:moveTo>
                  <a:cubicBezTo>
                    <a:pt x="289" y="172"/>
                    <a:pt x="242" y="148"/>
                    <a:pt x="186" y="148"/>
                  </a:cubicBezTo>
                  <a:cubicBezTo>
                    <a:pt x="96" y="148"/>
                    <a:pt x="0" y="219"/>
                    <a:pt x="0" y="351"/>
                  </a:cubicBezTo>
                  <a:cubicBezTo>
                    <a:pt x="0" y="482"/>
                    <a:pt x="96" y="553"/>
                    <a:pt x="186" y="553"/>
                  </a:cubicBezTo>
                  <a:cubicBezTo>
                    <a:pt x="242" y="553"/>
                    <a:pt x="288" y="529"/>
                    <a:pt x="325" y="480"/>
                  </a:cubicBezTo>
                  <a:lnTo>
                    <a:pt x="325" y="545"/>
                  </a:lnTo>
                  <a:lnTo>
                    <a:pt x="392" y="545"/>
                  </a:lnTo>
                  <a:lnTo>
                    <a:pt x="392" y="0"/>
                  </a:lnTo>
                  <a:lnTo>
                    <a:pt x="325" y="0"/>
                  </a:lnTo>
                  <a:lnTo>
                    <a:pt x="325" y="218"/>
                  </a:lnTo>
                  <a:close/>
                  <a:moveTo>
                    <a:pt x="196" y="492"/>
                  </a:moveTo>
                  <a:lnTo>
                    <a:pt x="196" y="492"/>
                  </a:lnTo>
                  <a:cubicBezTo>
                    <a:pt x="122" y="492"/>
                    <a:pt x="68" y="432"/>
                    <a:pt x="68" y="349"/>
                  </a:cubicBezTo>
                  <a:cubicBezTo>
                    <a:pt x="68" y="267"/>
                    <a:pt x="121" y="209"/>
                    <a:pt x="196" y="209"/>
                  </a:cubicBezTo>
                  <a:cubicBezTo>
                    <a:pt x="261" y="209"/>
                    <a:pt x="328" y="261"/>
                    <a:pt x="328" y="351"/>
                  </a:cubicBezTo>
                  <a:cubicBezTo>
                    <a:pt x="328" y="438"/>
                    <a:pt x="259" y="492"/>
                    <a:pt x="196" y="49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5" name="Rectangle 17"/>
            <p:cNvSpPr>
              <a:spLocks noChangeArrowheads="1"/>
            </p:cNvSpPr>
            <p:nvPr userDrawn="1"/>
          </p:nvSpPr>
          <p:spPr bwMode="auto">
            <a:xfrm>
              <a:off x="9259889" y="5010151"/>
              <a:ext cx="26988" cy="254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6" name="Rectangle 18"/>
            <p:cNvSpPr>
              <a:spLocks noChangeArrowheads="1"/>
            </p:cNvSpPr>
            <p:nvPr userDrawn="1"/>
          </p:nvSpPr>
          <p:spPr bwMode="auto">
            <a:xfrm>
              <a:off x="9261476" y="5062539"/>
              <a:ext cx="23813" cy="14128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7" name="Freeform 19"/>
            <p:cNvSpPr>
              <a:spLocks noEditPoints="1"/>
            </p:cNvSpPr>
            <p:nvPr userDrawn="1"/>
          </p:nvSpPr>
          <p:spPr bwMode="auto">
            <a:xfrm>
              <a:off x="9328151" y="5060951"/>
              <a:ext cx="123825" cy="146050"/>
            </a:xfrm>
            <a:custGeom>
              <a:avLst/>
              <a:gdLst>
                <a:gd name="T0" fmla="*/ 302 w 343"/>
                <a:gd name="T1" fmla="*/ 43 h 403"/>
                <a:gd name="T2" fmla="*/ 176 w 343"/>
                <a:gd name="T3" fmla="*/ 0 h 403"/>
                <a:gd name="T4" fmla="*/ 37 w 343"/>
                <a:gd name="T5" fmla="*/ 33 h 403"/>
                <a:gd name="T6" fmla="*/ 32 w 343"/>
                <a:gd name="T7" fmla="*/ 35 h 403"/>
                <a:gd name="T8" fmla="*/ 53 w 343"/>
                <a:gd name="T9" fmla="*/ 91 h 403"/>
                <a:gd name="T10" fmla="*/ 58 w 343"/>
                <a:gd name="T11" fmla="*/ 88 h 403"/>
                <a:gd name="T12" fmla="*/ 170 w 343"/>
                <a:gd name="T13" fmla="*/ 62 h 403"/>
                <a:gd name="T14" fmla="*/ 277 w 343"/>
                <a:gd name="T15" fmla="*/ 159 h 403"/>
                <a:gd name="T16" fmla="*/ 277 w 343"/>
                <a:gd name="T17" fmla="*/ 164 h 403"/>
                <a:gd name="T18" fmla="*/ 167 w 343"/>
                <a:gd name="T19" fmla="*/ 149 h 403"/>
                <a:gd name="T20" fmla="*/ 0 w 343"/>
                <a:gd name="T21" fmla="*/ 280 h 403"/>
                <a:gd name="T22" fmla="*/ 146 w 343"/>
                <a:gd name="T23" fmla="*/ 403 h 403"/>
                <a:gd name="T24" fmla="*/ 277 w 343"/>
                <a:gd name="T25" fmla="*/ 347 h 403"/>
                <a:gd name="T26" fmla="*/ 277 w 343"/>
                <a:gd name="T27" fmla="*/ 395 h 403"/>
                <a:gd name="T28" fmla="*/ 343 w 343"/>
                <a:gd name="T29" fmla="*/ 395 h 403"/>
                <a:gd name="T30" fmla="*/ 343 w 343"/>
                <a:gd name="T31" fmla="*/ 158 h 403"/>
                <a:gd name="T32" fmla="*/ 302 w 343"/>
                <a:gd name="T33" fmla="*/ 43 h 403"/>
                <a:gd name="T34" fmla="*/ 278 w 343"/>
                <a:gd name="T35" fmla="*/ 219 h 403"/>
                <a:gd name="T36" fmla="*/ 278 w 343"/>
                <a:gd name="T37" fmla="*/ 219 h 403"/>
                <a:gd name="T38" fmla="*/ 278 w 343"/>
                <a:gd name="T39" fmla="*/ 251 h 403"/>
                <a:gd name="T40" fmla="*/ 157 w 343"/>
                <a:gd name="T41" fmla="*/ 347 h 403"/>
                <a:gd name="T42" fmla="*/ 67 w 343"/>
                <a:gd name="T43" fmla="*/ 275 h 403"/>
                <a:gd name="T44" fmla="*/ 173 w 343"/>
                <a:gd name="T45" fmla="*/ 204 h 403"/>
                <a:gd name="T46" fmla="*/ 278 w 343"/>
                <a:gd name="T47" fmla="*/ 219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43" h="403">
                  <a:moveTo>
                    <a:pt x="302" y="43"/>
                  </a:moveTo>
                  <a:cubicBezTo>
                    <a:pt x="274" y="15"/>
                    <a:pt x="230" y="0"/>
                    <a:pt x="176" y="0"/>
                  </a:cubicBezTo>
                  <a:cubicBezTo>
                    <a:pt x="116" y="0"/>
                    <a:pt x="74" y="16"/>
                    <a:pt x="37" y="33"/>
                  </a:cubicBezTo>
                  <a:lnTo>
                    <a:pt x="32" y="35"/>
                  </a:lnTo>
                  <a:lnTo>
                    <a:pt x="53" y="91"/>
                  </a:lnTo>
                  <a:lnTo>
                    <a:pt x="58" y="88"/>
                  </a:lnTo>
                  <a:cubicBezTo>
                    <a:pt x="98" y="70"/>
                    <a:pt x="132" y="62"/>
                    <a:pt x="170" y="62"/>
                  </a:cubicBezTo>
                  <a:cubicBezTo>
                    <a:pt x="240" y="62"/>
                    <a:pt x="277" y="95"/>
                    <a:pt x="277" y="159"/>
                  </a:cubicBezTo>
                  <a:lnTo>
                    <a:pt x="277" y="164"/>
                  </a:lnTo>
                  <a:cubicBezTo>
                    <a:pt x="249" y="156"/>
                    <a:pt x="215" y="149"/>
                    <a:pt x="167" y="149"/>
                  </a:cubicBezTo>
                  <a:cubicBezTo>
                    <a:pt x="62" y="149"/>
                    <a:pt x="0" y="198"/>
                    <a:pt x="0" y="280"/>
                  </a:cubicBezTo>
                  <a:cubicBezTo>
                    <a:pt x="0" y="361"/>
                    <a:pt x="73" y="403"/>
                    <a:pt x="146" y="403"/>
                  </a:cubicBezTo>
                  <a:cubicBezTo>
                    <a:pt x="210" y="403"/>
                    <a:pt x="252" y="375"/>
                    <a:pt x="277" y="347"/>
                  </a:cubicBezTo>
                  <a:lnTo>
                    <a:pt x="277" y="395"/>
                  </a:lnTo>
                  <a:lnTo>
                    <a:pt x="343" y="395"/>
                  </a:lnTo>
                  <a:lnTo>
                    <a:pt x="343" y="158"/>
                  </a:lnTo>
                  <a:cubicBezTo>
                    <a:pt x="343" y="109"/>
                    <a:pt x="330" y="71"/>
                    <a:pt x="302" y="43"/>
                  </a:cubicBezTo>
                  <a:close/>
                  <a:moveTo>
                    <a:pt x="278" y="219"/>
                  </a:moveTo>
                  <a:lnTo>
                    <a:pt x="278" y="219"/>
                  </a:lnTo>
                  <a:lnTo>
                    <a:pt x="278" y="251"/>
                  </a:lnTo>
                  <a:cubicBezTo>
                    <a:pt x="278" y="305"/>
                    <a:pt x="226" y="347"/>
                    <a:pt x="157" y="347"/>
                  </a:cubicBezTo>
                  <a:cubicBezTo>
                    <a:pt x="114" y="347"/>
                    <a:pt x="67" y="325"/>
                    <a:pt x="67" y="275"/>
                  </a:cubicBezTo>
                  <a:cubicBezTo>
                    <a:pt x="67" y="232"/>
                    <a:pt x="108" y="204"/>
                    <a:pt x="173" y="204"/>
                  </a:cubicBezTo>
                  <a:cubicBezTo>
                    <a:pt x="218" y="204"/>
                    <a:pt x="254" y="213"/>
                    <a:pt x="278" y="2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8" name="Freeform 20"/>
            <p:cNvSpPr>
              <a:spLocks/>
            </p:cNvSpPr>
            <p:nvPr userDrawn="1"/>
          </p:nvSpPr>
          <p:spPr bwMode="auto">
            <a:xfrm>
              <a:off x="8548689" y="4556126"/>
              <a:ext cx="241300" cy="314325"/>
            </a:xfrm>
            <a:custGeom>
              <a:avLst/>
              <a:gdLst>
                <a:gd name="T0" fmla="*/ 398 w 666"/>
                <a:gd name="T1" fmla="*/ 351 h 867"/>
                <a:gd name="T2" fmla="*/ 217 w 666"/>
                <a:gd name="T3" fmla="*/ 240 h 867"/>
                <a:gd name="T4" fmla="*/ 217 w 666"/>
                <a:gd name="T5" fmla="*/ 238 h 867"/>
                <a:gd name="T6" fmla="*/ 325 w 666"/>
                <a:gd name="T7" fmla="*/ 164 h 867"/>
                <a:gd name="T8" fmla="*/ 489 w 666"/>
                <a:gd name="T9" fmla="*/ 213 h 867"/>
                <a:gd name="T10" fmla="*/ 529 w 666"/>
                <a:gd name="T11" fmla="*/ 223 h 867"/>
                <a:gd name="T12" fmla="*/ 579 w 666"/>
                <a:gd name="T13" fmla="*/ 196 h 867"/>
                <a:gd name="T14" fmla="*/ 580 w 666"/>
                <a:gd name="T15" fmla="*/ 196 h 867"/>
                <a:gd name="T16" fmla="*/ 640 w 666"/>
                <a:gd name="T17" fmla="*/ 108 h 867"/>
                <a:gd name="T18" fmla="*/ 327 w 666"/>
                <a:gd name="T19" fmla="*/ 0 h 867"/>
                <a:gd name="T20" fmla="*/ 32 w 666"/>
                <a:gd name="T21" fmla="*/ 255 h 867"/>
                <a:gd name="T22" fmla="*/ 32 w 666"/>
                <a:gd name="T23" fmla="*/ 257 h 867"/>
                <a:gd name="T24" fmla="*/ 312 w 666"/>
                <a:gd name="T25" fmla="*/ 515 h 867"/>
                <a:gd name="T26" fmla="*/ 482 w 666"/>
                <a:gd name="T27" fmla="*/ 622 h 867"/>
                <a:gd name="T28" fmla="*/ 482 w 666"/>
                <a:gd name="T29" fmla="*/ 624 h 867"/>
                <a:gd name="T30" fmla="*/ 360 w 666"/>
                <a:gd name="T31" fmla="*/ 704 h 867"/>
                <a:gd name="T32" fmla="*/ 187 w 666"/>
                <a:gd name="T33" fmla="*/ 664 h 867"/>
                <a:gd name="T34" fmla="*/ 111 w 666"/>
                <a:gd name="T35" fmla="*/ 631 h 867"/>
                <a:gd name="T36" fmla="*/ 65 w 666"/>
                <a:gd name="T37" fmla="*/ 654 h 867"/>
                <a:gd name="T38" fmla="*/ 65 w 666"/>
                <a:gd name="T39" fmla="*/ 655 h 867"/>
                <a:gd name="T40" fmla="*/ 64 w 666"/>
                <a:gd name="T41" fmla="*/ 656 h 867"/>
                <a:gd name="T42" fmla="*/ 63 w 666"/>
                <a:gd name="T43" fmla="*/ 657 h 867"/>
                <a:gd name="T44" fmla="*/ 0 w 666"/>
                <a:gd name="T45" fmla="*/ 734 h 867"/>
                <a:gd name="T46" fmla="*/ 8 w 666"/>
                <a:gd name="T47" fmla="*/ 740 h 867"/>
                <a:gd name="T48" fmla="*/ 356 w 666"/>
                <a:gd name="T49" fmla="*/ 867 h 867"/>
                <a:gd name="T50" fmla="*/ 666 w 666"/>
                <a:gd name="T51" fmla="*/ 606 h 867"/>
                <a:gd name="T52" fmla="*/ 666 w 666"/>
                <a:gd name="T53" fmla="*/ 604 h 867"/>
                <a:gd name="T54" fmla="*/ 398 w 666"/>
                <a:gd name="T55" fmla="*/ 351 h 8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66" h="867">
                  <a:moveTo>
                    <a:pt x="398" y="351"/>
                  </a:moveTo>
                  <a:cubicBezTo>
                    <a:pt x="253" y="313"/>
                    <a:pt x="217" y="295"/>
                    <a:pt x="217" y="240"/>
                  </a:cubicBezTo>
                  <a:lnTo>
                    <a:pt x="217" y="238"/>
                  </a:lnTo>
                  <a:cubicBezTo>
                    <a:pt x="217" y="197"/>
                    <a:pt x="254" y="164"/>
                    <a:pt x="325" y="164"/>
                  </a:cubicBezTo>
                  <a:cubicBezTo>
                    <a:pt x="378" y="164"/>
                    <a:pt x="433" y="182"/>
                    <a:pt x="489" y="213"/>
                  </a:cubicBezTo>
                  <a:cubicBezTo>
                    <a:pt x="499" y="218"/>
                    <a:pt x="510" y="223"/>
                    <a:pt x="529" y="223"/>
                  </a:cubicBezTo>
                  <a:cubicBezTo>
                    <a:pt x="551" y="223"/>
                    <a:pt x="568" y="213"/>
                    <a:pt x="579" y="196"/>
                  </a:cubicBezTo>
                  <a:lnTo>
                    <a:pt x="580" y="196"/>
                  </a:lnTo>
                  <a:lnTo>
                    <a:pt x="640" y="108"/>
                  </a:lnTo>
                  <a:cubicBezTo>
                    <a:pt x="555" y="39"/>
                    <a:pt x="450" y="0"/>
                    <a:pt x="327" y="0"/>
                  </a:cubicBezTo>
                  <a:cubicBezTo>
                    <a:pt x="155" y="0"/>
                    <a:pt x="32" y="102"/>
                    <a:pt x="32" y="255"/>
                  </a:cubicBezTo>
                  <a:lnTo>
                    <a:pt x="32" y="257"/>
                  </a:lnTo>
                  <a:cubicBezTo>
                    <a:pt x="32" y="424"/>
                    <a:pt x="142" y="471"/>
                    <a:pt x="312" y="515"/>
                  </a:cubicBezTo>
                  <a:cubicBezTo>
                    <a:pt x="453" y="551"/>
                    <a:pt x="482" y="575"/>
                    <a:pt x="482" y="622"/>
                  </a:cubicBezTo>
                  <a:lnTo>
                    <a:pt x="482" y="624"/>
                  </a:lnTo>
                  <a:cubicBezTo>
                    <a:pt x="482" y="674"/>
                    <a:pt x="436" y="704"/>
                    <a:pt x="360" y="704"/>
                  </a:cubicBezTo>
                  <a:cubicBezTo>
                    <a:pt x="297" y="704"/>
                    <a:pt x="239" y="693"/>
                    <a:pt x="187" y="664"/>
                  </a:cubicBezTo>
                  <a:cubicBezTo>
                    <a:pt x="144" y="641"/>
                    <a:pt x="129" y="632"/>
                    <a:pt x="111" y="631"/>
                  </a:cubicBezTo>
                  <a:cubicBezTo>
                    <a:pt x="90" y="630"/>
                    <a:pt x="77" y="638"/>
                    <a:pt x="65" y="654"/>
                  </a:cubicBezTo>
                  <a:cubicBezTo>
                    <a:pt x="65" y="654"/>
                    <a:pt x="65" y="655"/>
                    <a:pt x="65" y="655"/>
                  </a:cubicBezTo>
                  <a:lnTo>
                    <a:pt x="64" y="656"/>
                  </a:lnTo>
                  <a:cubicBezTo>
                    <a:pt x="63" y="656"/>
                    <a:pt x="63" y="657"/>
                    <a:pt x="63" y="657"/>
                  </a:cubicBezTo>
                  <a:lnTo>
                    <a:pt x="0" y="734"/>
                  </a:lnTo>
                  <a:cubicBezTo>
                    <a:pt x="0" y="734"/>
                    <a:pt x="7" y="739"/>
                    <a:pt x="8" y="740"/>
                  </a:cubicBezTo>
                  <a:cubicBezTo>
                    <a:pt x="107" y="825"/>
                    <a:pt x="232" y="867"/>
                    <a:pt x="356" y="867"/>
                  </a:cubicBezTo>
                  <a:cubicBezTo>
                    <a:pt x="538" y="867"/>
                    <a:pt x="666" y="773"/>
                    <a:pt x="666" y="606"/>
                  </a:cubicBezTo>
                  <a:lnTo>
                    <a:pt x="666" y="604"/>
                  </a:lnTo>
                  <a:cubicBezTo>
                    <a:pt x="666" y="457"/>
                    <a:pt x="569" y="395"/>
                    <a:pt x="398" y="35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9" name="Freeform 21"/>
            <p:cNvSpPr>
              <a:spLocks/>
            </p:cNvSpPr>
            <p:nvPr userDrawn="1"/>
          </p:nvSpPr>
          <p:spPr bwMode="auto">
            <a:xfrm>
              <a:off x="8251826" y="4748214"/>
              <a:ext cx="0" cy="0"/>
            </a:xfrm>
            <a:custGeom>
              <a:avLst/>
              <a:gdLst>
                <a:gd name="T0" fmla="*/ 1 w 2"/>
                <a:gd name="T1" fmla="*/ 2 w 2"/>
                <a:gd name="T2" fmla="*/ 0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cubicBezTo>
                    <a:pt x="1" y="0"/>
                    <a:pt x="2" y="0"/>
                    <a:pt x="2" y="0"/>
                  </a:cubicBezTo>
                  <a:lnTo>
                    <a:pt x="0" y="0"/>
                  </a:ln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0" name="Freeform 22"/>
            <p:cNvSpPr>
              <a:spLocks noEditPoints="1"/>
            </p:cNvSpPr>
            <p:nvPr userDrawn="1"/>
          </p:nvSpPr>
          <p:spPr bwMode="auto">
            <a:xfrm>
              <a:off x="7789864" y="4557714"/>
              <a:ext cx="242888" cy="307975"/>
            </a:xfrm>
            <a:custGeom>
              <a:avLst/>
              <a:gdLst>
                <a:gd name="T0" fmla="*/ 345 w 667"/>
                <a:gd name="T1" fmla="*/ 0 h 848"/>
                <a:gd name="T2" fmla="*/ 81 w 667"/>
                <a:gd name="T3" fmla="*/ 0 h 848"/>
                <a:gd name="T4" fmla="*/ 78 w 667"/>
                <a:gd name="T5" fmla="*/ 0 h 848"/>
                <a:gd name="T6" fmla="*/ 0 w 667"/>
                <a:gd name="T7" fmla="*/ 69 h 848"/>
                <a:gd name="T8" fmla="*/ 0 w 667"/>
                <a:gd name="T9" fmla="*/ 91 h 848"/>
                <a:gd name="T10" fmla="*/ 0 w 667"/>
                <a:gd name="T11" fmla="*/ 848 h 848"/>
                <a:gd name="T12" fmla="*/ 186 w 667"/>
                <a:gd name="T13" fmla="*/ 848 h 848"/>
                <a:gd name="T14" fmla="*/ 186 w 667"/>
                <a:gd name="T15" fmla="*/ 590 h 848"/>
                <a:gd name="T16" fmla="*/ 326 w 667"/>
                <a:gd name="T17" fmla="*/ 590 h 848"/>
                <a:gd name="T18" fmla="*/ 667 w 667"/>
                <a:gd name="T19" fmla="*/ 294 h 848"/>
                <a:gd name="T20" fmla="*/ 667 w 667"/>
                <a:gd name="T21" fmla="*/ 291 h 848"/>
                <a:gd name="T22" fmla="*/ 345 w 667"/>
                <a:gd name="T23" fmla="*/ 0 h 848"/>
                <a:gd name="T24" fmla="*/ 479 w 667"/>
                <a:gd name="T25" fmla="*/ 297 h 848"/>
                <a:gd name="T26" fmla="*/ 479 w 667"/>
                <a:gd name="T27" fmla="*/ 297 h 848"/>
                <a:gd name="T28" fmla="*/ 332 w 667"/>
                <a:gd name="T29" fmla="*/ 425 h 848"/>
                <a:gd name="T30" fmla="*/ 186 w 667"/>
                <a:gd name="T31" fmla="*/ 425 h 848"/>
                <a:gd name="T32" fmla="*/ 186 w 667"/>
                <a:gd name="T33" fmla="*/ 167 h 848"/>
                <a:gd name="T34" fmla="*/ 329 w 667"/>
                <a:gd name="T35" fmla="*/ 167 h 848"/>
                <a:gd name="T36" fmla="*/ 479 w 667"/>
                <a:gd name="T37" fmla="*/ 295 h 848"/>
                <a:gd name="T38" fmla="*/ 479 w 667"/>
                <a:gd name="T39" fmla="*/ 297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67" h="848">
                  <a:moveTo>
                    <a:pt x="345" y="0"/>
                  </a:moveTo>
                  <a:lnTo>
                    <a:pt x="81" y="0"/>
                  </a:lnTo>
                  <a:lnTo>
                    <a:pt x="78" y="0"/>
                  </a:lnTo>
                  <a:cubicBezTo>
                    <a:pt x="38" y="1"/>
                    <a:pt x="5" y="31"/>
                    <a:pt x="0" y="69"/>
                  </a:cubicBezTo>
                  <a:lnTo>
                    <a:pt x="0" y="91"/>
                  </a:lnTo>
                  <a:lnTo>
                    <a:pt x="0" y="848"/>
                  </a:lnTo>
                  <a:lnTo>
                    <a:pt x="186" y="848"/>
                  </a:lnTo>
                  <a:lnTo>
                    <a:pt x="186" y="590"/>
                  </a:lnTo>
                  <a:lnTo>
                    <a:pt x="326" y="590"/>
                  </a:lnTo>
                  <a:cubicBezTo>
                    <a:pt x="516" y="590"/>
                    <a:pt x="667" y="489"/>
                    <a:pt x="667" y="294"/>
                  </a:cubicBezTo>
                  <a:lnTo>
                    <a:pt x="667" y="291"/>
                  </a:lnTo>
                  <a:cubicBezTo>
                    <a:pt x="667" y="119"/>
                    <a:pt x="546" y="0"/>
                    <a:pt x="345" y="0"/>
                  </a:cubicBezTo>
                  <a:close/>
                  <a:moveTo>
                    <a:pt x="479" y="297"/>
                  </a:moveTo>
                  <a:lnTo>
                    <a:pt x="479" y="297"/>
                  </a:lnTo>
                  <a:cubicBezTo>
                    <a:pt x="479" y="370"/>
                    <a:pt x="425" y="425"/>
                    <a:pt x="332" y="425"/>
                  </a:cubicBezTo>
                  <a:lnTo>
                    <a:pt x="186" y="425"/>
                  </a:lnTo>
                  <a:lnTo>
                    <a:pt x="186" y="167"/>
                  </a:lnTo>
                  <a:lnTo>
                    <a:pt x="329" y="167"/>
                  </a:lnTo>
                  <a:cubicBezTo>
                    <a:pt x="422" y="167"/>
                    <a:pt x="479" y="212"/>
                    <a:pt x="479" y="295"/>
                  </a:cubicBezTo>
                  <a:lnTo>
                    <a:pt x="479" y="297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1" name="Freeform 23"/>
            <p:cNvSpPr>
              <a:spLocks/>
            </p:cNvSpPr>
            <p:nvPr userDrawn="1"/>
          </p:nvSpPr>
          <p:spPr bwMode="auto">
            <a:xfrm>
              <a:off x="8251826" y="4748214"/>
              <a:ext cx="0" cy="0"/>
            </a:xfrm>
            <a:custGeom>
              <a:avLst/>
              <a:gdLst>
                <a:gd name="T0" fmla="*/ 1 w 2"/>
                <a:gd name="T1" fmla="*/ 2 w 2"/>
                <a:gd name="T2" fmla="*/ 0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cubicBezTo>
                    <a:pt x="1" y="0"/>
                    <a:pt x="2" y="0"/>
                    <a:pt x="2" y="0"/>
                  </a:cubicBezTo>
                  <a:lnTo>
                    <a:pt x="0" y="0"/>
                  </a:ln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2" name="Rectangle 24"/>
            <p:cNvSpPr>
              <a:spLocks noChangeArrowheads="1"/>
            </p:cNvSpPr>
            <p:nvPr userDrawn="1"/>
          </p:nvSpPr>
          <p:spPr bwMode="auto">
            <a:xfrm>
              <a:off x="8437564" y="4557714"/>
              <a:ext cx="28575" cy="309563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3" name="Freeform 25"/>
            <p:cNvSpPr>
              <a:spLocks noEditPoints="1"/>
            </p:cNvSpPr>
            <p:nvPr userDrawn="1"/>
          </p:nvSpPr>
          <p:spPr bwMode="auto">
            <a:xfrm>
              <a:off x="7434264" y="4557714"/>
              <a:ext cx="323850" cy="309563"/>
            </a:xfrm>
            <a:custGeom>
              <a:avLst/>
              <a:gdLst>
                <a:gd name="T0" fmla="*/ 532 w 894"/>
                <a:gd name="T1" fmla="*/ 0 h 849"/>
                <a:gd name="T2" fmla="*/ 425 w 894"/>
                <a:gd name="T3" fmla="*/ 0 h 849"/>
                <a:gd name="T4" fmla="*/ 402 w 894"/>
                <a:gd name="T5" fmla="*/ 0 h 849"/>
                <a:gd name="T6" fmla="*/ 345 w 894"/>
                <a:gd name="T7" fmla="*/ 38 h 849"/>
                <a:gd name="T8" fmla="*/ 337 w 894"/>
                <a:gd name="T9" fmla="*/ 56 h 849"/>
                <a:gd name="T10" fmla="*/ 0 w 894"/>
                <a:gd name="T11" fmla="*/ 849 h 849"/>
                <a:gd name="T12" fmla="*/ 189 w 894"/>
                <a:gd name="T13" fmla="*/ 849 h 849"/>
                <a:gd name="T14" fmla="*/ 266 w 894"/>
                <a:gd name="T15" fmla="*/ 660 h 849"/>
                <a:gd name="T16" fmla="*/ 623 w 894"/>
                <a:gd name="T17" fmla="*/ 660 h 849"/>
                <a:gd name="T18" fmla="*/ 680 w 894"/>
                <a:gd name="T19" fmla="*/ 799 h 849"/>
                <a:gd name="T20" fmla="*/ 751 w 894"/>
                <a:gd name="T21" fmla="*/ 849 h 849"/>
                <a:gd name="T22" fmla="*/ 894 w 894"/>
                <a:gd name="T23" fmla="*/ 849 h 849"/>
                <a:gd name="T24" fmla="*/ 532 w 894"/>
                <a:gd name="T25" fmla="*/ 0 h 849"/>
                <a:gd name="T26" fmla="*/ 333 w 894"/>
                <a:gd name="T27" fmla="*/ 496 h 849"/>
                <a:gd name="T28" fmla="*/ 333 w 894"/>
                <a:gd name="T29" fmla="*/ 496 h 849"/>
                <a:gd name="T30" fmla="*/ 445 w 894"/>
                <a:gd name="T31" fmla="*/ 223 h 849"/>
                <a:gd name="T32" fmla="*/ 556 w 894"/>
                <a:gd name="T33" fmla="*/ 496 h 849"/>
                <a:gd name="T34" fmla="*/ 333 w 894"/>
                <a:gd name="T35" fmla="*/ 496 h 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94" h="849">
                  <a:moveTo>
                    <a:pt x="532" y="0"/>
                  </a:moveTo>
                  <a:lnTo>
                    <a:pt x="425" y="0"/>
                  </a:lnTo>
                  <a:lnTo>
                    <a:pt x="402" y="0"/>
                  </a:lnTo>
                  <a:cubicBezTo>
                    <a:pt x="377" y="3"/>
                    <a:pt x="357" y="18"/>
                    <a:pt x="345" y="38"/>
                  </a:cubicBezTo>
                  <a:lnTo>
                    <a:pt x="337" y="56"/>
                  </a:lnTo>
                  <a:lnTo>
                    <a:pt x="0" y="849"/>
                  </a:lnTo>
                  <a:lnTo>
                    <a:pt x="189" y="849"/>
                  </a:lnTo>
                  <a:lnTo>
                    <a:pt x="266" y="660"/>
                  </a:lnTo>
                  <a:lnTo>
                    <a:pt x="623" y="660"/>
                  </a:lnTo>
                  <a:lnTo>
                    <a:pt x="680" y="799"/>
                  </a:lnTo>
                  <a:cubicBezTo>
                    <a:pt x="690" y="828"/>
                    <a:pt x="718" y="849"/>
                    <a:pt x="751" y="849"/>
                  </a:cubicBezTo>
                  <a:cubicBezTo>
                    <a:pt x="752" y="849"/>
                    <a:pt x="894" y="849"/>
                    <a:pt x="894" y="849"/>
                  </a:cubicBezTo>
                  <a:lnTo>
                    <a:pt x="532" y="0"/>
                  </a:lnTo>
                  <a:close/>
                  <a:moveTo>
                    <a:pt x="333" y="496"/>
                  </a:moveTo>
                  <a:lnTo>
                    <a:pt x="333" y="496"/>
                  </a:lnTo>
                  <a:lnTo>
                    <a:pt x="445" y="223"/>
                  </a:lnTo>
                  <a:lnTo>
                    <a:pt x="556" y="496"/>
                  </a:lnTo>
                  <a:lnTo>
                    <a:pt x="333" y="49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4" name="Freeform 26"/>
            <p:cNvSpPr>
              <a:spLocks noEditPoints="1"/>
            </p:cNvSpPr>
            <p:nvPr userDrawn="1"/>
          </p:nvSpPr>
          <p:spPr bwMode="auto">
            <a:xfrm>
              <a:off x="9129714" y="4557714"/>
              <a:ext cx="322263" cy="309563"/>
            </a:xfrm>
            <a:custGeom>
              <a:avLst/>
              <a:gdLst>
                <a:gd name="T0" fmla="*/ 893 w 893"/>
                <a:gd name="T1" fmla="*/ 849 h 849"/>
                <a:gd name="T2" fmla="*/ 532 w 893"/>
                <a:gd name="T3" fmla="*/ 0 h 849"/>
                <a:gd name="T4" fmla="*/ 425 w 893"/>
                <a:gd name="T5" fmla="*/ 0 h 849"/>
                <a:gd name="T6" fmla="*/ 401 w 893"/>
                <a:gd name="T7" fmla="*/ 0 h 849"/>
                <a:gd name="T8" fmla="*/ 345 w 893"/>
                <a:gd name="T9" fmla="*/ 38 h 849"/>
                <a:gd name="T10" fmla="*/ 337 w 893"/>
                <a:gd name="T11" fmla="*/ 56 h 849"/>
                <a:gd name="T12" fmla="*/ 0 w 893"/>
                <a:gd name="T13" fmla="*/ 849 h 849"/>
                <a:gd name="T14" fmla="*/ 189 w 893"/>
                <a:gd name="T15" fmla="*/ 849 h 849"/>
                <a:gd name="T16" fmla="*/ 266 w 893"/>
                <a:gd name="T17" fmla="*/ 660 h 849"/>
                <a:gd name="T18" fmla="*/ 622 w 893"/>
                <a:gd name="T19" fmla="*/ 660 h 849"/>
                <a:gd name="T20" fmla="*/ 679 w 893"/>
                <a:gd name="T21" fmla="*/ 799 h 849"/>
                <a:gd name="T22" fmla="*/ 751 w 893"/>
                <a:gd name="T23" fmla="*/ 849 h 849"/>
                <a:gd name="T24" fmla="*/ 893 w 893"/>
                <a:gd name="T25" fmla="*/ 849 h 849"/>
                <a:gd name="T26" fmla="*/ 332 w 893"/>
                <a:gd name="T27" fmla="*/ 496 h 849"/>
                <a:gd name="T28" fmla="*/ 332 w 893"/>
                <a:gd name="T29" fmla="*/ 496 h 849"/>
                <a:gd name="T30" fmla="*/ 444 w 893"/>
                <a:gd name="T31" fmla="*/ 223 h 849"/>
                <a:gd name="T32" fmla="*/ 556 w 893"/>
                <a:gd name="T33" fmla="*/ 496 h 849"/>
                <a:gd name="T34" fmla="*/ 332 w 893"/>
                <a:gd name="T35" fmla="*/ 496 h 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93" h="849">
                  <a:moveTo>
                    <a:pt x="893" y="849"/>
                  </a:moveTo>
                  <a:lnTo>
                    <a:pt x="532" y="0"/>
                  </a:lnTo>
                  <a:lnTo>
                    <a:pt x="425" y="0"/>
                  </a:lnTo>
                  <a:lnTo>
                    <a:pt x="401" y="0"/>
                  </a:lnTo>
                  <a:cubicBezTo>
                    <a:pt x="377" y="3"/>
                    <a:pt x="357" y="18"/>
                    <a:pt x="345" y="38"/>
                  </a:cubicBezTo>
                  <a:lnTo>
                    <a:pt x="337" y="56"/>
                  </a:lnTo>
                  <a:lnTo>
                    <a:pt x="0" y="849"/>
                  </a:lnTo>
                  <a:lnTo>
                    <a:pt x="189" y="849"/>
                  </a:lnTo>
                  <a:lnTo>
                    <a:pt x="266" y="660"/>
                  </a:lnTo>
                  <a:lnTo>
                    <a:pt x="622" y="660"/>
                  </a:lnTo>
                  <a:lnTo>
                    <a:pt x="679" y="799"/>
                  </a:lnTo>
                  <a:cubicBezTo>
                    <a:pt x="690" y="828"/>
                    <a:pt x="718" y="849"/>
                    <a:pt x="751" y="849"/>
                  </a:cubicBezTo>
                  <a:cubicBezTo>
                    <a:pt x="752" y="849"/>
                    <a:pt x="893" y="849"/>
                    <a:pt x="893" y="849"/>
                  </a:cubicBezTo>
                  <a:close/>
                  <a:moveTo>
                    <a:pt x="332" y="496"/>
                  </a:moveTo>
                  <a:lnTo>
                    <a:pt x="332" y="496"/>
                  </a:lnTo>
                  <a:lnTo>
                    <a:pt x="444" y="223"/>
                  </a:lnTo>
                  <a:lnTo>
                    <a:pt x="556" y="496"/>
                  </a:lnTo>
                  <a:lnTo>
                    <a:pt x="332" y="49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5" name="Freeform 27"/>
            <p:cNvSpPr>
              <a:spLocks/>
            </p:cNvSpPr>
            <p:nvPr userDrawn="1"/>
          </p:nvSpPr>
          <p:spPr bwMode="auto">
            <a:xfrm>
              <a:off x="8054976" y="4554539"/>
              <a:ext cx="290513" cy="317500"/>
            </a:xfrm>
            <a:custGeom>
              <a:avLst/>
              <a:gdLst>
                <a:gd name="T0" fmla="*/ 529 w 803"/>
                <a:gd name="T1" fmla="*/ 373 h 872"/>
                <a:gd name="T2" fmla="*/ 437 w 803"/>
                <a:gd name="T3" fmla="*/ 372 h 872"/>
                <a:gd name="T4" fmla="*/ 437 w 803"/>
                <a:gd name="T5" fmla="*/ 465 h 872"/>
                <a:gd name="T6" fmla="*/ 437 w 803"/>
                <a:gd name="T7" fmla="*/ 465 h 872"/>
                <a:gd name="T8" fmla="*/ 505 w 803"/>
                <a:gd name="T9" fmla="*/ 533 h 872"/>
                <a:gd name="T10" fmla="*/ 505 w 803"/>
                <a:gd name="T11" fmla="*/ 533 h 872"/>
                <a:gd name="T12" fmla="*/ 506 w 803"/>
                <a:gd name="T13" fmla="*/ 533 h 872"/>
                <a:gd name="T14" fmla="*/ 506 w 803"/>
                <a:gd name="T15" fmla="*/ 533 h 872"/>
                <a:gd name="T16" fmla="*/ 623 w 803"/>
                <a:gd name="T17" fmla="*/ 533 h 872"/>
                <a:gd name="T18" fmla="*/ 623 w 803"/>
                <a:gd name="T19" fmla="*/ 653 h 872"/>
                <a:gd name="T20" fmla="*/ 449 w 803"/>
                <a:gd name="T21" fmla="*/ 704 h 872"/>
                <a:gd name="T22" fmla="*/ 193 w 803"/>
                <a:gd name="T23" fmla="*/ 436 h 872"/>
                <a:gd name="T24" fmla="*/ 193 w 803"/>
                <a:gd name="T25" fmla="*/ 434 h 872"/>
                <a:gd name="T26" fmla="*/ 435 w 803"/>
                <a:gd name="T27" fmla="*/ 171 h 872"/>
                <a:gd name="T28" fmla="*/ 588 w 803"/>
                <a:gd name="T29" fmla="*/ 209 h 872"/>
                <a:gd name="T30" fmla="*/ 643 w 803"/>
                <a:gd name="T31" fmla="*/ 230 h 872"/>
                <a:gd name="T32" fmla="*/ 702 w 803"/>
                <a:gd name="T33" fmla="*/ 201 h 872"/>
                <a:gd name="T34" fmla="*/ 714 w 803"/>
                <a:gd name="T35" fmla="*/ 187 h 872"/>
                <a:gd name="T36" fmla="*/ 773 w 803"/>
                <a:gd name="T37" fmla="*/ 116 h 872"/>
                <a:gd name="T38" fmla="*/ 442 w 803"/>
                <a:gd name="T39" fmla="*/ 0 h 872"/>
                <a:gd name="T40" fmla="*/ 0 w 803"/>
                <a:gd name="T41" fmla="*/ 436 h 872"/>
                <a:gd name="T42" fmla="*/ 0 w 803"/>
                <a:gd name="T43" fmla="*/ 439 h 872"/>
                <a:gd name="T44" fmla="*/ 443 w 803"/>
                <a:gd name="T45" fmla="*/ 872 h 872"/>
                <a:gd name="T46" fmla="*/ 803 w 803"/>
                <a:gd name="T47" fmla="*/ 739 h 872"/>
                <a:gd name="T48" fmla="*/ 803 w 803"/>
                <a:gd name="T49" fmla="*/ 373 h 872"/>
                <a:gd name="T50" fmla="*/ 529 w 803"/>
                <a:gd name="T51" fmla="*/ 373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803" h="872">
                  <a:moveTo>
                    <a:pt x="529" y="373"/>
                  </a:moveTo>
                  <a:lnTo>
                    <a:pt x="437" y="372"/>
                  </a:lnTo>
                  <a:lnTo>
                    <a:pt x="437" y="465"/>
                  </a:lnTo>
                  <a:lnTo>
                    <a:pt x="437" y="465"/>
                  </a:lnTo>
                  <a:cubicBezTo>
                    <a:pt x="438" y="502"/>
                    <a:pt x="468" y="533"/>
                    <a:pt x="505" y="533"/>
                  </a:cubicBezTo>
                  <a:lnTo>
                    <a:pt x="505" y="533"/>
                  </a:lnTo>
                  <a:cubicBezTo>
                    <a:pt x="505" y="533"/>
                    <a:pt x="505" y="533"/>
                    <a:pt x="506" y="533"/>
                  </a:cubicBezTo>
                  <a:lnTo>
                    <a:pt x="506" y="533"/>
                  </a:lnTo>
                  <a:lnTo>
                    <a:pt x="623" y="533"/>
                  </a:lnTo>
                  <a:lnTo>
                    <a:pt x="623" y="653"/>
                  </a:lnTo>
                  <a:cubicBezTo>
                    <a:pt x="576" y="687"/>
                    <a:pt x="516" y="704"/>
                    <a:pt x="449" y="704"/>
                  </a:cubicBezTo>
                  <a:cubicBezTo>
                    <a:pt x="299" y="704"/>
                    <a:pt x="193" y="591"/>
                    <a:pt x="193" y="436"/>
                  </a:cubicBezTo>
                  <a:lnTo>
                    <a:pt x="193" y="434"/>
                  </a:lnTo>
                  <a:cubicBezTo>
                    <a:pt x="193" y="291"/>
                    <a:pt x="301" y="171"/>
                    <a:pt x="435" y="171"/>
                  </a:cubicBezTo>
                  <a:cubicBezTo>
                    <a:pt x="499" y="171"/>
                    <a:pt x="545" y="185"/>
                    <a:pt x="588" y="209"/>
                  </a:cubicBezTo>
                  <a:cubicBezTo>
                    <a:pt x="593" y="212"/>
                    <a:pt x="620" y="230"/>
                    <a:pt x="643" y="230"/>
                  </a:cubicBezTo>
                  <a:cubicBezTo>
                    <a:pt x="667" y="229"/>
                    <a:pt x="688" y="219"/>
                    <a:pt x="702" y="201"/>
                  </a:cubicBezTo>
                  <a:cubicBezTo>
                    <a:pt x="704" y="199"/>
                    <a:pt x="714" y="187"/>
                    <a:pt x="714" y="187"/>
                  </a:cubicBezTo>
                  <a:lnTo>
                    <a:pt x="773" y="116"/>
                  </a:lnTo>
                  <a:cubicBezTo>
                    <a:pt x="685" y="41"/>
                    <a:pt x="593" y="0"/>
                    <a:pt x="442" y="0"/>
                  </a:cubicBezTo>
                  <a:cubicBezTo>
                    <a:pt x="186" y="0"/>
                    <a:pt x="0" y="197"/>
                    <a:pt x="0" y="436"/>
                  </a:cubicBezTo>
                  <a:lnTo>
                    <a:pt x="0" y="439"/>
                  </a:lnTo>
                  <a:cubicBezTo>
                    <a:pt x="0" y="688"/>
                    <a:pt x="180" y="872"/>
                    <a:pt x="443" y="872"/>
                  </a:cubicBezTo>
                  <a:cubicBezTo>
                    <a:pt x="597" y="872"/>
                    <a:pt x="716" y="812"/>
                    <a:pt x="803" y="739"/>
                  </a:cubicBezTo>
                  <a:lnTo>
                    <a:pt x="803" y="373"/>
                  </a:lnTo>
                  <a:lnTo>
                    <a:pt x="529" y="37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6" name="Freeform 28"/>
            <p:cNvSpPr>
              <a:spLocks/>
            </p:cNvSpPr>
            <p:nvPr userDrawn="1"/>
          </p:nvSpPr>
          <p:spPr bwMode="auto">
            <a:xfrm>
              <a:off x="8820151" y="4554539"/>
              <a:ext cx="290513" cy="317500"/>
            </a:xfrm>
            <a:custGeom>
              <a:avLst/>
              <a:gdLst>
                <a:gd name="T0" fmla="*/ 529 w 803"/>
                <a:gd name="T1" fmla="*/ 373 h 872"/>
                <a:gd name="T2" fmla="*/ 437 w 803"/>
                <a:gd name="T3" fmla="*/ 372 h 872"/>
                <a:gd name="T4" fmla="*/ 437 w 803"/>
                <a:gd name="T5" fmla="*/ 465 h 872"/>
                <a:gd name="T6" fmla="*/ 437 w 803"/>
                <a:gd name="T7" fmla="*/ 465 h 872"/>
                <a:gd name="T8" fmla="*/ 506 w 803"/>
                <a:gd name="T9" fmla="*/ 533 h 872"/>
                <a:gd name="T10" fmla="*/ 506 w 803"/>
                <a:gd name="T11" fmla="*/ 533 h 872"/>
                <a:gd name="T12" fmla="*/ 506 w 803"/>
                <a:gd name="T13" fmla="*/ 533 h 872"/>
                <a:gd name="T14" fmla="*/ 506 w 803"/>
                <a:gd name="T15" fmla="*/ 533 h 872"/>
                <a:gd name="T16" fmla="*/ 506 w 803"/>
                <a:gd name="T17" fmla="*/ 533 h 872"/>
                <a:gd name="T18" fmla="*/ 624 w 803"/>
                <a:gd name="T19" fmla="*/ 533 h 872"/>
                <a:gd name="T20" fmla="*/ 624 w 803"/>
                <a:gd name="T21" fmla="*/ 653 h 872"/>
                <a:gd name="T22" fmla="*/ 449 w 803"/>
                <a:gd name="T23" fmla="*/ 704 h 872"/>
                <a:gd name="T24" fmla="*/ 194 w 803"/>
                <a:gd name="T25" fmla="*/ 436 h 872"/>
                <a:gd name="T26" fmla="*/ 194 w 803"/>
                <a:gd name="T27" fmla="*/ 434 h 872"/>
                <a:gd name="T28" fmla="*/ 436 w 803"/>
                <a:gd name="T29" fmla="*/ 171 h 872"/>
                <a:gd name="T30" fmla="*/ 588 w 803"/>
                <a:gd name="T31" fmla="*/ 209 h 872"/>
                <a:gd name="T32" fmla="*/ 644 w 803"/>
                <a:gd name="T33" fmla="*/ 230 h 872"/>
                <a:gd name="T34" fmla="*/ 702 w 803"/>
                <a:gd name="T35" fmla="*/ 201 h 872"/>
                <a:gd name="T36" fmla="*/ 714 w 803"/>
                <a:gd name="T37" fmla="*/ 187 h 872"/>
                <a:gd name="T38" fmla="*/ 773 w 803"/>
                <a:gd name="T39" fmla="*/ 116 h 872"/>
                <a:gd name="T40" fmla="*/ 442 w 803"/>
                <a:gd name="T41" fmla="*/ 0 h 872"/>
                <a:gd name="T42" fmla="*/ 0 w 803"/>
                <a:gd name="T43" fmla="*/ 436 h 872"/>
                <a:gd name="T44" fmla="*/ 0 w 803"/>
                <a:gd name="T45" fmla="*/ 439 h 872"/>
                <a:gd name="T46" fmla="*/ 443 w 803"/>
                <a:gd name="T47" fmla="*/ 872 h 872"/>
                <a:gd name="T48" fmla="*/ 803 w 803"/>
                <a:gd name="T49" fmla="*/ 739 h 872"/>
                <a:gd name="T50" fmla="*/ 803 w 803"/>
                <a:gd name="T51" fmla="*/ 373 h 872"/>
                <a:gd name="T52" fmla="*/ 529 w 803"/>
                <a:gd name="T53" fmla="*/ 373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803" h="872">
                  <a:moveTo>
                    <a:pt x="529" y="373"/>
                  </a:moveTo>
                  <a:lnTo>
                    <a:pt x="437" y="372"/>
                  </a:lnTo>
                  <a:lnTo>
                    <a:pt x="437" y="465"/>
                  </a:lnTo>
                  <a:lnTo>
                    <a:pt x="437" y="465"/>
                  </a:lnTo>
                  <a:cubicBezTo>
                    <a:pt x="438" y="502"/>
                    <a:pt x="468" y="533"/>
                    <a:pt x="506" y="533"/>
                  </a:cubicBezTo>
                  <a:lnTo>
                    <a:pt x="506" y="533"/>
                  </a:lnTo>
                  <a:lnTo>
                    <a:pt x="506" y="533"/>
                  </a:lnTo>
                  <a:lnTo>
                    <a:pt x="506" y="533"/>
                  </a:lnTo>
                  <a:lnTo>
                    <a:pt x="506" y="533"/>
                  </a:lnTo>
                  <a:lnTo>
                    <a:pt x="624" y="533"/>
                  </a:lnTo>
                  <a:lnTo>
                    <a:pt x="624" y="653"/>
                  </a:lnTo>
                  <a:cubicBezTo>
                    <a:pt x="577" y="687"/>
                    <a:pt x="516" y="704"/>
                    <a:pt x="449" y="704"/>
                  </a:cubicBezTo>
                  <a:cubicBezTo>
                    <a:pt x="300" y="704"/>
                    <a:pt x="194" y="591"/>
                    <a:pt x="194" y="436"/>
                  </a:cubicBezTo>
                  <a:lnTo>
                    <a:pt x="194" y="434"/>
                  </a:lnTo>
                  <a:cubicBezTo>
                    <a:pt x="194" y="291"/>
                    <a:pt x="301" y="171"/>
                    <a:pt x="436" y="171"/>
                  </a:cubicBezTo>
                  <a:cubicBezTo>
                    <a:pt x="499" y="171"/>
                    <a:pt x="546" y="185"/>
                    <a:pt x="588" y="209"/>
                  </a:cubicBezTo>
                  <a:cubicBezTo>
                    <a:pt x="593" y="212"/>
                    <a:pt x="620" y="230"/>
                    <a:pt x="644" y="230"/>
                  </a:cubicBezTo>
                  <a:cubicBezTo>
                    <a:pt x="667" y="229"/>
                    <a:pt x="688" y="219"/>
                    <a:pt x="702" y="201"/>
                  </a:cubicBezTo>
                  <a:cubicBezTo>
                    <a:pt x="704" y="199"/>
                    <a:pt x="714" y="187"/>
                    <a:pt x="714" y="187"/>
                  </a:cubicBezTo>
                  <a:lnTo>
                    <a:pt x="773" y="116"/>
                  </a:lnTo>
                  <a:cubicBezTo>
                    <a:pt x="685" y="41"/>
                    <a:pt x="593" y="0"/>
                    <a:pt x="442" y="0"/>
                  </a:cubicBezTo>
                  <a:cubicBezTo>
                    <a:pt x="186" y="0"/>
                    <a:pt x="0" y="197"/>
                    <a:pt x="0" y="436"/>
                  </a:cubicBezTo>
                  <a:lnTo>
                    <a:pt x="0" y="439"/>
                  </a:lnTo>
                  <a:cubicBezTo>
                    <a:pt x="0" y="688"/>
                    <a:pt x="180" y="872"/>
                    <a:pt x="443" y="872"/>
                  </a:cubicBezTo>
                  <a:cubicBezTo>
                    <a:pt x="597" y="872"/>
                    <a:pt x="716" y="812"/>
                    <a:pt x="803" y="739"/>
                  </a:cubicBezTo>
                  <a:lnTo>
                    <a:pt x="803" y="373"/>
                  </a:lnTo>
                  <a:lnTo>
                    <a:pt x="529" y="37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7" name="Oval 29"/>
            <p:cNvSpPr>
              <a:spLocks noChangeArrowheads="1"/>
            </p:cNvSpPr>
            <p:nvPr userDrawn="1"/>
          </p:nvSpPr>
          <p:spPr bwMode="auto">
            <a:xfrm>
              <a:off x="6775451" y="4770439"/>
              <a:ext cx="100013" cy="10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8" name="Oval 30"/>
            <p:cNvSpPr>
              <a:spLocks noChangeArrowheads="1"/>
            </p:cNvSpPr>
            <p:nvPr userDrawn="1"/>
          </p:nvSpPr>
          <p:spPr bwMode="auto">
            <a:xfrm>
              <a:off x="6910389" y="4770439"/>
              <a:ext cx="101600" cy="10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9" name="Oval 31"/>
            <p:cNvSpPr>
              <a:spLocks noChangeArrowheads="1"/>
            </p:cNvSpPr>
            <p:nvPr userDrawn="1"/>
          </p:nvSpPr>
          <p:spPr bwMode="auto">
            <a:xfrm>
              <a:off x="6910389" y="4633914"/>
              <a:ext cx="101600" cy="10001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0" name="Oval 32"/>
            <p:cNvSpPr>
              <a:spLocks noChangeArrowheads="1"/>
            </p:cNvSpPr>
            <p:nvPr userDrawn="1"/>
          </p:nvSpPr>
          <p:spPr bwMode="auto">
            <a:xfrm>
              <a:off x="7046914" y="4770439"/>
              <a:ext cx="100013" cy="10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1" name="Oval 33"/>
            <p:cNvSpPr>
              <a:spLocks noChangeArrowheads="1"/>
            </p:cNvSpPr>
            <p:nvPr userDrawn="1"/>
          </p:nvSpPr>
          <p:spPr bwMode="auto">
            <a:xfrm>
              <a:off x="7046914" y="4633914"/>
              <a:ext cx="100013" cy="10001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2" name="Oval 34"/>
            <p:cNvSpPr>
              <a:spLocks noChangeArrowheads="1"/>
            </p:cNvSpPr>
            <p:nvPr userDrawn="1"/>
          </p:nvSpPr>
          <p:spPr bwMode="auto">
            <a:xfrm>
              <a:off x="7046914" y="4495801"/>
              <a:ext cx="100013" cy="10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3" name="Oval 35"/>
            <p:cNvSpPr>
              <a:spLocks noChangeArrowheads="1"/>
            </p:cNvSpPr>
            <p:nvPr userDrawn="1"/>
          </p:nvSpPr>
          <p:spPr bwMode="auto">
            <a:xfrm>
              <a:off x="7183439" y="4770439"/>
              <a:ext cx="100013" cy="10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4" name="Oval 36"/>
            <p:cNvSpPr>
              <a:spLocks noChangeArrowheads="1"/>
            </p:cNvSpPr>
            <p:nvPr userDrawn="1"/>
          </p:nvSpPr>
          <p:spPr bwMode="auto">
            <a:xfrm>
              <a:off x="7183439" y="4633914"/>
              <a:ext cx="100013" cy="10001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5" name="Oval 37"/>
            <p:cNvSpPr>
              <a:spLocks noChangeArrowheads="1"/>
            </p:cNvSpPr>
            <p:nvPr userDrawn="1"/>
          </p:nvSpPr>
          <p:spPr bwMode="auto">
            <a:xfrm>
              <a:off x="7183439" y="4495801"/>
              <a:ext cx="100013" cy="10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6" name="Oval 38"/>
            <p:cNvSpPr>
              <a:spLocks noChangeArrowheads="1"/>
            </p:cNvSpPr>
            <p:nvPr userDrawn="1"/>
          </p:nvSpPr>
          <p:spPr bwMode="auto">
            <a:xfrm>
              <a:off x="7183439" y="4359276"/>
              <a:ext cx="100013" cy="10001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</p:grpSp>
    </p:spTree>
    <p:extLst>
      <p:ext uri="{BB962C8B-B14F-4D97-AF65-F5344CB8AC3E}">
        <p14:creationId xmlns:p14="http://schemas.microsoft.com/office/powerpoint/2010/main" val="25742763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44">
          <p15:clr>
            <a:srgbClr val="9FCC3B"/>
          </p15:clr>
        </p15:guide>
        <p15:guide id="2" orient="horz" pos="2404">
          <p15:clr>
            <a:srgbClr val="9FCC3B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/>
          <p:cNvSpPr>
            <a:spLocks noGrp="1"/>
          </p:cNvSpPr>
          <p:nvPr>
            <p:ph type="body" sz="quarter" idx="13"/>
          </p:nvPr>
        </p:nvSpPr>
        <p:spPr>
          <a:xfrm>
            <a:off x="0" y="0"/>
            <a:ext cx="9144000" cy="5143500"/>
          </a:xfrm>
          <a:solidFill>
            <a:schemeClr val="accent6"/>
          </a:solidFill>
        </p:spPr>
        <p:txBody>
          <a:bodyPr/>
          <a:lstStyle>
            <a:lvl1pPr>
              <a:defRPr sz="300">
                <a:solidFill>
                  <a:schemeClr val="accent5"/>
                </a:solidFill>
              </a:defRPr>
            </a:lvl1pPr>
            <a:lvl2pPr>
              <a:defRPr sz="300"/>
            </a:lvl2pPr>
            <a:lvl3pPr>
              <a:defRPr sz="300"/>
            </a:lvl3pPr>
            <a:lvl4pPr>
              <a:defRPr sz="300"/>
            </a:lvl4pPr>
            <a:lvl5pPr>
              <a:defRPr sz="300"/>
            </a:lvl5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9" name="Titel 1"/>
          <p:cNvSpPr>
            <a:spLocks noGrp="1"/>
          </p:cNvSpPr>
          <p:nvPr>
            <p:ph type="title" hasCustomPrompt="1"/>
          </p:nvPr>
        </p:nvSpPr>
        <p:spPr>
          <a:xfrm>
            <a:off x="134561" y="1156990"/>
            <a:ext cx="9009439" cy="1607159"/>
          </a:xfrm>
          <a:noFill/>
          <a:ln>
            <a:noFill/>
          </a:ln>
        </p:spPr>
        <p:txBody>
          <a:bodyPr lIns="184702" tIns="123134" rIns="184702" bIns="123134" anchor="ctr"/>
          <a:lstStyle>
            <a:lvl1pPr algn="l">
              <a:spcBef>
                <a:spcPts val="342"/>
              </a:spcBef>
              <a:spcAft>
                <a:spcPts val="342"/>
              </a:spcAft>
              <a:defRPr sz="1800" b="0" cap="none">
                <a:solidFill>
                  <a:schemeClr val="bg1"/>
                </a:solidFill>
              </a:defRPr>
            </a:lvl1pPr>
          </a:lstStyle>
          <a:p>
            <a:r>
              <a:rPr lang="de-DE" sz="1800" dirty="0">
                <a:solidFill>
                  <a:srgbClr val="FFFFFF"/>
                </a:solidFill>
                <a:ea typeface="+mn-ea"/>
                <a:cs typeface="+mn-cs"/>
              </a:rPr>
              <a:t>«</a:t>
            </a:r>
            <a:r>
              <a:rPr lang="de-DE" dirty="0"/>
              <a:t>Diese Folie eignet sich für z.B. Zitate oder Aussagen, welche man besonders hervorheben möchte.</a:t>
            </a:r>
            <a:r>
              <a:rPr lang="de-DE" sz="1800" dirty="0">
                <a:solidFill>
                  <a:srgbClr val="FFFFFF"/>
                </a:solidFill>
                <a:ea typeface="+mn-ea"/>
                <a:cs typeface="+mn-cs"/>
              </a:rPr>
              <a:t>»</a:t>
            </a:r>
            <a:endParaRPr lang="de-DE" dirty="0"/>
          </a:p>
        </p:txBody>
      </p:sp>
      <p:sp>
        <p:nvSpPr>
          <p:cNvPr id="11" name="Textplatzhalter 5"/>
          <p:cNvSpPr>
            <a:spLocks noGrp="1"/>
          </p:cNvSpPr>
          <p:nvPr>
            <p:ph type="body" sz="quarter" idx="14"/>
          </p:nvPr>
        </p:nvSpPr>
        <p:spPr>
          <a:xfrm>
            <a:off x="-1" y="1156990"/>
            <a:ext cx="144000" cy="1607159"/>
          </a:xfrm>
          <a:solidFill>
            <a:schemeClr val="accent5"/>
          </a:solidFill>
        </p:spPr>
        <p:txBody>
          <a:bodyPr/>
          <a:lstStyle>
            <a:lvl1pPr>
              <a:defRPr sz="100">
                <a:solidFill>
                  <a:schemeClr val="accent5"/>
                </a:solidFill>
              </a:defRPr>
            </a:lvl1pPr>
            <a:lvl2pPr>
              <a:defRPr sz="300"/>
            </a:lvl2pPr>
            <a:lvl3pPr>
              <a:defRPr sz="300"/>
            </a:lvl3pPr>
            <a:lvl4pPr>
              <a:defRPr sz="300"/>
            </a:lvl4pPr>
            <a:lvl5pPr>
              <a:defRPr sz="300"/>
            </a:lvl5pPr>
          </a:lstStyle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056096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44">
          <p15:clr>
            <a:srgbClr val="9FCC3B"/>
          </p15:clr>
        </p15:guide>
        <p15:guide id="2" orient="horz" pos="2404">
          <p15:clr>
            <a:srgbClr val="9FCC3B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x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70A21-A26B-4ACD-817D-43AE588B34B5}" type="datetime1">
              <a:rPr lang="de-CH" smtClean="0"/>
              <a:t>21.03.2023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APG|SGA Out of Home Media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9098-C545-8644-9F2C-F1C3812C33E3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Inhaltsplatzhalter 9"/>
          <p:cNvSpPr>
            <a:spLocks noGrp="1"/>
          </p:cNvSpPr>
          <p:nvPr>
            <p:ph sz="quarter" idx="14"/>
          </p:nvPr>
        </p:nvSpPr>
        <p:spPr>
          <a:xfrm>
            <a:off x="336471" y="1276351"/>
            <a:ext cx="2621915" cy="3483908"/>
          </a:xfrm>
          <a:solidFill>
            <a:schemeClr val="bg2"/>
          </a:solidFill>
          <a:ln>
            <a:noFill/>
          </a:ln>
        </p:spPr>
        <p:txBody>
          <a:bodyPr lIns="184702" tIns="123134" rIns="184702" bIns="123134"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2" name="Inhaltsplatzhalter 11"/>
          <p:cNvSpPr>
            <a:spLocks noGrp="1"/>
          </p:cNvSpPr>
          <p:nvPr>
            <p:ph sz="quarter" idx="15"/>
          </p:nvPr>
        </p:nvSpPr>
        <p:spPr>
          <a:xfrm>
            <a:off x="3227322" y="1276351"/>
            <a:ext cx="2689820" cy="3497262"/>
          </a:xfrm>
          <a:solidFill>
            <a:schemeClr val="accent5"/>
          </a:solidFill>
          <a:ln>
            <a:noFill/>
          </a:ln>
        </p:spPr>
        <p:txBody>
          <a:bodyPr lIns="184702" tIns="123134" rIns="184702" bIns="123134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4" name="Inhaltsplatzhalter 13"/>
          <p:cNvSpPr>
            <a:spLocks noGrp="1"/>
          </p:cNvSpPr>
          <p:nvPr>
            <p:ph sz="quarter" idx="16"/>
          </p:nvPr>
        </p:nvSpPr>
        <p:spPr>
          <a:xfrm>
            <a:off x="6185429" y="1276351"/>
            <a:ext cx="2622100" cy="3497262"/>
          </a:xfrm>
          <a:solidFill>
            <a:schemeClr val="bg1"/>
          </a:solidFill>
          <a:ln w="3175" cmpd="sng">
            <a:solidFill>
              <a:schemeClr val="accent2"/>
            </a:solidFill>
          </a:ln>
        </p:spPr>
        <p:txBody>
          <a:bodyPr lIns="184702" tIns="123134" rIns="184702" bIns="123134"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9368505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Spalte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DC123-41C7-458A-A7AB-F0CA7BE2F181}" type="datetime1">
              <a:rPr lang="de-CH" smtClean="0"/>
              <a:t>21.03.2023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APG|SGA Out of Home Media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9098-C545-8644-9F2C-F1C3812C33E3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3CD0A108-DA9B-4C83-BC2A-178EB3FC9CC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36472" y="1262904"/>
            <a:ext cx="4133929" cy="355786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marL="0" indent="0">
              <a:lnSpc>
                <a:spcPct val="120000"/>
              </a:lnSpc>
              <a:buNone/>
            </a:pPr>
            <a:r>
              <a:rPr lang="de-DE" dirty="0"/>
              <a:t>Einleitender Lauftext, welcher 14 Punkt gross ist und über mehrere Zeilen angewendet werden kann.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de-DE" dirty="0"/>
              <a:t>Die Spaltenbreite ist durch die beiden hier ersichtlichen Textblöcke vorgegeben.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A611FDE7-1F99-4A9A-B3F5-0C24A40F79A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06467" y="1276350"/>
            <a:ext cx="4101061" cy="354442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7337270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C7725-B571-4AE6-8202-2955A38E0D47}" type="datetime1">
              <a:rPr lang="de-CH" smtClean="0"/>
              <a:t>21.03.2023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APG|SGA Out of Home Media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9098-C545-8644-9F2C-F1C3812C33E3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Inhaltsplatzhalter 8"/>
          <p:cNvSpPr>
            <a:spLocks noGrp="1"/>
          </p:cNvSpPr>
          <p:nvPr>
            <p:ph sz="quarter" idx="13"/>
          </p:nvPr>
        </p:nvSpPr>
        <p:spPr>
          <a:xfrm>
            <a:off x="336471" y="1276350"/>
            <a:ext cx="4101385" cy="3544421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5"/>
          </p:nvPr>
        </p:nvSpPr>
        <p:spPr>
          <a:xfrm>
            <a:off x="4706144" y="0"/>
            <a:ext cx="4437856" cy="51435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14593044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C72C0-B5C6-4EAA-A3C5-35377A36EA58}" type="datetime1">
              <a:rPr lang="de-CH" smtClean="0"/>
              <a:t>21.03.2023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APG|SGA Out of Home Media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9098-C545-8644-9F2C-F1C3812C33E3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Inhaltsplatzhalter 8"/>
          <p:cNvSpPr>
            <a:spLocks noGrp="1"/>
          </p:cNvSpPr>
          <p:nvPr>
            <p:ph sz="quarter" idx="13"/>
          </p:nvPr>
        </p:nvSpPr>
        <p:spPr>
          <a:xfrm>
            <a:off x="336471" y="1276350"/>
            <a:ext cx="4133929" cy="3557867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1" name="Inhaltsplatzhalter 10"/>
          <p:cNvSpPr>
            <a:spLocks noGrp="1"/>
          </p:cNvSpPr>
          <p:nvPr>
            <p:ph sz="quarter" idx="14"/>
          </p:nvPr>
        </p:nvSpPr>
        <p:spPr>
          <a:xfrm>
            <a:off x="4706467" y="1276350"/>
            <a:ext cx="4101061" cy="3544421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98754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CDE89-A9D0-475A-8284-BAC86B71B2EC}" type="datetime1">
              <a:rPr lang="de-CH" smtClean="0"/>
              <a:t>21.03.2023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APG|SGA Out of Home Media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9098-C545-8644-9F2C-F1C3812C33E3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Inhaltsplatzhalter 9"/>
          <p:cNvSpPr>
            <a:spLocks noGrp="1"/>
          </p:cNvSpPr>
          <p:nvPr>
            <p:ph sz="quarter" idx="14"/>
          </p:nvPr>
        </p:nvSpPr>
        <p:spPr>
          <a:xfrm>
            <a:off x="336471" y="1275606"/>
            <a:ext cx="2621915" cy="3565335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2" name="Inhaltsplatzhalter 11"/>
          <p:cNvSpPr>
            <a:spLocks noGrp="1"/>
          </p:cNvSpPr>
          <p:nvPr>
            <p:ph sz="quarter" idx="15"/>
          </p:nvPr>
        </p:nvSpPr>
        <p:spPr>
          <a:xfrm>
            <a:off x="3227322" y="1275606"/>
            <a:ext cx="2689820" cy="3578782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4" name="Inhaltsplatzhalter 13"/>
          <p:cNvSpPr>
            <a:spLocks noGrp="1"/>
          </p:cNvSpPr>
          <p:nvPr>
            <p:ph sz="quarter" idx="16"/>
          </p:nvPr>
        </p:nvSpPr>
        <p:spPr>
          <a:xfrm>
            <a:off x="6186078" y="1275606"/>
            <a:ext cx="2621451" cy="3585506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53386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he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D983AA-F495-4731-A07A-0E9A73E8E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55A764F-A931-4EDD-BF2B-98FF5062E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9B6FD-C421-42E0-84CB-A7757EB84C81}" type="datetime1">
              <a:rPr lang="de-CH" smtClean="0"/>
              <a:t>21.03.2023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F240B57-41F8-4483-BC9B-F613D8341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APG|SGA Out of Home Media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23D5A59-098F-4937-A511-5A27D2645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9098-C545-8644-9F2C-F1C3812C33E3}" type="slidenum">
              <a:rPr lang="de-DE" smtClean="0"/>
              <a:pPr/>
              <a:t>‹Nr.›</a:t>
            </a:fld>
            <a:endParaRPr lang="de-DE" dirty="0"/>
          </a:p>
        </p:txBody>
      </p:sp>
      <p:cxnSp>
        <p:nvCxnSpPr>
          <p:cNvPr id="9" name="Gerade Verbindung 21">
            <a:extLst>
              <a:ext uri="{FF2B5EF4-FFF2-40B4-BE49-F238E27FC236}">
                <a16:creationId xmlns:a16="http://schemas.microsoft.com/office/drawing/2014/main" id="{E789967F-A8F5-4DE2-B7BB-B7F4C943A7F8}"/>
              </a:ext>
            </a:extLst>
          </p:cNvPr>
          <p:cNvCxnSpPr/>
          <p:nvPr userDrawn="1"/>
        </p:nvCxnSpPr>
        <p:spPr>
          <a:xfrm>
            <a:off x="3312698" y="2715766"/>
            <a:ext cx="2520000" cy="0"/>
          </a:xfrm>
          <a:prstGeom prst="line">
            <a:avLst/>
          </a:prstGeom>
          <a:ln w="28575" cmpd="sng">
            <a:solidFill>
              <a:schemeClr val="accent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21">
            <a:extLst>
              <a:ext uri="{FF2B5EF4-FFF2-40B4-BE49-F238E27FC236}">
                <a16:creationId xmlns:a16="http://schemas.microsoft.com/office/drawing/2014/main" id="{35145027-DE27-48BB-B844-9DDF958E60F9}"/>
              </a:ext>
            </a:extLst>
          </p:cNvPr>
          <p:cNvCxnSpPr/>
          <p:nvPr userDrawn="1"/>
        </p:nvCxnSpPr>
        <p:spPr>
          <a:xfrm>
            <a:off x="336550" y="2715766"/>
            <a:ext cx="2520000" cy="0"/>
          </a:xfrm>
          <a:prstGeom prst="line">
            <a:avLst/>
          </a:prstGeom>
          <a:ln w="28575" cmpd="sng">
            <a:solidFill>
              <a:schemeClr val="accent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21">
            <a:extLst>
              <a:ext uri="{FF2B5EF4-FFF2-40B4-BE49-F238E27FC236}">
                <a16:creationId xmlns:a16="http://schemas.microsoft.com/office/drawing/2014/main" id="{EFEBC6E2-D447-4204-B313-BA626BA70726}"/>
              </a:ext>
            </a:extLst>
          </p:cNvPr>
          <p:cNvCxnSpPr/>
          <p:nvPr userDrawn="1"/>
        </p:nvCxnSpPr>
        <p:spPr>
          <a:xfrm>
            <a:off x="6300150" y="2715766"/>
            <a:ext cx="2520000" cy="0"/>
          </a:xfrm>
          <a:prstGeom prst="line">
            <a:avLst/>
          </a:prstGeom>
          <a:ln w="28575" cmpd="sng">
            <a:solidFill>
              <a:schemeClr val="accent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Inhaltsplatzhalter 5">
            <a:extLst>
              <a:ext uri="{FF2B5EF4-FFF2-40B4-BE49-F238E27FC236}">
                <a16:creationId xmlns:a16="http://schemas.microsoft.com/office/drawing/2014/main" id="{5B57AB69-50B2-4A12-AE35-4C3F4178E8F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33119" y="2893843"/>
            <a:ext cx="2515172" cy="1982163"/>
          </a:xfrm>
        </p:spPr>
        <p:txBody>
          <a:bodyPr/>
          <a:lstStyle/>
          <a:p>
            <a:pPr marL="0" indent="0">
              <a:buNone/>
            </a:pPr>
            <a:r>
              <a:rPr lang="de-DE" dirty="0">
                <a:solidFill>
                  <a:srgbClr val="C3141E"/>
                </a:solidFill>
              </a:rPr>
              <a:t>Titel</a:t>
            </a:r>
            <a:br>
              <a:rPr lang="de-DE" b="1" dirty="0">
                <a:solidFill>
                  <a:srgbClr val="C3141E"/>
                </a:solidFill>
              </a:rPr>
            </a:br>
            <a:endParaRPr lang="de-DE" sz="1042" b="1" dirty="0">
              <a:solidFill>
                <a:srgbClr val="C3141E"/>
              </a:solidFill>
            </a:endParaRPr>
          </a:p>
          <a:p>
            <a:pPr marL="0" indent="0">
              <a:buNone/>
            </a:pPr>
            <a:r>
              <a:rPr lang="de-DE" sz="1100" dirty="0">
                <a:solidFill>
                  <a:srgbClr val="C3141E"/>
                </a:solidFill>
              </a:rPr>
              <a:t>Einleitung: </a:t>
            </a:r>
            <a:r>
              <a:rPr lang="de-DE" sz="1100" dirty="0"/>
              <a:t>Lauftext</a:t>
            </a:r>
          </a:p>
        </p:txBody>
      </p:sp>
      <p:sp>
        <p:nvSpPr>
          <p:cNvPr id="13" name="Inhaltsplatzhalter 6">
            <a:extLst>
              <a:ext uri="{FF2B5EF4-FFF2-40B4-BE49-F238E27FC236}">
                <a16:creationId xmlns:a16="http://schemas.microsoft.com/office/drawing/2014/main" id="{4C069287-62A6-4FE4-B2BB-44C2B5DC777D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320710" y="2893843"/>
            <a:ext cx="2511988" cy="1982163"/>
          </a:xfrm>
        </p:spPr>
        <p:txBody>
          <a:bodyPr/>
          <a:lstStyle/>
          <a:p>
            <a:pPr marL="0" indent="0">
              <a:buClr>
                <a:schemeClr val="accent5"/>
              </a:buClr>
              <a:buNone/>
            </a:pPr>
            <a:r>
              <a:rPr lang="de-DE" dirty="0">
                <a:solidFill>
                  <a:srgbClr val="C3141E"/>
                </a:solidFill>
              </a:rPr>
              <a:t>Titel</a:t>
            </a:r>
            <a:br>
              <a:rPr lang="de-DE" b="1" dirty="0">
                <a:solidFill>
                  <a:srgbClr val="C3141E"/>
                </a:solidFill>
              </a:rPr>
            </a:br>
            <a:endParaRPr lang="de-DE" sz="1042" b="1" dirty="0">
              <a:solidFill>
                <a:srgbClr val="C3141E"/>
              </a:solidFill>
            </a:endParaRPr>
          </a:p>
          <a:p>
            <a:r>
              <a:rPr lang="de-DE" sz="1100" dirty="0"/>
              <a:t>Lauftext </a:t>
            </a:r>
            <a:r>
              <a:rPr lang="de-DE" sz="1100" dirty="0">
                <a:solidFill>
                  <a:srgbClr val="C3141E"/>
                </a:solidFill>
              </a:rPr>
              <a:t>mit hervorgehobenem Bereich in rot</a:t>
            </a:r>
            <a:r>
              <a:rPr lang="de-DE" sz="1100" dirty="0"/>
              <a:t>, welcher 11 Punkt gross ist</a:t>
            </a:r>
          </a:p>
          <a:p>
            <a:pPr>
              <a:buClr>
                <a:schemeClr val="accent5"/>
              </a:buClr>
            </a:pPr>
            <a:r>
              <a:rPr lang="de-DE" sz="1100" dirty="0"/>
              <a:t>Weiterführender Lauftext </a:t>
            </a:r>
            <a:r>
              <a:rPr lang="de-CH" sz="1100" dirty="0">
                <a:solidFill>
                  <a:srgbClr val="C3141E"/>
                </a:solidFill>
              </a:rPr>
              <a:t>mit hervorgehobenem Bereich in rot</a:t>
            </a:r>
            <a:endParaRPr lang="de-DE" sz="1100" dirty="0">
              <a:solidFill>
                <a:srgbClr val="C3141E"/>
              </a:solidFill>
            </a:endParaRPr>
          </a:p>
        </p:txBody>
      </p:sp>
      <p:sp>
        <p:nvSpPr>
          <p:cNvPr id="14" name="Inhaltsplatzhalter 7">
            <a:extLst>
              <a:ext uri="{FF2B5EF4-FFF2-40B4-BE49-F238E27FC236}">
                <a16:creationId xmlns:a16="http://schemas.microsoft.com/office/drawing/2014/main" id="{447F56BA-5C53-489D-9994-9D0CB1E41B78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94032" y="2899262"/>
            <a:ext cx="2520000" cy="1982163"/>
          </a:xfrm>
          <a:noFill/>
        </p:spPr>
        <p:txBody>
          <a:bodyPr/>
          <a:lstStyle/>
          <a:p>
            <a:pPr marL="0" indent="0">
              <a:buNone/>
            </a:pPr>
            <a:r>
              <a:rPr lang="de-DE" dirty="0">
                <a:solidFill>
                  <a:schemeClr val="accent5"/>
                </a:solidFill>
              </a:rPr>
              <a:t>Titel</a:t>
            </a:r>
            <a:br>
              <a:rPr lang="de-DE" b="1" dirty="0">
                <a:solidFill>
                  <a:schemeClr val="accent5"/>
                </a:solidFill>
              </a:rPr>
            </a:br>
            <a:endParaRPr lang="de-DE" sz="1042" b="1" dirty="0">
              <a:solidFill>
                <a:schemeClr val="accent5"/>
              </a:solidFill>
            </a:endParaRPr>
          </a:p>
          <a:p>
            <a:r>
              <a:rPr lang="de-DE" sz="1100" dirty="0">
                <a:solidFill>
                  <a:schemeClr val="accent5"/>
                </a:solidFill>
              </a:rPr>
              <a:t>Hervorgehobener Texteinstieg,  </a:t>
            </a:r>
            <a:r>
              <a:rPr lang="de-DE" sz="1100" dirty="0"/>
              <a:t>auf welchen ein Lauftext in 11 Punkt folgt</a:t>
            </a:r>
          </a:p>
          <a:p>
            <a:r>
              <a:rPr lang="de-CH" sz="1100" dirty="0">
                <a:solidFill>
                  <a:srgbClr val="C3141E"/>
                </a:solidFill>
              </a:rPr>
              <a:t>Hervorgehobener Texteinstieg,  </a:t>
            </a:r>
            <a:r>
              <a:rPr lang="de-CH" sz="1100" dirty="0"/>
              <a:t>auf welchen ein Lauftext in 11 Punkt folgt</a:t>
            </a:r>
          </a:p>
        </p:txBody>
      </p:sp>
      <p:sp>
        <p:nvSpPr>
          <p:cNvPr id="16" name="Bildplatzhalter 15">
            <a:extLst>
              <a:ext uri="{FF2B5EF4-FFF2-40B4-BE49-F238E27FC236}">
                <a16:creationId xmlns:a16="http://schemas.microsoft.com/office/drawing/2014/main" id="{94D799C9-27AB-4657-B383-3CDAA4963ED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33375" y="1392238"/>
            <a:ext cx="2511425" cy="1179512"/>
          </a:xfrm>
        </p:spPr>
        <p:txBody>
          <a:bodyPr/>
          <a:lstStyle/>
          <a:p>
            <a:endParaRPr lang="de-CH"/>
          </a:p>
        </p:txBody>
      </p:sp>
      <p:sp>
        <p:nvSpPr>
          <p:cNvPr id="17" name="Bildplatzhalter 15">
            <a:extLst>
              <a:ext uri="{FF2B5EF4-FFF2-40B4-BE49-F238E27FC236}">
                <a16:creationId xmlns:a16="http://schemas.microsoft.com/office/drawing/2014/main" id="{FECD258F-4870-4508-B538-E6E0CCD134D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312698" y="1392238"/>
            <a:ext cx="2511425" cy="1179512"/>
          </a:xfrm>
        </p:spPr>
        <p:txBody>
          <a:bodyPr/>
          <a:lstStyle/>
          <a:p>
            <a:endParaRPr lang="de-CH"/>
          </a:p>
        </p:txBody>
      </p:sp>
      <p:sp>
        <p:nvSpPr>
          <p:cNvPr id="18" name="Bildplatzhalter 15">
            <a:extLst>
              <a:ext uri="{FF2B5EF4-FFF2-40B4-BE49-F238E27FC236}">
                <a16:creationId xmlns:a16="http://schemas.microsoft.com/office/drawing/2014/main" id="{9F1693DC-D474-4770-B17F-46439A0F557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308725" y="1392238"/>
            <a:ext cx="2511425" cy="1179512"/>
          </a:xfrm>
        </p:spPr>
        <p:txBody>
          <a:bodyPr/>
          <a:lstStyle/>
          <a:p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55934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C7725-B571-4AE6-8202-2955A38E0D47}" type="datetime1">
              <a:rPr lang="de-CH" smtClean="0"/>
              <a:t>21.03.2023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APG|SGA Out of Home Media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9098-C545-8644-9F2C-F1C3812C33E3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Inhaltsplatzhalter 8"/>
          <p:cNvSpPr>
            <a:spLocks noGrp="1"/>
          </p:cNvSpPr>
          <p:nvPr>
            <p:ph sz="quarter" idx="13"/>
          </p:nvPr>
        </p:nvSpPr>
        <p:spPr>
          <a:xfrm>
            <a:off x="336471" y="1276350"/>
            <a:ext cx="4101385" cy="3544421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5"/>
          </p:nvPr>
        </p:nvSpPr>
        <p:spPr>
          <a:xfrm>
            <a:off x="4706144" y="0"/>
            <a:ext cx="4437856" cy="51435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21361161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0" y="398"/>
            <a:ext cx="9144000" cy="514310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07836" tIns="326306" rIns="0" bIns="0" rtlCol="0" anchor="t" anchorCtr="0"/>
          <a:lstStyle/>
          <a:p>
            <a:endParaRPr lang="de-DE" sz="380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34561" y="1156990"/>
            <a:ext cx="9009439" cy="1607159"/>
          </a:xfrm>
          <a:solidFill>
            <a:schemeClr val="bg1"/>
          </a:solidFill>
          <a:ln>
            <a:noFill/>
          </a:ln>
        </p:spPr>
        <p:txBody>
          <a:bodyPr lIns="184702" tIns="123134" bIns="123134" anchor="ctr"/>
          <a:lstStyle>
            <a:lvl1pPr algn="l">
              <a:defRPr sz="3400" b="0" cap="none">
                <a:solidFill>
                  <a:srgbClr val="C3141E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9" name="Rechteck 8"/>
          <p:cNvSpPr/>
          <p:nvPr userDrawn="1"/>
        </p:nvSpPr>
        <p:spPr>
          <a:xfrm>
            <a:off x="-1" y="1156991"/>
            <a:ext cx="144000" cy="160698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07836" tIns="326306" rIns="0" bIns="0" rtlCol="0" anchor="t" anchorCtr="0"/>
          <a:lstStyle/>
          <a:p>
            <a:endParaRPr lang="de-DE" sz="380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3"/>
          </p:nvPr>
        </p:nvSpPr>
        <p:spPr>
          <a:xfrm>
            <a:off x="4706468" y="1157563"/>
            <a:ext cx="4437532" cy="1606236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grpSp>
        <p:nvGrpSpPr>
          <p:cNvPr id="41" name="Gruppieren 40"/>
          <p:cNvGrpSpPr/>
          <p:nvPr userDrawn="1"/>
        </p:nvGrpSpPr>
        <p:grpSpPr>
          <a:xfrm>
            <a:off x="6892924" y="4343069"/>
            <a:ext cx="1914525" cy="604945"/>
            <a:chOff x="6769101" y="4359276"/>
            <a:chExt cx="2682876" cy="847726"/>
          </a:xfrm>
        </p:grpSpPr>
        <p:sp>
          <p:nvSpPr>
            <p:cNvPr id="42" name="Freeform 5"/>
            <p:cNvSpPr>
              <a:spLocks noEditPoints="1"/>
            </p:cNvSpPr>
            <p:nvPr userDrawn="1"/>
          </p:nvSpPr>
          <p:spPr bwMode="auto">
            <a:xfrm>
              <a:off x="6769101" y="5010151"/>
              <a:ext cx="193675" cy="196850"/>
            </a:xfrm>
            <a:custGeom>
              <a:avLst/>
              <a:gdLst>
                <a:gd name="T0" fmla="*/ 267 w 533"/>
                <a:gd name="T1" fmla="*/ 0 h 540"/>
                <a:gd name="T2" fmla="*/ 0 w 533"/>
                <a:gd name="T3" fmla="*/ 272 h 540"/>
                <a:gd name="T4" fmla="*/ 266 w 533"/>
                <a:gd name="T5" fmla="*/ 540 h 540"/>
                <a:gd name="T6" fmla="*/ 531 w 533"/>
                <a:gd name="T7" fmla="*/ 274 h 540"/>
                <a:gd name="T8" fmla="*/ 533 w 533"/>
                <a:gd name="T9" fmla="*/ 269 h 540"/>
                <a:gd name="T10" fmla="*/ 267 w 533"/>
                <a:gd name="T11" fmla="*/ 0 h 540"/>
                <a:gd name="T12" fmla="*/ 267 w 533"/>
                <a:gd name="T13" fmla="*/ 477 h 540"/>
                <a:gd name="T14" fmla="*/ 267 w 533"/>
                <a:gd name="T15" fmla="*/ 477 h 540"/>
                <a:gd name="T16" fmla="*/ 71 w 533"/>
                <a:gd name="T17" fmla="*/ 269 h 540"/>
                <a:gd name="T18" fmla="*/ 266 w 533"/>
                <a:gd name="T19" fmla="*/ 64 h 540"/>
                <a:gd name="T20" fmla="*/ 463 w 533"/>
                <a:gd name="T21" fmla="*/ 272 h 540"/>
                <a:gd name="T22" fmla="*/ 267 w 533"/>
                <a:gd name="T23" fmla="*/ 477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3" h="540">
                  <a:moveTo>
                    <a:pt x="267" y="0"/>
                  </a:moveTo>
                  <a:cubicBezTo>
                    <a:pt x="118" y="0"/>
                    <a:pt x="0" y="119"/>
                    <a:pt x="0" y="272"/>
                  </a:cubicBezTo>
                  <a:cubicBezTo>
                    <a:pt x="0" y="425"/>
                    <a:pt x="115" y="540"/>
                    <a:pt x="266" y="540"/>
                  </a:cubicBezTo>
                  <a:cubicBezTo>
                    <a:pt x="416" y="540"/>
                    <a:pt x="533" y="422"/>
                    <a:pt x="531" y="274"/>
                  </a:cubicBezTo>
                  <a:lnTo>
                    <a:pt x="533" y="269"/>
                  </a:lnTo>
                  <a:cubicBezTo>
                    <a:pt x="533" y="116"/>
                    <a:pt x="419" y="0"/>
                    <a:pt x="267" y="0"/>
                  </a:cubicBezTo>
                  <a:close/>
                  <a:moveTo>
                    <a:pt x="267" y="477"/>
                  </a:moveTo>
                  <a:lnTo>
                    <a:pt x="267" y="477"/>
                  </a:lnTo>
                  <a:cubicBezTo>
                    <a:pt x="157" y="477"/>
                    <a:pt x="71" y="386"/>
                    <a:pt x="71" y="269"/>
                  </a:cubicBezTo>
                  <a:cubicBezTo>
                    <a:pt x="71" y="152"/>
                    <a:pt x="155" y="64"/>
                    <a:pt x="266" y="64"/>
                  </a:cubicBezTo>
                  <a:cubicBezTo>
                    <a:pt x="376" y="64"/>
                    <a:pt x="463" y="155"/>
                    <a:pt x="463" y="272"/>
                  </a:cubicBezTo>
                  <a:cubicBezTo>
                    <a:pt x="463" y="389"/>
                    <a:pt x="379" y="477"/>
                    <a:pt x="267" y="47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43" name="Freeform 6"/>
            <p:cNvSpPr>
              <a:spLocks/>
            </p:cNvSpPr>
            <p:nvPr userDrawn="1"/>
          </p:nvSpPr>
          <p:spPr bwMode="auto">
            <a:xfrm>
              <a:off x="7005639" y="5062539"/>
              <a:ext cx="123825" cy="144463"/>
            </a:xfrm>
            <a:custGeom>
              <a:avLst/>
              <a:gdLst>
                <a:gd name="T0" fmla="*/ 275 w 341"/>
                <a:gd name="T1" fmla="*/ 222 h 397"/>
                <a:gd name="T2" fmla="*/ 167 w 341"/>
                <a:gd name="T3" fmla="*/ 335 h 397"/>
                <a:gd name="T4" fmla="*/ 67 w 341"/>
                <a:gd name="T5" fmla="*/ 226 h 397"/>
                <a:gd name="T6" fmla="*/ 67 w 341"/>
                <a:gd name="T7" fmla="*/ 0 h 397"/>
                <a:gd name="T8" fmla="*/ 0 w 341"/>
                <a:gd name="T9" fmla="*/ 0 h 397"/>
                <a:gd name="T10" fmla="*/ 0 w 341"/>
                <a:gd name="T11" fmla="*/ 240 h 397"/>
                <a:gd name="T12" fmla="*/ 150 w 341"/>
                <a:gd name="T13" fmla="*/ 397 h 397"/>
                <a:gd name="T14" fmla="*/ 275 w 341"/>
                <a:gd name="T15" fmla="*/ 335 h 397"/>
                <a:gd name="T16" fmla="*/ 275 w 341"/>
                <a:gd name="T17" fmla="*/ 389 h 397"/>
                <a:gd name="T18" fmla="*/ 341 w 341"/>
                <a:gd name="T19" fmla="*/ 389 h 397"/>
                <a:gd name="T20" fmla="*/ 341 w 341"/>
                <a:gd name="T21" fmla="*/ 0 h 397"/>
                <a:gd name="T22" fmla="*/ 275 w 341"/>
                <a:gd name="T23" fmla="*/ 0 h 397"/>
                <a:gd name="T24" fmla="*/ 275 w 341"/>
                <a:gd name="T25" fmla="*/ 222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1" h="397">
                  <a:moveTo>
                    <a:pt x="275" y="222"/>
                  </a:moveTo>
                  <a:cubicBezTo>
                    <a:pt x="275" y="289"/>
                    <a:pt x="230" y="335"/>
                    <a:pt x="167" y="335"/>
                  </a:cubicBezTo>
                  <a:cubicBezTo>
                    <a:pt x="104" y="335"/>
                    <a:pt x="67" y="294"/>
                    <a:pt x="67" y="226"/>
                  </a:cubicBezTo>
                  <a:lnTo>
                    <a:pt x="67" y="0"/>
                  </a:lnTo>
                  <a:lnTo>
                    <a:pt x="0" y="0"/>
                  </a:lnTo>
                  <a:lnTo>
                    <a:pt x="0" y="240"/>
                  </a:lnTo>
                  <a:cubicBezTo>
                    <a:pt x="0" y="335"/>
                    <a:pt x="59" y="397"/>
                    <a:pt x="150" y="397"/>
                  </a:cubicBezTo>
                  <a:cubicBezTo>
                    <a:pt x="203" y="397"/>
                    <a:pt x="244" y="376"/>
                    <a:pt x="275" y="335"/>
                  </a:cubicBezTo>
                  <a:lnTo>
                    <a:pt x="275" y="389"/>
                  </a:lnTo>
                  <a:lnTo>
                    <a:pt x="341" y="389"/>
                  </a:lnTo>
                  <a:lnTo>
                    <a:pt x="341" y="0"/>
                  </a:lnTo>
                  <a:lnTo>
                    <a:pt x="275" y="0"/>
                  </a:lnTo>
                  <a:lnTo>
                    <a:pt x="275" y="222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44" name="Freeform 7"/>
            <p:cNvSpPr>
              <a:spLocks/>
            </p:cNvSpPr>
            <p:nvPr userDrawn="1"/>
          </p:nvSpPr>
          <p:spPr bwMode="auto">
            <a:xfrm>
              <a:off x="7167564" y="5021264"/>
              <a:ext cx="85725" cy="185738"/>
            </a:xfrm>
            <a:custGeom>
              <a:avLst/>
              <a:gdLst>
                <a:gd name="T0" fmla="*/ 119 w 239"/>
                <a:gd name="T1" fmla="*/ 0 h 509"/>
                <a:gd name="T2" fmla="*/ 53 w 239"/>
                <a:gd name="T3" fmla="*/ 0 h 509"/>
                <a:gd name="T4" fmla="*/ 53 w 239"/>
                <a:gd name="T5" fmla="*/ 114 h 509"/>
                <a:gd name="T6" fmla="*/ 0 w 239"/>
                <a:gd name="T7" fmla="*/ 114 h 509"/>
                <a:gd name="T8" fmla="*/ 0 w 239"/>
                <a:gd name="T9" fmla="*/ 174 h 509"/>
                <a:gd name="T10" fmla="*/ 53 w 239"/>
                <a:gd name="T11" fmla="*/ 174 h 509"/>
                <a:gd name="T12" fmla="*/ 53 w 239"/>
                <a:gd name="T13" fmla="*/ 397 h 509"/>
                <a:gd name="T14" fmla="*/ 165 w 239"/>
                <a:gd name="T15" fmla="*/ 509 h 509"/>
                <a:gd name="T16" fmla="*/ 235 w 239"/>
                <a:gd name="T17" fmla="*/ 493 h 509"/>
                <a:gd name="T18" fmla="*/ 238 w 239"/>
                <a:gd name="T19" fmla="*/ 491 h 509"/>
                <a:gd name="T20" fmla="*/ 238 w 239"/>
                <a:gd name="T21" fmla="*/ 431 h 509"/>
                <a:gd name="T22" fmla="*/ 230 w 239"/>
                <a:gd name="T23" fmla="*/ 435 h 509"/>
                <a:gd name="T24" fmla="*/ 178 w 239"/>
                <a:gd name="T25" fmla="*/ 448 h 509"/>
                <a:gd name="T26" fmla="*/ 119 w 239"/>
                <a:gd name="T27" fmla="*/ 390 h 509"/>
                <a:gd name="T28" fmla="*/ 119 w 239"/>
                <a:gd name="T29" fmla="*/ 174 h 509"/>
                <a:gd name="T30" fmla="*/ 239 w 239"/>
                <a:gd name="T31" fmla="*/ 174 h 509"/>
                <a:gd name="T32" fmla="*/ 239 w 239"/>
                <a:gd name="T33" fmla="*/ 114 h 509"/>
                <a:gd name="T34" fmla="*/ 119 w 239"/>
                <a:gd name="T35" fmla="*/ 114 h 509"/>
                <a:gd name="T36" fmla="*/ 119 w 239"/>
                <a:gd name="T37" fmla="*/ 0 h 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39" h="509">
                  <a:moveTo>
                    <a:pt x="119" y="0"/>
                  </a:moveTo>
                  <a:lnTo>
                    <a:pt x="53" y="0"/>
                  </a:lnTo>
                  <a:lnTo>
                    <a:pt x="53" y="114"/>
                  </a:lnTo>
                  <a:lnTo>
                    <a:pt x="0" y="114"/>
                  </a:lnTo>
                  <a:lnTo>
                    <a:pt x="0" y="174"/>
                  </a:lnTo>
                  <a:lnTo>
                    <a:pt x="53" y="174"/>
                  </a:lnTo>
                  <a:lnTo>
                    <a:pt x="53" y="397"/>
                  </a:lnTo>
                  <a:cubicBezTo>
                    <a:pt x="53" y="469"/>
                    <a:pt x="92" y="509"/>
                    <a:pt x="165" y="509"/>
                  </a:cubicBezTo>
                  <a:cubicBezTo>
                    <a:pt x="191" y="509"/>
                    <a:pt x="213" y="504"/>
                    <a:pt x="235" y="493"/>
                  </a:cubicBezTo>
                  <a:lnTo>
                    <a:pt x="238" y="491"/>
                  </a:lnTo>
                  <a:lnTo>
                    <a:pt x="238" y="431"/>
                  </a:lnTo>
                  <a:lnTo>
                    <a:pt x="230" y="435"/>
                  </a:lnTo>
                  <a:cubicBezTo>
                    <a:pt x="212" y="444"/>
                    <a:pt x="196" y="448"/>
                    <a:pt x="178" y="448"/>
                  </a:cubicBezTo>
                  <a:cubicBezTo>
                    <a:pt x="139" y="448"/>
                    <a:pt x="119" y="429"/>
                    <a:pt x="119" y="390"/>
                  </a:cubicBezTo>
                  <a:lnTo>
                    <a:pt x="119" y="174"/>
                  </a:lnTo>
                  <a:lnTo>
                    <a:pt x="239" y="174"/>
                  </a:lnTo>
                  <a:lnTo>
                    <a:pt x="239" y="114"/>
                  </a:lnTo>
                  <a:lnTo>
                    <a:pt x="119" y="114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45" name="Freeform 8"/>
            <p:cNvSpPr>
              <a:spLocks noEditPoints="1"/>
            </p:cNvSpPr>
            <p:nvPr userDrawn="1"/>
          </p:nvSpPr>
          <p:spPr bwMode="auto">
            <a:xfrm>
              <a:off x="7383464" y="5059364"/>
              <a:ext cx="147638" cy="147638"/>
            </a:xfrm>
            <a:custGeom>
              <a:avLst/>
              <a:gdLst>
                <a:gd name="T0" fmla="*/ 203 w 405"/>
                <a:gd name="T1" fmla="*/ 0 h 405"/>
                <a:gd name="T2" fmla="*/ 0 w 405"/>
                <a:gd name="T3" fmla="*/ 204 h 405"/>
                <a:gd name="T4" fmla="*/ 201 w 405"/>
                <a:gd name="T5" fmla="*/ 405 h 405"/>
                <a:gd name="T6" fmla="*/ 405 w 405"/>
                <a:gd name="T7" fmla="*/ 201 h 405"/>
                <a:gd name="T8" fmla="*/ 203 w 405"/>
                <a:gd name="T9" fmla="*/ 0 h 405"/>
                <a:gd name="T10" fmla="*/ 203 w 405"/>
                <a:gd name="T11" fmla="*/ 344 h 405"/>
                <a:gd name="T12" fmla="*/ 203 w 405"/>
                <a:gd name="T13" fmla="*/ 344 h 405"/>
                <a:gd name="T14" fmla="*/ 68 w 405"/>
                <a:gd name="T15" fmla="*/ 201 h 405"/>
                <a:gd name="T16" fmla="*/ 201 w 405"/>
                <a:gd name="T17" fmla="*/ 60 h 405"/>
                <a:gd name="T18" fmla="*/ 337 w 405"/>
                <a:gd name="T19" fmla="*/ 204 h 405"/>
                <a:gd name="T20" fmla="*/ 203 w 405"/>
                <a:gd name="T21" fmla="*/ 344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5" h="405">
                  <a:moveTo>
                    <a:pt x="203" y="0"/>
                  </a:moveTo>
                  <a:cubicBezTo>
                    <a:pt x="89" y="0"/>
                    <a:pt x="0" y="89"/>
                    <a:pt x="0" y="204"/>
                  </a:cubicBezTo>
                  <a:cubicBezTo>
                    <a:pt x="0" y="317"/>
                    <a:pt x="89" y="405"/>
                    <a:pt x="201" y="405"/>
                  </a:cubicBezTo>
                  <a:cubicBezTo>
                    <a:pt x="316" y="405"/>
                    <a:pt x="405" y="316"/>
                    <a:pt x="405" y="201"/>
                  </a:cubicBezTo>
                  <a:cubicBezTo>
                    <a:pt x="405" y="88"/>
                    <a:pt x="316" y="0"/>
                    <a:pt x="203" y="0"/>
                  </a:cubicBezTo>
                  <a:close/>
                  <a:moveTo>
                    <a:pt x="203" y="344"/>
                  </a:moveTo>
                  <a:lnTo>
                    <a:pt x="203" y="344"/>
                  </a:lnTo>
                  <a:cubicBezTo>
                    <a:pt x="127" y="344"/>
                    <a:pt x="68" y="282"/>
                    <a:pt x="68" y="201"/>
                  </a:cubicBezTo>
                  <a:cubicBezTo>
                    <a:pt x="68" y="121"/>
                    <a:pt x="126" y="60"/>
                    <a:pt x="201" y="60"/>
                  </a:cubicBezTo>
                  <a:cubicBezTo>
                    <a:pt x="277" y="60"/>
                    <a:pt x="337" y="123"/>
                    <a:pt x="337" y="204"/>
                  </a:cubicBezTo>
                  <a:cubicBezTo>
                    <a:pt x="337" y="284"/>
                    <a:pt x="279" y="344"/>
                    <a:pt x="203" y="34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46" name="Freeform 9"/>
            <p:cNvSpPr>
              <a:spLocks/>
            </p:cNvSpPr>
            <p:nvPr userDrawn="1"/>
          </p:nvSpPr>
          <p:spPr bwMode="auto">
            <a:xfrm>
              <a:off x="7561264" y="5005389"/>
              <a:ext cx="85725" cy="198438"/>
            </a:xfrm>
            <a:custGeom>
              <a:avLst/>
              <a:gdLst>
                <a:gd name="T0" fmla="*/ 171 w 238"/>
                <a:gd name="T1" fmla="*/ 0 h 548"/>
                <a:gd name="T2" fmla="*/ 86 w 238"/>
                <a:gd name="T3" fmla="*/ 31 h 548"/>
                <a:gd name="T4" fmla="*/ 51 w 238"/>
                <a:gd name="T5" fmla="*/ 132 h 548"/>
                <a:gd name="T6" fmla="*/ 51 w 238"/>
                <a:gd name="T7" fmla="*/ 160 h 548"/>
                <a:gd name="T8" fmla="*/ 0 w 238"/>
                <a:gd name="T9" fmla="*/ 160 h 548"/>
                <a:gd name="T10" fmla="*/ 0 w 238"/>
                <a:gd name="T11" fmla="*/ 219 h 548"/>
                <a:gd name="T12" fmla="*/ 51 w 238"/>
                <a:gd name="T13" fmla="*/ 219 h 548"/>
                <a:gd name="T14" fmla="*/ 51 w 238"/>
                <a:gd name="T15" fmla="*/ 548 h 548"/>
                <a:gd name="T16" fmla="*/ 118 w 238"/>
                <a:gd name="T17" fmla="*/ 548 h 548"/>
                <a:gd name="T18" fmla="*/ 118 w 238"/>
                <a:gd name="T19" fmla="*/ 219 h 548"/>
                <a:gd name="T20" fmla="*/ 237 w 238"/>
                <a:gd name="T21" fmla="*/ 219 h 548"/>
                <a:gd name="T22" fmla="*/ 237 w 238"/>
                <a:gd name="T23" fmla="*/ 161 h 548"/>
                <a:gd name="T24" fmla="*/ 117 w 238"/>
                <a:gd name="T25" fmla="*/ 161 h 548"/>
                <a:gd name="T26" fmla="*/ 117 w 238"/>
                <a:gd name="T27" fmla="*/ 135 h 548"/>
                <a:gd name="T28" fmla="*/ 178 w 238"/>
                <a:gd name="T29" fmla="*/ 60 h 548"/>
                <a:gd name="T30" fmla="*/ 232 w 238"/>
                <a:gd name="T31" fmla="*/ 69 h 548"/>
                <a:gd name="T32" fmla="*/ 238 w 238"/>
                <a:gd name="T33" fmla="*/ 71 h 548"/>
                <a:gd name="T34" fmla="*/ 238 w 238"/>
                <a:gd name="T35" fmla="*/ 11 h 548"/>
                <a:gd name="T36" fmla="*/ 235 w 238"/>
                <a:gd name="T37" fmla="*/ 10 h 548"/>
                <a:gd name="T38" fmla="*/ 171 w 238"/>
                <a:gd name="T39" fmla="*/ 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38" h="548">
                  <a:moveTo>
                    <a:pt x="171" y="0"/>
                  </a:moveTo>
                  <a:cubicBezTo>
                    <a:pt x="135" y="0"/>
                    <a:pt x="106" y="11"/>
                    <a:pt x="86" y="31"/>
                  </a:cubicBezTo>
                  <a:cubicBezTo>
                    <a:pt x="63" y="54"/>
                    <a:pt x="51" y="89"/>
                    <a:pt x="51" y="132"/>
                  </a:cubicBezTo>
                  <a:lnTo>
                    <a:pt x="51" y="160"/>
                  </a:lnTo>
                  <a:lnTo>
                    <a:pt x="0" y="160"/>
                  </a:lnTo>
                  <a:lnTo>
                    <a:pt x="0" y="219"/>
                  </a:lnTo>
                  <a:lnTo>
                    <a:pt x="51" y="219"/>
                  </a:lnTo>
                  <a:lnTo>
                    <a:pt x="51" y="548"/>
                  </a:lnTo>
                  <a:lnTo>
                    <a:pt x="118" y="548"/>
                  </a:lnTo>
                  <a:lnTo>
                    <a:pt x="118" y="219"/>
                  </a:lnTo>
                  <a:lnTo>
                    <a:pt x="237" y="219"/>
                  </a:lnTo>
                  <a:lnTo>
                    <a:pt x="237" y="161"/>
                  </a:lnTo>
                  <a:lnTo>
                    <a:pt x="117" y="161"/>
                  </a:lnTo>
                  <a:lnTo>
                    <a:pt x="117" y="135"/>
                  </a:lnTo>
                  <a:cubicBezTo>
                    <a:pt x="117" y="84"/>
                    <a:pt x="137" y="60"/>
                    <a:pt x="178" y="60"/>
                  </a:cubicBezTo>
                  <a:cubicBezTo>
                    <a:pt x="196" y="60"/>
                    <a:pt x="210" y="63"/>
                    <a:pt x="232" y="69"/>
                  </a:cubicBezTo>
                  <a:lnTo>
                    <a:pt x="238" y="71"/>
                  </a:lnTo>
                  <a:lnTo>
                    <a:pt x="238" y="11"/>
                  </a:lnTo>
                  <a:lnTo>
                    <a:pt x="235" y="10"/>
                  </a:lnTo>
                  <a:cubicBezTo>
                    <a:pt x="215" y="3"/>
                    <a:pt x="197" y="0"/>
                    <a:pt x="17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47" name="Freeform 10"/>
            <p:cNvSpPr>
              <a:spLocks/>
            </p:cNvSpPr>
            <p:nvPr userDrawn="1"/>
          </p:nvSpPr>
          <p:spPr bwMode="auto">
            <a:xfrm>
              <a:off x="7773989" y="5013326"/>
              <a:ext cx="152400" cy="190500"/>
            </a:xfrm>
            <a:custGeom>
              <a:avLst/>
              <a:gdLst>
                <a:gd name="T0" fmla="*/ 353 w 421"/>
                <a:gd name="T1" fmla="*/ 228 h 523"/>
                <a:gd name="T2" fmla="*/ 68 w 421"/>
                <a:gd name="T3" fmla="*/ 228 h 523"/>
                <a:gd name="T4" fmla="*/ 68 w 421"/>
                <a:gd name="T5" fmla="*/ 0 h 523"/>
                <a:gd name="T6" fmla="*/ 0 w 421"/>
                <a:gd name="T7" fmla="*/ 0 h 523"/>
                <a:gd name="T8" fmla="*/ 0 w 421"/>
                <a:gd name="T9" fmla="*/ 523 h 523"/>
                <a:gd name="T10" fmla="*/ 68 w 421"/>
                <a:gd name="T11" fmla="*/ 523 h 523"/>
                <a:gd name="T12" fmla="*/ 68 w 421"/>
                <a:gd name="T13" fmla="*/ 292 h 523"/>
                <a:gd name="T14" fmla="*/ 353 w 421"/>
                <a:gd name="T15" fmla="*/ 292 h 523"/>
                <a:gd name="T16" fmla="*/ 353 w 421"/>
                <a:gd name="T17" fmla="*/ 523 h 523"/>
                <a:gd name="T18" fmla="*/ 421 w 421"/>
                <a:gd name="T19" fmla="*/ 523 h 523"/>
                <a:gd name="T20" fmla="*/ 421 w 421"/>
                <a:gd name="T21" fmla="*/ 0 h 523"/>
                <a:gd name="T22" fmla="*/ 353 w 421"/>
                <a:gd name="T23" fmla="*/ 0 h 523"/>
                <a:gd name="T24" fmla="*/ 353 w 421"/>
                <a:gd name="T25" fmla="*/ 228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1" h="523">
                  <a:moveTo>
                    <a:pt x="353" y="228"/>
                  </a:moveTo>
                  <a:lnTo>
                    <a:pt x="68" y="228"/>
                  </a:lnTo>
                  <a:lnTo>
                    <a:pt x="68" y="0"/>
                  </a:lnTo>
                  <a:lnTo>
                    <a:pt x="0" y="0"/>
                  </a:lnTo>
                  <a:lnTo>
                    <a:pt x="0" y="523"/>
                  </a:lnTo>
                  <a:lnTo>
                    <a:pt x="68" y="523"/>
                  </a:lnTo>
                  <a:lnTo>
                    <a:pt x="68" y="292"/>
                  </a:lnTo>
                  <a:lnTo>
                    <a:pt x="353" y="292"/>
                  </a:lnTo>
                  <a:lnTo>
                    <a:pt x="353" y="523"/>
                  </a:lnTo>
                  <a:lnTo>
                    <a:pt x="421" y="523"/>
                  </a:lnTo>
                  <a:lnTo>
                    <a:pt x="421" y="0"/>
                  </a:lnTo>
                  <a:lnTo>
                    <a:pt x="353" y="0"/>
                  </a:lnTo>
                  <a:lnTo>
                    <a:pt x="353" y="228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48" name="Freeform 11"/>
            <p:cNvSpPr>
              <a:spLocks noEditPoints="1"/>
            </p:cNvSpPr>
            <p:nvPr userDrawn="1"/>
          </p:nvSpPr>
          <p:spPr bwMode="auto">
            <a:xfrm>
              <a:off x="7970839" y="5059364"/>
              <a:ext cx="146050" cy="147638"/>
            </a:xfrm>
            <a:custGeom>
              <a:avLst/>
              <a:gdLst>
                <a:gd name="T0" fmla="*/ 202 w 404"/>
                <a:gd name="T1" fmla="*/ 0 h 405"/>
                <a:gd name="T2" fmla="*/ 0 w 404"/>
                <a:gd name="T3" fmla="*/ 204 h 405"/>
                <a:gd name="T4" fmla="*/ 201 w 404"/>
                <a:gd name="T5" fmla="*/ 405 h 405"/>
                <a:gd name="T6" fmla="*/ 404 w 404"/>
                <a:gd name="T7" fmla="*/ 201 h 405"/>
                <a:gd name="T8" fmla="*/ 202 w 404"/>
                <a:gd name="T9" fmla="*/ 0 h 405"/>
                <a:gd name="T10" fmla="*/ 202 w 404"/>
                <a:gd name="T11" fmla="*/ 344 h 405"/>
                <a:gd name="T12" fmla="*/ 202 w 404"/>
                <a:gd name="T13" fmla="*/ 344 h 405"/>
                <a:gd name="T14" fmla="*/ 68 w 404"/>
                <a:gd name="T15" fmla="*/ 201 h 405"/>
                <a:gd name="T16" fmla="*/ 201 w 404"/>
                <a:gd name="T17" fmla="*/ 60 h 405"/>
                <a:gd name="T18" fmla="*/ 336 w 404"/>
                <a:gd name="T19" fmla="*/ 204 h 405"/>
                <a:gd name="T20" fmla="*/ 202 w 404"/>
                <a:gd name="T21" fmla="*/ 344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4" h="405">
                  <a:moveTo>
                    <a:pt x="202" y="0"/>
                  </a:moveTo>
                  <a:cubicBezTo>
                    <a:pt x="89" y="0"/>
                    <a:pt x="0" y="89"/>
                    <a:pt x="0" y="204"/>
                  </a:cubicBezTo>
                  <a:cubicBezTo>
                    <a:pt x="0" y="317"/>
                    <a:pt x="88" y="405"/>
                    <a:pt x="201" y="405"/>
                  </a:cubicBezTo>
                  <a:cubicBezTo>
                    <a:pt x="315" y="405"/>
                    <a:pt x="404" y="316"/>
                    <a:pt x="404" y="201"/>
                  </a:cubicBezTo>
                  <a:cubicBezTo>
                    <a:pt x="404" y="88"/>
                    <a:pt x="316" y="0"/>
                    <a:pt x="202" y="0"/>
                  </a:cubicBezTo>
                  <a:close/>
                  <a:moveTo>
                    <a:pt x="202" y="344"/>
                  </a:moveTo>
                  <a:lnTo>
                    <a:pt x="202" y="344"/>
                  </a:lnTo>
                  <a:cubicBezTo>
                    <a:pt x="127" y="344"/>
                    <a:pt x="68" y="282"/>
                    <a:pt x="68" y="201"/>
                  </a:cubicBezTo>
                  <a:cubicBezTo>
                    <a:pt x="68" y="121"/>
                    <a:pt x="125" y="60"/>
                    <a:pt x="201" y="60"/>
                  </a:cubicBezTo>
                  <a:cubicBezTo>
                    <a:pt x="277" y="60"/>
                    <a:pt x="336" y="123"/>
                    <a:pt x="336" y="204"/>
                  </a:cubicBezTo>
                  <a:cubicBezTo>
                    <a:pt x="336" y="284"/>
                    <a:pt x="279" y="344"/>
                    <a:pt x="202" y="34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49" name="Freeform 12"/>
            <p:cNvSpPr>
              <a:spLocks/>
            </p:cNvSpPr>
            <p:nvPr userDrawn="1"/>
          </p:nvSpPr>
          <p:spPr bwMode="auto">
            <a:xfrm>
              <a:off x="8159751" y="5059364"/>
              <a:ext cx="211138" cy="144463"/>
            </a:xfrm>
            <a:custGeom>
              <a:avLst/>
              <a:gdLst>
                <a:gd name="T0" fmla="*/ 438 w 583"/>
                <a:gd name="T1" fmla="*/ 0 h 397"/>
                <a:gd name="T2" fmla="*/ 305 w 583"/>
                <a:gd name="T3" fmla="*/ 70 h 397"/>
                <a:gd name="T4" fmla="*/ 183 w 583"/>
                <a:gd name="T5" fmla="*/ 0 h 397"/>
                <a:gd name="T6" fmla="*/ 66 w 583"/>
                <a:gd name="T7" fmla="*/ 60 h 397"/>
                <a:gd name="T8" fmla="*/ 66 w 583"/>
                <a:gd name="T9" fmla="*/ 8 h 397"/>
                <a:gd name="T10" fmla="*/ 0 w 583"/>
                <a:gd name="T11" fmla="*/ 8 h 397"/>
                <a:gd name="T12" fmla="*/ 0 w 583"/>
                <a:gd name="T13" fmla="*/ 397 h 397"/>
                <a:gd name="T14" fmla="*/ 66 w 583"/>
                <a:gd name="T15" fmla="*/ 397 h 397"/>
                <a:gd name="T16" fmla="*/ 66 w 583"/>
                <a:gd name="T17" fmla="*/ 176 h 397"/>
                <a:gd name="T18" fmla="*/ 166 w 583"/>
                <a:gd name="T19" fmla="*/ 62 h 397"/>
                <a:gd name="T20" fmla="*/ 258 w 583"/>
                <a:gd name="T21" fmla="*/ 169 h 397"/>
                <a:gd name="T22" fmla="*/ 258 w 583"/>
                <a:gd name="T23" fmla="*/ 397 h 397"/>
                <a:gd name="T24" fmla="*/ 324 w 583"/>
                <a:gd name="T25" fmla="*/ 397 h 397"/>
                <a:gd name="T26" fmla="*/ 324 w 583"/>
                <a:gd name="T27" fmla="*/ 174 h 397"/>
                <a:gd name="T28" fmla="*/ 424 w 583"/>
                <a:gd name="T29" fmla="*/ 62 h 397"/>
                <a:gd name="T30" fmla="*/ 517 w 583"/>
                <a:gd name="T31" fmla="*/ 171 h 397"/>
                <a:gd name="T32" fmla="*/ 517 w 583"/>
                <a:gd name="T33" fmla="*/ 397 h 397"/>
                <a:gd name="T34" fmla="*/ 583 w 583"/>
                <a:gd name="T35" fmla="*/ 397 h 397"/>
                <a:gd name="T36" fmla="*/ 583 w 583"/>
                <a:gd name="T37" fmla="*/ 157 h 397"/>
                <a:gd name="T38" fmla="*/ 438 w 583"/>
                <a:gd name="T39" fmla="*/ 0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83" h="397">
                  <a:moveTo>
                    <a:pt x="438" y="0"/>
                  </a:moveTo>
                  <a:cubicBezTo>
                    <a:pt x="382" y="0"/>
                    <a:pt x="339" y="23"/>
                    <a:pt x="305" y="70"/>
                  </a:cubicBezTo>
                  <a:cubicBezTo>
                    <a:pt x="280" y="25"/>
                    <a:pt x="237" y="0"/>
                    <a:pt x="183" y="0"/>
                  </a:cubicBezTo>
                  <a:cubicBezTo>
                    <a:pt x="124" y="0"/>
                    <a:pt x="89" y="30"/>
                    <a:pt x="66" y="60"/>
                  </a:cubicBezTo>
                  <a:lnTo>
                    <a:pt x="66" y="8"/>
                  </a:lnTo>
                  <a:lnTo>
                    <a:pt x="0" y="8"/>
                  </a:lnTo>
                  <a:lnTo>
                    <a:pt x="0" y="397"/>
                  </a:lnTo>
                  <a:lnTo>
                    <a:pt x="66" y="397"/>
                  </a:lnTo>
                  <a:lnTo>
                    <a:pt x="66" y="176"/>
                  </a:lnTo>
                  <a:cubicBezTo>
                    <a:pt x="66" y="110"/>
                    <a:pt x="109" y="62"/>
                    <a:pt x="166" y="62"/>
                  </a:cubicBezTo>
                  <a:cubicBezTo>
                    <a:pt x="224" y="62"/>
                    <a:pt x="258" y="102"/>
                    <a:pt x="258" y="169"/>
                  </a:cubicBezTo>
                  <a:lnTo>
                    <a:pt x="258" y="397"/>
                  </a:lnTo>
                  <a:lnTo>
                    <a:pt x="324" y="397"/>
                  </a:lnTo>
                  <a:lnTo>
                    <a:pt x="324" y="174"/>
                  </a:lnTo>
                  <a:cubicBezTo>
                    <a:pt x="324" y="96"/>
                    <a:pt x="374" y="62"/>
                    <a:pt x="424" y="62"/>
                  </a:cubicBezTo>
                  <a:cubicBezTo>
                    <a:pt x="483" y="62"/>
                    <a:pt x="517" y="101"/>
                    <a:pt x="517" y="171"/>
                  </a:cubicBezTo>
                  <a:lnTo>
                    <a:pt x="517" y="397"/>
                  </a:lnTo>
                  <a:lnTo>
                    <a:pt x="583" y="397"/>
                  </a:lnTo>
                  <a:lnTo>
                    <a:pt x="583" y="157"/>
                  </a:lnTo>
                  <a:cubicBezTo>
                    <a:pt x="583" y="60"/>
                    <a:pt x="528" y="0"/>
                    <a:pt x="43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0" name="Freeform 13"/>
            <p:cNvSpPr>
              <a:spLocks noEditPoints="1"/>
            </p:cNvSpPr>
            <p:nvPr userDrawn="1"/>
          </p:nvSpPr>
          <p:spPr bwMode="auto">
            <a:xfrm>
              <a:off x="8410576" y="5059364"/>
              <a:ext cx="133350" cy="147638"/>
            </a:xfrm>
            <a:custGeom>
              <a:avLst/>
              <a:gdLst>
                <a:gd name="T0" fmla="*/ 186 w 368"/>
                <a:gd name="T1" fmla="*/ 0 h 405"/>
                <a:gd name="T2" fmla="*/ 0 w 368"/>
                <a:gd name="T3" fmla="*/ 203 h 405"/>
                <a:gd name="T4" fmla="*/ 194 w 368"/>
                <a:gd name="T5" fmla="*/ 405 h 405"/>
                <a:gd name="T6" fmla="*/ 353 w 368"/>
                <a:gd name="T7" fmla="*/ 333 h 405"/>
                <a:gd name="T8" fmla="*/ 357 w 368"/>
                <a:gd name="T9" fmla="*/ 329 h 405"/>
                <a:gd name="T10" fmla="*/ 314 w 368"/>
                <a:gd name="T11" fmla="*/ 291 h 405"/>
                <a:gd name="T12" fmla="*/ 311 w 368"/>
                <a:gd name="T13" fmla="*/ 294 h 405"/>
                <a:gd name="T14" fmla="*/ 195 w 368"/>
                <a:gd name="T15" fmla="*/ 346 h 405"/>
                <a:gd name="T16" fmla="*/ 68 w 368"/>
                <a:gd name="T17" fmla="*/ 231 h 405"/>
                <a:gd name="T18" fmla="*/ 367 w 368"/>
                <a:gd name="T19" fmla="*/ 231 h 405"/>
                <a:gd name="T20" fmla="*/ 367 w 368"/>
                <a:gd name="T21" fmla="*/ 226 h 405"/>
                <a:gd name="T22" fmla="*/ 368 w 368"/>
                <a:gd name="T23" fmla="*/ 206 h 405"/>
                <a:gd name="T24" fmla="*/ 186 w 368"/>
                <a:gd name="T25" fmla="*/ 0 h 405"/>
                <a:gd name="T26" fmla="*/ 185 w 368"/>
                <a:gd name="T27" fmla="*/ 58 h 405"/>
                <a:gd name="T28" fmla="*/ 185 w 368"/>
                <a:gd name="T29" fmla="*/ 58 h 405"/>
                <a:gd name="T30" fmla="*/ 300 w 368"/>
                <a:gd name="T31" fmla="*/ 175 h 405"/>
                <a:gd name="T32" fmla="*/ 68 w 368"/>
                <a:gd name="T33" fmla="*/ 175 h 405"/>
                <a:gd name="T34" fmla="*/ 185 w 368"/>
                <a:gd name="T35" fmla="*/ 58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8" h="405">
                  <a:moveTo>
                    <a:pt x="186" y="0"/>
                  </a:moveTo>
                  <a:cubicBezTo>
                    <a:pt x="80" y="0"/>
                    <a:pt x="0" y="87"/>
                    <a:pt x="0" y="203"/>
                  </a:cubicBezTo>
                  <a:cubicBezTo>
                    <a:pt x="0" y="318"/>
                    <a:pt x="83" y="405"/>
                    <a:pt x="194" y="405"/>
                  </a:cubicBezTo>
                  <a:cubicBezTo>
                    <a:pt x="259" y="405"/>
                    <a:pt x="308" y="383"/>
                    <a:pt x="353" y="333"/>
                  </a:cubicBezTo>
                  <a:lnTo>
                    <a:pt x="357" y="329"/>
                  </a:lnTo>
                  <a:lnTo>
                    <a:pt x="314" y="291"/>
                  </a:lnTo>
                  <a:lnTo>
                    <a:pt x="311" y="294"/>
                  </a:lnTo>
                  <a:cubicBezTo>
                    <a:pt x="277" y="329"/>
                    <a:pt x="240" y="346"/>
                    <a:pt x="195" y="346"/>
                  </a:cubicBezTo>
                  <a:cubicBezTo>
                    <a:pt x="128" y="346"/>
                    <a:pt x="77" y="300"/>
                    <a:pt x="68" y="231"/>
                  </a:cubicBezTo>
                  <a:lnTo>
                    <a:pt x="367" y="231"/>
                  </a:lnTo>
                  <a:lnTo>
                    <a:pt x="367" y="226"/>
                  </a:lnTo>
                  <a:cubicBezTo>
                    <a:pt x="368" y="217"/>
                    <a:pt x="368" y="211"/>
                    <a:pt x="368" y="206"/>
                  </a:cubicBezTo>
                  <a:cubicBezTo>
                    <a:pt x="368" y="83"/>
                    <a:pt x="295" y="0"/>
                    <a:pt x="186" y="0"/>
                  </a:cubicBezTo>
                  <a:close/>
                  <a:moveTo>
                    <a:pt x="185" y="58"/>
                  </a:moveTo>
                  <a:lnTo>
                    <a:pt x="185" y="58"/>
                  </a:lnTo>
                  <a:cubicBezTo>
                    <a:pt x="259" y="58"/>
                    <a:pt x="293" y="117"/>
                    <a:pt x="300" y="175"/>
                  </a:cubicBezTo>
                  <a:lnTo>
                    <a:pt x="68" y="175"/>
                  </a:lnTo>
                  <a:cubicBezTo>
                    <a:pt x="78" y="106"/>
                    <a:pt x="125" y="58"/>
                    <a:pt x="185" y="5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1" name="Freeform 14"/>
            <p:cNvSpPr>
              <a:spLocks/>
            </p:cNvSpPr>
            <p:nvPr userDrawn="1"/>
          </p:nvSpPr>
          <p:spPr bwMode="auto">
            <a:xfrm>
              <a:off x="8675689" y="5013326"/>
              <a:ext cx="180975" cy="190500"/>
            </a:xfrm>
            <a:custGeom>
              <a:avLst/>
              <a:gdLst>
                <a:gd name="T0" fmla="*/ 250 w 500"/>
                <a:gd name="T1" fmla="*/ 275 h 523"/>
                <a:gd name="T2" fmla="*/ 63 w 500"/>
                <a:gd name="T3" fmla="*/ 0 h 523"/>
                <a:gd name="T4" fmla="*/ 0 w 500"/>
                <a:gd name="T5" fmla="*/ 0 h 523"/>
                <a:gd name="T6" fmla="*/ 0 w 500"/>
                <a:gd name="T7" fmla="*/ 523 h 523"/>
                <a:gd name="T8" fmla="*/ 66 w 500"/>
                <a:gd name="T9" fmla="*/ 523 h 523"/>
                <a:gd name="T10" fmla="*/ 66 w 500"/>
                <a:gd name="T11" fmla="*/ 120 h 523"/>
                <a:gd name="T12" fmla="*/ 247 w 500"/>
                <a:gd name="T13" fmla="*/ 382 h 523"/>
                <a:gd name="T14" fmla="*/ 253 w 500"/>
                <a:gd name="T15" fmla="*/ 382 h 523"/>
                <a:gd name="T16" fmla="*/ 432 w 500"/>
                <a:gd name="T17" fmla="*/ 120 h 523"/>
                <a:gd name="T18" fmla="*/ 432 w 500"/>
                <a:gd name="T19" fmla="*/ 523 h 523"/>
                <a:gd name="T20" fmla="*/ 500 w 500"/>
                <a:gd name="T21" fmla="*/ 523 h 523"/>
                <a:gd name="T22" fmla="*/ 500 w 500"/>
                <a:gd name="T23" fmla="*/ 0 h 523"/>
                <a:gd name="T24" fmla="*/ 432 w 500"/>
                <a:gd name="T25" fmla="*/ 3 h 523"/>
                <a:gd name="T26" fmla="*/ 250 w 500"/>
                <a:gd name="T27" fmla="*/ 275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00" h="523">
                  <a:moveTo>
                    <a:pt x="250" y="275"/>
                  </a:moveTo>
                  <a:lnTo>
                    <a:pt x="63" y="0"/>
                  </a:lnTo>
                  <a:lnTo>
                    <a:pt x="0" y="0"/>
                  </a:lnTo>
                  <a:lnTo>
                    <a:pt x="0" y="523"/>
                  </a:lnTo>
                  <a:lnTo>
                    <a:pt x="66" y="523"/>
                  </a:lnTo>
                  <a:lnTo>
                    <a:pt x="66" y="120"/>
                  </a:lnTo>
                  <a:lnTo>
                    <a:pt x="247" y="382"/>
                  </a:lnTo>
                  <a:lnTo>
                    <a:pt x="253" y="382"/>
                  </a:lnTo>
                  <a:lnTo>
                    <a:pt x="432" y="120"/>
                  </a:lnTo>
                  <a:lnTo>
                    <a:pt x="432" y="523"/>
                  </a:lnTo>
                  <a:lnTo>
                    <a:pt x="500" y="523"/>
                  </a:lnTo>
                  <a:lnTo>
                    <a:pt x="500" y="0"/>
                  </a:lnTo>
                  <a:lnTo>
                    <a:pt x="432" y="3"/>
                  </a:lnTo>
                  <a:lnTo>
                    <a:pt x="250" y="275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2" name="Freeform 15"/>
            <p:cNvSpPr>
              <a:spLocks noEditPoints="1"/>
            </p:cNvSpPr>
            <p:nvPr userDrawn="1"/>
          </p:nvSpPr>
          <p:spPr bwMode="auto">
            <a:xfrm>
              <a:off x="8901114" y="5059364"/>
              <a:ext cx="133350" cy="147638"/>
            </a:xfrm>
            <a:custGeom>
              <a:avLst/>
              <a:gdLst>
                <a:gd name="T0" fmla="*/ 187 w 369"/>
                <a:gd name="T1" fmla="*/ 0 h 405"/>
                <a:gd name="T2" fmla="*/ 0 w 369"/>
                <a:gd name="T3" fmla="*/ 203 h 405"/>
                <a:gd name="T4" fmla="*/ 194 w 369"/>
                <a:gd name="T5" fmla="*/ 405 h 405"/>
                <a:gd name="T6" fmla="*/ 354 w 369"/>
                <a:gd name="T7" fmla="*/ 333 h 405"/>
                <a:gd name="T8" fmla="*/ 358 w 369"/>
                <a:gd name="T9" fmla="*/ 329 h 405"/>
                <a:gd name="T10" fmla="*/ 315 w 369"/>
                <a:gd name="T11" fmla="*/ 291 h 405"/>
                <a:gd name="T12" fmla="*/ 311 w 369"/>
                <a:gd name="T13" fmla="*/ 294 h 405"/>
                <a:gd name="T14" fmla="*/ 196 w 369"/>
                <a:gd name="T15" fmla="*/ 346 h 405"/>
                <a:gd name="T16" fmla="*/ 69 w 369"/>
                <a:gd name="T17" fmla="*/ 231 h 405"/>
                <a:gd name="T18" fmla="*/ 367 w 369"/>
                <a:gd name="T19" fmla="*/ 231 h 405"/>
                <a:gd name="T20" fmla="*/ 368 w 369"/>
                <a:gd name="T21" fmla="*/ 226 h 405"/>
                <a:gd name="T22" fmla="*/ 369 w 369"/>
                <a:gd name="T23" fmla="*/ 206 h 405"/>
                <a:gd name="T24" fmla="*/ 187 w 369"/>
                <a:gd name="T25" fmla="*/ 0 h 405"/>
                <a:gd name="T26" fmla="*/ 186 w 369"/>
                <a:gd name="T27" fmla="*/ 58 h 405"/>
                <a:gd name="T28" fmla="*/ 186 w 369"/>
                <a:gd name="T29" fmla="*/ 58 h 405"/>
                <a:gd name="T30" fmla="*/ 300 w 369"/>
                <a:gd name="T31" fmla="*/ 175 h 405"/>
                <a:gd name="T32" fmla="*/ 69 w 369"/>
                <a:gd name="T33" fmla="*/ 175 h 405"/>
                <a:gd name="T34" fmla="*/ 186 w 369"/>
                <a:gd name="T35" fmla="*/ 58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9" h="405">
                  <a:moveTo>
                    <a:pt x="187" y="0"/>
                  </a:moveTo>
                  <a:cubicBezTo>
                    <a:pt x="81" y="0"/>
                    <a:pt x="0" y="87"/>
                    <a:pt x="0" y="203"/>
                  </a:cubicBezTo>
                  <a:cubicBezTo>
                    <a:pt x="0" y="318"/>
                    <a:pt x="84" y="405"/>
                    <a:pt x="194" y="405"/>
                  </a:cubicBezTo>
                  <a:cubicBezTo>
                    <a:pt x="260" y="405"/>
                    <a:pt x="309" y="383"/>
                    <a:pt x="354" y="333"/>
                  </a:cubicBezTo>
                  <a:lnTo>
                    <a:pt x="358" y="329"/>
                  </a:lnTo>
                  <a:lnTo>
                    <a:pt x="315" y="291"/>
                  </a:lnTo>
                  <a:lnTo>
                    <a:pt x="311" y="294"/>
                  </a:lnTo>
                  <a:cubicBezTo>
                    <a:pt x="278" y="329"/>
                    <a:pt x="241" y="346"/>
                    <a:pt x="196" y="346"/>
                  </a:cubicBezTo>
                  <a:cubicBezTo>
                    <a:pt x="128" y="346"/>
                    <a:pt x="78" y="300"/>
                    <a:pt x="69" y="231"/>
                  </a:cubicBezTo>
                  <a:lnTo>
                    <a:pt x="367" y="231"/>
                  </a:lnTo>
                  <a:lnTo>
                    <a:pt x="368" y="226"/>
                  </a:lnTo>
                  <a:cubicBezTo>
                    <a:pt x="369" y="217"/>
                    <a:pt x="369" y="211"/>
                    <a:pt x="369" y="206"/>
                  </a:cubicBezTo>
                  <a:cubicBezTo>
                    <a:pt x="369" y="83"/>
                    <a:pt x="296" y="0"/>
                    <a:pt x="187" y="0"/>
                  </a:cubicBezTo>
                  <a:close/>
                  <a:moveTo>
                    <a:pt x="186" y="58"/>
                  </a:moveTo>
                  <a:lnTo>
                    <a:pt x="186" y="58"/>
                  </a:lnTo>
                  <a:cubicBezTo>
                    <a:pt x="260" y="58"/>
                    <a:pt x="293" y="117"/>
                    <a:pt x="300" y="175"/>
                  </a:cubicBezTo>
                  <a:lnTo>
                    <a:pt x="69" y="175"/>
                  </a:lnTo>
                  <a:cubicBezTo>
                    <a:pt x="79" y="106"/>
                    <a:pt x="126" y="58"/>
                    <a:pt x="186" y="5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3" name="Freeform 16"/>
            <p:cNvSpPr>
              <a:spLocks noEditPoints="1"/>
            </p:cNvSpPr>
            <p:nvPr userDrawn="1"/>
          </p:nvSpPr>
          <p:spPr bwMode="auto">
            <a:xfrm>
              <a:off x="9067801" y="5005389"/>
              <a:ext cx="141288" cy="201613"/>
            </a:xfrm>
            <a:custGeom>
              <a:avLst/>
              <a:gdLst>
                <a:gd name="T0" fmla="*/ 325 w 392"/>
                <a:gd name="T1" fmla="*/ 218 h 553"/>
                <a:gd name="T2" fmla="*/ 186 w 392"/>
                <a:gd name="T3" fmla="*/ 148 h 553"/>
                <a:gd name="T4" fmla="*/ 0 w 392"/>
                <a:gd name="T5" fmla="*/ 351 h 553"/>
                <a:gd name="T6" fmla="*/ 186 w 392"/>
                <a:gd name="T7" fmla="*/ 553 h 553"/>
                <a:gd name="T8" fmla="*/ 325 w 392"/>
                <a:gd name="T9" fmla="*/ 480 h 553"/>
                <a:gd name="T10" fmla="*/ 325 w 392"/>
                <a:gd name="T11" fmla="*/ 545 h 553"/>
                <a:gd name="T12" fmla="*/ 392 w 392"/>
                <a:gd name="T13" fmla="*/ 545 h 553"/>
                <a:gd name="T14" fmla="*/ 392 w 392"/>
                <a:gd name="T15" fmla="*/ 0 h 553"/>
                <a:gd name="T16" fmla="*/ 325 w 392"/>
                <a:gd name="T17" fmla="*/ 0 h 553"/>
                <a:gd name="T18" fmla="*/ 325 w 392"/>
                <a:gd name="T19" fmla="*/ 218 h 553"/>
                <a:gd name="T20" fmla="*/ 196 w 392"/>
                <a:gd name="T21" fmla="*/ 492 h 553"/>
                <a:gd name="T22" fmla="*/ 196 w 392"/>
                <a:gd name="T23" fmla="*/ 492 h 553"/>
                <a:gd name="T24" fmla="*/ 68 w 392"/>
                <a:gd name="T25" fmla="*/ 349 h 553"/>
                <a:gd name="T26" fmla="*/ 196 w 392"/>
                <a:gd name="T27" fmla="*/ 209 h 553"/>
                <a:gd name="T28" fmla="*/ 328 w 392"/>
                <a:gd name="T29" fmla="*/ 351 h 553"/>
                <a:gd name="T30" fmla="*/ 196 w 392"/>
                <a:gd name="T31" fmla="*/ 492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2" h="553">
                  <a:moveTo>
                    <a:pt x="325" y="218"/>
                  </a:moveTo>
                  <a:cubicBezTo>
                    <a:pt x="289" y="172"/>
                    <a:pt x="242" y="148"/>
                    <a:pt x="186" y="148"/>
                  </a:cubicBezTo>
                  <a:cubicBezTo>
                    <a:pt x="96" y="148"/>
                    <a:pt x="0" y="219"/>
                    <a:pt x="0" y="351"/>
                  </a:cubicBezTo>
                  <a:cubicBezTo>
                    <a:pt x="0" y="482"/>
                    <a:pt x="96" y="553"/>
                    <a:pt x="186" y="553"/>
                  </a:cubicBezTo>
                  <a:cubicBezTo>
                    <a:pt x="242" y="553"/>
                    <a:pt x="288" y="529"/>
                    <a:pt x="325" y="480"/>
                  </a:cubicBezTo>
                  <a:lnTo>
                    <a:pt x="325" y="545"/>
                  </a:lnTo>
                  <a:lnTo>
                    <a:pt x="392" y="545"/>
                  </a:lnTo>
                  <a:lnTo>
                    <a:pt x="392" y="0"/>
                  </a:lnTo>
                  <a:lnTo>
                    <a:pt x="325" y="0"/>
                  </a:lnTo>
                  <a:lnTo>
                    <a:pt x="325" y="218"/>
                  </a:lnTo>
                  <a:close/>
                  <a:moveTo>
                    <a:pt x="196" y="492"/>
                  </a:moveTo>
                  <a:lnTo>
                    <a:pt x="196" y="492"/>
                  </a:lnTo>
                  <a:cubicBezTo>
                    <a:pt x="122" y="492"/>
                    <a:pt x="68" y="432"/>
                    <a:pt x="68" y="349"/>
                  </a:cubicBezTo>
                  <a:cubicBezTo>
                    <a:pt x="68" y="267"/>
                    <a:pt x="121" y="209"/>
                    <a:pt x="196" y="209"/>
                  </a:cubicBezTo>
                  <a:cubicBezTo>
                    <a:pt x="261" y="209"/>
                    <a:pt x="328" y="261"/>
                    <a:pt x="328" y="351"/>
                  </a:cubicBezTo>
                  <a:cubicBezTo>
                    <a:pt x="328" y="438"/>
                    <a:pt x="259" y="492"/>
                    <a:pt x="196" y="49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4" name="Rectangle 17"/>
            <p:cNvSpPr>
              <a:spLocks noChangeArrowheads="1"/>
            </p:cNvSpPr>
            <p:nvPr userDrawn="1"/>
          </p:nvSpPr>
          <p:spPr bwMode="auto">
            <a:xfrm>
              <a:off x="9259889" y="5010151"/>
              <a:ext cx="26988" cy="254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5" name="Rectangle 18"/>
            <p:cNvSpPr>
              <a:spLocks noChangeArrowheads="1"/>
            </p:cNvSpPr>
            <p:nvPr userDrawn="1"/>
          </p:nvSpPr>
          <p:spPr bwMode="auto">
            <a:xfrm>
              <a:off x="9261476" y="5062539"/>
              <a:ext cx="23813" cy="14128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6" name="Freeform 19"/>
            <p:cNvSpPr>
              <a:spLocks noEditPoints="1"/>
            </p:cNvSpPr>
            <p:nvPr userDrawn="1"/>
          </p:nvSpPr>
          <p:spPr bwMode="auto">
            <a:xfrm>
              <a:off x="9328151" y="5060951"/>
              <a:ext cx="123825" cy="146050"/>
            </a:xfrm>
            <a:custGeom>
              <a:avLst/>
              <a:gdLst>
                <a:gd name="T0" fmla="*/ 302 w 343"/>
                <a:gd name="T1" fmla="*/ 43 h 403"/>
                <a:gd name="T2" fmla="*/ 176 w 343"/>
                <a:gd name="T3" fmla="*/ 0 h 403"/>
                <a:gd name="T4" fmla="*/ 37 w 343"/>
                <a:gd name="T5" fmla="*/ 33 h 403"/>
                <a:gd name="T6" fmla="*/ 32 w 343"/>
                <a:gd name="T7" fmla="*/ 35 h 403"/>
                <a:gd name="T8" fmla="*/ 53 w 343"/>
                <a:gd name="T9" fmla="*/ 91 h 403"/>
                <a:gd name="T10" fmla="*/ 58 w 343"/>
                <a:gd name="T11" fmla="*/ 88 h 403"/>
                <a:gd name="T12" fmla="*/ 170 w 343"/>
                <a:gd name="T13" fmla="*/ 62 h 403"/>
                <a:gd name="T14" fmla="*/ 277 w 343"/>
                <a:gd name="T15" fmla="*/ 159 h 403"/>
                <a:gd name="T16" fmla="*/ 277 w 343"/>
                <a:gd name="T17" fmla="*/ 164 h 403"/>
                <a:gd name="T18" fmla="*/ 167 w 343"/>
                <a:gd name="T19" fmla="*/ 149 h 403"/>
                <a:gd name="T20" fmla="*/ 0 w 343"/>
                <a:gd name="T21" fmla="*/ 280 h 403"/>
                <a:gd name="T22" fmla="*/ 146 w 343"/>
                <a:gd name="T23" fmla="*/ 403 h 403"/>
                <a:gd name="T24" fmla="*/ 277 w 343"/>
                <a:gd name="T25" fmla="*/ 347 h 403"/>
                <a:gd name="T26" fmla="*/ 277 w 343"/>
                <a:gd name="T27" fmla="*/ 395 h 403"/>
                <a:gd name="T28" fmla="*/ 343 w 343"/>
                <a:gd name="T29" fmla="*/ 395 h 403"/>
                <a:gd name="T30" fmla="*/ 343 w 343"/>
                <a:gd name="T31" fmla="*/ 158 h 403"/>
                <a:gd name="T32" fmla="*/ 302 w 343"/>
                <a:gd name="T33" fmla="*/ 43 h 403"/>
                <a:gd name="T34" fmla="*/ 278 w 343"/>
                <a:gd name="T35" fmla="*/ 219 h 403"/>
                <a:gd name="T36" fmla="*/ 278 w 343"/>
                <a:gd name="T37" fmla="*/ 219 h 403"/>
                <a:gd name="T38" fmla="*/ 278 w 343"/>
                <a:gd name="T39" fmla="*/ 251 h 403"/>
                <a:gd name="T40" fmla="*/ 157 w 343"/>
                <a:gd name="T41" fmla="*/ 347 h 403"/>
                <a:gd name="T42" fmla="*/ 67 w 343"/>
                <a:gd name="T43" fmla="*/ 275 h 403"/>
                <a:gd name="T44" fmla="*/ 173 w 343"/>
                <a:gd name="T45" fmla="*/ 204 h 403"/>
                <a:gd name="T46" fmla="*/ 278 w 343"/>
                <a:gd name="T47" fmla="*/ 219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43" h="403">
                  <a:moveTo>
                    <a:pt x="302" y="43"/>
                  </a:moveTo>
                  <a:cubicBezTo>
                    <a:pt x="274" y="15"/>
                    <a:pt x="230" y="0"/>
                    <a:pt x="176" y="0"/>
                  </a:cubicBezTo>
                  <a:cubicBezTo>
                    <a:pt x="116" y="0"/>
                    <a:pt x="74" y="16"/>
                    <a:pt x="37" y="33"/>
                  </a:cubicBezTo>
                  <a:lnTo>
                    <a:pt x="32" y="35"/>
                  </a:lnTo>
                  <a:lnTo>
                    <a:pt x="53" y="91"/>
                  </a:lnTo>
                  <a:lnTo>
                    <a:pt x="58" y="88"/>
                  </a:lnTo>
                  <a:cubicBezTo>
                    <a:pt x="98" y="70"/>
                    <a:pt x="132" y="62"/>
                    <a:pt x="170" y="62"/>
                  </a:cubicBezTo>
                  <a:cubicBezTo>
                    <a:pt x="240" y="62"/>
                    <a:pt x="277" y="95"/>
                    <a:pt x="277" y="159"/>
                  </a:cubicBezTo>
                  <a:lnTo>
                    <a:pt x="277" y="164"/>
                  </a:lnTo>
                  <a:cubicBezTo>
                    <a:pt x="249" y="156"/>
                    <a:pt x="215" y="149"/>
                    <a:pt x="167" y="149"/>
                  </a:cubicBezTo>
                  <a:cubicBezTo>
                    <a:pt x="62" y="149"/>
                    <a:pt x="0" y="198"/>
                    <a:pt x="0" y="280"/>
                  </a:cubicBezTo>
                  <a:cubicBezTo>
                    <a:pt x="0" y="361"/>
                    <a:pt x="73" y="403"/>
                    <a:pt x="146" y="403"/>
                  </a:cubicBezTo>
                  <a:cubicBezTo>
                    <a:pt x="210" y="403"/>
                    <a:pt x="252" y="375"/>
                    <a:pt x="277" y="347"/>
                  </a:cubicBezTo>
                  <a:lnTo>
                    <a:pt x="277" y="395"/>
                  </a:lnTo>
                  <a:lnTo>
                    <a:pt x="343" y="395"/>
                  </a:lnTo>
                  <a:lnTo>
                    <a:pt x="343" y="158"/>
                  </a:lnTo>
                  <a:cubicBezTo>
                    <a:pt x="343" y="109"/>
                    <a:pt x="330" y="71"/>
                    <a:pt x="302" y="43"/>
                  </a:cubicBezTo>
                  <a:close/>
                  <a:moveTo>
                    <a:pt x="278" y="219"/>
                  </a:moveTo>
                  <a:lnTo>
                    <a:pt x="278" y="219"/>
                  </a:lnTo>
                  <a:lnTo>
                    <a:pt x="278" y="251"/>
                  </a:lnTo>
                  <a:cubicBezTo>
                    <a:pt x="278" y="305"/>
                    <a:pt x="226" y="347"/>
                    <a:pt x="157" y="347"/>
                  </a:cubicBezTo>
                  <a:cubicBezTo>
                    <a:pt x="114" y="347"/>
                    <a:pt x="67" y="325"/>
                    <a:pt x="67" y="275"/>
                  </a:cubicBezTo>
                  <a:cubicBezTo>
                    <a:pt x="67" y="232"/>
                    <a:pt x="108" y="204"/>
                    <a:pt x="173" y="204"/>
                  </a:cubicBezTo>
                  <a:cubicBezTo>
                    <a:pt x="218" y="204"/>
                    <a:pt x="254" y="213"/>
                    <a:pt x="278" y="2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7" name="Freeform 20"/>
            <p:cNvSpPr>
              <a:spLocks/>
            </p:cNvSpPr>
            <p:nvPr userDrawn="1"/>
          </p:nvSpPr>
          <p:spPr bwMode="auto">
            <a:xfrm>
              <a:off x="8548689" y="4556126"/>
              <a:ext cx="241300" cy="314325"/>
            </a:xfrm>
            <a:custGeom>
              <a:avLst/>
              <a:gdLst>
                <a:gd name="T0" fmla="*/ 398 w 666"/>
                <a:gd name="T1" fmla="*/ 351 h 867"/>
                <a:gd name="T2" fmla="*/ 217 w 666"/>
                <a:gd name="T3" fmla="*/ 240 h 867"/>
                <a:gd name="T4" fmla="*/ 217 w 666"/>
                <a:gd name="T5" fmla="*/ 238 h 867"/>
                <a:gd name="T6" fmla="*/ 325 w 666"/>
                <a:gd name="T7" fmla="*/ 164 h 867"/>
                <a:gd name="T8" fmla="*/ 489 w 666"/>
                <a:gd name="T9" fmla="*/ 213 h 867"/>
                <a:gd name="T10" fmla="*/ 529 w 666"/>
                <a:gd name="T11" fmla="*/ 223 h 867"/>
                <a:gd name="T12" fmla="*/ 579 w 666"/>
                <a:gd name="T13" fmla="*/ 196 h 867"/>
                <a:gd name="T14" fmla="*/ 580 w 666"/>
                <a:gd name="T15" fmla="*/ 196 h 867"/>
                <a:gd name="T16" fmla="*/ 640 w 666"/>
                <a:gd name="T17" fmla="*/ 108 h 867"/>
                <a:gd name="T18" fmla="*/ 327 w 666"/>
                <a:gd name="T19" fmla="*/ 0 h 867"/>
                <a:gd name="T20" fmla="*/ 32 w 666"/>
                <a:gd name="T21" fmla="*/ 255 h 867"/>
                <a:gd name="T22" fmla="*/ 32 w 666"/>
                <a:gd name="T23" fmla="*/ 257 h 867"/>
                <a:gd name="T24" fmla="*/ 312 w 666"/>
                <a:gd name="T25" fmla="*/ 515 h 867"/>
                <a:gd name="T26" fmla="*/ 482 w 666"/>
                <a:gd name="T27" fmla="*/ 622 h 867"/>
                <a:gd name="T28" fmla="*/ 482 w 666"/>
                <a:gd name="T29" fmla="*/ 624 h 867"/>
                <a:gd name="T30" fmla="*/ 360 w 666"/>
                <a:gd name="T31" fmla="*/ 704 h 867"/>
                <a:gd name="T32" fmla="*/ 187 w 666"/>
                <a:gd name="T33" fmla="*/ 664 h 867"/>
                <a:gd name="T34" fmla="*/ 111 w 666"/>
                <a:gd name="T35" fmla="*/ 631 h 867"/>
                <a:gd name="T36" fmla="*/ 65 w 666"/>
                <a:gd name="T37" fmla="*/ 654 h 867"/>
                <a:gd name="T38" fmla="*/ 65 w 666"/>
                <a:gd name="T39" fmla="*/ 655 h 867"/>
                <a:gd name="T40" fmla="*/ 64 w 666"/>
                <a:gd name="T41" fmla="*/ 656 h 867"/>
                <a:gd name="T42" fmla="*/ 63 w 666"/>
                <a:gd name="T43" fmla="*/ 657 h 867"/>
                <a:gd name="T44" fmla="*/ 0 w 666"/>
                <a:gd name="T45" fmla="*/ 734 h 867"/>
                <a:gd name="T46" fmla="*/ 8 w 666"/>
                <a:gd name="T47" fmla="*/ 740 h 867"/>
                <a:gd name="T48" fmla="*/ 356 w 666"/>
                <a:gd name="T49" fmla="*/ 867 h 867"/>
                <a:gd name="T50" fmla="*/ 666 w 666"/>
                <a:gd name="T51" fmla="*/ 606 h 867"/>
                <a:gd name="T52" fmla="*/ 666 w 666"/>
                <a:gd name="T53" fmla="*/ 604 h 867"/>
                <a:gd name="T54" fmla="*/ 398 w 666"/>
                <a:gd name="T55" fmla="*/ 351 h 8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66" h="867">
                  <a:moveTo>
                    <a:pt x="398" y="351"/>
                  </a:moveTo>
                  <a:cubicBezTo>
                    <a:pt x="253" y="313"/>
                    <a:pt x="217" y="295"/>
                    <a:pt x="217" y="240"/>
                  </a:cubicBezTo>
                  <a:lnTo>
                    <a:pt x="217" y="238"/>
                  </a:lnTo>
                  <a:cubicBezTo>
                    <a:pt x="217" y="197"/>
                    <a:pt x="254" y="164"/>
                    <a:pt x="325" y="164"/>
                  </a:cubicBezTo>
                  <a:cubicBezTo>
                    <a:pt x="378" y="164"/>
                    <a:pt x="433" y="182"/>
                    <a:pt x="489" y="213"/>
                  </a:cubicBezTo>
                  <a:cubicBezTo>
                    <a:pt x="499" y="218"/>
                    <a:pt x="510" y="223"/>
                    <a:pt x="529" y="223"/>
                  </a:cubicBezTo>
                  <a:cubicBezTo>
                    <a:pt x="551" y="223"/>
                    <a:pt x="568" y="213"/>
                    <a:pt x="579" y="196"/>
                  </a:cubicBezTo>
                  <a:lnTo>
                    <a:pt x="580" y="196"/>
                  </a:lnTo>
                  <a:lnTo>
                    <a:pt x="640" y="108"/>
                  </a:lnTo>
                  <a:cubicBezTo>
                    <a:pt x="555" y="39"/>
                    <a:pt x="450" y="0"/>
                    <a:pt x="327" y="0"/>
                  </a:cubicBezTo>
                  <a:cubicBezTo>
                    <a:pt x="155" y="0"/>
                    <a:pt x="32" y="102"/>
                    <a:pt x="32" y="255"/>
                  </a:cubicBezTo>
                  <a:lnTo>
                    <a:pt x="32" y="257"/>
                  </a:lnTo>
                  <a:cubicBezTo>
                    <a:pt x="32" y="424"/>
                    <a:pt x="142" y="471"/>
                    <a:pt x="312" y="515"/>
                  </a:cubicBezTo>
                  <a:cubicBezTo>
                    <a:pt x="453" y="551"/>
                    <a:pt x="482" y="575"/>
                    <a:pt x="482" y="622"/>
                  </a:cubicBezTo>
                  <a:lnTo>
                    <a:pt x="482" y="624"/>
                  </a:lnTo>
                  <a:cubicBezTo>
                    <a:pt x="482" y="674"/>
                    <a:pt x="436" y="704"/>
                    <a:pt x="360" y="704"/>
                  </a:cubicBezTo>
                  <a:cubicBezTo>
                    <a:pt x="297" y="704"/>
                    <a:pt x="239" y="693"/>
                    <a:pt x="187" y="664"/>
                  </a:cubicBezTo>
                  <a:cubicBezTo>
                    <a:pt x="144" y="641"/>
                    <a:pt x="129" y="632"/>
                    <a:pt x="111" y="631"/>
                  </a:cubicBezTo>
                  <a:cubicBezTo>
                    <a:pt x="90" y="630"/>
                    <a:pt x="77" y="638"/>
                    <a:pt x="65" y="654"/>
                  </a:cubicBezTo>
                  <a:cubicBezTo>
                    <a:pt x="65" y="654"/>
                    <a:pt x="65" y="655"/>
                    <a:pt x="65" y="655"/>
                  </a:cubicBezTo>
                  <a:lnTo>
                    <a:pt x="64" y="656"/>
                  </a:lnTo>
                  <a:cubicBezTo>
                    <a:pt x="63" y="656"/>
                    <a:pt x="63" y="657"/>
                    <a:pt x="63" y="657"/>
                  </a:cubicBezTo>
                  <a:lnTo>
                    <a:pt x="0" y="734"/>
                  </a:lnTo>
                  <a:cubicBezTo>
                    <a:pt x="0" y="734"/>
                    <a:pt x="7" y="739"/>
                    <a:pt x="8" y="740"/>
                  </a:cubicBezTo>
                  <a:cubicBezTo>
                    <a:pt x="107" y="825"/>
                    <a:pt x="232" y="867"/>
                    <a:pt x="356" y="867"/>
                  </a:cubicBezTo>
                  <a:cubicBezTo>
                    <a:pt x="538" y="867"/>
                    <a:pt x="666" y="773"/>
                    <a:pt x="666" y="606"/>
                  </a:cubicBezTo>
                  <a:lnTo>
                    <a:pt x="666" y="604"/>
                  </a:lnTo>
                  <a:cubicBezTo>
                    <a:pt x="666" y="457"/>
                    <a:pt x="569" y="395"/>
                    <a:pt x="398" y="35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8" name="Freeform 21"/>
            <p:cNvSpPr>
              <a:spLocks/>
            </p:cNvSpPr>
            <p:nvPr userDrawn="1"/>
          </p:nvSpPr>
          <p:spPr bwMode="auto">
            <a:xfrm>
              <a:off x="8251826" y="4748214"/>
              <a:ext cx="0" cy="0"/>
            </a:xfrm>
            <a:custGeom>
              <a:avLst/>
              <a:gdLst>
                <a:gd name="T0" fmla="*/ 1 w 2"/>
                <a:gd name="T1" fmla="*/ 2 w 2"/>
                <a:gd name="T2" fmla="*/ 0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cubicBezTo>
                    <a:pt x="1" y="0"/>
                    <a:pt x="2" y="0"/>
                    <a:pt x="2" y="0"/>
                  </a:cubicBezTo>
                  <a:lnTo>
                    <a:pt x="0" y="0"/>
                  </a:ln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9" name="Freeform 22"/>
            <p:cNvSpPr>
              <a:spLocks noEditPoints="1"/>
            </p:cNvSpPr>
            <p:nvPr userDrawn="1"/>
          </p:nvSpPr>
          <p:spPr bwMode="auto">
            <a:xfrm>
              <a:off x="7789864" y="4557714"/>
              <a:ext cx="242888" cy="307975"/>
            </a:xfrm>
            <a:custGeom>
              <a:avLst/>
              <a:gdLst>
                <a:gd name="T0" fmla="*/ 345 w 667"/>
                <a:gd name="T1" fmla="*/ 0 h 848"/>
                <a:gd name="T2" fmla="*/ 81 w 667"/>
                <a:gd name="T3" fmla="*/ 0 h 848"/>
                <a:gd name="T4" fmla="*/ 78 w 667"/>
                <a:gd name="T5" fmla="*/ 0 h 848"/>
                <a:gd name="T6" fmla="*/ 0 w 667"/>
                <a:gd name="T7" fmla="*/ 69 h 848"/>
                <a:gd name="T8" fmla="*/ 0 w 667"/>
                <a:gd name="T9" fmla="*/ 91 h 848"/>
                <a:gd name="T10" fmla="*/ 0 w 667"/>
                <a:gd name="T11" fmla="*/ 848 h 848"/>
                <a:gd name="T12" fmla="*/ 186 w 667"/>
                <a:gd name="T13" fmla="*/ 848 h 848"/>
                <a:gd name="T14" fmla="*/ 186 w 667"/>
                <a:gd name="T15" fmla="*/ 590 h 848"/>
                <a:gd name="T16" fmla="*/ 326 w 667"/>
                <a:gd name="T17" fmla="*/ 590 h 848"/>
                <a:gd name="T18" fmla="*/ 667 w 667"/>
                <a:gd name="T19" fmla="*/ 294 h 848"/>
                <a:gd name="T20" fmla="*/ 667 w 667"/>
                <a:gd name="T21" fmla="*/ 291 h 848"/>
                <a:gd name="T22" fmla="*/ 345 w 667"/>
                <a:gd name="T23" fmla="*/ 0 h 848"/>
                <a:gd name="T24" fmla="*/ 479 w 667"/>
                <a:gd name="T25" fmla="*/ 297 h 848"/>
                <a:gd name="T26" fmla="*/ 479 w 667"/>
                <a:gd name="T27" fmla="*/ 297 h 848"/>
                <a:gd name="T28" fmla="*/ 332 w 667"/>
                <a:gd name="T29" fmla="*/ 425 h 848"/>
                <a:gd name="T30" fmla="*/ 186 w 667"/>
                <a:gd name="T31" fmla="*/ 425 h 848"/>
                <a:gd name="T32" fmla="*/ 186 w 667"/>
                <a:gd name="T33" fmla="*/ 167 h 848"/>
                <a:gd name="T34" fmla="*/ 329 w 667"/>
                <a:gd name="T35" fmla="*/ 167 h 848"/>
                <a:gd name="T36" fmla="*/ 479 w 667"/>
                <a:gd name="T37" fmla="*/ 295 h 848"/>
                <a:gd name="T38" fmla="*/ 479 w 667"/>
                <a:gd name="T39" fmla="*/ 297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67" h="848">
                  <a:moveTo>
                    <a:pt x="345" y="0"/>
                  </a:moveTo>
                  <a:lnTo>
                    <a:pt x="81" y="0"/>
                  </a:lnTo>
                  <a:lnTo>
                    <a:pt x="78" y="0"/>
                  </a:lnTo>
                  <a:cubicBezTo>
                    <a:pt x="38" y="1"/>
                    <a:pt x="5" y="31"/>
                    <a:pt x="0" y="69"/>
                  </a:cubicBezTo>
                  <a:lnTo>
                    <a:pt x="0" y="91"/>
                  </a:lnTo>
                  <a:lnTo>
                    <a:pt x="0" y="848"/>
                  </a:lnTo>
                  <a:lnTo>
                    <a:pt x="186" y="848"/>
                  </a:lnTo>
                  <a:lnTo>
                    <a:pt x="186" y="590"/>
                  </a:lnTo>
                  <a:lnTo>
                    <a:pt x="326" y="590"/>
                  </a:lnTo>
                  <a:cubicBezTo>
                    <a:pt x="516" y="590"/>
                    <a:pt x="667" y="489"/>
                    <a:pt x="667" y="294"/>
                  </a:cubicBezTo>
                  <a:lnTo>
                    <a:pt x="667" y="291"/>
                  </a:lnTo>
                  <a:cubicBezTo>
                    <a:pt x="667" y="119"/>
                    <a:pt x="546" y="0"/>
                    <a:pt x="345" y="0"/>
                  </a:cubicBezTo>
                  <a:close/>
                  <a:moveTo>
                    <a:pt x="479" y="297"/>
                  </a:moveTo>
                  <a:lnTo>
                    <a:pt x="479" y="297"/>
                  </a:lnTo>
                  <a:cubicBezTo>
                    <a:pt x="479" y="370"/>
                    <a:pt x="425" y="425"/>
                    <a:pt x="332" y="425"/>
                  </a:cubicBezTo>
                  <a:lnTo>
                    <a:pt x="186" y="425"/>
                  </a:lnTo>
                  <a:lnTo>
                    <a:pt x="186" y="167"/>
                  </a:lnTo>
                  <a:lnTo>
                    <a:pt x="329" y="167"/>
                  </a:lnTo>
                  <a:cubicBezTo>
                    <a:pt x="422" y="167"/>
                    <a:pt x="479" y="212"/>
                    <a:pt x="479" y="295"/>
                  </a:cubicBezTo>
                  <a:lnTo>
                    <a:pt x="479" y="297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0" name="Freeform 23"/>
            <p:cNvSpPr>
              <a:spLocks/>
            </p:cNvSpPr>
            <p:nvPr userDrawn="1"/>
          </p:nvSpPr>
          <p:spPr bwMode="auto">
            <a:xfrm>
              <a:off x="8251826" y="4748214"/>
              <a:ext cx="0" cy="0"/>
            </a:xfrm>
            <a:custGeom>
              <a:avLst/>
              <a:gdLst>
                <a:gd name="T0" fmla="*/ 1 w 2"/>
                <a:gd name="T1" fmla="*/ 2 w 2"/>
                <a:gd name="T2" fmla="*/ 0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cubicBezTo>
                    <a:pt x="1" y="0"/>
                    <a:pt x="2" y="0"/>
                    <a:pt x="2" y="0"/>
                  </a:cubicBezTo>
                  <a:lnTo>
                    <a:pt x="0" y="0"/>
                  </a:ln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1" name="Rectangle 24"/>
            <p:cNvSpPr>
              <a:spLocks noChangeArrowheads="1"/>
            </p:cNvSpPr>
            <p:nvPr userDrawn="1"/>
          </p:nvSpPr>
          <p:spPr bwMode="auto">
            <a:xfrm>
              <a:off x="8437564" y="4557714"/>
              <a:ext cx="28575" cy="309563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2" name="Freeform 25"/>
            <p:cNvSpPr>
              <a:spLocks noEditPoints="1"/>
            </p:cNvSpPr>
            <p:nvPr userDrawn="1"/>
          </p:nvSpPr>
          <p:spPr bwMode="auto">
            <a:xfrm>
              <a:off x="7434264" y="4557714"/>
              <a:ext cx="323850" cy="309563"/>
            </a:xfrm>
            <a:custGeom>
              <a:avLst/>
              <a:gdLst>
                <a:gd name="T0" fmla="*/ 532 w 894"/>
                <a:gd name="T1" fmla="*/ 0 h 849"/>
                <a:gd name="T2" fmla="*/ 425 w 894"/>
                <a:gd name="T3" fmla="*/ 0 h 849"/>
                <a:gd name="T4" fmla="*/ 402 w 894"/>
                <a:gd name="T5" fmla="*/ 0 h 849"/>
                <a:gd name="T6" fmla="*/ 345 w 894"/>
                <a:gd name="T7" fmla="*/ 38 h 849"/>
                <a:gd name="T8" fmla="*/ 337 w 894"/>
                <a:gd name="T9" fmla="*/ 56 h 849"/>
                <a:gd name="T10" fmla="*/ 0 w 894"/>
                <a:gd name="T11" fmla="*/ 849 h 849"/>
                <a:gd name="T12" fmla="*/ 189 w 894"/>
                <a:gd name="T13" fmla="*/ 849 h 849"/>
                <a:gd name="T14" fmla="*/ 266 w 894"/>
                <a:gd name="T15" fmla="*/ 660 h 849"/>
                <a:gd name="T16" fmla="*/ 623 w 894"/>
                <a:gd name="T17" fmla="*/ 660 h 849"/>
                <a:gd name="T18" fmla="*/ 680 w 894"/>
                <a:gd name="T19" fmla="*/ 799 h 849"/>
                <a:gd name="T20" fmla="*/ 751 w 894"/>
                <a:gd name="T21" fmla="*/ 849 h 849"/>
                <a:gd name="T22" fmla="*/ 894 w 894"/>
                <a:gd name="T23" fmla="*/ 849 h 849"/>
                <a:gd name="T24" fmla="*/ 532 w 894"/>
                <a:gd name="T25" fmla="*/ 0 h 849"/>
                <a:gd name="T26" fmla="*/ 333 w 894"/>
                <a:gd name="T27" fmla="*/ 496 h 849"/>
                <a:gd name="T28" fmla="*/ 333 w 894"/>
                <a:gd name="T29" fmla="*/ 496 h 849"/>
                <a:gd name="T30" fmla="*/ 445 w 894"/>
                <a:gd name="T31" fmla="*/ 223 h 849"/>
                <a:gd name="T32" fmla="*/ 556 w 894"/>
                <a:gd name="T33" fmla="*/ 496 h 849"/>
                <a:gd name="T34" fmla="*/ 333 w 894"/>
                <a:gd name="T35" fmla="*/ 496 h 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94" h="849">
                  <a:moveTo>
                    <a:pt x="532" y="0"/>
                  </a:moveTo>
                  <a:lnTo>
                    <a:pt x="425" y="0"/>
                  </a:lnTo>
                  <a:lnTo>
                    <a:pt x="402" y="0"/>
                  </a:lnTo>
                  <a:cubicBezTo>
                    <a:pt x="377" y="3"/>
                    <a:pt x="357" y="18"/>
                    <a:pt x="345" y="38"/>
                  </a:cubicBezTo>
                  <a:lnTo>
                    <a:pt x="337" y="56"/>
                  </a:lnTo>
                  <a:lnTo>
                    <a:pt x="0" y="849"/>
                  </a:lnTo>
                  <a:lnTo>
                    <a:pt x="189" y="849"/>
                  </a:lnTo>
                  <a:lnTo>
                    <a:pt x="266" y="660"/>
                  </a:lnTo>
                  <a:lnTo>
                    <a:pt x="623" y="660"/>
                  </a:lnTo>
                  <a:lnTo>
                    <a:pt x="680" y="799"/>
                  </a:lnTo>
                  <a:cubicBezTo>
                    <a:pt x="690" y="828"/>
                    <a:pt x="718" y="849"/>
                    <a:pt x="751" y="849"/>
                  </a:cubicBezTo>
                  <a:cubicBezTo>
                    <a:pt x="752" y="849"/>
                    <a:pt x="894" y="849"/>
                    <a:pt x="894" y="849"/>
                  </a:cubicBezTo>
                  <a:lnTo>
                    <a:pt x="532" y="0"/>
                  </a:lnTo>
                  <a:close/>
                  <a:moveTo>
                    <a:pt x="333" y="496"/>
                  </a:moveTo>
                  <a:lnTo>
                    <a:pt x="333" y="496"/>
                  </a:lnTo>
                  <a:lnTo>
                    <a:pt x="445" y="223"/>
                  </a:lnTo>
                  <a:lnTo>
                    <a:pt x="556" y="496"/>
                  </a:lnTo>
                  <a:lnTo>
                    <a:pt x="333" y="49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3" name="Freeform 26"/>
            <p:cNvSpPr>
              <a:spLocks noEditPoints="1"/>
            </p:cNvSpPr>
            <p:nvPr userDrawn="1"/>
          </p:nvSpPr>
          <p:spPr bwMode="auto">
            <a:xfrm>
              <a:off x="9129714" y="4557714"/>
              <a:ext cx="322263" cy="309563"/>
            </a:xfrm>
            <a:custGeom>
              <a:avLst/>
              <a:gdLst>
                <a:gd name="T0" fmla="*/ 893 w 893"/>
                <a:gd name="T1" fmla="*/ 849 h 849"/>
                <a:gd name="T2" fmla="*/ 532 w 893"/>
                <a:gd name="T3" fmla="*/ 0 h 849"/>
                <a:gd name="T4" fmla="*/ 425 w 893"/>
                <a:gd name="T5" fmla="*/ 0 h 849"/>
                <a:gd name="T6" fmla="*/ 401 w 893"/>
                <a:gd name="T7" fmla="*/ 0 h 849"/>
                <a:gd name="T8" fmla="*/ 345 w 893"/>
                <a:gd name="T9" fmla="*/ 38 h 849"/>
                <a:gd name="T10" fmla="*/ 337 w 893"/>
                <a:gd name="T11" fmla="*/ 56 h 849"/>
                <a:gd name="T12" fmla="*/ 0 w 893"/>
                <a:gd name="T13" fmla="*/ 849 h 849"/>
                <a:gd name="T14" fmla="*/ 189 w 893"/>
                <a:gd name="T15" fmla="*/ 849 h 849"/>
                <a:gd name="T16" fmla="*/ 266 w 893"/>
                <a:gd name="T17" fmla="*/ 660 h 849"/>
                <a:gd name="T18" fmla="*/ 622 w 893"/>
                <a:gd name="T19" fmla="*/ 660 h 849"/>
                <a:gd name="T20" fmla="*/ 679 w 893"/>
                <a:gd name="T21" fmla="*/ 799 h 849"/>
                <a:gd name="T22" fmla="*/ 751 w 893"/>
                <a:gd name="T23" fmla="*/ 849 h 849"/>
                <a:gd name="T24" fmla="*/ 893 w 893"/>
                <a:gd name="T25" fmla="*/ 849 h 849"/>
                <a:gd name="T26" fmla="*/ 332 w 893"/>
                <a:gd name="T27" fmla="*/ 496 h 849"/>
                <a:gd name="T28" fmla="*/ 332 w 893"/>
                <a:gd name="T29" fmla="*/ 496 h 849"/>
                <a:gd name="T30" fmla="*/ 444 w 893"/>
                <a:gd name="T31" fmla="*/ 223 h 849"/>
                <a:gd name="T32" fmla="*/ 556 w 893"/>
                <a:gd name="T33" fmla="*/ 496 h 849"/>
                <a:gd name="T34" fmla="*/ 332 w 893"/>
                <a:gd name="T35" fmla="*/ 496 h 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93" h="849">
                  <a:moveTo>
                    <a:pt x="893" y="849"/>
                  </a:moveTo>
                  <a:lnTo>
                    <a:pt x="532" y="0"/>
                  </a:lnTo>
                  <a:lnTo>
                    <a:pt x="425" y="0"/>
                  </a:lnTo>
                  <a:lnTo>
                    <a:pt x="401" y="0"/>
                  </a:lnTo>
                  <a:cubicBezTo>
                    <a:pt x="377" y="3"/>
                    <a:pt x="357" y="18"/>
                    <a:pt x="345" y="38"/>
                  </a:cubicBezTo>
                  <a:lnTo>
                    <a:pt x="337" y="56"/>
                  </a:lnTo>
                  <a:lnTo>
                    <a:pt x="0" y="849"/>
                  </a:lnTo>
                  <a:lnTo>
                    <a:pt x="189" y="849"/>
                  </a:lnTo>
                  <a:lnTo>
                    <a:pt x="266" y="660"/>
                  </a:lnTo>
                  <a:lnTo>
                    <a:pt x="622" y="660"/>
                  </a:lnTo>
                  <a:lnTo>
                    <a:pt x="679" y="799"/>
                  </a:lnTo>
                  <a:cubicBezTo>
                    <a:pt x="690" y="828"/>
                    <a:pt x="718" y="849"/>
                    <a:pt x="751" y="849"/>
                  </a:cubicBezTo>
                  <a:cubicBezTo>
                    <a:pt x="752" y="849"/>
                    <a:pt x="893" y="849"/>
                    <a:pt x="893" y="849"/>
                  </a:cubicBezTo>
                  <a:close/>
                  <a:moveTo>
                    <a:pt x="332" y="496"/>
                  </a:moveTo>
                  <a:lnTo>
                    <a:pt x="332" y="496"/>
                  </a:lnTo>
                  <a:lnTo>
                    <a:pt x="444" y="223"/>
                  </a:lnTo>
                  <a:lnTo>
                    <a:pt x="556" y="496"/>
                  </a:lnTo>
                  <a:lnTo>
                    <a:pt x="332" y="49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4" name="Freeform 27"/>
            <p:cNvSpPr>
              <a:spLocks/>
            </p:cNvSpPr>
            <p:nvPr userDrawn="1"/>
          </p:nvSpPr>
          <p:spPr bwMode="auto">
            <a:xfrm>
              <a:off x="8054976" y="4554539"/>
              <a:ext cx="290513" cy="317500"/>
            </a:xfrm>
            <a:custGeom>
              <a:avLst/>
              <a:gdLst>
                <a:gd name="T0" fmla="*/ 529 w 803"/>
                <a:gd name="T1" fmla="*/ 373 h 872"/>
                <a:gd name="T2" fmla="*/ 437 w 803"/>
                <a:gd name="T3" fmla="*/ 372 h 872"/>
                <a:gd name="T4" fmla="*/ 437 w 803"/>
                <a:gd name="T5" fmla="*/ 465 h 872"/>
                <a:gd name="T6" fmla="*/ 437 w 803"/>
                <a:gd name="T7" fmla="*/ 465 h 872"/>
                <a:gd name="T8" fmla="*/ 505 w 803"/>
                <a:gd name="T9" fmla="*/ 533 h 872"/>
                <a:gd name="T10" fmla="*/ 505 w 803"/>
                <a:gd name="T11" fmla="*/ 533 h 872"/>
                <a:gd name="T12" fmla="*/ 506 w 803"/>
                <a:gd name="T13" fmla="*/ 533 h 872"/>
                <a:gd name="T14" fmla="*/ 506 w 803"/>
                <a:gd name="T15" fmla="*/ 533 h 872"/>
                <a:gd name="T16" fmla="*/ 623 w 803"/>
                <a:gd name="T17" fmla="*/ 533 h 872"/>
                <a:gd name="T18" fmla="*/ 623 w 803"/>
                <a:gd name="T19" fmla="*/ 653 h 872"/>
                <a:gd name="T20" fmla="*/ 449 w 803"/>
                <a:gd name="T21" fmla="*/ 704 h 872"/>
                <a:gd name="T22" fmla="*/ 193 w 803"/>
                <a:gd name="T23" fmla="*/ 436 h 872"/>
                <a:gd name="T24" fmla="*/ 193 w 803"/>
                <a:gd name="T25" fmla="*/ 434 h 872"/>
                <a:gd name="T26" fmla="*/ 435 w 803"/>
                <a:gd name="T27" fmla="*/ 171 h 872"/>
                <a:gd name="T28" fmla="*/ 588 w 803"/>
                <a:gd name="T29" fmla="*/ 209 h 872"/>
                <a:gd name="T30" fmla="*/ 643 w 803"/>
                <a:gd name="T31" fmla="*/ 230 h 872"/>
                <a:gd name="T32" fmla="*/ 702 w 803"/>
                <a:gd name="T33" fmla="*/ 201 h 872"/>
                <a:gd name="T34" fmla="*/ 714 w 803"/>
                <a:gd name="T35" fmla="*/ 187 h 872"/>
                <a:gd name="T36" fmla="*/ 773 w 803"/>
                <a:gd name="T37" fmla="*/ 116 h 872"/>
                <a:gd name="T38" fmla="*/ 442 w 803"/>
                <a:gd name="T39" fmla="*/ 0 h 872"/>
                <a:gd name="T40" fmla="*/ 0 w 803"/>
                <a:gd name="T41" fmla="*/ 436 h 872"/>
                <a:gd name="T42" fmla="*/ 0 w 803"/>
                <a:gd name="T43" fmla="*/ 439 h 872"/>
                <a:gd name="T44" fmla="*/ 443 w 803"/>
                <a:gd name="T45" fmla="*/ 872 h 872"/>
                <a:gd name="T46" fmla="*/ 803 w 803"/>
                <a:gd name="T47" fmla="*/ 739 h 872"/>
                <a:gd name="T48" fmla="*/ 803 w 803"/>
                <a:gd name="T49" fmla="*/ 373 h 872"/>
                <a:gd name="T50" fmla="*/ 529 w 803"/>
                <a:gd name="T51" fmla="*/ 373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803" h="872">
                  <a:moveTo>
                    <a:pt x="529" y="373"/>
                  </a:moveTo>
                  <a:lnTo>
                    <a:pt x="437" y="372"/>
                  </a:lnTo>
                  <a:lnTo>
                    <a:pt x="437" y="465"/>
                  </a:lnTo>
                  <a:lnTo>
                    <a:pt x="437" y="465"/>
                  </a:lnTo>
                  <a:cubicBezTo>
                    <a:pt x="438" y="502"/>
                    <a:pt x="468" y="533"/>
                    <a:pt x="505" y="533"/>
                  </a:cubicBezTo>
                  <a:lnTo>
                    <a:pt x="505" y="533"/>
                  </a:lnTo>
                  <a:cubicBezTo>
                    <a:pt x="505" y="533"/>
                    <a:pt x="505" y="533"/>
                    <a:pt x="506" y="533"/>
                  </a:cubicBezTo>
                  <a:lnTo>
                    <a:pt x="506" y="533"/>
                  </a:lnTo>
                  <a:lnTo>
                    <a:pt x="623" y="533"/>
                  </a:lnTo>
                  <a:lnTo>
                    <a:pt x="623" y="653"/>
                  </a:lnTo>
                  <a:cubicBezTo>
                    <a:pt x="576" y="687"/>
                    <a:pt x="516" y="704"/>
                    <a:pt x="449" y="704"/>
                  </a:cubicBezTo>
                  <a:cubicBezTo>
                    <a:pt x="299" y="704"/>
                    <a:pt x="193" y="591"/>
                    <a:pt x="193" y="436"/>
                  </a:cubicBezTo>
                  <a:lnTo>
                    <a:pt x="193" y="434"/>
                  </a:lnTo>
                  <a:cubicBezTo>
                    <a:pt x="193" y="291"/>
                    <a:pt x="301" y="171"/>
                    <a:pt x="435" y="171"/>
                  </a:cubicBezTo>
                  <a:cubicBezTo>
                    <a:pt x="499" y="171"/>
                    <a:pt x="545" y="185"/>
                    <a:pt x="588" y="209"/>
                  </a:cubicBezTo>
                  <a:cubicBezTo>
                    <a:pt x="593" y="212"/>
                    <a:pt x="620" y="230"/>
                    <a:pt x="643" y="230"/>
                  </a:cubicBezTo>
                  <a:cubicBezTo>
                    <a:pt x="667" y="229"/>
                    <a:pt x="688" y="219"/>
                    <a:pt x="702" y="201"/>
                  </a:cubicBezTo>
                  <a:cubicBezTo>
                    <a:pt x="704" y="199"/>
                    <a:pt x="714" y="187"/>
                    <a:pt x="714" y="187"/>
                  </a:cubicBezTo>
                  <a:lnTo>
                    <a:pt x="773" y="116"/>
                  </a:lnTo>
                  <a:cubicBezTo>
                    <a:pt x="685" y="41"/>
                    <a:pt x="593" y="0"/>
                    <a:pt x="442" y="0"/>
                  </a:cubicBezTo>
                  <a:cubicBezTo>
                    <a:pt x="186" y="0"/>
                    <a:pt x="0" y="197"/>
                    <a:pt x="0" y="436"/>
                  </a:cubicBezTo>
                  <a:lnTo>
                    <a:pt x="0" y="439"/>
                  </a:lnTo>
                  <a:cubicBezTo>
                    <a:pt x="0" y="688"/>
                    <a:pt x="180" y="872"/>
                    <a:pt x="443" y="872"/>
                  </a:cubicBezTo>
                  <a:cubicBezTo>
                    <a:pt x="597" y="872"/>
                    <a:pt x="716" y="812"/>
                    <a:pt x="803" y="739"/>
                  </a:cubicBezTo>
                  <a:lnTo>
                    <a:pt x="803" y="373"/>
                  </a:lnTo>
                  <a:lnTo>
                    <a:pt x="529" y="37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5" name="Freeform 28"/>
            <p:cNvSpPr>
              <a:spLocks/>
            </p:cNvSpPr>
            <p:nvPr userDrawn="1"/>
          </p:nvSpPr>
          <p:spPr bwMode="auto">
            <a:xfrm>
              <a:off x="8820151" y="4554539"/>
              <a:ext cx="290513" cy="317500"/>
            </a:xfrm>
            <a:custGeom>
              <a:avLst/>
              <a:gdLst>
                <a:gd name="T0" fmla="*/ 529 w 803"/>
                <a:gd name="T1" fmla="*/ 373 h 872"/>
                <a:gd name="T2" fmla="*/ 437 w 803"/>
                <a:gd name="T3" fmla="*/ 372 h 872"/>
                <a:gd name="T4" fmla="*/ 437 w 803"/>
                <a:gd name="T5" fmla="*/ 465 h 872"/>
                <a:gd name="T6" fmla="*/ 437 w 803"/>
                <a:gd name="T7" fmla="*/ 465 h 872"/>
                <a:gd name="T8" fmla="*/ 506 w 803"/>
                <a:gd name="T9" fmla="*/ 533 h 872"/>
                <a:gd name="T10" fmla="*/ 506 w 803"/>
                <a:gd name="T11" fmla="*/ 533 h 872"/>
                <a:gd name="T12" fmla="*/ 506 w 803"/>
                <a:gd name="T13" fmla="*/ 533 h 872"/>
                <a:gd name="T14" fmla="*/ 506 w 803"/>
                <a:gd name="T15" fmla="*/ 533 h 872"/>
                <a:gd name="T16" fmla="*/ 506 w 803"/>
                <a:gd name="T17" fmla="*/ 533 h 872"/>
                <a:gd name="T18" fmla="*/ 624 w 803"/>
                <a:gd name="T19" fmla="*/ 533 h 872"/>
                <a:gd name="T20" fmla="*/ 624 w 803"/>
                <a:gd name="T21" fmla="*/ 653 h 872"/>
                <a:gd name="T22" fmla="*/ 449 w 803"/>
                <a:gd name="T23" fmla="*/ 704 h 872"/>
                <a:gd name="T24" fmla="*/ 194 w 803"/>
                <a:gd name="T25" fmla="*/ 436 h 872"/>
                <a:gd name="T26" fmla="*/ 194 w 803"/>
                <a:gd name="T27" fmla="*/ 434 h 872"/>
                <a:gd name="T28" fmla="*/ 436 w 803"/>
                <a:gd name="T29" fmla="*/ 171 h 872"/>
                <a:gd name="T30" fmla="*/ 588 w 803"/>
                <a:gd name="T31" fmla="*/ 209 h 872"/>
                <a:gd name="T32" fmla="*/ 644 w 803"/>
                <a:gd name="T33" fmla="*/ 230 h 872"/>
                <a:gd name="T34" fmla="*/ 702 w 803"/>
                <a:gd name="T35" fmla="*/ 201 h 872"/>
                <a:gd name="T36" fmla="*/ 714 w 803"/>
                <a:gd name="T37" fmla="*/ 187 h 872"/>
                <a:gd name="T38" fmla="*/ 773 w 803"/>
                <a:gd name="T39" fmla="*/ 116 h 872"/>
                <a:gd name="T40" fmla="*/ 442 w 803"/>
                <a:gd name="T41" fmla="*/ 0 h 872"/>
                <a:gd name="T42" fmla="*/ 0 w 803"/>
                <a:gd name="T43" fmla="*/ 436 h 872"/>
                <a:gd name="T44" fmla="*/ 0 w 803"/>
                <a:gd name="T45" fmla="*/ 439 h 872"/>
                <a:gd name="T46" fmla="*/ 443 w 803"/>
                <a:gd name="T47" fmla="*/ 872 h 872"/>
                <a:gd name="T48" fmla="*/ 803 w 803"/>
                <a:gd name="T49" fmla="*/ 739 h 872"/>
                <a:gd name="T50" fmla="*/ 803 w 803"/>
                <a:gd name="T51" fmla="*/ 373 h 872"/>
                <a:gd name="T52" fmla="*/ 529 w 803"/>
                <a:gd name="T53" fmla="*/ 373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803" h="872">
                  <a:moveTo>
                    <a:pt x="529" y="373"/>
                  </a:moveTo>
                  <a:lnTo>
                    <a:pt x="437" y="372"/>
                  </a:lnTo>
                  <a:lnTo>
                    <a:pt x="437" y="465"/>
                  </a:lnTo>
                  <a:lnTo>
                    <a:pt x="437" y="465"/>
                  </a:lnTo>
                  <a:cubicBezTo>
                    <a:pt x="438" y="502"/>
                    <a:pt x="468" y="533"/>
                    <a:pt x="506" y="533"/>
                  </a:cubicBezTo>
                  <a:lnTo>
                    <a:pt x="506" y="533"/>
                  </a:lnTo>
                  <a:lnTo>
                    <a:pt x="506" y="533"/>
                  </a:lnTo>
                  <a:lnTo>
                    <a:pt x="506" y="533"/>
                  </a:lnTo>
                  <a:lnTo>
                    <a:pt x="506" y="533"/>
                  </a:lnTo>
                  <a:lnTo>
                    <a:pt x="624" y="533"/>
                  </a:lnTo>
                  <a:lnTo>
                    <a:pt x="624" y="653"/>
                  </a:lnTo>
                  <a:cubicBezTo>
                    <a:pt x="577" y="687"/>
                    <a:pt x="516" y="704"/>
                    <a:pt x="449" y="704"/>
                  </a:cubicBezTo>
                  <a:cubicBezTo>
                    <a:pt x="300" y="704"/>
                    <a:pt x="194" y="591"/>
                    <a:pt x="194" y="436"/>
                  </a:cubicBezTo>
                  <a:lnTo>
                    <a:pt x="194" y="434"/>
                  </a:lnTo>
                  <a:cubicBezTo>
                    <a:pt x="194" y="291"/>
                    <a:pt x="301" y="171"/>
                    <a:pt x="436" y="171"/>
                  </a:cubicBezTo>
                  <a:cubicBezTo>
                    <a:pt x="499" y="171"/>
                    <a:pt x="546" y="185"/>
                    <a:pt x="588" y="209"/>
                  </a:cubicBezTo>
                  <a:cubicBezTo>
                    <a:pt x="593" y="212"/>
                    <a:pt x="620" y="230"/>
                    <a:pt x="644" y="230"/>
                  </a:cubicBezTo>
                  <a:cubicBezTo>
                    <a:pt x="667" y="229"/>
                    <a:pt x="688" y="219"/>
                    <a:pt x="702" y="201"/>
                  </a:cubicBezTo>
                  <a:cubicBezTo>
                    <a:pt x="704" y="199"/>
                    <a:pt x="714" y="187"/>
                    <a:pt x="714" y="187"/>
                  </a:cubicBezTo>
                  <a:lnTo>
                    <a:pt x="773" y="116"/>
                  </a:lnTo>
                  <a:cubicBezTo>
                    <a:pt x="685" y="41"/>
                    <a:pt x="593" y="0"/>
                    <a:pt x="442" y="0"/>
                  </a:cubicBezTo>
                  <a:cubicBezTo>
                    <a:pt x="186" y="0"/>
                    <a:pt x="0" y="197"/>
                    <a:pt x="0" y="436"/>
                  </a:cubicBezTo>
                  <a:lnTo>
                    <a:pt x="0" y="439"/>
                  </a:lnTo>
                  <a:cubicBezTo>
                    <a:pt x="0" y="688"/>
                    <a:pt x="180" y="872"/>
                    <a:pt x="443" y="872"/>
                  </a:cubicBezTo>
                  <a:cubicBezTo>
                    <a:pt x="597" y="872"/>
                    <a:pt x="716" y="812"/>
                    <a:pt x="803" y="739"/>
                  </a:cubicBezTo>
                  <a:lnTo>
                    <a:pt x="803" y="373"/>
                  </a:lnTo>
                  <a:lnTo>
                    <a:pt x="529" y="37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6" name="Oval 29"/>
            <p:cNvSpPr>
              <a:spLocks noChangeArrowheads="1"/>
            </p:cNvSpPr>
            <p:nvPr userDrawn="1"/>
          </p:nvSpPr>
          <p:spPr bwMode="auto">
            <a:xfrm>
              <a:off x="6775451" y="4770439"/>
              <a:ext cx="100013" cy="10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7" name="Oval 30"/>
            <p:cNvSpPr>
              <a:spLocks noChangeArrowheads="1"/>
            </p:cNvSpPr>
            <p:nvPr userDrawn="1"/>
          </p:nvSpPr>
          <p:spPr bwMode="auto">
            <a:xfrm>
              <a:off x="6910389" y="4770439"/>
              <a:ext cx="101600" cy="10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8" name="Oval 31"/>
            <p:cNvSpPr>
              <a:spLocks noChangeArrowheads="1"/>
            </p:cNvSpPr>
            <p:nvPr userDrawn="1"/>
          </p:nvSpPr>
          <p:spPr bwMode="auto">
            <a:xfrm>
              <a:off x="6910389" y="4633914"/>
              <a:ext cx="101600" cy="10001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9" name="Oval 32"/>
            <p:cNvSpPr>
              <a:spLocks noChangeArrowheads="1"/>
            </p:cNvSpPr>
            <p:nvPr userDrawn="1"/>
          </p:nvSpPr>
          <p:spPr bwMode="auto">
            <a:xfrm>
              <a:off x="7046914" y="4770439"/>
              <a:ext cx="100013" cy="10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70" name="Oval 33"/>
            <p:cNvSpPr>
              <a:spLocks noChangeArrowheads="1"/>
            </p:cNvSpPr>
            <p:nvPr userDrawn="1"/>
          </p:nvSpPr>
          <p:spPr bwMode="auto">
            <a:xfrm>
              <a:off x="7046914" y="4633914"/>
              <a:ext cx="100013" cy="10001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71" name="Oval 34"/>
            <p:cNvSpPr>
              <a:spLocks noChangeArrowheads="1"/>
            </p:cNvSpPr>
            <p:nvPr userDrawn="1"/>
          </p:nvSpPr>
          <p:spPr bwMode="auto">
            <a:xfrm>
              <a:off x="7046914" y="4495801"/>
              <a:ext cx="100013" cy="10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72" name="Oval 35"/>
            <p:cNvSpPr>
              <a:spLocks noChangeArrowheads="1"/>
            </p:cNvSpPr>
            <p:nvPr userDrawn="1"/>
          </p:nvSpPr>
          <p:spPr bwMode="auto">
            <a:xfrm>
              <a:off x="7183439" y="4770439"/>
              <a:ext cx="100013" cy="10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73" name="Oval 36"/>
            <p:cNvSpPr>
              <a:spLocks noChangeArrowheads="1"/>
            </p:cNvSpPr>
            <p:nvPr userDrawn="1"/>
          </p:nvSpPr>
          <p:spPr bwMode="auto">
            <a:xfrm>
              <a:off x="7183439" y="4633914"/>
              <a:ext cx="100013" cy="10001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74" name="Oval 37"/>
            <p:cNvSpPr>
              <a:spLocks noChangeArrowheads="1"/>
            </p:cNvSpPr>
            <p:nvPr userDrawn="1"/>
          </p:nvSpPr>
          <p:spPr bwMode="auto">
            <a:xfrm>
              <a:off x="7183439" y="4495801"/>
              <a:ext cx="100013" cy="10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75" name="Oval 38"/>
            <p:cNvSpPr>
              <a:spLocks noChangeArrowheads="1"/>
            </p:cNvSpPr>
            <p:nvPr userDrawn="1"/>
          </p:nvSpPr>
          <p:spPr bwMode="auto">
            <a:xfrm>
              <a:off x="7183439" y="4359276"/>
              <a:ext cx="100013" cy="10001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</p:grpSp>
    </p:spTree>
    <p:extLst>
      <p:ext uri="{BB962C8B-B14F-4D97-AF65-F5344CB8AC3E}">
        <p14:creationId xmlns:p14="http://schemas.microsoft.com/office/powerpoint/2010/main" val="39192028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44" userDrawn="1">
          <p15:clr>
            <a:srgbClr val="9FCC3B"/>
          </p15:clr>
        </p15:guide>
        <p15:guide id="2" orient="horz" pos="2404" userDrawn="1">
          <p15:clr>
            <a:srgbClr val="9FCC3B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/>
          <p:cNvSpPr/>
          <p:nvPr userDrawn="1"/>
        </p:nvSpPr>
        <p:spPr>
          <a:xfrm>
            <a:off x="0" y="398"/>
            <a:ext cx="9144000" cy="514310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07836" tIns="326306" rIns="0" bIns="0" rtlCol="0" anchor="t" anchorCtr="0"/>
          <a:lstStyle/>
          <a:p>
            <a:endParaRPr lang="de-DE" sz="380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3999" y="1156990"/>
            <a:ext cx="9000001" cy="1607159"/>
          </a:xfrm>
          <a:solidFill>
            <a:schemeClr val="bg2"/>
          </a:solidFill>
          <a:ln>
            <a:noFill/>
          </a:ln>
        </p:spPr>
        <p:txBody>
          <a:bodyPr lIns="184702" tIns="123134" bIns="123134" anchor="ctr"/>
          <a:lstStyle>
            <a:lvl1pPr algn="l">
              <a:defRPr sz="3400" b="0" cap="none">
                <a:solidFill>
                  <a:schemeClr val="accent5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7" name="Rechteck 6"/>
          <p:cNvSpPr/>
          <p:nvPr userDrawn="1"/>
        </p:nvSpPr>
        <p:spPr>
          <a:xfrm>
            <a:off x="-1" y="1156991"/>
            <a:ext cx="144000" cy="160698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07836" tIns="326306" rIns="0" bIns="0" rtlCol="0" anchor="t" anchorCtr="0"/>
          <a:lstStyle/>
          <a:p>
            <a:endParaRPr lang="de-DE" sz="380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11" name="Bildplatzhalter 10"/>
          <p:cNvSpPr>
            <a:spLocks noGrp="1"/>
          </p:cNvSpPr>
          <p:nvPr>
            <p:ph type="pic" sz="quarter" idx="13"/>
          </p:nvPr>
        </p:nvSpPr>
        <p:spPr>
          <a:xfrm>
            <a:off x="4706144" y="1157563"/>
            <a:ext cx="4437856" cy="1606236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grpSp>
        <p:nvGrpSpPr>
          <p:cNvPr id="102" name="Gruppieren 101"/>
          <p:cNvGrpSpPr/>
          <p:nvPr userDrawn="1"/>
        </p:nvGrpSpPr>
        <p:grpSpPr>
          <a:xfrm>
            <a:off x="6892924" y="4343069"/>
            <a:ext cx="1914525" cy="604945"/>
            <a:chOff x="6769101" y="4359276"/>
            <a:chExt cx="2682876" cy="847726"/>
          </a:xfrm>
        </p:grpSpPr>
        <p:sp>
          <p:nvSpPr>
            <p:cNvPr id="113" name="Freeform 5"/>
            <p:cNvSpPr>
              <a:spLocks noEditPoints="1"/>
            </p:cNvSpPr>
            <p:nvPr userDrawn="1"/>
          </p:nvSpPr>
          <p:spPr bwMode="auto">
            <a:xfrm>
              <a:off x="6769101" y="5010151"/>
              <a:ext cx="193675" cy="196850"/>
            </a:xfrm>
            <a:custGeom>
              <a:avLst/>
              <a:gdLst>
                <a:gd name="T0" fmla="*/ 267 w 533"/>
                <a:gd name="T1" fmla="*/ 0 h 540"/>
                <a:gd name="T2" fmla="*/ 0 w 533"/>
                <a:gd name="T3" fmla="*/ 272 h 540"/>
                <a:gd name="T4" fmla="*/ 266 w 533"/>
                <a:gd name="T5" fmla="*/ 540 h 540"/>
                <a:gd name="T6" fmla="*/ 531 w 533"/>
                <a:gd name="T7" fmla="*/ 274 h 540"/>
                <a:gd name="T8" fmla="*/ 533 w 533"/>
                <a:gd name="T9" fmla="*/ 269 h 540"/>
                <a:gd name="T10" fmla="*/ 267 w 533"/>
                <a:gd name="T11" fmla="*/ 0 h 540"/>
                <a:gd name="T12" fmla="*/ 267 w 533"/>
                <a:gd name="T13" fmla="*/ 477 h 540"/>
                <a:gd name="T14" fmla="*/ 267 w 533"/>
                <a:gd name="T15" fmla="*/ 477 h 540"/>
                <a:gd name="T16" fmla="*/ 71 w 533"/>
                <a:gd name="T17" fmla="*/ 269 h 540"/>
                <a:gd name="T18" fmla="*/ 266 w 533"/>
                <a:gd name="T19" fmla="*/ 64 h 540"/>
                <a:gd name="T20" fmla="*/ 463 w 533"/>
                <a:gd name="T21" fmla="*/ 272 h 540"/>
                <a:gd name="T22" fmla="*/ 267 w 533"/>
                <a:gd name="T23" fmla="*/ 477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3" h="540">
                  <a:moveTo>
                    <a:pt x="267" y="0"/>
                  </a:moveTo>
                  <a:cubicBezTo>
                    <a:pt x="118" y="0"/>
                    <a:pt x="0" y="119"/>
                    <a:pt x="0" y="272"/>
                  </a:cubicBezTo>
                  <a:cubicBezTo>
                    <a:pt x="0" y="425"/>
                    <a:pt x="115" y="540"/>
                    <a:pt x="266" y="540"/>
                  </a:cubicBezTo>
                  <a:cubicBezTo>
                    <a:pt x="416" y="540"/>
                    <a:pt x="533" y="422"/>
                    <a:pt x="531" y="274"/>
                  </a:cubicBezTo>
                  <a:lnTo>
                    <a:pt x="533" y="269"/>
                  </a:lnTo>
                  <a:cubicBezTo>
                    <a:pt x="533" y="116"/>
                    <a:pt x="419" y="0"/>
                    <a:pt x="267" y="0"/>
                  </a:cubicBezTo>
                  <a:close/>
                  <a:moveTo>
                    <a:pt x="267" y="477"/>
                  </a:moveTo>
                  <a:lnTo>
                    <a:pt x="267" y="477"/>
                  </a:lnTo>
                  <a:cubicBezTo>
                    <a:pt x="157" y="477"/>
                    <a:pt x="71" y="386"/>
                    <a:pt x="71" y="269"/>
                  </a:cubicBezTo>
                  <a:cubicBezTo>
                    <a:pt x="71" y="152"/>
                    <a:pt x="155" y="64"/>
                    <a:pt x="266" y="64"/>
                  </a:cubicBezTo>
                  <a:cubicBezTo>
                    <a:pt x="376" y="64"/>
                    <a:pt x="463" y="155"/>
                    <a:pt x="463" y="272"/>
                  </a:cubicBezTo>
                  <a:cubicBezTo>
                    <a:pt x="463" y="389"/>
                    <a:pt x="379" y="477"/>
                    <a:pt x="267" y="47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4" name="Freeform 6"/>
            <p:cNvSpPr>
              <a:spLocks/>
            </p:cNvSpPr>
            <p:nvPr userDrawn="1"/>
          </p:nvSpPr>
          <p:spPr bwMode="auto">
            <a:xfrm>
              <a:off x="7005639" y="5062539"/>
              <a:ext cx="123825" cy="144463"/>
            </a:xfrm>
            <a:custGeom>
              <a:avLst/>
              <a:gdLst>
                <a:gd name="T0" fmla="*/ 275 w 341"/>
                <a:gd name="T1" fmla="*/ 222 h 397"/>
                <a:gd name="T2" fmla="*/ 167 w 341"/>
                <a:gd name="T3" fmla="*/ 335 h 397"/>
                <a:gd name="T4" fmla="*/ 67 w 341"/>
                <a:gd name="T5" fmla="*/ 226 h 397"/>
                <a:gd name="T6" fmla="*/ 67 w 341"/>
                <a:gd name="T7" fmla="*/ 0 h 397"/>
                <a:gd name="T8" fmla="*/ 0 w 341"/>
                <a:gd name="T9" fmla="*/ 0 h 397"/>
                <a:gd name="T10" fmla="*/ 0 w 341"/>
                <a:gd name="T11" fmla="*/ 240 h 397"/>
                <a:gd name="T12" fmla="*/ 150 w 341"/>
                <a:gd name="T13" fmla="*/ 397 h 397"/>
                <a:gd name="T14" fmla="*/ 275 w 341"/>
                <a:gd name="T15" fmla="*/ 335 h 397"/>
                <a:gd name="T16" fmla="*/ 275 w 341"/>
                <a:gd name="T17" fmla="*/ 389 h 397"/>
                <a:gd name="T18" fmla="*/ 341 w 341"/>
                <a:gd name="T19" fmla="*/ 389 h 397"/>
                <a:gd name="T20" fmla="*/ 341 w 341"/>
                <a:gd name="T21" fmla="*/ 0 h 397"/>
                <a:gd name="T22" fmla="*/ 275 w 341"/>
                <a:gd name="T23" fmla="*/ 0 h 397"/>
                <a:gd name="T24" fmla="*/ 275 w 341"/>
                <a:gd name="T25" fmla="*/ 222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1" h="397">
                  <a:moveTo>
                    <a:pt x="275" y="222"/>
                  </a:moveTo>
                  <a:cubicBezTo>
                    <a:pt x="275" y="289"/>
                    <a:pt x="230" y="335"/>
                    <a:pt x="167" y="335"/>
                  </a:cubicBezTo>
                  <a:cubicBezTo>
                    <a:pt x="104" y="335"/>
                    <a:pt x="67" y="294"/>
                    <a:pt x="67" y="226"/>
                  </a:cubicBezTo>
                  <a:lnTo>
                    <a:pt x="67" y="0"/>
                  </a:lnTo>
                  <a:lnTo>
                    <a:pt x="0" y="0"/>
                  </a:lnTo>
                  <a:lnTo>
                    <a:pt x="0" y="240"/>
                  </a:lnTo>
                  <a:cubicBezTo>
                    <a:pt x="0" y="335"/>
                    <a:pt x="59" y="397"/>
                    <a:pt x="150" y="397"/>
                  </a:cubicBezTo>
                  <a:cubicBezTo>
                    <a:pt x="203" y="397"/>
                    <a:pt x="244" y="376"/>
                    <a:pt x="275" y="335"/>
                  </a:cubicBezTo>
                  <a:lnTo>
                    <a:pt x="275" y="389"/>
                  </a:lnTo>
                  <a:lnTo>
                    <a:pt x="341" y="389"/>
                  </a:lnTo>
                  <a:lnTo>
                    <a:pt x="341" y="0"/>
                  </a:lnTo>
                  <a:lnTo>
                    <a:pt x="275" y="0"/>
                  </a:lnTo>
                  <a:lnTo>
                    <a:pt x="275" y="222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5" name="Freeform 7"/>
            <p:cNvSpPr>
              <a:spLocks/>
            </p:cNvSpPr>
            <p:nvPr userDrawn="1"/>
          </p:nvSpPr>
          <p:spPr bwMode="auto">
            <a:xfrm>
              <a:off x="7167564" y="5021264"/>
              <a:ext cx="85725" cy="185738"/>
            </a:xfrm>
            <a:custGeom>
              <a:avLst/>
              <a:gdLst>
                <a:gd name="T0" fmla="*/ 119 w 239"/>
                <a:gd name="T1" fmla="*/ 0 h 509"/>
                <a:gd name="T2" fmla="*/ 53 w 239"/>
                <a:gd name="T3" fmla="*/ 0 h 509"/>
                <a:gd name="T4" fmla="*/ 53 w 239"/>
                <a:gd name="T5" fmla="*/ 114 h 509"/>
                <a:gd name="T6" fmla="*/ 0 w 239"/>
                <a:gd name="T7" fmla="*/ 114 h 509"/>
                <a:gd name="T8" fmla="*/ 0 w 239"/>
                <a:gd name="T9" fmla="*/ 174 h 509"/>
                <a:gd name="T10" fmla="*/ 53 w 239"/>
                <a:gd name="T11" fmla="*/ 174 h 509"/>
                <a:gd name="T12" fmla="*/ 53 w 239"/>
                <a:gd name="T13" fmla="*/ 397 h 509"/>
                <a:gd name="T14" fmla="*/ 165 w 239"/>
                <a:gd name="T15" fmla="*/ 509 h 509"/>
                <a:gd name="T16" fmla="*/ 235 w 239"/>
                <a:gd name="T17" fmla="*/ 493 h 509"/>
                <a:gd name="T18" fmla="*/ 238 w 239"/>
                <a:gd name="T19" fmla="*/ 491 h 509"/>
                <a:gd name="T20" fmla="*/ 238 w 239"/>
                <a:gd name="T21" fmla="*/ 431 h 509"/>
                <a:gd name="T22" fmla="*/ 230 w 239"/>
                <a:gd name="T23" fmla="*/ 435 h 509"/>
                <a:gd name="T24" fmla="*/ 178 w 239"/>
                <a:gd name="T25" fmla="*/ 448 h 509"/>
                <a:gd name="T26" fmla="*/ 119 w 239"/>
                <a:gd name="T27" fmla="*/ 390 h 509"/>
                <a:gd name="T28" fmla="*/ 119 w 239"/>
                <a:gd name="T29" fmla="*/ 174 h 509"/>
                <a:gd name="T30" fmla="*/ 239 w 239"/>
                <a:gd name="T31" fmla="*/ 174 h 509"/>
                <a:gd name="T32" fmla="*/ 239 w 239"/>
                <a:gd name="T33" fmla="*/ 114 h 509"/>
                <a:gd name="T34" fmla="*/ 119 w 239"/>
                <a:gd name="T35" fmla="*/ 114 h 509"/>
                <a:gd name="T36" fmla="*/ 119 w 239"/>
                <a:gd name="T37" fmla="*/ 0 h 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39" h="509">
                  <a:moveTo>
                    <a:pt x="119" y="0"/>
                  </a:moveTo>
                  <a:lnTo>
                    <a:pt x="53" y="0"/>
                  </a:lnTo>
                  <a:lnTo>
                    <a:pt x="53" y="114"/>
                  </a:lnTo>
                  <a:lnTo>
                    <a:pt x="0" y="114"/>
                  </a:lnTo>
                  <a:lnTo>
                    <a:pt x="0" y="174"/>
                  </a:lnTo>
                  <a:lnTo>
                    <a:pt x="53" y="174"/>
                  </a:lnTo>
                  <a:lnTo>
                    <a:pt x="53" y="397"/>
                  </a:lnTo>
                  <a:cubicBezTo>
                    <a:pt x="53" y="469"/>
                    <a:pt x="92" y="509"/>
                    <a:pt x="165" y="509"/>
                  </a:cubicBezTo>
                  <a:cubicBezTo>
                    <a:pt x="191" y="509"/>
                    <a:pt x="213" y="504"/>
                    <a:pt x="235" y="493"/>
                  </a:cubicBezTo>
                  <a:lnTo>
                    <a:pt x="238" y="491"/>
                  </a:lnTo>
                  <a:lnTo>
                    <a:pt x="238" y="431"/>
                  </a:lnTo>
                  <a:lnTo>
                    <a:pt x="230" y="435"/>
                  </a:lnTo>
                  <a:cubicBezTo>
                    <a:pt x="212" y="444"/>
                    <a:pt x="196" y="448"/>
                    <a:pt x="178" y="448"/>
                  </a:cubicBezTo>
                  <a:cubicBezTo>
                    <a:pt x="139" y="448"/>
                    <a:pt x="119" y="429"/>
                    <a:pt x="119" y="390"/>
                  </a:cubicBezTo>
                  <a:lnTo>
                    <a:pt x="119" y="174"/>
                  </a:lnTo>
                  <a:lnTo>
                    <a:pt x="239" y="174"/>
                  </a:lnTo>
                  <a:lnTo>
                    <a:pt x="239" y="114"/>
                  </a:lnTo>
                  <a:lnTo>
                    <a:pt x="119" y="114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6" name="Freeform 8"/>
            <p:cNvSpPr>
              <a:spLocks noEditPoints="1"/>
            </p:cNvSpPr>
            <p:nvPr userDrawn="1"/>
          </p:nvSpPr>
          <p:spPr bwMode="auto">
            <a:xfrm>
              <a:off x="7383464" y="5059364"/>
              <a:ext cx="147638" cy="147638"/>
            </a:xfrm>
            <a:custGeom>
              <a:avLst/>
              <a:gdLst>
                <a:gd name="T0" fmla="*/ 203 w 405"/>
                <a:gd name="T1" fmla="*/ 0 h 405"/>
                <a:gd name="T2" fmla="*/ 0 w 405"/>
                <a:gd name="T3" fmla="*/ 204 h 405"/>
                <a:gd name="T4" fmla="*/ 201 w 405"/>
                <a:gd name="T5" fmla="*/ 405 h 405"/>
                <a:gd name="T6" fmla="*/ 405 w 405"/>
                <a:gd name="T7" fmla="*/ 201 h 405"/>
                <a:gd name="T8" fmla="*/ 203 w 405"/>
                <a:gd name="T9" fmla="*/ 0 h 405"/>
                <a:gd name="T10" fmla="*/ 203 w 405"/>
                <a:gd name="T11" fmla="*/ 344 h 405"/>
                <a:gd name="T12" fmla="*/ 203 w 405"/>
                <a:gd name="T13" fmla="*/ 344 h 405"/>
                <a:gd name="T14" fmla="*/ 68 w 405"/>
                <a:gd name="T15" fmla="*/ 201 h 405"/>
                <a:gd name="T16" fmla="*/ 201 w 405"/>
                <a:gd name="T17" fmla="*/ 60 h 405"/>
                <a:gd name="T18" fmla="*/ 337 w 405"/>
                <a:gd name="T19" fmla="*/ 204 h 405"/>
                <a:gd name="T20" fmla="*/ 203 w 405"/>
                <a:gd name="T21" fmla="*/ 344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5" h="405">
                  <a:moveTo>
                    <a:pt x="203" y="0"/>
                  </a:moveTo>
                  <a:cubicBezTo>
                    <a:pt x="89" y="0"/>
                    <a:pt x="0" y="89"/>
                    <a:pt x="0" y="204"/>
                  </a:cubicBezTo>
                  <a:cubicBezTo>
                    <a:pt x="0" y="317"/>
                    <a:pt x="89" y="405"/>
                    <a:pt x="201" y="405"/>
                  </a:cubicBezTo>
                  <a:cubicBezTo>
                    <a:pt x="316" y="405"/>
                    <a:pt x="405" y="316"/>
                    <a:pt x="405" y="201"/>
                  </a:cubicBezTo>
                  <a:cubicBezTo>
                    <a:pt x="405" y="88"/>
                    <a:pt x="316" y="0"/>
                    <a:pt x="203" y="0"/>
                  </a:cubicBezTo>
                  <a:close/>
                  <a:moveTo>
                    <a:pt x="203" y="344"/>
                  </a:moveTo>
                  <a:lnTo>
                    <a:pt x="203" y="344"/>
                  </a:lnTo>
                  <a:cubicBezTo>
                    <a:pt x="127" y="344"/>
                    <a:pt x="68" y="282"/>
                    <a:pt x="68" y="201"/>
                  </a:cubicBezTo>
                  <a:cubicBezTo>
                    <a:pt x="68" y="121"/>
                    <a:pt x="126" y="60"/>
                    <a:pt x="201" y="60"/>
                  </a:cubicBezTo>
                  <a:cubicBezTo>
                    <a:pt x="277" y="60"/>
                    <a:pt x="337" y="123"/>
                    <a:pt x="337" y="204"/>
                  </a:cubicBezTo>
                  <a:cubicBezTo>
                    <a:pt x="337" y="284"/>
                    <a:pt x="279" y="344"/>
                    <a:pt x="203" y="34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7" name="Freeform 9"/>
            <p:cNvSpPr>
              <a:spLocks/>
            </p:cNvSpPr>
            <p:nvPr userDrawn="1"/>
          </p:nvSpPr>
          <p:spPr bwMode="auto">
            <a:xfrm>
              <a:off x="7561264" y="5005389"/>
              <a:ext cx="85725" cy="198438"/>
            </a:xfrm>
            <a:custGeom>
              <a:avLst/>
              <a:gdLst>
                <a:gd name="T0" fmla="*/ 171 w 238"/>
                <a:gd name="T1" fmla="*/ 0 h 548"/>
                <a:gd name="T2" fmla="*/ 86 w 238"/>
                <a:gd name="T3" fmla="*/ 31 h 548"/>
                <a:gd name="T4" fmla="*/ 51 w 238"/>
                <a:gd name="T5" fmla="*/ 132 h 548"/>
                <a:gd name="T6" fmla="*/ 51 w 238"/>
                <a:gd name="T7" fmla="*/ 160 h 548"/>
                <a:gd name="T8" fmla="*/ 0 w 238"/>
                <a:gd name="T9" fmla="*/ 160 h 548"/>
                <a:gd name="T10" fmla="*/ 0 w 238"/>
                <a:gd name="T11" fmla="*/ 219 h 548"/>
                <a:gd name="T12" fmla="*/ 51 w 238"/>
                <a:gd name="T13" fmla="*/ 219 h 548"/>
                <a:gd name="T14" fmla="*/ 51 w 238"/>
                <a:gd name="T15" fmla="*/ 548 h 548"/>
                <a:gd name="T16" fmla="*/ 118 w 238"/>
                <a:gd name="T17" fmla="*/ 548 h 548"/>
                <a:gd name="T18" fmla="*/ 118 w 238"/>
                <a:gd name="T19" fmla="*/ 219 h 548"/>
                <a:gd name="T20" fmla="*/ 237 w 238"/>
                <a:gd name="T21" fmla="*/ 219 h 548"/>
                <a:gd name="T22" fmla="*/ 237 w 238"/>
                <a:gd name="T23" fmla="*/ 161 h 548"/>
                <a:gd name="T24" fmla="*/ 117 w 238"/>
                <a:gd name="T25" fmla="*/ 161 h 548"/>
                <a:gd name="T26" fmla="*/ 117 w 238"/>
                <a:gd name="T27" fmla="*/ 135 h 548"/>
                <a:gd name="T28" fmla="*/ 178 w 238"/>
                <a:gd name="T29" fmla="*/ 60 h 548"/>
                <a:gd name="T30" fmla="*/ 232 w 238"/>
                <a:gd name="T31" fmla="*/ 69 h 548"/>
                <a:gd name="T32" fmla="*/ 238 w 238"/>
                <a:gd name="T33" fmla="*/ 71 h 548"/>
                <a:gd name="T34" fmla="*/ 238 w 238"/>
                <a:gd name="T35" fmla="*/ 11 h 548"/>
                <a:gd name="T36" fmla="*/ 235 w 238"/>
                <a:gd name="T37" fmla="*/ 10 h 548"/>
                <a:gd name="T38" fmla="*/ 171 w 238"/>
                <a:gd name="T39" fmla="*/ 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38" h="548">
                  <a:moveTo>
                    <a:pt x="171" y="0"/>
                  </a:moveTo>
                  <a:cubicBezTo>
                    <a:pt x="135" y="0"/>
                    <a:pt x="106" y="11"/>
                    <a:pt x="86" y="31"/>
                  </a:cubicBezTo>
                  <a:cubicBezTo>
                    <a:pt x="63" y="54"/>
                    <a:pt x="51" y="89"/>
                    <a:pt x="51" y="132"/>
                  </a:cubicBezTo>
                  <a:lnTo>
                    <a:pt x="51" y="160"/>
                  </a:lnTo>
                  <a:lnTo>
                    <a:pt x="0" y="160"/>
                  </a:lnTo>
                  <a:lnTo>
                    <a:pt x="0" y="219"/>
                  </a:lnTo>
                  <a:lnTo>
                    <a:pt x="51" y="219"/>
                  </a:lnTo>
                  <a:lnTo>
                    <a:pt x="51" y="548"/>
                  </a:lnTo>
                  <a:lnTo>
                    <a:pt x="118" y="548"/>
                  </a:lnTo>
                  <a:lnTo>
                    <a:pt x="118" y="219"/>
                  </a:lnTo>
                  <a:lnTo>
                    <a:pt x="237" y="219"/>
                  </a:lnTo>
                  <a:lnTo>
                    <a:pt x="237" y="161"/>
                  </a:lnTo>
                  <a:lnTo>
                    <a:pt x="117" y="161"/>
                  </a:lnTo>
                  <a:lnTo>
                    <a:pt x="117" y="135"/>
                  </a:lnTo>
                  <a:cubicBezTo>
                    <a:pt x="117" y="84"/>
                    <a:pt x="137" y="60"/>
                    <a:pt x="178" y="60"/>
                  </a:cubicBezTo>
                  <a:cubicBezTo>
                    <a:pt x="196" y="60"/>
                    <a:pt x="210" y="63"/>
                    <a:pt x="232" y="69"/>
                  </a:cubicBezTo>
                  <a:lnTo>
                    <a:pt x="238" y="71"/>
                  </a:lnTo>
                  <a:lnTo>
                    <a:pt x="238" y="11"/>
                  </a:lnTo>
                  <a:lnTo>
                    <a:pt x="235" y="10"/>
                  </a:lnTo>
                  <a:cubicBezTo>
                    <a:pt x="215" y="3"/>
                    <a:pt x="197" y="0"/>
                    <a:pt x="17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8" name="Freeform 10"/>
            <p:cNvSpPr>
              <a:spLocks/>
            </p:cNvSpPr>
            <p:nvPr userDrawn="1"/>
          </p:nvSpPr>
          <p:spPr bwMode="auto">
            <a:xfrm>
              <a:off x="7773989" y="5013326"/>
              <a:ext cx="152400" cy="190500"/>
            </a:xfrm>
            <a:custGeom>
              <a:avLst/>
              <a:gdLst>
                <a:gd name="T0" fmla="*/ 353 w 421"/>
                <a:gd name="T1" fmla="*/ 228 h 523"/>
                <a:gd name="T2" fmla="*/ 68 w 421"/>
                <a:gd name="T3" fmla="*/ 228 h 523"/>
                <a:gd name="T4" fmla="*/ 68 w 421"/>
                <a:gd name="T5" fmla="*/ 0 h 523"/>
                <a:gd name="T6" fmla="*/ 0 w 421"/>
                <a:gd name="T7" fmla="*/ 0 h 523"/>
                <a:gd name="T8" fmla="*/ 0 w 421"/>
                <a:gd name="T9" fmla="*/ 523 h 523"/>
                <a:gd name="T10" fmla="*/ 68 w 421"/>
                <a:gd name="T11" fmla="*/ 523 h 523"/>
                <a:gd name="T12" fmla="*/ 68 w 421"/>
                <a:gd name="T13" fmla="*/ 292 h 523"/>
                <a:gd name="T14" fmla="*/ 353 w 421"/>
                <a:gd name="T15" fmla="*/ 292 h 523"/>
                <a:gd name="T16" fmla="*/ 353 w 421"/>
                <a:gd name="T17" fmla="*/ 523 h 523"/>
                <a:gd name="T18" fmla="*/ 421 w 421"/>
                <a:gd name="T19" fmla="*/ 523 h 523"/>
                <a:gd name="T20" fmla="*/ 421 w 421"/>
                <a:gd name="T21" fmla="*/ 0 h 523"/>
                <a:gd name="T22" fmla="*/ 353 w 421"/>
                <a:gd name="T23" fmla="*/ 0 h 523"/>
                <a:gd name="T24" fmla="*/ 353 w 421"/>
                <a:gd name="T25" fmla="*/ 228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1" h="523">
                  <a:moveTo>
                    <a:pt x="353" y="228"/>
                  </a:moveTo>
                  <a:lnTo>
                    <a:pt x="68" y="228"/>
                  </a:lnTo>
                  <a:lnTo>
                    <a:pt x="68" y="0"/>
                  </a:lnTo>
                  <a:lnTo>
                    <a:pt x="0" y="0"/>
                  </a:lnTo>
                  <a:lnTo>
                    <a:pt x="0" y="523"/>
                  </a:lnTo>
                  <a:lnTo>
                    <a:pt x="68" y="523"/>
                  </a:lnTo>
                  <a:lnTo>
                    <a:pt x="68" y="292"/>
                  </a:lnTo>
                  <a:lnTo>
                    <a:pt x="353" y="292"/>
                  </a:lnTo>
                  <a:lnTo>
                    <a:pt x="353" y="523"/>
                  </a:lnTo>
                  <a:lnTo>
                    <a:pt x="421" y="523"/>
                  </a:lnTo>
                  <a:lnTo>
                    <a:pt x="421" y="0"/>
                  </a:lnTo>
                  <a:lnTo>
                    <a:pt x="353" y="0"/>
                  </a:lnTo>
                  <a:lnTo>
                    <a:pt x="353" y="228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9" name="Freeform 11"/>
            <p:cNvSpPr>
              <a:spLocks noEditPoints="1"/>
            </p:cNvSpPr>
            <p:nvPr userDrawn="1"/>
          </p:nvSpPr>
          <p:spPr bwMode="auto">
            <a:xfrm>
              <a:off x="7970839" y="5059364"/>
              <a:ext cx="146050" cy="147638"/>
            </a:xfrm>
            <a:custGeom>
              <a:avLst/>
              <a:gdLst>
                <a:gd name="T0" fmla="*/ 202 w 404"/>
                <a:gd name="T1" fmla="*/ 0 h 405"/>
                <a:gd name="T2" fmla="*/ 0 w 404"/>
                <a:gd name="T3" fmla="*/ 204 h 405"/>
                <a:gd name="T4" fmla="*/ 201 w 404"/>
                <a:gd name="T5" fmla="*/ 405 h 405"/>
                <a:gd name="T6" fmla="*/ 404 w 404"/>
                <a:gd name="T7" fmla="*/ 201 h 405"/>
                <a:gd name="T8" fmla="*/ 202 w 404"/>
                <a:gd name="T9" fmla="*/ 0 h 405"/>
                <a:gd name="T10" fmla="*/ 202 w 404"/>
                <a:gd name="T11" fmla="*/ 344 h 405"/>
                <a:gd name="T12" fmla="*/ 202 w 404"/>
                <a:gd name="T13" fmla="*/ 344 h 405"/>
                <a:gd name="T14" fmla="*/ 68 w 404"/>
                <a:gd name="T15" fmla="*/ 201 h 405"/>
                <a:gd name="T16" fmla="*/ 201 w 404"/>
                <a:gd name="T17" fmla="*/ 60 h 405"/>
                <a:gd name="T18" fmla="*/ 336 w 404"/>
                <a:gd name="T19" fmla="*/ 204 h 405"/>
                <a:gd name="T20" fmla="*/ 202 w 404"/>
                <a:gd name="T21" fmla="*/ 344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4" h="405">
                  <a:moveTo>
                    <a:pt x="202" y="0"/>
                  </a:moveTo>
                  <a:cubicBezTo>
                    <a:pt x="89" y="0"/>
                    <a:pt x="0" y="89"/>
                    <a:pt x="0" y="204"/>
                  </a:cubicBezTo>
                  <a:cubicBezTo>
                    <a:pt x="0" y="317"/>
                    <a:pt x="88" y="405"/>
                    <a:pt x="201" y="405"/>
                  </a:cubicBezTo>
                  <a:cubicBezTo>
                    <a:pt x="315" y="405"/>
                    <a:pt x="404" y="316"/>
                    <a:pt x="404" y="201"/>
                  </a:cubicBezTo>
                  <a:cubicBezTo>
                    <a:pt x="404" y="88"/>
                    <a:pt x="316" y="0"/>
                    <a:pt x="202" y="0"/>
                  </a:cubicBezTo>
                  <a:close/>
                  <a:moveTo>
                    <a:pt x="202" y="344"/>
                  </a:moveTo>
                  <a:lnTo>
                    <a:pt x="202" y="344"/>
                  </a:lnTo>
                  <a:cubicBezTo>
                    <a:pt x="127" y="344"/>
                    <a:pt x="68" y="282"/>
                    <a:pt x="68" y="201"/>
                  </a:cubicBezTo>
                  <a:cubicBezTo>
                    <a:pt x="68" y="121"/>
                    <a:pt x="125" y="60"/>
                    <a:pt x="201" y="60"/>
                  </a:cubicBezTo>
                  <a:cubicBezTo>
                    <a:pt x="277" y="60"/>
                    <a:pt x="336" y="123"/>
                    <a:pt x="336" y="204"/>
                  </a:cubicBezTo>
                  <a:cubicBezTo>
                    <a:pt x="336" y="284"/>
                    <a:pt x="279" y="344"/>
                    <a:pt x="202" y="34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0" name="Freeform 12"/>
            <p:cNvSpPr>
              <a:spLocks/>
            </p:cNvSpPr>
            <p:nvPr userDrawn="1"/>
          </p:nvSpPr>
          <p:spPr bwMode="auto">
            <a:xfrm>
              <a:off x="8159751" y="5059364"/>
              <a:ext cx="211138" cy="144463"/>
            </a:xfrm>
            <a:custGeom>
              <a:avLst/>
              <a:gdLst>
                <a:gd name="T0" fmla="*/ 438 w 583"/>
                <a:gd name="T1" fmla="*/ 0 h 397"/>
                <a:gd name="T2" fmla="*/ 305 w 583"/>
                <a:gd name="T3" fmla="*/ 70 h 397"/>
                <a:gd name="T4" fmla="*/ 183 w 583"/>
                <a:gd name="T5" fmla="*/ 0 h 397"/>
                <a:gd name="T6" fmla="*/ 66 w 583"/>
                <a:gd name="T7" fmla="*/ 60 h 397"/>
                <a:gd name="T8" fmla="*/ 66 w 583"/>
                <a:gd name="T9" fmla="*/ 8 h 397"/>
                <a:gd name="T10" fmla="*/ 0 w 583"/>
                <a:gd name="T11" fmla="*/ 8 h 397"/>
                <a:gd name="T12" fmla="*/ 0 w 583"/>
                <a:gd name="T13" fmla="*/ 397 h 397"/>
                <a:gd name="T14" fmla="*/ 66 w 583"/>
                <a:gd name="T15" fmla="*/ 397 h 397"/>
                <a:gd name="T16" fmla="*/ 66 w 583"/>
                <a:gd name="T17" fmla="*/ 176 h 397"/>
                <a:gd name="T18" fmla="*/ 166 w 583"/>
                <a:gd name="T19" fmla="*/ 62 h 397"/>
                <a:gd name="T20" fmla="*/ 258 w 583"/>
                <a:gd name="T21" fmla="*/ 169 h 397"/>
                <a:gd name="T22" fmla="*/ 258 w 583"/>
                <a:gd name="T23" fmla="*/ 397 h 397"/>
                <a:gd name="T24" fmla="*/ 324 w 583"/>
                <a:gd name="T25" fmla="*/ 397 h 397"/>
                <a:gd name="T26" fmla="*/ 324 w 583"/>
                <a:gd name="T27" fmla="*/ 174 h 397"/>
                <a:gd name="T28" fmla="*/ 424 w 583"/>
                <a:gd name="T29" fmla="*/ 62 h 397"/>
                <a:gd name="T30" fmla="*/ 517 w 583"/>
                <a:gd name="T31" fmla="*/ 171 h 397"/>
                <a:gd name="T32" fmla="*/ 517 w 583"/>
                <a:gd name="T33" fmla="*/ 397 h 397"/>
                <a:gd name="T34" fmla="*/ 583 w 583"/>
                <a:gd name="T35" fmla="*/ 397 h 397"/>
                <a:gd name="T36" fmla="*/ 583 w 583"/>
                <a:gd name="T37" fmla="*/ 157 h 397"/>
                <a:gd name="T38" fmla="*/ 438 w 583"/>
                <a:gd name="T39" fmla="*/ 0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83" h="397">
                  <a:moveTo>
                    <a:pt x="438" y="0"/>
                  </a:moveTo>
                  <a:cubicBezTo>
                    <a:pt x="382" y="0"/>
                    <a:pt x="339" y="23"/>
                    <a:pt x="305" y="70"/>
                  </a:cubicBezTo>
                  <a:cubicBezTo>
                    <a:pt x="280" y="25"/>
                    <a:pt x="237" y="0"/>
                    <a:pt x="183" y="0"/>
                  </a:cubicBezTo>
                  <a:cubicBezTo>
                    <a:pt x="124" y="0"/>
                    <a:pt x="89" y="30"/>
                    <a:pt x="66" y="60"/>
                  </a:cubicBezTo>
                  <a:lnTo>
                    <a:pt x="66" y="8"/>
                  </a:lnTo>
                  <a:lnTo>
                    <a:pt x="0" y="8"/>
                  </a:lnTo>
                  <a:lnTo>
                    <a:pt x="0" y="397"/>
                  </a:lnTo>
                  <a:lnTo>
                    <a:pt x="66" y="397"/>
                  </a:lnTo>
                  <a:lnTo>
                    <a:pt x="66" y="176"/>
                  </a:lnTo>
                  <a:cubicBezTo>
                    <a:pt x="66" y="110"/>
                    <a:pt x="109" y="62"/>
                    <a:pt x="166" y="62"/>
                  </a:cubicBezTo>
                  <a:cubicBezTo>
                    <a:pt x="224" y="62"/>
                    <a:pt x="258" y="102"/>
                    <a:pt x="258" y="169"/>
                  </a:cubicBezTo>
                  <a:lnTo>
                    <a:pt x="258" y="397"/>
                  </a:lnTo>
                  <a:lnTo>
                    <a:pt x="324" y="397"/>
                  </a:lnTo>
                  <a:lnTo>
                    <a:pt x="324" y="174"/>
                  </a:lnTo>
                  <a:cubicBezTo>
                    <a:pt x="324" y="96"/>
                    <a:pt x="374" y="62"/>
                    <a:pt x="424" y="62"/>
                  </a:cubicBezTo>
                  <a:cubicBezTo>
                    <a:pt x="483" y="62"/>
                    <a:pt x="517" y="101"/>
                    <a:pt x="517" y="171"/>
                  </a:cubicBezTo>
                  <a:lnTo>
                    <a:pt x="517" y="397"/>
                  </a:lnTo>
                  <a:lnTo>
                    <a:pt x="583" y="397"/>
                  </a:lnTo>
                  <a:lnTo>
                    <a:pt x="583" y="157"/>
                  </a:lnTo>
                  <a:cubicBezTo>
                    <a:pt x="583" y="60"/>
                    <a:pt x="528" y="0"/>
                    <a:pt x="43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1" name="Freeform 13"/>
            <p:cNvSpPr>
              <a:spLocks noEditPoints="1"/>
            </p:cNvSpPr>
            <p:nvPr userDrawn="1"/>
          </p:nvSpPr>
          <p:spPr bwMode="auto">
            <a:xfrm>
              <a:off x="8410576" y="5059364"/>
              <a:ext cx="133350" cy="147638"/>
            </a:xfrm>
            <a:custGeom>
              <a:avLst/>
              <a:gdLst>
                <a:gd name="T0" fmla="*/ 186 w 368"/>
                <a:gd name="T1" fmla="*/ 0 h 405"/>
                <a:gd name="T2" fmla="*/ 0 w 368"/>
                <a:gd name="T3" fmla="*/ 203 h 405"/>
                <a:gd name="T4" fmla="*/ 194 w 368"/>
                <a:gd name="T5" fmla="*/ 405 h 405"/>
                <a:gd name="T6" fmla="*/ 353 w 368"/>
                <a:gd name="T7" fmla="*/ 333 h 405"/>
                <a:gd name="T8" fmla="*/ 357 w 368"/>
                <a:gd name="T9" fmla="*/ 329 h 405"/>
                <a:gd name="T10" fmla="*/ 314 w 368"/>
                <a:gd name="T11" fmla="*/ 291 h 405"/>
                <a:gd name="T12" fmla="*/ 311 w 368"/>
                <a:gd name="T13" fmla="*/ 294 h 405"/>
                <a:gd name="T14" fmla="*/ 195 w 368"/>
                <a:gd name="T15" fmla="*/ 346 h 405"/>
                <a:gd name="T16" fmla="*/ 68 w 368"/>
                <a:gd name="T17" fmla="*/ 231 h 405"/>
                <a:gd name="T18" fmla="*/ 367 w 368"/>
                <a:gd name="T19" fmla="*/ 231 h 405"/>
                <a:gd name="T20" fmla="*/ 367 w 368"/>
                <a:gd name="T21" fmla="*/ 226 h 405"/>
                <a:gd name="T22" fmla="*/ 368 w 368"/>
                <a:gd name="T23" fmla="*/ 206 h 405"/>
                <a:gd name="T24" fmla="*/ 186 w 368"/>
                <a:gd name="T25" fmla="*/ 0 h 405"/>
                <a:gd name="T26" fmla="*/ 185 w 368"/>
                <a:gd name="T27" fmla="*/ 58 h 405"/>
                <a:gd name="T28" fmla="*/ 185 w 368"/>
                <a:gd name="T29" fmla="*/ 58 h 405"/>
                <a:gd name="T30" fmla="*/ 300 w 368"/>
                <a:gd name="T31" fmla="*/ 175 h 405"/>
                <a:gd name="T32" fmla="*/ 68 w 368"/>
                <a:gd name="T33" fmla="*/ 175 h 405"/>
                <a:gd name="T34" fmla="*/ 185 w 368"/>
                <a:gd name="T35" fmla="*/ 58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8" h="405">
                  <a:moveTo>
                    <a:pt x="186" y="0"/>
                  </a:moveTo>
                  <a:cubicBezTo>
                    <a:pt x="80" y="0"/>
                    <a:pt x="0" y="87"/>
                    <a:pt x="0" y="203"/>
                  </a:cubicBezTo>
                  <a:cubicBezTo>
                    <a:pt x="0" y="318"/>
                    <a:pt x="83" y="405"/>
                    <a:pt x="194" y="405"/>
                  </a:cubicBezTo>
                  <a:cubicBezTo>
                    <a:pt x="259" y="405"/>
                    <a:pt x="308" y="383"/>
                    <a:pt x="353" y="333"/>
                  </a:cubicBezTo>
                  <a:lnTo>
                    <a:pt x="357" y="329"/>
                  </a:lnTo>
                  <a:lnTo>
                    <a:pt x="314" y="291"/>
                  </a:lnTo>
                  <a:lnTo>
                    <a:pt x="311" y="294"/>
                  </a:lnTo>
                  <a:cubicBezTo>
                    <a:pt x="277" y="329"/>
                    <a:pt x="240" y="346"/>
                    <a:pt x="195" y="346"/>
                  </a:cubicBezTo>
                  <a:cubicBezTo>
                    <a:pt x="128" y="346"/>
                    <a:pt x="77" y="300"/>
                    <a:pt x="68" y="231"/>
                  </a:cubicBezTo>
                  <a:lnTo>
                    <a:pt x="367" y="231"/>
                  </a:lnTo>
                  <a:lnTo>
                    <a:pt x="367" y="226"/>
                  </a:lnTo>
                  <a:cubicBezTo>
                    <a:pt x="368" y="217"/>
                    <a:pt x="368" y="211"/>
                    <a:pt x="368" y="206"/>
                  </a:cubicBezTo>
                  <a:cubicBezTo>
                    <a:pt x="368" y="83"/>
                    <a:pt x="295" y="0"/>
                    <a:pt x="186" y="0"/>
                  </a:cubicBezTo>
                  <a:close/>
                  <a:moveTo>
                    <a:pt x="185" y="58"/>
                  </a:moveTo>
                  <a:lnTo>
                    <a:pt x="185" y="58"/>
                  </a:lnTo>
                  <a:cubicBezTo>
                    <a:pt x="259" y="58"/>
                    <a:pt x="293" y="117"/>
                    <a:pt x="300" y="175"/>
                  </a:cubicBezTo>
                  <a:lnTo>
                    <a:pt x="68" y="175"/>
                  </a:lnTo>
                  <a:cubicBezTo>
                    <a:pt x="78" y="106"/>
                    <a:pt x="125" y="58"/>
                    <a:pt x="185" y="5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2" name="Freeform 14"/>
            <p:cNvSpPr>
              <a:spLocks/>
            </p:cNvSpPr>
            <p:nvPr userDrawn="1"/>
          </p:nvSpPr>
          <p:spPr bwMode="auto">
            <a:xfrm>
              <a:off x="8675689" y="5013326"/>
              <a:ext cx="180975" cy="190500"/>
            </a:xfrm>
            <a:custGeom>
              <a:avLst/>
              <a:gdLst>
                <a:gd name="T0" fmla="*/ 250 w 500"/>
                <a:gd name="T1" fmla="*/ 275 h 523"/>
                <a:gd name="T2" fmla="*/ 63 w 500"/>
                <a:gd name="T3" fmla="*/ 0 h 523"/>
                <a:gd name="T4" fmla="*/ 0 w 500"/>
                <a:gd name="T5" fmla="*/ 0 h 523"/>
                <a:gd name="T6" fmla="*/ 0 w 500"/>
                <a:gd name="T7" fmla="*/ 523 h 523"/>
                <a:gd name="T8" fmla="*/ 66 w 500"/>
                <a:gd name="T9" fmla="*/ 523 h 523"/>
                <a:gd name="T10" fmla="*/ 66 w 500"/>
                <a:gd name="T11" fmla="*/ 120 h 523"/>
                <a:gd name="T12" fmla="*/ 247 w 500"/>
                <a:gd name="T13" fmla="*/ 382 h 523"/>
                <a:gd name="T14" fmla="*/ 253 w 500"/>
                <a:gd name="T15" fmla="*/ 382 h 523"/>
                <a:gd name="T16" fmla="*/ 432 w 500"/>
                <a:gd name="T17" fmla="*/ 120 h 523"/>
                <a:gd name="T18" fmla="*/ 432 w 500"/>
                <a:gd name="T19" fmla="*/ 523 h 523"/>
                <a:gd name="T20" fmla="*/ 500 w 500"/>
                <a:gd name="T21" fmla="*/ 523 h 523"/>
                <a:gd name="T22" fmla="*/ 500 w 500"/>
                <a:gd name="T23" fmla="*/ 0 h 523"/>
                <a:gd name="T24" fmla="*/ 432 w 500"/>
                <a:gd name="T25" fmla="*/ 3 h 523"/>
                <a:gd name="T26" fmla="*/ 250 w 500"/>
                <a:gd name="T27" fmla="*/ 275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00" h="523">
                  <a:moveTo>
                    <a:pt x="250" y="275"/>
                  </a:moveTo>
                  <a:lnTo>
                    <a:pt x="63" y="0"/>
                  </a:lnTo>
                  <a:lnTo>
                    <a:pt x="0" y="0"/>
                  </a:lnTo>
                  <a:lnTo>
                    <a:pt x="0" y="523"/>
                  </a:lnTo>
                  <a:lnTo>
                    <a:pt x="66" y="523"/>
                  </a:lnTo>
                  <a:lnTo>
                    <a:pt x="66" y="120"/>
                  </a:lnTo>
                  <a:lnTo>
                    <a:pt x="247" y="382"/>
                  </a:lnTo>
                  <a:lnTo>
                    <a:pt x="253" y="382"/>
                  </a:lnTo>
                  <a:lnTo>
                    <a:pt x="432" y="120"/>
                  </a:lnTo>
                  <a:lnTo>
                    <a:pt x="432" y="523"/>
                  </a:lnTo>
                  <a:lnTo>
                    <a:pt x="500" y="523"/>
                  </a:lnTo>
                  <a:lnTo>
                    <a:pt x="500" y="0"/>
                  </a:lnTo>
                  <a:lnTo>
                    <a:pt x="432" y="3"/>
                  </a:lnTo>
                  <a:lnTo>
                    <a:pt x="250" y="275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3" name="Freeform 15"/>
            <p:cNvSpPr>
              <a:spLocks noEditPoints="1"/>
            </p:cNvSpPr>
            <p:nvPr userDrawn="1"/>
          </p:nvSpPr>
          <p:spPr bwMode="auto">
            <a:xfrm>
              <a:off x="8901114" y="5059364"/>
              <a:ext cx="133350" cy="147638"/>
            </a:xfrm>
            <a:custGeom>
              <a:avLst/>
              <a:gdLst>
                <a:gd name="T0" fmla="*/ 187 w 369"/>
                <a:gd name="T1" fmla="*/ 0 h 405"/>
                <a:gd name="T2" fmla="*/ 0 w 369"/>
                <a:gd name="T3" fmla="*/ 203 h 405"/>
                <a:gd name="T4" fmla="*/ 194 w 369"/>
                <a:gd name="T5" fmla="*/ 405 h 405"/>
                <a:gd name="T6" fmla="*/ 354 w 369"/>
                <a:gd name="T7" fmla="*/ 333 h 405"/>
                <a:gd name="T8" fmla="*/ 358 w 369"/>
                <a:gd name="T9" fmla="*/ 329 h 405"/>
                <a:gd name="T10" fmla="*/ 315 w 369"/>
                <a:gd name="T11" fmla="*/ 291 h 405"/>
                <a:gd name="T12" fmla="*/ 311 w 369"/>
                <a:gd name="T13" fmla="*/ 294 h 405"/>
                <a:gd name="T14" fmla="*/ 196 w 369"/>
                <a:gd name="T15" fmla="*/ 346 h 405"/>
                <a:gd name="T16" fmla="*/ 69 w 369"/>
                <a:gd name="T17" fmla="*/ 231 h 405"/>
                <a:gd name="T18" fmla="*/ 367 w 369"/>
                <a:gd name="T19" fmla="*/ 231 h 405"/>
                <a:gd name="T20" fmla="*/ 368 w 369"/>
                <a:gd name="T21" fmla="*/ 226 h 405"/>
                <a:gd name="T22" fmla="*/ 369 w 369"/>
                <a:gd name="T23" fmla="*/ 206 h 405"/>
                <a:gd name="T24" fmla="*/ 187 w 369"/>
                <a:gd name="T25" fmla="*/ 0 h 405"/>
                <a:gd name="T26" fmla="*/ 186 w 369"/>
                <a:gd name="T27" fmla="*/ 58 h 405"/>
                <a:gd name="T28" fmla="*/ 186 w 369"/>
                <a:gd name="T29" fmla="*/ 58 h 405"/>
                <a:gd name="T30" fmla="*/ 300 w 369"/>
                <a:gd name="T31" fmla="*/ 175 h 405"/>
                <a:gd name="T32" fmla="*/ 69 w 369"/>
                <a:gd name="T33" fmla="*/ 175 h 405"/>
                <a:gd name="T34" fmla="*/ 186 w 369"/>
                <a:gd name="T35" fmla="*/ 58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9" h="405">
                  <a:moveTo>
                    <a:pt x="187" y="0"/>
                  </a:moveTo>
                  <a:cubicBezTo>
                    <a:pt x="81" y="0"/>
                    <a:pt x="0" y="87"/>
                    <a:pt x="0" y="203"/>
                  </a:cubicBezTo>
                  <a:cubicBezTo>
                    <a:pt x="0" y="318"/>
                    <a:pt x="84" y="405"/>
                    <a:pt x="194" y="405"/>
                  </a:cubicBezTo>
                  <a:cubicBezTo>
                    <a:pt x="260" y="405"/>
                    <a:pt x="309" y="383"/>
                    <a:pt x="354" y="333"/>
                  </a:cubicBezTo>
                  <a:lnTo>
                    <a:pt x="358" y="329"/>
                  </a:lnTo>
                  <a:lnTo>
                    <a:pt x="315" y="291"/>
                  </a:lnTo>
                  <a:lnTo>
                    <a:pt x="311" y="294"/>
                  </a:lnTo>
                  <a:cubicBezTo>
                    <a:pt x="278" y="329"/>
                    <a:pt x="241" y="346"/>
                    <a:pt x="196" y="346"/>
                  </a:cubicBezTo>
                  <a:cubicBezTo>
                    <a:pt x="128" y="346"/>
                    <a:pt x="78" y="300"/>
                    <a:pt x="69" y="231"/>
                  </a:cubicBezTo>
                  <a:lnTo>
                    <a:pt x="367" y="231"/>
                  </a:lnTo>
                  <a:lnTo>
                    <a:pt x="368" y="226"/>
                  </a:lnTo>
                  <a:cubicBezTo>
                    <a:pt x="369" y="217"/>
                    <a:pt x="369" y="211"/>
                    <a:pt x="369" y="206"/>
                  </a:cubicBezTo>
                  <a:cubicBezTo>
                    <a:pt x="369" y="83"/>
                    <a:pt x="296" y="0"/>
                    <a:pt x="187" y="0"/>
                  </a:cubicBezTo>
                  <a:close/>
                  <a:moveTo>
                    <a:pt x="186" y="58"/>
                  </a:moveTo>
                  <a:lnTo>
                    <a:pt x="186" y="58"/>
                  </a:lnTo>
                  <a:cubicBezTo>
                    <a:pt x="260" y="58"/>
                    <a:pt x="293" y="117"/>
                    <a:pt x="300" y="175"/>
                  </a:cubicBezTo>
                  <a:lnTo>
                    <a:pt x="69" y="175"/>
                  </a:lnTo>
                  <a:cubicBezTo>
                    <a:pt x="79" y="106"/>
                    <a:pt x="126" y="58"/>
                    <a:pt x="186" y="5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4" name="Freeform 16"/>
            <p:cNvSpPr>
              <a:spLocks noEditPoints="1"/>
            </p:cNvSpPr>
            <p:nvPr userDrawn="1"/>
          </p:nvSpPr>
          <p:spPr bwMode="auto">
            <a:xfrm>
              <a:off x="9067801" y="5005389"/>
              <a:ext cx="141288" cy="201613"/>
            </a:xfrm>
            <a:custGeom>
              <a:avLst/>
              <a:gdLst>
                <a:gd name="T0" fmla="*/ 325 w 392"/>
                <a:gd name="T1" fmla="*/ 218 h 553"/>
                <a:gd name="T2" fmla="*/ 186 w 392"/>
                <a:gd name="T3" fmla="*/ 148 h 553"/>
                <a:gd name="T4" fmla="*/ 0 w 392"/>
                <a:gd name="T5" fmla="*/ 351 h 553"/>
                <a:gd name="T6" fmla="*/ 186 w 392"/>
                <a:gd name="T7" fmla="*/ 553 h 553"/>
                <a:gd name="T8" fmla="*/ 325 w 392"/>
                <a:gd name="T9" fmla="*/ 480 h 553"/>
                <a:gd name="T10" fmla="*/ 325 w 392"/>
                <a:gd name="T11" fmla="*/ 545 h 553"/>
                <a:gd name="T12" fmla="*/ 392 w 392"/>
                <a:gd name="T13" fmla="*/ 545 h 553"/>
                <a:gd name="T14" fmla="*/ 392 w 392"/>
                <a:gd name="T15" fmla="*/ 0 h 553"/>
                <a:gd name="T16" fmla="*/ 325 w 392"/>
                <a:gd name="T17" fmla="*/ 0 h 553"/>
                <a:gd name="T18" fmla="*/ 325 w 392"/>
                <a:gd name="T19" fmla="*/ 218 h 553"/>
                <a:gd name="T20" fmla="*/ 196 w 392"/>
                <a:gd name="T21" fmla="*/ 492 h 553"/>
                <a:gd name="T22" fmla="*/ 196 w 392"/>
                <a:gd name="T23" fmla="*/ 492 h 553"/>
                <a:gd name="T24" fmla="*/ 68 w 392"/>
                <a:gd name="T25" fmla="*/ 349 h 553"/>
                <a:gd name="T26" fmla="*/ 196 w 392"/>
                <a:gd name="T27" fmla="*/ 209 h 553"/>
                <a:gd name="T28" fmla="*/ 328 w 392"/>
                <a:gd name="T29" fmla="*/ 351 h 553"/>
                <a:gd name="T30" fmla="*/ 196 w 392"/>
                <a:gd name="T31" fmla="*/ 492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2" h="553">
                  <a:moveTo>
                    <a:pt x="325" y="218"/>
                  </a:moveTo>
                  <a:cubicBezTo>
                    <a:pt x="289" y="172"/>
                    <a:pt x="242" y="148"/>
                    <a:pt x="186" y="148"/>
                  </a:cubicBezTo>
                  <a:cubicBezTo>
                    <a:pt x="96" y="148"/>
                    <a:pt x="0" y="219"/>
                    <a:pt x="0" y="351"/>
                  </a:cubicBezTo>
                  <a:cubicBezTo>
                    <a:pt x="0" y="482"/>
                    <a:pt x="96" y="553"/>
                    <a:pt x="186" y="553"/>
                  </a:cubicBezTo>
                  <a:cubicBezTo>
                    <a:pt x="242" y="553"/>
                    <a:pt x="288" y="529"/>
                    <a:pt x="325" y="480"/>
                  </a:cubicBezTo>
                  <a:lnTo>
                    <a:pt x="325" y="545"/>
                  </a:lnTo>
                  <a:lnTo>
                    <a:pt x="392" y="545"/>
                  </a:lnTo>
                  <a:lnTo>
                    <a:pt x="392" y="0"/>
                  </a:lnTo>
                  <a:lnTo>
                    <a:pt x="325" y="0"/>
                  </a:lnTo>
                  <a:lnTo>
                    <a:pt x="325" y="218"/>
                  </a:lnTo>
                  <a:close/>
                  <a:moveTo>
                    <a:pt x="196" y="492"/>
                  </a:moveTo>
                  <a:lnTo>
                    <a:pt x="196" y="492"/>
                  </a:lnTo>
                  <a:cubicBezTo>
                    <a:pt x="122" y="492"/>
                    <a:pt x="68" y="432"/>
                    <a:pt x="68" y="349"/>
                  </a:cubicBezTo>
                  <a:cubicBezTo>
                    <a:pt x="68" y="267"/>
                    <a:pt x="121" y="209"/>
                    <a:pt x="196" y="209"/>
                  </a:cubicBezTo>
                  <a:cubicBezTo>
                    <a:pt x="261" y="209"/>
                    <a:pt x="328" y="261"/>
                    <a:pt x="328" y="351"/>
                  </a:cubicBezTo>
                  <a:cubicBezTo>
                    <a:pt x="328" y="438"/>
                    <a:pt x="259" y="492"/>
                    <a:pt x="196" y="49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5" name="Rectangle 17"/>
            <p:cNvSpPr>
              <a:spLocks noChangeArrowheads="1"/>
            </p:cNvSpPr>
            <p:nvPr userDrawn="1"/>
          </p:nvSpPr>
          <p:spPr bwMode="auto">
            <a:xfrm>
              <a:off x="9259889" y="5010151"/>
              <a:ext cx="26988" cy="254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6" name="Rectangle 18"/>
            <p:cNvSpPr>
              <a:spLocks noChangeArrowheads="1"/>
            </p:cNvSpPr>
            <p:nvPr userDrawn="1"/>
          </p:nvSpPr>
          <p:spPr bwMode="auto">
            <a:xfrm>
              <a:off x="9261476" y="5062539"/>
              <a:ext cx="23813" cy="14128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7" name="Freeform 19"/>
            <p:cNvSpPr>
              <a:spLocks noEditPoints="1"/>
            </p:cNvSpPr>
            <p:nvPr userDrawn="1"/>
          </p:nvSpPr>
          <p:spPr bwMode="auto">
            <a:xfrm>
              <a:off x="9328151" y="5060951"/>
              <a:ext cx="123825" cy="146050"/>
            </a:xfrm>
            <a:custGeom>
              <a:avLst/>
              <a:gdLst>
                <a:gd name="T0" fmla="*/ 302 w 343"/>
                <a:gd name="T1" fmla="*/ 43 h 403"/>
                <a:gd name="T2" fmla="*/ 176 w 343"/>
                <a:gd name="T3" fmla="*/ 0 h 403"/>
                <a:gd name="T4" fmla="*/ 37 w 343"/>
                <a:gd name="T5" fmla="*/ 33 h 403"/>
                <a:gd name="T6" fmla="*/ 32 w 343"/>
                <a:gd name="T7" fmla="*/ 35 h 403"/>
                <a:gd name="T8" fmla="*/ 53 w 343"/>
                <a:gd name="T9" fmla="*/ 91 h 403"/>
                <a:gd name="T10" fmla="*/ 58 w 343"/>
                <a:gd name="T11" fmla="*/ 88 h 403"/>
                <a:gd name="T12" fmla="*/ 170 w 343"/>
                <a:gd name="T13" fmla="*/ 62 h 403"/>
                <a:gd name="T14" fmla="*/ 277 w 343"/>
                <a:gd name="T15" fmla="*/ 159 h 403"/>
                <a:gd name="T16" fmla="*/ 277 w 343"/>
                <a:gd name="T17" fmla="*/ 164 h 403"/>
                <a:gd name="T18" fmla="*/ 167 w 343"/>
                <a:gd name="T19" fmla="*/ 149 h 403"/>
                <a:gd name="T20" fmla="*/ 0 w 343"/>
                <a:gd name="T21" fmla="*/ 280 h 403"/>
                <a:gd name="T22" fmla="*/ 146 w 343"/>
                <a:gd name="T23" fmla="*/ 403 h 403"/>
                <a:gd name="T24" fmla="*/ 277 w 343"/>
                <a:gd name="T25" fmla="*/ 347 h 403"/>
                <a:gd name="T26" fmla="*/ 277 w 343"/>
                <a:gd name="T27" fmla="*/ 395 h 403"/>
                <a:gd name="T28" fmla="*/ 343 w 343"/>
                <a:gd name="T29" fmla="*/ 395 h 403"/>
                <a:gd name="T30" fmla="*/ 343 w 343"/>
                <a:gd name="T31" fmla="*/ 158 h 403"/>
                <a:gd name="T32" fmla="*/ 302 w 343"/>
                <a:gd name="T33" fmla="*/ 43 h 403"/>
                <a:gd name="T34" fmla="*/ 278 w 343"/>
                <a:gd name="T35" fmla="*/ 219 h 403"/>
                <a:gd name="T36" fmla="*/ 278 w 343"/>
                <a:gd name="T37" fmla="*/ 219 h 403"/>
                <a:gd name="T38" fmla="*/ 278 w 343"/>
                <a:gd name="T39" fmla="*/ 251 h 403"/>
                <a:gd name="T40" fmla="*/ 157 w 343"/>
                <a:gd name="T41" fmla="*/ 347 h 403"/>
                <a:gd name="T42" fmla="*/ 67 w 343"/>
                <a:gd name="T43" fmla="*/ 275 h 403"/>
                <a:gd name="T44" fmla="*/ 173 w 343"/>
                <a:gd name="T45" fmla="*/ 204 h 403"/>
                <a:gd name="T46" fmla="*/ 278 w 343"/>
                <a:gd name="T47" fmla="*/ 219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43" h="403">
                  <a:moveTo>
                    <a:pt x="302" y="43"/>
                  </a:moveTo>
                  <a:cubicBezTo>
                    <a:pt x="274" y="15"/>
                    <a:pt x="230" y="0"/>
                    <a:pt x="176" y="0"/>
                  </a:cubicBezTo>
                  <a:cubicBezTo>
                    <a:pt x="116" y="0"/>
                    <a:pt x="74" y="16"/>
                    <a:pt x="37" y="33"/>
                  </a:cubicBezTo>
                  <a:lnTo>
                    <a:pt x="32" y="35"/>
                  </a:lnTo>
                  <a:lnTo>
                    <a:pt x="53" y="91"/>
                  </a:lnTo>
                  <a:lnTo>
                    <a:pt x="58" y="88"/>
                  </a:lnTo>
                  <a:cubicBezTo>
                    <a:pt x="98" y="70"/>
                    <a:pt x="132" y="62"/>
                    <a:pt x="170" y="62"/>
                  </a:cubicBezTo>
                  <a:cubicBezTo>
                    <a:pt x="240" y="62"/>
                    <a:pt x="277" y="95"/>
                    <a:pt x="277" y="159"/>
                  </a:cubicBezTo>
                  <a:lnTo>
                    <a:pt x="277" y="164"/>
                  </a:lnTo>
                  <a:cubicBezTo>
                    <a:pt x="249" y="156"/>
                    <a:pt x="215" y="149"/>
                    <a:pt x="167" y="149"/>
                  </a:cubicBezTo>
                  <a:cubicBezTo>
                    <a:pt x="62" y="149"/>
                    <a:pt x="0" y="198"/>
                    <a:pt x="0" y="280"/>
                  </a:cubicBezTo>
                  <a:cubicBezTo>
                    <a:pt x="0" y="361"/>
                    <a:pt x="73" y="403"/>
                    <a:pt x="146" y="403"/>
                  </a:cubicBezTo>
                  <a:cubicBezTo>
                    <a:pt x="210" y="403"/>
                    <a:pt x="252" y="375"/>
                    <a:pt x="277" y="347"/>
                  </a:cubicBezTo>
                  <a:lnTo>
                    <a:pt x="277" y="395"/>
                  </a:lnTo>
                  <a:lnTo>
                    <a:pt x="343" y="395"/>
                  </a:lnTo>
                  <a:lnTo>
                    <a:pt x="343" y="158"/>
                  </a:lnTo>
                  <a:cubicBezTo>
                    <a:pt x="343" y="109"/>
                    <a:pt x="330" y="71"/>
                    <a:pt x="302" y="43"/>
                  </a:cubicBezTo>
                  <a:close/>
                  <a:moveTo>
                    <a:pt x="278" y="219"/>
                  </a:moveTo>
                  <a:lnTo>
                    <a:pt x="278" y="219"/>
                  </a:lnTo>
                  <a:lnTo>
                    <a:pt x="278" y="251"/>
                  </a:lnTo>
                  <a:cubicBezTo>
                    <a:pt x="278" y="305"/>
                    <a:pt x="226" y="347"/>
                    <a:pt x="157" y="347"/>
                  </a:cubicBezTo>
                  <a:cubicBezTo>
                    <a:pt x="114" y="347"/>
                    <a:pt x="67" y="325"/>
                    <a:pt x="67" y="275"/>
                  </a:cubicBezTo>
                  <a:cubicBezTo>
                    <a:pt x="67" y="232"/>
                    <a:pt x="108" y="204"/>
                    <a:pt x="173" y="204"/>
                  </a:cubicBezTo>
                  <a:cubicBezTo>
                    <a:pt x="218" y="204"/>
                    <a:pt x="254" y="213"/>
                    <a:pt x="278" y="2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8" name="Freeform 20"/>
            <p:cNvSpPr>
              <a:spLocks/>
            </p:cNvSpPr>
            <p:nvPr userDrawn="1"/>
          </p:nvSpPr>
          <p:spPr bwMode="auto">
            <a:xfrm>
              <a:off x="8548689" y="4556126"/>
              <a:ext cx="241300" cy="314325"/>
            </a:xfrm>
            <a:custGeom>
              <a:avLst/>
              <a:gdLst>
                <a:gd name="T0" fmla="*/ 398 w 666"/>
                <a:gd name="T1" fmla="*/ 351 h 867"/>
                <a:gd name="T2" fmla="*/ 217 w 666"/>
                <a:gd name="T3" fmla="*/ 240 h 867"/>
                <a:gd name="T4" fmla="*/ 217 w 666"/>
                <a:gd name="T5" fmla="*/ 238 h 867"/>
                <a:gd name="T6" fmla="*/ 325 w 666"/>
                <a:gd name="T7" fmla="*/ 164 h 867"/>
                <a:gd name="T8" fmla="*/ 489 w 666"/>
                <a:gd name="T9" fmla="*/ 213 h 867"/>
                <a:gd name="T10" fmla="*/ 529 w 666"/>
                <a:gd name="T11" fmla="*/ 223 h 867"/>
                <a:gd name="T12" fmla="*/ 579 w 666"/>
                <a:gd name="T13" fmla="*/ 196 h 867"/>
                <a:gd name="T14" fmla="*/ 580 w 666"/>
                <a:gd name="T15" fmla="*/ 196 h 867"/>
                <a:gd name="T16" fmla="*/ 640 w 666"/>
                <a:gd name="T17" fmla="*/ 108 h 867"/>
                <a:gd name="T18" fmla="*/ 327 w 666"/>
                <a:gd name="T19" fmla="*/ 0 h 867"/>
                <a:gd name="T20" fmla="*/ 32 w 666"/>
                <a:gd name="T21" fmla="*/ 255 h 867"/>
                <a:gd name="T22" fmla="*/ 32 w 666"/>
                <a:gd name="T23" fmla="*/ 257 h 867"/>
                <a:gd name="T24" fmla="*/ 312 w 666"/>
                <a:gd name="T25" fmla="*/ 515 h 867"/>
                <a:gd name="T26" fmla="*/ 482 w 666"/>
                <a:gd name="T27" fmla="*/ 622 h 867"/>
                <a:gd name="T28" fmla="*/ 482 w 666"/>
                <a:gd name="T29" fmla="*/ 624 h 867"/>
                <a:gd name="T30" fmla="*/ 360 w 666"/>
                <a:gd name="T31" fmla="*/ 704 h 867"/>
                <a:gd name="T32" fmla="*/ 187 w 666"/>
                <a:gd name="T33" fmla="*/ 664 h 867"/>
                <a:gd name="T34" fmla="*/ 111 w 666"/>
                <a:gd name="T35" fmla="*/ 631 h 867"/>
                <a:gd name="T36" fmla="*/ 65 w 666"/>
                <a:gd name="T37" fmla="*/ 654 h 867"/>
                <a:gd name="T38" fmla="*/ 65 w 666"/>
                <a:gd name="T39" fmla="*/ 655 h 867"/>
                <a:gd name="T40" fmla="*/ 64 w 666"/>
                <a:gd name="T41" fmla="*/ 656 h 867"/>
                <a:gd name="T42" fmla="*/ 63 w 666"/>
                <a:gd name="T43" fmla="*/ 657 h 867"/>
                <a:gd name="T44" fmla="*/ 0 w 666"/>
                <a:gd name="T45" fmla="*/ 734 h 867"/>
                <a:gd name="T46" fmla="*/ 8 w 666"/>
                <a:gd name="T47" fmla="*/ 740 h 867"/>
                <a:gd name="T48" fmla="*/ 356 w 666"/>
                <a:gd name="T49" fmla="*/ 867 h 867"/>
                <a:gd name="T50" fmla="*/ 666 w 666"/>
                <a:gd name="T51" fmla="*/ 606 h 867"/>
                <a:gd name="T52" fmla="*/ 666 w 666"/>
                <a:gd name="T53" fmla="*/ 604 h 867"/>
                <a:gd name="T54" fmla="*/ 398 w 666"/>
                <a:gd name="T55" fmla="*/ 351 h 8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66" h="867">
                  <a:moveTo>
                    <a:pt x="398" y="351"/>
                  </a:moveTo>
                  <a:cubicBezTo>
                    <a:pt x="253" y="313"/>
                    <a:pt x="217" y="295"/>
                    <a:pt x="217" y="240"/>
                  </a:cubicBezTo>
                  <a:lnTo>
                    <a:pt x="217" y="238"/>
                  </a:lnTo>
                  <a:cubicBezTo>
                    <a:pt x="217" y="197"/>
                    <a:pt x="254" y="164"/>
                    <a:pt x="325" y="164"/>
                  </a:cubicBezTo>
                  <a:cubicBezTo>
                    <a:pt x="378" y="164"/>
                    <a:pt x="433" y="182"/>
                    <a:pt x="489" y="213"/>
                  </a:cubicBezTo>
                  <a:cubicBezTo>
                    <a:pt x="499" y="218"/>
                    <a:pt x="510" y="223"/>
                    <a:pt x="529" y="223"/>
                  </a:cubicBezTo>
                  <a:cubicBezTo>
                    <a:pt x="551" y="223"/>
                    <a:pt x="568" y="213"/>
                    <a:pt x="579" y="196"/>
                  </a:cubicBezTo>
                  <a:lnTo>
                    <a:pt x="580" y="196"/>
                  </a:lnTo>
                  <a:lnTo>
                    <a:pt x="640" y="108"/>
                  </a:lnTo>
                  <a:cubicBezTo>
                    <a:pt x="555" y="39"/>
                    <a:pt x="450" y="0"/>
                    <a:pt x="327" y="0"/>
                  </a:cubicBezTo>
                  <a:cubicBezTo>
                    <a:pt x="155" y="0"/>
                    <a:pt x="32" y="102"/>
                    <a:pt x="32" y="255"/>
                  </a:cubicBezTo>
                  <a:lnTo>
                    <a:pt x="32" y="257"/>
                  </a:lnTo>
                  <a:cubicBezTo>
                    <a:pt x="32" y="424"/>
                    <a:pt x="142" y="471"/>
                    <a:pt x="312" y="515"/>
                  </a:cubicBezTo>
                  <a:cubicBezTo>
                    <a:pt x="453" y="551"/>
                    <a:pt x="482" y="575"/>
                    <a:pt x="482" y="622"/>
                  </a:cubicBezTo>
                  <a:lnTo>
                    <a:pt x="482" y="624"/>
                  </a:lnTo>
                  <a:cubicBezTo>
                    <a:pt x="482" y="674"/>
                    <a:pt x="436" y="704"/>
                    <a:pt x="360" y="704"/>
                  </a:cubicBezTo>
                  <a:cubicBezTo>
                    <a:pt x="297" y="704"/>
                    <a:pt x="239" y="693"/>
                    <a:pt x="187" y="664"/>
                  </a:cubicBezTo>
                  <a:cubicBezTo>
                    <a:pt x="144" y="641"/>
                    <a:pt x="129" y="632"/>
                    <a:pt x="111" y="631"/>
                  </a:cubicBezTo>
                  <a:cubicBezTo>
                    <a:pt x="90" y="630"/>
                    <a:pt x="77" y="638"/>
                    <a:pt x="65" y="654"/>
                  </a:cubicBezTo>
                  <a:cubicBezTo>
                    <a:pt x="65" y="654"/>
                    <a:pt x="65" y="655"/>
                    <a:pt x="65" y="655"/>
                  </a:cubicBezTo>
                  <a:lnTo>
                    <a:pt x="64" y="656"/>
                  </a:lnTo>
                  <a:cubicBezTo>
                    <a:pt x="63" y="656"/>
                    <a:pt x="63" y="657"/>
                    <a:pt x="63" y="657"/>
                  </a:cubicBezTo>
                  <a:lnTo>
                    <a:pt x="0" y="734"/>
                  </a:lnTo>
                  <a:cubicBezTo>
                    <a:pt x="0" y="734"/>
                    <a:pt x="7" y="739"/>
                    <a:pt x="8" y="740"/>
                  </a:cubicBezTo>
                  <a:cubicBezTo>
                    <a:pt x="107" y="825"/>
                    <a:pt x="232" y="867"/>
                    <a:pt x="356" y="867"/>
                  </a:cubicBezTo>
                  <a:cubicBezTo>
                    <a:pt x="538" y="867"/>
                    <a:pt x="666" y="773"/>
                    <a:pt x="666" y="606"/>
                  </a:cubicBezTo>
                  <a:lnTo>
                    <a:pt x="666" y="604"/>
                  </a:lnTo>
                  <a:cubicBezTo>
                    <a:pt x="666" y="457"/>
                    <a:pt x="569" y="395"/>
                    <a:pt x="398" y="35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9" name="Freeform 21"/>
            <p:cNvSpPr>
              <a:spLocks/>
            </p:cNvSpPr>
            <p:nvPr userDrawn="1"/>
          </p:nvSpPr>
          <p:spPr bwMode="auto">
            <a:xfrm>
              <a:off x="8251826" y="4748214"/>
              <a:ext cx="0" cy="0"/>
            </a:xfrm>
            <a:custGeom>
              <a:avLst/>
              <a:gdLst>
                <a:gd name="T0" fmla="*/ 1 w 2"/>
                <a:gd name="T1" fmla="*/ 2 w 2"/>
                <a:gd name="T2" fmla="*/ 0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cubicBezTo>
                    <a:pt x="1" y="0"/>
                    <a:pt x="2" y="0"/>
                    <a:pt x="2" y="0"/>
                  </a:cubicBezTo>
                  <a:lnTo>
                    <a:pt x="0" y="0"/>
                  </a:ln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0" name="Freeform 22"/>
            <p:cNvSpPr>
              <a:spLocks noEditPoints="1"/>
            </p:cNvSpPr>
            <p:nvPr userDrawn="1"/>
          </p:nvSpPr>
          <p:spPr bwMode="auto">
            <a:xfrm>
              <a:off x="7789864" y="4557714"/>
              <a:ext cx="242888" cy="307975"/>
            </a:xfrm>
            <a:custGeom>
              <a:avLst/>
              <a:gdLst>
                <a:gd name="T0" fmla="*/ 345 w 667"/>
                <a:gd name="T1" fmla="*/ 0 h 848"/>
                <a:gd name="T2" fmla="*/ 81 w 667"/>
                <a:gd name="T3" fmla="*/ 0 h 848"/>
                <a:gd name="T4" fmla="*/ 78 w 667"/>
                <a:gd name="T5" fmla="*/ 0 h 848"/>
                <a:gd name="T6" fmla="*/ 0 w 667"/>
                <a:gd name="T7" fmla="*/ 69 h 848"/>
                <a:gd name="T8" fmla="*/ 0 w 667"/>
                <a:gd name="T9" fmla="*/ 91 h 848"/>
                <a:gd name="T10" fmla="*/ 0 w 667"/>
                <a:gd name="T11" fmla="*/ 848 h 848"/>
                <a:gd name="T12" fmla="*/ 186 w 667"/>
                <a:gd name="T13" fmla="*/ 848 h 848"/>
                <a:gd name="T14" fmla="*/ 186 w 667"/>
                <a:gd name="T15" fmla="*/ 590 h 848"/>
                <a:gd name="T16" fmla="*/ 326 w 667"/>
                <a:gd name="T17" fmla="*/ 590 h 848"/>
                <a:gd name="T18" fmla="*/ 667 w 667"/>
                <a:gd name="T19" fmla="*/ 294 h 848"/>
                <a:gd name="T20" fmla="*/ 667 w 667"/>
                <a:gd name="T21" fmla="*/ 291 h 848"/>
                <a:gd name="T22" fmla="*/ 345 w 667"/>
                <a:gd name="T23" fmla="*/ 0 h 848"/>
                <a:gd name="T24" fmla="*/ 479 w 667"/>
                <a:gd name="T25" fmla="*/ 297 h 848"/>
                <a:gd name="T26" fmla="*/ 479 w 667"/>
                <a:gd name="T27" fmla="*/ 297 h 848"/>
                <a:gd name="T28" fmla="*/ 332 w 667"/>
                <a:gd name="T29" fmla="*/ 425 h 848"/>
                <a:gd name="T30" fmla="*/ 186 w 667"/>
                <a:gd name="T31" fmla="*/ 425 h 848"/>
                <a:gd name="T32" fmla="*/ 186 w 667"/>
                <a:gd name="T33" fmla="*/ 167 h 848"/>
                <a:gd name="T34" fmla="*/ 329 w 667"/>
                <a:gd name="T35" fmla="*/ 167 h 848"/>
                <a:gd name="T36" fmla="*/ 479 w 667"/>
                <a:gd name="T37" fmla="*/ 295 h 848"/>
                <a:gd name="T38" fmla="*/ 479 w 667"/>
                <a:gd name="T39" fmla="*/ 297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67" h="848">
                  <a:moveTo>
                    <a:pt x="345" y="0"/>
                  </a:moveTo>
                  <a:lnTo>
                    <a:pt x="81" y="0"/>
                  </a:lnTo>
                  <a:lnTo>
                    <a:pt x="78" y="0"/>
                  </a:lnTo>
                  <a:cubicBezTo>
                    <a:pt x="38" y="1"/>
                    <a:pt x="5" y="31"/>
                    <a:pt x="0" y="69"/>
                  </a:cubicBezTo>
                  <a:lnTo>
                    <a:pt x="0" y="91"/>
                  </a:lnTo>
                  <a:lnTo>
                    <a:pt x="0" y="848"/>
                  </a:lnTo>
                  <a:lnTo>
                    <a:pt x="186" y="848"/>
                  </a:lnTo>
                  <a:lnTo>
                    <a:pt x="186" y="590"/>
                  </a:lnTo>
                  <a:lnTo>
                    <a:pt x="326" y="590"/>
                  </a:lnTo>
                  <a:cubicBezTo>
                    <a:pt x="516" y="590"/>
                    <a:pt x="667" y="489"/>
                    <a:pt x="667" y="294"/>
                  </a:cubicBezTo>
                  <a:lnTo>
                    <a:pt x="667" y="291"/>
                  </a:lnTo>
                  <a:cubicBezTo>
                    <a:pt x="667" y="119"/>
                    <a:pt x="546" y="0"/>
                    <a:pt x="345" y="0"/>
                  </a:cubicBezTo>
                  <a:close/>
                  <a:moveTo>
                    <a:pt x="479" y="297"/>
                  </a:moveTo>
                  <a:lnTo>
                    <a:pt x="479" y="297"/>
                  </a:lnTo>
                  <a:cubicBezTo>
                    <a:pt x="479" y="370"/>
                    <a:pt x="425" y="425"/>
                    <a:pt x="332" y="425"/>
                  </a:cubicBezTo>
                  <a:lnTo>
                    <a:pt x="186" y="425"/>
                  </a:lnTo>
                  <a:lnTo>
                    <a:pt x="186" y="167"/>
                  </a:lnTo>
                  <a:lnTo>
                    <a:pt x="329" y="167"/>
                  </a:lnTo>
                  <a:cubicBezTo>
                    <a:pt x="422" y="167"/>
                    <a:pt x="479" y="212"/>
                    <a:pt x="479" y="295"/>
                  </a:cubicBezTo>
                  <a:lnTo>
                    <a:pt x="479" y="297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1" name="Freeform 23"/>
            <p:cNvSpPr>
              <a:spLocks/>
            </p:cNvSpPr>
            <p:nvPr userDrawn="1"/>
          </p:nvSpPr>
          <p:spPr bwMode="auto">
            <a:xfrm>
              <a:off x="8251826" y="4748214"/>
              <a:ext cx="0" cy="0"/>
            </a:xfrm>
            <a:custGeom>
              <a:avLst/>
              <a:gdLst>
                <a:gd name="T0" fmla="*/ 1 w 2"/>
                <a:gd name="T1" fmla="*/ 2 w 2"/>
                <a:gd name="T2" fmla="*/ 0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cubicBezTo>
                    <a:pt x="1" y="0"/>
                    <a:pt x="2" y="0"/>
                    <a:pt x="2" y="0"/>
                  </a:cubicBezTo>
                  <a:lnTo>
                    <a:pt x="0" y="0"/>
                  </a:ln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2" name="Rectangle 24"/>
            <p:cNvSpPr>
              <a:spLocks noChangeArrowheads="1"/>
            </p:cNvSpPr>
            <p:nvPr userDrawn="1"/>
          </p:nvSpPr>
          <p:spPr bwMode="auto">
            <a:xfrm>
              <a:off x="8437564" y="4557714"/>
              <a:ext cx="28575" cy="309563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3" name="Freeform 25"/>
            <p:cNvSpPr>
              <a:spLocks noEditPoints="1"/>
            </p:cNvSpPr>
            <p:nvPr userDrawn="1"/>
          </p:nvSpPr>
          <p:spPr bwMode="auto">
            <a:xfrm>
              <a:off x="7434264" y="4557714"/>
              <a:ext cx="323850" cy="309563"/>
            </a:xfrm>
            <a:custGeom>
              <a:avLst/>
              <a:gdLst>
                <a:gd name="T0" fmla="*/ 532 w 894"/>
                <a:gd name="T1" fmla="*/ 0 h 849"/>
                <a:gd name="T2" fmla="*/ 425 w 894"/>
                <a:gd name="T3" fmla="*/ 0 h 849"/>
                <a:gd name="T4" fmla="*/ 402 w 894"/>
                <a:gd name="T5" fmla="*/ 0 h 849"/>
                <a:gd name="T6" fmla="*/ 345 w 894"/>
                <a:gd name="T7" fmla="*/ 38 h 849"/>
                <a:gd name="T8" fmla="*/ 337 w 894"/>
                <a:gd name="T9" fmla="*/ 56 h 849"/>
                <a:gd name="T10" fmla="*/ 0 w 894"/>
                <a:gd name="T11" fmla="*/ 849 h 849"/>
                <a:gd name="T12" fmla="*/ 189 w 894"/>
                <a:gd name="T13" fmla="*/ 849 h 849"/>
                <a:gd name="T14" fmla="*/ 266 w 894"/>
                <a:gd name="T15" fmla="*/ 660 h 849"/>
                <a:gd name="T16" fmla="*/ 623 w 894"/>
                <a:gd name="T17" fmla="*/ 660 h 849"/>
                <a:gd name="T18" fmla="*/ 680 w 894"/>
                <a:gd name="T19" fmla="*/ 799 h 849"/>
                <a:gd name="T20" fmla="*/ 751 w 894"/>
                <a:gd name="T21" fmla="*/ 849 h 849"/>
                <a:gd name="T22" fmla="*/ 894 w 894"/>
                <a:gd name="T23" fmla="*/ 849 h 849"/>
                <a:gd name="T24" fmla="*/ 532 w 894"/>
                <a:gd name="T25" fmla="*/ 0 h 849"/>
                <a:gd name="T26" fmla="*/ 333 w 894"/>
                <a:gd name="T27" fmla="*/ 496 h 849"/>
                <a:gd name="T28" fmla="*/ 333 w 894"/>
                <a:gd name="T29" fmla="*/ 496 h 849"/>
                <a:gd name="T30" fmla="*/ 445 w 894"/>
                <a:gd name="T31" fmla="*/ 223 h 849"/>
                <a:gd name="T32" fmla="*/ 556 w 894"/>
                <a:gd name="T33" fmla="*/ 496 h 849"/>
                <a:gd name="T34" fmla="*/ 333 w 894"/>
                <a:gd name="T35" fmla="*/ 496 h 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94" h="849">
                  <a:moveTo>
                    <a:pt x="532" y="0"/>
                  </a:moveTo>
                  <a:lnTo>
                    <a:pt x="425" y="0"/>
                  </a:lnTo>
                  <a:lnTo>
                    <a:pt x="402" y="0"/>
                  </a:lnTo>
                  <a:cubicBezTo>
                    <a:pt x="377" y="3"/>
                    <a:pt x="357" y="18"/>
                    <a:pt x="345" y="38"/>
                  </a:cubicBezTo>
                  <a:lnTo>
                    <a:pt x="337" y="56"/>
                  </a:lnTo>
                  <a:lnTo>
                    <a:pt x="0" y="849"/>
                  </a:lnTo>
                  <a:lnTo>
                    <a:pt x="189" y="849"/>
                  </a:lnTo>
                  <a:lnTo>
                    <a:pt x="266" y="660"/>
                  </a:lnTo>
                  <a:lnTo>
                    <a:pt x="623" y="660"/>
                  </a:lnTo>
                  <a:lnTo>
                    <a:pt x="680" y="799"/>
                  </a:lnTo>
                  <a:cubicBezTo>
                    <a:pt x="690" y="828"/>
                    <a:pt x="718" y="849"/>
                    <a:pt x="751" y="849"/>
                  </a:cubicBezTo>
                  <a:cubicBezTo>
                    <a:pt x="752" y="849"/>
                    <a:pt x="894" y="849"/>
                    <a:pt x="894" y="849"/>
                  </a:cubicBezTo>
                  <a:lnTo>
                    <a:pt x="532" y="0"/>
                  </a:lnTo>
                  <a:close/>
                  <a:moveTo>
                    <a:pt x="333" y="496"/>
                  </a:moveTo>
                  <a:lnTo>
                    <a:pt x="333" y="496"/>
                  </a:lnTo>
                  <a:lnTo>
                    <a:pt x="445" y="223"/>
                  </a:lnTo>
                  <a:lnTo>
                    <a:pt x="556" y="496"/>
                  </a:lnTo>
                  <a:lnTo>
                    <a:pt x="333" y="49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4" name="Freeform 26"/>
            <p:cNvSpPr>
              <a:spLocks noEditPoints="1"/>
            </p:cNvSpPr>
            <p:nvPr userDrawn="1"/>
          </p:nvSpPr>
          <p:spPr bwMode="auto">
            <a:xfrm>
              <a:off x="9129714" y="4557714"/>
              <a:ext cx="322263" cy="309563"/>
            </a:xfrm>
            <a:custGeom>
              <a:avLst/>
              <a:gdLst>
                <a:gd name="T0" fmla="*/ 893 w 893"/>
                <a:gd name="T1" fmla="*/ 849 h 849"/>
                <a:gd name="T2" fmla="*/ 532 w 893"/>
                <a:gd name="T3" fmla="*/ 0 h 849"/>
                <a:gd name="T4" fmla="*/ 425 w 893"/>
                <a:gd name="T5" fmla="*/ 0 h 849"/>
                <a:gd name="T6" fmla="*/ 401 w 893"/>
                <a:gd name="T7" fmla="*/ 0 h 849"/>
                <a:gd name="T8" fmla="*/ 345 w 893"/>
                <a:gd name="T9" fmla="*/ 38 h 849"/>
                <a:gd name="T10" fmla="*/ 337 w 893"/>
                <a:gd name="T11" fmla="*/ 56 h 849"/>
                <a:gd name="T12" fmla="*/ 0 w 893"/>
                <a:gd name="T13" fmla="*/ 849 h 849"/>
                <a:gd name="T14" fmla="*/ 189 w 893"/>
                <a:gd name="T15" fmla="*/ 849 h 849"/>
                <a:gd name="T16" fmla="*/ 266 w 893"/>
                <a:gd name="T17" fmla="*/ 660 h 849"/>
                <a:gd name="T18" fmla="*/ 622 w 893"/>
                <a:gd name="T19" fmla="*/ 660 h 849"/>
                <a:gd name="T20" fmla="*/ 679 w 893"/>
                <a:gd name="T21" fmla="*/ 799 h 849"/>
                <a:gd name="T22" fmla="*/ 751 w 893"/>
                <a:gd name="T23" fmla="*/ 849 h 849"/>
                <a:gd name="T24" fmla="*/ 893 w 893"/>
                <a:gd name="T25" fmla="*/ 849 h 849"/>
                <a:gd name="T26" fmla="*/ 332 w 893"/>
                <a:gd name="T27" fmla="*/ 496 h 849"/>
                <a:gd name="T28" fmla="*/ 332 w 893"/>
                <a:gd name="T29" fmla="*/ 496 h 849"/>
                <a:gd name="T30" fmla="*/ 444 w 893"/>
                <a:gd name="T31" fmla="*/ 223 h 849"/>
                <a:gd name="T32" fmla="*/ 556 w 893"/>
                <a:gd name="T33" fmla="*/ 496 h 849"/>
                <a:gd name="T34" fmla="*/ 332 w 893"/>
                <a:gd name="T35" fmla="*/ 496 h 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93" h="849">
                  <a:moveTo>
                    <a:pt x="893" y="849"/>
                  </a:moveTo>
                  <a:lnTo>
                    <a:pt x="532" y="0"/>
                  </a:lnTo>
                  <a:lnTo>
                    <a:pt x="425" y="0"/>
                  </a:lnTo>
                  <a:lnTo>
                    <a:pt x="401" y="0"/>
                  </a:lnTo>
                  <a:cubicBezTo>
                    <a:pt x="377" y="3"/>
                    <a:pt x="357" y="18"/>
                    <a:pt x="345" y="38"/>
                  </a:cubicBezTo>
                  <a:lnTo>
                    <a:pt x="337" y="56"/>
                  </a:lnTo>
                  <a:lnTo>
                    <a:pt x="0" y="849"/>
                  </a:lnTo>
                  <a:lnTo>
                    <a:pt x="189" y="849"/>
                  </a:lnTo>
                  <a:lnTo>
                    <a:pt x="266" y="660"/>
                  </a:lnTo>
                  <a:lnTo>
                    <a:pt x="622" y="660"/>
                  </a:lnTo>
                  <a:lnTo>
                    <a:pt x="679" y="799"/>
                  </a:lnTo>
                  <a:cubicBezTo>
                    <a:pt x="690" y="828"/>
                    <a:pt x="718" y="849"/>
                    <a:pt x="751" y="849"/>
                  </a:cubicBezTo>
                  <a:cubicBezTo>
                    <a:pt x="752" y="849"/>
                    <a:pt x="893" y="849"/>
                    <a:pt x="893" y="849"/>
                  </a:cubicBezTo>
                  <a:close/>
                  <a:moveTo>
                    <a:pt x="332" y="496"/>
                  </a:moveTo>
                  <a:lnTo>
                    <a:pt x="332" y="496"/>
                  </a:lnTo>
                  <a:lnTo>
                    <a:pt x="444" y="223"/>
                  </a:lnTo>
                  <a:lnTo>
                    <a:pt x="556" y="496"/>
                  </a:lnTo>
                  <a:lnTo>
                    <a:pt x="332" y="49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5" name="Freeform 27"/>
            <p:cNvSpPr>
              <a:spLocks/>
            </p:cNvSpPr>
            <p:nvPr userDrawn="1"/>
          </p:nvSpPr>
          <p:spPr bwMode="auto">
            <a:xfrm>
              <a:off x="8054976" y="4554539"/>
              <a:ext cx="290513" cy="317500"/>
            </a:xfrm>
            <a:custGeom>
              <a:avLst/>
              <a:gdLst>
                <a:gd name="T0" fmla="*/ 529 w 803"/>
                <a:gd name="T1" fmla="*/ 373 h 872"/>
                <a:gd name="T2" fmla="*/ 437 w 803"/>
                <a:gd name="T3" fmla="*/ 372 h 872"/>
                <a:gd name="T4" fmla="*/ 437 w 803"/>
                <a:gd name="T5" fmla="*/ 465 h 872"/>
                <a:gd name="T6" fmla="*/ 437 w 803"/>
                <a:gd name="T7" fmla="*/ 465 h 872"/>
                <a:gd name="T8" fmla="*/ 505 w 803"/>
                <a:gd name="T9" fmla="*/ 533 h 872"/>
                <a:gd name="T10" fmla="*/ 505 w 803"/>
                <a:gd name="T11" fmla="*/ 533 h 872"/>
                <a:gd name="T12" fmla="*/ 506 w 803"/>
                <a:gd name="T13" fmla="*/ 533 h 872"/>
                <a:gd name="T14" fmla="*/ 506 w 803"/>
                <a:gd name="T15" fmla="*/ 533 h 872"/>
                <a:gd name="T16" fmla="*/ 623 w 803"/>
                <a:gd name="T17" fmla="*/ 533 h 872"/>
                <a:gd name="T18" fmla="*/ 623 w 803"/>
                <a:gd name="T19" fmla="*/ 653 h 872"/>
                <a:gd name="T20" fmla="*/ 449 w 803"/>
                <a:gd name="T21" fmla="*/ 704 h 872"/>
                <a:gd name="T22" fmla="*/ 193 w 803"/>
                <a:gd name="T23" fmla="*/ 436 h 872"/>
                <a:gd name="T24" fmla="*/ 193 w 803"/>
                <a:gd name="T25" fmla="*/ 434 h 872"/>
                <a:gd name="T26" fmla="*/ 435 w 803"/>
                <a:gd name="T27" fmla="*/ 171 h 872"/>
                <a:gd name="T28" fmla="*/ 588 w 803"/>
                <a:gd name="T29" fmla="*/ 209 h 872"/>
                <a:gd name="T30" fmla="*/ 643 w 803"/>
                <a:gd name="T31" fmla="*/ 230 h 872"/>
                <a:gd name="T32" fmla="*/ 702 w 803"/>
                <a:gd name="T33" fmla="*/ 201 h 872"/>
                <a:gd name="T34" fmla="*/ 714 w 803"/>
                <a:gd name="T35" fmla="*/ 187 h 872"/>
                <a:gd name="T36" fmla="*/ 773 w 803"/>
                <a:gd name="T37" fmla="*/ 116 h 872"/>
                <a:gd name="T38" fmla="*/ 442 w 803"/>
                <a:gd name="T39" fmla="*/ 0 h 872"/>
                <a:gd name="T40" fmla="*/ 0 w 803"/>
                <a:gd name="T41" fmla="*/ 436 h 872"/>
                <a:gd name="T42" fmla="*/ 0 w 803"/>
                <a:gd name="T43" fmla="*/ 439 h 872"/>
                <a:gd name="T44" fmla="*/ 443 w 803"/>
                <a:gd name="T45" fmla="*/ 872 h 872"/>
                <a:gd name="T46" fmla="*/ 803 w 803"/>
                <a:gd name="T47" fmla="*/ 739 h 872"/>
                <a:gd name="T48" fmla="*/ 803 w 803"/>
                <a:gd name="T49" fmla="*/ 373 h 872"/>
                <a:gd name="T50" fmla="*/ 529 w 803"/>
                <a:gd name="T51" fmla="*/ 373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803" h="872">
                  <a:moveTo>
                    <a:pt x="529" y="373"/>
                  </a:moveTo>
                  <a:lnTo>
                    <a:pt x="437" y="372"/>
                  </a:lnTo>
                  <a:lnTo>
                    <a:pt x="437" y="465"/>
                  </a:lnTo>
                  <a:lnTo>
                    <a:pt x="437" y="465"/>
                  </a:lnTo>
                  <a:cubicBezTo>
                    <a:pt x="438" y="502"/>
                    <a:pt x="468" y="533"/>
                    <a:pt x="505" y="533"/>
                  </a:cubicBezTo>
                  <a:lnTo>
                    <a:pt x="505" y="533"/>
                  </a:lnTo>
                  <a:cubicBezTo>
                    <a:pt x="505" y="533"/>
                    <a:pt x="505" y="533"/>
                    <a:pt x="506" y="533"/>
                  </a:cubicBezTo>
                  <a:lnTo>
                    <a:pt x="506" y="533"/>
                  </a:lnTo>
                  <a:lnTo>
                    <a:pt x="623" y="533"/>
                  </a:lnTo>
                  <a:lnTo>
                    <a:pt x="623" y="653"/>
                  </a:lnTo>
                  <a:cubicBezTo>
                    <a:pt x="576" y="687"/>
                    <a:pt x="516" y="704"/>
                    <a:pt x="449" y="704"/>
                  </a:cubicBezTo>
                  <a:cubicBezTo>
                    <a:pt x="299" y="704"/>
                    <a:pt x="193" y="591"/>
                    <a:pt x="193" y="436"/>
                  </a:cubicBezTo>
                  <a:lnTo>
                    <a:pt x="193" y="434"/>
                  </a:lnTo>
                  <a:cubicBezTo>
                    <a:pt x="193" y="291"/>
                    <a:pt x="301" y="171"/>
                    <a:pt x="435" y="171"/>
                  </a:cubicBezTo>
                  <a:cubicBezTo>
                    <a:pt x="499" y="171"/>
                    <a:pt x="545" y="185"/>
                    <a:pt x="588" y="209"/>
                  </a:cubicBezTo>
                  <a:cubicBezTo>
                    <a:pt x="593" y="212"/>
                    <a:pt x="620" y="230"/>
                    <a:pt x="643" y="230"/>
                  </a:cubicBezTo>
                  <a:cubicBezTo>
                    <a:pt x="667" y="229"/>
                    <a:pt x="688" y="219"/>
                    <a:pt x="702" y="201"/>
                  </a:cubicBezTo>
                  <a:cubicBezTo>
                    <a:pt x="704" y="199"/>
                    <a:pt x="714" y="187"/>
                    <a:pt x="714" y="187"/>
                  </a:cubicBezTo>
                  <a:lnTo>
                    <a:pt x="773" y="116"/>
                  </a:lnTo>
                  <a:cubicBezTo>
                    <a:pt x="685" y="41"/>
                    <a:pt x="593" y="0"/>
                    <a:pt x="442" y="0"/>
                  </a:cubicBezTo>
                  <a:cubicBezTo>
                    <a:pt x="186" y="0"/>
                    <a:pt x="0" y="197"/>
                    <a:pt x="0" y="436"/>
                  </a:cubicBezTo>
                  <a:lnTo>
                    <a:pt x="0" y="439"/>
                  </a:lnTo>
                  <a:cubicBezTo>
                    <a:pt x="0" y="688"/>
                    <a:pt x="180" y="872"/>
                    <a:pt x="443" y="872"/>
                  </a:cubicBezTo>
                  <a:cubicBezTo>
                    <a:pt x="597" y="872"/>
                    <a:pt x="716" y="812"/>
                    <a:pt x="803" y="739"/>
                  </a:cubicBezTo>
                  <a:lnTo>
                    <a:pt x="803" y="373"/>
                  </a:lnTo>
                  <a:lnTo>
                    <a:pt x="529" y="37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6" name="Freeform 28"/>
            <p:cNvSpPr>
              <a:spLocks/>
            </p:cNvSpPr>
            <p:nvPr userDrawn="1"/>
          </p:nvSpPr>
          <p:spPr bwMode="auto">
            <a:xfrm>
              <a:off x="8820151" y="4554539"/>
              <a:ext cx="290513" cy="317500"/>
            </a:xfrm>
            <a:custGeom>
              <a:avLst/>
              <a:gdLst>
                <a:gd name="T0" fmla="*/ 529 w 803"/>
                <a:gd name="T1" fmla="*/ 373 h 872"/>
                <a:gd name="T2" fmla="*/ 437 w 803"/>
                <a:gd name="T3" fmla="*/ 372 h 872"/>
                <a:gd name="T4" fmla="*/ 437 w 803"/>
                <a:gd name="T5" fmla="*/ 465 h 872"/>
                <a:gd name="T6" fmla="*/ 437 w 803"/>
                <a:gd name="T7" fmla="*/ 465 h 872"/>
                <a:gd name="T8" fmla="*/ 506 w 803"/>
                <a:gd name="T9" fmla="*/ 533 h 872"/>
                <a:gd name="T10" fmla="*/ 506 w 803"/>
                <a:gd name="T11" fmla="*/ 533 h 872"/>
                <a:gd name="T12" fmla="*/ 506 w 803"/>
                <a:gd name="T13" fmla="*/ 533 h 872"/>
                <a:gd name="T14" fmla="*/ 506 w 803"/>
                <a:gd name="T15" fmla="*/ 533 h 872"/>
                <a:gd name="T16" fmla="*/ 506 w 803"/>
                <a:gd name="T17" fmla="*/ 533 h 872"/>
                <a:gd name="T18" fmla="*/ 624 w 803"/>
                <a:gd name="T19" fmla="*/ 533 h 872"/>
                <a:gd name="T20" fmla="*/ 624 w 803"/>
                <a:gd name="T21" fmla="*/ 653 h 872"/>
                <a:gd name="T22" fmla="*/ 449 w 803"/>
                <a:gd name="T23" fmla="*/ 704 h 872"/>
                <a:gd name="T24" fmla="*/ 194 w 803"/>
                <a:gd name="T25" fmla="*/ 436 h 872"/>
                <a:gd name="T26" fmla="*/ 194 w 803"/>
                <a:gd name="T27" fmla="*/ 434 h 872"/>
                <a:gd name="T28" fmla="*/ 436 w 803"/>
                <a:gd name="T29" fmla="*/ 171 h 872"/>
                <a:gd name="T30" fmla="*/ 588 w 803"/>
                <a:gd name="T31" fmla="*/ 209 h 872"/>
                <a:gd name="T32" fmla="*/ 644 w 803"/>
                <a:gd name="T33" fmla="*/ 230 h 872"/>
                <a:gd name="T34" fmla="*/ 702 w 803"/>
                <a:gd name="T35" fmla="*/ 201 h 872"/>
                <a:gd name="T36" fmla="*/ 714 w 803"/>
                <a:gd name="T37" fmla="*/ 187 h 872"/>
                <a:gd name="T38" fmla="*/ 773 w 803"/>
                <a:gd name="T39" fmla="*/ 116 h 872"/>
                <a:gd name="T40" fmla="*/ 442 w 803"/>
                <a:gd name="T41" fmla="*/ 0 h 872"/>
                <a:gd name="T42" fmla="*/ 0 w 803"/>
                <a:gd name="T43" fmla="*/ 436 h 872"/>
                <a:gd name="T44" fmla="*/ 0 w 803"/>
                <a:gd name="T45" fmla="*/ 439 h 872"/>
                <a:gd name="T46" fmla="*/ 443 w 803"/>
                <a:gd name="T47" fmla="*/ 872 h 872"/>
                <a:gd name="T48" fmla="*/ 803 w 803"/>
                <a:gd name="T49" fmla="*/ 739 h 872"/>
                <a:gd name="T50" fmla="*/ 803 w 803"/>
                <a:gd name="T51" fmla="*/ 373 h 872"/>
                <a:gd name="T52" fmla="*/ 529 w 803"/>
                <a:gd name="T53" fmla="*/ 373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803" h="872">
                  <a:moveTo>
                    <a:pt x="529" y="373"/>
                  </a:moveTo>
                  <a:lnTo>
                    <a:pt x="437" y="372"/>
                  </a:lnTo>
                  <a:lnTo>
                    <a:pt x="437" y="465"/>
                  </a:lnTo>
                  <a:lnTo>
                    <a:pt x="437" y="465"/>
                  </a:lnTo>
                  <a:cubicBezTo>
                    <a:pt x="438" y="502"/>
                    <a:pt x="468" y="533"/>
                    <a:pt x="506" y="533"/>
                  </a:cubicBezTo>
                  <a:lnTo>
                    <a:pt x="506" y="533"/>
                  </a:lnTo>
                  <a:lnTo>
                    <a:pt x="506" y="533"/>
                  </a:lnTo>
                  <a:lnTo>
                    <a:pt x="506" y="533"/>
                  </a:lnTo>
                  <a:lnTo>
                    <a:pt x="506" y="533"/>
                  </a:lnTo>
                  <a:lnTo>
                    <a:pt x="624" y="533"/>
                  </a:lnTo>
                  <a:lnTo>
                    <a:pt x="624" y="653"/>
                  </a:lnTo>
                  <a:cubicBezTo>
                    <a:pt x="577" y="687"/>
                    <a:pt x="516" y="704"/>
                    <a:pt x="449" y="704"/>
                  </a:cubicBezTo>
                  <a:cubicBezTo>
                    <a:pt x="300" y="704"/>
                    <a:pt x="194" y="591"/>
                    <a:pt x="194" y="436"/>
                  </a:cubicBezTo>
                  <a:lnTo>
                    <a:pt x="194" y="434"/>
                  </a:lnTo>
                  <a:cubicBezTo>
                    <a:pt x="194" y="291"/>
                    <a:pt x="301" y="171"/>
                    <a:pt x="436" y="171"/>
                  </a:cubicBezTo>
                  <a:cubicBezTo>
                    <a:pt x="499" y="171"/>
                    <a:pt x="546" y="185"/>
                    <a:pt x="588" y="209"/>
                  </a:cubicBezTo>
                  <a:cubicBezTo>
                    <a:pt x="593" y="212"/>
                    <a:pt x="620" y="230"/>
                    <a:pt x="644" y="230"/>
                  </a:cubicBezTo>
                  <a:cubicBezTo>
                    <a:pt x="667" y="229"/>
                    <a:pt x="688" y="219"/>
                    <a:pt x="702" y="201"/>
                  </a:cubicBezTo>
                  <a:cubicBezTo>
                    <a:pt x="704" y="199"/>
                    <a:pt x="714" y="187"/>
                    <a:pt x="714" y="187"/>
                  </a:cubicBezTo>
                  <a:lnTo>
                    <a:pt x="773" y="116"/>
                  </a:lnTo>
                  <a:cubicBezTo>
                    <a:pt x="685" y="41"/>
                    <a:pt x="593" y="0"/>
                    <a:pt x="442" y="0"/>
                  </a:cubicBezTo>
                  <a:cubicBezTo>
                    <a:pt x="186" y="0"/>
                    <a:pt x="0" y="197"/>
                    <a:pt x="0" y="436"/>
                  </a:cubicBezTo>
                  <a:lnTo>
                    <a:pt x="0" y="439"/>
                  </a:lnTo>
                  <a:cubicBezTo>
                    <a:pt x="0" y="688"/>
                    <a:pt x="180" y="872"/>
                    <a:pt x="443" y="872"/>
                  </a:cubicBezTo>
                  <a:cubicBezTo>
                    <a:pt x="597" y="872"/>
                    <a:pt x="716" y="812"/>
                    <a:pt x="803" y="739"/>
                  </a:cubicBezTo>
                  <a:lnTo>
                    <a:pt x="803" y="373"/>
                  </a:lnTo>
                  <a:lnTo>
                    <a:pt x="529" y="37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7" name="Oval 29"/>
            <p:cNvSpPr>
              <a:spLocks noChangeArrowheads="1"/>
            </p:cNvSpPr>
            <p:nvPr userDrawn="1"/>
          </p:nvSpPr>
          <p:spPr bwMode="auto">
            <a:xfrm>
              <a:off x="6775451" y="4770439"/>
              <a:ext cx="100013" cy="10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8" name="Oval 30"/>
            <p:cNvSpPr>
              <a:spLocks noChangeArrowheads="1"/>
            </p:cNvSpPr>
            <p:nvPr userDrawn="1"/>
          </p:nvSpPr>
          <p:spPr bwMode="auto">
            <a:xfrm>
              <a:off x="6910389" y="4770439"/>
              <a:ext cx="101600" cy="10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9" name="Oval 31"/>
            <p:cNvSpPr>
              <a:spLocks noChangeArrowheads="1"/>
            </p:cNvSpPr>
            <p:nvPr userDrawn="1"/>
          </p:nvSpPr>
          <p:spPr bwMode="auto">
            <a:xfrm>
              <a:off x="6910389" y="4633914"/>
              <a:ext cx="101600" cy="10001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0" name="Oval 32"/>
            <p:cNvSpPr>
              <a:spLocks noChangeArrowheads="1"/>
            </p:cNvSpPr>
            <p:nvPr userDrawn="1"/>
          </p:nvSpPr>
          <p:spPr bwMode="auto">
            <a:xfrm>
              <a:off x="7046914" y="4770439"/>
              <a:ext cx="100013" cy="10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1" name="Oval 33"/>
            <p:cNvSpPr>
              <a:spLocks noChangeArrowheads="1"/>
            </p:cNvSpPr>
            <p:nvPr userDrawn="1"/>
          </p:nvSpPr>
          <p:spPr bwMode="auto">
            <a:xfrm>
              <a:off x="7046914" y="4633914"/>
              <a:ext cx="100013" cy="10001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2" name="Oval 34"/>
            <p:cNvSpPr>
              <a:spLocks noChangeArrowheads="1"/>
            </p:cNvSpPr>
            <p:nvPr userDrawn="1"/>
          </p:nvSpPr>
          <p:spPr bwMode="auto">
            <a:xfrm>
              <a:off x="7046914" y="4495801"/>
              <a:ext cx="100013" cy="10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3" name="Oval 35"/>
            <p:cNvSpPr>
              <a:spLocks noChangeArrowheads="1"/>
            </p:cNvSpPr>
            <p:nvPr userDrawn="1"/>
          </p:nvSpPr>
          <p:spPr bwMode="auto">
            <a:xfrm>
              <a:off x="7183439" y="4770439"/>
              <a:ext cx="100013" cy="10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4" name="Oval 36"/>
            <p:cNvSpPr>
              <a:spLocks noChangeArrowheads="1"/>
            </p:cNvSpPr>
            <p:nvPr userDrawn="1"/>
          </p:nvSpPr>
          <p:spPr bwMode="auto">
            <a:xfrm>
              <a:off x="7183439" y="4633914"/>
              <a:ext cx="100013" cy="10001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5" name="Oval 37"/>
            <p:cNvSpPr>
              <a:spLocks noChangeArrowheads="1"/>
            </p:cNvSpPr>
            <p:nvPr userDrawn="1"/>
          </p:nvSpPr>
          <p:spPr bwMode="auto">
            <a:xfrm>
              <a:off x="7183439" y="4495801"/>
              <a:ext cx="100013" cy="10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6" name="Oval 38"/>
            <p:cNvSpPr>
              <a:spLocks noChangeArrowheads="1"/>
            </p:cNvSpPr>
            <p:nvPr userDrawn="1"/>
          </p:nvSpPr>
          <p:spPr bwMode="auto">
            <a:xfrm>
              <a:off x="7183439" y="4359276"/>
              <a:ext cx="100013" cy="10001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</p:grpSp>
    </p:spTree>
    <p:extLst>
      <p:ext uri="{BB962C8B-B14F-4D97-AF65-F5344CB8AC3E}">
        <p14:creationId xmlns:p14="http://schemas.microsoft.com/office/powerpoint/2010/main" val="1159327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44">
          <p15:clr>
            <a:srgbClr val="9FCC3B"/>
          </p15:clr>
        </p15:guide>
        <p15:guide id="2" orient="horz" pos="2404">
          <p15:clr>
            <a:srgbClr val="9FCC3B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26" Type="http://schemas.openxmlformats.org/officeDocument/2006/relationships/slideLayout" Target="../slideLayouts/slideLayout38.xml"/><Relationship Id="rId3" Type="http://schemas.openxmlformats.org/officeDocument/2006/relationships/slideLayout" Target="../slideLayouts/slideLayout15.xml"/><Relationship Id="rId21" Type="http://schemas.openxmlformats.org/officeDocument/2006/relationships/slideLayout" Target="../slideLayouts/slideLayout33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5" Type="http://schemas.openxmlformats.org/officeDocument/2006/relationships/slideLayout" Target="../slideLayouts/slideLayout37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36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35.xml"/><Relationship Id="rId28" Type="http://schemas.openxmlformats.org/officeDocument/2006/relationships/theme" Target="../theme/theme2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34.xml"/><Relationship Id="rId27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24000" y="1276350"/>
            <a:ext cx="8555387" cy="35309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CH" dirty="0"/>
              <a:t>Mastertextformat bearbeiten</a:t>
            </a:r>
          </a:p>
          <a:p>
            <a:pPr lvl="1"/>
            <a:r>
              <a:rPr lang="de-CH" dirty="0"/>
              <a:t>Zweite Ebene</a:t>
            </a:r>
          </a:p>
          <a:p>
            <a:pPr lvl="2"/>
            <a:r>
              <a:rPr lang="de-CH" dirty="0"/>
              <a:t>Dritte Ebene</a:t>
            </a:r>
          </a:p>
          <a:p>
            <a:pPr lvl="3"/>
            <a:r>
              <a:rPr lang="de-CH" dirty="0"/>
              <a:t>Vierte Ebene</a:t>
            </a:r>
          </a:p>
          <a:p>
            <a:pPr lvl="4"/>
            <a:r>
              <a:rPr lang="de-CH" dirty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7530293" y="4982488"/>
            <a:ext cx="537871" cy="107144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700">
                <a:solidFill>
                  <a:srgbClr val="323232"/>
                </a:solidFill>
                <a:latin typeface="Arial"/>
                <a:cs typeface="Arial"/>
              </a:defRPr>
            </a:lvl1pPr>
          </a:lstStyle>
          <a:p>
            <a:fld id="{6729B6FD-C421-42E0-84CB-A7757EB84C81}" type="datetime1">
              <a:rPr lang="de-CH" smtClean="0"/>
              <a:t>21.03.2023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563491" y="4982488"/>
            <a:ext cx="3899567" cy="107144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700">
                <a:solidFill>
                  <a:srgbClr val="323232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APG|SGA Out of Home Media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135398" y="4982488"/>
            <a:ext cx="268936" cy="107144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700">
                <a:solidFill>
                  <a:schemeClr val="accent5"/>
                </a:solidFill>
                <a:latin typeface="Arial"/>
                <a:cs typeface="Arial"/>
              </a:defRPr>
            </a:lvl1pPr>
          </a:lstStyle>
          <a:p>
            <a:fld id="{4B7C9098-C545-8644-9F2C-F1C3812C33E3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9" name="Rechteck 18"/>
          <p:cNvSpPr/>
          <p:nvPr/>
        </p:nvSpPr>
        <p:spPr>
          <a:xfrm>
            <a:off x="-1" y="-1"/>
            <a:ext cx="144000" cy="1038226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07836" tIns="326306" rIns="0" bIns="0" rtlCol="0" anchor="t" anchorCtr="0"/>
          <a:lstStyle/>
          <a:p>
            <a:r>
              <a:rPr lang="de-DE" sz="3800" dirty="0">
                <a:solidFill>
                  <a:schemeClr val="bg1"/>
                </a:solidFill>
                <a:cs typeface="Arial"/>
              </a:rPr>
              <a:t>  </a:t>
            </a:r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144000" y="-1"/>
            <a:ext cx="9009438" cy="1031359"/>
          </a:xfrm>
          <a:prstGeom prst="rect">
            <a:avLst/>
          </a:prstGeom>
          <a:solidFill>
            <a:schemeClr val="bg2"/>
          </a:solidFill>
        </p:spPr>
        <p:txBody>
          <a:bodyPr vert="horz" lIns="180000" tIns="123134" rIns="184702" bIns="123134" rtlCol="0" anchor="ctr">
            <a:noAutofit/>
          </a:bodyPr>
          <a:lstStyle/>
          <a:p>
            <a:r>
              <a:rPr lang="de-CH" dirty="0"/>
              <a:t>Mastertitelformat bearbeiten</a:t>
            </a:r>
            <a:endParaRPr lang="de-DE" dirty="0"/>
          </a:p>
        </p:txBody>
      </p:sp>
      <p:sp>
        <p:nvSpPr>
          <p:cNvPr id="11" name="AutoShape 3"/>
          <p:cNvSpPr>
            <a:spLocks noChangeAspect="1" noChangeArrowheads="1" noTextEdit="1"/>
          </p:cNvSpPr>
          <p:nvPr/>
        </p:nvSpPr>
        <p:spPr bwMode="auto">
          <a:xfrm>
            <a:off x="5785222" y="3589231"/>
            <a:ext cx="1677907" cy="29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8190" tIns="39095" rIns="78190" bIns="39095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grpSp>
        <p:nvGrpSpPr>
          <p:cNvPr id="53" name="Groep 32"/>
          <p:cNvGrpSpPr/>
          <p:nvPr userDrawn="1"/>
        </p:nvGrpSpPr>
        <p:grpSpPr>
          <a:xfrm>
            <a:off x="8805571" y="4863251"/>
            <a:ext cx="210648" cy="212693"/>
            <a:chOff x="6232526" y="4860926"/>
            <a:chExt cx="327025" cy="330200"/>
          </a:xfrm>
          <a:solidFill>
            <a:schemeClr val="accent5"/>
          </a:solidFill>
        </p:grpSpPr>
        <p:sp>
          <p:nvSpPr>
            <p:cNvPr id="54" name="Freeform 14"/>
            <p:cNvSpPr>
              <a:spLocks/>
            </p:cNvSpPr>
            <p:nvPr userDrawn="1"/>
          </p:nvSpPr>
          <p:spPr bwMode="auto">
            <a:xfrm>
              <a:off x="6232526" y="5126038"/>
              <a:ext cx="63500" cy="65088"/>
            </a:xfrm>
            <a:custGeom>
              <a:avLst/>
              <a:gdLst>
                <a:gd name="T0" fmla="*/ 610 w 611"/>
                <a:gd name="T1" fmla="*/ 340 h 617"/>
                <a:gd name="T2" fmla="*/ 601 w 611"/>
                <a:gd name="T3" fmla="*/ 386 h 617"/>
                <a:gd name="T4" fmla="*/ 588 w 611"/>
                <a:gd name="T5" fmla="*/ 429 h 617"/>
                <a:gd name="T6" fmla="*/ 566 w 611"/>
                <a:gd name="T7" fmla="*/ 468 h 617"/>
                <a:gd name="T8" fmla="*/ 541 w 611"/>
                <a:gd name="T9" fmla="*/ 505 h 617"/>
                <a:gd name="T10" fmla="*/ 511 w 611"/>
                <a:gd name="T11" fmla="*/ 537 h 617"/>
                <a:gd name="T12" fmla="*/ 476 w 611"/>
                <a:gd name="T13" fmla="*/ 564 h 617"/>
                <a:gd name="T14" fmla="*/ 438 w 611"/>
                <a:gd name="T15" fmla="*/ 587 h 617"/>
                <a:gd name="T16" fmla="*/ 397 w 611"/>
                <a:gd name="T17" fmla="*/ 603 h 617"/>
                <a:gd name="T18" fmla="*/ 352 w 611"/>
                <a:gd name="T19" fmla="*/ 614 h 617"/>
                <a:gd name="T20" fmla="*/ 305 w 611"/>
                <a:gd name="T21" fmla="*/ 617 h 617"/>
                <a:gd name="T22" fmla="*/ 259 w 611"/>
                <a:gd name="T23" fmla="*/ 614 h 617"/>
                <a:gd name="T24" fmla="*/ 214 w 611"/>
                <a:gd name="T25" fmla="*/ 603 h 617"/>
                <a:gd name="T26" fmla="*/ 173 w 611"/>
                <a:gd name="T27" fmla="*/ 587 h 617"/>
                <a:gd name="T28" fmla="*/ 134 w 611"/>
                <a:gd name="T29" fmla="*/ 564 h 617"/>
                <a:gd name="T30" fmla="*/ 99 w 611"/>
                <a:gd name="T31" fmla="*/ 537 h 617"/>
                <a:gd name="T32" fmla="*/ 70 w 611"/>
                <a:gd name="T33" fmla="*/ 505 h 617"/>
                <a:gd name="T34" fmla="*/ 44 w 611"/>
                <a:gd name="T35" fmla="*/ 468 h 617"/>
                <a:gd name="T36" fmla="*/ 24 w 611"/>
                <a:gd name="T37" fmla="*/ 429 h 617"/>
                <a:gd name="T38" fmla="*/ 9 w 611"/>
                <a:gd name="T39" fmla="*/ 386 h 617"/>
                <a:gd name="T40" fmla="*/ 1 w 611"/>
                <a:gd name="T41" fmla="*/ 340 h 617"/>
                <a:gd name="T42" fmla="*/ 0 w 611"/>
                <a:gd name="T43" fmla="*/ 293 h 617"/>
                <a:gd name="T44" fmla="*/ 6 w 611"/>
                <a:gd name="T45" fmla="*/ 247 h 617"/>
                <a:gd name="T46" fmla="*/ 18 w 611"/>
                <a:gd name="T47" fmla="*/ 203 h 617"/>
                <a:gd name="T48" fmla="*/ 37 w 611"/>
                <a:gd name="T49" fmla="*/ 162 h 617"/>
                <a:gd name="T50" fmla="*/ 60 w 611"/>
                <a:gd name="T51" fmla="*/ 124 h 617"/>
                <a:gd name="T52" fmla="*/ 89 w 611"/>
                <a:gd name="T53" fmla="*/ 91 h 617"/>
                <a:gd name="T54" fmla="*/ 123 w 611"/>
                <a:gd name="T55" fmla="*/ 62 h 617"/>
                <a:gd name="T56" fmla="*/ 160 w 611"/>
                <a:gd name="T57" fmla="*/ 38 h 617"/>
                <a:gd name="T58" fmla="*/ 200 w 611"/>
                <a:gd name="T59" fmla="*/ 19 h 617"/>
                <a:gd name="T60" fmla="*/ 244 w 611"/>
                <a:gd name="T61" fmla="*/ 7 h 617"/>
                <a:gd name="T62" fmla="*/ 289 w 611"/>
                <a:gd name="T63" fmla="*/ 1 h 617"/>
                <a:gd name="T64" fmla="*/ 336 w 611"/>
                <a:gd name="T65" fmla="*/ 2 h 617"/>
                <a:gd name="T66" fmla="*/ 382 w 611"/>
                <a:gd name="T67" fmla="*/ 11 h 617"/>
                <a:gd name="T68" fmla="*/ 424 w 611"/>
                <a:gd name="T69" fmla="*/ 25 h 617"/>
                <a:gd name="T70" fmla="*/ 463 w 611"/>
                <a:gd name="T71" fmla="*/ 45 h 617"/>
                <a:gd name="T72" fmla="*/ 499 w 611"/>
                <a:gd name="T73" fmla="*/ 71 h 617"/>
                <a:gd name="T74" fmla="*/ 531 w 611"/>
                <a:gd name="T75" fmla="*/ 102 h 617"/>
                <a:gd name="T76" fmla="*/ 559 w 611"/>
                <a:gd name="T77" fmla="*/ 137 h 617"/>
                <a:gd name="T78" fmla="*/ 581 w 611"/>
                <a:gd name="T79" fmla="*/ 175 h 617"/>
                <a:gd name="T80" fmla="*/ 597 w 611"/>
                <a:gd name="T81" fmla="*/ 217 h 617"/>
                <a:gd name="T82" fmla="*/ 608 w 611"/>
                <a:gd name="T83" fmla="*/ 262 h 617"/>
                <a:gd name="T84" fmla="*/ 611 w 611"/>
                <a:gd name="T85" fmla="*/ 309 h 6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11" h="617">
                  <a:moveTo>
                    <a:pt x="611" y="309"/>
                  </a:moveTo>
                  <a:lnTo>
                    <a:pt x="611" y="325"/>
                  </a:lnTo>
                  <a:lnTo>
                    <a:pt x="610" y="340"/>
                  </a:lnTo>
                  <a:lnTo>
                    <a:pt x="608" y="356"/>
                  </a:lnTo>
                  <a:lnTo>
                    <a:pt x="605" y="371"/>
                  </a:lnTo>
                  <a:lnTo>
                    <a:pt x="601" y="386"/>
                  </a:lnTo>
                  <a:lnTo>
                    <a:pt x="597" y="400"/>
                  </a:lnTo>
                  <a:lnTo>
                    <a:pt x="593" y="415"/>
                  </a:lnTo>
                  <a:lnTo>
                    <a:pt x="588" y="429"/>
                  </a:lnTo>
                  <a:lnTo>
                    <a:pt x="581" y="443"/>
                  </a:lnTo>
                  <a:lnTo>
                    <a:pt x="574" y="455"/>
                  </a:lnTo>
                  <a:lnTo>
                    <a:pt x="566" y="468"/>
                  </a:lnTo>
                  <a:lnTo>
                    <a:pt x="559" y="481"/>
                  </a:lnTo>
                  <a:lnTo>
                    <a:pt x="550" y="493"/>
                  </a:lnTo>
                  <a:lnTo>
                    <a:pt x="541" y="505"/>
                  </a:lnTo>
                  <a:lnTo>
                    <a:pt x="531" y="516"/>
                  </a:lnTo>
                  <a:lnTo>
                    <a:pt x="522" y="527"/>
                  </a:lnTo>
                  <a:lnTo>
                    <a:pt x="511" y="537"/>
                  </a:lnTo>
                  <a:lnTo>
                    <a:pt x="499" y="546"/>
                  </a:lnTo>
                  <a:lnTo>
                    <a:pt x="488" y="556"/>
                  </a:lnTo>
                  <a:lnTo>
                    <a:pt x="476" y="564"/>
                  </a:lnTo>
                  <a:lnTo>
                    <a:pt x="463" y="572"/>
                  </a:lnTo>
                  <a:lnTo>
                    <a:pt x="451" y="579"/>
                  </a:lnTo>
                  <a:lnTo>
                    <a:pt x="438" y="587"/>
                  </a:lnTo>
                  <a:lnTo>
                    <a:pt x="424" y="592"/>
                  </a:lnTo>
                  <a:lnTo>
                    <a:pt x="410" y="599"/>
                  </a:lnTo>
                  <a:lnTo>
                    <a:pt x="397" y="603"/>
                  </a:lnTo>
                  <a:lnTo>
                    <a:pt x="382" y="607"/>
                  </a:lnTo>
                  <a:lnTo>
                    <a:pt x="367" y="610"/>
                  </a:lnTo>
                  <a:lnTo>
                    <a:pt x="352" y="614"/>
                  </a:lnTo>
                  <a:lnTo>
                    <a:pt x="336" y="615"/>
                  </a:lnTo>
                  <a:lnTo>
                    <a:pt x="321" y="617"/>
                  </a:lnTo>
                  <a:lnTo>
                    <a:pt x="305" y="617"/>
                  </a:lnTo>
                  <a:lnTo>
                    <a:pt x="289" y="617"/>
                  </a:lnTo>
                  <a:lnTo>
                    <a:pt x="273" y="615"/>
                  </a:lnTo>
                  <a:lnTo>
                    <a:pt x="259" y="614"/>
                  </a:lnTo>
                  <a:lnTo>
                    <a:pt x="244" y="610"/>
                  </a:lnTo>
                  <a:lnTo>
                    <a:pt x="229" y="607"/>
                  </a:lnTo>
                  <a:lnTo>
                    <a:pt x="214" y="603"/>
                  </a:lnTo>
                  <a:lnTo>
                    <a:pt x="200" y="599"/>
                  </a:lnTo>
                  <a:lnTo>
                    <a:pt x="186" y="592"/>
                  </a:lnTo>
                  <a:lnTo>
                    <a:pt x="173" y="587"/>
                  </a:lnTo>
                  <a:lnTo>
                    <a:pt x="160" y="579"/>
                  </a:lnTo>
                  <a:lnTo>
                    <a:pt x="147" y="572"/>
                  </a:lnTo>
                  <a:lnTo>
                    <a:pt x="134" y="564"/>
                  </a:lnTo>
                  <a:lnTo>
                    <a:pt x="123" y="556"/>
                  </a:lnTo>
                  <a:lnTo>
                    <a:pt x="111" y="546"/>
                  </a:lnTo>
                  <a:lnTo>
                    <a:pt x="99" y="537"/>
                  </a:lnTo>
                  <a:lnTo>
                    <a:pt x="89" y="527"/>
                  </a:lnTo>
                  <a:lnTo>
                    <a:pt x="79" y="516"/>
                  </a:lnTo>
                  <a:lnTo>
                    <a:pt x="70" y="505"/>
                  </a:lnTo>
                  <a:lnTo>
                    <a:pt x="60" y="493"/>
                  </a:lnTo>
                  <a:lnTo>
                    <a:pt x="52" y="481"/>
                  </a:lnTo>
                  <a:lnTo>
                    <a:pt x="44" y="468"/>
                  </a:lnTo>
                  <a:lnTo>
                    <a:pt x="37" y="455"/>
                  </a:lnTo>
                  <a:lnTo>
                    <a:pt x="29" y="443"/>
                  </a:lnTo>
                  <a:lnTo>
                    <a:pt x="24" y="429"/>
                  </a:lnTo>
                  <a:lnTo>
                    <a:pt x="18" y="415"/>
                  </a:lnTo>
                  <a:lnTo>
                    <a:pt x="13" y="400"/>
                  </a:lnTo>
                  <a:lnTo>
                    <a:pt x="9" y="386"/>
                  </a:lnTo>
                  <a:lnTo>
                    <a:pt x="6" y="371"/>
                  </a:lnTo>
                  <a:lnTo>
                    <a:pt x="3" y="356"/>
                  </a:lnTo>
                  <a:lnTo>
                    <a:pt x="1" y="340"/>
                  </a:lnTo>
                  <a:lnTo>
                    <a:pt x="0" y="325"/>
                  </a:lnTo>
                  <a:lnTo>
                    <a:pt x="0" y="309"/>
                  </a:lnTo>
                  <a:lnTo>
                    <a:pt x="0" y="293"/>
                  </a:lnTo>
                  <a:lnTo>
                    <a:pt x="1" y="277"/>
                  </a:lnTo>
                  <a:lnTo>
                    <a:pt x="3" y="262"/>
                  </a:lnTo>
                  <a:lnTo>
                    <a:pt x="6" y="247"/>
                  </a:lnTo>
                  <a:lnTo>
                    <a:pt x="9" y="232"/>
                  </a:lnTo>
                  <a:lnTo>
                    <a:pt x="13" y="217"/>
                  </a:lnTo>
                  <a:lnTo>
                    <a:pt x="18" y="203"/>
                  </a:lnTo>
                  <a:lnTo>
                    <a:pt x="24" y="189"/>
                  </a:lnTo>
                  <a:lnTo>
                    <a:pt x="29" y="175"/>
                  </a:lnTo>
                  <a:lnTo>
                    <a:pt x="37" y="162"/>
                  </a:lnTo>
                  <a:lnTo>
                    <a:pt x="44" y="149"/>
                  </a:lnTo>
                  <a:lnTo>
                    <a:pt x="52" y="137"/>
                  </a:lnTo>
                  <a:lnTo>
                    <a:pt x="60" y="124"/>
                  </a:lnTo>
                  <a:lnTo>
                    <a:pt x="70" y="112"/>
                  </a:lnTo>
                  <a:lnTo>
                    <a:pt x="79" y="102"/>
                  </a:lnTo>
                  <a:lnTo>
                    <a:pt x="89" y="91"/>
                  </a:lnTo>
                  <a:lnTo>
                    <a:pt x="99" y="80"/>
                  </a:lnTo>
                  <a:lnTo>
                    <a:pt x="111" y="71"/>
                  </a:lnTo>
                  <a:lnTo>
                    <a:pt x="123" y="62"/>
                  </a:lnTo>
                  <a:lnTo>
                    <a:pt x="134" y="54"/>
                  </a:lnTo>
                  <a:lnTo>
                    <a:pt x="147" y="45"/>
                  </a:lnTo>
                  <a:lnTo>
                    <a:pt x="160" y="38"/>
                  </a:lnTo>
                  <a:lnTo>
                    <a:pt x="173" y="31"/>
                  </a:lnTo>
                  <a:lnTo>
                    <a:pt x="186" y="25"/>
                  </a:lnTo>
                  <a:lnTo>
                    <a:pt x="200" y="19"/>
                  </a:lnTo>
                  <a:lnTo>
                    <a:pt x="214" y="14"/>
                  </a:lnTo>
                  <a:lnTo>
                    <a:pt x="229" y="11"/>
                  </a:lnTo>
                  <a:lnTo>
                    <a:pt x="244" y="7"/>
                  </a:lnTo>
                  <a:lnTo>
                    <a:pt x="259" y="4"/>
                  </a:lnTo>
                  <a:lnTo>
                    <a:pt x="273" y="2"/>
                  </a:lnTo>
                  <a:lnTo>
                    <a:pt x="289" y="1"/>
                  </a:lnTo>
                  <a:lnTo>
                    <a:pt x="305" y="0"/>
                  </a:lnTo>
                  <a:lnTo>
                    <a:pt x="321" y="1"/>
                  </a:lnTo>
                  <a:lnTo>
                    <a:pt x="336" y="2"/>
                  </a:lnTo>
                  <a:lnTo>
                    <a:pt x="352" y="4"/>
                  </a:lnTo>
                  <a:lnTo>
                    <a:pt x="367" y="7"/>
                  </a:lnTo>
                  <a:lnTo>
                    <a:pt x="382" y="11"/>
                  </a:lnTo>
                  <a:lnTo>
                    <a:pt x="397" y="14"/>
                  </a:lnTo>
                  <a:lnTo>
                    <a:pt x="410" y="19"/>
                  </a:lnTo>
                  <a:lnTo>
                    <a:pt x="424" y="25"/>
                  </a:lnTo>
                  <a:lnTo>
                    <a:pt x="438" y="31"/>
                  </a:lnTo>
                  <a:lnTo>
                    <a:pt x="451" y="38"/>
                  </a:lnTo>
                  <a:lnTo>
                    <a:pt x="463" y="45"/>
                  </a:lnTo>
                  <a:lnTo>
                    <a:pt x="476" y="54"/>
                  </a:lnTo>
                  <a:lnTo>
                    <a:pt x="488" y="62"/>
                  </a:lnTo>
                  <a:lnTo>
                    <a:pt x="499" y="71"/>
                  </a:lnTo>
                  <a:lnTo>
                    <a:pt x="511" y="80"/>
                  </a:lnTo>
                  <a:lnTo>
                    <a:pt x="522" y="91"/>
                  </a:lnTo>
                  <a:lnTo>
                    <a:pt x="531" y="102"/>
                  </a:lnTo>
                  <a:lnTo>
                    <a:pt x="541" y="112"/>
                  </a:lnTo>
                  <a:lnTo>
                    <a:pt x="550" y="124"/>
                  </a:lnTo>
                  <a:lnTo>
                    <a:pt x="559" y="137"/>
                  </a:lnTo>
                  <a:lnTo>
                    <a:pt x="566" y="149"/>
                  </a:lnTo>
                  <a:lnTo>
                    <a:pt x="574" y="162"/>
                  </a:lnTo>
                  <a:lnTo>
                    <a:pt x="581" y="175"/>
                  </a:lnTo>
                  <a:lnTo>
                    <a:pt x="588" y="189"/>
                  </a:lnTo>
                  <a:lnTo>
                    <a:pt x="593" y="203"/>
                  </a:lnTo>
                  <a:lnTo>
                    <a:pt x="597" y="217"/>
                  </a:lnTo>
                  <a:lnTo>
                    <a:pt x="601" y="232"/>
                  </a:lnTo>
                  <a:lnTo>
                    <a:pt x="605" y="247"/>
                  </a:lnTo>
                  <a:lnTo>
                    <a:pt x="608" y="262"/>
                  </a:lnTo>
                  <a:lnTo>
                    <a:pt x="610" y="277"/>
                  </a:lnTo>
                  <a:lnTo>
                    <a:pt x="611" y="293"/>
                  </a:lnTo>
                  <a:lnTo>
                    <a:pt x="611" y="30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5" name="Freeform 15"/>
            <p:cNvSpPr>
              <a:spLocks/>
            </p:cNvSpPr>
            <p:nvPr userDrawn="1"/>
          </p:nvSpPr>
          <p:spPr bwMode="auto">
            <a:xfrm>
              <a:off x="6319838" y="5126038"/>
              <a:ext cx="65088" cy="65088"/>
            </a:xfrm>
            <a:custGeom>
              <a:avLst/>
              <a:gdLst>
                <a:gd name="T0" fmla="*/ 611 w 612"/>
                <a:gd name="T1" fmla="*/ 339 h 616"/>
                <a:gd name="T2" fmla="*/ 602 w 612"/>
                <a:gd name="T3" fmla="*/ 385 h 616"/>
                <a:gd name="T4" fmla="*/ 588 w 612"/>
                <a:gd name="T5" fmla="*/ 428 h 616"/>
                <a:gd name="T6" fmla="*/ 568 w 612"/>
                <a:gd name="T7" fmla="*/ 467 h 616"/>
                <a:gd name="T8" fmla="*/ 543 w 612"/>
                <a:gd name="T9" fmla="*/ 504 h 616"/>
                <a:gd name="T10" fmla="*/ 512 w 612"/>
                <a:gd name="T11" fmla="*/ 536 h 616"/>
                <a:gd name="T12" fmla="*/ 477 w 612"/>
                <a:gd name="T13" fmla="*/ 563 h 616"/>
                <a:gd name="T14" fmla="*/ 439 w 612"/>
                <a:gd name="T15" fmla="*/ 586 h 616"/>
                <a:gd name="T16" fmla="*/ 397 w 612"/>
                <a:gd name="T17" fmla="*/ 602 h 616"/>
                <a:gd name="T18" fmla="*/ 353 w 612"/>
                <a:gd name="T19" fmla="*/ 613 h 616"/>
                <a:gd name="T20" fmla="*/ 306 w 612"/>
                <a:gd name="T21" fmla="*/ 616 h 616"/>
                <a:gd name="T22" fmla="*/ 259 w 612"/>
                <a:gd name="T23" fmla="*/ 613 h 616"/>
                <a:gd name="T24" fmla="*/ 216 w 612"/>
                <a:gd name="T25" fmla="*/ 602 h 616"/>
                <a:gd name="T26" fmla="*/ 173 w 612"/>
                <a:gd name="T27" fmla="*/ 586 h 616"/>
                <a:gd name="T28" fmla="*/ 135 w 612"/>
                <a:gd name="T29" fmla="*/ 563 h 616"/>
                <a:gd name="T30" fmla="*/ 101 w 612"/>
                <a:gd name="T31" fmla="*/ 536 h 616"/>
                <a:gd name="T32" fmla="*/ 70 w 612"/>
                <a:gd name="T33" fmla="*/ 504 h 616"/>
                <a:gd name="T34" fmla="*/ 45 w 612"/>
                <a:gd name="T35" fmla="*/ 467 h 616"/>
                <a:gd name="T36" fmla="*/ 25 w 612"/>
                <a:gd name="T37" fmla="*/ 428 h 616"/>
                <a:gd name="T38" fmla="*/ 10 w 612"/>
                <a:gd name="T39" fmla="*/ 385 h 616"/>
                <a:gd name="T40" fmla="*/ 2 w 612"/>
                <a:gd name="T41" fmla="*/ 339 h 616"/>
                <a:gd name="T42" fmla="*/ 1 w 612"/>
                <a:gd name="T43" fmla="*/ 292 h 616"/>
                <a:gd name="T44" fmla="*/ 7 w 612"/>
                <a:gd name="T45" fmla="*/ 246 h 616"/>
                <a:gd name="T46" fmla="*/ 19 w 612"/>
                <a:gd name="T47" fmla="*/ 202 h 616"/>
                <a:gd name="T48" fmla="*/ 37 w 612"/>
                <a:gd name="T49" fmla="*/ 162 h 616"/>
                <a:gd name="T50" fmla="*/ 61 w 612"/>
                <a:gd name="T51" fmla="*/ 124 h 616"/>
                <a:gd name="T52" fmla="*/ 91 w 612"/>
                <a:gd name="T53" fmla="*/ 90 h 616"/>
                <a:gd name="T54" fmla="*/ 123 w 612"/>
                <a:gd name="T55" fmla="*/ 61 h 616"/>
                <a:gd name="T56" fmla="*/ 161 w 612"/>
                <a:gd name="T57" fmla="*/ 38 h 616"/>
                <a:gd name="T58" fmla="*/ 201 w 612"/>
                <a:gd name="T59" fmla="*/ 18 h 616"/>
                <a:gd name="T60" fmla="*/ 244 w 612"/>
                <a:gd name="T61" fmla="*/ 7 h 616"/>
                <a:gd name="T62" fmla="*/ 290 w 612"/>
                <a:gd name="T63" fmla="*/ 0 h 616"/>
                <a:gd name="T64" fmla="*/ 338 w 612"/>
                <a:gd name="T65" fmla="*/ 1 h 616"/>
                <a:gd name="T66" fmla="*/ 382 w 612"/>
                <a:gd name="T67" fmla="*/ 10 h 616"/>
                <a:gd name="T68" fmla="*/ 425 w 612"/>
                <a:gd name="T69" fmla="*/ 24 h 616"/>
                <a:gd name="T70" fmla="*/ 465 w 612"/>
                <a:gd name="T71" fmla="*/ 44 h 616"/>
                <a:gd name="T72" fmla="*/ 500 w 612"/>
                <a:gd name="T73" fmla="*/ 71 h 616"/>
                <a:gd name="T74" fmla="*/ 533 w 612"/>
                <a:gd name="T75" fmla="*/ 101 h 616"/>
                <a:gd name="T76" fmla="*/ 560 w 612"/>
                <a:gd name="T77" fmla="*/ 136 h 616"/>
                <a:gd name="T78" fmla="*/ 582 w 612"/>
                <a:gd name="T79" fmla="*/ 174 h 616"/>
                <a:gd name="T80" fmla="*/ 598 w 612"/>
                <a:gd name="T81" fmla="*/ 216 h 616"/>
                <a:gd name="T82" fmla="*/ 608 w 612"/>
                <a:gd name="T83" fmla="*/ 261 h 616"/>
                <a:gd name="T84" fmla="*/ 612 w 612"/>
                <a:gd name="T85" fmla="*/ 308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12" h="616">
                  <a:moveTo>
                    <a:pt x="612" y="308"/>
                  </a:moveTo>
                  <a:lnTo>
                    <a:pt x="612" y="324"/>
                  </a:lnTo>
                  <a:lnTo>
                    <a:pt x="611" y="339"/>
                  </a:lnTo>
                  <a:lnTo>
                    <a:pt x="608" y="355"/>
                  </a:lnTo>
                  <a:lnTo>
                    <a:pt x="606" y="370"/>
                  </a:lnTo>
                  <a:lnTo>
                    <a:pt x="602" y="385"/>
                  </a:lnTo>
                  <a:lnTo>
                    <a:pt x="598" y="400"/>
                  </a:lnTo>
                  <a:lnTo>
                    <a:pt x="594" y="414"/>
                  </a:lnTo>
                  <a:lnTo>
                    <a:pt x="588" y="428"/>
                  </a:lnTo>
                  <a:lnTo>
                    <a:pt x="582" y="442"/>
                  </a:lnTo>
                  <a:lnTo>
                    <a:pt x="576" y="454"/>
                  </a:lnTo>
                  <a:lnTo>
                    <a:pt x="568" y="467"/>
                  </a:lnTo>
                  <a:lnTo>
                    <a:pt x="560" y="480"/>
                  </a:lnTo>
                  <a:lnTo>
                    <a:pt x="551" y="492"/>
                  </a:lnTo>
                  <a:lnTo>
                    <a:pt x="543" y="504"/>
                  </a:lnTo>
                  <a:lnTo>
                    <a:pt x="533" y="515"/>
                  </a:lnTo>
                  <a:lnTo>
                    <a:pt x="522" y="526"/>
                  </a:lnTo>
                  <a:lnTo>
                    <a:pt x="512" y="536"/>
                  </a:lnTo>
                  <a:lnTo>
                    <a:pt x="500" y="545"/>
                  </a:lnTo>
                  <a:lnTo>
                    <a:pt x="490" y="555"/>
                  </a:lnTo>
                  <a:lnTo>
                    <a:pt x="477" y="563"/>
                  </a:lnTo>
                  <a:lnTo>
                    <a:pt x="465" y="571"/>
                  </a:lnTo>
                  <a:lnTo>
                    <a:pt x="452" y="578"/>
                  </a:lnTo>
                  <a:lnTo>
                    <a:pt x="439" y="586"/>
                  </a:lnTo>
                  <a:lnTo>
                    <a:pt x="425" y="591"/>
                  </a:lnTo>
                  <a:lnTo>
                    <a:pt x="411" y="598"/>
                  </a:lnTo>
                  <a:lnTo>
                    <a:pt x="397" y="602"/>
                  </a:lnTo>
                  <a:lnTo>
                    <a:pt x="382" y="606"/>
                  </a:lnTo>
                  <a:lnTo>
                    <a:pt x="368" y="609"/>
                  </a:lnTo>
                  <a:lnTo>
                    <a:pt x="353" y="613"/>
                  </a:lnTo>
                  <a:lnTo>
                    <a:pt x="338" y="614"/>
                  </a:lnTo>
                  <a:lnTo>
                    <a:pt x="322" y="616"/>
                  </a:lnTo>
                  <a:lnTo>
                    <a:pt x="306" y="616"/>
                  </a:lnTo>
                  <a:lnTo>
                    <a:pt x="290" y="616"/>
                  </a:lnTo>
                  <a:lnTo>
                    <a:pt x="275" y="614"/>
                  </a:lnTo>
                  <a:lnTo>
                    <a:pt x="259" y="613"/>
                  </a:lnTo>
                  <a:lnTo>
                    <a:pt x="244" y="609"/>
                  </a:lnTo>
                  <a:lnTo>
                    <a:pt x="230" y="606"/>
                  </a:lnTo>
                  <a:lnTo>
                    <a:pt x="216" y="602"/>
                  </a:lnTo>
                  <a:lnTo>
                    <a:pt x="201" y="598"/>
                  </a:lnTo>
                  <a:lnTo>
                    <a:pt x="187" y="591"/>
                  </a:lnTo>
                  <a:lnTo>
                    <a:pt x="173" y="586"/>
                  </a:lnTo>
                  <a:lnTo>
                    <a:pt x="161" y="578"/>
                  </a:lnTo>
                  <a:lnTo>
                    <a:pt x="148" y="571"/>
                  </a:lnTo>
                  <a:lnTo>
                    <a:pt x="135" y="563"/>
                  </a:lnTo>
                  <a:lnTo>
                    <a:pt x="123" y="555"/>
                  </a:lnTo>
                  <a:lnTo>
                    <a:pt x="112" y="545"/>
                  </a:lnTo>
                  <a:lnTo>
                    <a:pt x="101" y="536"/>
                  </a:lnTo>
                  <a:lnTo>
                    <a:pt x="91" y="526"/>
                  </a:lnTo>
                  <a:lnTo>
                    <a:pt x="80" y="515"/>
                  </a:lnTo>
                  <a:lnTo>
                    <a:pt x="70" y="504"/>
                  </a:lnTo>
                  <a:lnTo>
                    <a:pt x="61" y="492"/>
                  </a:lnTo>
                  <a:lnTo>
                    <a:pt x="52" y="480"/>
                  </a:lnTo>
                  <a:lnTo>
                    <a:pt x="45" y="467"/>
                  </a:lnTo>
                  <a:lnTo>
                    <a:pt x="37" y="454"/>
                  </a:lnTo>
                  <a:lnTo>
                    <a:pt x="31" y="442"/>
                  </a:lnTo>
                  <a:lnTo>
                    <a:pt x="25" y="428"/>
                  </a:lnTo>
                  <a:lnTo>
                    <a:pt x="19" y="414"/>
                  </a:lnTo>
                  <a:lnTo>
                    <a:pt x="14" y="400"/>
                  </a:lnTo>
                  <a:lnTo>
                    <a:pt x="10" y="385"/>
                  </a:lnTo>
                  <a:lnTo>
                    <a:pt x="7" y="370"/>
                  </a:lnTo>
                  <a:lnTo>
                    <a:pt x="3" y="355"/>
                  </a:lnTo>
                  <a:lnTo>
                    <a:pt x="2" y="339"/>
                  </a:lnTo>
                  <a:lnTo>
                    <a:pt x="1" y="324"/>
                  </a:lnTo>
                  <a:lnTo>
                    <a:pt x="0" y="308"/>
                  </a:lnTo>
                  <a:lnTo>
                    <a:pt x="1" y="292"/>
                  </a:lnTo>
                  <a:lnTo>
                    <a:pt x="2" y="277"/>
                  </a:lnTo>
                  <a:lnTo>
                    <a:pt x="3" y="261"/>
                  </a:lnTo>
                  <a:lnTo>
                    <a:pt x="7" y="246"/>
                  </a:lnTo>
                  <a:lnTo>
                    <a:pt x="10" y="231"/>
                  </a:lnTo>
                  <a:lnTo>
                    <a:pt x="14" y="216"/>
                  </a:lnTo>
                  <a:lnTo>
                    <a:pt x="19" y="202"/>
                  </a:lnTo>
                  <a:lnTo>
                    <a:pt x="25" y="188"/>
                  </a:lnTo>
                  <a:lnTo>
                    <a:pt x="31" y="174"/>
                  </a:lnTo>
                  <a:lnTo>
                    <a:pt x="37" y="162"/>
                  </a:lnTo>
                  <a:lnTo>
                    <a:pt x="45" y="149"/>
                  </a:lnTo>
                  <a:lnTo>
                    <a:pt x="52" y="136"/>
                  </a:lnTo>
                  <a:lnTo>
                    <a:pt x="61" y="124"/>
                  </a:lnTo>
                  <a:lnTo>
                    <a:pt x="70" y="112"/>
                  </a:lnTo>
                  <a:lnTo>
                    <a:pt x="80" y="101"/>
                  </a:lnTo>
                  <a:lnTo>
                    <a:pt x="91" y="90"/>
                  </a:lnTo>
                  <a:lnTo>
                    <a:pt x="101" y="80"/>
                  </a:lnTo>
                  <a:lnTo>
                    <a:pt x="112" y="71"/>
                  </a:lnTo>
                  <a:lnTo>
                    <a:pt x="123" y="61"/>
                  </a:lnTo>
                  <a:lnTo>
                    <a:pt x="135" y="53"/>
                  </a:lnTo>
                  <a:lnTo>
                    <a:pt x="148" y="44"/>
                  </a:lnTo>
                  <a:lnTo>
                    <a:pt x="161" y="38"/>
                  </a:lnTo>
                  <a:lnTo>
                    <a:pt x="173" y="30"/>
                  </a:lnTo>
                  <a:lnTo>
                    <a:pt x="187" y="24"/>
                  </a:lnTo>
                  <a:lnTo>
                    <a:pt x="201" y="18"/>
                  </a:lnTo>
                  <a:lnTo>
                    <a:pt x="216" y="14"/>
                  </a:lnTo>
                  <a:lnTo>
                    <a:pt x="230" y="10"/>
                  </a:lnTo>
                  <a:lnTo>
                    <a:pt x="244" y="7"/>
                  </a:lnTo>
                  <a:lnTo>
                    <a:pt x="259" y="3"/>
                  </a:lnTo>
                  <a:lnTo>
                    <a:pt x="275" y="1"/>
                  </a:lnTo>
                  <a:lnTo>
                    <a:pt x="290" y="0"/>
                  </a:lnTo>
                  <a:lnTo>
                    <a:pt x="306" y="0"/>
                  </a:lnTo>
                  <a:lnTo>
                    <a:pt x="322" y="0"/>
                  </a:lnTo>
                  <a:lnTo>
                    <a:pt x="338" y="1"/>
                  </a:lnTo>
                  <a:lnTo>
                    <a:pt x="353" y="3"/>
                  </a:lnTo>
                  <a:lnTo>
                    <a:pt x="368" y="7"/>
                  </a:lnTo>
                  <a:lnTo>
                    <a:pt x="382" y="10"/>
                  </a:lnTo>
                  <a:lnTo>
                    <a:pt x="397" y="14"/>
                  </a:lnTo>
                  <a:lnTo>
                    <a:pt x="411" y="18"/>
                  </a:lnTo>
                  <a:lnTo>
                    <a:pt x="425" y="24"/>
                  </a:lnTo>
                  <a:lnTo>
                    <a:pt x="439" y="30"/>
                  </a:lnTo>
                  <a:lnTo>
                    <a:pt x="452" y="38"/>
                  </a:lnTo>
                  <a:lnTo>
                    <a:pt x="465" y="44"/>
                  </a:lnTo>
                  <a:lnTo>
                    <a:pt x="477" y="53"/>
                  </a:lnTo>
                  <a:lnTo>
                    <a:pt x="490" y="61"/>
                  </a:lnTo>
                  <a:lnTo>
                    <a:pt x="500" y="71"/>
                  </a:lnTo>
                  <a:lnTo>
                    <a:pt x="512" y="80"/>
                  </a:lnTo>
                  <a:lnTo>
                    <a:pt x="522" y="90"/>
                  </a:lnTo>
                  <a:lnTo>
                    <a:pt x="533" y="101"/>
                  </a:lnTo>
                  <a:lnTo>
                    <a:pt x="543" y="112"/>
                  </a:lnTo>
                  <a:lnTo>
                    <a:pt x="551" y="124"/>
                  </a:lnTo>
                  <a:lnTo>
                    <a:pt x="560" y="136"/>
                  </a:lnTo>
                  <a:lnTo>
                    <a:pt x="568" y="149"/>
                  </a:lnTo>
                  <a:lnTo>
                    <a:pt x="576" y="162"/>
                  </a:lnTo>
                  <a:lnTo>
                    <a:pt x="582" y="174"/>
                  </a:lnTo>
                  <a:lnTo>
                    <a:pt x="588" y="188"/>
                  </a:lnTo>
                  <a:lnTo>
                    <a:pt x="594" y="202"/>
                  </a:lnTo>
                  <a:lnTo>
                    <a:pt x="598" y="216"/>
                  </a:lnTo>
                  <a:lnTo>
                    <a:pt x="602" y="231"/>
                  </a:lnTo>
                  <a:lnTo>
                    <a:pt x="606" y="246"/>
                  </a:lnTo>
                  <a:lnTo>
                    <a:pt x="608" y="261"/>
                  </a:lnTo>
                  <a:lnTo>
                    <a:pt x="611" y="277"/>
                  </a:lnTo>
                  <a:lnTo>
                    <a:pt x="612" y="292"/>
                  </a:lnTo>
                  <a:lnTo>
                    <a:pt x="612" y="3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6" name="Freeform 16"/>
            <p:cNvSpPr>
              <a:spLocks/>
            </p:cNvSpPr>
            <p:nvPr userDrawn="1"/>
          </p:nvSpPr>
          <p:spPr bwMode="auto">
            <a:xfrm>
              <a:off x="6319838" y="5037138"/>
              <a:ext cx="65088" cy="65088"/>
            </a:xfrm>
            <a:custGeom>
              <a:avLst/>
              <a:gdLst>
                <a:gd name="T0" fmla="*/ 611 w 612"/>
                <a:gd name="T1" fmla="*/ 339 h 616"/>
                <a:gd name="T2" fmla="*/ 602 w 612"/>
                <a:gd name="T3" fmla="*/ 385 h 616"/>
                <a:gd name="T4" fmla="*/ 588 w 612"/>
                <a:gd name="T5" fmla="*/ 428 h 616"/>
                <a:gd name="T6" fmla="*/ 568 w 612"/>
                <a:gd name="T7" fmla="*/ 468 h 616"/>
                <a:gd name="T8" fmla="*/ 543 w 612"/>
                <a:gd name="T9" fmla="*/ 504 h 616"/>
                <a:gd name="T10" fmla="*/ 512 w 612"/>
                <a:gd name="T11" fmla="*/ 536 h 616"/>
                <a:gd name="T12" fmla="*/ 477 w 612"/>
                <a:gd name="T13" fmla="*/ 564 h 616"/>
                <a:gd name="T14" fmla="*/ 439 w 612"/>
                <a:gd name="T15" fmla="*/ 585 h 616"/>
                <a:gd name="T16" fmla="*/ 397 w 612"/>
                <a:gd name="T17" fmla="*/ 602 h 616"/>
                <a:gd name="T18" fmla="*/ 353 w 612"/>
                <a:gd name="T19" fmla="*/ 613 h 616"/>
                <a:gd name="T20" fmla="*/ 306 w 612"/>
                <a:gd name="T21" fmla="*/ 616 h 616"/>
                <a:gd name="T22" fmla="*/ 259 w 612"/>
                <a:gd name="T23" fmla="*/ 613 h 616"/>
                <a:gd name="T24" fmla="*/ 216 w 612"/>
                <a:gd name="T25" fmla="*/ 602 h 616"/>
                <a:gd name="T26" fmla="*/ 173 w 612"/>
                <a:gd name="T27" fmla="*/ 585 h 616"/>
                <a:gd name="T28" fmla="*/ 135 w 612"/>
                <a:gd name="T29" fmla="*/ 564 h 616"/>
                <a:gd name="T30" fmla="*/ 101 w 612"/>
                <a:gd name="T31" fmla="*/ 536 h 616"/>
                <a:gd name="T32" fmla="*/ 70 w 612"/>
                <a:gd name="T33" fmla="*/ 504 h 616"/>
                <a:gd name="T34" fmla="*/ 45 w 612"/>
                <a:gd name="T35" fmla="*/ 468 h 616"/>
                <a:gd name="T36" fmla="*/ 25 w 612"/>
                <a:gd name="T37" fmla="*/ 428 h 616"/>
                <a:gd name="T38" fmla="*/ 10 w 612"/>
                <a:gd name="T39" fmla="*/ 385 h 616"/>
                <a:gd name="T40" fmla="*/ 2 w 612"/>
                <a:gd name="T41" fmla="*/ 339 h 616"/>
                <a:gd name="T42" fmla="*/ 1 w 612"/>
                <a:gd name="T43" fmla="*/ 292 h 616"/>
                <a:gd name="T44" fmla="*/ 7 w 612"/>
                <a:gd name="T45" fmla="*/ 246 h 616"/>
                <a:gd name="T46" fmla="*/ 19 w 612"/>
                <a:gd name="T47" fmla="*/ 202 h 616"/>
                <a:gd name="T48" fmla="*/ 37 w 612"/>
                <a:gd name="T49" fmla="*/ 161 h 616"/>
                <a:gd name="T50" fmla="*/ 61 w 612"/>
                <a:gd name="T51" fmla="*/ 123 h 616"/>
                <a:gd name="T52" fmla="*/ 91 w 612"/>
                <a:gd name="T53" fmla="*/ 90 h 616"/>
                <a:gd name="T54" fmla="*/ 123 w 612"/>
                <a:gd name="T55" fmla="*/ 61 h 616"/>
                <a:gd name="T56" fmla="*/ 161 w 612"/>
                <a:gd name="T57" fmla="*/ 38 h 616"/>
                <a:gd name="T58" fmla="*/ 201 w 612"/>
                <a:gd name="T59" fmla="*/ 19 h 616"/>
                <a:gd name="T60" fmla="*/ 244 w 612"/>
                <a:gd name="T61" fmla="*/ 7 h 616"/>
                <a:gd name="T62" fmla="*/ 290 w 612"/>
                <a:gd name="T63" fmla="*/ 0 h 616"/>
                <a:gd name="T64" fmla="*/ 338 w 612"/>
                <a:gd name="T65" fmla="*/ 2 h 616"/>
                <a:gd name="T66" fmla="*/ 382 w 612"/>
                <a:gd name="T67" fmla="*/ 10 h 616"/>
                <a:gd name="T68" fmla="*/ 425 w 612"/>
                <a:gd name="T69" fmla="*/ 24 h 616"/>
                <a:gd name="T70" fmla="*/ 465 w 612"/>
                <a:gd name="T71" fmla="*/ 44 h 616"/>
                <a:gd name="T72" fmla="*/ 500 w 612"/>
                <a:gd name="T73" fmla="*/ 70 h 616"/>
                <a:gd name="T74" fmla="*/ 533 w 612"/>
                <a:gd name="T75" fmla="*/ 101 h 616"/>
                <a:gd name="T76" fmla="*/ 560 w 612"/>
                <a:gd name="T77" fmla="*/ 136 h 616"/>
                <a:gd name="T78" fmla="*/ 582 w 612"/>
                <a:gd name="T79" fmla="*/ 175 h 616"/>
                <a:gd name="T80" fmla="*/ 598 w 612"/>
                <a:gd name="T81" fmla="*/ 216 h 616"/>
                <a:gd name="T82" fmla="*/ 608 w 612"/>
                <a:gd name="T83" fmla="*/ 261 h 616"/>
                <a:gd name="T84" fmla="*/ 612 w 612"/>
                <a:gd name="T85" fmla="*/ 308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12" h="616">
                  <a:moveTo>
                    <a:pt x="612" y="308"/>
                  </a:moveTo>
                  <a:lnTo>
                    <a:pt x="612" y="324"/>
                  </a:lnTo>
                  <a:lnTo>
                    <a:pt x="611" y="339"/>
                  </a:lnTo>
                  <a:lnTo>
                    <a:pt x="608" y="355"/>
                  </a:lnTo>
                  <a:lnTo>
                    <a:pt x="606" y="370"/>
                  </a:lnTo>
                  <a:lnTo>
                    <a:pt x="602" y="385"/>
                  </a:lnTo>
                  <a:lnTo>
                    <a:pt x="598" y="399"/>
                  </a:lnTo>
                  <a:lnTo>
                    <a:pt x="594" y="414"/>
                  </a:lnTo>
                  <a:lnTo>
                    <a:pt x="588" y="428"/>
                  </a:lnTo>
                  <a:lnTo>
                    <a:pt x="582" y="442"/>
                  </a:lnTo>
                  <a:lnTo>
                    <a:pt x="576" y="455"/>
                  </a:lnTo>
                  <a:lnTo>
                    <a:pt x="568" y="468"/>
                  </a:lnTo>
                  <a:lnTo>
                    <a:pt x="560" y="480"/>
                  </a:lnTo>
                  <a:lnTo>
                    <a:pt x="551" y="492"/>
                  </a:lnTo>
                  <a:lnTo>
                    <a:pt x="543" y="504"/>
                  </a:lnTo>
                  <a:lnTo>
                    <a:pt x="533" y="515"/>
                  </a:lnTo>
                  <a:lnTo>
                    <a:pt x="522" y="525"/>
                  </a:lnTo>
                  <a:lnTo>
                    <a:pt x="512" y="536"/>
                  </a:lnTo>
                  <a:lnTo>
                    <a:pt x="500" y="546"/>
                  </a:lnTo>
                  <a:lnTo>
                    <a:pt x="490" y="555"/>
                  </a:lnTo>
                  <a:lnTo>
                    <a:pt x="477" y="564"/>
                  </a:lnTo>
                  <a:lnTo>
                    <a:pt x="465" y="571"/>
                  </a:lnTo>
                  <a:lnTo>
                    <a:pt x="452" y="579"/>
                  </a:lnTo>
                  <a:lnTo>
                    <a:pt x="439" y="585"/>
                  </a:lnTo>
                  <a:lnTo>
                    <a:pt x="425" y="591"/>
                  </a:lnTo>
                  <a:lnTo>
                    <a:pt x="411" y="597"/>
                  </a:lnTo>
                  <a:lnTo>
                    <a:pt x="397" y="602"/>
                  </a:lnTo>
                  <a:lnTo>
                    <a:pt x="382" y="606"/>
                  </a:lnTo>
                  <a:lnTo>
                    <a:pt x="368" y="610"/>
                  </a:lnTo>
                  <a:lnTo>
                    <a:pt x="353" y="613"/>
                  </a:lnTo>
                  <a:lnTo>
                    <a:pt x="338" y="614"/>
                  </a:lnTo>
                  <a:lnTo>
                    <a:pt x="322" y="615"/>
                  </a:lnTo>
                  <a:lnTo>
                    <a:pt x="306" y="616"/>
                  </a:lnTo>
                  <a:lnTo>
                    <a:pt x="290" y="615"/>
                  </a:lnTo>
                  <a:lnTo>
                    <a:pt x="275" y="614"/>
                  </a:lnTo>
                  <a:lnTo>
                    <a:pt x="259" y="613"/>
                  </a:lnTo>
                  <a:lnTo>
                    <a:pt x="244" y="610"/>
                  </a:lnTo>
                  <a:lnTo>
                    <a:pt x="230" y="606"/>
                  </a:lnTo>
                  <a:lnTo>
                    <a:pt x="216" y="602"/>
                  </a:lnTo>
                  <a:lnTo>
                    <a:pt x="201" y="597"/>
                  </a:lnTo>
                  <a:lnTo>
                    <a:pt x="187" y="591"/>
                  </a:lnTo>
                  <a:lnTo>
                    <a:pt x="173" y="585"/>
                  </a:lnTo>
                  <a:lnTo>
                    <a:pt x="161" y="579"/>
                  </a:lnTo>
                  <a:lnTo>
                    <a:pt x="148" y="571"/>
                  </a:lnTo>
                  <a:lnTo>
                    <a:pt x="135" y="564"/>
                  </a:lnTo>
                  <a:lnTo>
                    <a:pt x="123" y="555"/>
                  </a:lnTo>
                  <a:lnTo>
                    <a:pt x="112" y="546"/>
                  </a:lnTo>
                  <a:lnTo>
                    <a:pt x="101" y="536"/>
                  </a:lnTo>
                  <a:lnTo>
                    <a:pt x="91" y="525"/>
                  </a:lnTo>
                  <a:lnTo>
                    <a:pt x="80" y="515"/>
                  </a:lnTo>
                  <a:lnTo>
                    <a:pt x="70" y="504"/>
                  </a:lnTo>
                  <a:lnTo>
                    <a:pt x="61" y="492"/>
                  </a:lnTo>
                  <a:lnTo>
                    <a:pt x="52" y="480"/>
                  </a:lnTo>
                  <a:lnTo>
                    <a:pt x="45" y="468"/>
                  </a:lnTo>
                  <a:lnTo>
                    <a:pt x="37" y="455"/>
                  </a:lnTo>
                  <a:lnTo>
                    <a:pt x="31" y="442"/>
                  </a:lnTo>
                  <a:lnTo>
                    <a:pt x="25" y="428"/>
                  </a:lnTo>
                  <a:lnTo>
                    <a:pt x="19" y="414"/>
                  </a:lnTo>
                  <a:lnTo>
                    <a:pt x="14" y="399"/>
                  </a:lnTo>
                  <a:lnTo>
                    <a:pt x="10" y="385"/>
                  </a:lnTo>
                  <a:lnTo>
                    <a:pt x="7" y="370"/>
                  </a:lnTo>
                  <a:lnTo>
                    <a:pt x="3" y="355"/>
                  </a:lnTo>
                  <a:lnTo>
                    <a:pt x="2" y="339"/>
                  </a:lnTo>
                  <a:lnTo>
                    <a:pt x="1" y="324"/>
                  </a:lnTo>
                  <a:lnTo>
                    <a:pt x="0" y="308"/>
                  </a:lnTo>
                  <a:lnTo>
                    <a:pt x="1" y="292"/>
                  </a:lnTo>
                  <a:lnTo>
                    <a:pt x="2" y="276"/>
                  </a:lnTo>
                  <a:lnTo>
                    <a:pt x="3" y="261"/>
                  </a:lnTo>
                  <a:lnTo>
                    <a:pt x="7" y="246"/>
                  </a:lnTo>
                  <a:lnTo>
                    <a:pt x="10" y="231"/>
                  </a:lnTo>
                  <a:lnTo>
                    <a:pt x="14" y="216"/>
                  </a:lnTo>
                  <a:lnTo>
                    <a:pt x="19" y="202"/>
                  </a:lnTo>
                  <a:lnTo>
                    <a:pt x="25" y="189"/>
                  </a:lnTo>
                  <a:lnTo>
                    <a:pt x="31" y="175"/>
                  </a:lnTo>
                  <a:lnTo>
                    <a:pt x="37" y="161"/>
                  </a:lnTo>
                  <a:lnTo>
                    <a:pt x="45" y="148"/>
                  </a:lnTo>
                  <a:lnTo>
                    <a:pt x="52" y="136"/>
                  </a:lnTo>
                  <a:lnTo>
                    <a:pt x="61" y="123"/>
                  </a:lnTo>
                  <a:lnTo>
                    <a:pt x="70" y="113"/>
                  </a:lnTo>
                  <a:lnTo>
                    <a:pt x="80" y="101"/>
                  </a:lnTo>
                  <a:lnTo>
                    <a:pt x="91" y="90"/>
                  </a:lnTo>
                  <a:lnTo>
                    <a:pt x="101" y="81"/>
                  </a:lnTo>
                  <a:lnTo>
                    <a:pt x="112" y="70"/>
                  </a:lnTo>
                  <a:lnTo>
                    <a:pt x="123" y="61"/>
                  </a:lnTo>
                  <a:lnTo>
                    <a:pt x="135" y="53"/>
                  </a:lnTo>
                  <a:lnTo>
                    <a:pt x="148" y="44"/>
                  </a:lnTo>
                  <a:lnTo>
                    <a:pt x="161" y="38"/>
                  </a:lnTo>
                  <a:lnTo>
                    <a:pt x="173" y="30"/>
                  </a:lnTo>
                  <a:lnTo>
                    <a:pt x="187" y="24"/>
                  </a:lnTo>
                  <a:lnTo>
                    <a:pt x="201" y="19"/>
                  </a:lnTo>
                  <a:lnTo>
                    <a:pt x="216" y="14"/>
                  </a:lnTo>
                  <a:lnTo>
                    <a:pt x="230" y="10"/>
                  </a:lnTo>
                  <a:lnTo>
                    <a:pt x="244" y="7"/>
                  </a:lnTo>
                  <a:lnTo>
                    <a:pt x="259" y="4"/>
                  </a:lnTo>
                  <a:lnTo>
                    <a:pt x="275" y="2"/>
                  </a:lnTo>
                  <a:lnTo>
                    <a:pt x="290" y="0"/>
                  </a:lnTo>
                  <a:lnTo>
                    <a:pt x="306" y="0"/>
                  </a:lnTo>
                  <a:lnTo>
                    <a:pt x="322" y="0"/>
                  </a:lnTo>
                  <a:lnTo>
                    <a:pt x="338" y="2"/>
                  </a:lnTo>
                  <a:lnTo>
                    <a:pt x="353" y="4"/>
                  </a:lnTo>
                  <a:lnTo>
                    <a:pt x="368" y="7"/>
                  </a:lnTo>
                  <a:lnTo>
                    <a:pt x="382" y="10"/>
                  </a:lnTo>
                  <a:lnTo>
                    <a:pt x="397" y="14"/>
                  </a:lnTo>
                  <a:lnTo>
                    <a:pt x="411" y="19"/>
                  </a:lnTo>
                  <a:lnTo>
                    <a:pt x="425" y="24"/>
                  </a:lnTo>
                  <a:lnTo>
                    <a:pt x="439" y="30"/>
                  </a:lnTo>
                  <a:lnTo>
                    <a:pt x="452" y="38"/>
                  </a:lnTo>
                  <a:lnTo>
                    <a:pt x="465" y="44"/>
                  </a:lnTo>
                  <a:lnTo>
                    <a:pt x="477" y="53"/>
                  </a:lnTo>
                  <a:lnTo>
                    <a:pt x="490" y="61"/>
                  </a:lnTo>
                  <a:lnTo>
                    <a:pt x="500" y="70"/>
                  </a:lnTo>
                  <a:lnTo>
                    <a:pt x="512" y="81"/>
                  </a:lnTo>
                  <a:lnTo>
                    <a:pt x="522" y="90"/>
                  </a:lnTo>
                  <a:lnTo>
                    <a:pt x="533" y="101"/>
                  </a:lnTo>
                  <a:lnTo>
                    <a:pt x="543" y="113"/>
                  </a:lnTo>
                  <a:lnTo>
                    <a:pt x="551" y="123"/>
                  </a:lnTo>
                  <a:lnTo>
                    <a:pt x="560" y="136"/>
                  </a:lnTo>
                  <a:lnTo>
                    <a:pt x="568" y="148"/>
                  </a:lnTo>
                  <a:lnTo>
                    <a:pt x="576" y="161"/>
                  </a:lnTo>
                  <a:lnTo>
                    <a:pt x="582" y="175"/>
                  </a:lnTo>
                  <a:lnTo>
                    <a:pt x="588" y="189"/>
                  </a:lnTo>
                  <a:lnTo>
                    <a:pt x="594" y="202"/>
                  </a:lnTo>
                  <a:lnTo>
                    <a:pt x="598" y="216"/>
                  </a:lnTo>
                  <a:lnTo>
                    <a:pt x="602" y="231"/>
                  </a:lnTo>
                  <a:lnTo>
                    <a:pt x="606" y="246"/>
                  </a:lnTo>
                  <a:lnTo>
                    <a:pt x="608" y="261"/>
                  </a:lnTo>
                  <a:lnTo>
                    <a:pt x="611" y="276"/>
                  </a:lnTo>
                  <a:lnTo>
                    <a:pt x="612" y="292"/>
                  </a:lnTo>
                  <a:lnTo>
                    <a:pt x="612" y="3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7" name="Freeform 17"/>
            <p:cNvSpPr>
              <a:spLocks/>
            </p:cNvSpPr>
            <p:nvPr userDrawn="1"/>
          </p:nvSpPr>
          <p:spPr bwMode="auto">
            <a:xfrm>
              <a:off x="6407151" y="5126038"/>
              <a:ext cx="65088" cy="65088"/>
            </a:xfrm>
            <a:custGeom>
              <a:avLst/>
              <a:gdLst>
                <a:gd name="T0" fmla="*/ 609 w 611"/>
                <a:gd name="T1" fmla="*/ 339 h 616"/>
                <a:gd name="T2" fmla="*/ 601 w 611"/>
                <a:gd name="T3" fmla="*/ 385 h 616"/>
                <a:gd name="T4" fmla="*/ 587 w 611"/>
                <a:gd name="T5" fmla="*/ 428 h 616"/>
                <a:gd name="T6" fmla="*/ 567 w 611"/>
                <a:gd name="T7" fmla="*/ 467 h 616"/>
                <a:gd name="T8" fmla="*/ 541 w 611"/>
                <a:gd name="T9" fmla="*/ 504 h 616"/>
                <a:gd name="T10" fmla="*/ 511 w 611"/>
                <a:gd name="T11" fmla="*/ 536 h 616"/>
                <a:gd name="T12" fmla="*/ 477 w 611"/>
                <a:gd name="T13" fmla="*/ 563 h 616"/>
                <a:gd name="T14" fmla="*/ 437 w 611"/>
                <a:gd name="T15" fmla="*/ 586 h 616"/>
                <a:gd name="T16" fmla="*/ 396 w 611"/>
                <a:gd name="T17" fmla="*/ 602 h 616"/>
                <a:gd name="T18" fmla="*/ 351 w 611"/>
                <a:gd name="T19" fmla="*/ 613 h 616"/>
                <a:gd name="T20" fmla="*/ 306 w 611"/>
                <a:gd name="T21" fmla="*/ 616 h 616"/>
                <a:gd name="T22" fmla="*/ 259 w 611"/>
                <a:gd name="T23" fmla="*/ 613 h 616"/>
                <a:gd name="T24" fmla="*/ 214 w 611"/>
                <a:gd name="T25" fmla="*/ 602 h 616"/>
                <a:gd name="T26" fmla="*/ 173 w 611"/>
                <a:gd name="T27" fmla="*/ 586 h 616"/>
                <a:gd name="T28" fmla="*/ 134 w 611"/>
                <a:gd name="T29" fmla="*/ 563 h 616"/>
                <a:gd name="T30" fmla="*/ 100 w 611"/>
                <a:gd name="T31" fmla="*/ 536 h 616"/>
                <a:gd name="T32" fmla="*/ 69 w 611"/>
                <a:gd name="T33" fmla="*/ 504 h 616"/>
                <a:gd name="T34" fmla="*/ 44 w 611"/>
                <a:gd name="T35" fmla="*/ 467 h 616"/>
                <a:gd name="T36" fmla="*/ 23 w 611"/>
                <a:gd name="T37" fmla="*/ 428 h 616"/>
                <a:gd name="T38" fmla="*/ 10 w 611"/>
                <a:gd name="T39" fmla="*/ 385 h 616"/>
                <a:gd name="T40" fmla="*/ 1 w 611"/>
                <a:gd name="T41" fmla="*/ 339 h 616"/>
                <a:gd name="T42" fmla="*/ 0 w 611"/>
                <a:gd name="T43" fmla="*/ 292 h 616"/>
                <a:gd name="T44" fmla="*/ 5 w 611"/>
                <a:gd name="T45" fmla="*/ 246 h 616"/>
                <a:gd name="T46" fmla="*/ 18 w 611"/>
                <a:gd name="T47" fmla="*/ 202 h 616"/>
                <a:gd name="T48" fmla="*/ 36 w 611"/>
                <a:gd name="T49" fmla="*/ 162 h 616"/>
                <a:gd name="T50" fmla="*/ 61 w 611"/>
                <a:gd name="T51" fmla="*/ 124 h 616"/>
                <a:gd name="T52" fmla="*/ 89 w 611"/>
                <a:gd name="T53" fmla="*/ 90 h 616"/>
                <a:gd name="T54" fmla="*/ 122 w 611"/>
                <a:gd name="T55" fmla="*/ 61 h 616"/>
                <a:gd name="T56" fmla="*/ 159 w 611"/>
                <a:gd name="T57" fmla="*/ 38 h 616"/>
                <a:gd name="T58" fmla="*/ 200 w 611"/>
                <a:gd name="T59" fmla="*/ 18 h 616"/>
                <a:gd name="T60" fmla="*/ 243 w 611"/>
                <a:gd name="T61" fmla="*/ 7 h 616"/>
                <a:gd name="T62" fmla="*/ 290 w 611"/>
                <a:gd name="T63" fmla="*/ 0 h 616"/>
                <a:gd name="T64" fmla="*/ 337 w 611"/>
                <a:gd name="T65" fmla="*/ 1 h 616"/>
                <a:gd name="T66" fmla="*/ 381 w 611"/>
                <a:gd name="T67" fmla="*/ 10 h 616"/>
                <a:gd name="T68" fmla="*/ 425 w 611"/>
                <a:gd name="T69" fmla="*/ 24 h 616"/>
                <a:gd name="T70" fmla="*/ 464 w 611"/>
                <a:gd name="T71" fmla="*/ 44 h 616"/>
                <a:gd name="T72" fmla="*/ 500 w 611"/>
                <a:gd name="T73" fmla="*/ 71 h 616"/>
                <a:gd name="T74" fmla="*/ 532 w 611"/>
                <a:gd name="T75" fmla="*/ 101 h 616"/>
                <a:gd name="T76" fmla="*/ 558 w 611"/>
                <a:gd name="T77" fmla="*/ 136 h 616"/>
                <a:gd name="T78" fmla="*/ 581 w 611"/>
                <a:gd name="T79" fmla="*/ 174 h 616"/>
                <a:gd name="T80" fmla="*/ 598 w 611"/>
                <a:gd name="T81" fmla="*/ 216 h 616"/>
                <a:gd name="T82" fmla="*/ 607 w 611"/>
                <a:gd name="T83" fmla="*/ 261 h 616"/>
                <a:gd name="T84" fmla="*/ 611 w 611"/>
                <a:gd name="T85" fmla="*/ 308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11" h="616">
                  <a:moveTo>
                    <a:pt x="611" y="308"/>
                  </a:moveTo>
                  <a:lnTo>
                    <a:pt x="610" y="324"/>
                  </a:lnTo>
                  <a:lnTo>
                    <a:pt x="609" y="339"/>
                  </a:lnTo>
                  <a:lnTo>
                    <a:pt x="607" y="355"/>
                  </a:lnTo>
                  <a:lnTo>
                    <a:pt x="605" y="370"/>
                  </a:lnTo>
                  <a:lnTo>
                    <a:pt x="601" y="385"/>
                  </a:lnTo>
                  <a:lnTo>
                    <a:pt x="598" y="400"/>
                  </a:lnTo>
                  <a:lnTo>
                    <a:pt x="592" y="414"/>
                  </a:lnTo>
                  <a:lnTo>
                    <a:pt x="587" y="428"/>
                  </a:lnTo>
                  <a:lnTo>
                    <a:pt x="581" y="442"/>
                  </a:lnTo>
                  <a:lnTo>
                    <a:pt x="574" y="454"/>
                  </a:lnTo>
                  <a:lnTo>
                    <a:pt x="567" y="467"/>
                  </a:lnTo>
                  <a:lnTo>
                    <a:pt x="558" y="480"/>
                  </a:lnTo>
                  <a:lnTo>
                    <a:pt x="550" y="492"/>
                  </a:lnTo>
                  <a:lnTo>
                    <a:pt x="541" y="504"/>
                  </a:lnTo>
                  <a:lnTo>
                    <a:pt x="532" y="515"/>
                  </a:lnTo>
                  <a:lnTo>
                    <a:pt x="521" y="526"/>
                  </a:lnTo>
                  <a:lnTo>
                    <a:pt x="511" y="536"/>
                  </a:lnTo>
                  <a:lnTo>
                    <a:pt x="500" y="545"/>
                  </a:lnTo>
                  <a:lnTo>
                    <a:pt x="488" y="555"/>
                  </a:lnTo>
                  <a:lnTo>
                    <a:pt x="477" y="563"/>
                  </a:lnTo>
                  <a:lnTo>
                    <a:pt x="464" y="571"/>
                  </a:lnTo>
                  <a:lnTo>
                    <a:pt x="451" y="578"/>
                  </a:lnTo>
                  <a:lnTo>
                    <a:pt x="437" y="586"/>
                  </a:lnTo>
                  <a:lnTo>
                    <a:pt x="425" y="591"/>
                  </a:lnTo>
                  <a:lnTo>
                    <a:pt x="411" y="598"/>
                  </a:lnTo>
                  <a:lnTo>
                    <a:pt x="396" y="602"/>
                  </a:lnTo>
                  <a:lnTo>
                    <a:pt x="381" y="606"/>
                  </a:lnTo>
                  <a:lnTo>
                    <a:pt x="367" y="609"/>
                  </a:lnTo>
                  <a:lnTo>
                    <a:pt x="351" y="613"/>
                  </a:lnTo>
                  <a:lnTo>
                    <a:pt x="337" y="614"/>
                  </a:lnTo>
                  <a:lnTo>
                    <a:pt x="321" y="616"/>
                  </a:lnTo>
                  <a:lnTo>
                    <a:pt x="306" y="616"/>
                  </a:lnTo>
                  <a:lnTo>
                    <a:pt x="290" y="616"/>
                  </a:lnTo>
                  <a:lnTo>
                    <a:pt x="274" y="614"/>
                  </a:lnTo>
                  <a:lnTo>
                    <a:pt x="259" y="613"/>
                  </a:lnTo>
                  <a:lnTo>
                    <a:pt x="243" y="609"/>
                  </a:lnTo>
                  <a:lnTo>
                    <a:pt x="229" y="606"/>
                  </a:lnTo>
                  <a:lnTo>
                    <a:pt x="214" y="602"/>
                  </a:lnTo>
                  <a:lnTo>
                    <a:pt x="200" y="598"/>
                  </a:lnTo>
                  <a:lnTo>
                    <a:pt x="186" y="591"/>
                  </a:lnTo>
                  <a:lnTo>
                    <a:pt x="173" y="586"/>
                  </a:lnTo>
                  <a:lnTo>
                    <a:pt x="159" y="578"/>
                  </a:lnTo>
                  <a:lnTo>
                    <a:pt x="147" y="571"/>
                  </a:lnTo>
                  <a:lnTo>
                    <a:pt x="134" y="563"/>
                  </a:lnTo>
                  <a:lnTo>
                    <a:pt x="122" y="555"/>
                  </a:lnTo>
                  <a:lnTo>
                    <a:pt x="110" y="545"/>
                  </a:lnTo>
                  <a:lnTo>
                    <a:pt x="100" y="536"/>
                  </a:lnTo>
                  <a:lnTo>
                    <a:pt x="89" y="526"/>
                  </a:lnTo>
                  <a:lnTo>
                    <a:pt x="79" y="515"/>
                  </a:lnTo>
                  <a:lnTo>
                    <a:pt x="69" y="504"/>
                  </a:lnTo>
                  <a:lnTo>
                    <a:pt x="61" y="492"/>
                  </a:lnTo>
                  <a:lnTo>
                    <a:pt x="52" y="480"/>
                  </a:lnTo>
                  <a:lnTo>
                    <a:pt x="44" y="467"/>
                  </a:lnTo>
                  <a:lnTo>
                    <a:pt x="36" y="454"/>
                  </a:lnTo>
                  <a:lnTo>
                    <a:pt x="30" y="442"/>
                  </a:lnTo>
                  <a:lnTo>
                    <a:pt x="23" y="428"/>
                  </a:lnTo>
                  <a:lnTo>
                    <a:pt x="18" y="414"/>
                  </a:lnTo>
                  <a:lnTo>
                    <a:pt x="13" y="400"/>
                  </a:lnTo>
                  <a:lnTo>
                    <a:pt x="10" y="385"/>
                  </a:lnTo>
                  <a:lnTo>
                    <a:pt x="5" y="370"/>
                  </a:lnTo>
                  <a:lnTo>
                    <a:pt x="3" y="355"/>
                  </a:lnTo>
                  <a:lnTo>
                    <a:pt x="1" y="339"/>
                  </a:lnTo>
                  <a:lnTo>
                    <a:pt x="0" y="324"/>
                  </a:lnTo>
                  <a:lnTo>
                    <a:pt x="0" y="308"/>
                  </a:lnTo>
                  <a:lnTo>
                    <a:pt x="0" y="292"/>
                  </a:lnTo>
                  <a:lnTo>
                    <a:pt x="1" y="277"/>
                  </a:lnTo>
                  <a:lnTo>
                    <a:pt x="3" y="261"/>
                  </a:lnTo>
                  <a:lnTo>
                    <a:pt x="5" y="246"/>
                  </a:lnTo>
                  <a:lnTo>
                    <a:pt x="10" y="231"/>
                  </a:lnTo>
                  <a:lnTo>
                    <a:pt x="13" y="216"/>
                  </a:lnTo>
                  <a:lnTo>
                    <a:pt x="18" y="202"/>
                  </a:lnTo>
                  <a:lnTo>
                    <a:pt x="23" y="188"/>
                  </a:lnTo>
                  <a:lnTo>
                    <a:pt x="30" y="174"/>
                  </a:lnTo>
                  <a:lnTo>
                    <a:pt x="36" y="162"/>
                  </a:lnTo>
                  <a:lnTo>
                    <a:pt x="44" y="149"/>
                  </a:lnTo>
                  <a:lnTo>
                    <a:pt x="52" y="136"/>
                  </a:lnTo>
                  <a:lnTo>
                    <a:pt x="61" y="124"/>
                  </a:lnTo>
                  <a:lnTo>
                    <a:pt x="69" y="112"/>
                  </a:lnTo>
                  <a:lnTo>
                    <a:pt x="79" y="101"/>
                  </a:lnTo>
                  <a:lnTo>
                    <a:pt x="89" y="90"/>
                  </a:lnTo>
                  <a:lnTo>
                    <a:pt x="100" y="80"/>
                  </a:lnTo>
                  <a:lnTo>
                    <a:pt x="110" y="71"/>
                  </a:lnTo>
                  <a:lnTo>
                    <a:pt x="122" y="61"/>
                  </a:lnTo>
                  <a:lnTo>
                    <a:pt x="134" y="53"/>
                  </a:lnTo>
                  <a:lnTo>
                    <a:pt x="147" y="44"/>
                  </a:lnTo>
                  <a:lnTo>
                    <a:pt x="159" y="38"/>
                  </a:lnTo>
                  <a:lnTo>
                    <a:pt x="173" y="30"/>
                  </a:lnTo>
                  <a:lnTo>
                    <a:pt x="186" y="24"/>
                  </a:lnTo>
                  <a:lnTo>
                    <a:pt x="200" y="18"/>
                  </a:lnTo>
                  <a:lnTo>
                    <a:pt x="214" y="14"/>
                  </a:lnTo>
                  <a:lnTo>
                    <a:pt x="229" y="10"/>
                  </a:lnTo>
                  <a:lnTo>
                    <a:pt x="243" y="7"/>
                  </a:lnTo>
                  <a:lnTo>
                    <a:pt x="259" y="3"/>
                  </a:lnTo>
                  <a:lnTo>
                    <a:pt x="274" y="1"/>
                  </a:lnTo>
                  <a:lnTo>
                    <a:pt x="290" y="0"/>
                  </a:lnTo>
                  <a:lnTo>
                    <a:pt x="306" y="0"/>
                  </a:lnTo>
                  <a:lnTo>
                    <a:pt x="321" y="0"/>
                  </a:lnTo>
                  <a:lnTo>
                    <a:pt x="337" y="1"/>
                  </a:lnTo>
                  <a:lnTo>
                    <a:pt x="351" y="3"/>
                  </a:lnTo>
                  <a:lnTo>
                    <a:pt x="367" y="7"/>
                  </a:lnTo>
                  <a:lnTo>
                    <a:pt x="381" y="10"/>
                  </a:lnTo>
                  <a:lnTo>
                    <a:pt x="396" y="14"/>
                  </a:lnTo>
                  <a:lnTo>
                    <a:pt x="411" y="18"/>
                  </a:lnTo>
                  <a:lnTo>
                    <a:pt x="425" y="24"/>
                  </a:lnTo>
                  <a:lnTo>
                    <a:pt x="437" y="30"/>
                  </a:lnTo>
                  <a:lnTo>
                    <a:pt x="451" y="38"/>
                  </a:lnTo>
                  <a:lnTo>
                    <a:pt x="464" y="44"/>
                  </a:lnTo>
                  <a:lnTo>
                    <a:pt x="477" y="53"/>
                  </a:lnTo>
                  <a:lnTo>
                    <a:pt x="488" y="61"/>
                  </a:lnTo>
                  <a:lnTo>
                    <a:pt x="500" y="71"/>
                  </a:lnTo>
                  <a:lnTo>
                    <a:pt x="511" y="80"/>
                  </a:lnTo>
                  <a:lnTo>
                    <a:pt x="521" y="90"/>
                  </a:lnTo>
                  <a:lnTo>
                    <a:pt x="532" y="101"/>
                  </a:lnTo>
                  <a:lnTo>
                    <a:pt x="541" y="112"/>
                  </a:lnTo>
                  <a:lnTo>
                    <a:pt x="550" y="124"/>
                  </a:lnTo>
                  <a:lnTo>
                    <a:pt x="558" y="136"/>
                  </a:lnTo>
                  <a:lnTo>
                    <a:pt x="567" y="149"/>
                  </a:lnTo>
                  <a:lnTo>
                    <a:pt x="574" y="162"/>
                  </a:lnTo>
                  <a:lnTo>
                    <a:pt x="581" y="174"/>
                  </a:lnTo>
                  <a:lnTo>
                    <a:pt x="587" y="188"/>
                  </a:lnTo>
                  <a:lnTo>
                    <a:pt x="592" y="202"/>
                  </a:lnTo>
                  <a:lnTo>
                    <a:pt x="598" y="216"/>
                  </a:lnTo>
                  <a:lnTo>
                    <a:pt x="601" y="231"/>
                  </a:lnTo>
                  <a:lnTo>
                    <a:pt x="605" y="246"/>
                  </a:lnTo>
                  <a:lnTo>
                    <a:pt x="607" y="261"/>
                  </a:lnTo>
                  <a:lnTo>
                    <a:pt x="609" y="277"/>
                  </a:lnTo>
                  <a:lnTo>
                    <a:pt x="610" y="292"/>
                  </a:lnTo>
                  <a:lnTo>
                    <a:pt x="611" y="3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8" name="Freeform 18"/>
            <p:cNvSpPr>
              <a:spLocks/>
            </p:cNvSpPr>
            <p:nvPr userDrawn="1"/>
          </p:nvSpPr>
          <p:spPr bwMode="auto">
            <a:xfrm>
              <a:off x="6407151" y="5037138"/>
              <a:ext cx="65088" cy="65088"/>
            </a:xfrm>
            <a:custGeom>
              <a:avLst/>
              <a:gdLst>
                <a:gd name="T0" fmla="*/ 609 w 611"/>
                <a:gd name="T1" fmla="*/ 339 h 616"/>
                <a:gd name="T2" fmla="*/ 601 w 611"/>
                <a:gd name="T3" fmla="*/ 385 h 616"/>
                <a:gd name="T4" fmla="*/ 587 w 611"/>
                <a:gd name="T5" fmla="*/ 428 h 616"/>
                <a:gd name="T6" fmla="*/ 567 w 611"/>
                <a:gd name="T7" fmla="*/ 468 h 616"/>
                <a:gd name="T8" fmla="*/ 541 w 611"/>
                <a:gd name="T9" fmla="*/ 504 h 616"/>
                <a:gd name="T10" fmla="*/ 511 w 611"/>
                <a:gd name="T11" fmla="*/ 536 h 616"/>
                <a:gd name="T12" fmla="*/ 477 w 611"/>
                <a:gd name="T13" fmla="*/ 564 h 616"/>
                <a:gd name="T14" fmla="*/ 437 w 611"/>
                <a:gd name="T15" fmla="*/ 585 h 616"/>
                <a:gd name="T16" fmla="*/ 396 w 611"/>
                <a:gd name="T17" fmla="*/ 602 h 616"/>
                <a:gd name="T18" fmla="*/ 351 w 611"/>
                <a:gd name="T19" fmla="*/ 613 h 616"/>
                <a:gd name="T20" fmla="*/ 306 w 611"/>
                <a:gd name="T21" fmla="*/ 616 h 616"/>
                <a:gd name="T22" fmla="*/ 259 w 611"/>
                <a:gd name="T23" fmla="*/ 613 h 616"/>
                <a:gd name="T24" fmla="*/ 214 w 611"/>
                <a:gd name="T25" fmla="*/ 602 h 616"/>
                <a:gd name="T26" fmla="*/ 173 w 611"/>
                <a:gd name="T27" fmla="*/ 585 h 616"/>
                <a:gd name="T28" fmla="*/ 134 w 611"/>
                <a:gd name="T29" fmla="*/ 564 h 616"/>
                <a:gd name="T30" fmla="*/ 100 w 611"/>
                <a:gd name="T31" fmla="*/ 536 h 616"/>
                <a:gd name="T32" fmla="*/ 69 w 611"/>
                <a:gd name="T33" fmla="*/ 504 h 616"/>
                <a:gd name="T34" fmla="*/ 44 w 611"/>
                <a:gd name="T35" fmla="*/ 468 h 616"/>
                <a:gd name="T36" fmla="*/ 23 w 611"/>
                <a:gd name="T37" fmla="*/ 428 h 616"/>
                <a:gd name="T38" fmla="*/ 10 w 611"/>
                <a:gd name="T39" fmla="*/ 385 h 616"/>
                <a:gd name="T40" fmla="*/ 1 w 611"/>
                <a:gd name="T41" fmla="*/ 339 h 616"/>
                <a:gd name="T42" fmla="*/ 0 w 611"/>
                <a:gd name="T43" fmla="*/ 292 h 616"/>
                <a:gd name="T44" fmla="*/ 5 w 611"/>
                <a:gd name="T45" fmla="*/ 246 h 616"/>
                <a:gd name="T46" fmla="*/ 18 w 611"/>
                <a:gd name="T47" fmla="*/ 202 h 616"/>
                <a:gd name="T48" fmla="*/ 36 w 611"/>
                <a:gd name="T49" fmla="*/ 162 h 616"/>
                <a:gd name="T50" fmla="*/ 61 w 611"/>
                <a:gd name="T51" fmla="*/ 124 h 616"/>
                <a:gd name="T52" fmla="*/ 89 w 611"/>
                <a:gd name="T53" fmla="*/ 90 h 616"/>
                <a:gd name="T54" fmla="*/ 122 w 611"/>
                <a:gd name="T55" fmla="*/ 61 h 616"/>
                <a:gd name="T56" fmla="*/ 159 w 611"/>
                <a:gd name="T57" fmla="*/ 38 h 616"/>
                <a:gd name="T58" fmla="*/ 200 w 611"/>
                <a:gd name="T59" fmla="*/ 19 h 616"/>
                <a:gd name="T60" fmla="*/ 243 w 611"/>
                <a:gd name="T61" fmla="*/ 7 h 616"/>
                <a:gd name="T62" fmla="*/ 290 w 611"/>
                <a:gd name="T63" fmla="*/ 0 h 616"/>
                <a:gd name="T64" fmla="*/ 337 w 611"/>
                <a:gd name="T65" fmla="*/ 2 h 616"/>
                <a:gd name="T66" fmla="*/ 381 w 611"/>
                <a:gd name="T67" fmla="*/ 10 h 616"/>
                <a:gd name="T68" fmla="*/ 425 w 611"/>
                <a:gd name="T69" fmla="*/ 24 h 616"/>
                <a:gd name="T70" fmla="*/ 464 w 611"/>
                <a:gd name="T71" fmla="*/ 44 h 616"/>
                <a:gd name="T72" fmla="*/ 500 w 611"/>
                <a:gd name="T73" fmla="*/ 71 h 616"/>
                <a:gd name="T74" fmla="*/ 532 w 611"/>
                <a:gd name="T75" fmla="*/ 101 h 616"/>
                <a:gd name="T76" fmla="*/ 558 w 611"/>
                <a:gd name="T77" fmla="*/ 136 h 616"/>
                <a:gd name="T78" fmla="*/ 581 w 611"/>
                <a:gd name="T79" fmla="*/ 175 h 616"/>
                <a:gd name="T80" fmla="*/ 598 w 611"/>
                <a:gd name="T81" fmla="*/ 216 h 616"/>
                <a:gd name="T82" fmla="*/ 607 w 611"/>
                <a:gd name="T83" fmla="*/ 261 h 616"/>
                <a:gd name="T84" fmla="*/ 611 w 611"/>
                <a:gd name="T85" fmla="*/ 308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11" h="616">
                  <a:moveTo>
                    <a:pt x="611" y="308"/>
                  </a:moveTo>
                  <a:lnTo>
                    <a:pt x="610" y="324"/>
                  </a:lnTo>
                  <a:lnTo>
                    <a:pt x="609" y="339"/>
                  </a:lnTo>
                  <a:lnTo>
                    <a:pt x="607" y="355"/>
                  </a:lnTo>
                  <a:lnTo>
                    <a:pt x="605" y="370"/>
                  </a:lnTo>
                  <a:lnTo>
                    <a:pt x="601" y="385"/>
                  </a:lnTo>
                  <a:lnTo>
                    <a:pt x="598" y="399"/>
                  </a:lnTo>
                  <a:lnTo>
                    <a:pt x="592" y="414"/>
                  </a:lnTo>
                  <a:lnTo>
                    <a:pt x="587" y="428"/>
                  </a:lnTo>
                  <a:lnTo>
                    <a:pt x="581" y="442"/>
                  </a:lnTo>
                  <a:lnTo>
                    <a:pt x="574" y="455"/>
                  </a:lnTo>
                  <a:lnTo>
                    <a:pt x="567" y="468"/>
                  </a:lnTo>
                  <a:lnTo>
                    <a:pt x="558" y="480"/>
                  </a:lnTo>
                  <a:lnTo>
                    <a:pt x="550" y="492"/>
                  </a:lnTo>
                  <a:lnTo>
                    <a:pt x="541" y="504"/>
                  </a:lnTo>
                  <a:lnTo>
                    <a:pt x="532" y="515"/>
                  </a:lnTo>
                  <a:lnTo>
                    <a:pt x="521" y="525"/>
                  </a:lnTo>
                  <a:lnTo>
                    <a:pt x="511" y="536"/>
                  </a:lnTo>
                  <a:lnTo>
                    <a:pt x="500" y="546"/>
                  </a:lnTo>
                  <a:lnTo>
                    <a:pt x="488" y="555"/>
                  </a:lnTo>
                  <a:lnTo>
                    <a:pt x="477" y="564"/>
                  </a:lnTo>
                  <a:lnTo>
                    <a:pt x="464" y="571"/>
                  </a:lnTo>
                  <a:lnTo>
                    <a:pt x="451" y="579"/>
                  </a:lnTo>
                  <a:lnTo>
                    <a:pt x="437" y="585"/>
                  </a:lnTo>
                  <a:lnTo>
                    <a:pt x="425" y="591"/>
                  </a:lnTo>
                  <a:lnTo>
                    <a:pt x="411" y="597"/>
                  </a:lnTo>
                  <a:lnTo>
                    <a:pt x="396" y="602"/>
                  </a:lnTo>
                  <a:lnTo>
                    <a:pt x="381" y="606"/>
                  </a:lnTo>
                  <a:lnTo>
                    <a:pt x="367" y="610"/>
                  </a:lnTo>
                  <a:lnTo>
                    <a:pt x="351" y="613"/>
                  </a:lnTo>
                  <a:lnTo>
                    <a:pt x="337" y="614"/>
                  </a:lnTo>
                  <a:lnTo>
                    <a:pt x="321" y="615"/>
                  </a:lnTo>
                  <a:lnTo>
                    <a:pt x="306" y="616"/>
                  </a:lnTo>
                  <a:lnTo>
                    <a:pt x="290" y="615"/>
                  </a:lnTo>
                  <a:lnTo>
                    <a:pt x="274" y="614"/>
                  </a:lnTo>
                  <a:lnTo>
                    <a:pt x="259" y="613"/>
                  </a:lnTo>
                  <a:lnTo>
                    <a:pt x="243" y="610"/>
                  </a:lnTo>
                  <a:lnTo>
                    <a:pt x="229" y="606"/>
                  </a:lnTo>
                  <a:lnTo>
                    <a:pt x="214" y="602"/>
                  </a:lnTo>
                  <a:lnTo>
                    <a:pt x="200" y="597"/>
                  </a:lnTo>
                  <a:lnTo>
                    <a:pt x="186" y="591"/>
                  </a:lnTo>
                  <a:lnTo>
                    <a:pt x="173" y="585"/>
                  </a:lnTo>
                  <a:lnTo>
                    <a:pt x="159" y="579"/>
                  </a:lnTo>
                  <a:lnTo>
                    <a:pt x="147" y="571"/>
                  </a:lnTo>
                  <a:lnTo>
                    <a:pt x="134" y="564"/>
                  </a:lnTo>
                  <a:lnTo>
                    <a:pt x="122" y="555"/>
                  </a:lnTo>
                  <a:lnTo>
                    <a:pt x="110" y="546"/>
                  </a:lnTo>
                  <a:lnTo>
                    <a:pt x="100" y="536"/>
                  </a:lnTo>
                  <a:lnTo>
                    <a:pt x="89" y="525"/>
                  </a:lnTo>
                  <a:lnTo>
                    <a:pt x="79" y="515"/>
                  </a:lnTo>
                  <a:lnTo>
                    <a:pt x="69" y="504"/>
                  </a:lnTo>
                  <a:lnTo>
                    <a:pt x="61" y="492"/>
                  </a:lnTo>
                  <a:lnTo>
                    <a:pt x="52" y="480"/>
                  </a:lnTo>
                  <a:lnTo>
                    <a:pt x="44" y="468"/>
                  </a:lnTo>
                  <a:lnTo>
                    <a:pt x="36" y="455"/>
                  </a:lnTo>
                  <a:lnTo>
                    <a:pt x="30" y="442"/>
                  </a:lnTo>
                  <a:lnTo>
                    <a:pt x="23" y="428"/>
                  </a:lnTo>
                  <a:lnTo>
                    <a:pt x="18" y="414"/>
                  </a:lnTo>
                  <a:lnTo>
                    <a:pt x="13" y="399"/>
                  </a:lnTo>
                  <a:lnTo>
                    <a:pt x="10" y="385"/>
                  </a:lnTo>
                  <a:lnTo>
                    <a:pt x="5" y="370"/>
                  </a:lnTo>
                  <a:lnTo>
                    <a:pt x="3" y="355"/>
                  </a:lnTo>
                  <a:lnTo>
                    <a:pt x="1" y="339"/>
                  </a:lnTo>
                  <a:lnTo>
                    <a:pt x="0" y="324"/>
                  </a:lnTo>
                  <a:lnTo>
                    <a:pt x="0" y="308"/>
                  </a:lnTo>
                  <a:lnTo>
                    <a:pt x="0" y="292"/>
                  </a:lnTo>
                  <a:lnTo>
                    <a:pt x="1" y="276"/>
                  </a:lnTo>
                  <a:lnTo>
                    <a:pt x="3" y="261"/>
                  </a:lnTo>
                  <a:lnTo>
                    <a:pt x="5" y="246"/>
                  </a:lnTo>
                  <a:lnTo>
                    <a:pt x="10" y="231"/>
                  </a:lnTo>
                  <a:lnTo>
                    <a:pt x="13" y="216"/>
                  </a:lnTo>
                  <a:lnTo>
                    <a:pt x="18" y="202"/>
                  </a:lnTo>
                  <a:lnTo>
                    <a:pt x="23" y="189"/>
                  </a:lnTo>
                  <a:lnTo>
                    <a:pt x="30" y="175"/>
                  </a:lnTo>
                  <a:lnTo>
                    <a:pt x="36" y="162"/>
                  </a:lnTo>
                  <a:lnTo>
                    <a:pt x="44" y="149"/>
                  </a:lnTo>
                  <a:lnTo>
                    <a:pt x="52" y="136"/>
                  </a:lnTo>
                  <a:lnTo>
                    <a:pt x="61" y="124"/>
                  </a:lnTo>
                  <a:lnTo>
                    <a:pt x="69" y="113"/>
                  </a:lnTo>
                  <a:lnTo>
                    <a:pt x="79" y="101"/>
                  </a:lnTo>
                  <a:lnTo>
                    <a:pt x="89" y="90"/>
                  </a:lnTo>
                  <a:lnTo>
                    <a:pt x="100" y="81"/>
                  </a:lnTo>
                  <a:lnTo>
                    <a:pt x="110" y="71"/>
                  </a:lnTo>
                  <a:lnTo>
                    <a:pt x="122" y="61"/>
                  </a:lnTo>
                  <a:lnTo>
                    <a:pt x="134" y="53"/>
                  </a:lnTo>
                  <a:lnTo>
                    <a:pt x="147" y="44"/>
                  </a:lnTo>
                  <a:lnTo>
                    <a:pt x="159" y="38"/>
                  </a:lnTo>
                  <a:lnTo>
                    <a:pt x="173" y="30"/>
                  </a:lnTo>
                  <a:lnTo>
                    <a:pt x="186" y="24"/>
                  </a:lnTo>
                  <a:lnTo>
                    <a:pt x="200" y="19"/>
                  </a:lnTo>
                  <a:lnTo>
                    <a:pt x="214" y="14"/>
                  </a:lnTo>
                  <a:lnTo>
                    <a:pt x="229" y="10"/>
                  </a:lnTo>
                  <a:lnTo>
                    <a:pt x="243" y="7"/>
                  </a:lnTo>
                  <a:lnTo>
                    <a:pt x="259" y="4"/>
                  </a:lnTo>
                  <a:lnTo>
                    <a:pt x="274" y="2"/>
                  </a:lnTo>
                  <a:lnTo>
                    <a:pt x="290" y="0"/>
                  </a:lnTo>
                  <a:lnTo>
                    <a:pt x="306" y="0"/>
                  </a:lnTo>
                  <a:lnTo>
                    <a:pt x="321" y="0"/>
                  </a:lnTo>
                  <a:lnTo>
                    <a:pt x="337" y="2"/>
                  </a:lnTo>
                  <a:lnTo>
                    <a:pt x="351" y="4"/>
                  </a:lnTo>
                  <a:lnTo>
                    <a:pt x="367" y="7"/>
                  </a:lnTo>
                  <a:lnTo>
                    <a:pt x="381" y="10"/>
                  </a:lnTo>
                  <a:lnTo>
                    <a:pt x="396" y="14"/>
                  </a:lnTo>
                  <a:lnTo>
                    <a:pt x="411" y="19"/>
                  </a:lnTo>
                  <a:lnTo>
                    <a:pt x="425" y="24"/>
                  </a:lnTo>
                  <a:lnTo>
                    <a:pt x="437" y="30"/>
                  </a:lnTo>
                  <a:lnTo>
                    <a:pt x="451" y="38"/>
                  </a:lnTo>
                  <a:lnTo>
                    <a:pt x="464" y="44"/>
                  </a:lnTo>
                  <a:lnTo>
                    <a:pt x="477" y="53"/>
                  </a:lnTo>
                  <a:lnTo>
                    <a:pt x="488" y="61"/>
                  </a:lnTo>
                  <a:lnTo>
                    <a:pt x="500" y="71"/>
                  </a:lnTo>
                  <a:lnTo>
                    <a:pt x="511" y="81"/>
                  </a:lnTo>
                  <a:lnTo>
                    <a:pt x="521" y="90"/>
                  </a:lnTo>
                  <a:lnTo>
                    <a:pt x="532" y="101"/>
                  </a:lnTo>
                  <a:lnTo>
                    <a:pt x="541" y="113"/>
                  </a:lnTo>
                  <a:lnTo>
                    <a:pt x="550" y="124"/>
                  </a:lnTo>
                  <a:lnTo>
                    <a:pt x="558" y="136"/>
                  </a:lnTo>
                  <a:lnTo>
                    <a:pt x="567" y="149"/>
                  </a:lnTo>
                  <a:lnTo>
                    <a:pt x="574" y="162"/>
                  </a:lnTo>
                  <a:lnTo>
                    <a:pt x="581" y="175"/>
                  </a:lnTo>
                  <a:lnTo>
                    <a:pt x="587" y="189"/>
                  </a:lnTo>
                  <a:lnTo>
                    <a:pt x="592" y="202"/>
                  </a:lnTo>
                  <a:lnTo>
                    <a:pt x="598" y="216"/>
                  </a:lnTo>
                  <a:lnTo>
                    <a:pt x="601" y="231"/>
                  </a:lnTo>
                  <a:lnTo>
                    <a:pt x="605" y="246"/>
                  </a:lnTo>
                  <a:lnTo>
                    <a:pt x="607" y="261"/>
                  </a:lnTo>
                  <a:lnTo>
                    <a:pt x="609" y="276"/>
                  </a:lnTo>
                  <a:lnTo>
                    <a:pt x="610" y="292"/>
                  </a:lnTo>
                  <a:lnTo>
                    <a:pt x="611" y="3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9" name="Freeform 19"/>
            <p:cNvSpPr>
              <a:spLocks/>
            </p:cNvSpPr>
            <p:nvPr userDrawn="1"/>
          </p:nvSpPr>
          <p:spPr bwMode="auto">
            <a:xfrm>
              <a:off x="6407151" y="4949826"/>
              <a:ext cx="65088" cy="65088"/>
            </a:xfrm>
            <a:custGeom>
              <a:avLst/>
              <a:gdLst>
                <a:gd name="T0" fmla="*/ 609 w 611"/>
                <a:gd name="T1" fmla="*/ 339 h 615"/>
                <a:gd name="T2" fmla="*/ 601 w 611"/>
                <a:gd name="T3" fmla="*/ 384 h 615"/>
                <a:gd name="T4" fmla="*/ 587 w 611"/>
                <a:gd name="T5" fmla="*/ 427 h 615"/>
                <a:gd name="T6" fmla="*/ 567 w 611"/>
                <a:gd name="T7" fmla="*/ 467 h 615"/>
                <a:gd name="T8" fmla="*/ 541 w 611"/>
                <a:gd name="T9" fmla="*/ 503 h 615"/>
                <a:gd name="T10" fmla="*/ 511 w 611"/>
                <a:gd name="T11" fmla="*/ 535 h 615"/>
                <a:gd name="T12" fmla="*/ 477 w 611"/>
                <a:gd name="T13" fmla="*/ 563 h 615"/>
                <a:gd name="T14" fmla="*/ 437 w 611"/>
                <a:gd name="T15" fmla="*/ 585 h 615"/>
                <a:gd name="T16" fmla="*/ 396 w 611"/>
                <a:gd name="T17" fmla="*/ 601 h 615"/>
                <a:gd name="T18" fmla="*/ 351 w 611"/>
                <a:gd name="T19" fmla="*/ 612 h 615"/>
                <a:gd name="T20" fmla="*/ 306 w 611"/>
                <a:gd name="T21" fmla="*/ 615 h 615"/>
                <a:gd name="T22" fmla="*/ 259 w 611"/>
                <a:gd name="T23" fmla="*/ 612 h 615"/>
                <a:gd name="T24" fmla="*/ 214 w 611"/>
                <a:gd name="T25" fmla="*/ 601 h 615"/>
                <a:gd name="T26" fmla="*/ 173 w 611"/>
                <a:gd name="T27" fmla="*/ 585 h 615"/>
                <a:gd name="T28" fmla="*/ 134 w 611"/>
                <a:gd name="T29" fmla="*/ 563 h 615"/>
                <a:gd name="T30" fmla="*/ 100 w 611"/>
                <a:gd name="T31" fmla="*/ 535 h 615"/>
                <a:gd name="T32" fmla="*/ 69 w 611"/>
                <a:gd name="T33" fmla="*/ 503 h 615"/>
                <a:gd name="T34" fmla="*/ 44 w 611"/>
                <a:gd name="T35" fmla="*/ 467 h 615"/>
                <a:gd name="T36" fmla="*/ 23 w 611"/>
                <a:gd name="T37" fmla="*/ 427 h 615"/>
                <a:gd name="T38" fmla="*/ 10 w 611"/>
                <a:gd name="T39" fmla="*/ 384 h 615"/>
                <a:gd name="T40" fmla="*/ 1 w 611"/>
                <a:gd name="T41" fmla="*/ 339 h 615"/>
                <a:gd name="T42" fmla="*/ 0 w 611"/>
                <a:gd name="T43" fmla="*/ 291 h 615"/>
                <a:gd name="T44" fmla="*/ 5 w 611"/>
                <a:gd name="T45" fmla="*/ 246 h 615"/>
                <a:gd name="T46" fmla="*/ 18 w 611"/>
                <a:gd name="T47" fmla="*/ 202 h 615"/>
                <a:gd name="T48" fmla="*/ 36 w 611"/>
                <a:gd name="T49" fmla="*/ 161 h 615"/>
                <a:gd name="T50" fmla="*/ 61 w 611"/>
                <a:gd name="T51" fmla="*/ 124 h 615"/>
                <a:gd name="T52" fmla="*/ 89 w 611"/>
                <a:gd name="T53" fmla="*/ 90 h 615"/>
                <a:gd name="T54" fmla="*/ 122 w 611"/>
                <a:gd name="T55" fmla="*/ 61 h 615"/>
                <a:gd name="T56" fmla="*/ 159 w 611"/>
                <a:gd name="T57" fmla="*/ 37 h 615"/>
                <a:gd name="T58" fmla="*/ 200 w 611"/>
                <a:gd name="T59" fmla="*/ 18 h 615"/>
                <a:gd name="T60" fmla="*/ 243 w 611"/>
                <a:gd name="T61" fmla="*/ 6 h 615"/>
                <a:gd name="T62" fmla="*/ 290 w 611"/>
                <a:gd name="T63" fmla="*/ 0 h 615"/>
                <a:gd name="T64" fmla="*/ 337 w 611"/>
                <a:gd name="T65" fmla="*/ 1 h 615"/>
                <a:gd name="T66" fmla="*/ 381 w 611"/>
                <a:gd name="T67" fmla="*/ 9 h 615"/>
                <a:gd name="T68" fmla="*/ 425 w 611"/>
                <a:gd name="T69" fmla="*/ 24 h 615"/>
                <a:gd name="T70" fmla="*/ 464 w 611"/>
                <a:gd name="T71" fmla="*/ 45 h 615"/>
                <a:gd name="T72" fmla="*/ 500 w 611"/>
                <a:gd name="T73" fmla="*/ 70 h 615"/>
                <a:gd name="T74" fmla="*/ 532 w 611"/>
                <a:gd name="T75" fmla="*/ 100 h 615"/>
                <a:gd name="T76" fmla="*/ 558 w 611"/>
                <a:gd name="T77" fmla="*/ 135 h 615"/>
                <a:gd name="T78" fmla="*/ 581 w 611"/>
                <a:gd name="T79" fmla="*/ 174 h 615"/>
                <a:gd name="T80" fmla="*/ 598 w 611"/>
                <a:gd name="T81" fmla="*/ 216 h 615"/>
                <a:gd name="T82" fmla="*/ 607 w 611"/>
                <a:gd name="T83" fmla="*/ 261 h 615"/>
                <a:gd name="T84" fmla="*/ 611 w 611"/>
                <a:gd name="T85" fmla="*/ 308 h 6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11" h="615">
                  <a:moveTo>
                    <a:pt x="611" y="308"/>
                  </a:moveTo>
                  <a:lnTo>
                    <a:pt x="610" y="324"/>
                  </a:lnTo>
                  <a:lnTo>
                    <a:pt x="609" y="339"/>
                  </a:lnTo>
                  <a:lnTo>
                    <a:pt x="607" y="355"/>
                  </a:lnTo>
                  <a:lnTo>
                    <a:pt x="605" y="370"/>
                  </a:lnTo>
                  <a:lnTo>
                    <a:pt x="601" y="384"/>
                  </a:lnTo>
                  <a:lnTo>
                    <a:pt x="598" y="399"/>
                  </a:lnTo>
                  <a:lnTo>
                    <a:pt x="592" y="413"/>
                  </a:lnTo>
                  <a:lnTo>
                    <a:pt x="587" y="427"/>
                  </a:lnTo>
                  <a:lnTo>
                    <a:pt x="581" y="441"/>
                  </a:lnTo>
                  <a:lnTo>
                    <a:pt x="574" y="454"/>
                  </a:lnTo>
                  <a:lnTo>
                    <a:pt x="567" y="467"/>
                  </a:lnTo>
                  <a:lnTo>
                    <a:pt x="558" y="480"/>
                  </a:lnTo>
                  <a:lnTo>
                    <a:pt x="550" y="491"/>
                  </a:lnTo>
                  <a:lnTo>
                    <a:pt x="541" y="503"/>
                  </a:lnTo>
                  <a:lnTo>
                    <a:pt x="532" y="515"/>
                  </a:lnTo>
                  <a:lnTo>
                    <a:pt x="521" y="526"/>
                  </a:lnTo>
                  <a:lnTo>
                    <a:pt x="511" y="535"/>
                  </a:lnTo>
                  <a:lnTo>
                    <a:pt x="500" y="545"/>
                  </a:lnTo>
                  <a:lnTo>
                    <a:pt x="488" y="554"/>
                  </a:lnTo>
                  <a:lnTo>
                    <a:pt x="477" y="563"/>
                  </a:lnTo>
                  <a:lnTo>
                    <a:pt x="464" y="570"/>
                  </a:lnTo>
                  <a:lnTo>
                    <a:pt x="451" y="578"/>
                  </a:lnTo>
                  <a:lnTo>
                    <a:pt x="437" y="585"/>
                  </a:lnTo>
                  <a:lnTo>
                    <a:pt x="425" y="591"/>
                  </a:lnTo>
                  <a:lnTo>
                    <a:pt x="411" y="596"/>
                  </a:lnTo>
                  <a:lnTo>
                    <a:pt x="396" y="601"/>
                  </a:lnTo>
                  <a:lnTo>
                    <a:pt x="381" y="606"/>
                  </a:lnTo>
                  <a:lnTo>
                    <a:pt x="367" y="609"/>
                  </a:lnTo>
                  <a:lnTo>
                    <a:pt x="351" y="612"/>
                  </a:lnTo>
                  <a:lnTo>
                    <a:pt x="337" y="613"/>
                  </a:lnTo>
                  <a:lnTo>
                    <a:pt x="321" y="615"/>
                  </a:lnTo>
                  <a:lnTo>
                    <a:pt x="306" y="615"/>
                  </a:lnTo>
                  <a:lnTo>
                    <a:pt x="290" y="615"/>
                  </a:lnTo>
                  <a:lnTo>
                    <a:pt x="274" y="613"/>
                  </a:lnTo>
                  <a:lnTo>
                    <a:pt x="259" y="612"/>
                  </a:lnTo>
                  <a:lnTo>
                    <a:pt x="243" y="609"/>
                  </a:lnTo>
                  <a:lnTo>
                    <a:pt x="229" y="606"/>
                  </a:lnTo>
                  <a:lnTo>
                    <a:pt x="214" y="601"/>
                  </a:lnTo>
                  <a:lnTo>
                    <a:pt x="200" y="596"/>
                  </a:lnTo>
                  <a:lnTo>
                    <a:pt x="186" y="591"/>
                  </a:lnTo>
                  <a:lnTo>
                    <a:pt x="173" y="585"/>
                  </a:lnTo>
                  <a:lnTo>
                    <a:pt x="159" y="578"/>
                  </a:lnTo>
                  <a:lnTo>
                    <a:pt x="147" y="570"/>
                  </a:lnTo>
                  <a:lnTo>
                    <a:pt x="134" y="563"/>
                  </a:lnTo>
                  <a:lnTo>
                    <a:pt x="122" y="554"/>
                  </a:lnTo>
                  <a:lnTo>
                    <a:pt x="110" y="545"/>
                  </a:lnTo>
                  <a:lnTo>
                    <a:pt x="100" y="535"/>
                  </a:lnTo>
                  <a:lnTo>
                    <a:pt x="89" y="526"/>
                  </a:lnTo>
                  <a:lnTo>
                    <a:pt x="79" y="515"/>
                  </a:lnTo>
                  <a:lnTo>
                    <a:pt x="69" y="503"/>
                  </a:lnTo>
                  <a:lnTo>
                    <a:pt x="61" y="491"/>
                  </a:lnTo>
                  <a:lnTo>
                    <a:pt x="52" y="480"/>
                  </a:lnTo>
                  <a:lnTo>
                    <a:pt x="44" y="467"/>
                  </a:lnTo>
                  <a:lnTo>
                    <a:pt x="36" y="454"/>
                  </a:lnTo>
                  <a:lnTo>
                    <a:pt x="30" y="441"/>
                  </a:lnTo>
                  <a:lnTo>
                    <a:pt x="23" y="427"/>
                  </a:lnTo>
                  <a:lnTo>
                    <a:pt x="18" y="413"/>
                  </a:lnTo>
                  <a:lnTo>
                    <a:pt x="13" y="399"/>
                  </a:lnTo>
                  <a:lnTo>
                    <a:pt x="10" y="384"/>
                  </a:lnTo>
                  <a:lnTo>
                    <a:pt x="5" y="370"/>
                  </a:lnTo>
                  <a:lnTo>
                    <a:pt x="3" y="355"/>
                  </a:lnTo>
                  <a:lnTo>
                    <a:pt x="1" y="339"/>
                  </a:lnTo>
                  <a:lnTo>
                    <a:pt x="0" y="324"/>
                  </a:lnTo>
                  <a:lnTo>
                    <a:pt x="0" y="308"/>
                  </a:lnTo>
                  <a:lnTo>
                    <a:pt x="0" y="291"/>
                  </a:lnTo>
                  <a:lnTo>
                    <a:pt x="1" y="275"/>
                  </a:lnTo>
                  <a:lnTo>
                    <a:pt x="3" y="261"/>
                  </a:lnTo>
                  <a:lnTo>
                    <a:pt x="5" y="246"/>
                  </a:lnTo>
                  <a:lnTo>
                    <a:pt x="10" y="231"/>
                  </a:lnTo>
                  <a:lnTo>
                    <a:pt x="13" y="216"/>
                  </a:lnTo>
                  <a:lnTo>
                    <a:pt x="18" y="202"/>
                  </a:lnTo>
                  <a:lnTo>
                    <a:pt x="23" y="188"/>
                  </a:lnTo>
                  <a:lnTo>
                    <a:pt x="30" y="174"/>
                  </a:lnTo>
                  <a:lnTo>
                    <a:pt x="36" y="161"/>
                  </a:lnTo>
                  <a:lnTo>
                    <a:pt x="44" y="148"/>
                  </a:lnTo>
                  <a:lnTo>
                    <a:pt x="52" y="135"/>
                  </a:lnTo>
                  <a:lnTo>
                    <a:pt x="61" y="124"/>
                  </a:lnTo>
                  <a:lnTo>
                    <a:pt x="69" y="112"/>
                  </a:lnTo>
                  <a:lnTo>
                    <a:pt x="79" y="100"/>
                  </a:lnTo>
                  <a:lnTo>
                    <a:pt x="89" y="90"/>
                  </a:lnTo>
                  <a:lnTo>
                    <a:pt x="100" y="80"/>
                  </a:lnTo>
                  <a:lnTo>
                    <a:pt x="110" y="70"/>
                  </a:lnTo>
                  <a:lnTo>
                    <a:pt x="122" y="61"/>
                  </a:lnTo>
                  <a:lnTo>
                    <a:pt x="134" y="52"/>
                  </a:lnTo>
                  <a:lnTo>
                    <a:pt x="147" y="45"/>
                  </a:lnTo>
                  <a:lnTo>
                    <a:pt x="159" y="37"/>
                  </a:lnTo>
                  <a:lnTo>
                    <a:pt x="173" y="30"/>
                  </a:lnTo>
                  <a:lnTo>
                    <a:pt x="186" y="24"/>
                  </a:lnTo>
                  <a:lnTo>
                    <a:pt x="200" y="18"/>
                  </a:lnTo>
                  <a:lnTo>
                    <a:pt x="214" y="14"/>
                  </a:lnTo>
                  <a:lnTo>
                    <a:pt x="229" y="9"/>
                  </a:lnTo>
                  <a:lnTo>
                    <a:pt x="243" y="6"/>
                  </a:lnTo>
                  <a:lnTo>
                    <a:pt x="259" y="3"/>
                  </a:lnTo>
                  <a:lnTo>
                    <a:pt x="274" y="1"/>
                  </a:lnTo>
                  <a:lnTo>
                    <a:pt x="290" y="0"/>
                  </a:lnTo>
                  <a:lnTo>
                    <a:pt x="306" y="0"/>
                  </a:lnTo>
                  <a:lnTo>
                    <a:pt x="321" y="0"/>
                  </a:lnTo>
                  <a:lnTo>
                    <a:pt x="337" y="1"/>
                  </a:lnTo>
                  <a:lnTo>
                    <a:pt x="351" y="3"/>
                  </a:lnTo>
                  <a:lnTo>
                    <a:pt x="367" y="6"/>
                  </a:lnTo>
                  <a:lnTo>
                    <a:pt x="381" y="9"/>
                  </a:lnTo>
                  <a:lnTo>
                    <a:pt x="396" y="14"/>
                  </a:lnTo>
                  <a:lnTo>
                    <a:pt x="411" y="18"/>
                  </a:lnTo>
                  <a:lnTo>
                    <a:pt x="425" y="24"/>
                  </a:lnTo>
                  <a:lnTo>
                    <a:pt x="437" y="30"/>
                  </a:lnTo>
                  <a:lnTo>
                    <a:pt x="451" y="37"/>
                  </a:lnTo>
                  <a:lnTo>
                    <a:pt x="464" y="45"/>
                  </a:lnTo>
                  <a:lnTo>
                    <a:pt x="477" y="52"/>
                  </a:lnTo>
                  <a:lnTo>
                    <a:pt x="488" y="61"/>
                  </a:lnTo>
                  <a:lnTo>
                    <a:pt x="500" y="70"/>
                  </a:lnTo>
                  <a:lnTo>
                    <a:pt x="511" y="80"/>
                  </a:lnTo>
                  <a:lnTo>
                    <a:pt x="521" y="90"/>
                  </a:lnTo>
                  <a:lnTo>
                    <a:pt x="532" y="100"/>
                  </a:lnTo>
                  <a:lnTo>
                    <a:pt x="541" y="112"/>
                  </a:lnTo>
                  <a:lnTo>
                    <a:pt x="550" y="124"/>
                  </a:lnTo>
                  <a:lnTo>
                    <a:pt x="558" y="135"/>
                  </a:lnTo>
                  <a:lnTo>
                    <a:pt x="567" y="148"/>
                  </a:lnTo>
                  <a:lnTo>
                    <a:pt x="574" y="161"/>
                  </a:lnTo>
                  <a:lnTo>
                    <a:pt x="581" y="174"/>
                  </a:lnTo>
                  <a:lnTo>
                    <a:pt x="587" y="188"/>
                  </a:lnTo>
                  <a:lnTo>
                    <a:pt x="592" y="202"/>
                  </a:lnTo>
                  <a:lnTo>
                    <a:pt x="598" y="216"/>
                  </a:lnTo>
                  <a:lnTo>
                    <a:pt x="601" y="231"/>
                  </a:lnTo>
                  <a:lnTo>
                    <a:pt x="605" y="246"/>
                  </a:lnTo>
                  <a:lnTo>
                    <a:pt x="607" y="261"/>
                  </a:lnTo>
                  <a:lnTo>
                    <a:pt x="609" y="275"/>
                  </a:lnTo>
                  <a:lnTo>
                    <a:pt x="610" y="291"/>
                  </a:lnTo>
                  <a:lnTo>
                    <a:pt x="611" y="3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0" name="Freeform 20"/>
            <p:cNvSpPr>
              <a:spLocks/>
            </p:cNvSpPr>
            <p:nvPr userDrawn="1"/>
          </p:nvSpPr>
          <p:spPr bwMode="auto">
            <a:xfrm>
              <a:off x="6494463" y="5126038"/>
              <a:ext cx="65088" cy="65088"/>
            </a:xfrm>
            <a:custGeom>
              <a:avLst/>
              <a:gdLst>
                <a:gd name="T0" fmla="*/ 609 w 611"/>
                <a:gd name="T1" fmla="*/ 339 h 616"/>
                <a:gd name="T2" fmla="*/ 602 w 611"/>
                <a:gd name="T3" fmla="*/ 385 h 616"/>
                <a:gd name="T4" fmla="*/ 587 w 611"/>
                <a:gd name="T5" fmla="*/ 428 h 616"/>
                <a:gd name="T6" fmla="*/ 567 w 611"/>
                <a:gd name="T7" fmla="*/ 467 h 616"/>
                <a:gd name="T8" fmla="*/ 541 w 611"/>
                <a:gd name="T9" fmla="*/ 504 h 616"/>
                <a:gd name="T10" fmla="*/ 510 w 611"/>
                <a:gd name="T11" fmla="*/ 536 h 616"/>
                <a:gd name="T12" fmla="*/ 476 w 611"/>
                <a:gd name="T13" fmla="*/ 563 h 616"/>
                <a:gd name="T14" fmla="*/ 438 w 611"/>
                <a:gd name="T15" fmla="*/ 586 h 616"/>
                <a:gd name="T16" fmla="*/ 396 w 611"/>
                <a:gd name="T17" fmla="*/ 602 h 616"/>
                <a:gd name="T18" fmla="*/ 352 w 611"/>
                <a:gd name="T19" fmla="*/ 613 h 616"/>
                <a:gd name="T20" fmla="*/ 305 w 611"/>
                <a:gd name="T21" fmla="*/ 616 h 616"/>
                <a:gd name="T22" fmla="*/ 259 w 611"/>
                <a:gd name="T23" fmla="*/ 613 h 616"/>
                <a:gd name="T24" fmla="*/ 214 w 611"/>
                <a:gd name="T25" fmla="*/ 602 h 616"/>
                <a:gd name="T26" fmla="*/ 173 w 611"/>
                <a:gd name="T27" fmla="*/ 586 h 616"/>
                <a:gd name="T28" fmla="*/ 135 w 611"/>
                <a:gd name="T29" fmla="*/ 563 h 616"/>
                <a:gd name="T30" fmla="*/ 100 w 611"/>
                <a:gd name="T31" fmla="*/ 536 h 616"/>
                <a:gd name="T32" fmla="*/ 69 w 611"/>
                <a:gd name="T33" fmla="*/ 504 h 616"/>
                <a:gd name="T34" fmla="*/ 43 w 611"/>
                <a:gd name="T35" fmla="*/ 467 h 616"/>
                <a:gd name="T36" fmla="*/ 23 w 611"/>
                <a:gd name="T37" fmla="*/ 428 h 616"/>
                <a:gd name="T38" fmla="*/ 9 w 611"/>
                <a:gd name="T39" fmla="*/ 385 h 616"/>
                <a:gd name="T40" fmla="*/ 1 w 611"/>
                <a:gd name="T41" fmla="*/ 339 h 616"/>
                <a:gd name="T42" fmla="*/ 0 w 611"/>
                <a:gd name="T43" fmla="*/ 292 h 616"/>
                <a:gd name="T44" fmla="*/ 6 w 611"/>
                <a:gd name="T45" fmla="*/ 246 h 616"/>
                <a:gd name="T46" fmla="*/ 18 w 611"/>
                <a:gd name="T47" fmla="*/ 202 h 616"/>
                <a:gd name="T48" fmla="*/ 36 w 611"/>
                <a:gd name="T49" fmla="*/ 162 h 616"/>
                <a:gd name="T50" fmla="*/ 60 w 611"/>
                <a:gd name="T51" fmla="*/ 124 h 616"/>
                <a:gd name="T52" fmla="*/ 89 w 611"/>
                <a:gd name="T53" fmla="*/ 90 h 616"/>
                <a:gd name="T54" fmla="*/ 122 w 611"/>
                <a:gd name="T55" fmla="*/ 61 h 616"/>
                <a:gd name="T56" fmla="*/ 159 w 611"/>
                <a:gd name="T57" fmla="*/ 38 h 616"/>
                <a:gd name="T58" fmla="*/ 200 w 611"/>
                <a:gd name="T59" fmla="*/ 18 h 616"/>
                <a:gd name="T60" fmla="*/ 244 w 611"/>
                <a:gd name="T61" fmla="*/ 7 h 616"/>
                <a:gd name="T62" fmla="*/ 290 w 611"/>
                <a:gd name="T63" fmla="*/ 0 h 616"/>
                <a:gd name="T64" fmla="*/ 336 w 611"/>
                <a:gd name="T65" fmla="*/ 1 h 616"/>
                <a:gd name="T66" fmla="*/ 382 w 611"/>
                <a:gd name="T67" fmla="*/ 10 h 616"/>
                <a:gd name="T68" fmla="*/ 424 w 611"/>
                <a:gd name="T69" fmla="*/ 24 h 616"/>
                <a:gd name="T70" fmla="*/ 464 w 611"/>
                <a:gd name="T71" fmla="*/ 44 h 616"/>
                <a:gd name="T72" fmla="*/ 500 w 611"/>
                <a:gd name="T73" fmla="*/ 71 h 616"/>
                <a:gd name="T74" fmla="*/ 531 w 611"/>
                <a:gd name="T75" fmla="*/ 101 h 616"/>
                <a:gd name="T76" fmla="*/ 559 w 611"/>
                <a:gd name="T77" fmla="*/ 136 h 616"/>
                <a:gd name="T78" fmla="*/ 580 w 611"/>
                <a:gd name="T79" fmla="*/ 174 h 616"/>
                <a:gd name="T80" fmla="*/ 597 w 611"/>
                <a:gd name="T81" fmla="*/ 216 h 616"/>
                <a:gd name="T82" fmla="*/ 607 w 611"/>
                <a:gd name="T83" fmla="*/ 261 h 616"/>
                <a:gd name="T84" fmla="*/ 611 w 611"/>
                <a:gd name="T85" fmla="*/ 308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11" h="616">
                  <a:moveTo>
                    <a:pt x="611" y="308"/>
                  </a:moveTo>
                  <a:lnTo>
                    <a:pt x="610" y="324"/>
                  </a:lnTo>
                  <a:lnTo>
                    <a:pt x="609" y="339"/>
                  </a:lnTo>
                  <a:lnTo>
                    <a:pt x="607" y="355"/>
                  </a:lnTo>
                  <a:lnTo>
                    <a:pt x="605" y="370"/>
                  </a:lnTo>
                  <a:lnTo>
                    <a:pt x="602" y="385"/>
                  </a:lnTo>
                  <a:lnTo>
                    <a:pt x="597" y="400"/>
                  </a:lnTo>
                  <a:lnTo>
                    <a:pt x="592" y="414"/>
                  </a:lnTo>
                  <a:lnTo>
                    <a:pt x="587" y="428"/>
                  </a:lnTo>
                  <a:lnTo>
                    <a:pt x="580" y="442"/>
                  </a:lnTo>
                  <a:lnTo>
                    <a:pt x="574" y="454"/>
                  </a:lnTo>
                  <a:lnTo>
                    <a:pt x="567" y="467"/>
                  </a:lnTo>
                  <a:lnTo>
                    <a:pt x="559" y="480"/>
                  </a:lnTo>
                  <a:lnTo>
                    <a:pt x="551" y="492"/>
                  </a:lnTo>
                  <a:lnTo>
                    <a:pt x="541" y="504"/>
                  </a:lnTo>
                  <a:lnTo>
                    <a:pt x="531" y="515"/>
                  </a:lnTo>
                  <a:lnTo>
                    <a:pt x="521" y="526"/>
                  </a:lnTo>
                  <a:lnTo>
                    <a:pt x="510" y="536"/>
                  </a:lnTo>
                  <a:lnTo>
                    <a:pt x="500" y="545"/>
                  </a:lnTo>
                  <a:lnTo>
                    <a:pt x="488" y="555"/>
                  </a:lnTo>
                  <a:lnTo>
                    <a:pt x="476" y="563"/>
                  </a:lnTo>
                  <a:lnTo>
                    <a:pt x="464" y="571"/>
                  </a:lnTo>
                  <a:lnTo>
                    <a:pt x="451" y="578"/>
                  </a:lnTo>
                  <a:lnTo>
                    <a:pt x="438" y="586"/>
                  </a:lnTo>
                  <a:lnTo>
                    <a:pt x="424" y="591"/>
                  </a:lnTo>
                  <a:lnTo>
                    <a:pt x="411" y="598"/>
                  </a:lnTo>
                  <a:lnTo>
                    <a:pt x="396" y="602"/>
                  </a:lnTo>
                  <a:lnTo>
                    <a:pt x="382" y="606"/>
                  </a:lnTo>
                  <a:lnTo>
                    <a:pt x="367" y="609"/>
                  </a:lnTo>
                  <a:lnTo>
                    <a:pt x="352" y="613"/>
                  </a:lnTo>
                  <a:lnTo>
                    <a:pt x="336" y="614"/>
                  </a:lnTo>
                  <a:lnTo>
                    <a:pt x="321" y="616"/>
                  </a:lnTo>
                  <a:lnTo>
                    <a:pt x="305" y="616"/>
                  </a:lnTo>
                  <a:lnTo>
                    <a:pt x="290" y="616"/>
                  </a:lnTo>
                  <a:lnTo>
                    <a:pt x="274" y="614"/>
                  </a:lnTo>
                  <a:lnTo>
                    <a:pt x="259" y="613"/>
                  </a:lnTo>
                  <a:lnTo>
                    <a:pt x="244" y="609"/>
                  </a:lnTo>
                  <a:lnTo>
                    <a:pt x="229" y="606"/>
                  </a:lnTo>
                  <a:lnTo>
                    <a:pt x="214" y="602"/>
                  </a:lnTo>
                  <a:lnTo>
                    <a:pt x="200" y="598"/>
                  </a:lnTo>
                  <a:lnTo>
                    <a:pt x="187" y="591"/>
                  </a:lnTo>
                  <a:lnTo>
                    <a:pt x="173" y="586"/>
                  </a:lnTo>
                  <a:lnTo>
                    <a:pt x="159" y="578"/>
                  </a:lnTo>
                  <a:lnTo>
                    <a:pt x="146" y="571"/>
                  </a:lnTo>
                  <a:lnTo>
                    <a:pt x="135" y="563"/>
                  </a:lnTo>
                  <a:lnTo>
                    <a:pt x="122" y="555"/>
                  </a:lnTo>
                  <a:lnTo>
                    <a:pt x="111" y="545"/>
                  </a:lnTo>
                  <a:lnTo>
                    <a:pt x="100" y="536"/>
                  </a:lnTo>
                  <a:lnTo>
                    <a:pt x="89" y="526"/>
                  </a:lnTo>
                  <a:lnTo>
                    <a:pt x="79" y="515"/>
                  </a:lnTo>
                  <a:lnTo>
                    <a:pt x="69" y="504"/>
                  </a:lnTo>
                  <a:lnTo>
                    <a:pt x="60" y="492"/>
                  </a:lnTo>
                  <a:lnTo>
                    <a:pt x="52" y="480"/>
                  </a:lnTo>
                  <a:lnTo>
                    <a:pt x="43" y="467"/>
                  </a:lnTo>
                  <a:lnTo>
                    <a:pt x="36" y="454"/>
                  </a:lnTo>
                  <a:lnTo>
                    <a:pt x="30" y="442"/>
                  </a:lnTo>
                  <a:lnTo>
                    <a:pt x="23" y="428"/>
                  </a:lnTo>
                  <a:lnTo>
                    <a:pt x="18" y="414"/>
                  </a:lnTo>
                  <a:lnTo>
                    <a:pt x="14" y="400"/>
                  </a:lnTo>
                  <a:lnTo>
                    <a:pt x="9" y="385"/>
                  </a:lnTo>
                  <a:lnTo>
                    <a:pt x="6" y="370"/>
                  </a:lnTo>
                  <a:lnTo>
                    <a:pt x="3" y="355"/>
                  </a:lnTo>
                  <a:lnTo>
                    <a:pt x="1" y="339"/>
                  </a:lnTo>
                  <a:lnTo>
                    <a:pt x="0" y="324"/>
                  </a:lnTo>
                  <a:lnTo>
                    <a:pt x="0" y="308"/>
                  </a:lnTo>
                  <a:lnTo>
                    <a:pt x="0" y="292"/>
                  </a:lnTo>
                  <a:lnTo>
                    <a:pt x="1" y="277"/>
                  </a:lnTo>
                  <a:lnTo>
                    <a:pt x="3" y="261"/>
                  </a:lnTo>
                  <a:lnTo>
                    <a:pt x="6" y="246"/>
                  </a:lnTo>
                  <a:lnTo>
                    <a:pt x="9" y="231"/>
                  </a:lnTo>
                  <a:lnTo>
                    <a:pt x="14" y="216"/>
                  </a:lnTo>
                  <a:lnTo>
                    <a:pt x="18" y="202"/>
                  </a:lnTo>
                  <a:lnTo>
                    <a:pt x="23" y="188"/>
                  </a:lnTo>
                  <a:lnTo>
                    <a:pt x="30" y="174"/>
                  </a:lnTo>
                  <a:lnTo>
                    <a:pt x="36" y="162"/>
                  </a:lnTo>
                  <a:lnTo>
                    <a:pt x="43" y="149"/>
                  </a:lnTo>
                  <a:lnTo>
                    <a:pt x="52" y="136"/>
                  </a:lnTo>
                  <a:lnTo>
                    <a:pt x="60" y="124"/>
                  </a:lnTo>
                  <a:lnTo>
                    <a:pt x="69" y="112"/>
                  </a:lnTo>
                  <a:lnTo>
                    <a:pt x="79" y="101"/>
                  </a:lnTo>
                  <a:lnTo>
                    <a:pt x="89" y="90"/>
                  </a:lnTo>
                  <a:lnTo>
                    <a:pt x="100" y="80"/>
                  </a:lnTo>
                  <a:lnTo>
                    <a:pt x="111" y="71"/>
                  </a:lnTo>
                  <a:lnTo>
                    <a:pt x="122" y="61"/>
                  </a:lnTo>
                  <a:lnTo>
                    <a:pt x="135" y="53"/>
                  </a:lnTo>
                  <a:lnTo>
                    <a:pt x="146" y="44"/>
                  </a:lnTo>
                  <a:lnTo>
                    <a:pt x="159" y="38"/>
                  </a:lnTo>
                  <a:lnTo>
                    <a:pt x="173" y="30"/>
                  </a:lnTo>
                  <a:lnTo>
                    <a:pt x="187" y="24"/>
                  </a:lnTo>
                  <a:lnTo>
                    <a:pt x="200" y="18"/>
                  </a:lnTo>
                  <a:lnTo>
                    <a:pt x="214" y="14"/>
                  </a:lnTo>
                  <a:lnTo>
                    <a:pt x="229" y="10"/>
                  </a:lnTo>
                  <a:lnTo>
                    <a:pt x="244" y="7"/>
                  </a:lnTo>
                  <a:lnTo>
                    <a:pt x="259" y="3"/>
                  </a:lnTo>
                  <a:lnTo>
                    <a:pt x="274" y="1"/>
                  </a:lnTo>
                  <a:lnTo>
                    <a:pt x="290" y="0"/>
                  </a:lnTo>
                  <a:lnTo>
                    <a:pt x="305" y="0"/>
                  </a:lnTo>
                  <a:lnTo>
                    <a:pt x="321" y="0"/>
                  </a:lnTo>
                  <a:lnTo>
                    <a:pt x="336" y="1"/>
                  </a:lnTo>
                  <a:lnTo>
                    <a:pt x="352" y="3"/>
                  </a:lnTo>
                  <a:lnTo>
                    <a:pt x="367" y="7"/>
                  </a:lnTo>
                  <a:lnTo>
                    <a:pt x="382" y="10"/>
                  </a:lnTo>
                  <a:lnTo>
                    <a:pt x="396" y="14"/>
                  </a:lnTo>
                  <a:lnTo>
                    <a:pt x="411" y="18"/>
                  </a:lnTo>
                  <a:lnTo>
                    <a:pt x="424" y="24"/>
                  </a:lnTo>
                  <a:lnTo>
                    <a:pt x="438" y="30"/>
                  </a:lnTo>
                  <a:lnTo>
                    <a:pt x="451" y="38"/>
                  </a:lnTo>
                  <a:lnTo>
                    <a:pt x="464" y="44"/>
                  </a:lnTo>
                  <a:lnTo>
                    <a:pt x="476" y="53"/>
                  </a:lnTo>
                  <a:lnTo>
                    <a:pt x="488" y="61"/>
                  </a:lnTo>
                  <a:lnTo>
                    <a:pt x="500" y="71"/>
                  </a:lnTo>
                  <a:lnTo>
                    <a:pt x="510" y="80"/>
                  </a:lnTo>
                  <a:lnTo>
                    <a:pt x="521" y="90"/>
                  </a:lnTo>
                  <a:lnTo>
                    <a:pt x="531" y="101"/>
                  </a:lnTo>
                  <a:lnTo>
                    <a:pt x="541" y="112"/>
                  </a:lnTo>
                  <a:lnTo>
                    <a:pt x="551" y="124"/>
                  </a:lnTo>
                  <a:lnTo>
                    <a:pt x="559" y="136"/>
                  </a:lnTo>
                  <a:lnTo>
                    <a:pt x="567" y="149"/>
                  </a:lnTo>
                  <a:lnTo>
                    <a:pt x="574" y="162"/>
                  </a:lnTo>
                  <a:lnTo>
                    <a:pt x="580" y="174"/>
                  </a:lnTo>
                  <a:lnTo>
                    <a:pt x="587" y="188"/>
                  </a:lnTo>
                  <a:lnTo>
                    <a:pt x="592" y="202"/>
                  </a:lnTo>
                  <a:lnTo>
                    <a:pt x="597" y="216"/>
                  </a:lnTo>
                  <a:lnTo>
                    <a:pt x="602" y="231"/>
                  </a:lnTo>
                  <a:lnTo>
                    <a:pt x="605" y="246"/>
                  </a:lnTo>
                  <a:lnTo>
                    <a:pt x="607" y="261"/>
                  </a:lnTo>
                  <a:lnTo>
                    <a:pt x="609" y="277"/>
                  </a:lnTo>
                  <a:lnTo>
                    <a:pt x="610" y="292"/>
                  </a:lnTo>
                  <a:lnTo>
                    <a:pt x="611" y="3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1" name="Freeform 21"/>
            <p:cNvSpPr>
              <a:spLocks/>
            </p:cNvSpPr>
            <p:nvPr userDrawn="1"/>
          </p:nvSpPr>
          <p:spPr bwMode="auto">
            <a:xfrm>
              <a:off x="6494463" y="5037138"/>
              <a:ext cx="65088" cy="65088"/>
            </a:xfrm>
            <a:custGeom>
              <a:avLst/>
              <a:gdLst>
                <a:gd name="T0" fmla="*/ 609 w 611"/>
                <a:gd name="T1" fmla="*/ 339 h 616"/>
                <a:gd name="T2" fmla="*/ 602 w 611"/>
                <a:gd name="T3" fmla="*/ 385 h 616"/>
                <a:gd name="T4" fmla="*/ 587 w 611"/>
                <a:gd name="T5" fmla="*/ 428 h 616"/>
                <a:gd name="T6" fmla="*/ 567 w 611"/>
                <a:gd name="T7" fmla="*/ 468 h 616"/>
                <a:gd name="T8" fmla="*/ 541 w 611"/>
                <a:gd name="T9" fmla="*/ 504 h 616"/>
                <a:gd name="T10" fmla="*/ 510 w 611"/>
                <a:gd name="T11" fmla="*/ 536 h 616"/>
                <a:gd name="T12" fmla="*/ 476 w 611"/>
                <a:gd name="T13" fmla="*/ 564 h 616"/>
                <a:gd name="T14" fmla="*/ 438 w 611"/>
                <a:gd name="T15" fmla="*/ 585 h 616"/>
                <a:gd name="T16" fmla="*/ 396 w 611"/>
                <a:gd name="T17" fmla="*/ 602 h 616"/>
                <a:gd name="T18" fmla="*/ 352 w 611"/>
                <a:gd name="T19" fmla="*/ 613 h 616"/>
                <a:gd name="T20" fmla="*/ 305 w 611"/>
                <a:gd name="T21" fmla="*/ 616 h 616"/>
                <a:gd name="T22" fmla="*/ 259 w 611"/>
                <a:gd name="T23" fmla="*/ 613 h 616"/>
                <a:gd name="T24" fmla="*/ 214 w 611"/>
                <a:gd name="T25" fmla="*/ 602 h 616"/>
                <a:gd name="T26" fmla="*/ 173 w 611"/>
                <a:gd name="T27" fmla="*/ 585 h 616"/>
                <a:gd name="T28" fmla="*/ 135 w 611"/>
                <a:gd name="T29" fmla="*/ 564 h 616"/>
                <a:gd name="T30" fmla="*/ 100 w 611"/>
                <a:gd name="T31" fmla="*/ 536 h 616"/>
                <a:gd name="T32" fmla="*/ 69 w 611"/>
                <a:gd name="T33" fmla="*/ 504 h 616"/>
                <a:gd name="T34" fmla="*/ 43 w 611"/>
                <a:gd name="T35" fmla="*/ 468 h 616"/>
                <a:gd name="T36" fmla="*/ 23 w 611"/>
                <a:gd name="T37" fmla="*/ 428 h 616"/>
                <a:gd name="T38" fmla="*/ 9 w 611"/>
                <a:gd name="T39" fmla="*/ 385 h 616"/>
                <a:gd name="T40" fmla="*/ 1 w 611"/>
                <a:gd name="T41" fmla="*/ 339 h 616"/>
                <a:gd name="T42" fmla="*/ 0 w 611"/>
                <a:gd name="T43" fmla="*/ 292 h 616"/>
                <a:gd name="T44" fmla="*/ 6 w 611"/>
                <a:gd name="T45" fmla="*/ 246 h 616"/>
                <a:gd name="T46" fmla="*/ 18 w 611"/>
                <a:gd name="T47" fmla="*/ 202 h 616"/>
                <a:gd name="T48" fmla="*/ 36 w 611"/>
                <a:gd name="T49" fmla="*/ 161 h 616"/>
                <a:gd name="T50" fmla="*/ 60 w 611"/>
                <a:gd name="T51" fmla="*/ 123 h 616"/>
                <a:gd name="T52" fmla="*/ 89 w 611"/>
                <a:gd name="T53" fmla="*/ 90 h 616"/>
                <a:gd name="T54" fmla="*/ 122 w 611"/>
                <a:gd name="T55" fmla="*/ 61 h 616"/>
                <a:gd name="T56" fmla="*/ 159 w 611"/>
                <a:gd name="T57" fmla="*/ 37 h 616"/>
                <a:gd name="T58" fmla="*/ 200 w 611"/>
                <a:gd name="T59" fmla="*/ 19 h 616"/>
                <a:gd name="T60" fmla="*/ 244 w 611"/>
                <a:gd name="T61" fmla="*/ 6 h 616"/>
                <a:gd name="T62" fmla="*/ 290 w 611"/>
                <a:gd name="T63" fmla="*/ 0 h 616"/>
                <a:gd name="T64" fmla="*/ 336 w 611"/>
                <a:gd name="T65" fmla="*/ 2 h 616"/>
                <a:gd name="T66" fmla="*/ 382 w 611"/>
                <a:gd name="T67" fmla="*/ 10 h 616"/>
                <a:gd name="T68" fmla="*/ 424 w 611"/>
                <a:gd name="T69" fmla="*/ 24 h 616"/>
                <a:gd name="T70" fmla="*/ 464 w 611"/>
                <a:gd name="T71" fmla="*/ 44 h 616"/>
                <a:gd name="T72" fmla="*/ 500 w 611"/>
                <a:gd name="T73" fmla="*/ 70 h 616"/>
                <a:gd name="T74" fmla="*/ 531 w 611"/>
                <a:gd name="T75" fmla="*/ 101 h 616"/>
                <a:gd name="T76" fmla="*/ 559 w 611"/>
                <a:gd name="T77" fmla="*/ 136 h 616"/>
                <a:gd name="T78" fmla="*/ 580 w 611"/>
                <a:gd name="T79" fmla="*/ 175 h 616"/>
                <a:gd name="T80" fmla="*/ 597 w 611"/>
                <a:gd name="T81" fmla="*/ 216 h 616"/>
                <a:gd name="T82" fmla="*/ 607 w 611"/>
                <a:gd name="T83" fmla="*/ 261 h 616"/>
                <a:gd name="T84" fmla="*/ 611 w 611"/>
                <a:gd name="T85" fmla="*/ 308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11" h="616">
                  <a:moveTo>
                    <a:pt x="611" y="308"/>
                  </a:moveTo>
                  <a:lnTo>
                    <a:pt x="610" y="324"/>
                  </a:lnTo>
                  <a:lnTo>
                    <a:pt x="609" y="339"/>
                  </a:lnTo>
                  <a:lnTo>
                    <a:pt x="607" y="355"/>
                  </a:lnTo>
                  <a:lnTo>
                    <a:pt x="605" y="370"/>
                  </a:lnTo>
                  <a:lnTo>
                    <a:pt x="602" y="385"/>
                  </a:lnTo>
                  <a:lnTo>
                    <a:pt x="597" y="400"/>
                  </a:lnTo>
                  <a:lnTo>
                    <a:pt x="592" y="414"/>
                  </a:lnTo>
                  <a:lnTo>
                    <a:pt x="587" y="428"/>
                  </a:lnTo>
                  <a:lnTo>
                    <a:pt x="580" y="442"/>
                  </a:lnTo>
                  <a:lnTo>
                    <a:pt x="574" y="455"/>
                  </a:lnTo>
                  <a:lnTo>
                    <a:pt x="567" y="468"/>
                  </a:lnTo>
                  <a:lnTo>
                    <a:pt x="559" y="480"/>
                  </a:lnTo>
                  <a:lnTo>
                    <a:pt x="551" y="492"/>
                  </a:lnTo>
                  <a:lnTo>
                    <a:pt x="541" y="504"/>
                  </a:lnTo>
                  <a:lnTo>
                    <a:pt x="531" y="516"/>
                  </a:lnTo>
                  <a:lnTo>
                    <a:pt x="521" y="525"/>
                  </a:lnTo>
                  <a:lnTo>
                    <a:pt x="510" y="536"/>
                  </a:lnTo>
                  <a:lnTo>
                    <a:pt x="500" y="546"/>
                  </a:lnTo>
                  <a:lnTo>
                    <a:pt x="488" y="555"/>
                  </a:lnTo>
                  <a:lnTo>
                    <a:pt x="476" y="564"/>
                  </a:lnTo>
                  <a:lnTo>
                    <a:pt x="464" y="571"/>
                  </a:lnTo>
                  <a:lnTo>
                    <a:pt x="451" y="579"/>
                  </a:lnTo>
                  <a:lnTo>
                    <a:pt x="438" y="585"/>
                  </a:lnTo>
                  <a:lnTo>
                    <a:pt x="424" y="591"/>
                  </a:lnTo>
                  <a:lnTo>
                    <a:pt x="411" y="597"/>
                  </a:lnTo>
                  <a:lnTo>
                    <a:pt x="396" y="602"/>
                  </a:lnTo>
                  <a:lnTo>
                    <a:pt x="382" y="606"/>
                  </a:lnTo>
                  <a:lnTo>
                    <a:pt x="367" y="610"/>
                  </a:lnTo>
                  <a:lnTo>
                    <a:pt x="352" y="613"/>
                  </a:lnTo>
                  <a:lnTo>
                    <a:pt x="336" y="614"/>
                  </a:lnTo>
                  <a:lnTo>
                    <a:pt x="321" y="615"/>
                  </a:lnTo>
                  <a:lnTo>
                    <a:pt x="305" y="616"/>
                  </a:lnTo>
                  <a:lnTo>
                    <a:pt x="290" y="615"/>
                  </a:lnTo>
                  <a:lnTo>
                    <a:pt x="274" y="614"/>
                  </a:lnTo>
                  <a:lnTo>
                    <a:pt x="259" y="613"/>
                  </a:lnTo>
                  <a:lnTo>
                    <a:pt x="244" y="610"/>
                  </a:lnTo>
                  <a:lnTo>
                    <a:pt x="229" y="606"/>
                  </a:lnTo>
                  <a:lnTo>
                    <a:pt x="214" y="602"/>
                  </a:lnTo>
                  <a:lnTo>
                    <a:pt x="200" y="597"/>
                  </a:lnTo>
                  <a:lnTo>
                    <a:pt x="187" y="591"/>
                  </a:lnTo>
                  <a:lnTo>
                    <a:pt x="173" y="585"/>
                  </a:lnTo>
                  <a:lnTo>
                    <a:pt x="159" y="579"/>
                  </a:lnTo>
                  <a:lnTo>
                    <a:pt x="146" y="571"/>
                  </a:lnTo>
                  <a:lnTo>
                    <a:pt x="135" y="564"/>
                  </a:lnTo>
                  <a:lnTo>
                    <a:pt x="122" y="555"/>
                  </a:lnTo>
                  <a:lnTo>
                    <a:pt x="111" y="546"/>
                  </a:lnTo>
                  <a:lnTo>
                    <a:pt x="100" y="536"/>
                  </a:lnTo>
                  <a:lnTo>
                    <a:pt x="89" y="525"/>
                  </a:lnTo>
                  <a:lnTo>
                    <a:pt x="79" y="516"/>
                  </a:lnTo>
                  <a:lnTo>
                    <a:pt x="69" y="504"/>
                  </a:lnTo>
                  <a:lnTo>
                    <a:pt x="60" y="492"/>
                  </a:lnTo>
                  <a:lnTo>
                    <a:pt x="52" y="480"/>
                  </a:lnTo>
                  <a:lnTo>
                    <a:pt x="43" y="468"/>
                  </a:lnTo>
                  <a:lnTo>
                    <a:pt x="36" y="455"/>
                  </a:lnTo>
                  <a:lnTo>
                    <a:pt x="30" y="442"/>
                  </a:lnTo>
                  <a:lnTo>
                    <a:pt x="23" y="428"/>
                  </a:lnTo>
                  <a:lnTo>
                    <a:pt x="18" y="414"/>
                  </a:lnTo>
                  <a:lnTo>
                    <a:pt x="14" y="400"/>
                  </a:lnTo>
                  <a:lnTo>
                    <a:pt x="9" y="385"/>
                  </a:lnTo>
                  <a:lnTo>
                    <a:pt x="6" y="370"/>
                  </a:lnTo>
                  <a:lnTo>
                    <a:pt x="3" y="355"/>
                  </a:lnTo>
                  <a:lnTo>
                    <a:pt x="1" y="339"/>
                  </a:lnTo>
                  <a:lnTo>
                    <a:pt x="0" y="324"/>
                  </a:lnTo>
                  <a:lnTo>
                    <a:pt x="0" y="308"/>
                  </a:lnTo>
                  <a:lnTo>
                    <a:pt x="0" y="292"/>
                  </a:lnTo>
                  <a:lnTo>
                    <a:pt x="1" y="276"/>
                  </a:lnTo>
                  <a:lnTo>
                    <a:pt x="3" y="261"/>
                  </a:lnTo>
                  <a:lnTo>
                    <a:pt x="6" y="246"/>
                  </a:lnTo>
                  <a:lnTo>
                    <a:pt x="9" y="231"/>
                  </a:lnTo>
                  <a:lnTo>
                    <a:pt x="14" y="216"/>
                  </a:lnTo>
                  <a:lnTo>
                    <a:pt x="18" y="202"/>
                  </a:lnTo>
                  <a:lnTo>
                    <a:pt x="23" y="189"/>
                  </a:lnTo>
                  <a:lnTo>
                    <a:pt x="30" y="175"/>
                  </a:lnTo>
                  <a:lnTo>
                    <a:pt x="36" y="161"/>
                  </a:lnTo>
                  <a:lnTo>
                    <a:pt x="43" y="148"/>
                  </a:lnTo>
                  <a:lnTo>
                    <a:pt x="52" y="136"/>
                  </a:lnTo>
                  <a:lnTo>
                    <a:pt x="60" y="123"/>
                  </a:lnTo>
                  <a:lnTo>
                    <a:pt x="69" y="113"/>
                  </a:lnTo>
                  <a:lnTo>
                    <a:pt x="79" y="101"/>
                  </a:lnTo>
                  <a:lnTo>
                    <a:pt x="89" y="90"/>
                  </a:lnTo>
                  <a:lnTo>
                    <a:pt x="100" y="80"/>
                  </a:lnTo>
                  <a:lnTo>
                    <a:pt x="111" y="70"/>
                  </a:lnTo>
                  <a:lnTo>
                    <a:pt x="122" y="61"/>
                  </a:lnTo>
                  <a:lnTo>
                    <a:pt x="135" y="53"/>
                  </a:lnTo>
                  <a:lnTo>
                    <a:pt x="146" y="44"/>
                  </a:lnTo>
                  <a:lnTo>
                    <a:pt x="159" y="37"/>
                  </a:lnTo>
                  <a:lnTo>
                    <a:pt x="173" y="30"/>
                  </a:lnTo>
                  <a:lnTo>
                    <a:pt x="187" y="24"/>
                  </a:lnTo>
                  <a:lnTo>
                    <a:pt x="200" y="19"/>
                  </a:lnTo>
                  <a:lnTo>
                    <a:pt x="214" y="14"/>
                  </a:lnTo>
                  <a:lnTo>
                    <a:pt x="229" y="10"/>
                  </a:lnTo>
                  <a:lnTo>
                    <a:pt x="244" y="6"/>
                  </a:lnTo>
                  <a:lnTo>
                    <a:pt x="259" y="4"/>
                  </a:lnTo>
                  <a:lnTo>
                    <a:pt x="274" y="2"/>
                  </a:lnTo>
                  <a:lnTo>
                    <a:pt x="290" y="0"/>
                  </a:lnTo>
                  <a:lnTo>
                    <a:pt x="305" y="0"/>
                  </a:lnTo>
                  <a:lnTo>
                    <a:pt x="321" y="0"/>
                  </a:lnTo>
                  <a:lnTo>
                    <a:pt x="336" y="2"/>
                  </a:lnTo>
                  <a:lnTo>
                    <a:pt x="352" y="4"/>
                  </a:lnTo>
                  <a:lnTo>
                    <a:pt x="367" y="6"/>
                  </a:lnTo>
                  <a:lnTo>
                    <a:pt x="382" y="10"/>
                  </a:lnTo>
                  <a:lnTo>
                    <a:pt x="396" y="14"/>
                  </a:lnTo>
                  <a:lnTo>
                    <a:pt x="411" y="19"/>
                  </a:lnTo>
                  <a:lnTo>
                    <a:pt x="424" y="24"/>
                  </a:lnTo>
                  <a:lnTo>
                    <a:pt x="438" y="30"/>
                  </a:lnTo>
                  <a:lnTo>
                    <a:pt x="451" y="37"/>
                  </a:lnTo>
                  <a:lnTo>
                    <a:pt x="464" y="44"/>
                  </a:lnTo>
                  <a:lnTo>
                    <a:pt x="476" y="53"/>
                  </a:lnTo>
                  <a:lnTo>
                    <a:pt x="488" y="61"/>
                  </a:lnTo>
                  <a:lnTo>
                    <a:pt x="500" y="70"/>
                  </a:lnTo>
                  <a:lnTo>
                    <a:pt x="510" y="80"/>
                  </a:lnTo>
                  <a:lnTo>
                    <a:pt x="521" y="90"/>
                  </a:lnTo>
                  <a:lnTo>
                    <a:pt x="531" y="101"/>
                  </a:lnTo>
                  <a:lnTo>
                    <a:pt x="541" y="113"/>
                  </a:lnTo>
                  <a:lnTo>
                    <a:pt x="551" y="123"/>
                  </a:lnTo>
                  <a:lnTo>
                    <a:pt x="559" y="136"/>
                  </a:lnTo>
                  <a:lnTo>
                    <a:pt x="567" y="148"/>
                  </a:lnTo>
                  <a:lnTo>
                    <a:pt x="574" y="161"/>
                  </a:lnTo>
                  <a:lnTo>
                    <a:pt x="580" y="175"/>
                  </a:lnTo>
                  <a:lnTo>
                    <a:pt x="587" y="189"/>
                  </a:lnTo>
                  <a:lnTo>
                    <a:pt x="592" y="202"/>
                  </a:lnTo>
                  <a:lnTo>
                    <a:pt x="597" y="216"/>
                  </a:lnTo>
                  <a:lnTo>
                    <a:pt x="602" y="231"/>
                  </a:lnTo>
                  <a:lnTo>
                    <a:pt x="605" y="246"/>
                  </a:lnTo>
                  <a:lnTo>
                    <a:pt x="607" y="261"/>
                  </a:lnTo>
                  <a:lnTo>
                    <a:pt x="609" y="276"/>
                  </a:lnTo>
                  <a:lnTo>
                    <a:pt x="610" y="292"/>
                  </a:lnTo>
                  <a:lnTo>
                    <a:pt x="611" y="3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2" name="Freeform 22"/>
            <p:cNvSpPr>
              <a:spLocks/>
            </p:cNvSpPr>
            <p:nvPr userDrawn="1"/>
          </p:nvSpPr>
          <p:spPr bwMode="auto">
            <a:xfrm>
              <a:off x="6494463" y="4949826"/>
              <a:ext cx="65088" cy="65088"/>
            </a:xfrm>
            <a:custGeom>
              <a:avLst/>
              <a:gdLst>
                <a:gd name="T0" fmla="*/ 609 w 611"/>
                <a:gd name="T1" fmla="*/ 339 h 615"/>
                <a:gd name="T2" fmla="*/ 602 w 611"/>
                <a:gd name="T3" fmla="*/ 384 h 615"/>
                <a:gd name="T4" fmla="*/ 587 w 611"/>
                <a:gd name="T5" fmla="*/ 427 h 615"/>
                <a:gd name="T6" fmla="*/ 567 w 611"/>
                <a:gd name="T7" fmla="*/ 467 h 615"/>
                <a:gd name="T8" fmla="*/ 541 w 611"/>
                <a:gd name="T9" fmla="*/ 503 h 615"/>
                <a:gd name="T10" fmla="*/ 510 w 611"/>
                <a:gd name="T11" fmla="*/ 535 h 615"/>
                <a:gd name="T12" fmla="*/ 476 w 611"/>
                <a:gd name="T13" fmla="*/ 563 h 615"/>
                <a:gd name="T14" fmla="*/ 438 w 611"/>
                <a:gd name="T15" fmla="*/ 585 h 615"/>
                <a:gd name="T16" fmla="*/ 396 w 611"/>
                <a:gd name="T17" fmla="*/ 601 h 615"/>
                <a:gd name="T18" fmla="*/ 352 w 611"/>
                <a:gd name="T19" fmla="*/ 612 h 615"/>
                <a:gd name="T20" fmla="*/ 305 w 611"/>
                <a:gd name="T21" fmla="*/ 615 h 615"/>
                <a:gd name="T22" fmla="*/ 259 w 611"/>
                <a:gd name="T23" fmla="*/ 612 h 615"/>
                <a:gd name="T24" fmla="*/ 214 w 611"/>
                <a:gd name="T25" fmla="*/ 601 h 615"/>
                <a:gd name="T26" fmla="*/ 173 w 611"/>
                <a:gd name="T27" fmla="*/ 585 h 615"/>
                <a:gd name="T28" fmla="*/ 135 w 611"/>
                <a:gd name="T29" fmla="*/ 563 h 615"/>
                <a:gd name="T30" fmla="*/ 100 w 611"/>
                <a:gd name="T31" fmla="*/ 535 h 615"/>
                <a:gd name="T32" fmla="*/ 69 w 611"/>
                <a:gd name="T33" fmla="*/ 503 h 615"/>
                <a:gd name="T34" fmla="*/ 43 w 611"/>
                <a:gd name="T35" fmla="*/ 467 h 615"/>
                <a:gd name="T36" fmla="*/ 23 w 611"/>
                <a:gd name="T37" fmla="*/ 427 h 615"/>
                <a:gd name="T38" fmla="*/ 9 w 611"/>
                <a:gd name="T39" fmla="*/ 384 h 615"/>
                <a:gd name="T40" fmla="*/ 1 w 611"/>
                <a:gd name="T41" fmla="*/ 339 h 615"/>
                <a:gd name="T42" fmla="*/ 0 w 611"/>
                <a:gd name="T43" fmla="*/ 291 h 615"/>
                <a:gd name="T44" fmla="*/ 6 w 611"/>
                <a:gd name="T45" fmla="*/ 246 h 615"/>
                <a:gd name="T46" fmla="*/ 18 w 611"/>
                <a:gd name="T47" fmla="*/ 202 h 615"/>
                <a:gd name="T48" fmla="*/ 36 w 611"/>
                <a:gd name="T49" fmla="*/ 161 h 615"/>
                <a:gd name="T50" fmla="*/ 60 w 611"/>
                <a:gd name="T51" fmla="*/ 124 h 615"/>
                <a:gd name="T52" fmla="*/ 89 w 611"/>
                <a:gd name="T53" fmla="*/ 90 h 615"/>
                <a:gd name="T54" fmla="*/ 122 w 611"/>
                <a:gd name="T55" fmla="*/ 61 h 615"/>
                <a:gd name="T56" fmla="*/ 159 w 611"/>
                <a:gd name="T57" fmla="*/ 37 h 615"/>
                <a:gd name="T58" fmla="*/ 200 w 611"/>
                <a:gd name="T59" fmla="*/ 18 h 615"/>
                <a:gd name="T60" fmla="*/ 244 w 611"/>
                <a:gd name="T61" fmla="*/ 6 h 615"/>
                <a:gd name="T62" fmla="*/ 290 w 611"/>
                <a:gd name="T63" fmla="*/ 0 h 615"/>
                <a:gd name="T64" fmla="*/ 336 w 611"/>
                <a:gd name="T65" fmla="*/ 1 h 615"/>
                <a:gd name="T66" fmla="*/ 382 w 611"/>
                <a:gd name="T67" fmla="*/ 9 h 615"/>
                <a:gd name="T68" fmla="*/ 424 w 611"/>
                <a:gd name="T69" fmla="*/ 23 h 615"/>
                <a:gd name="T70" fmla="*/ 464 w 611"/>
                <a:gd name="T71" fmla="*/ 45 h 615"/>
                <a:gd name="T72" fmla="*/ 500 w 611"/>
                <a:gd name="T73" fmla="*/ 70 h 615"/>
                <a:gd name="T74" fmla="*/ 531 w 611"/>
                <a:gd name="T75" fmla="*/ 100 h 615"/>
                <a:gd name="T76" fmla="*/ 559 w 611"/>
                <a:gd name="T77" fmla="*/ 135 h 615"/>
                <a:gd name="T78" fmla="*/ 580 w 611"/>
                <a:gd name="T79" fmla="*/ 174 h 615"/>
                <a:gd name="T80" fmla="*/ 597 w 611"/>
                <a:gd name="T81" fmla="*/ 216 h 615"/>
                <a:gd name="T82" fmla="*/ 607 w 611"/>
                <a:gd name="T83" fmla="*/ 261 h 615"/>
                <a:gd name="T84" fmla="*/ 611 w 611"/>
                <a:gd name="T85" fmla="*/ 308 h 6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11" h="615">
                  <a:moveTo>
                    <a:pt x="611" y="308"/>
                  </a:moveTo>
                  <a:lnTo>
                    <a:pt x="610" y="324"/>
                  </a:lnTo>
                  <a:lnTo>
                    <a:pt x="609" y="339"/>
                  </a:lnTo>
                  <a:lnTo>
                    <a:pt x="607" y="355"/>
                  </a:lnTo>
                  <a:lnTo>
                    <a:pt x="605" y="370"/>
                  </a:lnTo>
                  <a:lnTo>
                    <a:pt x="602" y="384"/>
                  </a:lnTo>
                  <a:lnTo>
                    <a:pt x="597" y="399"/>
                  </a:lnTo>
                  <a:lnTo>
                    <a:pt x="592" y="413"/>
                  </a:lnTo>
                  <a:lnTo>
                    <a:pt x="587" y="427"/>
                  </a:lnTo>
                  <a:lnTo>
                    <a:pt x="580" y="441"/>
                  </a:lnTo>
                  <a:lnTo>
                    <a:pt x="574" y="454"/>
                  </a:lnTo>
                  <a:lnTo>
                    <a:pt x="567" y="467"/>
                  </a:lnTo>
                  <a:lnTo>
                    <a:pt x="559" y="480"/>
                  </a:lnTo>
                  <a:lnTo>
                    <a:pt x="551" y="491"/>
                  </a:lnTo>
                  <a:lnTo>
                    <a:pt x="541" y="503"/>
                  </a:lnTo>
                  <a:lnTo>
                    <a:pt x="531" y="515"/>
                  </a:lnTo>
                  <a:lnTo>
                    <a:pt x="521" y="526"/>
                  </a:lnTo>
                  <a:lnTo>
                    <a:pt x="510" y="535"/>
                  </a:lnTo>
                  <a:lnTo>
                    <a:pt x="500" y="545"/>
                  </a:lnTo>
                  <a:lnTo>
                    <a:pt x="488" y="554"/>
                  </a:lnTo>
                  <a:lnTo>
                    <a:pt x="476" y="563"/>
                  </a:lnTo>
                  <a:lnTo>
                    <a:pt x="464" y="570"/>
                  </a:lnTo>
                  <a:lnTo>
                    <a:pt x="451" y="578"/>
                  </a:lnTo>
                  <a:lnTo>
                    <a:pt x="438" y="585"/>
                  </a:lnTo>
                  <a:lnTo>
                    <a:pt x="424" y="591"/>
                  </a:lnTo>
                  <a:lnTo>
                    <a:pt x="411" y="597"/>
                  </a:lnTo>
                  <a:lnTo>
                    <a:pt x="396" y="601"/>
                  </a:lnTo>
                  <a:lnTo>
                    <a:pt x="382" y="606"/>
                  </a:lnTo>
                  <a:lnTo>
                    <a:pt x="367" y="609"/>
                  </a:lnTo>
                  <a:lnTo>
                    <a:pt x="352" y="612"/>
                  </a:lnTo>
                  <a:lnTo>
                    <a:pt x="336" y="614"/>
                  </a:lnTo>
                  <a:lnTo>
                    <a:pt x="321" y="615"/>
                  </a:lnTo>
                  <a:lnTo>
                    <a:pt x="305" y="615"/>
                  </a:lnTo>
                  <a:lnTo>
                    <a:pt x="290" y="615"/>
                  </a:lnTo>
                  <a:lnTo>
                    <a:pt x="274" y="614"/>
                  </a:lnTo>
                  <a:lnTo>
                    <a:pt x="259" y="612"/>
                  </a:lnTo>
                  <a:lnTo>
                    <a:pt x="244" y="609"/>
                  </a:lnTo>
                  <a:lnTo>
                    <a:pt x="229" y="606"/>
                  </a:lnTo>
                  <a:lnTo>
                    <a:pt x="214" y="601"/>
                  </a:lnTo>
                  <a:lnTo>
                    <a:pt x="200" y="597"/>
                  </a:lnTo>
                  <a:lnTo>
                    <a:pt x="187" y="591"/>
                  </a:lnTo>
                  <a:lnTo>
                    <a:pt x="173" y="585"/>
                  </a:lnTo>
                  <a:lnTo>
                    <a:pt x="159" y="578"/>
                  </a:lnTo>
                  <a:lnTo>
                    <a:pt x="146" y="570"/>
                  </a:lnTo>
                  <a:lnTo>
                    <a:pt x="135" y="563"/>
                  </a:lnTo>
                  <a:lnTo>
                    <a:pt x="122" y="554"/>
                  </a:lnTo>
                  <a:lnTo>
                    <a:pt x="111" y="545"/>
                  </a:lnTo>
                  <a:lnTo>
                    <a:pt x="100" y="535"/>
                  </a:lnTo>
                  <a:lnTo>
                    <a:pt x="89" y="526"/>
                  </a:lnTo>
                  <a:lnTo>
                    <a:pt x="79" y="515"/>
                  </a:lnTo>
                  <a:lnTo>
                    <a:pt x="69" y="503"/>
                  </a:lnTo>
                  <a:lnTo>
                    <a:pt x="60" y="491"/>
                  </a:lnTo>
                  <a:lnTo>
                    <a:pt x="52" y="480"/>
                  </a:lnTo>
                  <a:lnTo>
                    <a:pt x="43" y="467"/>
                  </a:lnTo>
                  <a:lnTo>
                    <a:pt x="36" y="454"/>
                  </a:lnTo>
                  <a:lnTo>
                    <a:pt x="30" y="441"/>
                  </a:lnTo>
                  <a:lnTo>
                    <a:pt x="23" y="427"/>
                  </a:lnTo>
                  <a:lnTo>
                    <a:pt x="18" y="413"/>
                  </a:lnTo>
                  <a:lnTo>
                    <a:pt x="14" y="399"/>
                  </a:lnTo>
                  <a:lnTo>
                    <a:pt x="9" y="384"/>
                  </a:lnTo>
                  <a:lnTo>
                    <a:pt x="6" y="370"/>
                  </a:lnTo>
                  <a:lnTo>
                    <a:pt x="3" y="355"/>
                  </a:lnTo>
                  <a:lnTo>
                    <a:pt x="1" y="339"/>
                  </a:lnTo>
                  <a:lnTo>
                    <a:pt x="0" y="324"/>
                  </a:lnTo>
                  <a:lnTo>
                    <a:pt x="0" y="308"/>
                  </a:lnTo>
                  <a:lnTo>
                    <a:pt x="0" y="291"/>
                  </a:lnTo>
                  <a:lnTo>
                    <a:pt x="1" y="275"/>
                  </a:lnTo>
                  <a:lnTo>
                    <a:pt x="3" y="261"/>
                  </a:lnTo>
                  <a:lnTo>
                    <a:pt x="6" y="246"/>
                  </a:lnTo>
                  <a:lnTo>
                    <a:pt x="9" y="231"/>
                  </a:lnTo>
                  <a:lnTo>
                    <a:pt x="14" y="216"/>
                  </a:lnTo>
                  <a:lnTo>
                    <a:pt x="18" y="202"/>
                  </a:lnTo>
                  <a:lnTo>
                    <a:pt x="23" y="188"/>
                  </a:lnTo>
                  <a:lnTo>
                    <a:pt x="30" y="174"/>
                  </a:lnTo>
                  <a:lnTo>
                    <a:pt x="36" y="161"/>
                  </a:lnTo>
                  <a:lnTo>
                    <a:pt x="43" y="148"/>
                  </a:lnTo>
                  <a:lnTo>
                    <a:pt x="52" y="135"/>
                  </a:lnTo>
                  <a:lnTo>
                    <a:pt x="60" y="124"/>
                  </a:lnTo>
                  <a:lnTo>
                    <a:pt x="69" y="112"/>
                  </a:lnTo>
                  <a:lnTo>
                    <a:pt x="79" y="100"/>
                  </a:lnTo>
                  <a:lnTo>
                    <a:pt x="89" y="90"/>
                  </a:lnTo>
                  <a:lnTo>
                    <a:pt x="100" y="80"/>
                  </a:lnTo>
                  <a:lnTo>
                    <a:pt x="111" y="70"/>
                  </a:lnTo>
                  <a:lnTo>
                    <a:pt x="122" y="61"/>
                  </a:lnTo>
                  <a:lnTo>
                    <a:pt x="135" y="52"/>
                  </a:lnTo>
                  <a:lnTo>
                    <a:pt x="146" y="45"/>
                  </a:lnTo>
                  <a:lnTo>
                    <a:pt x="159" y="37"/>
                  </a:lnTo>
                  <a:lnTo>
                    <a:pt x="173" y="30"/>
                  </a:lnTo>
                  <a:lnTo>
                    <a:pt x="187" y="23"/>
                  </a:lnTo>
                  <a:lnTo>
                    <a:pt x="200" y="18"/>
                  </a:lnTo>
                  <a:lnTo>
                    <a:pt x="214" y="14"/>
                  </a:lnTo>
                  <a:lnTo>
                    <a:pt x="229" y="9"/>
                  </a:lnTo>
                  <a:lnTo>
                    <a:pt x="244" y="6"/>
                  </a:lnTo>
                  <a:lnTo>
                    <a:pt x="259" y="3"/>
                  </a:lnTo>
                  <a:lnTo>
                    <a:pt x="274" y="1"/>
                  </a:lnTo>
                  <a:lnTo>
                    <a:pt x="290" y="0"/>
                  </a:lnTo>
                  <a:lnTo>
                    <a:pt x="305" y="0"/>
                  </a:lnTo>
                  <a:lnTo>
                    <a:pt x="321" y="0"/>
                  </a:lnTo>
                  <a:lnTo>
                    <a:pt x="336" y="1"/>
                  </a:lnTo>
                  <a:lnTo>
                    <a:pt x="352" y="3"/>
                  </a:lnTo>
                  <a:lnTo>
                    <a:pt x="367" y="6"/>
                  </a:lnTo>
                  <a:lnTo>
                    <a:pt x="382" y="9"/>
                  </a:lnTo>
                  <a:lnTo>
                    <a:pt x="396" y="14"/>
                  </a:lnTo>
                  <a:lnTo>
                    <a:pt x="411" y="18"/>
                  </a:lnTo>
                  <a:lnTo>
                    <a:pt x="424" y="23"/>
                  </a:lnTo>
                  <a:lnTo>
                    <a:pt x="438" y="30"/>
                  </a:lnTo>
                  <a:lnTo>
                    <a:pt x="451" y="37"/>
                  </a:lnTo>
                  <a:lnTo>
                    <a:pt x="464" y="45"/>
                  </a:lnTo>
                  <a:lnTo>
                    <a:pt x="476" y="52"/>
                  </a:lnTo>
                  <a:lnTo>
                    <a:pt x="488" y="61"/>
                  </a:lnTo>
                  <a:lnTo>
                    <a:pt x="500" y="70"/>
                  </a:lnTo>
                  <a:lnTo>
                    <a:pt x="510" y="80"/>
                  </a:lnTo>
                  <a:lnTo>
                    <a:pt x="521" y="90"/>
                  </a:lnTo>
                  <a:lnTo>
                    <a:pt x="531" y="100"/>
                  </a:lnTo>
                  <a:lnTo>
                    <a:pt x="541" y="112"/>
                  </a:lnTo>
                  <a:lnTo>
                    <a:pt x="551" y="124"/>
                  </a:lnTo>
                  <a:lnTo>
                    <a:pt x="559" y="135"/>
                  </a:lnTo>
                  <a:lnTo>
                    <a:pt x="567" y="148"/>
                  </a:lnTo>
                  <a:lnTo>
                    <a:pt x="574" y="161"/>
                  </a:lnTo>
                  <a:lnTo>
                    <a:pt x="580" y="174"/>
                  </a:lnTo>
                  <a:lnTo>
                    <a:pt x="587" y="188"/>
                  </a:lnTo>
                  <a:lnTo>
                    <a:pt x="592" y="202"/>
                  </a:lnTo>
                  <a:lnTo>
                    <a:pt x="597" y="216"/>
                  </a:lnTo>
                  <a:lnTo>
                    <a:pt x="602" y="231"/>
                  </a:lnTo>
                  <a:lnTo>
                    <a:pt x="605" y="246"/>
                  </a:lnTo>
                  <a:lnTo>
                    <a:pt x="607" y="261"/>
                  </a:lnTo>
                  <a:lnTo>
                    <a:pt x="609" y="275"/>
                  </a:lnTo>
                  <a:lnTo>
                    <a:pt x="610" y="291"/>
                  </a:lnTo>
                  <a:lnTo>
                    <a:pt x="611" y="3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3" name="Freeform 23"/>
            <p:cNvSpPr>
              <a:spLocks/>
            </p:cNvSpPr>
            <p:nvPr userDrawn="1"/>
          </p:nvSpPr>
          <p:spPr bwMode="auto">
            <a:xfrm>
              <a:off x="6494463" y="4860926"/>
              <a:ext cx="65088" cy="65088"/>
            </a:xfrm>
            <a:custGeom>
              <a:avLst/>
              <a:gdLst>
                <a:gd name="T0" fmla="*/ 609 w 611"/>
                <a:gd name="T1" fmla="*/ 340 h 616"/>
                <a:gd name="T2" fmla="*/ 602 w 611"/>
                <a:gd name="T3" fmla="*/ 385 h 616"/>
                <a:gd name="T4" fmla="*/ 587 w 611"/>
                <a:gd name="T5" fmla="*/ 427 h 616"/>
                <a:gd name="T6" fmla="*/ 567 w 611"/>
                <a:gd name="T7" fmla="*/ 468 h 616"/>
                <a:gd name="T8" fmla="*/ 541 w 611"/>
                <a:gd name="T9" fmla="*/ 503 h 616"/>
                <a:gd name="T10" fmla="*/ 510 w 611"/>
                <a:gd name="T11" fmla="*/ 535 h 616"/>
                <a:gd name="T12" fmla="*/ 476 w 611"/>
                <a:gd name="T13" fmla="*/ 563 h 616"/>
                <a:gd name="T14" fmla="*/ 438 w 611"/>
                <a:gd name="T15" fmla="*/ 586 h 616"/>
                <a:gd name="T16" fmla="*/ 396 w 611"/>
                <a:gd name="T17" fmla="*/ 602 h 616"/>
                <a:gd name="T18" fmla="*/ 352 w 611"/>
                <a:gd name="T19" fmla="*/ 612 h 616"/>
                <a:gd name="T20" fmla="*/ 305 w 611"/>
                <a:gd name="T21" fmla="*/ 616 h 616"/>
                <a:gd name="T22" fmla="*/ 259 w 611"/>
                <a:gd name="T23" fmla="*/ 612 h 616"/>
                <a:gd name="T24" fmla="*/ 214 w 611"/>
                <a:gd name="T25" fmla="*/ 602 h 616"/>
                <a:gd name="T26" fmla="*/ 173 w 611"/>
                <a:gd name="T27" fmla="*/ 586 h 616"/>
                <a:gd name="T28" fmla="*/ 135 w 611"/>
                <a:gd name="T29" fmla="*/ 563 h 616"/>
                <a:gd name="T30" fmla="*/ 100 w 611"/>
                <a:gd name="T31" fmla="*/ 535 h 616"/>
                <a:gd name="T32" fmla="*/ 69 w 611"/>
                <a:gd name="T33" fmla="*/ 503 h 616"/>
                <a:gd name="T34" fmla="*/ 43 w 611"/>
                <a:gd name="T35" fmla="*/ 468 h 616"/>
                <a:gd name="T36" fmla="*/ 23 w 611"/>
                <a:gd name="T37" fmla="*/ 427 h 616"/>
                <a:gd name="T38" fmla="*/ 9 w 611"/>
                <a:gd name="T39" fmla="*/ 385 h 616"/>
                <a:gd name="T40" fmla="*/ 1 w 611"/>
                <a:gd name="T41" fmla="*/ 340 h 616"/>
                <a:gd name="T42" fmla="*/ 0 w 611"/>
                <a:gd name="T43" fmla="*/ 292 h 616"/>
                <a:gd name="T44" fmla="*/ 6 w 611"/>
                <a:gd name="T45" fmla="*/ 246 h 616"/>
                <a:gd name="T46" fmla="*/ 18 w 611"/>
                <a:gd name="T47" fmla="*/ 202 h 616"/>
                <a:gd name="T48" fmla="*/ 36 w 611"/>
                <a:gd name="T49" fmla="*/ 161 h 616"/>
                <a:gd name="T50" fmla="*/ 60 w 611"/>
                <a:gd name="T51" fmla="*/ 124 h 616"/>
                <a:gd name="T52" fmla="*/ 89 w 611"/>
                <a:gd name="T53" fmla="*/ 90 h 616"/>
                <a:gd name="T54" fmla="*/ 122 w 611"/>
                <a:gd name="T55" fmla="*/ 61 h 616"/>
                <a:gd name="T56" fmla="*/ 159 w 611"/>
                <a:gd name="T57" fmla="*/ 37 h 616"/>
                <a:gd name="T58" fmla="*/ 200 w 611"/>
                <a:gd name="T59" fmla="*/ 19 h 616"/>
                <a:gd name="T60" fmla="*/ 244 w 611"/>
                <a:gd name="T61" fmla="*/ 6 h 616"/>
                <a:gd name="T62" fmla="*/ 290 w 611"/>
                <a:gd name="T63" fmla="*/ 0 h 616"/>
                <a:gd name="T64" fmla="*/ 336 w 611"/>
                <a:gd name="T65" fmla="*/ 2 h 616"/>
                <a:gd name="T66" fmla="*/ 382 w 611"/>
                <a:gd name="T67" fmla="*/ 10 h 616"/>
                <a:gd name="T68" fmla="*/ 424 w 611"/>
                <a:gd name="T69" fmla="*/ 25 h 616"/>
                <a:gd name="T70" fmla="*/ 464 w 611"/>
                <a:gd name="T71" fmla="*/ 45 h 616"/>
                <a:gd name="T72" fmla="*/ 500 w 611"/>
                <a:gd name="T73" fmla="*/ 71 h 616"/>
                <a:gd name="T74" fmla="*/ 531 w 611"/>
                <a:gd name="T75" fmla="*/ 100 h 616"/>
                <a:gd name="T76" fmla="*/ 559 w 611"/>
                <a:gd name="T77" fmla="*/ 136 h 616"/>
                <a:gd name="T78" fmla="*/ 580 w 611"/>
                <a:gd name="T79" fmla="*/ 174 h 616"/>
                <a:gd name="T80" fmla="*/ 597 w 611"/>
                <a:gd name="T81" fmla="*/ 216 h 616"/>
                <a:gd name="T82" fmla="*/ 607 w 611"/>
                <a:gd name="T83" fmla="*/ 261 h 616"/>
                <a:gd name="T84" fmla="*/ 611 w 611"/>
                <a:gd name="T85" fmla="*/ 308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11" h="616">
                  <a:moveTo>
                    <a:pt x="611" y="308"/>
                  </a:moveTo>
                  <a:lnTo>
                    <a:pt x="610" y="324"/>
                  </a:lnTo>
                  <a:lnTo>
                    <a:pt x="609" y="340"/>
                  </a:lnTo>
                  <a:lnTo>
                    <a:pt x="607" y="355"/>
                  </a:lnTo>
                  <a:lnTo>
                    <a:pt x="605" y="370"/>
                  </a:lnTo>
                  <a:lnTo>
                    <a:pt x="602" y="385"/>
                  </a:lnTo>
                  <a:lnTo>
                    <a:pt x="597" y="400"/>
                  </a:lnTo>
                  <a:lnTo>
                    <a:pt x="592" y="414"/>
                  </a:lnTo>
                  <a:lnTo>
                    <a:pt x="587" y="427"/>
                  </a:lnTo>
                  <a:lnTo>
                    <a:pt x="580" y="441"/>
                  </a:lnTo>
                  <a:lnTo>
                    <a:pt x="574" y="454"/>
                  </a:lnTo>
                  <a:lnTo>
                    <a:pt x="567" y="468"/>
                  </a:lnTo>
                  <a:lnTo>
                    <a:pt x="559" y="480"/>
                  </a:lnTo>
                  <a:lnTo>
                    <a:pt x="551" y="493"/>
                  </a:lnTo>
                  <a:lnTo>
                    <a:pt x="541" y="503"/>
                  </a:lnTo>
                  <a:lnTo>
                    <a:pt x="531" y="515"/>
                  </a:lnTo>
                  <a:lnTo>
                    <a:pt x="521" y="526"/>
                  </a:lnTo>
                  <a:lnTo>
                    <a:pt x="510" y="535"/>
                  </a:lnTo>
                  <a:lnTo>
                    <a:pt x="500" y="545"/>
                  </a:lnTo>
                  <a:lnTo>
                    <a:pt x="488" y="555"/>
                  </a:lnTo>
                  <a:lnTo>
                    <a:pt x="476" y="563"/>
                  </a:lnTo>
                  <a:lnTo>
                    <a:pt x="464" y="572"/>
                  </a:lnTo>
                  <a:lnTo>
                    <a:pt x="451" y="578"/>
                  </a:lnTo>
                  <a:lnTo>
                    <a:pt x="438" y="586"/>
                  </a:lnTo>
                  <a:lnTo>
                    <a:pt x="424" y="592"/>
                  </a:lnTo>
                  <a:lnTo>
                    <a:pt x="411" y="597"/>
                  </a:lnTo>
                  <a:lnTo>
                    <a:pt x="396" y="602"/>
                  </a:lnTo>
                  <a:lnTo>
                    <a:pt x="382" y="606"/>
                  </a:lnTo>
                  <a:lnTo>
                    <a:pt x="367" y="609"/>
                  </a:lnTo>
                  <a:lnTo>
                    <a:pt x="352" y="612"/>
                  </a:lnTo>
                  <a:lnTo>
                    <a:pt x="336" y="615"/>
                  </a:lnTo>
                  <a:lnTo>
                    <a:pt x="321" y="616"/>
                  </a:lnTo>
                  <a:lnTo>
                    <a:pt x="305" y="616"/>
                  </a:lnTo>
                  <a:lnTo>
                    <a:pt x="290" y="616"/>
                  </a:lnTo>
                  <a:lnTo>
                    <a:pt x="274" y="615"/>
                  </a:lnTo>
                  <a:lnTo>
                    <a:pt x="259" y="612"/>
                  </a:lnTo>
                  <a:lnTo>
                    <a:pt x="244" y="609"/>
                  </a:lnTo>
                  <a:lnTo>
                    <a:pt x="229" y="606"/>
                  </a:lnTo>
                  <a:lnTo>
                    <a:pt x="214" y="602"/>
                  </a:lnTo>
                  <a:lnTo>
                    <a:pt x="200" y="597"/>
                  </a:lnTo>
                  <a:lnTo>
                    <a:pt x="187" y="592"/>
                  </a:lnTo>
                  <a:lnTo>
                    <a:pt x="173" y="586"/>
                  </a:lnTo>
                  <a:lnTo>
                    <a:pt x="159" y="578"/>
                  </a:lnTo>
                  <a:lnTo>
                    <a:pt x="146" y="572"/>
                  </a:lnTo>
                  <a:lnTo>
                    <a:pt x="135" y="563"/>
                  </a:lnTo>
                  <a:lnTo>
                    <a:pt x="122" y="555"/>
                  </a:lnTo>
                  <a:lnTo>
                    <a:pt x="111" y="545"/>
                  </a:lnTo>
                  <a:lnTo>
                    <a:pt x="100" y="535"/>
                  </a:lnTo>
                  <a:lnTo>
                    <a:pt x="89" y="526"/>
                  </a:lnTo>
                  <a:lnTo>
                    <a:pt x="79" y="515"/>
                  </a:lnTo>
                  <a:lnTo>
                    <a:pt x="69" y="503"/>
                  </a:lnTo>
                  <a:lnTo>
                    <a:pt x="60" y="493"/>
                  </a:lnTo>
                  <a:lnTo>
                    <a:pt x="52" y="480"/>
                  </a:lnTo>
                  <a:lnTo>
                    <a:pt x="43" y="468"/>
                  </a:lnTo>
                  <a:lnTo>
                    <a:pt x="36" y="454"/>
                  </a:lnTo>
                  <a:lnTo>
                    <a:pt x="30" y="441"/>
                  </a:lnTo>
                  <a:lnTo>
                    <a:pt x="23" y="427"/>
                  </a:lnTo>
                  <a:lnTo>
                    <a:pt x="18" y="414"/>
                  </a:lnTo>
                  <a:lnTo>
                    <a:pt x="14" y="400"/>
                  </a:lnTo>
                  <a:lnTo>
                    <a:pt x="9" y="385"/>
                  </a:lnTo>
                  <a:lnTo>
                    <a:pt x="6" y="370"/>
                  </a:lnTo>
                  <a:lnTo>
                    <a:pt x="3" y="355"/>
                  </a:lnTo>
                  <a:lnTo>
                    <a:pt x="1" y="340"/>
                  </a:lnTo>
                  <a:lnTo>
                    <a:pt x="0" y="324"/>
                  </a:lnTo>
                  <a:lnTo>
                    <a:pt x="0" y="308"/>
                  </a:lnTo>
                  <a:lnTo>
                    <a:pt x="0" y="292"/>
                  </a:lnTo>
                  <a:lnTo>
                    <a:pt x="1" y="277"/>
                  </a:lnTo>
                  <a:lnTo>
                    <a:pt x="3" y="261"/>
                  </a:lnTo>
                  <a:lnTo>
                    <a:pt x="6" y="246"/>
                  </a:lnTo>
                  <a:lnTo>
                    <a:pt x="9" y="231"/>
                  </a:lnTo>
                  <a:lnTo>
                    <a:pt x="14" y="216"/>
                  </a:lnTo>
                  <a:lnTo>
                    <a:pt x="18" y="202"/>
                  </a:lnTo>
                  <a:lnTo>
                    <a:pt x="23" y="188"/>
                  </a:lnTo>
                  <a:lnTo>
                    <a:pt x="30" y="174"/>
                  </a:lnTo>
                  <a:lnTo>
                    <a:pt x="36" y="161"/>
                  </a:lnTo>
                  <a:lnTo>
                    <a:pt x="43" y="149"/>
                  </a:lnTo>
                  <a:lnTo>
                    <a:pt x="52" y="136"/>
                  </a:lnTo>
                  <a:lnTo>
                    <a:pt x="60" y="124"/>
                  </a:lnTo>
                  <a:lnTo>
                    <a:pt x="69" y="112"/>
                  </a:lnTo>
                  <a:lnTo>
                    <a:pt x="79" y="100"/>
                  </a:lnTo>
                  <a:lnTo>
                    <a:pt x="89" y="90"/>
                  </a:lnTo>
                  <a:lnTo>
                    <a:pt x="100" y="80"/>
                  </a:lnTo>
                  <a:lnTo>
                    <a:pt x="111" y="71"/>
                  </a:lnTo>
                  <a:lnTo>
                    <a:pt x="122" y="61"/>
                  </a:lnTo>
                  <a:lnTo>
                    <a:pt x="135" y="52"/>
                  </a:lnTo>
                  <a:lnTo>
                    <a:pt x="146" y="45"/>
                  </a:lnTo>
                  <a:lnTo>
                    <a:pt x="159" y="37"/>
                  </a:lnTo>
                  <a:lnTo>
                    <a:pt x="173" y="30"/>
                  </a:lnTo>
                  <a:lnTo>
                    <a:pt x="187" y="25"/>
                  </a:lnTo>
                  <a:lnTo>
                    <a:pt x="200" y="19"/>
                  </a:lnTo>
                  <a:lnTo>
                    <a:pt x="214" y="14"/>
                  </a:lnTo>
                  <a:lnTo>
                    <a:pt x="229" y="10"/>
                  </a:lnTo>
                  <a:lnTo>
                    <a:pt x="244" y="6"/>
                  </a:lnTo>
                  <a:lnTo>
                    <a:pt x="259" y="3"/>
                  </a:lnTo>
                  <a:lnTo>
                    <a:pt x="274" y="2"/>
                  </a:lnTo>
                  <a:lnTo>
                    <a:pt x="290" y="0"/>
                  </a:lnTo>
                  <a:lnTo>
                    <a:pt x="305" y="0"/>
                  </a:lnTo>
                  <a:lnTo>
                    <a:pt x="321" y="0"/>
                  </a:lnTo>
                  <a:lnTo>
                    <a:pt x="336" y="2"/>
                  </a:lnTo>
                  <a:lnTo>
                    <a:pt x="352" y="3"/>
                  </a:lnTo>
                  <a:lnTo>
                    <a:pt x="367" y="6"/>
                  </a:lnTo>
                  <a:lnTo>
                    <a:pt x="382" y="10"/>
                  </a:lnTo>
                  <a:lnTo>
                    <a:pt x="396" y="14"/>
                  </a:lnTo>
                  <a:lnTo>
                    <a:pt x="411" y="19"/>
                  </a:lnTo>
                  <a:lnTo>
                    <a:pt x="424" y="25"/>
                  </a:lnTo>
                  <a:lnTo>
                    <a:pt x="438" y="30"/>
                  </a:lnTo>
                  <a:lnTo>
                    <a:pt x="451" y="37"/>
                  </a:lnTo>
                  <a:lnTo>
                    <a:pt x="464" y="45"/>
                  </a:lnTo>
                  <a:lnTo>
                    <a:pt x="476" y="52"/>
                  </a:lnTo>
                  <a:lnTo>
                    <a:pt x="488" y="61"/>
                  </a:lnTo>
                  <a:lnTo>
                    <a:pt x="500" y="71"/>
                  </a:lnTo>
                  <a:lnTo>
                    <a:pt x="510" y="80"/>
                  </a:lnTo>
                  <a:lnTo>
                    <a:pt x="521" y="90"/>
                  </a:lnTo>
                  <a:lnTo>
                    <a:pt x="531" y="100"/>
                  </a:lnTo>
                  <a:lnTo>
                    <a:pt x="541" y="112"/>
                  </a:lnTo>
                  <a:lnTo>
                    <a:pt x="551" y="124"/>
                  </a:lnTo>
                  <a:lnTo>
                    <a:pt x="559" y="136"/>
                  </a:lnTo>
                  <a:lnTo>
                    <a:pt x="567" y="149"/>
                  </a:lnTo>
                  <a:lnTo>
                    <a:pt x="574" y="161"/>
                  </a:lnTo>
                  <a:lnTo>
                    <a:pt x="580" y="174"/>
                  </a:lnTo>
                  <a:lnTo>
                    <a:pt x="587" y="188"/>
                  </a:lnTo>
                  <a:lnTo>
                    <a:pt x="592" y="202"/>
                  </a:lnTo>
                  <a:lnTo>
                    <a:pt x="597" y="216"/>
                  </a:lnTo>
                  <a:lnTo>
                    <a:pt x="602" y="231"/>
                  </a:lnTo>
                  <a:lnTo>
                    <a:pt x="605" y="246"/>
                  </a:lnTo>
                  <a:lnTo>
                    <a:pt x="607" y="261"/>
                  </a:lnTo>
                  <a:lnTo>
                    <a:pt x="609" y="277"/>
                  </a:lnTo>
                  <a:lnTo>
                    <a:pt x="610" y="292"/>
                  </a:lnTo>
                  <a:lnTo>
                    <a:pt x="611" y="3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</p:grpSp>
    </p:spTree>
    <p:extLst>
      <p:ext uri="{BB962C8B-B14F-4D97-AF65-F5344CB8AC3E}">
        <p14:creationId xmlns:p14="http://schemas.microsoft.com/office/powerpoint/2010/main" val="1295085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8" r:id="rId2"/>
    <p:sldLayoutId id="2147483650" r:id="rId3"/>
    <p:sldLayoutId id="2147483652" r:id="rId4"/>
    <p:sldLayoutId id="2147483660" r:id="rId5"/>
    <p:sldLayoutId id="2147483669" r:id="rId6"/>
    <p:sldLayoutId id="2147483666" r:id="rId7"/>
    <p:sldLayoutId id="2147483649" r:id="rId8"/>
    <p:sldLayoutId id="2147483651" r:id="rId9"/>
    <p:sldLayoutId id="2147483664" r:id="rId10"/>
    <p:sldLayoutId id="2147483667" r:id="rId11"/>
    <p:sldLayoutId id="2147483654" r:id="rId12"/>
  </p:sldLayoutIdLst>
  <p:hf hdr="0"/>
  <p:txStyles>
    <p:titleStyle>
      <a:lvl1pPr algn="l" defTabSz="408154" rtl="0" eaLnBrk="1" latinLnBrk="0" hangingPunct="1">
        <a:spcBef>
          <a:spcPct val="0"/>
        </a:spcBef>
        <a:buNone/>
        <a:defRPr sz="2400" kern="1200">
          <a:solidFill>
            <a:schemeClr val="accent5"/>
          </a:solidFill>
          <a:latin typeface="Arial"/>
          <a:ea typeface="+mj-ea"/>
          <a:cs typeface="Arial"/>
        </a:defRPr>
      </a:lvl1pPr>
    </p:titleStyle>
    <p:bodyStyle>
      <a:lvl1pPr marL="153918" indent="-153918" algn="l" defTabSz="408154" rtl="0" eaLnBrk="1" latinLnBrk="0" hangingPunct="1">
        <a:spcBef>
          <a:spcPts val="342"/>
        </a:spcBef>
        <a:spcAft>
          <a:spcPts val="342"/>
        </a:spcAft>
        <a:buClr>
          <a:schemeClr val="accent5"/>
        </a:buClr>
        <a:buSzPct val="114000"/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Arial"/>
          <a:ea typeface="+mn-ea"/>
          <a:cs typeface="Arial"/>
        </a:defRPr>
      </a:lvl1pPr>
      <a:lvl2pPr marL="307836" indent="-153918" algn="l" defTabSz="408154" rtl="0" eaLnBrk="1" latinLnBrk="0" hangingPunct="1">
        <a:spcBef>
          <a:spcPts val="342"/>
        </a:spcBef>
        <a:spcAft>
          <a:spcPts val="342"/>
        </a:spcAft>
        <a:buClr>
          <a:schemeClr val="tx2"/>
        </a:buClr>
        <a:buSzPct val="114000"/>
        <a:buFont typeface="Arial"/>
        <a:buChar char="•"/>
        <a:defRPr sz="1400" kern="1200">
          <a:solidFill>
            <a:schemeClr val="tx2"/>
          </a:solidFill>
          <a:latin typeface="Arial"/>
          <a:ea typeface="+mn-ea"/>
          <a:cs typeface="Arial"/>
        </a:defRPr>
      </a:lvl2pPr>
      <a:lvl3pPr marL="461754" indent="-153918" algn="l" defTabSz="408154" rtl="0" eaLnBrk="1" latinLnBrk="0" hangingPunct="1">
        <a:spcBef>
          <a:spcPts val="342"/>
        </a:spcBef>
        <a:spcAft>
          <a:spcPts val="342"/>
        </a:spcAft>
        <a:buClr>
          <a:schemeClr val="tx2"/>
        </a:buClr>
        <a:buSzPct val="114000"/>
        <a:buFont typeface="Arial"/>
        <a:buChar char="•"/>
        <a:defRPr sz="1400" kern="1200">
          <a:solidFill>
            <a:schemeClr val="tx2"/>
          </a:solidFill>
          <a:latin typeface="Arial"/>
          <a:ea typeface="+mn-ea"/>
          <a:cs typeface="Arial"/>
        </a:defRPr>
      </a:lvl3pPr>
      <a:lvl4pPr marL="615672" indent="-153918" algn="l" defTabSz="408154" rtl="0" eaLnBrk="1" latinLnBrk="0" hangingPunct="1">
        <a:spcBef>
          <a:spcPts val="342"/>
        </a:spcBef>
        <a:spcAft>
          <a:spcPts val="342"/>
        </a:spcAft>
        <a:buClr>
          <a:schemeClr val="tx2"/>
        </a:buClr>
        <a:buSzPct val="114000"/>
        <a:buFont typeface="Arial"/>
        <a:buChar char="•"/>
        <a:defRPr sz="1400" kern="1200">
          <a:solidFill>
            <a:schemeClr val="tx2"/>
          </a:solidFill>
          <a:latin typeface="Arial"/>
          <a:ea typeface="+mn-ea"/>
          <a:cs typeface="Arial"/>
        </a:defRPr>
      </a:lvl4pPr>
      <a:lvl5pPr marL="769590" indent="-153918" algn="l" defTabSz="408154" rtl="0" eaLnBrk="1" latinLnBrk="0" hangingPunct="1">
        <a:spcBef>
          <a:spcPts val="342"/>
        </a:spcBef>
        <a:buClr>
          <a:schemeClr val="tx2"/>
        </a:buClr>
        <a:buSzPct val="114000"/>
        <a:buFont typeface="Arial"/>
        <a:buChar char="•"/>
        <a:defRPr sz="1400" kern="1200">
          <a:solidFill>
            <a:schemeClr val="tx2"/>
          </a:solidFill>
          <a:latin typeface="Arial"/>
          <a:ea typeface="+mn-ea"/>
          <a:cs typeface="Arial"/>
        </a:defRPr>
      </a:lvl5pPr>
      <a:lvl6pPr marL="1381906" indent="0" algn="l" defTabSz="408154" rtl="0" eaLnBrk="1" latinLnBrk="0" hangingPunct="1">
        <a:spcBef>
          <a:spcPct val="20000"/>
        </a:spcBef>
        <a:buFont typeface="Arial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136" indent="-293214" algn="l" defTabSz="408154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61152" indent="-204076" algn="l" defTabSz="408154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69306" indent="-204076" algn="l" defTabSz="408154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0815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8154" algn="l" defTabSz="40815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6308" algn="l" defTabSz="40815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24460" algn="l" defTabSz="40815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32614" algn="l" defTabSz="40815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40768" algn="l" defTabSz="40815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48922" algn="l" defTabSz="40815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57076" algn="l" defTabSz="40815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65228" algn="l" defTabSz="40815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27" userDrawn="1">
          <p15:clr>
            <a:srgbClr val="F26B43"/>
          </p15:clr>
        </p15:guide>
        <p15:guide id="2" pos="5942" userDrawn="1">
          <p15:clr>
            <a:srgbClr val="F26B43"/>
          </p15:clr>
        </p15:guide>
        <p15:guide id="3" orient="horz" pos="1180" userDrawn="1">
          <p15:clr>
            <a:srgbClr val="F26B43"/>
          </p15:clr>
        </p15:guide>
        <p15:guide id="4" orient="horz" pos="3992" userDrawn="1">
          <p15:clr>
            <a:srgbClr val="F26B43"/>
          </p15:clr>
        </p15:guide>
        <p15:guide id="6" orient="horz" pos="953" userDrawn="1">
          <p15:clr>
            <a:srgbClr val="F26B43"/>
          </p15:clr>
        </p15:guide>
        <p15:guide id="9" pos="2994" userDrawn="1">
          <p15:clr>
            <a:srgbClr val="F26B43"/>
          </p15:clr>
        </p15:guide>
        <p15:guide id="10" pos="3175" userDrawn="1">
          <p15:clr>
            <a:srgbClr val="F26B43"/>
          </p15:clr>
        </p15:guide>
        <p15:guide id="11" pos="1996" userDrawn="1">
          <p15:clr>
            <a:srgbClr val="FBAE40"/>
          </p15:clr>
        </p15:guide>
        <p15:guide id="13" pos="2177" userDrawn="1">
          <p15:clr>
            <a:srgbClr val="FBAE40"/>
          </p15:clr>
        </p15:guide>
        <p15:guide id="14" pos="3992" userDrawn="1">
          <p15:clr>
            <a:srgbClr val="FBAE40"/>
          </p15:clr>
        </p15:guide>
        <p15:guide id="15" pos="4173" userDrawn="1">
          <p15:clr>
            <a:srgbClr val="FBAE40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24000" y="1276350"/>
            <a:ext cx="8555387" cy="35309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CH" dirty="0"/>
              <a:t>Mastertextformat bearbeiten</a:t>
            </a:r>
          </a:p>
          <a:p>
            <a:pPr lvl="1"/>
            <a:r>
              <a:rPr lang="de-CH" dirty="0"/>
              <a:t>Zweite Ebene</a:t>
            </a:r>
          </a:p>
          <a:p>
            <a:pPr lvl="2"/>
            <a:r>
              <a:rPr lang="de-CH" dirty="0"/>
              <a:t>Dritte Ebene</a:t>
            </a:r>
          </a:p>
          <a:p>
            <a:pPr lvl="3"/>
            <a:r>
              <a:rPr lang="de-CH" dirty="0"/>
              <a:t>Vierte Ebene</a:t>
            </a:r>
          </a:p>
          <a:p>
            <a:pPr lvl="4"/>
            <a:r>
              <a:rPr lang="de-CH" dirty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7530293" y="4982488"/>
            <a:ext cx="537871" cy="107144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700">
                <a:solidFill>
                  <a:srgbClr val="323232"/>
                </a:solidFill>
                <a:latin typeface="Arial"/>
                <a:cs typeface="Arial"/>
              </a:defRPr>
            </a:lvl1pPr>
          </a:lstStyle>
          <a:p>
            <a:fld id="{6729B6FD-C421-42E0-84CB-A7757EB84C81}" type="datetime1">
              <a:rPr lang="de-CH" smtClean="0"/>
              <a:t>21.03.2023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563491" y="4982488"/>
            <a:ext cx="3899567" cy="107144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700">
                <a:solidFill>
                  <a:srgbClr val="323232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APG|SGA Out of Home Media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135398" y="4982488"/>
            <a:ext cx="268936" cy="107144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700">
                <a:solidFill>
                  <a:schemeClr val="accent5"/>
                </a:solidFill>
                <a:latin typeface="Arial"/>
                <a:cs typeface="Arial"/>
              </a:defRPr>
            </a:lvl1pPr>
          </a:lstStyle>
          <a:p>
            <a:fld id="{4B7C9098-C545-8644-9F2C-F1C3812C33E3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9" name="Rechteck 18"/>
          <p:cNvSpPr/>
          <p:nvPr/>
        </p:nvSpPr>
        <p:spPr>
          <a:xfrm>
            <a:off x="-1" y="-1"/>
            <a:ext cx="144000" cy="1038226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07836" tIns="326306" rIns="0" bIns="0" rtlCol="0" anchor="t" anchorCtr="0"/>
          <a:lstStyle/>
          <a:p>
            <a:r>
              <a:rPr lang="de-DE" sz="3800" dirty="0">
                <a:solidFill>
                  <a:schemeClr val="bg1"/>
                </a:solidFill>
                <a:cs typeface="Arial"/>
              </a:rPr>
              <a:t>  </a:t>
            </a:r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144000" y="-1"/>
            <a:ext cx="9009438" cy="1031359"/>
          </a:xfrm>
          <a:prstGeom prst="rect">
            <a:avLst/>
          </a:prstGeom>
          <a:solidFill>
            <a:schemeClr val="bg2"/>
          </a:solidFill>
        </p:spPr>
        <p:txBody>
          <a:bodyPr vert="horz" lIns="180000" tIns="123134" rIns="184702" bIns="123134" rtlCol="0" anchor="ctr">
            <a:noAutofit/>
          </a:bodyPr>
          <a:lstStyle/>
          <a:p>
            <a:r>
              <a:rPr lang="de-CH" dirty="0"/>
              <a:t>Mastertitelformat bearbeiten</a:t>
            </a:r>
            <a:endParaRPr lang="de-DE" dirty="0"/>
          </a:p>
        </p:txBody>
      </p:sp>
      <p:sp>
        <p:nvSpPr>
          <p:cNvPr id="11" name="AutoShape 3"/>
          <p:cNvSpPr>
            <a:spLocks noChangeAspect="1" noChangeArrowheads="1" noTextEdit="1"/>
          </p:cNvSpPr>
          <p:nvPr/>
        </p:nvSpPr>
        <p:spPr bwMode="auto">
          <a:xfrm>
            <a:off x="5785222" y="3589231"/>
            <a:ext cx="1677907" cy="29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8190" tIns="39095" rIns="78190" bIns="39095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grpSp>
        <p:nvGrpSpPr>
          <p:cNvPr id="53" name="Groep 32"/>
          <p:cNvGrpSpPr/>
          <p:nvPr userDrawn="1"/>
        </p:nvGrpSpPr>
        <p:grpSpPr>
          <a:xfrm>
            <a:off x="8805571" y="4863251"/>
            <a:ext cx="210648" cy="212693"/>
            <a:chOff x="6232526" y="4860926"/>
            <a:chExt cx="327025" cy="330200"/>
          </a:xfrm>
          <a:solidFill>
            <a:schemeClr val="accent5"/>
          </a:solidFill>
        </p:grpSpPr>
        <p:sp>
          <p:nvSpPr>
            <p:cNvPr id="54" name="Freeform 14"/>
            <p:cNvSpPr>
              <a:spLocks/>
            </p:cNvSpPr>
            <p:nvPr userDrawn="1"/>
          </p:nvSpPr>
          <p:spPr bwMode="auto">
            <a:xfrm>
              <a:off x="6232526" y="5126038"/>
              <a:ext cx="63500" cy="65088"/>
            </a:xfrm>
            <a:custGeom>
              <a:avLst/>
              <a:gdLst>
                <a:gd name="T0" fmla="*/ 610 w 611"/>
                <a:gd name="T1" fmla="*/ 340 h 617"/>
                <a:gd name="T2" fmla="*/ 601 w 611"/>
                <a:gd name="T3" fmla="*/ 386 h 617"/>
                <a:gd name="T4" fmla="*/ 588 w 611"/>
                <a:gd name="T5" fmla="*/ 429 h 617"/>
                <a:gd name="T6" fmla="*/ 566 w 611"/>
                <a:gd name="T7" fmla="*/ 468 h 617"/>
                <a:gd name="T8" fmla="*/ 541 w 611"/>
                <a:gd name="T9" fmla="*/ 505 h 617"/>
                <a:gd name="T10" fmla="*/ 511 w 611"/>
                <a:gd name="T11" fmla="*/ 537 h 617"/>
                <a:gd name="T12" fmla="*/ 476 w 611"/>
                <a:gd name="T13" fmla="*/ 564 h 617"/>
                <a:gd name="T14" fmla="*/ 438 w 611"/>
                <a:gd name="T15" fmla="*/ 587 h 617"/>
                <a:gd name="T16" fmla="*/ 397 w 611"/>
                <a:gd name="T17" fmla="*/ 603 h 617"/>
                <a:gd name="T18" fmla="*/ 352 w 611"/>
                <a:gd name="T19" fmla="*/ 614 h 617"/>
                <a:gd name="T20" fmla="*/ 305 w 611"/>
                <a:gd name="T21" fmla="*/ 617 h 617"/>
                <a:gd name="T22" fmla="*/ 259 w 611"/>
                <a:gd name="T23" fmla="*/ 614 h 617"/>
                <a:gd name="T24" fmla="*/ 214 w 611"/>
                <a:gd name="T25" fmla="*/ 603 h 617"/>
                <a:gd name="T26" fmla="*/ 173 w 611"/>
                <a:gd name="T27" fmla="*/ 587 h 617"/>
                <a:gd name="T28" fmla="*/ 134 w 611"/>
                <a:gd name="T29" fmla="*/ 564 h 617"/>
                <a:gd name="T30" fmla="*/ 99 w 611"/>
                <a:gd name="T31" fmla="*/ 537 h 617"/>
                <a:gd name="T32" fmla="*/ 70 w 611"/>
                <a:gd name="T33" fmla="*/ 505 h 617"/>
                <a:gd name="T34" fmla="*/ 44 w 611"/>
                <a:gd name="T35" fmla="*/ 468 h 617"/>
                <a:gd name="T36" fmla="*/ 24 w 611"/>
                <a:gd name="T37" fmla="*/ 429 h 617"/>
                <a:gd name="T38" fmla="*/ 9 w 611"/>
                <a:gd name="T39" fmla="*/ 386 h 617"/>
                <a:gd name="T40" fmla="*/ 1 w 611"/>
                <a:gd name="T41" fmla="*/ 340 h 617"/>
                <a:gd name="T42" fmla="*/ 0 w 611"/>
                <a:gd name="T43" fmla="*/ 293 h 617"/>
                <a:gd name="T44" fmla="*/ 6 w 611"/>
                <a:gd name="T45" fmla="*/ 247 h 617"/>
                <a:gd name="T46" fmla="*/ 18 w 611"/>
                <a:gd name="T47" fmla="*/ 203 h 617"/>
                <a:gd name="T48" fmla="*/ 37 w 611"/>
                <a:gd name="T49" fmla="*/ 162 h 617"/>
                <a:gd name="T50" fmla="*/ 60 w 611"/>
                <a:gd name="T51" fmla="*/ 124 h 617"/>
                <a:gd name="T52" fmla="*/ 89 w 611"/>
                <a:gd name="T53" fmla="*/ 91 h 617"/>
                <a:gd name="T54" fmla="*/ 123 w 611"/>
                <a:gd name="T55" fmla="*/ 62 h 617"/>
                <a:gd name="T56" fmla="*/ 160 w 611"/>
                <a:gd name="T57" fmla="*/ 38 h 617"/>
                <a:gd name="T58" fmla="*/ 200 w 611"/>
                <a:gd name="T59" fmla="*/ 19 h 617"/>
                <a:gd name="T60" fmla="*/ 244 w 611"/>
                <a:gd name="T61" fmla="*/ 7 h 617"/>
                <a:gd name="T62" fmla="*/ 289 w 611"/>
                <a:gd name="T63" fmla="*/ 1 h 617"/>
                <a:gd name="T64" fmla="*/ 336 w 611"/>
                <a:gd name="T65" fmla="*/ 2 h 617"/>
                <a:gd name="T66" fmla="*/ 382 w 611"/>
                <a:gd name="T67" fmla="*/ 11 h 617"/>
                <a:gd name="T68" fmla="*/ 424 w 611"/>
                <a:gd name="T69" fmla="*/ 25 h 617"/>
                <a:gd name="T70" fmla="*/ 463 w 611"/>
                <a:gd name="T71" fmla="*/ 45 h 617"/>
                <a:gd name="T72" fmla="*/ 499 w 611"/>
                <a:gd name="T73" fmla="*/ 71 h 617"/>
                <a:gd name="T74" fmla="*/ 531 w 611"/>
                <a:gd name="T75" fmla="*/ 102 h 617"/>
                <a:gd name="T76" fmla="*/ 559 w 611"/>
                <a:gd name="T77" fmla="*/ 137 h 617"/>
                <a:gd name="T78" fmla="*/ 581 w 611"/>
                <a:gd name="T79" fmla="*/ 175 h 617"/>
                <a:gd name="T80" fmla="*/ 597 w 611"/>
                <a:gd name="T81" fmla="*/ 217 h 617"/>
                <a:gd name="T82" fmla="*/ 608 w 611"/>
                <a:gd name="T83" fmla="*/ 262 h 617"/>
                <a:gd name="T84" fmla="*/ 611 w 611"/>
                <a:gd name="T85" fmla="*/ 309 h 6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11" h="617">
                  <a:moveTo>
                    <a:pt x="611" y="309"/>
                  </a:moveTo>
                  <a:lnTo>
                    <a:pt x="611" y="325"/>
                  </a:lnTo>
                  <a:lnTo>
                    <a:pt x="610" y="340"/>
                  </a:lnTo>
                  <a:lnTo>
                    <a:pt x="608" y="356"/>
                  </a:lnTo>
                  <a:lnTo>
                    <a:pt x="605" y="371"/>
                  </a:lnTo>
                  <a:lnTo>
                    <a:pt x="601" y="386"/>
                  </a:lnTo>
                  <a:lnTo>
                    <a:pt x="597" y="400"/>
                  </a:lnTo>
                  <a:lnTo>
                    <a:pt x="593" y="415"/>
                  </a:lnTo>
                  <a:lnTo>
                    <a:pt x="588" y="429"/>
                  </a:lnTo>
                  <a:lnTo>
                    <a:pt x="581" y="443"/>
                  </a:lnTo>
                  <a:lnTo>
                    <a:pt x="574" y="455"/>
                  </a:lnTo>
                  <a:lnTo>
                    <a:pt x="566" y="468"/>
                  </a:lnTo>
                  <a:lnTo>
                    <a:pt x="559" y="481"/>
                  </a:lnTo>
                  <a:lnTo>
                    <a:pt x="550" y="493"/>
                  </a:lnTo>
                  <a:lnTo>
                    <a:pt x="541" y="505"/>
                  </a:lnTo>
                  <a:lnTo>
                    <a:pt x="531" y="516"/>
                  </a:lnTo>
                  <a:lnTo>
                    <a:pt x="522" y="527"/>
                  </a:lnTo>
                  <a:lnTo>
                    <a:pt x="511" y="537"/>
                  </a:lnTo>
                  <a:lnTo>
                    <a:pt x="499" y="546"/>
                  </a:lnTo>
                  <a:lnTo>
                    <a:pt x="488" y="556"/>
                  </a:lnTo>
                  <a:lnTo>
                    <a:pt x="476" y="564"/>
                  </a:lnTo>
                  <a:lnTo>
                    <a:pt x="463" y="572"/>
                  </a:lnTo>
                  <a:lnTo>
                    <a:pt x="451" y="579"/>
                  </a:lnTo>
                  <a:lnTo>
                    <a:pt x="438" y="587"/>
                  </a:lnTo>
                  <a:lnTo>
                    <a:pt x="424" y="592"/>
                  </a:lnTo>
                  <a:lnTo>
                    <a:pt x="410" y="599"/>
                  </a:lnTo>
                  <a:lnTo>
                    <a:pt x="397" y="603"/>
                  </a:lnTo>
                  <a:lnTo>
                    <a:pt x="382" y="607"/>
                  </a:lnTo>
                  <a:lnTo>
                    <a:pt x="367" y="610"/>
                  </a:lnTo>
                  <a:lnTo>
                    <a:pt x="352" y="614"/>
                  </a:lnTo>
                  <a:lnTo>
                    <a:pt x="336" y="615"/>
                  </a:lnTo>
                  <a:lnTo>
                    <a:pt x="321" y="617"/>
                  </a:lnTo>
                  <a:lnTo>
                    <a:pt x="305" y="617"/>
                  </a:lnTo>
                  <a:lnTo>
                    <a:pt x="289" y="617"/>
                  </a:lnTo>
                  <a:lnTo>
                    <a:pt x="273" y="615"/>
                  </a:lnTo>
                  <a:lnTo>
                    <a:pt x="259" y="614"/>
                  </a:lnTo>
                  <a:lnTo>
                    <a:pt x="244" y="610"/>
                  </a:lnTo>
                  <a:lnTo>
                    <a:pt x="229" y="607"/>
                  </a:lnTo>
                  <a:lnTo>
                    <a:pt x="214" y="603"/>
                  </a:lnTo>
                  <a:lnTo>
                    <a:pt x="200" y="599"/>
                  </a:lnTo>
                  <a:lnTo>
                    <a:pt x="186" y="592"/>
                  </a:lnTo>
                  <a:lnTo>
                    <a:pt x="173" y="587"/>
                  </a:lnTo>
                  <a:lnTo>
                    <a:pt x="160" y="579"/>
                  </a:lnTo>
                  <a:lnTo>
                    <a:pt x="147" y="572"/>
                  </a:lnTo>
                  <a:lnTo>
                    <a:pt x="134" y="564"/>
                  </a:lnTo>
                  <a:lnTo>
                    <a:pt x="123" y="556"/>
                  </a:lnTo>
                  <a:lnTo>
                    <a:pt x="111" y="546"/>
                  </a:lnTo>
                  <a:lnTo>
                    <a:pt x="99" y="537"/>
                  </a:lnTo>
                  <a:lnTo>
                    <a:pt x="89" y="527"/>
                  </a:lnTo>
                  <a:lnTo>
                    <a:pt x="79" y="516"/>
                  </a:lnTo>
                  <a:lnTo>
                    <a:pt x="70" y="505"/>
                  </a:lnTo>
                  <a:lnTo>
                    <a:pt x="60" y="493"/>
                  </a:lnTo>
                  <a:lnTo>
                    <a:pt x="52" y="481"/>
                  </a:lnTo>
                  <a:lnTo>
                    <a:pt x="44" y="468"/>
                  </a:lnTo>
                  <a:lnTo>
                    <a:pt x="37" y="455"/>
                  </a:lnTo>
                  <a:lnTo>
                    <a:pt x="29" y="443"/>
                  </a:lnTo>
                  <a:lnTo>
                    <a:pt x="24" y="429"/>
                  </a:lnTo>
                  <a:lnTo>
                    <a:pt x="18" y="415"/>
                  </a:lnTo>
                  <a:lnTo>
                    <a:pt x="13" y="400"/>
                  </a:lnTo>
                  <a:lnTo>
                    <a:pt x="9" y="386"/>
                  </a:lnTo>
                  <a:lnTo>
                    <a:pt x="6" y="371"/>
                  </a:lnTo>
                  <a:lnTo>
                    <a:pt x="3" y="356"/>
                  </a:lnTo>
                  <a:lnTo>
                    <a:pt x="1" y="340"/>
                  </a:lnTo>
                  <a:lnTo>
                    <a:pt x="0" y="325"/>
                  </a:lnTo>
                  <a:lnTo>
                    <a:pt x="0" y="309"/>
                  </a:lnTo>
                  <a:lnTo>
                    <a:pt x="0" y="293"/>
                  </a:lnTo>
                  <a:lnTo>
                    <a:pt x="1" y="277"/>
                  </a:lnTo>
                  <a:lnTo>
                    <a:pt x="3" y="262"/>
                  </a:lnTo>
                  <a:lnTo>
                    <a:pt x="6" y="247"/>
                  </a:lnTo>
                  <a:lnTo>
                    <a:pt x="9" y="232"/>
                  </a:lnTo>
                  <a:lnTo>
                    <a:pt x="13" y="217"/>
                  </a:lnTo>
                  <a:lnTo>
                    <a:pt x="18" y="203"/>
                  </a:lnTo>
                  <a:lnTo>
                    <a:pt x="24" y="189"/>
                  </a:lnTo>
                  <a:lnTo>
                    <a:pt x="29" y="175"/>
                  </a:lnTo>
                  <a:lnTo>
                    <a:pt x="37" y="162"/>
                  </a:lnTo>
                  <a:lnTo>
                    <a:pt x="44" y="149"/>
                  </a:lnTo>
                  <a:lnTo>
                    <a:pt x="52" y="137"/>
                  </a:lnTo>
                  <a:lnTo>
                    <a:pt x="60" y="124"/>
                  </a:lnTo>
                  <a:lnTo>
                    <a:pt x="70" y="112"/>
                  </a:lnTo>
                  <a:lnTo>
                    <a:pt x="79" y="102"/>
                  </a:lnTo>
                  <a:lnTo>
                    <a:pt x="89" y="91"/>
                  </a:lnTo>
                  <a:lnTo>
                    <a:pt x="99" y="80"/>
                  </a:lnTo>
                  <a:lnTo>
                    <a:pt x="111" y="71"/>
                  </a:lnTo>
                  <a:lnTo>
                    <a:pt x="123" y="62"/>
                  </a:lnTo>
                  <a:lnTo>
                    <a:pt x="134" y="54"/>
                  </a:lnTo>
                  <a:lnTo>
                    <a:pt x="147" y="45"/>
                  </a:lnTo>
                  <a:lnTo>
                    <a:pt x="160" y="38"/>
                  </a:lnTo>
                  <a:lnTo>
                    <a:pt x="173" y="31"/>
                  </a:lnTo>
                  <a:lnTo>
                    <a:pt x="186" y="25"/>
                  </a:lnTo>
                  <a:lnTo>
                    <a:pt x="200" y="19"/>
                  </a:lnTo>
                  <a:lnTo>
                    <a:pt x="214" y="14"/>
                  </a:lnTo>
                  <a:lnTo>
                    <a:pt x="229" y="11"/>
                  </a:lnTo>
                  <a:lnTo>
                    <a:pt x="244" y="7"/>
                  </a:lnTo>
                  <a:lnTo>
                    <a:pt x="259" y="4"/>
                  </a:lnTo>
                  <a:lnTo>
                    <a:pt x="273" y="2"/>
                  </a:lnTo>
                  <a:lnTo>
                    <a:pt x="289" y="1"/>
                  </a:lnTo>
                  <a:lnTo>
                    <a:pt x="305" y="0"/>
                  </a:lnTo>
                  <a:lnTo>
                    <a:pt x="321" y="1"/>
                  </a:lnTo>
                  <a:lnTo>
                    <a:pt x="336" y="2"/>
                  </a:lnTo>
                  <a:lnTo>
                    <a:pt x="352" y="4"/>
                  </a:lnTo>
                  <a:lnTo>
                    <a:pt x="367" y="7"/>
                  </a:lnTo>
                  <a:lnTo>
                    <a:pt x="382" y="11"/>
                  </a:lnTo>
                  <a:lnTo>
                    <a:pt x="397" y="14"/>
                  </a:lnTo>
                  <a:lnTo>
                    <a:pt x="410" y="19"/>
                  </a:lnTo>
                  <a:lnTo>
                    <a:pt x="424" y="25"/>
                  </a:lnTo>
                  <a:lnTo>
                    <a:pt x="438" y="31"/>
                  </a:lnTo>
                  <a:lnTo>
                    <a:pt x="451" y="38"/>
                  </a:lnTo>
                  <a:lnTo>
                    <a:pt x="463" y="45"/>
                  </a:lnTo>
                  <a:lnTo>
                    <a:pt x="476" y="54"/>
                  </a:lnTo>
                  <a:lnTo>
                    <a:pt x="488" y="62"/>
                  </a:lnTo>
                  <a:lnTo>
                    <a:pt x="499" y="71"/>
                  </a:lnTo>
                  <a:lnTo>
                    <a:pt x="511" y="80"/>
                  </a:lnTo>
                  <a:lnTo>
                    <a:pt x="522" y="91"/>
                  </a:lnTo>
                  <a:lnTo>
                    <a:pt x="531" y="102"/>
                  </a:lnTo>
                  <a:lnTo>
                    <a:pt x="541" y="112"/>
                  </a:lnTo>
                  <a:lnTo>
                    <a:pt x="550" y="124"/>
                  </a:lnTo>
                  <a:lnTo>
                    <a:pt x="559" y="137"/>
                  </a:lnTo>
                  <a:lnTo>
                    <a:pt x="566" y="149"/>
                  </a:lnTo>
                  <a:lnTo>
                    <a:pt x="574" y="162"/>
                  </a:lnTo>
                  <a:lnTo>
                    <a:pt x="581" y="175"/>
                  </a:lnTo>
                  <a:lnTo>
                    <a:pt x="588" y="189"/>
                  </a:lnTo>
                  <a:lnTo>
                    <a:pt x="593" y="203"/>
                  </a:lnTo>
                  <a:lnTo>
                    <a:pt x="597" y="217"/>
                  </a:lnTo>
                  <a:lnTo>
                    <a:pt x="601" y="232"/>
                  </a:lnTo>
                  <a:lnTo>
                    <a:pt x="605" y="247"/>
                  </a:lnTo>
                  <a:lnTo>
                    <a:pt x="608" y="262"/>
                  </a:lnTo>
                  <a:lnTo>
                    <a:pt x="610" y="277"/>
                  </a:lnTo>
                  <a:lnTo>
                    <a:pt x="611" y="293"/>
                  </a:lnTo>
                  <a:lnTo>
                    <a:pt x="611" y="30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5" name="Freeform 15"/>
            <p:cNvSpPr>
              <a:spLocks/>
            </p:cNvSpPr>
            <p:nvPr userDrawn="1"/>
          </p:nvSpPr>
          <p:spPr bwMode="auto">
            <a:xfrm>
              <a:off x="6319838" y="5126038"/>
              <a:ext cx="65088" cy="65088"/>
            </a:xfrm>
            <a:custGeom>
              <a:avLst/>
              <a:gdLst>
                <a:gd name="T0" fmla="*/ 611 w 612"/>
                <a:gd name="T1" fmla="*/ 339 h 616"/>
                <a:gd name="T2" fmla="*/ 602 w 612"/>
                <a:gd name="T3" fmla="*/ 385 h 616"/>
                <a:gd name="T4" fmla="*/ 588 w 612"/>
                <a:gd name="T5" fmla="*/ 428 h 616"/>
                <a:gd name="T6" fmla="*/ 568 w 612"/>
                <a:gd name="T7" fmla="*/ 467 h 616"/>
                <a:gd name="T8" fmla="*/ 543 w 612"/>
                <a:gd name="T9" fmla="*/ 504 h 616"/>
                <a:gd name="T10" fmla="*/ 512 w 612"/>
                <a:gd name="T11" fmla="*/ 536 h 616"/>
                <a:gd name="T12" fmla="*/ 477 w 612"/>
                <a:gd name="T13" fmla="*/ 563 h 616"/>
                <a:gd name="T14" fmla="*/ 439 w 612"/>
                <a:gd name="T15" fmla="*/ 586 h 616"/>
                <a:gd name="T16" fmla="*/ 397 w 612"/>
                <a:gd name="T17" fmla="*/ 602 h 616"/>
                <a:gd name="T18" fmla="*/ 353 w 612"/>
                <a:gd name="T19" fmla="*/ 613 h 616"/>
                <a:gd name="T20" fmla="*/ 306 w 612"/>
                <a:gd name="T21" fmla="*/ 616 h 616"/>
                <a:gd name="T22" fmla="*/ 259 w 612"/>
                <a:gd name="T23" fmla="*/ 613 h 616"/>
                <a:gd name="T24" fmla="*/ 216 w 612"/>
                <a:gd name="T25" fmla="*/ 602 h 616"/>
                <a:gd name="T26" fmla="*/ 173 w 612"/>
                <a:gd name="T27" fmla="*/ 586 h 616"/>
                <a:gd name="T28" fmla="*/ 135 w 612"/>
                <a:gd name="T29" fmla="*/ 563 h 616"/>
                <a:gd name="T30" fmla="*/ 101 w 612"/>
                <a:gd name="T31" fmla="*/ 536 h 616"/>
                <a:gd name="T32" fmla="*/ 70 w 612"/>
                <a:gd name="T33" fmla="*/ 504 h 616"/>
                <a:gd name="T34" fmla="*/ 45 w 612"/>
                <a:gd name="T35" fmla="*/ 467 h 616"/>
                <a:gd name="T36" fmla="*/ 25 w 612"/>
                <a:gd name="T37" fmla="*/ 428 h 616"/>
                <a:gd name="T38" fmla="*/ 10 w 612"/>
                <a:gd name="T39" fmla="*/ 385 h 616"/>
                <a:gd name="T40" fmla="*/ 2 w 612"/>
                <a:gd name="T41" fmla="*/ 339 h 616"/>
                <a:gd name="T42" fmla="*/ 1 w 612"/>
                <a:gd name="T43" fmla="*/ 292 h 616"/>
                <a:gd name="T44" fmla="*/ 7 w 612"/>
                <a:gd name="T45" fmla="*/ 246 h 616"/>
                <a:gd name="T46" fmla="*/ 19 w 612"/>
                <a:gd name="T47" fmla="*/ 202 h 616"/>
                <a:gd name="T48" fmla="*/ 37 w 612"/>
                <a:gd name="T49" fmla="*/ 162 h 616"/>
                <a:gd name="T50" fmla="*/ 61 w 612"/>
                <a:gd name="T51" fmla="*/ 124 h 616"/>
                <a:gd name="T52" fmla="*/ 91 w 612"/>
                <a:gd name="T53" fmla="*/ 90 h 616"/>
                <a:gd name="T54" fmla="*/ 123 w 612"/>
                <a:gd name="T55" fmla="*/ 61 h 616"/>
                <a:gd name="T56" fmla="*/ 161 w 612"/>
                <a:gd name="T57" fmla="*/ 38 h 616"/>
                <a:gd name="T58" fmla="*/ 201 w 612"/>
                <a:gd name="T59" fmla="*/ 18 h 616"/>
                <a:gd name="T60" fmla="*/ 244 w 612"/>
                <a:gd name="T61" fmla="*/ 7 h 616"/>
                <a:gd name="T62" fmla="*/ 290 w 612"/>
                <a:gd name="T63" fmla="*/ 0 h 616"/>
                <a:gd name="T64" fmla="*/ 338 w 612"/>
                <a:gd name="T65" fmla="*/ 1 h 616"/>
                <a:gd name="T66" fmla="*/ 382 w 612"/>
                <a:gd name="T67" fmla="*/ 10 h 616"/>
                <a:gd name="T68" fmla="*/ 425 w 612"/>
                <a:gd name="T69" fmla="*/ 24 h 616"/>
                <a:gd name="T70" fmla="*/ 465 w 612"/>
                <a:gd name="T71" fmla="*/ 44 h 616"/>
                <a:gd name="T72" fmla="*/ 500 w 612"/>
                <a:gd name="T73" fmla="*/ 71 h 616"/>
                <a:gd name="T74" fmla="*/ 533 w 612"/>
                <a:gd name="T75" fmla="*/ 101 h 616"/>
                <a:gd name="T76" fmla="*/ 560 w 612"/>
                <a:gd name="T77" fmla="*/ 136 h 616"/>
                <a:gd name="T78" fmla="*/ 582 w 612"/>
                <a:gd name="T79" fmla="*/ 174 h 616"/>
                <a:gd name="T80" fmla="*/ 598 w 612"/>
                <a:gd name="T81" fmla="*/ 216 h 616"/>
                <a:gd name="T82" fmla="*/ 608 w 612"/>
                <a:gd name="T83" fmla="*/ 261 h 616"/>
                <a:gd name="T84" fmla="*/ 612 w 612"/>
                <a:gd name="T85" fmla="*/ 308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12" h="616">
                  <a:moveTo>
                    <a:pt x="612" y="308"/>
                  </a:moveTo>
                  <a:lnTo>
                    <a:pt x="612" y="324"/>
                  </a:lnTo>
                  <a:lnTo>
                    <a:pt x="611" y="339"/>
                  </a:lnTo>
                  <a:lnTo>
                    <a:pt x="608" y="355"/>
                  </a:lnTo>
                  <a:lnTo>
                    <a:pt x="606" y="370"/>
                  </a:lnTo>
                  <a:lnTo>
                    <a:pt x="602" y="385"/>
                  </a:lnTo>
                  <a:lnTo>
                    <a:pt x="598" y="400"/>
                  </a:lnTo>
                  <a:lnTo>
                    <a:pt x="594" y="414"/>
                  </a:lnTo>
                  <a:lnTo>
                    <a:pt x="588" y="428"/>
                  </a:lnTo>
                  <a:lnTo>
                    <a:pt x="582" y="442"/>
                  </a:lnTo>
                  <a:lnTo>
                    <a:pt x="576" y="454"/>
                  </a:lnTo>
                  <a:lnTo>
                    <a:pt x="568" y="467"/>
                  </a:lnTo>
                  <a:lnTo>
                    <a:pt x="560" y="480"/>
                  </a:lnTo>
                  <a:lnTo>
                    <a:pt x="551" y="492"/>
                  </a:lnTo>
                  <a:lnTo>
                    <a:pt x="543" y="504"/>
                  </a:lnTo>
                  <a:lnTo>
                    <a:pt x="533" y="515"/>
                  </a:lnTo>
                  <a:lnTo>
                    <a:pt x="522" y="526"/>
                  </a:lnTo>
                  <a:lnTo>
                    <a:pt x="512" y="536"/>
                  </a:lnTo>
                  <a:lnTo>
                    <a:pt x="500" y="545"/>
                  </a:lnTo>
                  <a:lnTo>
                    <a:pt x="490" y="555"/>
                  </a:lnTo>
                  <a:lnTo>
                    <a:pt x="477" y="563"/>
                  </a:lnTo>
                  <a:lnTo>
                    <a:pt x="465" y="571"/>
                  </a:lnTo>
                  <a:lnTo>
                    <a:pt x="452" y="578"/>
                  </a:lnTo>
                  <a:lnTo>
                    <a:pt x="439" y="586"/>
                  </a:lnTo>
                  <a:lnTo>
                    <a:pt x="425" y="591"/>
                  </a:lnTo>
                  <a:lnTo>
                    <a:pt x="411" y="598"/>
                  </a:lnTo>
                  <a:lnTo>
                    <a:pt x="397" y="602"/>
                  </a:lnTo>
                  <a:lnTo>
                    <a:pt x="382" y="606"/>
                  </a:lnTo>
                  <a:lnTo>
                    <a:pt x="368" y="609"/>
                  </a:lnTo>
                  <a:lnTo>
                    <a:pt x="353" y="613"/>
                  </a:lnTo>
                  <a:lnTo>
                    <a:pt x="338" y="614"/>
                  </a:lnTo>
                  <a:lnTo>
                    <a:pt x="322" y="616"/>
                  </a:lnTo>
                  <a:lnTo>
                    <a:pt x="306" y="616"/>
                  </a:lnTo>
                  <a:lnTo>
                    <a:pt x="290" y="616"/>
                  </a:lnTo>
                  <a:lnTo>
                    <a:pt x="275" y="614"/>
                  </a:lnTo>
                  <a:lnTo>
                    <a:pt x="259" y="613"/>
                  </a:lnTo>
                  <a:lnTo>
                    <a:pt x="244" y="609"/>
                  </a:lnTo>
                  <a:lnTo>
                    <a:pt x="230" y="606"/>
                  </a:lnTo>
                  <a:lnTo>
                    <a:pt x="216" y="602"/>
                  </a:lnTo>
                  <a:lnTo>
                    <a:pt x="201" y="598"/>
                  </a:lnTo>
                  <a:lnTo>
                    <a:pt x="187" y="591"/>
                  </a:lnTo>
                  <a:lnTo>
                    <a:pt x="173" y="586"/>
                  </a:lnTo>
                  <a:lnTo>
                    <a:pt x="161" y="578"/>
                  </a:lnTo>
                  <a:lnTo>
                    <a:pt x="148" y="571"/>
                  </a:lnTo>
                  <a:lnTo>
                    <a:pt x="135" y="563"/>
                  </a:lnTo>
                  <a:lnTo>
                    <a:pt x="123" y="555"/>
                  </a:lnTo>
                  <a:lnTo>
                    <a:pt x="112" y="545"/>
                  </a:lnTo>
                  <a:lnTo>
                    <a:pt x="101" y="536"/>
                  </a:lnTo>
                  <a:lnTo>
                    <a:pt x="91" y="526"/>
                  </a:lnTo>
                  <a:lnTo>
                    <a:pt x="80" y="515"/>
                  </a:lnTo>
                  <a:lnTo>
                    <a:pt x="70" y="504"/>
                  </a:lnTo>
                  <a:lnTo>
                    <a:pt x="61" y="492"/>
                  </a:lnTo>
                  <a:lnTo>
                    <a:pt x="52" y="480"/>
                  </a:lnTo>
                  <a:lnTo>
                    <a:pt x="45" y="467"/>
                  </a:lnTo>
                  <a:lnTo>
                    <a:pt x="37" y="454"/>
                  </a:lnTo>
                  <a:lnTo>
                    <a:pt x="31" y="442"/>
                  </a:lnTo>
                  <a:lnTo>
                    <a:pt x="25" y="428"/>
                  </a:lnTo>
                  <a:lnTo>
                    <a:pt x="19" y="414"/>
                  </a:lnTo>
                  <a:lnTo>
                    <a:pt x="14" y="400"/>
                  </a:lnTo>
                  <a:lnTo>
                    <a:pt x="10" y="385"/>
                  </a:lnTo>
                  <a:lnTo>
                    <a:pt x="7" y="370"/>
                  </a:lnTo>
                  <a:lnTo>
                    <a:pt x="3" y="355"/>
                  </a:lnTo>
                  <a:lnTo>
                    <a:pt x="2" y="339"/>
                  </a:lnTo>
                  <a:lnTo>
                    <a:pt x="1" y="324"/>
                  </a:lnTo>
                  <a:lnTo>
                    <a:pt x="0" y="308"/>
                  </a:lnTo>
                  <a:lnTo>
                    <a:pt x="1" y="292"/>
                  </a:lnTo>
                  <a:lnTo>
                    <a:pt x="2" y="277"/>
                  </a:lnTo>
                  <a:lnTo>
                    <a:pt x="3" y="261"/>
                  </a:lnTo>
                  <a:lnTo>
                    <a:pt x="7" y="246"/>
                  </a:lnTo>
                  <a:lnTo>
                    <a:pt x="10" y="231"/>
                  </a:lnTo>
                  <a:lnTo>
                    <a:pt x="14" y="216"/>
                  </a:lnTo>
                  <a:lnTo>
                    <a:pt x="19" y="202"/>
                  </a:lnTo>
                  <a:lnTo>
                    <a:pt x="25" y="188"/>
                  </a:lnTo>
                  <a:lnTo>
                    <a:pt x="31" y="174"/>
                  </a:lnTo>
                  <a:lnTo>
                    <a:pt x="37" y="162"/>
                  </a:lnTo>
                  <a:lnTo>
                    <a:pt x="45" y="149"/>
                  </a:lnTo>
                  <a:lnTo>
                    <a:pt x="52" y="136"/>
                  </a:lnTo>
                  <a:lnTo>
                    <a:pt x="61" y="124"/>
                  </a:lnTo>
                  <a:lnTo>
                    <a:pt x="70" y="112"/>
                  </a:lnTo>
                  <a:lnTo>
                    <a:pt x="80" y="101"/>
                  </a:lnTo>
                  <a:lnTo>
                    <a:pt x="91" y="90"/>
                  </a:lnTo>
                  <a:lnTo>
                    <a:pt x="101" y="80"/>
                  </a:lnTo>
                  <a:lnTo>
                    <a:pt x="112" y="71"/>
                  </a:lnTo>
                  <a:lnTo>
                    <a:pt x="123" y="61"/>
                  </a:lnTo>
                  <a:lnTo>
                    <a:pt x="135" y="53"/>
                  </a:lnTo>
                  <a:lnTo>
                    <a:pt x="148" y="44"/>
                  </a:lnTo>
                  <a:lnTo>
                    <a:pt x="161" y="38"/>
                  </a:lnTo>
                  <a:lnTo>
                    <a:pt x="173" y="30"/>
                  </a:lnTo>
                  <a:lnTo>
                    <a:pt x="187" y="24"/>
                  </a:lnTo>
                  <a:lnTo>
                    <a:pt x="201" y="18"/>
                  </a:lnTo>
                  <a:lnTo>
                    <a:pt x="216" y="14"/>
                  </a:lnTo>
                  <a:lnTo>
                    <a:pt x="230" y="10"/>
                  </a:lnTo>
                  <a:lnTo>
                    <a:pt x="244" y="7"/>
                  </a:lnTo>
                  <a:lnTo>
                    <a:pt x="259" y="3"/>
                  </a:lnTo>
                  <a:lnTo>
                    <a:pt x="275" y="1"/>
                  </a:lnTo>
                  <a:lnTo>
                    <a:pt x="290" y="0"/>
                  </a:lnTo>
                  <a:lnTo>
                    <a:pt x="306" y="0"/>
                  </a:lnTo>
                  <a:lnTo>
                    <a:pt x="322" y="0"/>
                  </a:lnTo>
                  <a:lnTo>
                    <a:pt x="338" y="1"/>
                  </a:lnTo>
                  <a:lnTo>
                    <a:pt x="353" y="3"/>
                  </a:lnTo>
                  <a:lnTo>
                    <a:pt x="368" y="7"/>
                  </a:lnTo>
                  <a:lnTo>
                    <a:pt x="382" y="10"/>
                  </a:lnTo>
                  <a:lnTo>
                    <a:pt x="397" y="14"/>
                  </a:lnTo>
                  <a:lnTo>
                    <a:pt x="411" y="18"/>
                  </a:lnTo>
                  <a:lnTo>
                    <a:pt x="425" y="24"/>
                  </a:lnTo>
                  <a:lnTo>
                    <a:pt x="439" y="30"/>
                  </a:lnTo>
                  <a:lnTo>
                    <a:pt x="452" y="38"/>
                  </a:lnTo>
                  <a:lnTo>
                    <a:pt x="465" y="44"/>
                  </a:lnTo>
                  <a:lnTo>
                    <a:pt x="477" y="53"/>
                  </a:lnTo>
                  <a:lnTo>
                    <a:pt x="490" y="61"/>
                  </a:lnTo>
                  <a:lnTo>
                    <a:pt x="500" y="71"/>
                  </a:lnTo>
                  <a:lnTo>
                    <a:pt x="512" y="80"/>
                  </a:lnTo>
                  <a:lnTo>
                    <a:pt x="522" y="90"/>
                  </a:lnTo>
                  <a:lnTo>
                    <a:pt x="533" y="101"/>
                  </a:lnTo>
                  <a:lnTo>
                    <a:pt x="543" y="112"/>
                  </a:lnTo>
                  <a:lnTo>
                    <a:pt x="551" y="124"/>
                  </a:lnTo>
                  <a:lnTo>
                    <a:pt x="560" y="136"/>
                  </a:lnTo>
                  <a:lnTo>
                    <a:pt x="568" y="149"/>
                  </a:lnTo>
                  <a:lnTo>
                    <a:pt x="576" y="162"/>
                  </a:lnTo>
                  <a:lnTo>
                    <a:pt x="582" y="174"/>
                  </a:lnTo>
                  <a:lnTo>
                    <a:pt x="588" y="188"/>
                  </a:lnTo>
                  <a:lnTo>
                    <a:pt x="594" y="202"/>
                  </a:lnTo>
                  <a:lnTo>
                    <a:pt x="598" y="216"/>
                  </a:lnTo>
                  <a:lnTo>
                    <a:pt x="602" y="231"/>
                  </a:lnTo>
                  <a:lnTo>
                    <a:pt x="606" y="246"/>
                  </a:lnTo>
                  <a:lnTo>
                    <a:pt x="608" y="261"/>
                  </a:lnTo>
                  <a:lnTo>
                    <a:pt x="611" y="277"/>
                  </a:lnTo>
                  <a:lnTo>
                    <a:pt x="612" y="292"/>
                  </a:lnTo>
                  <a:lnTo>
                    <a:pt x="612" y="3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6" name="Freeform 16"/>
            <p:cNvSpPr>
              <a:spLocks/>
            </p:cNvSpPr>
            <p:nvPr userDrawn="1"/>
          </p:nvSpPr>
          <p:spPr bwMode="auto">
            <a:xfrm>
              <a:off x="6319838" y="5037138"/>
              <a:ext cx="65088" cy="65088"/>
            </a:xfrm>
            <a:custGeom>
              <a:avLst/>
              <a:gdLst>
                <a:gd name="T0" fmla="*/ 611 w 612"/>
                <a:gd name="T1" fmla="*/ 339 h 616"/>
                <a:gd name="T2" fmla="*/ 602 w 612"/>
                <a:gd name="T3" fmla="*/ 385 h 616"/>
                <a:gd name="T4" fmla="*/ 588 w 612"/>
                <a:gd name="T5" fmla="*/ 428 h 616"/>
                <a:gd name="T6" fmla="*/ 568 w 612"/>
                <a:gd name="T7" fmla="*/ 468 h 616"/>
                <a:gd name="T8" fmla="*/ 543 w 612"/>
                <a:gd name="T9" fmla="*/ 504 h 616"/>
                <a:gd name="T10" fmla="*/ 512 w 612"/>
                <a:gd name="T11" fmla="*/ 536 h 616"/>
                <a:gd name="T12" fmla="*/ 477 w 612"/>
                <a:gd name="T13" fmla="*/ 564 h 616"/>
                <a:gd name="T14" fmla="*/ 439 w 612"/>
                <a:gd name="T15" fmla="*/ 585 h 616"/>
                <a:gd name="T16" fmla="*/ 397 w 612"/>
                <a:gd name="T17" fmla="*/ 602 h 616"/>
                <a:gd name="T18" fmla="*/ 353 w 612"/>
                <a:gd name="T19" fmla="*/ 613 h 616"/>
                <a:gd name="T20" fmla="*/ 306 w 612"/>
                <a:gd name="T21" fmla="*/ 616 h 616"/>
                <a:gd name="T22" fmla="*/ 259 w 612"/>
                <a:gd name="T23" fmla="*/ 613 h 616"/>
                <a:gd name="T24" fmla="*/ 216 w 612"/>
                <a:gd name="T25" fmla="*/ 602 h 616"/>
                <a:gd name="T26" fmla="*/ 173 w 612"/>
                <a:gd name="T27" fmla="*/ 585 h 616"/>
                <a:gd name="T28" fmla="*/ 135 w 612"/>
                <a:gd name="T29" fmla="*/ 564 h 616"/>
                <a:gd name="T30" fmla="*/ 101 w 612"/>
                <a:gd name="T31" fmla="*/ 536 h 616"/>
                <a:gd name="T32" fmla="*/ 70 w 612"/>
                <a:gd name="T33" fmla="*/ 504 h 616"/>
                <a:gd name="T34" fmla="*/ 45 w 612"/>
                <a:gd name="T35" fmla="*/ 468 h 616"/>
                <a:gd name="T36" fmla="*/ 25 w 612"/>
                <a:gd name="T37" fmla="*/ 428 h 616"/>
                <a:gd name="T38" fmla="*/ 10 w 612"/>
                <a:gd name="T39" fmla="*/ 385 h 616"/>
                <a:gd name="T40" fmla="*/ 2 w 612"/>
                <a:gd name="T41" fmla="*/ 339 h 616"/>
                <a:gd name="T42" fmla="*/ 1 w 612"/>
                <a:gd name="T43" fmla="*/ 292 h 616"/>
                <a:gd name="T44" fmla="*/ 7 w 612"/>
                <a:gd name="T45" fmla="*/ 246 h 616"/>
                <a:gd name="T46" fmla="*/ 19 w 612"/>
                <a:gd name="T47" fmla="*/ 202 h 616"/>
                <a:gd name="T48" fmla="*/ 37 w 612"/>
                <a:gd name="T49" fmla="*/ 161 h 616"/>
                <a:gd name="T50" fmla="*/ 61 w 612"/>
                <a:gd name="T51" fmla="*/ 123 h 616"/>
                <a:gd name="T52" fmla="*/ 91 w 612"/>
                <a:gd name="T53" fmla="*/ 90 h 616"/>
                <a:gd name="T54" fmla="*/ 123 w 612"/>
                <a:gd name="T55" fmla="*/ 61 h 616"/>
                <a:gd name="T56" fmla="*/ 161 w 612"/>
                <a:gd name="T57" fmla="*/ 38 h 616"/>
                <a:gd name="T58" fmla="*/ 201 w 612"/>
                <a:gd name="T59" fmla="*/ 19 h 616"/>
                <a:gd name="T60" fmla="*/ 244 w 612"/>
                <a:gd name="T61" fmla="*/ 7 h 616"/>
                <a:gd name="T62" fmla="*/ 290 w 612"/>
                <a:gd name="T63" fmla="*/ 0 h 616"/>
                <a:gd name="T64" fmla="*/ 338 w 612"/>
                <a:gd name="T65" fmla="*/ 2 h 616"/>
                <a:gd name="T66" fmla="*/ 382 w 612"/>
                <a:gd name="T67" fmla="*/ 10 h 616"/>
                <a:gd name="T68" fmla="*/ 425 w 612"/>
                <a:gd name="T69" fmla="*/ 24 h 616"/>
                <a:gd name="T70" fmla="*/ 465 w 612"/>
                <a:gd name="T71" fmla="*/ 44 h 616"/>
                <a:gd name="T72" fmla="*/ 500 w 612"/>
                <a:gd name="T73" fmla="*/ 70 h 616"/>
                <a:gd name="T74" fmla="*/ 533 w 612"/>
                <a:gd name="T75" fmla="*/ 101 h 616"/>
                <a:gd name="T76" fmla="*/ 560 w 612"/>
                <a:gd name="T77" fmla="*/ 136 h 616"/>
                <a:gd name="T78" fmla="*/ 582 w 612"/>
                <a:gd name="T79" fmla="*/ 175 h 616"/>
                <a:gd name="T80" fmla="*/ 598 w 612"/>
                <a:gd name="T81" fmla="*/ 216 h 616"/>
                <a:gd name="T82" fmla="*/ 608 w 612"/>
                <a:gd name="T83" fmla="*/ 261 h 616"/>
                <a:gd name="T84" fmla="*/ 612 w 612"/>
                <a:gd name="T85" fmla="*/ 308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12" h="616">
                  <a:moveTo>
                    <a:pt x="612" y="308"/>
                  </a:moveTo>
                  <a:lnTo>
                    <a:pt x="612" y="324"/>
                  </a:lnTo>
                  <a:lnTo>
                    <a:pt x="611" y="339"/>
                  </a:lnTo>
                  <a:lnTo>
                    <a:pt x="608" y="355"/>
                  </a:lnTo>
                  <a:lnTo>
                    <a:pt x="606" y="370"/>
                  </a:lnTo>
                  <a:lnTo>
                    <a:pt x="602" y="385"/>
                  </a:lnTo>
                  <a:lnTo>
                    <a:pt x="598" y="399"/>
                  </a:lnTo>
                  <a:lnTo>
                    <a:pt x="594" y="414"/>
                  </a:lnTo>
                  <a:lnTo>
                    <a:pt x="588" y="428"/>
                  </a:lnTo>
                  <a:lnTo>
                    <a:pt x="582" y="442"/>
                  </a:lnTo>
                  <a:lnTo>
                    <a:pt x="576" y="455"/>
                  </a:lnTo>
                  <a:lnTo>
                    <a:pt x="568" y="468"/>
                  </a:lnTo>
                  <a:lnTo>
                    <a:pt x="560" y="480"/>
                  </a:lnTo>
                  <a:lnTo>
                    <a:pt x="551" y="492"/>
                  </a:lnTo>
                  <a:lnTo>
                    <a:pt x="543" y="504"/>
                  </a:lnTo>
                  <a:lnTo>
                    <a:pt x="533" y="515"/>
                  </a:lnTo>
                  <a:lnTo>
                    <a:pt x="522" y="525"/>
                  </a:lnTo>
                  <a:lnTo>
                    <a:pt x="512" y="536"/>
                  </a:lnTo>
                  <a:lnTo>
                    <a:pt x="500" y="546"/>
                  </a:lnTo>
                  <a:lnTo>
                    <a:pt x="490" y="555"/>
                  </a:lnTo>
                  <a:lnTo>
                    <a:pt x="477" y="564"/>
                  </a:lnTo>
                  <a:lnTo>
                    <a:pt x="465" y="571"/>
                  </a:lnTo>
                  <a:lnTo>
                    <a:pt x="452" y="579"/>
                  </a:lnTo>
                  <a:lnTo>
                    <a:pt x="439" y="585"/>
                  </a:lnTo>
                  <a:lnTo>
                    <a:pt x="425" y="591"/>
                  </a:lnTo>
                  <a:lnTo>
                    <a:pt x="411" y="597"/>
                  </a:lnTo>
                  <a:lnTo>
                    <a:pt x="397" y="602"/>
                  </a:lnTo>
                  <a:lnTo>
                    <a:pt x="382" y="606"/>
                  </a:lnTo>
                  <a:lnTo>
                    <a:pt x="368" y="610"/>
                  </a:lnTo>
                  <a:lnTo>
                    <a:pt x="353" y="613"/>
                  </a:lnTo>
                  <a:lnTo>
                    <a:pt x="338" y="614"/>
                  </a:lnTo>
                  <a:lnTo>
                    <a:pt x="322" y="615"/>
                  </a:lnTo>
                  <a:lnTo>
                    <a:pt x="306" y="616"/>
                  </a:lnTo>
                  <a:lnTo>
                    <a:pt x="290" y="615"/>
                  </a:lnTo>
                  <a:lnTo>
                    <a:pt x="275" y="614"/>
                  </a:lnTo>
                  <a:lnTo>
                    <a:pt x="259" y="613"/>
                  </a:lnTo>
                  <a:lnTo>
                    <a:pt x="244" y="610"/>
                  </a:lnTo>
                  <a:lnTo>
                    <a:pt x="230" y="606"/>
                  </a:lnTo>
                  <a:lnTo>
                    <a:pt x="216" y="602"/>
                  </a:lnTo>
                  <a:lnTo>
                    <a:pt x="201" y="597"/>
                  </a:lnTo>
                  <a:lnTo>
                    <a:pt x="187" y="591"/>
                  </a:lnTo>
                  <a:lnTo>
                    <a:pt x="173" y="585"/>
                  </a:lnTo>
                  <a:lnTo>
                    <a:pt x="161" y="579"/>
                  </a:lnTo>
                  <a:lnTo>
                    <a:pt x="148" y="571"/>
                  </a:lnTo>
                  <a:lnTo>
                    <a:pt x="135" y="564"/>
                  </a:lnTo>
                  <a:lnTo>
                    <a:pt x="123" y="555"/>
                  </a:lnTo>
                  <a:lnTo>
                    <a:pt x="112" y="546"/>
                  </a:lnTo>
                  <a:lnTo>
                    <a:pt x="101" y="536"/>
                  </a:lnTo>
                  <a:lnTo>
                    <a:pt x="91" y="525"/>
                  </a:lnTo>
                  <a:lnTo>
                    <a:pt x="80" y="515"/>
                  </a:lnTo>
                  <a:lnTo>
                    <a:pt x="70" y="504"/>
                  </a:lnTo>
                  <a:lnTo>
                    <a:pt x="61" y="492"/>
                  </a:lnTo>
                  <a:lnTo>
                    <a:pt x="52" y="480"/>
                  </a:lnTo>
                  <a:lnTo>
                    <a:pt x="45" y="468"/>
                  </a:lnTo>
                  <a:lnTo>
                    <a:pt x="37" y="455"/>
                  </a:lnTo>
                  <a:lnTo>
                    <a:pt x="31" y="442"/>
                  </a:lnTo>
                  <a:lnTo>
                    <a:pt x="25" y="428"/>
                  </a:lnTo>
                  <a:lnTo>
                    <a:pt x="19" y="414"/>
                  </a:lnTo>
                  <a:lnTo>
                    <a:pt x="14" y="399"/>
                  </a:lnTo>
                  <a:lnTo>
                    <a:pt x="10" y="385"/>
                  </a:lnTo>
                  <a:lnTo>
                    <a:pt x="7" y="370"/>
                  </a:lnTo>
                  <a:lnTo>
                    <a:pt x="3" y="355"/>
                  </a:lnTo>
                  <a:lnTo>
                    <a:pt x="2" y="339"/>
                  </a:lnTo>
                  <a:lnTo>
                    <a:pt x="1" y="324"/>
                  </a:lnTo>
                  <a:lnTo>
                    <a:pt x="0" y="308"/>
                  </a:lnTo>
                  <a:lnTo>
                    <a:pt x="1" y="292"/>
                  </a:lnTo>
                  <a:lnTo>
                    <a:pt x="2" y="276"/>
                  </a:lnTo>
                  <a:lnTo>
                    <a:pt x="3" y="261"/>
                  </a:lnTo>
                  <a:lnTo>
                    <a:pt x="7" y="246"/>
                  </a:lnTo>
                  <a:lnTo>
                    <a:pt x="10" y="231"/>
                  </a:lnTo>
                  <a:lnTo>
                    <a:pt x="14" y="216"/>
                  </a:lnTo>
                  <a:lnTo>
                    <a:pt x="19" y="202"/>
                  </a:lnTo>
                  <a:lnTo>
                    <a:pt x="25" y="189"/>
                  </a:lnTo>
                  <a:lnTo>
                    <a:pt x="31" y="175"/>
                  </a:lnTo>
                  <a:lnTo>
                    <a:pt x="37" y="161"/>
                  </a:lnTo>
                  <a:lnTo>
                    <a:pt x="45" y="148"/>
                  </a:lnTo>
                  <a:lnTo>
                    <a:pt x="52" y="136"/>
                  </a:lnTo>
                  <a:lnTo>
                    <a:pt x="61" y="123"/>
                  </a:lnTo>
                  <a:lnTo>
                    <a:pt x="70" y="113"/>
                  </a:lnTo>
                  <a:lnTo>
                    <a:pt x="80" y="101"/>
                  </a:lnTo>
                  <a:lnTo>
                    <a:pt x="91" y="90"/>
                  </a:lnTo>
                  <a:lnTo>
                    <a:pt x="101" y="81"/>
                  </a:lnTo>
                  <a:lnTo>
                    <a:pt x="112" y="70"/>
                  </a:lnTo>
                  <a:lnTo>
                    <a:pt x="123" y="61"/>
                  </a:lnTo>
                  <a:lnTo>
                    <a:pt x="135" y="53"/>
                  </a:lnTo>
                  <a:lnTo>
                    <a:pt x="148" y="44"/>
                  </a:lnTo>
                  <a:lnTo>
                    <a:pt x="161" y="38"/>
                  </a:lnTo>
                  <a:lnTo>
                    <a:pt x="173" y="30"/>
                  </a:lnTo>
                  <a:lnTo>
                    <a:pt x="187" y="24"/>
                  </a:lnTo>
                  <a:lnTo>
                    <a:pt x="201" y="19"/>
                  </a:lnTo>
                  <a:lnTo>
                    <a:pt x="216" y="14"/>
                  </a:lnTo>
                  <a:lnTo>
                    <a:pt x="230" y="10"/>
                  </a:lnTo>
                  <a:lnTo>
                    <a:pt x="244" y="7"/>
                  </a:lnTo>
                  <a:lnTo>
                    <a:pt x="259" y="4"/>
                  </a:lnTo>
                  <a:lnTo>
                    <a:pt x="275" y="2"/>
                  </a:lnTo>
                  <a:lnTo>
                    <a:pt x="290" y="0"/>
                  </a:lnTo>
                  <a:lnTo>
                    <a:pt x="306" y="0"/>
                  </a:lnTo>
                  <a:lnTo>
                    <a:pt x="322" y="0"/>
                  </a:lnTo>
                  <a:lnTo>
                    <a:pt x="338" y="2"/>
                  </a:lnTo>
                  <a:lnTo>
                    <a:pt x="353" y="4"/>
                  </a:lnTo>
                  <a:lnTo>
                    <a:pt x="368" y="7"/>
                  </a:lnTo>
                  <a:lnTo>
                    <a:pt x="382" y="10"/>
                  </a:lnTo>
                  <a:lnTo>
                    <a:pt x="397" y="14"/>
                  </a:lnTo>
                  <a:lnTo>
                    <a:pt x="411" y="19"/>
                  </a:lnTo>
                  <a:lnTo>
                    <a:pt x="425" y="24"/>
                  </a:lnTo>
                  <a:lnTo>
                    <a:pt x="439" y="30"/>
                  </a:lnTo>
                  <a:lnTo>
                    <a:pt x="452" y="38"/>
                  </a:lnTo>
                  <a:lnTo>
                    <a:pt x="465" y="44"/>
                  </a:lnTo>
                  <a:lnTo>
                    <a:pt x="477" y="53"/>
                  </a:lnTo>
                  <a:lnTo>
                    <a:pt x="490" y="61"/>
                  </a:lnTo>
                  <a:lnTo>
                    <a:pt x="500" y="70"/>
                  </a:lnTo>
                  <a:lnTo>
                    <a:pt x="512" y="81"/>
                  </a:lnTo>
                  <a:lnTo>
                    <a:pt x="522" y="90"/>
                  </a:lnTo>
                  <a:lnTo>
                    <a:pt x="533" y="101"/>
                  </a:lnTo>
                  <a:lnTo>
                    <a:pt x="543" y="113"/>
                  </a:lnTo>
                  <a:lnTo>
                    <a:pt x="551" y="123"/>
                  </a:lnTo>
                  <a:lnTo>
                    <a:pt x="560" y="136"/>
                  </a:lnTo>
                  <a:lnTo>
                    <a:pt x="568" y="148"/>
                  </a:lnTo>
                  <a:lnTo>
                    <a:pt x="576" y="161"/>
                  </a:lnTo>
                  <a:lnTo>
                    <a:pt x="582" y="175"/>
                  </a:lnTo>
                  <a:lnTo>
                    <a:pt x="588" y="189"/>
                  </a:lnTo>
                  <a:lnTo>
                    <a:pt x="594" y="202"/>
                  </a:lnTo>
                  <a:lnTo>
                    <a:pt x="598" y="216"/>
                  </a:lnTo>
                  <a:lnTo>
                    <a:pt x="602" y="231"/>
                  </a:lnTo>
                  <a:lnTo>
                    <a:pt x="606" y="246"/>
                  </a:lnTo>
                  <a:lnTo>
                    <a:pt x="608" y="261"/>
                  </a:lnTo>
                  <a:lnTo>
                    <a:pt x="611" y="276"/>
                  </a:lnTo>
                  <a:lnTo>
                    <a:pt x="612" y="292"/>
                  </a:lnTo>
                  <a:lnTo>
                    <a:pt x="612" y="3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7" name="Freeform 17"/>
            <p:cNvSpPr>
              <a:spLocks/>
            </p:cNvSpPr>
            <p:nvPr userDrawn="1"/>
          </p:nvSpPr>
          <p:spPr bwMode="auto">
            <a:xfrm>
              <a:off x="6407151" y="5126038"/>
              <a:ext cx="65088" cy="65088"/>
            </a:xfrm>
            <a:custGeom>
              <a:avLst/>
              <a:gdLst>
                <a:gd name="T0" fmla="*/ 609 w 611"/>
                <a:gd name="T1" fmla="*/ 339 h 616"/>
                <a:gd name="T2" fmla="*/ 601 w 611"/>
                <a:gd name="T3" fmla="*/ 385 h 616"/>
                <a:gd name="T4" fmla="*/ 587 w 611"/>
                <a:gd name="T5" fmla="*/ 428 h 616"/>
                <a:gd name="T6" fmla="*/ 567 w 611"/>
                <a:gd name="T7" fmla="*/ 467 h 616"/>
                <a:gd name="T8" fmla="*/ 541 w 611"/>
                <a:gd name="T9" fmla="*/ 504 h 616"/>
                <a:gd name="T10" fmla="*/ 511 w 611"/>
                <a:gd name="T11" fmla="*/ 536 h 616"/>
                <a:gd name="T12" fmla="*/ 477 w 611"/>
                <a:gd name="T13" fmla="*/ 563 h 616"/>
                <a:gd name="T14" fmla="*/ 437 w 611"/>
                <a:gd name="T15" fmla="*/ 586 h 616"/>
                <a:gd name="T16" fmla="*/ 396 w 611"/>
                <a:gd name="T17" fmla="*/ 602 h 616"/>
                <a:gd name="T18" fmla="*/ 351 w 611"/>
                <a:gd name="T19" fmla="*/ 613 h 616"/>
                <a:gd name="T20" fmla="*/ 306 w 611"/>
                <a:gd name="T21" fmla="*/ 616 h 616"/>
                <a:gd name="T22" fmla="*/ 259 w 611"/>
                <a:gd name="T23" fmla="*/ 613 h 616"/>
                <a:gd name="T24" fmla="*/ 214 w 611"/>
                <a:gd name="T25" fmla="*/ 602 h 616"/>
                <a:gd name="T26" fmla="*/ 173 w 611"/>
                <a:gd name="T27" fmla="*/ 586 h 616"/>
                <a:gd name="T28" fmla="*/ 134 w 611"/>
                <a:gd name="T29" fmla="*/ 563 h 616"/>
                <a:gd name="T30" fmla="*/ 100 w 611"/>
                <a:gd name="T31" fmla="*/ 536 h 616"/>
                <a:gd name="T32" fmla="*/ 69 w 611"/>
                <a:gd name="T33" fmla="*/ 504 h 616"/>
                <a:gd name="T34" fmla="*/ 44 w 611"/>
                <a:gd name="T35" fmla="*/ 467 h 616"/>
                <a:gd name="T36" fmla="*/ 23 w 611"/>
                <a:gd name="T37" fmla="*/ 428 h 616"/>
                <a:gd name="T38" fmla="*/ 10 w 611"/>
                <a:gd name="T39" fmla="*/ 385 h 616"/>
                <a:gd name="T40" fmla="*/ 1 w 611"/>
                <a:gd name="T41" fmla="*/ 339 h 616"/>
                <a:gd name="T42" fmla="*/ 0 w 611"/>
                <a:gd name="T43" fmla="*/ 292 h 616"/>
                <a:gd name="T44" fmla="*/ 5 w 611"/>
                <a:gd name="T45" fmla="*/ 246 h 616"/>
                <a:gd name="T46" fmla="*/ 18 w 611"/>
                <a:gd name="T47" fmla="*/ 202 h 616"/>
                <a:gd name="T48" fmla="*/ 36 w 611"/>
                <a:gd name="T49" fmla="*/ 162 h 616"/>
                <a:gd name="T50" fmla="*/ 61 w 611"/>
                <a:gd name="T51" fmla="*/ 124 h 616"/>
                <a:gd name="T52" fmla="*/ 89 w 611"/>
                <a:gd name="T53" fmla="*/ 90 h 616"/>
                <a:gd name="T54" fmla="*/ 122 w 611"/>
                <a:gd name="T55" fmla="*/ 61 h 616"/>
                <a:gd name="T56" fmla="*/ 159 w 611"/>
                <a:gd name="T57" fmla="*/ 38 h 616"/>
                <a:gd name="T58" fmla="*/ 200 w 611"/>
                <a:gd name="T59" fmla="*/ 18 h 616"/>
                <a:gd name="T60" fmla="*/ 243 w 611"/>
                <a:gd name="T61" fmla="*/ 7 h 616"/>
                <a:gd name="T62" fmla="*/ 290 w 611"/>
                <a:gd name="T63" fmla="*/ 0 h 616"/>
                <a:gd name="T64" fmla="*/ 337 w 611"/>
                <a:gd name="T65" fmla="*/ 1 h 616"/>
                <a:gd name="T66" fmla="*/ 381 w 611"/>
                <a:gd name="T67" fmla="*/ 10 h 616"/>
                <a:gd name="T68" fmla="*/ 425 w 611"/>
                <a:gd name="T69" fmla="*/ 24 h 616"/>
                <a:gd name="T70" fmla="*/ 464 w 611"/>
                <a:gd name="T71" fmla="*/ 44 h 616"/>
                <a:gd name="T72" fmla="*/ 500 w 611"/>
                <a:gd name="T73" fmla="*/ 71 h 616"/>
                <a:gd name="T74" fmla="*/ 532 w 611"/>
                <a:gd name="T75" fmla="*/ 101 h 616"/>
                <a:gd name="T76" fmla="*/ 558 w 611"/>
                <a:gd name="T77" fmla="*/ 136 h 616"/>
                <a:gd name="T78" fmla="*/ 581 w 611"/>
                <a:gd name="T79" fmla="*/ 174 h 616"/>
                <a:gd name="T80" fmla="*/ 598 w 611"/>
                <a:gd name="T81" fmla="*/ 216 h 616"/>
                <a:gd name="T82" fmla="*/ 607 w 611"/>
                <a:gd name="T83" fmla="*/ 261 h 616"/>
                <a:gd name="T84" fmla="*/ 611 w 611"/>
                <a:gd name="T85" fmla="*/ 308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11" h="616">
                  <a:moveTo>
                    <a:pt x="611" y="308"/>
                  </a:moveTo>
                  <a:lnTo>
                    <a:pt x="610" y="324"/>
                  </a:lnTo>
                  <a:lnTo>
                    <a:pt x="609" y="339"/>
                  </a:lnTo>
                  <a:lnTo>
                    <a:pt x="607" y="355"/>
                  </a:lnTo>
                  <a:lnTo>
                    <a:pt x="605" y="370"/>
                  </a:lnTo>
                  <a:lnTo>
                    <a:pt x="601" y="385"/>
                  </a:lnTo>
                  <a:lnTo>
                    <a:pt x="598" y="400"/>
                  </a:lnTo>
                  <a:lnTo>
                    <a:pt x="592" y="414"/>
                  </a:lnTo>
                  <a:lnTo>
                    <a:pt x="587" y="428"/>
                  </a:lnTo>
                  <a:lnTo>
                    <a:pt x="581" y="442"/>
                  </a:lnTo>
                  <a:lnTo>
                    <a:pt x="574" y="454"/>
                  </a:lnTo>
                  <a:lnTo>
                    <a:pt x="567" y="467"/>
                  </a:lnTo>
                  <a:lnTo>
                    <a:pt x="558" y="480"/>
                  </a:lnTo>
                  <a:lnTo>
                    <a:pt x="550" y="492"/>
                  </a:lnTo>
                  <a:lnTo>
                    <a:pt x="541" y="504"/>
                  </a:lnTo>
                  <a:lnTo>
                    <a:pt x="532" y="515"/>
                  </a:lnTo>
                  <a:lnTo>
                    <a:pt x="521" y="526"/>
                  </a:lnTo>
                  <a:lnTo>
                    <a:pt x="511" y="536"/>
                  </a:lnTo>
                  <a:lnTo>
                    <a:pt x="500" y="545"/>
                  </a:lnTo>
                  <a:lnTo>
                    <a:pt x="488" y="555"/>
                  </a:lnTo>
                  <a:lnTo>
                    <a:pt x="477" y="563"/>
                  </a:lnTo>
                  <a:lnTo>
                    <a:pt x="464" y="571"/>
                  </a:lnTo>
                  <a:lnTo>
                    <a:pt x="451" y="578"/>
                  </a:lnTo>
                  <a:lnTo>
                    <a:pt x="437" y="586"/>
                  </a:lnTo>
                  <a:lnTo>
                    <a:pt x="425" y="591"/>
                  </a:lnTo>
                  <a:lnTo>
                    <a:pt x="411" y="598"/>
                  </a:lnTo>
                  <a:lnTo>
                    <a:pt x="396" y="602"/>
                  </a:lnTo>
                  <a:lnTo>
                    <a:pt x="381" y="606"/>
                  </a:lnTo>
                  <a:lnTo>
                    <a:pt x="367" y="609"/>
                  </a:lnTo>
                  <a:lnTo>
                    <a:pt x="351" y="613"/>
                  </a:lnTo>
                  <a:lnTo>
                    <a:pt x="337" y="614"/>
                  </a:lnTo>
                  <a:lnTo>
                    <a:pt x="321" y="616"/>
                  </a:lnTo>
                  <a:lnTo>
                    <a:pt x="306" y="616"/>
                  </a:lnTo>
                  <a:lnTo>
                    <a:pt x="290" y="616"/>
                  </a:lnTo>
                  <a:lnTo>
                    <a:pt x="274" y="614"/>
                  </a:lnTo>
                  <a:lnTo>
                    <a:pt x="259" y="613"/>
                  </a:lnTo>
                  <a:lnTo>
                    <a:pt x="243" y="609"/>
                  </a:lnTo>
                  <a:lnTo>
                    <a:pt x="229" y="606"/>
                  </a:lnTo>
                  <a:lnTo>
                    <a:pt x="214" y="602"/>
                  </a:lnTo>
                  <a:lnTo>
                    <a:pt x="200" y="598"/>
                  </a:lnTo>
                  <a:lnTo>
                    <a:pt x="186" y="591"/>
                  </a:lnTo>
                  <a:lnTo>
                    <a:pt x="173" y="586"/>
                  </a:lnTo>
                  <a:lnTo>
                    <a:pt x="159" y="578"/>
                  </a:lnTo>
                  <a:lnTo>
                    <a:pt x="147" y="571"/>
                  </a:lnTo>
                  <a:lnTo>
                    <a:pt x="134" y="563"/>
                  </a:lnTo>
                  <a:lnTo>
                    <a:pt x="122" y="555"/>
                  </a:lnTo>
                  <a:lnTo>
                    <a:pt x="110" y="545"/>
                  </a:lnTo>
                  <a:lnTo>
                    <a:pt x="100" y="536"/>
                  </a:lnTo>
                  <a:lnTo>
                    <a:pt x="89" y="526"/>
                  </a:lnTo>
                  <a:lnTo>
                    <a:pt x="79" y="515"/>
                  </a:lnTo>
                  <a:lnTo>
                    <a:pt x="69" y="504"/>
                  </a:lnTo>
                  <a:lnTo>
                    <a:pt x="61" y="492"/>
                  </a:lnTo>
                  <a:lnTo>
                    <a:pt x="52" y="480"/>
                  </a:lnTo>
                  <a:lnTo>
                    <a:pt x="44" y="467"/>
                  </a:lnTo>
                  <a:lnTo>
                    <a:pt x="36" y="454"/>
                  </a:lnTo>
                  <a:lnTo>
                    <a:pt x="30" y="442"/>
                  </a:lnTo>
                  <a:lnTo>
                    <a:pt x="23" y="428"/>
                  </a:lnTo>
                  <a:lnTo>
                    <a:pt x="18" y="414"/>
                  </a:lnTo>
                  <a:lnTo>
                    <a:pt x="13" y="400"/>
                  </a:lnTo>
                  <a:lnTo>
                    <a:pt x="10" y="385"/>
                  </a:lnTo>
                  <a:lnTo>
                    <a:pt x="5" y="370"/>
                  </a:lnTo>
                  <a:lnTo>
                    <a:pt x="3" y="355"/>
                  </a:lnTo>
                  <a:lnTo>
                    <a:pt x="1" y="339"/>
                  </a:lnTo>
                  <a:lnTo>
                    <a:pt x="0" y="324"/>
                  </a:lnTo>
                  <a:lnTo>
                    <a:pt x="0" y="308"/>
                  </a:lnTo>
                  <a:lnTo>
                    <a:pt x="0" y="292"/>
                  </a:lnTo>
                  <a:lnTo>
                    <a:pt x="1" y="277"/>
                  </a:lnTo>
                  <a:lnTo>
                    <a:pt x="3" y="261"/>
                  </a:lnTo>
                  <a:lnTo>
                    <a:pt x="5" y="246"/>
                  </a:lnTo>
                  <a:lnTo>
                    <a:pt x="10" y="231"/>
                  </a:lnTo>
                  <a:lnTo>
                    <a:pt x="13" y="216"/>
                  </a:lnTo>
                  <a:lnTo>
                    <a:pt x="18" y="202"/>
                  </a:lnTo>
                  <a:lnTo>
                    <a:pt x="23" y="188"/>
                  </a:lnTo>
                  <a:lnTo>
                    <a:pt x="30" y="174"/>
                  </a:lnTo>
                  <a:lnTo>
                    <a:pt x="36" y="162"/>
                  </a:lnTo>
                  <a:lnTo>
                    <a:pt x="44" y="149"/>
                  </a:lnTo>
                  <a:lnTo>
                    <a:pt x="52" y="136"/>
                  </a:lnTo>
                  <a:lnTo>
                    <a:pt x="61" y="124"/>
                  </a:lnTo>
                  <a:lnTo>
                    <a:pt x="69" y="112"/>
                  </a:lnTo>
                  <a:lnTo>
                    <a:pt x="79" y="101"/>
                  </a:lnTo>
                  <a:lnTo>
                    <a:pt x="89" y="90"/>
                  </a:lnTo>
                  <a:lnTo>
                    <a:pt x="100" y="80"/>
                  </a:lnTo>
                  <a:lnTo>
                    <a:pt x="110" y="71"/>
                  </a:lnTo>
                  <a:lnTo>
                    <a:pt x="122" y="61"/>
                  </a:lnTo>
                  <a:lnTo>
                    <a:pt x="134" y="53"/>
                  </a:lnTo>
                  <a:lnTo>
                    <a:pt x="147" y="44"/>
                  </a:lnTo>
                  <a:lnTo>
                    <a:pt x="159" y="38"/>
                  </a:lnTo>
                  <a:lnTo>
                    <a:pt x="173" y="30"/>
                  </a:lnTo>
                  <a:lnTo>
                    <a:pt x="186" y="24"/>
                  </a:lnTo>
                  <a:lnTo>
                    <a:pt x="200" y="18"/>
                  </a:lnTo>
                  <a:lnTo>
                    <a:pt x="214" y="14"/>
                  </a:lnTo>
                  <a:lnTo>
                    <a:pt x="229" y="10"/>
                  </a:lnTo>
                  <a:lnTo>
                    <a:pt x="243" y="7"/>
                  </a:lnTo>
                  <a:lnTo>
                    <a:pt x="259" y="3"/>
                  </a:lnTo>
                  <a:lnTo>
                    <a:pt x="274" y="1"/>
                  </a:lnTo>
                  <a:lnTo>
                    <a:pt x="290" y="0"/>
                  </a:lnTo>
                  <a:lnTo>
                    <a:pt x="306" y="0"/>
                  </a:lnTo>
                  <a:lnTo>
                    <a:pt x="321" y="0"/>
                  </a:lnTo>
                  <a:lnTo>
                    <a:pt x="337" y="1"/>
                  </a:lnTo>
                  <a:lnTo>
                    <a:pt x="351" y="3"/>
                  </a:lnTo>
                  <a:lnTo>
                    <a:pt x="367" y="7"/>
                  </a:lnTo>
                  <a:lnTo>
                    <a:pt x="381" y="10"/>
                  </a:lnTo>
                  <a:lnTo>
                    <a:pt x="396" y="14"/>
                  </a:lnTo>
                  <a:lnTo>
                    <a:pt x="411" y="18"/>
                  </a:lnTo>
                  <a:lnTo>
                    <a:pt x="425" y="24"/>
                  </a:lnTo>
                  <a:lnTo>
                    <a:pt x="437" y="30"/>
                  </a:lnTo>
                  <a:lnTo>
                    <a:pt x="451" y="38"/>
                  </a:lnTo>
                  <a:lnTo>
                    <a:pt x="464" y="44"/>
                  </a:lnTo>
                  <a:lnTo>
                    <a:pt x="477" y="53"/>
                  </a:lnTo>
                  <a:lnTo>
                    <a:pt x="488" y="61"/>
                  </a:lnTo>
                  <a:lnTo>
                    <a:pt x="500" y="71"/>
                  </a:lnTo>
                  <a:lnTo>
                    <a:pt x="511" y="80"/>
                  </a:lnTo>
                  <a:lnTo>
                    <a:pt x="521" y="90"/>
                  </a:lnTo>
                  <a:lnTo>
                    <a:pt x="532" y="101"/>
                  </a:lnTo>
                  <a:lnTo>
                    <a:pt x="541" y="112"/>
                  </a:lnTo>
                  <a:lnTo>
                    <a:pt x="550" y="124"/>
                  </a:lnTo>
                  <a:lnTo>
                    <a:pt x="558" y="136"/>
                  </a:lnTo>
                  <a:lnTo>
                    <a:pt x="567" y="149"/>
                  </a:lnTo>
                  <a:lnTo>
                    <a:pt x="574" y="162"/>
                  </a:lnTo>
                  <a:lnTo>
                    <a:pt x="581" y="174"/>
                  </a:lnTo>
                  <a:lnTo>
                    <a:pt x="587" y="188"/>
                  </a:lnTo>
                  <a:lnTo>
                    <a:pt x="592" y="202"/>
                  </a:lnTo>
                  <a:lnTo>
                    <a:pt x="598" y="216"/>
                  </a:lnTo>
                  <a:lnTo>
                    <a:pt x="601" y="231"/>
                  </a:lnTo>
                  <a:lnTo>
                    <a:pt x="605" y="246"/>
                  </a:lnTo>
                  <a:lnTo>
                    <a:pt x="607" y="261"/>
                  </a:lnTo>
                  <a:lnTo>
                    <a:pt x="609" y="277"/>
                  </a:lnTo>
                  <a:lnTo>
                    <a:pt x="610" y="292"/>
                  </a:lnTo>
                  <a:lnTo>
                    <a:pt x="611" y="3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8" name="Freeform 18"/>
            <p:cNvSpPr>
              <a:spLocks/>
            </p:cNvSpPr>
            <p:nvPr userDrawn="1"/>
          </p:nvSpPr>
          <p:spPr bwMode="auto">
            <a:xfrm>
              <a:off x="6407151" y="5037138"/>
              <a:ext cx="65088" cy="65088"/>
            </a:xfrm>
            <a:custGeom>
              <a:avLst/>
              <a:gdLst>
                <a:gd name="T0" fmla="*/ 609 w 611"/>
                <a:gd name="T1" fmla="*/ 339 h 616"/>
                <a:gd name="T2" fmla="*/ 601 w 611"/>
                <a:gd name="T3" fmla="*/ 385 h 616"/>
                <a:gd name="T4" fmla="*/ 587 w 611"/>
                <a:gd name="T5" fmla="*/ 428 h 616"/>
                <a:gd name="T6" fmla="*/ 567 w 611"/>
                <a:gd name="T7" fmla="*/ 468 h 616"/>
                <a:gd name="T8" fmla="*/ 541 w 611"/>
                <a:gd name="T9" fmla="*/ 504 h 616"/>
                <a:gd name="T10" fmla="*/ 511 w 611"/>
                <a:gd name="T11" fmla="*/ 536 h 616"/>
                <a:gd name="T12" fmla="*/ 477 w 611"/>
                <a:gd name="T13" fmla="*/ 564 h 616"/>
                <a:gd name="T14" fmla="*/ 437 w 611"/>
                <a:gd name="T15" fmla="*/ 585 h 616"/>
                <a:gd name="T16" fmla="*/ 396 w 611"/>
                <a:gd name="T17" fmla="*/ 602 h 616"/>
                <a:gd name="T18" fmla="*/ 351 w 611"/>
                <a:gd name="T19" fmla="*/ 613 h 616"/>
                <a:gd name="T20" fmla="*/ 306 w 611"/>
                <a:gd name="T21" fmla="*/ 616 h 616"/>
                <a:gd name="T22" fmla="*/ 259 w 611"/>
                <a:gd name="T23" fmla="*/ 613 h 616"/>
                <a:gd name="T24" fmla="*/ 214 w 611"/>
                <a:gd name="T25" fmla="*/ 602 h 616"/>
                <a:gd name="T26" fmla="*/ 173 w 611"/>
                <a:gd name="T27" fmla="*/ 585 h 616"/>
                <a:gd name="T28" fmla="*/ 134 w 611"/>
                <a:gd name="T29" fmla="*/ 564 h 616"/>
                <a:gd name="T30" fmla="*/ 100 w 611"/>
                <a:gd name="T31" fmla="*/ 536 h 616"/>
                <a:gd name="T32" fmla="*/ 69 w 611"/>
                <a:gd name="T33" fmla="*/ 504 h 616"/>
                <a:gd name="T34" fmla="*/ 44 w 611"/>
                <a:gd name="T35" fmla="*/ 468 h 616"/>
                <a:gd name="T36" fmla="*/ 23 w 611"/>
                <a:gd name="T37" fmla="*/ 428 h 616"/>
                <a:gd name="T38" fmla="*/ 10 w 611"/>
                <a:gd name="T39" fmla="*/ 385 h 616"/>
                <a:gd name="T40" fmla="*/ 1 w 611"/>
                <a:gd name="T41" fmla="*/ 339 h 616"/>
                <a:gd name="T42" fmla="*/ 0 w 611"/>
                <a:gd name="T43" fmla="*/ 292 h 616"/>
                <a:gd name="T44" fmla="*/ 5 w 611"/>
                <a:gd name="T45" fmla="*/ 246 h 616"/>
                <a:gd name="T46" fmla="*/ 18 w 611"/>
                <a:gd name="T47" fmla="*/ 202 h 616"/>
                <a:gd name="T48" fmla="*/ 36 w 611"/>
                <a:gd name="T49" fmla="*/ 162 h 616"/>
                <a:gd name="T50" fmla="*/ 61 w 611"/>
                <a:gd name="T51" fmla="*/ 124 h 616"/>
                <a:gd name="T52" fmla="*/ 89 w 611"/>
                <a:gd name="T53" fmla="*/ 90 h 616"/>
                <a:gd name="T54" fmla="*/ 122 w 611"/>
                <a:gd name="T55" fmla="*/ 61 h 616"/>
                <a:gd name="T56" fmla="*/ 159 w 611"/>
                <a:gd name="T57" fmla="*/ 38 h 616"/>
                <a:gd name="T58" fmla="*/ 200 w 611"/>
                <a:gd name="T59" fmla="*/ 19 h 616"/>
                <a:gd name="T60" fmla="*/ 243 w 611"/>
                <a:gd name="T61" fmla="*/ 7 h 616"/>
                <a:gd name="T62" fmla="*/ 290 w 611"/>
                <a:gd name="T63" fmla="*/ 0 h 616"/>
                <a:gd name="T64" fmla="*/ 337 w 611"/>
                <a:gd name="T65" fmla="*/ 2 h 616"/>
                <a:gd name="T66" fmla="*/ 381 w 611"/>
                <a:gd name="T67" fmla="*/ 10 h 616"/>
                <a:gd name="T68" fmla="*/ 425 w 611"/>
                <a:gd name="T69" fmla="*/ 24 h 616"/>
                <a:gd name="T70" fmla="*/ 464 w 611"/>
                <a:gd name="T71" fmla="*/ 44 h 616"/>
                <a:gd name="T72" fmla="*/ 500 w 611"/>
                <a:gd name="T73" fmla="*/ 71 h 616"/>
                <a:gd name="T74" fmla="*/ 532 w 611"/>
                <a:gd name="T75" fmla="*/ 101 h 616"/>
                <a:gd name="T76" fmla="*/ 558 w 611"/>
                <a:gd name="T77" fmla="*/ 136 h 616"/>
                <a:gd name="T78" fmla="*/ 581 w 611"/>
                <a:gd name="T79" fmla="*/ 175 h 616"/>
                <a:gd name="T80" fmla="*/ 598 w 611"/>
                <a:gd name="T81" fmla="*/ 216 h 616"/>
                <a:gd name="T82" fmla="*/ 607 w 611"/>
                <a:gd name="T83" fmla="*/ 261 h 616"/>
                <a:gd name="T84" fmla="*/ 611 w 611"/>
                <a:gd name="T85" fmla="*/ 308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11" h="616">
                  <a:moveTo>
                    <a:pt x="611" y="308"/>
                  </a:moveTo>
                  <a:lnTo>
                    <a:pt x="610" y="324"/>
                  </a:lnTo>
                  <a:lnTo>
                    <a:pt x="609" y="339"/>
                  </a:lnTo>
                  <a:lnTo>
                    <a:pt x="607" y="355"/>
                  </a:lnTo>
                  <a:lnTo>
                    <a:pt x="605" y="370"/>
                  </a:lnTo>
                  <a:lnTo>
                    <a:pt x="601" y="385"/>
                  </a:lnTo>
                  <a:lnTo>
                    <a:pt x="598" y="399"/>
                  </a:lnTo>
                  <a:lnTo>
                    <a:pt x="592" y="414"/>
                  </a:lnTo>
                  <a:lnTo>
                    <a:pt x="587" y="428"/>
                  </a:lnTo>
                  <a:lnTo>
                    <a:pt x="581" y="442"/>
                  </a:lnTo>
                  <a:lnTo>
                    <a:pt x="574" y="455"/>
                  </a:lnTo>
                  <a:lnTo>
                    <a:pt x="567" y="468"/>
                  </a:lnTo>
                  <a:lnTo>
                    <a:pt x="558" y="480"/>
                  </a:lnTo>
                  <a:lnTo>
                    <a:pt x="550" y="492"/>
                  </a:lnTo>
                  <a:lnTo>
                    <a:pt x="541" y="504"/>
                  </a:lnTo>
                  <a:lnTo>
                    <a:pt x="532" y="515"/>
                  </a:lnTo>
                  <a:lnTo>
                    <a:pt x="521" y="525"/>
                  </a:lnTo>
                  <a:lnTo>
                    <a:pt x="511" y="536"/>
                  </a:lnTo>
                  <a:lnTo>
                    <a:pt x="500" y="546"/>
                  </a:lnTo>
                  <a:lnTo>
                    <a:pt x="488" y="555"/>
                  </a:lnTo>
                  <a:lnTo>
                    <a:pt x="477" y="564"/>
                  </a:lnTo>
                  <a:lnTo>
                    <a:pt x="464" y="571"/>
                  </a:lnTo>
                  <a:lnTo>
                    <a:pt x="451" y="579"/>
                  </a:lnTo>
                  <a:lnTo>
                    <a:pt x="437" y="585"/>
                  </a:lnTo>
                  <a:lnTo>
                    <a:pt x="425" y="591"/>
                  </a:lnTo>
                  <a:lnTo>
                    <a:pt x="411" y="597"/>
                  </a:lnTo>
                  <a:lnTo>
                    <a:pt x="396" y="602"/>
                  </a:lnTo>
                  <a:lnTo>
                    <a:pt x="381" y="606"/>
                  </a:lnTo>
                  <a:lnTo>
                    <a:pt x="367" y="610"/>
                  </a:lnTo>
                  <a:lnTo>
                    <a:pt x="351" y="613"/>
                  </a:lnTo>
                  <a:lnTo>
                    <a:pt x="337" y="614"/>
                  </a:lnTo>
                  <a:lnTo>
                    <a:pt x="321" y="615"/>
                  </a:lnTo>
                  <a:lnTo>
                    <a:pt x="306" y="616"/>
                  </a:lnTo>
                  <a:lnTo>
                    <a:pt x="290" y="615"/>
                  </a:lnTo>
                  <a:lnTo>
                    <a:pt x="274" y="614"/>
                  </a:lnTo>
                  <a:lnTo>
                    <a:pt x="259" y="613"/>
                  </a:lnTo>
                  <a:lnTo>
                    <a:pt x="243" y="610"/>
                  </a:lnTo>
                  <a:lnTo>
                    <a:pt x="229" y="606"/>
                  </a:lnTo>
                  <a:lnTo>
                    <a:pt x="214" y="602"/>
                  </a:lnTo>
                  <a:lnTo>
                    <a:pt x="200" y="597"/>
                  </a:lnTo>
                  <a:lnTo>
                    <a:pt x="186" y="591"/>
                  </a:lnTo>
                  <a:lnTo>
                    <a:pt x="173" y="585"/>
                  </a:lnTo>
                  <a:lnTo>
                    <a:pt x="159" y="579"/>
                  </a:lnTo>
                  <a:lnTo>
                    <a:pt x="147" y="571"/>
                  </a:lnTo>
                  <a:lnTo>
                    <a:pt x="134" y="564"/>
                  </a:lnTo>
                  <a:lnTo>
                    <a:pt x="122" y="555"/>
                  </a:lnTo>
                  <a:lnTo>
                    <a:pt x="110" y="546"/>
                  </a:lnTo>
                  <a:lnTo>
                    <a:pt x="100" y="536"/>
                  </a:lnTo>
                  <a:lnTo>
                    <a:pt x="89" y="525"/>
                  </a:lnTo>
                  <a:lnTo>
                    <a:pt x="79" y="515"/>
                  </a:lnTo>
                  <a:lnTo>
                    <a:pt x="69" y="504"/>
                  </a:lnTo>
                  <a:lnTo>
                    <a:pt x="61" y="492"/>
                  </a:lnTo>
                  <a:lnTo>
                    <a:pt x="52" y="480"/>
                  </a:lnTo>
                  <a:lnTo>
                    <a:pt x="44" y="468"/>
                  </a:lnTo>
                  <a:lnTo>
                    <a:pt x="36" y="455"/>
                  </a:lnTo>
                  <a:lnTo>
                    <a:pt x="30" y="442"/>
                  </a:lnTo>
                  <a:lnTo>
                    <a:pt x="23" y="428"/>
                  </a:lnTo>
                  <a:lnTo>
                    <a:pt x="18" y="414"/>
                  </a:lnTo>
                  <a:lnTo>
                    <a:pt x="13" y="399"/>
                  </a:lnTo>
                  <a:lnTo>
                    <a:pt x="10" y="385"/>
                  </a:lnTo>
                  <a:lnTo>
                    <a:pt x="5" y="370"/>
                  </a:lnTo>
                  <a:lnTo>
                    <a:pt x="3" y="355"/>
                  </a:lnTo>
                  <a:lnTo>
                    <a:pt x="1" y="339"/>
                  </a:lnTo>
                  <a:lnTo>
                    <a:pt x="0" y="324"/>
                  </a:lnTo>
                  <a:lnTo>
                    <a:pt x="0" y="308"/>
                  </a:lnTo>
                  <a:lnTo>
                    <a:pt x="0" y="292"/>
                  </a:lnTo>
                  <a:lnTo>
                    <a:pt x="1" y="276"/>
                  </a:lnTo>
                  <a:lnTo>
                    <a:pt x="3" y="261"/>
                  </a:lnTo>
                  <a:lnTo>
                    <a:pt x="5" y="246"/>
                  </a:lnTo>
                  <a:lnTo>
                    <a:pt x="10" y="231"/>
                  </a:lnTo>
                  <a:lnTo>
                    <a:pt x="13" y="216"/>
                  </a:lnTo>
                  <a:lnTo>
                    <a:pt x="18" y="202"/>
                  </a:lnTo>
                  <a:lnTo>
                    <a:pt x="23" y="189"/>
                  </a:lnTo>
                  <a:lnTo>
                    <a:pt x="30" y="175"/>
                  </a:lnTo>
                  <a:lnTo>
                    <a:pt x="36" y="162"/>
                  </a:lnTo>
                  <a:lnTo>
                    <a:pt x="44" y="149"/>
                  </a:lnTo>
                  <a:lnTo>
                    <a:pt x="52" y="136"/>
                  </a:lnTo>
                  <a:lnTo>
                    <a:pt x="61" y="124"/>
                  </a:lnTo>
                  <a:lnTo>
                    <a:pt x="69" y="113"/>
                  </a:lnTo>
                  <a:lnTo>
                    <a:pt x="79" y="101"/>
                  </a:lnTo>
                  <a:lnTo>
                    <a:pt x="89" y="90"/>
                  </a:lnTo>
                  <a:lnTo>
                    <a:pt x="100" y="81"/>
                  </a:lnTo>
                  <a:lnTo>
                    <a:pt x="110" y="71"/>
                  </a:lnTo>
                  <a:lnTo>
                    <a:pt x="122" y="61"/>
                  </a:lnTo>
                  <a:lnTo>
                    <a:pt x="134" y="53"/>
                  </a:lnTo>
                  <a:lnTo>
                    <a:pt x="147" y="44"/>
                  </a:lnTo>
                  <a:lnTo>
                    <a:pt x="159" y="38"/>
                  </a:lnTo>
                  <a:lnTo>
                    <a:pt x="173" y="30"/>
                  </a:lnTo>
                  <a:lnTo>
                    <a:pt x="186" y="24"/>
                  </a:lnTo>
                  <a:lnTo>
                    <a:pt x="200" y="19"/>
                  </a:lnTo>
                  <a:lnTo>
                    <a:pt x="214" y="14"/>
                  </a:lnTo>
                  <a:lnTo>
                    <a:pt x="229" y="10"/>
                  </a:lnTo>
                  <a:lnTo>
                    <a:pt x="243" y="7"/>
                  </a:lnTo>
                  <a:lnTo>
                    <a:pt x="259" y="4"/>
                  </a:lnTo>
                  <a:lnTo>
                    <a:pt x="274" y="2"/>
                  </a:lnTo>
                  <a:lnTo>
                    <a:pt x="290" y="0"/>
                  </a:lnTo>
                  <a:lnTo>
                    <a:pt x="306" y="0"/>
                  </a:lnTo>
                  <a:lnTo>
                    <a:pt x="321" y="0"/>
                  </a:lnTo>
                  <a:lnTo>
                    <a:pt x="337" y="2"/>
                  </a:lnTo>
                  <a:lnTo>
                    <a:pt x="351" y="4"/>
                  </a:lnTo>
                  <a:lnTo>
                    <a:pt x="367" y="7"/>
                  </a:lnTo>
                  <a:lnTo>
                    <a:pt x="381" y="10"/>
                  </a:lnTo>
                  <a:lnTo>
                    <a:pt x="396" y="14"/>
                  </a:lnTo>
                  <a:lnTo>
                    <a:pt x="411" y="19"/>
                  </a:lnTo>
                  <a:lnTo>
                    <a:pt x="425" y="24"/>
                  </a:lnTo>
                  <a:lnTo>
                    <a:pt x="437" y="30"/>
                  </a:lnTo>
                  <a:lnTo>
                    <a:pt x="451" y="38"/>
                  </a:lnTo>
                  <a:lnTo>
                    <a:pt x="464" y="44"/>
                  </a:lnTo>
                  <a:lnTo>
                    <a:pt x="477" y="53"/>
                  </a:lnTo>
                  <a:lnTo>
                    <a:pt x="488" y="61"/>
                  </a:lnTo>
                  <a:lnTo>
                    <a:pt x="500" y="71"/>
                  </a:lnTo>
                  <a:lnTo>
                    <a:pt x="511" y="81"/>
                  </a:lnTo>
                  <a:lnTo>
                    <a:pt x="521" y="90"/>
                  </a:lnTo>
                  <a:lnTo>
                    <a:pt x="532" y="101"/>
                  </a:lnTo>
                  <a:lnTo>
                    <a:pt x="541" y="113"/>
                  </a:lnTo>
                  <a:lnTo>
                    <a:pt x="550" y="124"/>
                  </a:lnTo>
                  <a:lnTo>
                    <a:pt x="558" y="136"/>
                  </a:lnTo>
                  <a:lnTo>
                    <a:pt x="567" y="149"/>
                  </a:lnTo>
                  <a:lnTo>
                    <a:pt x="574" y="162"/>
                  </a:lnTo>
                  <a:lnTo>
                    <a:pt x="581" y="175"/>
                  </a:lnTo>
                  <a:lnTo>
                    <a:pt x="587" y="189"/>
                  </a:lnTo>
                  <a:lnTo>
                    <a:pt x="592" y="202"/>
                  </a:lnTo>
                  <a:lnTo>
                    <a:pt x="598" y="216"/>
                  </a:lnTo>
                  <a:lnTo>
                    <a:pt x="601" y="231"/>
                  </a:lnTo>
                  <a:lnTo>
                    <a:pt x="605" y="246"/>
                  </a:lnTo>
                  <a:lnTo>
                    <a:pt x="607" y="261"/>
                  </a:lnTo>
                  <a:lnTo>
                    <a:pt x="609" y="276"/>
                  </a:lnTo>
                  <a:lnTo>
                    <a:pt x="610" y="292"/>
                  </a:lnTo>
                  <a:lnTo>
                    <a:pt x="611" y="3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9" name="Freeform 19"/>
            <p:cNvSpPr>
              <a:spLocks/>
            </p:cNvSpPr>
            <p:nvPr userDrawn="1"/>
          </p:nvSpPr>
          <p:spPr bwMode="auto">
            <a:xfrm>
              <a:off x="6407151" y="4949826"/>
              <a:ext cx="65088" cy="65088"/>
            </a:xfrm>
            <a:custGeom>
              <a:avLst/>
              <a:gdLst>
                <a:gd name="T0" fmla="*/ 609 w 611"/>
                <a:gd name="T1" fmla="*/ 339 h 615"/>
                <a:gd name="T2" fmla="*/ 601 w 611"/>
                <a:gd name="T3" fmla="*/ 384 h 615"/>
                <a:gd name="T4" fmla="*/ 587 w 611"/>
                <a:gd name="T5" fmla="*/ 427 h 615"/>
                <a:gd name="T6" fmla="*/ 567 w 611"/>
                <a:gd name="T7" fmla="*/ 467 h 615"/>
                <a:gd name="T8" fmla="*/ 541 w 611"/>
                <a:gd name="T9" fmla="*/ 503 h 615"/>
                <a:gd name="T10" fmla="*/ 511 w 611"/>
                <a:gd name="T11" fmla="*/ 535 h 615"/>
                <a:gd name="T12" fmla="*/ 477 w 611"/>
                <a:gd name="T13" fmla="*/ 563 h 615"/>
                <a:gd name="T14" fmla="*/ 437 w 611"/>
                <a:gd name="T15" fmla="*/ 585 h 615"/>
                <a:gd name="T16" fmla="*/ 396 w 611"/>
                <a:gd name="T17" fmla="*/ 601 h 615"/>
                <a:gd name="T18" fmla="*/ 351 w 611"/>
                <a:gd name="T19" fmla="*/ 612 h 615"/>
                <a:gd name="T20" fmla="*/ 306 w 611"/>
                <a:gd name="T21" fmla="*/ 615 h 615"/>
                <a:gd name="T22" fmla="*/ 259 w 611"/>
                <a:gd name="T23" fmla="*/ 612 h 615"/>
                <a:gd name="T24" fmla="*/ 214 w 611"/>
                <a:gd name="T25" fmla="*/ 601 h 615"/>
                <a:gd name="T26" fmla="*/ 173 w 611"/>
                <a:gd name="T27" fmla="*/ 585 h 615"/>
                <a:gd name="T28" fmla="*/ 134 w 611"/>
                <a:gd name="T29" fmla="*/ 563 h 615"/>
                <a:gd name="T30" fmla="*/ 100 w 611"/>
                <a:gd name="T31" fmla="*/ 535 h 615"/>
                <a:gd name="T32" fmla="*/ 69 w 611"/>
                <a:gd name="T33" fmla="*/ 503 h 615"/>
                <a:gd name="T34" fmla="*/ 44 w 611"/>
                <a:gd name="T35" fmla="*/ 467 h 615"/>
                <a:gd name="T36" fmla="*/ 23 w 611"/>
                <a:gd name="T37" fmla="*/ 427 h 615"/>
                <a:gd name="T38" fmla="*/ 10 w 611"/>
                <a:gd name="T39" fmla="*/ 384 h 615"/>
                <a:gd name="T40" fmla="*/ 1 w 611"/>
                <a:gd name="T41" fmla="*/ 339 h 615"/>
                <a:gd name="T42" fmla="*/ 0 w 611"/>
                <a:gd name="T43" fmla="*/ 291 h 615"/>
                <a:gd name="T44" fmla="*/ 5 w 611"/>
                <a:gd name="T45" fmla="*/ 246 h 615"/>
                <a:gd name="T46" fmla="*/ 18 w 611"/>
                <a:gd name="T47" fmla="*/ 202 h 615"/>
                <a:gd name="T48" fmla="*/ 36 w 611"/>
                <a:gd name="T49" fmla="*/ 161 h 615"/>
                <a:gd name="T50" fmla="*/ 61 w 611"/>
                <a:gd name="T51" fmla="*/ 124 h 615"/>
                <a:gd name="T52" fmla="*/ 89 w 611"/>
                <a:gd name="T53" fmla="*/ 90 h 615"/>
                <a:gd name="T54" fmla="*/ 122 w 611"/>
                <a:gd name="T55" fmla="*/ 61 h 615"/>
                <a:gd name="T56" fmla="*/ 159 w 611"/>
                <a:gd name="T57" fmla="*/ 37 h 615"/>
                <a:gd name="T58" fmla="*/ 200 w 611"/>
                <a:gd name="T59" fmla="*/ 18 h 615"/>
                <a:gd name="T60" fmla="*/ 243 w 611"/>
                <a:gd name="T61" fmla="*/ 6 h 615"/>
                <a:gd name="T62" fmla="*/ 290 w 611"/>
                <a:gd name="T63" fmla="*/ 0 h 615"/>
                <a:gd name="T64" fmla="*/ 337 w 611"/>
                <a:gd name="T65" fmla="*/ 1 h 615"/>
                <a:gd name="T66" fmla="*/ 381 w 611"/>
                <a:gd name="T67" fmla="*/ 9 h 615"/>
                <a:gd name="T68" fmla="*/ 425 w 611"/>
                <a:gd name="T69" fmla="*/ 24 h 615"/>
                <a:gd name="T70" fmla="*/ 464 w 611"/>
                <a:gd name="T71" fmla="*/ 45 h 615"/>
                <a:gd name="T72" fmla="*/ 500 w 611"/>
                <a:gd name="T73" fmla="*/ 70 h 615"/>
                <a:gd name="T74" fmla="*/ 532 w 611"/>
                <a:gd name="T75" fmla="*/ 100 h 615"/>
                <a:gd name="T76" fmla="*/ 558 w 611"/>
                <a:gd name="T77" fmla="*/ 135 h 615"/>
                <a:gd name="T78" fmla="*/ 581 w 611"/>
                <a:gd name="T79" fmla="*/ 174 h 615"/>
                <a:gd name="T80" fmla="*/ 598 w 611"/>
                <a:gd name="T81" fmla="*/ 216 h 615"/>
                <a:gd name="T82" fmla="*/ 607 w 611"/>
                <a:gd name="T83" fmla="*/ 261 h 615"/>
                <a:gd name="T84" fmla="*/ 611 w 611"/>
                <a:gd name="T85" fmla="*/ 308 h 6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11" h="615">
                  <a:moveTo>
                    <a:pt x="611" y="308"/>
                  </a:moveTo>
                  <a:lnTo>
                    <a:pt x="610" y="324"/>
                  </a:lnTo>
                  <a:lnTo>
                    <a:pt x="609" y="339"/>
                  </a:lnTo>
                  <a:lnTo>
                    <a:pt x="607" y="355"/>
                  </a:lnTo>
                  <a:lnTo>
                    <a:pt x="605" y="370"/>
                  </a:lnTo>
                  <a:lnTo>
                    <a:pt x="601" y="384"/>
                  </a:lnTo>
                  <a:lnTo>
                    <a:pt x="598" y="399"/>
                  </a:lnTo>
                  <a:lnTo>
                    <a:pt x="592" y="413"/>
                  </a:lnTo>
                  <a:lnTo>
                    <a:pt x="587" y="427"/>
                  </a:lnTo>
                  <a:lnTo>
                    <a:pt x="581" y="441"/>
                  </a:lnTo>
                  <a:lnTo>
                    <a:pt x="574" y="454"/>
                  </a:lnTo>
                  <a:lnTo>
                    <a:pt x="567" y="467"/>
                  </a:lnTo>
                  <a:lnTo>
                    <a:pt x="558" y="480"/>
                  </a:lnTo>
                  <a:lnTo>
                    <a:pt x="550" y="491"/>
                  </a:lnTo>
                  <a:lnTo>
                    <a:pt x="541" y="503"/>
                  </a:lnTo>
                  <a:lnTo>
                    <a:pt x="532" y="515"/>
                  </a:lnTo>
                  <a:lnTo>
                    <a:pt x="521" y="526"/>
                  </a:lnTo>
                  <a:lnTo>
                    <a:pt x="511" y="535"/>
                  </a:lnTo>
                  <a:lnTo>
                    <a:pt x="500" y="545"/>
                  </a:lnTo>
                  <a:lnTo>
                    <a:pt x="488" y="554"/>
                  </a:lnTo>
                  <a:lnTo>
                    <a:pt x="477" y="563"/>
                  </a:lnTo>
                  <a:lnTo>
                    <a:pt x="464" y="570"/>
                  </a:lnTo>
                  <a:lnTo>
                    <a:pt x="451" y="578"/>
                  </a:lnTo>
                  <a:lnTo>
                    <a:pt x="437" y="585"/>
                  </a:lnTo>
                  <a:lnTo>
                    <a:pt x="425" y="591"/>
                  </a:lnTo>
                  <a:lnTo>
                    <a:pt x="411" y="596"/>
                  </a:lnTo>
                  <a:lnTo>
                    <a:pt x="396" y="601"/>
                  </a:lnTo>
                  <a:lnTo>
                    <a:pt x="381" y="606"/>
                  </a:lnTo>
                  <a:lnTo>
                    <a:pt x="367" y="609"/>
                  </a:lnTo>
                  <a:lnTo>
                    <a:pt x="351" y="612"/>
                  </a:lnTo>
                  <a:lnTo>
                    <a:pt x="337" y="613"/>
                  </a:lnTo>
                  <a:lnTo>
                    <a:pt x="321" y="615"/>
                  </a:lnTo>
                  <a:lnTo>
                    <a:pt x="306" y="615"/>
                  </a:lnTo>
                  <a:lnTo>
                    <a:pt x="290" y="615"/>
                  </a:lnTo>
                  <a:lnTo>
                    <a:pt x="274" y="613"/>
                  </a:lnTo>
                  <a:lnTo>
                    <a:pt x="259" y="612"/>
                  </a:lnTo>
                  <a:lnTo>
                    <a:pt x="243" y="609"/>
                  </a:lnTo>
                  <a:lnTo>
                    <a:pt x="229" y="606"/>
                  </a:lnTo>
                  <a:lnTo>
                    <a:pt x="214" y="601"/>
                  </a:lnTo>
                  <a:lnTo>
                    <a:pt x="200" y="596"/>
                  </a:lnTo>
                  <a:lnTo>
                    <a:pt x="186" y="591"/>
                  </a:lnTo>
                  <a:lnTo>
                    <a:pt x="173" y="585"/>
                  </a:lnTo>
                  <a:lnTo>
                    <a:pt x="159" y="578"/>
                  </a:lnTo>
                  <a:lnTo>
                    <a:pt x="147" y="570"/>
                  </a:lnTo>
                  <a:lnTo>
                    <a:pt x="134" y="563"/>
                  </a:lnTo>
                  <a:lnTo>
                    <a:pt x="122" y="554"/>
                  </a:lnTo>
                  <a:lnTo>
                    <a:pt x="110" y="545"/>
                  </a:lnTo>
                  <a:lnTo>
                    <a:pt x="100" y="535"/>
                  </a:lnTo>
                  <a:lnTo>
                    <a:pt x="89" y="526"/>
                  </a:lnTo>
                  <a:lnTo>
                    <a:pt x="79" y="515"/>
                  </a:lnTo>
                  <a:lnTo>
                    <a:pt x="69" y="503"/>
                  </a:lnTo>
                  <a:lnTo>
                    <a:pt x="61" y="491"/>
                  </a:lnTo>
                  <a:lnTo>
                    <a:pt x="52" y="480"/>
                  </a:lnTo>
                  <a:lnTo>
                    <a:pt x="44" y="467"/>
                  </a:lnTo>
                  <a:lnTo>
                    <a:pt x="36" y="454"/>
                  </a:lnTo>
                  <a:lnTo>
                    <a:pt x="30" y="441"/>
                  </a:lnTo>
                  <a:lnTo>
                    <a:pt x="23" y="427"/>
                  </a:lnTo>
                  <a:lnTo>
                    <a:pt x="18" y="413"/>
                  </a:lnTo>
                  <a:lnTo>
                    <a:pt x="13" y="399"/>
                  </a:lnTo>
                  <a:lnTo>
                    <a:pt x="10" y="384"/>
                  </a:lnTo>
                  <a:lnTo>
                    <a:pt x="5" y="370"/>
                  </a:lnTo>
                  <a:lnTo>
                    <a:pt x="3" y="355"/>
                  </a:lnTo>
                  <a:lnTo>
                    <a:pt x="1" y="339"/>
                  </a:lnTo>
                  <a:lnTo>
                    <a:pt x="0" y="324"/>
                  </a:lnTo>
                  <a:lnTo>
                    <a:pt x="0" y="308"/>
                  </a:lnTo>
                  <a:lnTo>
                    <a:pt x="0" y="291"/>
                  </a:lnTo>
                  <a:lnTo>
                    <a:pt x="1" y="275"/>
                  </a:lnTo>
                  <a:lnTo>
                    <a:pt x="3" y="261"/>
                  </a:lnTo>
                  <a:lnTo>
                    <a:pt x="5" y="246"/>
                  </a:lnTo>
                  <a:lnTo>
                    <a:pt x="10" y="231"/>
                  </a:lnTo>
                  <a:lnTo>
                    <a:pt x="13" y="216"/>
                  </a:lnTo>
                  <a:lnTo>
                    <a:pt x="18" y="202"/>
                  </a:lnTo>
                  <a:lnTo>
                    <a:pt x="23" y="188"/>
                  </a:lnTo>
                  <a:lnTo>
                    <a:pt x="30" y="174"/>
                  </a:lnTo>
                  <a:lnTo>
                    <a:pt x="36" y="161"/>
                  </a:lnTo>
                  <a:lnTo>
                    <a:pt x="44" y="148"/>
                  </a:lnTo>
                  <a:lnTo>
                    <a:pt x="52" y="135"/>
                  </a:lnTo>
                  <a:lnTo>
                    <a:pt x="61" y="124"/>
                  </a:lnTo>
                  <a:lnTo>
                    <a:pt x="69" y="112"/>
                  </a:lnTo>
                  <a:lnTo>
                    <a:pt x="79" y="100"/>
                  </a:lnTo>
                  <a:lnTo>
                    <a:pt x="89" y="90"/>
                  </a:lnTo>
                  <a:lnTo>
                    <a:pt x="100" y="80"/>
                  </a:lnTo>
                  <a:lnTo>
                    <a:pt x="110" y="70"/>
                  </a:lnTo>
                  <a:lnTo>
                    <a:pt x="122" y="61"/>
                  </a:lnTo>
                  <a:lnTo>
                    <a:pt x="134" y="52"/>
                  </a:lnTo>
                  <a:lnTo>
                    <a:pt x="147" y="45"/>
                  </a:lnTo>
                  <a:lnTo>
                    <a:pt x="159" y="37"/>
                  </a:lnTo>
                  <a:lnTo>
                    <a:pt x="173" y="30"/>
                  </a:lnTo>
                  <a:lnTo>
                    <a:pt x="186" y="24"/>
                  </a:lnTo>
                  <a:lnTo>
                    <a:pt x="200" y="18"/>
                  </a:lnTo>
                  <a:lnTo>
                    <a:pt x="214" y="14"/>
                  </a:lnTo>
                  <a:lnTo>
                    <a:pt x="229" y="9"/>
                  </a:lnTo>
                  <a:lnTo>
                    <a:pt x="243" y="6"/>
                  </a:lnTo>
                  <a:lnTo>
                    <a:pt x="259" y="3"/>
                  </a:lnTo>
                  <a:lnTo>
                    <a:pt x="274" y="1"/>
                  </a:lnTo>
                  <a:lnTo>
                    <a:pt x="290" y="0"/>
                  </a:lnTo>
                  <a:lnTo>
                    <a:pt x="306" y="0"/>
                  </a:lnTo>
                  <a:lnTo>
                    <a:pt x="321" y="0"/>
                  </a:lnTo>
                  <a:lnTo>
                    <a:pt x="337" y="1"/>
                  </a:lnTo>
                  <a:lnTo>
                    <a:pt x="351" y="3"/>
                  </a:lnTo>
                  <a:lnTo>
                    <a:pt x="367" y="6"/>
                  </a:lnTo>
                  <a:lnTo>
                    <a:pt x="381" y="9"/>
                  </a:lnTo>
                  <a:lnTo>
                    <a:pt x="396" y="14"/>
                  </a:lnTo>
                  <a:lnTo>
                    <a:pt x="411" y="18"/>
                  </a:lnTo>
                  <a:lnTo>
                    <a:pt x="425" y="24"/>
                  </a:lnTo>
                  <a:lnTo>
                    <a:pt x="437" y="30"/>
                  </a:lnTo>
                  <a:lnTo>
                    <a:pt x="451" y="37"/>
                  </a:lnTo>
                  <a:lnTo>
                    <a:pt x="464" y="45"/>
                  </a:lnTo>
                  <a:lnTo>
                    <a:pt x="477" y="52"/>
                  </a:lnTo>
                  <a:lnTo>
                    <a:pt x="488" y="61"/>
                  </a:lnTo>
                  <a:lnTo>
                    <a:pt x="500" y="70"/>
                  </a:lnTo>
                  <a:lnTo>
                    <a:pt x="511" y="80"/>
                  </a:lnTo>
                  <a:lnTo>
                    <a:pt x="521" y="90"/>
                  </a:lnTo>
                  <a:lnTo>
                    <a:pt x="532" y="100"/>
                  </a:lnTo>
                  <a:lnTo>
                    <a:pt x="541" y="112"/>
                  </a:lnTo>
                  <a:lnTo>
                    <a:pt x="550" y="124"/>
                  </a:lnTo>
                  <a:lnTo>
                    <a:pt x="558" y="135"/>
                  </a:lnTo>
                  <a:lnTo>
                    <a:pt x="567" y="148"/>
                  </a:lnTo>
                  <a:lnTo>
                    <a:pt x="574" y="161"/>
                  </a:lnTo>
                  <a:lnTo>
                    <a:pt x="581" y="174"/>
                  </a:lnTo>
                  <a:lnTo>
                    <a:pt x="587" y="188"/>
                  </a:lnTo>
                  <a:lnTo>
                    <a:pt x="592" y="202"/>
                  </a:lnTo>
                  <a:lnTo>
                    <a:pt x="598" y="216"/>
                  </a:lnTo>
                  <a:lnTo>
                    <a:pt x="601" y="231"/>
                  </a:lnTo>
                  <a:lnTo>
                    <a:pt x="605" y="246"/>
                  </a:lnTo>
                  <a:lnTo>
                    <a:pt x="607" y="261"/>
                  </a:lnTo>
                  <a:lnTo>
                    <a:pt x="609" y="275"/>
                  </a:lnTo>
                  <a:lnTo>
                    <a:pt x="610" y="291"/>
                  </a:lnTo>
                  <a:lnTo>
                    <a:pt x="611" y="3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0" name="Freeform 20"/>
            <p:cNvSpPr>
              <a:spLocks/>
            </p:cNvSpPr>
            <p:nvPr userDrawn="1"/>
          </p:nvSpPr>
          <p:spPr bwMode="auto">
            <a:xfrm>
              <a:off x="6494463" y="5126038"/>
              <a:ext cx="65088" cy="65088"/>
            </a:xfrm>
            <a:custGeom>
              <a:avLst/>
              <a:gdLst>
                <a:gd name="T0" fmla="*/ 609 w 611"/>
                <a:gd name="T1" fmla="*/ 339 h 616"/>
                <a:gd name="T2" fmla="*/ 602 w 611"/>
                <a:gd name="T3" fmla="*/ 385 h 616"/>
                <a:gd name="T4" fmla="*/ 587 w 611"/>
                <a:gd name="T5" fmla="*/ 428 h 616"/>
                <a:gd name="T6" fmla="*/ 567 w 611"/>
                <a:gd name="T7" fmla="*/ 467 h 616"/>
                <a:gd name="T8" fmla="*/ 541 w 611"/>
                <a:gd name="T9" fmla="*/ 504 h 616"/>
                <a:gd name="T10" fmla="*/ 510 w 611"/>
                <a:gd name="T11" fmla="*/ 536 h 616"/>
                <a:gd name="T12" fmla="*/ 476 w 611"/>
                <a:gd name="T13" fmla="*/ 563 h 616"/>
                <a:gd name="T14" fmla="*/ 438 w 611"/>
                <a:gd name="T15" fmla="*/ 586 h 616"/>
                <a:gd name="T16" fmla="*/ 396 w 611"/>
                <a:gd name="T17" fmla="*/ 602 h 616"/>
                <a:gd name="T18" fmla="*/ 352 w 611"/>
                <a:gd name="T19" fmla="*/ 613 h 616"/>
                <a:gd name="T20" fmla="*/ 305 w 611"/>
                <a:gd name="T21" fmla="*/ 616 h 616"/>
                <a:gd name="T22" fmla="*/ 259 w 611"/>
                <a:gd name="T23" fmla="*/ 613 h 616"/>
                <a:gd name="T24" fmla="*/ 214 w 611"/>
                <a:gd name="T25" fmla="*/ 602 h 616"/>
                <a:gd name="T26" fmla="*/ 173 w 611"/>
                <a:gd name="T27" fmla="*/ 586 h 616"/>
                <a:gd name="T28" fmla="*/ 135 w 611"/>
                <a:gd name="T29" fmla="*/ 563 h 616"/>
                <a:gd name="T30" fmla="*/ 100 w 611"/>
                <a:gd name="T31" fmla="*/ 536 h 616"/>
                <a:gd name="T32" fmla="*/ 69 w 611"/>
                <a:gd name="T33" fmla="*/ 504 h 616"/>
                <a:gd name="T34" fmla="*/ 43 w 611"/>
                <a:gd name="T35" fmla="*/ 467 h 616"/>
                <a:gd name="T36" fmla="*/ 23 w 611"/>
                <a:gd name="T37" fmla="*/ 428 h 616"/>
                <a:gd name="T38" fmla="*/ 9 w 611"/>
                <a:gd name="T39" fmla="*/ 385 h 616"/>
                <a:gd name="T40" fmla="*/ 1 w 611"/>
                <a:gd name="T41" fmla="*/ 339 h 616"/>
                <a:gd name="T42" fmla="*/ 0 w 611"/>
                <a:gd name="T43" fmla="*/ 292 h 616"/>
                <a:gd name="T44" fmla="*/ 6 w 611"/>
                <a:gd name="T45" fmla="*/ 246 h 616"/>
                <a:gd name="T46" fmla="*/ 18 w 611"/>
                <a:gd name="T47" fmla="*/ 202 h 616"/>
                <a:gd name="T48" fmla="*/ 36 w 611"/>
                <a:gd name="T49" fmla="*/ 162 h 616"/>
                <a:gd name="T50" fmla="*/ 60 w 611"/>
                <a:gd name="T51" fmla="*/ 124 h 616"/>
                <a:gd name="T52" fmla="*/ 89 w 611"/>
                <a:gd name="T53" fmla="*/ 90 h 616"/>
                <a:gd name="T54" fmla="*/ 122 w 611"/>
                <a:gd name="T55" fmla="*/ 61 h 616"/>
                <a:gd name="T56" fmla="*/ 159 w 611"/>
                <a:gd name="T57" fmla="*/ 38 h 616"/>
                <a:gd name="T58" fmla="*/ 200 w 611"/>
                <a:gd name="T59" fmla="*/ 18 h 616"/>
                <a:gd name="T60" fmla="*/ 244 w 611"/>
                <a:gd name="T61" fmla="*/ 7 h 616"/>
                <a:gd name="T62" fmla="*/ 290 w 611"/>
                <a:gd name="T63" fmla="*/ 0 h 616"/>
                <a:gd name="T64" fmla="*/ 336 w 611"/>
                <a:gd name="T65" fmla="*/ 1 h 616"/>
                <a:gd name="T66" fmla="*/ 382 w 611"/>
                <a:gd name="T67" fmla="*/ 10 h 616"/>
                <a:gd name="T68" fmla="*/ 424 w 611"/>
                <a:gd name="T69" fmla="*/ 24 h 616"/>
                <a:gd name="T70" fmla="*/ 464 w 611"/>
                <a:gd name="T71" fmla="*/ 44 h 616"/>
                <a:gd name="T72" fmla="*/ 500 w 611"/>
                <a:gd name="T73" fmla="*/ 71 h 616"/>
                <a:gd name="T74" fmla="*/ 531 w 611"/>
                <a:gd name="T75" fmla="*/ 101 h 616"/>
                <a:gd name="T76" fmla="*/ 559 w 611"/>
                <a:gd name="T77" fmla="*/ 136 h 616"/>
                <a:gd name="T78" fmla="*/ 580 w 611"/>
                <a:gd name="T79" fmla="*/ 174 h 616"/>
                <a:gd name="T80" fmla="*/ 597 w 611"/>
                <a:gd name="T81" fmla="*/ 216 h 616"/>
                <a:gd name="T82" fmla="*/ 607 w 611"/>
                <a:gd name="T83" fmla="*/ 261 h 616"/>
                <a:gd name="T84" fmla="*/ 611 w 611"/>
                <a:gd name="T85" fmla="*/ 308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11" h="616">
                  <a:moveTo>
                    <a:pt x="611" y="308"/>
                  </a:moveTo>
                  <a:lnTo>
                    <a:pt x="610" y="324"/>
                  </a:lnTo>
                  <a:lnTo>
                    <a:pt x="609" y="339"/>
                  </a:lnTo>
                  <a:lnTo>
                    <a:pt x="607" y="355"/>
                  </a:lnTo>
                  <a:lnTo>
                    <a:pt x="605" y="370"/>
                  </a:lnTo>
                  <a:lnTo>
                    <a:pt x="602" y="385"/>
                  </a:lnTo>
                  <a:lnTo>
                    <a:pt x="597" y="400"/>
                  </a:lnTo>
                  <a:lnTo>
                    <a:pt x="592" y="414"/>
                  </a:lnTo>
                  <a:lnTo>
                    <a:pt x="587" y="428"/>
                  </a:lnTo>
                  <a:lnTo>
                    <a:pt x="580" y="442"/>
                  </a:lnTo>
                  <a:lnTo>
                    <a:pt x="574" y="454"/>
                  </a:lnTo>
                  <a:lnTo>
                    <a:pt x="567" y="467"/>
                  </a:lnTo>
                  <a:lnTo>
                    <a:pt x="559" y="480"/>
                  </a:lnTo>
                  <a:lnTo>
                    <a:pt x="551" y="492"/>
                  </a:lnTo>
                  <a:lnTo>
                    <a:pt x="541" y="504"/>
                  </a:lnTo>
                  <a:lnTo>
                    <a:pt x="531" y="515"/>
                  </a:lnTo>
                  <a:lnTo>
                    <a:pt x="521" y="526"/>
                  </a:lnTo>
                  <a:lnTo>
                    <a:pt x="510" y="536"/>
                  </a:lnTo>
                  <a:lnTo>
                    <a:pt x="500" y="545"/>
                  </a:lnTo>
                  <a:lnTo>
                    <a:pt x="488" y="555"/>
                  </a:lnTo>
                  <a:lnTo>
                    <a:pt x="476" y="563"/>
                  </a:lnTo>
                  <a:lnTo>
                    <a:pt x="464" y="571"/>
                  </a:lnTo>
                  <a:lnTo>
                    <a:pt x="451" y="578"/>
                  </a:lnTo>
                  <a:lnTo>
                    <a:pt x="438" y="586"/>
                  </a:lnTo>
                  <a:lnTo>
                    <a:pt x="424" y="591"/>
                  </a:lnTo>
                  <a:lnTo>
                    <a:pt x="411" y="598"/>
                  </a:lnTo>
                  <a:lnTo>
                    <a:pt x="396" y="602"/>
                  </a:lnTo>
                  <a:lnTo>
                    <a:pt x="382" y="606"/>
                  </a:lnTo>
                  <a:lnTo>
                    <a:pt x="367" y="609"/>
                  </a:lnTo>
                  <a:lnTo>
                    <a:pt x="352" y="613"/>
                  </a:lnTo>
                  <a:lnTo>
                    <a:pt x="336" y="614"/>
                  </a:lnTo>
                  <a:lnTo>
                    <a:pt x="321" y="616"/>
                  </a:lnTo>
                  <a:lnTo>
                    <a:pt x="305" y="616"/>
                  </a:lnTo>
                  <a:lnTo>
                    <a:pt x="290" y="616"/>
                  </a:lnTo>
                  <a:lnTo>
                    <a:pt x="274" y="614"/>
                  </a:lnTo>
                  <a:lnTo>
                    <a:pt x="259" y="613"/>
                  </a:lnTo>
                  <a:lnTo>
                    <a:pt x="244" y="609"/>
                  </a:lnTo>
                  <a:lnTo>
                    <a:pt x="229" y="606"/>
                  </a:lnTo>
                  <a:lnTo>
                    <a:pt x="214" y="602"/>
                  </a:lnTo>
                  <a:lnTo>
                    <a:pt x="200" y="598"/>
                  </a:lnTo>
                  <a:lnTo>
                    <a:pt x="187" y="591"/>
                  </a:lnTo>
                  <a:lnTo>
                    <a:pt x="173" y="586"/>
                  </a:lnTo>
                  <a:lnTo>
                    <a:pt x="159" y="578"/>
                  </a:lnTo>
                  <a:lnTo>
                    <a:pt x="146" y="571"/>
                  </a:lnTo>
                  <a:lnTo>
                    <a:pt x="135" y="563"/>
                  </a:lnTo>
                  <a:lnTo>
                    <a:pt x="122" y="555"/>
                  </a:lnTo>
                  <a:lnTo>
                    <a:pt x="111" y="545"/>
                  </a:lnTo>
                  <a:lnTo>
                    <a:pt x="100" y="536"/>
                  </a:lnTo>
                  <a:lnTo>
                    <a:pt x="89" y="526"/>
                  </a:lnTo>
                  <a:lnTo>
                    <a:pt x="79" y="515"/>
                  </a:lnTo>
                  <a:lnTo>
                    <a:pt x="69" y="504"/>
                  </a:lnTo>
                  <a:lnTo>
                    <a:pt x="60" y="492"/>
                  </a:lnTo>
                  <a:lnTo>
                    <a:pt x="52" y="480"/>
                  </a:lnTo>
                  <a:lnTo>
                    <a:pt x="43" y="467"/>
                  </a:lnTo>
                  <a:lnTo>
                    <a:pt x="36" y="454"/>
                  </a:lnTo>
                  <a:lnTo>
                    <a:pt x="30" y="442"/>
                  </a:lnTo>
                  <a:lnTo>
                    <a:pt x="23" y="428"/>
                  </a:lnTo>
                  <a:lnTo>
                    <a:pt x="18" y="414"/>
                  </a:lnTo>
                  <a:lnTo>
                    <a:pt x="14" y="400"/>
                  </a:lnTo>
                  <a:lnTo>
                    <a:pt x="9" y="385"/>
                  </a:lnTo>
                  <a:lnTo>
                    <a:pt x="6" y="370"/>
                  </a:lnTo>
                  <a:lnTo>
                    <a:pt x="3" y="355"/>
                  </a:lnTo>
                  <a:lnTo>
                    <a:pt x="1" y="339"/>
                  </a:lnTo>
                  <a:lnTo>
                    <a:pt x="0" y="324"/>
                  </a:lnTo>
                  <a:lnTo>
                    <a:pt x="0" y="308"/>
                  </a:lnTo>
                  <a:lnTo>
                    <a:pt x="0" y="292"/>
                  </a:lnTo>
                  <a:lnTo>
                    <a:pt x="1" y="277"/>
                  </a:lnTo>
                  <a:lnTo>
                    <a:pt x="3" y="261"/>
                  </a:lnTo>
                  <a:lnTo>
                    <a:pt x="6" y="246"/>
                  </a:lnTo>
                  <a:lnTo>
                    <a:pt x="9" y="231"/>
                  </a:lnTo>
                  <a:lnTo>
                    <a:pt x="14" y="216"/>
                  </a:lnTo>
                  <a:lnTo>
                    <a:pt x="18" y="202"/>
                  </a:lnTo>
                  <a:lnTo>
                    <a:pt x="23" y="188"/>
                  </a:lnTo>
                  <a:lnTo>
                    <a:pt x="30" y="174"/>
                  </a:lnTo>
                  <a:lnTo>
                    <a:pt x="36" y="162"/>
                  </a:lnTo>
                  <a:lnTo>
                    <a:pt x="43" y="149"/>
                  </a:lnTo>
                  <a:lnTo>
                    <a:pt x="52" y="136"/>
                  </a:lnTo>
                  <a:lnTo>
                    <a:pt x="60" y="124"/>
                  </a:lnTo>
                  <a:lnTo>
                    <a:pt x="69" y="112"/>
                  </a:lnTo>
                  <a:lnTo>
                    <a:pt x="79" y="101"/>
                  </a:lnTo>
                  <a:lnTo>
                    <a:pt x="89" y="90"/>
                  </a:lnTo>
                  <a:lnTo>
                    <a:pt x="100" y="80"/>
                  </a:lnTo>
                  <a:lnTo>
                    <a:pt x="111" y="71"/>
                  </a:lnTo>
                  <a:lnTo>
                    <a:pt x="122" y="61"/>
                  </a:lnTo>
                  <a:lnTo>
                    <a:pt x="135" y="53"/>
                  </a:lnTo>
                  <a:lnTo>
                    <a:pt x="146" y="44"/>
                  </a:lnTo>
                  <a:lnTo>
                    <a:pt x="159" y="38"/>
                  </a:lnTo>
                  <a:lnTo>
                    <a:pt x="173" y="30"/>
                  </a:lnTo>
                  <a:lnTo>
                    <a:pt x="187" y="24"/>
                  </a:lnTo>
                  <a:lnTo>
                    <a:pt x="200" y="18"/>
                  </a:lnTo>
                  <a:lnTo>
                    <a:pt x="214" y="14"/>
                  </a:lnTo>
                  <a:lnTo>
                    <a:pt x="229" y="10"/>
                  </a:lnTo>
                  <a:lnTo>
                    <a:pt x="244" y="7"/>
                  </a:lnTo>
                  <a:lnTo>
                    <a:pt x="259" y="3"/>
                  </a:lnTo>
                  <a:lnTo>
                    <a:pt x="274" y="1"/>
                  </a:lnTo>
                  <a:lnTo>
                    <a:pt x="290" y="0"/>
                  </a:lnTo>
                  <a:lnTo>
                    <a:pt x="305" y="0"/>
                  </a:lnTo>
                  <a:lnTo>
                    <a:pt x="321" y="0"/>
                  </a:lnTo>
                  <a:lnTo>
                    <a:pt x="336" y="1"/>
                  </a:lnTo>
                  <a:lnTo>
                    <a:pt x="352" y="3"/>
                  </a:lnTo>
                  <a:lnTo>
                    <a:pt x="367" y="7"/>
                  </a:lnTo>
                  <a:lnTo>
                    <a:pt x="382" y="10"/>
                  </a:lnTo>
                  <a:lnTo>
                    <a:pt x="396" y="14"/>
                  </a:lnTo>
                  <a:lnTo>
                    <a:pt x="411" y="18"/>
                  </a:lnTo>
                  <a:lnTo>
                    <a:pt x="424" y="24"/>
                  </a:lnTo>
                  <a:lnTo>
                    <a:pt x="438" y="30"/>
                  </a:lnTo>
                  <a:lnTo>
                    <a:pt x="451" y="38"/>
                  </a:lnTo>
                  <a:lnTo>
                    <a:pt x="464" y="44"/>
                  </a:lnTo>
                  <a:lnTo>
                    <a:pt x="476" y="53"/>
                  </a:lnTo>
                  <a:lnTo>
                    <a:pt x="488" y="61"/>
                  </a:lnTo>
                  <a:lnTo>
                    <a:pt x="500" y="71"/>
                  </a:lnTo>
                  <a:lnTo>
                    <a:pt x="510" y="80"/>
                  </a:lnTo>
                  <a:lnTo>
                    <a:pt x="521" y="90"/>
                  </a:lnTo>
                  <a:lnTo>
                    <a:pt x="531" y="101"/>
                  </a:lnTo>
                  <a:lnTo>
                    <a:pt x="541" y="112"/>
                  </a:lnTo>
                  <a:lnTo>
                    <a:pt x="551" y="124"/>
                  </a:lnTo>
                  <a:lnTo>
                    <a:pt x="559" y="136"/>
                  </a:lnTo>
                  <a:lnTo>
                    <a:pt x="567" y="149"/>
                  </a:lnTo>
                  <a:lnTo>
                    <a:pt x="574" y="162"/>
                  </a:lnTo>
                  <a:lnTo>
                    <a:pt x="580" y="174"/>
                  </a:lnTo>
                  <a:lnTo>
                    <a:pt x="587" y="188"/>
                  </a:lnTo>
                  <a:lnTo>
                    <a:pt x="592" y="202"/>
                  </a:lnTo>
                  <a:lnTo>
                    <a:pt x="597" y="216"/>
                  </a:lnTo>
                  <a:lnTo>
                    <a:pt x="602" y="231"/>
                  </a:lnTo>
                  <a:lnTo>
                    <a:pt x="605" y="246"/>
                  </a:lnTo>
                  <a:lnTo>
                    <a:pt x="607" y="261"/>
                  </a:lnTo>
                  <a:lnTo>
                    <a:pt x="609" y="277"/>
                  </a:lnTo>
                  <a:lnTo>
                    <a:pt x="610" y="292"/>
                  </a:lnTo>
                  <a:lnTo>
                    <a:pt x="611" y="3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1" name="Freeform 21"/>
            <p:cNvSpPr>
              <a:spLocks/>
            </p:cNvSpPr>
            <p:nvPr userDrawn="1"/>
          </p:nvSpPr>
          <p:spPr bwMode="auto">
            <a:xfrm>
              <a:off x="6494463" y="5037138"/>
              <a:ext cx="65088" cy="65088"/>
            </a:xfrm>
            <a:custGeom>
              <a:avLst/>
              <a:gdLst>
                <a:gd name="T0" fmla="*/ 609 w 611"/>
                <a:gd name="T1" fmla="*/ 339 h 616"/>
                <a:gd name="T2" fmla="*/ 602 w 611"/>
                <a:gd name="T3" fmla="*/ 385 h 616"/>
                <a:gd name="T4" fmla="*/ 587 w 611"/>
                <a:gd name="T5" fmla="*/ 428 h 616"/>
                <a:gd name="T6" fmla="*/ 567 w 611"/>
                <a:gd name="T7" fmla="*/ 468 h 616"/>
                <a:gd name="T8" fmla="*/ 541 w 611"/>
                <a:gd name="T9" fmla="*/ 504 h 616"/>
                <a:gd name="T10" fmla="*/ 510 w 611"/>
                <a:gd name="T11" fmla="*/ 536 h 616"/>
                <a:gd name="T12" fmla="*/ 476 w 611"/>
                <a:gd name="T13" fmla="*/ 564 h 616"/>
                <a:gd name="T14" fmla="*/ 438 w 611"/>
                <a:gd name="T15" fmla="*/ 585 h 616"/>
                <a:gd name="T16" fmla="*/ 396 w 611"/>
                <a:gd name="T17" fmla="*/ 602 h 616"/>
                <a:gd name="T18" fmla="*/ 352 w 611"/>
                <a:gd name="T19" fmla="*/ 613 h 616"/>
                <a:gd name="T20" fmla="*/ 305 w 611"/>
                <a:gd name="T21" fmla="*/ 616 h 616"/>
                <a:gd name="T22" fmla="*/ 259 w 611"/>
                <a:gd name="T23" fmla="*/ 613 h 616"/>
                <a:gd name="T24" fmla="*/ 214 w 611"/>
                <a:gd name="T25" fmla="*/ 602 h 616"/>
                <a:gd name="T26" fmla="*/ 173 w 611"/>
                <a:gd name="T27" fmla="*/ 585 h 616"/>
                <a:gd name="T28" fmla="*/ 135 w 611"/>
                <a:gd name="T29" fmla="*/ 564 h 616"/>
                <a:gd name="T30" fmla="*/ 100 w 611"/>
                <a:gd name="T31" fmla="*/ 536 h 616"/>
                <a:gd name="T32" fmla="*/ 69 w 611"/>
                <a:gd name="T33" fmla="*/ 504 h 616"/>
                <a:gd name="T34" fmla="*/ 43 w 611"/>
                <a:gd name="T35" fmla="*/ 468 h 616"/>
                <a:gd name="T36" fmla="*/ 23 w 611"/>
                <a:gd name="T37" fmla="*/ 428 h 616"/>
                <a:gd name="T38" fmla="*/ 9 w 611"/>
                <a:gd name="T39" fmla="*/ 385 h 616"/>
                <a:gd name="T40" fmla="*/ 1 w 611"/>
                <a:gd name="T41" fmla="*/ 339 h 616"/>
                <a:gd name="T42" fmla="*/ 0 w 611"/>
                <a:gd name="T43" fmla="*/ 292 h 616"/>
                <a:gd name="T44" fmla="*/ 6 w 611"/>
                <a:gd name="T45" fmla="*/ 246 h 616"/>
                <a:gd name="T46" fmla="*/ 18 w 611"/>
                <a:gd name="T47" fmla="*/ 202 h 616"/>
                <a:gd name="T48" fmla="*/ 36 w 611"/>
                <a:gd name="T49" fmla="*/ 161 h 616"/>
                <a:gd name="T50" fmla="*/ 60 w 611"/>
                <a:gd name="T51" fmla="*/ 123 h 616"/>
                <a:gd name="T52" fmla="*/ 89 w 611"/>
                <a:gd name="T53" fmla="*/ 90 h 616"/>
                <a:gd name="T54" fmla="*/ 122 w 611"/>
                <a:gd name="T55" fmla="*/ 61 h 616"/>
                <a:gd name="T56" fmla="*/ 159 w 611"/>
                <a:gd name="T57" fmla="*/ 37 h 616"/>
                <a:gd name="T58" fmla="*/ 200 w 611"/>
                <a:gd name="T59" fmla="*/ 19 h 616"/>
                <a:gd name="T60" fmla="*/ 244 w 611"/>
                <a:gd name="T61" fmla="*/ 6 h 616"/>
                <a:gd name="T62" fmla="*/ 290 w 611"/>
                <a:gd name="T63" fmla="*/ 0 h 616"/>
                <a:gd name="T64" fmla="*/ 336 w 611"/>
                <a:gd name="T65" fmla="*/ 2 h 616"/>
                <a:gd name="T66" fmla="*/ 382 w 611"/>
                <a:gd name="T67" fmla="*/ 10 h 616"/>
                <a:gd name="T68" fmla="*/ 424 w 611"/>
                <a:gd name="T69" fmla="*/ 24 h 616"/>
                <a:gd name="T70" fmla="*/ 464 w 611"/>
                <a:gd name="T71" fmla="*/ 44 h 616"/>
                <a:gd name="T72" fmla="*/ 500 w 611"/>
                <a:gd name="T73" fmla="*/ 70 h 616"/>
                <a:gd name="T74" fmla="*/ 531 w 611"/>
                <a:gd name="T75" fmla="*/ 101 h 616"/>
                <a:gd name="T76" fmla="*/ 559 w 611"/>
                <a:gd name="T77" fmla="*/ 136 h 616"/>
                <a:gd name="T78" fmla="*/ 580 w 611"/>
                <a:gd name="T79" fmla="*/ 175 h 616"/>
                <a:gd name="T80" fmla="*/ 597 w 611"/>
                <a:gd name="T81" fmla="*/ 216 h 616"/>
                <a:gd name="T82" fmla="*/ 607 w 611"/>
                <a:gd name="T83" fmla="*/ 261 h 616"/>
                <a:gd name="T84" fmla="*/ 611 w 611"/>
                <a:gd name="T85" fmla="*/ 308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11" h="616">
                  <a:moveTo>
                    <a:pt x="611" y="308"/>
                  </a:moveTo>
                  <a:lnTo>
                    <a:pt x="610" y="324"/>
                  </a:lnTo>
                  <a:lnTo>
                    <a:pt x="609" y="339"/>
                  </a:lnTo>
                  <a:lnTo>
                    <a:pt x="607" y="355"/>
                  </a:lnTo>
                  <a:lnTo>
                    <a:pt x="605" y="370"/>
                  </a:lnTo>
                  <a:lnTo>
                    <a:pt x="602" y="385"/>
                  </a:lnTo>
                  <a:lnTo>
                    <a:pt x="597" y="400"/>
                  </a:lnTo>
                  <a:lnTo>
                    <a:pt x="592" y="414"/>
                  </a:lnTo>
                  <a:lnTo>
                    <a:pt x="587" y="428"/>
                  </a:lnTo>
                  <a:lnTo>
                    <a:pt x="580" y="442"/>
                  </a:lnTo>
                  <a:lnTo>
                    <a:pt x="574" y="455"/>
                  </a:lnTo>
                  <a:lnTo>
                    <a:pt x="567" y="468"/>
                  </a:lnTo>
                  <a:lnTo>
                    <a:pt x="559" y="480"/>
                  </a:lnTo>
                  <a:lnTo>
                    <a:pt x="551" y="492"/>
                  </a:lnTo>
                  <a:lnTo>
                    <a:pt x="541" y="504"/>
                  </a:lnTo>
                  <a:lnTo>
                    <a:pt x="531" y="516"/>
                  </a:lnTo>
                  <a:lnTo>
                    <a:pt x="521" y="525"/>
                  </a:lnTo>
                  <a:lnTo>
                    <a:pt x="510" y="536"/>
                  </a:lnTo>
                  <a:lnTo>
                    <a:pt x="500" y="546"/>
                  </a:lnTo>
                  <a:lnTo>
                    <a:pt x="488" y="555"/>
                  </a:lnTo>
                  <a:lnTo>
                    <a:pt x="476" y="564"/>
                  </a:lnTo>
                  <a:lnTo>
                    <a:pt x="464" y="571"/>
                  </a:lnTo>
                  <a:lnTo>
                    <a:pt x="451" y="579"/>
                  </a:lnTo>
                  <a:lnTo>
                    <a:pt x="438" y="585"/>
                  </a:lnTo>
                  <a:lnTo>
                    <a:pt x="424" y="591"/>
                  </a:lnTo>
                  <a:lnTo>
                    <a:pt x="411" y="597"/>
                  </a:lnTo>
                  <a:lnTo>
                    <a:pt x="396" y="602"/>
                  </a:lnTo>
                  <a:lnTo>
                    <a:pt x="382" y="606"/>
                  </a:lnTo>
                  <a:lnTo>
                    <a:pt x="367" y="610"/>
                  </a:lnTo>
                  <a:lnTo>
                    <a:pt x="352" y="613"/>
                  </a:lnTo>
                  <a:lnTo>
                    <a:pt x="336" y="614"/>
                  </a:lnTo>
                  <a:lnTo>
                    <a:pt x="321" y="615"/>
                  </a:lnTo>
                  <a:lnTo>
                    <a:pt x="305" y="616"/>
                  </a:lnTo>
                  <a:lnTo>
                    <a:pt x="290" y="615"/>
                  </a:lnTo>
                  <a:lnTo>
                    <a:pt x="274" y="614"/>
                  </a:lnTo>
                  <a:lnTo>
                    <a:pt x="259" y="613"/>
                  </a:lnTo>
                  <a:lnTo>
                    <a:pt x="244" y="610"/>
                  </a:lnTo>
                  <a:lnTo>
                    <a:pt x="229" y="606"/>
                  </a:lnTo>
                  <a:lnTo>
                    <a:pt x="214" y="602"/>
                  </a:lnTo>
                  <a:lnTo>
                    <a:pt x="200" y="597"/>
                  </a:lnTo>
                  <a:lnTo>
                    <a:pt x="187" y="591"/>
                  </a:lnTo>
                  <a:lnTo>
                    <a:pt x="173" y="585"/>
                  </a:lnTo>
                  <a:lnTo>
                    <a:pt x="159" y="579"/>
                  </a:lnTo>
                  <a:lnTo>
                    <a:pt x="146" y="571"/>
                  </a:lnTo>
                  <a:lnTo>
                    <a:pt x="135" y="564"/>
                  </a:lnTo>
                  <a:lnTo>
                    <a:pt x="122" y="555"/>
                  </a:lnTo>
                  <a:lnTo>
                    <a:pt x="111" y="546"/>
                  </a:lnTo>
                  <a:lnTo>
                    <a:pt x="100" y="536"/>
                  </a:lnTo>
                  <a:lnTo>
                    <a:pt x="89" y="525"/>
                  </a:lnTo>
                  <a:lnTo>
                    <a:pt x="79" y="516"/>
                  </a:lnTo>
                  <a:lnTo>
                    <a:pt x="69" y="504"/>
                  </a:lnTo>
                  <a:lnTo>
                    <a:pt x="60" y="492"/>
                  </a:lnTo>
                  <a:lnTo>
                    <a:pt x="52" y="480"/>
                  </a:lnTo>
                  <a:lnTo>
                    <a:pt x="43" y="468"/>
                  </a:lnTo>
                  <a:lnTo>
                    <a:pt x="36" y="455"/>
                  </a:lnTo>
                  <a:lnTo>
                    <a:pt x="30" y="442"/>
                  </a:lnTo>
                  <a:lnTo>
                    <a:pt x="23" y="428"/>
                  </a:lnTo>
                  <a:lnTo>
                    <a:pt x="18" y="414"/>
                  </a:lnTo>
                  <a:lnTo>
                    <a:pt x="14" y="400"/>
                  </a:lnTo>
                  <a:lnTo>
                    <a:pt x="9" y="385"/>
                  </a:lnTo>
                  <a:lnTo>
                    <a:pt x="6" y="370"/>
                  </a:lnTo>
                  <a:lnTo>
                    <a:pt x="3" y="355"/>
                  </a:lnTo>
                  <a:lnTo>
                    <a:pt x="1" y="339"/>
                  </a:lnTo>
                  <a:lnTo>
                    <a:pt x="0" y="324"/>
                  </a:lnTo>
                  <a:lnTo>
                    <a:pt x="0" y="308"/>
                  </a:lnTo>
                  <a:lnTo>
                    <a:pt x="0" y="292"/>
                  </a:lnTo>
                  <a:lnTo>
                    <a:pt x="1" y="276"/>
                  </a:lnTo>
                  <a:lnTo>
                    <a:pt x="3" y="261"/>
                  </a:lnTo>
                  <a:lnTo>
                    <a:pt x="6" y="246"/>
                  </a:lnTo>
                  <a:lnTo>
                    <a:pt x="9" y="231"/>
                  </a:lnTo>
                  <a:lnTo>
                    <a:pt x="14" y="216"/>
                  </a:lnTo>
                  <a:lnTo>
                    <a:pt x="18" y="202"/>
                  </a:lnTo>
                  <a:lnTo>
                    <a:pt x="23" y="189"/>
                  </a:lnTo>
                  <a:lnTo>
                    <a:pt x="30" y="175"/>
                  </a:lnTo>
                  <a:lnTo>
                    <a:pt x="36" y="161"/>
                  </a:lnTo>
                  <a:lnTo>
                    <a:pt x="43" y="148"/>
                  </a:lnTo>
                  <a:lnTo>
                    <a:pt x="52" y="136"/>
                  </a:lnTo>
                  <a:lnTo>
                    <a:pt x="60" y="123"/>
                  </a:lnTo>
                  <a:lnTo>
                    <a:pt x="69" y="113"/>
                  </a:lnTo>
                  <a:lnTo>
                    <a:pt x="79" y="101"/>
                  </a:lnTo>
                  <a:lnTo>
                    <a:pt x="89" y="90"/>
                  </a:lnTo>
                  <a:lnTo>
                    <a:pt x="100" y="80"/>
                  </a:lnTo>
                  <a:lnTo>
                    <a:pt x="111" y="70"/>
                  </a:lnTo>
                  <a:lnTo>
                    <a:pt x="122" y="61"/>
                  </a:lnTo>
                  <a:lnTo>
                    <a:pt x="135" y="53"/>
                  </a:lnTo>
                  <a:lnTo>
                    <a:pt x="146" y="44"/>
                  </a:lnTo>
                  <a:lnTo>
                    <a:pt x="159" y="37"/>
                  </a:lnTo>
                  <a:lnTo>
                    <a:pt x="173" y="30"/>
                  </a:lnTo>
                  <a:lnTo>
                    <a:pt x="187" y="24"/>
                  </a:lnTo>
                  <a:lnTo>
                    <a:pt x="200" y="19"/>
                  </a:lnTo>
                  <a:lnTo>
                    <a:pt x="214" y="14"/>
                  </a:lnTo>
                  <a:lnTo>
                    <a:pt x="229" y="10"/>
                  </a:lnTo>
                  <a:lnTo>
                    <a:pt x="244" y="6"/>
                  </a:lnTo>
                  <a:lnTo>
                    <a:pt x="259" y="4"/>
                  </a:lnTo>
                  <a:lnTo>
                    <a:pt x="274" y="2"/>
                  </a:lnTo>
                  <a:lnTo>
                    <a:pt x="290" y="0"/>
                  </a:lnTo>
                  <a:lnTo>
                    <a:pt x="305" y="0"/>
                  </a:lnTo>
                  <a:lnTo>
                    <a:pt x="321" y="0"/>
                  </a:lnTo>
                  <a:lnTo>
                    <a:pt x="336" y="2"/>
                  </a:lnTo>
                  <a:lnTo>
                    <a:pt x="352" y="4"/>
                  </a:lnTo>
                  <a:lnTo>
                    <a:pt x="367" y="6"/>
                  </a:lnTo>
                  <a:lnTo>
                    <a:pt x="382" y="10"/>
                  </a:lnTo>
                  <a:lnTo>
                    <a:pt x="396" y="14"/>
                  </a:lnTo>
                  <a:lnTo>
                    <a:pt x="411" y="19"/>
                  </a:lnTo>
                  <a:lnTo>
                    <a:pt x="424" y="24"/>
                  </a:lnTo>
                  <a:lnTo>
                    <a:pt x="438" y="30"/>
                  </a:lnTo>
                  <a:lnTo>
                    <a:pt x="451" y="37"/>
                  </a:lnTo>
                  <a:lnTo>
                    <a:pt x="464" y="44"/>
                  </a:lnTo>
                  <a:lnTo>
                    <a:pt x="476" y="53"/>
                  </a:lnTo>
                  <a:lnTo>
                    <a:pt x="488" y="61"/>
                  </a:lnTo>
                  <a:lnTo>
                    <a:pt x="500" y="70"/>
                  </a:lnTo>
                  <a:lnTo>
                    <a:pt x="510" y="80"/>
                  </a:lnTo>
                  <a:lnTo>
                    <a:pt x="521" y="90"/>
                  </a:lnTo>
                  <a:lnTo>
                    <a:pt x="531" y="101"/>
                  </a:lnTo>
                  <a:lnTo>
                    <a:pt x="541" y="113"/>
                  </a:lnTo>
                  <a:lnTo>
                    <a:pt x="551" y="123"/>
                  </a:lnTo>
                  <a:lnTo>
                    <a:pt x="559" y="136"/>
                  </a:lnTo>
                  <a:lnTo>
                    <a:pt x="567" y="148"/>
                  </a:lnTo>
                  <a:lnTo>
                    <a:pt x="574" y="161"/>
                  </a:lnTo>
                  <a:lnTo>
                    <a:pt x="580" y="175"/>
                  </a:lnTo>
                  <a:lnTo>
                    <a:pt x="587" y="189"/>
                  </a:lnTo>
                  <a:lnTo>
                    <a:pt x="592" y="202"/>
                  </a:lnTo>
                  <a:lnTo>
                    <a:pt x="597" y="216"/>
                  </a:lnTo>
                  <a:lnTo>
                    <a:pt x="602" y="231"/>
                  </a:lnTo>
                  <a:lnTo>
                    <a:pt x="605" y="246"/>
                  </a:lnTo>
                  <a:lnTo>
                    <a:pt x="607" y="261"/>
                  </a:lnTo>
                  <a:lnTo>
                    <a:pt x="609" y="276"/>
                  </a:lnTo>
                  <a:lnTo>
                    <a:pt x="610" y="292"/>
                  </a:lnTo>
                  <a:lnTo>
                    <a:pt x="611" y="3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2" name="Freeform 22"/>
            <p:cNvSpPr>
              <a:spLocks/>
            </p:cNvSpPr>
            <p:nvPr userDrawn="1"/>
          </p:nvSpPr>
          <p:spPr bwMode="auto">
            <a:xfrm>
              <a:off x="6494463" y="4949826"/>
              <a:ext cx="65088" cy="65088"/>
            </a:xfrm>
            <a:custGeom>
              <a:avLst/>
              <a:gdLst>
                <a:gd name="T0" fmla="*/ 609 w 611"/>
                <a:gd name="T1" fmla="*/ 339 h 615"/>
                <a:gd name="T2" fmla="*/ 602 w 611"/>
                <a:gd name="T3" fmla="*/ 384 h 615"/>
                <a:gd name="T4" fmla="*/ 587 w 611"/>
                <a:gd name="T5" fmla="*/ 427 h 615"/>
                <a:gd name="T6" fmla="*/ 567 w 611"/>
                <a:gd name="T7" fmla="*/ 467 h 615"/>
                <a:gd name="T8" fmla="*/ 541 w 611"/>
                <a:gd name="T9" fmla="*/ 503 h 615"/>
                <a:gd name="T10" fmla="*/ 510 w 611"/>
                <a:gd name="T11" fmla="*/ 535 h 615"/>
                <a:gd name="T12" fmla="*/ 476 w 611"/>
                <a:gd name="T13" fmla="*/ 563 h 615"/>
                <a:gd name="T14" fmla="*/ 438 w 611"/>
                <a:gd name="T15" fmla="*/ 585 h 615"/>
                <a:gd name="T16" fmla="*/ 396 w 611"/>
                <a:gd name="T17" fmla="*/ 601 h 615"/>
                <a:gd name="T18" fmla="*/ 352 w 611"/>
                <a:gd name="T19" fmla="*/ 612 h 615"/>
                <a:gd name="T20" fmla="*/ 305 w 611"/>
                <a:gd name="T21" fmla="*/ 615 h 615"/>
                <a:gd name="T22" fmla="*/ 259 w 611"/>
                <a:gd name="T23" fmla="*/ 612 h 615"/>
                <a:gd name="T24" fmla="*/ 214 w 611"/>
                <a:gd name="T25" fmla="*/ 601 h 615"/>
                <a:gd name="T26" fmla="*/ 173 w 611"/>
                <a:gd name="T27" fmla="*/ 585 h 615"/>
                <a:gd name="T28" fmla="*/ 135 w 611"/>
                <a:gd name="T29" fmla="*/ 563 h 615"/>
                <a:gd name="T30" fmla="*/ 100 w 611"/>
                <a:gd name="T31" fmla="*/ 535 h 615"/>
                <a:gd name="T32" fmla="*/ 69 w 611"/>
                <a:gd name="T33" fmla="*/ 503 h 615"/>
                <a:gd name="T34" fmla="*/ 43 w 611"/>
                <a:gd name="T35" fmla="*/ 467 h 615"/>
                <a:gd name="T36" fmla="*/ 23 w 611"/>
                <a:gd name="T37" fmla="*/ 427 h 615"/>
                <a:gd name="T38" fmla="*/ 9 w 611"/>
                <a:gd name="T39" fmla="*/ 384 h 615"/>
                <a:gd name="T40" fmla="*/ 1 w 611"/>
                <a:gd name="T41" fmla="*/ 339 h 615"/>
                <a:gd name="T42" fmla="*/ 0 w 611"/>
                <a:gd name="T43" fmla="*/ 291 h 615"/>
                <a:gd name="T44" fmla="*/ 6 w 611"/>
                <a:gd name="T45" fmla="*/ 246 h 615"/>
                <a:gd name="T46" fmla="*/ 18 w 611"/>
                <a:gd name="T47" fmla="*/ 202 h 615"/>
                <a:gd name="T48" fmla="*/ 36 w 611"/>
                <a:gd name="T49" fmla="*/ 161 h 615"/>
                <a:gd name="T50" fmla="*/ 60 w 611"/>
                <a:gd name="T51" fmla="*/ 124 h 615"/>
                <a:gd name="T52" fmla="*/ 89 w 611"/>
                <a:gd name="T53" fmla="*/ 90 h 615"/>
                <a:gd name="T54" fmla="*/ 122 w 611"/>
                <a:gd name="T55" fmla="*/ 61 h 615"/>
                <a:gd name="T56" fmla="*/ 159 w 611"/>
                <a:gd name="T57" fmla="*/ 37 h 615"/>
                <a:gd name="T58" fmla="*/ 200 w 611"/>
                <a:gd name="T59" fmla="*/ 18 h 615"/>
                <a:gd name="T60" fmla="*/ 244 w 611"/>
                <a:gd name="T61" fmla="*/ 6 h 615"/>
                <a:gd name="T62" fmla="*/ 290 w 611"/>
                <a:gd name="T63" fmla="*/ 0 h 615"/>
                <a:gd name="T64" fmla="*/ 336 w 611"/>
                <a:gd name="T65" fmla="*/ 1 h 615"/>
                <a:gd name="T66" fmla="*/ 382 w 611"/>
                <a:gd name="T67" fmla="*/ 9 h 615"/>
                <a:gd name="T68" fmla="*/ 424 w 611"/>
                <a:gd name="T69" fmla="*/ 23 h 615"/>
                <a:gd name="T70" fmla="*/ 464 w 611"/>
                <a:gd name="T71" fmla="*/ 45 h 615"/>
                <a:gd name="T72" fmla="*/ 500 w 611"/>
                <a:gd name="T73" fmla="*/ 70 h 615"/>
                <a:gd name="T74" fmla="*/ 531 w 611"/>
                <a:gd name="T75" fmla="*/ 100 h 615"/>
                <a:gd name="T76" fmla="*/ 559 w 611"/>
                <a:gd name="T77" fmla="*/ 135 h 615"/>
                <a:gd name="T78" fmla="*/ 580 w 611"/>
                <a:gd name="T79" fmla="*/ 174 h 615"/>
                <a:gd name="T80" fmla="*/ 597 w 611"/>
                <a:gd name="T81" fmla="*/ 216 h 615"/>
                <a:gd name="T82" fmla="*/ 607 w 611"/>
                <a:gd name="T83" fmla="*/ 261 h 615"/>
                <a:gd name="T84" fmla="*/ 611 w 611"/>
                <a:gd name="T85" fmla="*/ 308 h 6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11" h="615">
                  <a:moveTo>
                    <a:pt x="611" y="308"/>
                  </a:moveTo>
                  <a:lnTo>
                    <a:pt x="610" y="324"/>
                  </a:lnTo>
                  <a:lnTo>
                    <a:pt x="609" y="339"/>
                  </a:lnTo>
                  <a:lnTo>
                    <a:pt x="607" y="355"/>
                  </a:lnTo>
                  <a:lnTo>
                    <a:pt x="605" y="370"/>
                  </a:lnTo>
                  <a:lnTo>
                    <a:pt x="602" y="384"/>
                  </a:lnTo>
                  <a:lnTo>
                    <a:pt x="597" y="399"/>
                  </a:lnTo>
                  <a:lnTo>
                    <a:pt x="592" y="413"/>
                  </a:lnTo>
                  <a:lnTo>
                    <a:pt x="587" y="427"/>
                  </a:lnTo>
                  <a:lnTo>
                    <a:pt x="580" y="441"/>
                  </a:lnTo>
                  <a:lnTo>
                    <a:pt x="574" y="454"/>
                  </a:lnTo>
                  <a:lnTo>
                    <a:pt x="567" y="467"/>
                  </a:lnTo>
                  <a:lnTo>
                    <a:pt x="559" y="480"/>
                  </a:lnTo>
                  <a:lnTo>
                    <a:pt x="551" y="491"/>
                  </a:lnTo>
                  <a:lnTo>
                    <a:pt x="541" y="503"/>
                  </a:lnTo>
                  <a:lnTo>
                    <a:pt x="531" y="515"/>
                  </a:lnTo>
                  <a:lnTo>
                    <a:pt x="521" y="526"/>
                  </a:lnTo>
                  <a:lnTo>
                    <a:pt x="510" y="535"/>
                  </a:lnTo>
                  <a:lnTo>
                    <a:pt x="500" y="545"/>
                  </a:lnTo>
                  <a:lnTo>
                    <a:pt x="488" y="554"/>
                  </a:lnTo>
                  <a:lnTo>
                    <a:pt x="476" y="563"/>
                  </a:lnTo>
                  <a:lnTo>
                    <a:pt x="464" y="570"/>
                  </a:lnTo>
                  <a:lnTo>
                    <a:pt x="451" y="578"/>
                  </a:lnTo>
                  <a:lnTo>
                    <a:pt x="438" y="585"/>
                  </a:lnTo>
                  <a:lnTo>
                    <a:pt x="424" y="591"/>
                  </a:lnTo>
                  <a:lnTo>
                    <a:pt x="411" y="597"/>
                  </a:lnTo>
                  <a:lnTo>
                    <a:pt x="396" y="601"/>
                  </a:lnTo>
                  <a:lnTo>
                    <a:pt x="382" y="606"/>
                  </a:lnTo>
                  <a:lnTo>
                    <a:pt x="367" y="609"/>
                  </a:lnTo>
                  <a:lnTo>
                    <a:pt x="352" y="612"/>
                  </a:lnTo>
                  <a:lnTo>
                    <a:pt x="336" y="614"/>
                  </a:lnTo>
                  <a:lnTo>
                    <a:pt x="321" y="615"/>
                  </a:lnTo>
                  <a:lnTo>
                    <a:pt x="305" y="615"/>
                  </a:lnTo>
                  <a:lnTo>
                    <a:pt x="290" y="615"/>
                  </a:lnTo>
                  <a:lnTo>
                    <a:pt x="274" y="614"/>
                  </a:lnTo>
                  <a:lnTo>
                    <a:pt x="259" y="612"/>
                  </a:lnTo>
                  <a:lnTo>
                    <a:pt x="244" y="609"/>
                  </a:lnTo>
                  <a:lnTo>
                    <a:pt x="229" y="606"/>
                  </a:lnTo>
                  <a:lnTo>
                    <a:pt x="214" y="601"/>
                  </a:lnTo>
                  <a:lnTo>
                    <a:pt x="200" y="597"/>
                  </a:lnTo>
                  <a:lnTo>
                    <a:pt x="187" y="591"/>
                  </a:lnTo>
                  <a:lnTo>
                    <a:pt x="173" y="585"/>
                  </a:lnTo>
                  <a:lnTo>
                    <a:pt x="159" y="578"/>
                  </a:lnTo>
                  <a:lnTo>
                    <a:pt x="146" y="570"/>
                  </a:lnTo>
                  <a:lnTo>
                    <a:pt x="135" y="563"/>
                  </a:lnTo>
                  <a:lnTo>
                    <a:pt x="122" y="554"/>
                  </a:lnTo>
                  <a:lnTo>
                    <a:pt x="111" y="545"/>
                  </a:lnTo>
                  <a:lnTo>
                    <a:pt x="100" y="535"/>
                  </a:lnTo>
                  <a:lnTo>
                    <a:pt x="89" y="526"/>
                  </a:lnTo>
                  <a:lnTo>
                    <a:pt x="79" y="515"/>
                  </a:lnTo>
                  <a:lnTo>
                    <a:pt x="69" y="503"/>
                  </a:lnTo>
                  <a:lnTo>
                    <a:pt x="60" y="491"/>
                  </a:lnTo>
                  <a:lnTo>
                    <a:pt x="52" y="480"/>
                  </a:lnTo>
                  <a:lnTo>
                    <a:pt x="43" y="467"/>
                  </a:lnTo>
                  <a:lnTo>
                    <a:pt x="36" y="454"/>
                  </a:lnTo>
                  <a:lnTo>
                    <a:pt x="30" y="441"/>
                  </a:lnTo>
                  <a:lnTo>
                    <a:pt x="23" y="427"/>
                  </a:lnTo>
                  <a:lnTo>
                    <a:pt x="18" y="413"/>
                  </a:lnTo>
                  <a:lnTo>
                    <a:pt x="14" y="399"/>
                  </a:lnTo>
                  <a:lnTo>
                    <a:pt x="9" y="384"/>
                  </a:lnTo>
                  <a:lnTo>
                    <a:pt x="6" y="370"/>
                  </a:lnTo>
                  <a:lnTo>
                    <a:pt x="3" y="355"/>
                  </a:lnTo>
                  <a:lnTo>
                    <a:pt x="1" y="339"/>
                  </a:lnTo>
                  <a:lnTo>
                    <a:pt x="0" y="324"/>
                  </a:lnTo>
                  <a:lnTo>
                    <a:pt x="0" y="308"/>
                  </a:lnTo>
                  <a:lnTo>
                    <a:pt x="0" y="291"/>
                  </a:lnTo>
                  <a:lnTo>
                    <a:pt x="1" y="275"/>
                  </a:lnTo>
                  <a:lnTo>
                    <a:pt x="3" y="261"/>
                  </a:lnTo>
                  <a:lnTo>
                    <a:pt x="6" y="246"/>
                  </a:lnTo>
                  <a:lnTo>
                    <a:pt x="9" y="231"/>
                  </a:lnTo>
                  <a:lnTo>
                    <a:pt x="14" y="216"/>
                  </a:lnTo>
                  <a:lnTo>
                    <a:pt x="18" y="202"/>
                  </a:lnTo>
                  <a:lnTo>
                    <a:pt x="23" y="188"/>
                  </a:lnTo>
                  <a:lnTo>
                    <a:pt x="30" y="174"/>
                  </a:lnTo>
                  <a:lnTo>
                    <a:pt x="36" y="161"/>
                  </a:lnTo>
                  <a:lnTo>
                    <a:pt x="43" y="148"/>
                  </a:lnTo>
                  <a:lnTo>
                    <a:pt x="52" y="135"/>
                  </a:lnTo>
                  <a:lnTo>
                    <a:pt x="60" y="124"/>
                  </a:lnTo>
                  <a:lnTo>
                    <a:pt x="69" y="112"/>
                  </a:lnTo>
                  <a:lnTo>
                    <a:pt x="79" y="100"/>
                  </a:lnTo>
                  <a:lnTo>
                    <a:pt x="89" y="90"/>
                  </a:lnTo>
                  <a:lnTo>
                    <a:pt x="100" y="80"/>
                  </a:lnTo>
                  <a:lnTo>
                    <a:pt x="111" y="70"/>
                  </a:lnTo>
                  <a:lnTo>
                    <a:pt x="122" y="61"/>
                  </a:lnTo>
                  <a:lnTo>
                    <a:pt x="135" y="52"/>
                  </a:lnTo>
                  <a:lnTo>
                    <a:pt x="146" y="45"/>
                  </a:lnTo>
                  <a:lnTo>
                    <a:pt x="159" y="37"/>
                  </a:lnTo>
                  <a:lnTo>
                    <a:pt x="173" y="30"/>
                  </a:lnTo>
                  <a:lnTo>
                    <a:pt x="187" y="23"/>
                  </a:lnTo>
                  <a:lnTo>
                    <a:pt x="200" y="18"/>
                  </a:lnTo>
                  <a:lnTo>
                    <a:pt x="214" y="14"/>
                  </a:lnTo>
                  <a:lnTo>
                    <a:pt x="229" y="9"/>
                  </a:lnTo>
                  <a:lnTo>
                    <a:pt x="244" y="6"/>
                  </a:lnTo>
                  <a:lnTo>
                    <a:pt x="259" y="3"/>
                  </a:lnTo>
                  <a:lnTo>
                    <a:pt x="274" y="1"/>
                  </a:lnTo>
                  <a:lnTo>
                    <a:pt x="290" y="0"/>
                  </a:lnTo>
                  <a:lnTo>
                    <a:pt x="305" y="0"/>
                  </a:lnTo>
                  <a:lnTo>
                    <a:pt x="321" y="0"/>
                  </a:lnTo>
                  <a:lnTo>
                    <a:pt x="336" y="1"/>
                  </a:lnTo>
                  <a:lnTo>
                    <a:pt x="352" y="3"/>
                  </a:lnTo>
                  <a:lnTo>
                    <a:pt x="367" y="6"/>
                  </a:lnTo>
                  <a:lnTo>
                    <a:pt x="382" y="9"/>
                  </a:lnTo>
                  <a:lnTo>
                    <a:pt x="396" y="14"/>
                  </a:lnTo>
                  <a:lnTo>
                    <a:pt x="411" y="18"/>
                  </a:lnTo>
                  <a:lnTo>
                    <a:pt x="424" y="23"/>
                  </a:lnTo>
                  <a:lnTo>
                    <a:pt x="438" y="30"/>
                  </a:lnTo>
                  <a:lnTo>
                    <a:pt x="451" y="37"/>
                  </a:lnTo>
                  <a:lnTo>
                    <a:pt x="464" y="45"/>
                  </a:lnTo>
                  <a:lnTo>
                    <a:pt x="476" y="52"/>
                  </a:lnTo>
                  <a:lnTo>
                    <a:pt x="488" y="61"/>
                  </a:lnTo>
                  <a:lnTo>
                    <a:pt x="500" y="70"/>
                  </a:lnTo>
                  <a:lnTo>
                    <a:pt x="510" y="80"/>
                  </a:lnTo>
                  <a:lnTo>
                    <a:pt x="521" y="90"/>
                  </a:lnTo>
                  <a:lnTo>
                    <a:pt x="531" y="100"/>
                  </a:lnTo>
                  <a:lnTo>
                    <a:pt x="541" y="112"/>
                  </a:lnTo>
                  <a:lnTo>
                    <a:pt x="551" y="124"/>
                  </a:lnTo>
                  <a:lnTo>
                    <a:pt x="559" y="135"/>
                  </a:lnTo>
                  <a:lnTo>
                    <a:pt x="567" y="148"/>
                  </a:lnTo>
                  <a:lnTo>
                    <a:pt x="574" y="161"/>
                  </a:lnTo>
                  <a:lnTo>
                    <a:pt x="580" y="174"/>
                  </a:lnTo>
                  <a:lnTo>
                    <a:pt x="587" y="188"/>
                  </a:lnTo>
                  <a:lnTo>
                    <a:pt x="592" y="202"/>
                  </a:lnTo>
                  <a:lnTo>
                    <a:pt x="597" y="216"/>
                  </a:lnTo>
                  <a:lnTo>
                    <a:pt x="602" y="231"/>
                  </a:lnTo>
                  <a:lnTo>
                    <a:pt x="605" y="246"/>
                  </a:lnTo>
                  <a:lnTo>
                    <a:pt x="607" y="261"/>
                  </a:lnTo>
                  <a:lnTo>
                    <a:pt x="609" y="275"/>
                  </a:lnTo>
                  <a:lnTo>
                    <a:pt x="610" y="291"/>
                  </a:lnTo>
                  <a:lnTo>
                    <a:pt x="611" y="3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3" name="Freeform 23"/>
            <p:cNvSpPr>
              <a:spLocks/>
            </p:cNvSpPr>
            <p:nvPr userDrawn="1"/>
          </p:nvSpPr>
          <p:spPr bwMode="auto">
            <a:xfrm>
              <a:off x="6494463" y="4860926"/>
              <a:ext cx="65088" cy="65088"/>
            </a:xfrm>
            <a:custGeom>
              <a:avLst/>
              <a:gdLst>
                <a:gd name="T0" fmla="*/ 609 w 611"/>
                <a:gd name="T1" fmla="*/ 340 h 616"/>
                <a:gd name="T2" fmla="*/ 602 w 611"/>
                <a:gd name="T3" fmla="*/ 385 h 616"/>
                <a:gd name="T4" fmla="*/ 587 w 611"/>
                <a:gd name="T5" fmla="*/ 427 h 616"/>
                <a:gd name="T6" fmla="*/ 567 w 611"/>
                <a:gd name="T7" fmla="*/ 468 h 616"/>
                <a:gd name="T8" fmla="*/ 541 w 611"/>
                <a:gd name="T9" fmla="*/ 503 h 616"/>
                <a:gd name="T10" fmla="*/ 510 w 611"/>
                <a:gd name="T11" fmla="*/ 535 h 616"/>
                <a:gd name="T12" fmla="*/ 476 w 611"/>
                <a:gd name="T13" fmla="*/ 563 h 616"/>
                <a:gd name="T14" fmla="*/ 438 w 611"/>
                <a:gd name="T15" fmla="*/ 586 h 616"/>
                <a:gd name="T16" fmla="*/ 396 w 611"/>
                <a:gd name="T17" fmla="*/ 602 h 616"/>
                <a:gd name="T18" fmla="*/ 352 w 611"/>
                <a:gd name="T19" fmla="*/ 612 h 616"/>
                <a:gd name="T20" fmla="*/ 305 w 611"/>
                <a:gd name="T21" fmla="*/ 616 h 616"/>
                <a:gd name="T22" fmla="*/ 259 w 611"/>
                <a:gd name="T23" fmla="*/ 612 h 616"/>
                <a:gd name="T24" fmla="*/ 214 w 611"/>
                <a:gd name="T25" fmla="*/ 602 h 616"/>
                <a:gd name="T26" fmla="*/ 173 w 611"/>
                <a:gd name="T27" fmla="*/ 586 h 616"/>
                <a:gd name="T28" fmla="*/ 135 w 611"/>
                <a:gd name="T29" fmla="*/ 563 h 616"/>
                <a:gd name="T30" fmla="*/ 100 w 611"/>
                <a:gd name="T31" fmla="*/ 535 h 616"/>
                <a:gd name="T32" fmla="*/ 69 w 611"/>
                <a:gd name="T33" fmla="*/ 503 h 616"/>
                <a:gd name="T34" fmla="*/ 43 w 611"/>
                <a:gd name="T35" fmla="*/ 468 h 616"/>
                <a:gd name="T36" fmla="*/ 23 w 611"/>
                <a:gd name="T37" fmla="*/ 427 h 616"/>
                <a:gd name="T38" fmla="*/ 9 w 611"/>
                <a:gd name="T39" fmla="*/ 385 h 616"/>
                <a:gd name="T40" fmla="*/ 1 w 611"/>
                <a:gd name="T41" fmla="*/ 340 h 616"/>
                <a:gd name="T42" fmla="*/ 0 w 611"/>
                <a:gd name="T43" fmla="*/ 292 h 616"/>
                <a:gd name="T44" fmla="*/ 6 w 611"/>
                <a:gd name="T45" fmla="*/ 246 h 616"/>
                <a:gd name="T46" fmla="*/ 18 w 611"/>
                <a:gd name="T47" fmla="*/ 202 h 616"/>
                <a:gd name="T48" fmla="*/ 36 w 611"/>
                <a:gd name="T49" fmla="*/ 161 h 616"/>
                <a:gd name="T50" fmla="*/ 60 w 611"/>
                <a:gd name="T51" fmla="*/ 124 h 616"/>
                <a:gd name="T52" fmla="*/ 89 w 611"/>
                <a:gd name="T53" fmla="*/ 90 h 616"/>
                <a:gd name="T54" fmla="*/ 122 w 611"/>
                <a:gd name="T55" fmla="*/ 61 h 616"/>
                <a:gd name="T56" fmla="*/ 159 w 611"/>
                <a:gd name="T57" fmla="*/ 37 h 616"/>
                <a:gd name="T58" fmla="*/ 200 w 611"/>
                <a:gd name="T59" fmla="*/ 19 h 616"/>
                <a:gd name="T60" fmla="*/ 244 w 611"/>
                <a:gd name="T61" fmla="*/ 6 h 616"/>
                <a:gd name="T62" fmla="*/ 290 w 611"/>
                <a:gd name="T63" fmla="*/ 0 h 616"/>
                <a:gd name="T64" fmla="*/ 336 w 611"/>
                <a:gd name="T65" fmla="*/ 2 h 616"/>
                <a:gd name="T66" fmla="*/ 382 w 611"/>
                <a:gd name="T67" fmla="*/ 10 h 616"/>
                <a:gd name="T68" fmla="*/ 424 w 611"/>
                <a:gd name="T69" fmla="*/ 25 h 616"/>
                <a:gd name="T70" fmla="*/ 464 w 611"/>
                <a:gd name="T71" fmla="*/ 45 h 616"/>
                <a:gd name="T72" fmla="*/ 500 w 611"/>
                <a:gd name="T73" fmla="*/ 71 h 616"/>
                <a:gd name="T74" fmla="*/ 531 w 611"/>
                <a:gd name="T75" fmla="*/ 100 h 616"/>
                <a:gd name="T76" fmla="*/ 559 w 611"/>
                <a:gd name="T77" fmla="*/ 136 h 616"/>
                <a:gd name="T78" fmla="*/ 580 w 611"/>
                <a:gd name="T79" fmla="*/ 174 h 616"/>
                <a:gd name="T80" fmla="*/ 597 w 611"/>
                <a:gd name="T81" fmla="*/ 216 h 616"/>
                <a:gd name="T82" fmla="*/ 607 w 611"/>
                <a:gd name="T83" fmla="*/ 261 h 616"/>
                <a:gd name="T84" fmla="*/ 611 w 611"/>
                <a:gd name="T85" fmla="*/ 308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11" h="616">
                  <a:moveTo>
                    <a:pt x="611" y="308"/>
                  </a:moveTo>
                  <a:lnTo>
                    <a:pt x="610" y="324"/>
                  </a:lnTo>
                  <a:lnTo>
                    <a:pt x="609" y="340"/>
                  </a:lnTo>
                  <a:lnTo>
                    <a:pt x="607" y="355"/>
                  </a:lnTo>
                  <a:lnTo>
                    <a:pt x="605" y="370"/>
                  </a:lnTo>
                  <a:lnTo>
                    <a:pt x="602" y="385"/>
                  </a:lnTo>
                  <a:lnTo>
                    <a:pt x="597" y="400"/>
                  </a:lnTo>
                  <a:lnTo>
                    <a:pt x="592" y="414"/>
                  </a:lnTo>
                  <a:lnTo>
                    <a:pt x="587" y="427"/>
                  </a:lnTo>
                  <a:lnTo>
                    <a:pt x="580" y="441"/>
                  </a:lnTo>
                  <a:lnTo>
                    <a:pt x="574" y="454"/>
                  </a:lnTo>
                  <a:lnTo>
                    <a:pt x="567" y="468"/>
                  </a:lnTo>
                  <a:lnTo>
                    <a:pt x="559" y="480"/>
                  </a:lnTo>
                  <a:lnTo>
                    <a:pt x="551" y="493"/>
                  </a:lnTo>
                  <a:lnTo>
                    <a:pt x="541" y="503"/>
                  </a:lnTo>
                  <a:lnTo>
                    <a:pt x="531" y="515"/>
                  </a:lnTo>
                  <a:lnTo>
                    <a:pt x="521" y="526"/>
                  </a:lnTo>
                  <a:lnTo>
                    <a:pt x="510" y="535"/>
                  </a:lnTo>
                  <a:lnTo>
                    <a:pt x="500" y="545"/>
                  </a:lnTo>
                  <a:lnTo>
                    <a:pt x="488" y="555"/>
                  </a:lnTo>
                  <a:lnTo>
                    <a:pt x="476" y="563"/>
                  </a:lnTo>
                  <a:lnTo>
                    <a:pt x="464" y="572"/>
                  </a:lnTo>
                  <a:lnTo>
                    <a:pt x="451" y="578"/>
                  </a:lnTo>
                  <a:lnTo>
                    <a:pt x="438" y="586"/>
                  </a:lnTo>
                  <a:lnTo>
                    <a:pt x="424" y="592"/>
                  </a:lnTo>
                  <a:lnTo>
                    <a:pt x="411" y="597"/>
                  </a:lnTo>
                  <a:lnTo>
                    <a:pt x="396" y="602"/>
                  </a:lnTo>
                  <a:lnTo>
                    <a:pt x="382" y="606"/>
                  </a:lnTo>
                  <a:lnTo>
                    <a:pt x="367" y="609"/>
                  </a:lnTo>
                  <a:lnTo>
                    <a:pt x="352" y="612"/>
                  </a:lnTo>
                  <a:lnTo>
                    <a:pt x="336" y="615"/>
                  </a:lnTo>
                  <a:lnTo>
                    <a:pt x="321" y="616"/>
                  </a:lnTo>
                  <a:lnTo>
                    <a:pt x="305" y="616"/>
                  </a:lnTo>
                  <a:lnTo>
                    <a:pt x="290" y="616"/>
                  </a:lnTo>
                  <a:lnTo>
                    <a:pt x="274" y="615"/>
                  </a:lnTo>
                  <a:lnTo>
                    <a:pt x="259" y="612"/>
                  </a:lnTo>
                  <a:lnTo>
                    <a:pt x="244" y="609"/>
                  </a:lnTo>
                  <a:lnTo>
                    <a:pt x="229" y="606"/>
                  </a:lnTo>
                  <a:lnTo>
                    <a:pt x="214" y="602"/>
                  </a:lnTo>
                  <a:lnTo>
                    <a:pt x="200" y="597"/>
                  </a:lnTo>
                  <a:lnTo>
                    <a:pt x="187" y="592"/>
                  </a:lnTo>
                  <a:lnTo>
                    <a:pt x="173" y="586"/>
                  </a:lnTo>
                  <a:lnTo>
                    <a:pt x="159" y="578"/>
                  </a:lnTo>
                  <a:lnTo>
                    <a:pt x="146" y="572"/>
                  </a:lnTo>
                  <a:lnTo>
                    <a:pt x="135" y="563"/>
                  </a:lnTo>
                  <a:lnTo>
                    <a:pt x="122" y="555"/>
                  </a:lnTo>
                  <a:lnTo>
                    <a:pt x="111" y="545"/>
                  </a:lnTo>
                  <a:lnTo>
                    <a:pt x="100" y="535"/>
                  </a:lnTo>
                  <a:lnTo>
                    <a:pt x="89" y="526"/>
                  </a:lnTo>
                  <a:lnTo>
                    <a:pt x="79" y="515"/>
                  </a:lnTo>
                  <a:lnTo>
                    <a:pt x="69" y="503"/>
                  </a:lnTo>
                  <a:lnTo>
                    <a:pt x="60" y="493"/>
                  </a:lnTo>
                  <a:lnTo>
                    <a:pt x="52" y="480"/>
                  </a:lnTo>
                  <a:lnTo>
                    <a:pt x="43" y="468"/>
                  </a:lnTo>
                  <a:lnTo>
                    <a:pt x="36" y="454"/>
                  </a:lnTo>
                  <a:lnTo>
                    <a:pt x="30" y="441"/>
                  </a:lnTo>
                  <a:lnTo>
                    <a:pt x="23" y="427"/>
                  </a:lnTo>
                  <a:lnTo>
                    <a:pt x="18" y="414"/>
                  </a:lnTo>
                  <a:lnTo>
                    <a:pt x="14" y="400"/>
                  </a:lnTo>
                  <a:lnTo>
                    <a:pt x="9" y="385"/>
                  </a:lnTo>
                  <a:lnTo>
                    <a:pt x="6" y="370"/>
                  </a:lnTo>
                  <a:lnTo>
                    <a:pt x="3" y="355"/>
                  </a:lnTo>
                  <a:lnTo>
                    <a:pt x="1" y="340"/>
                  </a:lnTo>
                  <a:lnTo>
                    <a:pt x="0" y="324"/>
                  </a:lnTo>
                  <a:lnTo>
                    <a:pt x="0" y="308"/>
                  </a:lnTo>
                  <a:lnTo>
                    <a:pt x="0" y="292"/>
                  </a:lnTo>
                  <a:lnTo>
                    <a:pt x="1" y="277"/>
                  </a:lnTo>
                  <a:lnTo>
                    <a:pt x="3" y="261"/>
                  </a:lnTo>
                  <a:lnTo>
                    <a:pt x="6" y="246"/>
                  </a:lnTo>
                  <a:lnTo>
                    <a:pt x="9" y="231"/>
                  </a:lnTo>
                  <a:lnTo>
                    <a:pt x="14" y="216"/>
                  </a:lnTo>
                  <a:lnTo>
                    <a:pt x="18" y="202"/>
                  </a:lnTo>
                  <a:lnTo>
                    <a:pt x="23" y="188"/>
                  </a:lnTo>
                  <a:lnTo>
                    <a:pt x="30" y="174"/>
                  </a:lnTo>
                  <a:lnTo>
                    <a:pt x="36" y="161"/>
                  </a:lnTo>
                  <a:lnTo>
                    <a:pt x="43" y="149"/>
                  </a:lnTo>
                  <a:lnTo>
                    <a:pt x="52" y="136"/>
                  </a:lnTo>
                  <a:lnTo>
                    <a:pt x="60" y="124"/>
                  </a:lnTo>
                  <a:lnTo>
                    <a:pt x="69" y="112"/>
                  </a:lnTo>
                  <a:lnTo>
                    <a:pt x="79" y="100"/>
                  </a:lnTo>
                  <a:lnTo>
                    <a:pt x="89" y="90"/>
                  </a:lnTo>
                  <a:lnTo>
                    <a:pt x="100" y="80"/>
                  </a:lnTo>
                  <a:lnTo>
                    <a:pt x="111" y="71"/>
                  </a:lnTo>
                  <a:lnTo>
                    <a:pt x="122" y="61"/>
                  </a:lnTo>
                  <a:lnTo>
                    <a:pt x="135" y="52"/>
                  </a:lnTo>
                  <a:lnTo>
                    <a:pt x="146" y="45"/>
                  </a:lnTo>
                  <a:lnTo>
                    <a:pt x="159" y="37"/>
                  </a:lnTo>
                  <a:lnTo>
                    <a:pt x="173" y="30"/>
                  </a:lnTo>
                  <a:lnTo>
                    <a:pt x="187" y="25"/>
                  </a:lnTo>
                  <a:lnTo>
                    <a:pt x="200" y="19"/>
                  </a:lnTo>
                  <a:lnTo>
                    <a:pt x="214" y="14"/>
                  </a:lnTo>
                  <a:lnTo>
                    <a:pt x="229" y="10"/>
                  </a:lnTo>
                  <a:lnTo>
                    <a:pt x="244" y="6"/>
                  </a:lnTo>
                  <a:lnTo>
                    <a:pt x="259" y="3"/>
                  </a:lnTo>
                  <a:lnTo>
                    <a:pt x="274" y="2"/>
                  </a:lnTo>
                  <a:lnTo>
                    <a:pt x="290" y="0"/>
                  </a:lnTo>
                  <a:lnTo>
                    <a:pt x="305" y="0"/>
                  </a:lnTo>
                  <a:lnTo>
                    <a:pt x="321" y="0"/>
                  </a:lnTo>
                  <a:lnTo>
                    <a:pt x="336" y="2"/>
                  </a:lnTo>
                  <a:lnTo>
                    <a:pt x="352" y="3"/>
                  </a:lnTo>
                  <a:lnTo>
                    <a:pt x="367" y="6"/>
                  </a:lnTo>
                  <a:lnTo>
                    <a:pt x="382" y="10"/>
                  </a:lnTo>
                  <a:lnTo>
                    <a:pt x="396" y="14"/>
                  </a:lnTo>
                  <a:lnTo>
                    <a:pt x="411" y="19"/>
                  </a:lnTo>
                  <a:lnTo>
                    <a:pt x="424" y="25"/>
                  </a:lnTo>
                  <a:lnTo>
                    <a:pt x="438" y="30"/>
                  </a:lnTo>
                  <a:lnTo>
                    <a:pt x="451" y="37"/>
                  </a:lnTo>
                  <a:lnTo>
                    <a:pt x="464" y="45"/>
                  </a:lnTo>
                  <a:lnTo>
                    <a:pt x="476" y="52"/>
                  </a:lnTo>
                  <a:lnTo>
                    <a:pt x="488" y="61"/>
                  </a:lnTo>
                  <a:lnTo>
                    <a:pt x="500" y="71"/>
                  </a:lnTo>
                  <a:lnTo>
                    <a:pt x="510" y="80"/>
                  </a:lnTo>
                  <a:lnTo>
                    <a:pt x="521" y="90"/>
                  </a:lnTo>
                  <a:lnTo>
                    <a:pt x="531" y="100"/>
                  </a:lnTo>
                  <a:lnTo>
                    <a:pt x="541" y="112"/>
                  </a:lnTo>
                  <a:lnTo>
                    <a:pt x="551" y="124"/>
                  </a:lnTo>
                  <a:lnTo>
                    <a:pt x="559" y="136"/>
                  </a:lnTo>
                  <a:lnTo>
                    <a:pt x="567" y="149"/>
                  </a:lnTo>
                  <a:lnTo>
                    <a:pt x="574" y="161"/>
                  </a:lnTo>
                  <a:lnTo>
                    <a:pt x="580" y="174"/>
                  </a:lnTo>
                  <a:lnTo>
                    <a:pt x="587" y="188"/>
                  </a:lnTo>
                  <a:lnTo>
                    <a:pt x="592" y="202"/>
                  </a:lnTo>
                  <a:lnTo>
                    <a:pt x="597" y="216"/>
                  </a:lnTo>
                  <a:lnTo>
                    <a:pt x="602" y="231"/>
                  </a:lnTo>
                  <a:lnTo>
                    <a:pt x="605" y="246"/>
                  </a:lnTo>
                  <a:lnTo>
                    <a:pt x="607" y="261"/>
                  </a:lnTo>
                  <a:lnTo>
                    <a:pt x="609" y="277"/>
                  </a:lnTo>
                  <a:lnTo>
                    <a:pt x="610" y="292"/>
                  </a:lnTo>
                  <a:lnTo>
                    <a:pt x="611" y="3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</p:grpSp>
    </p:spTree>
    <p:extLst>
      <p:ext uri="{BB962C8B-B14F-4D97-AF65-F5344CB8AC3E}">
        <p14:creationId xmlns:p14="http://schemas.microsoft.com/office/powerpoint/2010/main" val="2607349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  <p:sldLayoutId id="2147483687" r:id="rId17"/>
    <p:sldLayoutId id="2147483688" r:id="rId18"/>
    <p:sldLayoutId id="2147483689" r:id="rId19"/>
    <p:sldLayoutId id="2147483690" r:id="rId20"/>
    <p:sldLayoutId id="2147483691" r:id="rId21"/>
    <p:sldLayoutId id="2147483692" r:id="rId22"/>
    <p:sldLayoutId id="2147483693" r:id="rId23"/>
    <p:sldLayoutId id="2147483694" r:id="rId24"/>
    <p:sldLayoutId id="2147483695" r:id="rId25"/>
    <p:sldLayoutId id="2147483696" r:id="rId26"/>
    <p:sldLayoutId id="2147483697" r:id="rId27"/>
  </p:sldLayoutIdLst>
  <p:hf hdr="0"/>
  <p:txStyles>
    <p:titleStyle>
      <a:lvl1pPr algn="l" defTabSz="408154" rtl="0" eaLnBrk="1" latinLnBrk="0" hangingPunct="1">
        <a:spcBef>
          <a:spcPct val="0"/>
        </a:spcBef>
        <a:buNone/>
        <a:defRPr sz="2400" kern="1200">
          <a:solidFill>
            <a:schemeClr val="accent5"/>
          </a:solidFill>
          <a:latin typeface="Arial"/>
          <a:ea typeface="+mj-ea"/>
          <a:cs typeface="Arial"/>
        </a:defRPr>
      </a:lvl1pPr>
    </p:titleStyle>
    <p:bodyStyle>
      <a:lvl1pPr marL="153918" indent="-153918" algn="l" defTabSz="408154" rtl="0" eaLnBrk="1" latinLnBrk="0" hangingPunct="1">
        <a:spcBef>
          <a:spcPts val="342"/>
        </a:spcBef>
        <a:spcAft>
          <a:spcPts val="342"/>
        </a:spcAft>
        <a:buClr>
          <a:schemeClr val="accent5"/>
        </a:buClr>
        <a:buSzPct val="114000"/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Arial"/>
          <a:ea typeface="+mn-ea"/>
          <a:cs typeface="Arial"/>
        </a:defRPr>
      </a:lvl1pPr>
      <a:lvl2pPr marL="307836" indent="-153918" algn="l" defTabSz="408154" rtl="0" eaLnBrk="1" latinLnBrk="0" hangingPunct="1">
        <a:spcBef>
          <a:spcPts val="342"/>
        </a:spcBef>
        <a:spcAft>
          <a:spcPts val="342"/>
        </a:spcAft>
        <a:buClr>
          <a:schemeClr val="tx2"/>
        </a:buClr>
        <a:buSzPct val="114000"/>
        <a:buFont typeface="Arial"/>
        <a:buChar char="•"/>
        <a:defRPr sz="1400" kern="1200">
          <a:solidFill>
            <a:schemeClr val="tx2"/>
          </a:solidFill>
          <a:latin typeface="Arial"/>
          <a:ea typeface="+mn-ea"/>
          <a:cs typeface="Arial"/>
        </a:defRPr>
      </a:lvl2pPr>
      <a:lvl3pPr marL="461754" indent="-153918" algn="l" defTabSz="408154" rtl="0" eaLnBrk="1" latinLnBrk="0" hangingPunct="1">
        <a:spcBef>
          <a:spcPts val="342"/>
        </a:spcBef>
        <a:spcAft>
          <a:spcPts val="342"/>
        </a:spcAft>
        <a:buClr>
          <a:schemeClr val="tx2"/>
        </a:buClr>
        <a:buSzPct val="114000"/>
        <a:buFont typeface="Arial"/>
        <a:buChar char="•"/>
        <a:defRPr sz="1400" kern="1200">
          <a:solidFill>
            <a:schemeClr val="tx2"/>
          </a:solidFill>
          <a:latin typeface="Arial"/>
          <a:ea typeface="+mn-ea"/>
          <a:cs typeface="Arial"/>
        </a:defRPr>
      </a:lvl3pPr>
      <a:lvl4pPr marL="615672" indent="-153918" algn="l" defTabSz="408154" rtl="0" eaLnBrk="1" latinLnBrk="0" hangingPunct="1">
        <a:spcBef>
          <a:spcPts val="342"/>
        </a:spcBef>
        <a:spcAft>
          <a:spcPts val="342"/>
        </a:spcAft>
        <a:buClr>
          <a:schemeClr val="tx2"/>
        </a:buClr>
        <a:buSzPct val="114000"/>
        <a:buFont typeface="Arial"/>
        <a:buChar char="•"/>
        <a:defRPr sz="1400" kern="1200">
          <a:solidFill>
            <a:schemeClr val="tx2"/>
          </a:solidFill>
          <a:latin typeface="Arial"/>
          <a:ea typeface="+mn-ea"/>
          <a:cs typeface="Arial"/>
        </a:defRPr>
      </a:lvl4pPr>
      <a:lvl5pPr marL="769590" indent="-153918" algn="l" defTabSz="408154" rtl="0" eaLnBrk="1" latinLnBrk="0" hangingPunct="1">
        <a:spcBef>
          <a:spcPts val="342"/>
        </a:spcBef>
        <a:buClr>
          <a:schemeClr val="tx2"/>
        </a:buClr>
        <a:buSzPct val="114000"/>
        <a:buFont typeface="Arial"/>
        <a:buChar char="•"/>
        <a:defRPr sz="1400" kern="1200">
          <a:solidFill>
            <a:schemeClr val="tx2"/>
          </a:solidFill>
          <a:latin typeface="Arial"/>
          <a:ea typeface="+mn-ea"/>
          <a:cs typeface="Arial"/>
        </a:defRPr>
      </a:lvl5pPr>
      <a:lvl6pPr marL="1381906" indent="0" algn="l" defTabSz="408154" rtl="0" eaLnBrk="1" latinLnBrk="0" hangingPunct="1">
        <a:spcBef>
          <a:spcPct val="20000"/>
        </a:spcBef>
        <a:buFont typeface="Arial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136" indent="-293214" algn="l" defTabSz="408154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61152" indent="-204076" algn="l" defTabSz="408154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69306" indent="-204076" algn="l" defTabSz="408154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0815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8154" algn="l" defTabSz="40815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6308" algn="l" defTabSz="40815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24460" algn="l" defTabSz="40815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32614" algn="l" defTabSz="40815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40768" algn="l" defTabSz="40815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48922" algn="l" defTabSz="40815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57076" algn="l" defTabSz="40815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65228" algn="l" defTabSz="40815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27">
          <p15:clr>
            <a:srgbClr val="F26B43"/>
          </p15:clr>
        </p15:guide>
        <p15:guide id="2" pos="5942">
          <p15:clr>
            <a:srgbClr val="F26B43"/>
          </p15:clr>
        </p15:guide>
        <p15:guide id="3" orient="horz" pos="1180">
          <p15:clr>
            <a:srgbClr val="F26B43"/>
          </p15:clr>
        </p15:guide>
        <p15:guide id="4" orient="horz" pos="3992">
          <p15:clr>
            <a:srgbClr val="F26B43"/>
          </p15:clr>
        </p15:guide>
        <p15:guide id="6" orient="horz" pos="953">
          <p15:clr>
            <a:srgbClr val="F26B43"/>
          </p15:clr>
        </p15:guide>
        <p15:guide id="9" pos="2994">
          <p15:clr>
            <a:srgbClr val="F26B43"/>
          </p15:clr>
        </p15:guide>
        <p15:guide id="10" pos="3175">
          <p15:clr>
            <a:srgbClr val="F26B43"/>
          </p15:clr>
        </p15:guide>
        <p15:guide id="11" pos="1996">
          <p15:clr>
            <a:srgbClr val="FBAE40"/>
          </p15:clr>
        </p15:guide>
        <p15:guide id="13" pos="2177">
          <p15:clr>
            <a:srgbClr val="FBAE40"/>
          </p15:clr>
        </p15:guide>
        <p15:guide id="14" pos="3992">
          <p15:clr>
            <a:srgbClr val="FBAE40"/>
          </p15:clr>
        </p15:guide>
        <p15:guide id="15" pos="4173">
          <p15:clr>
            <a:srgbClr val="FBAE4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50.png"/><Relationship Id="rId7" Type="http://schemas.openxmlformats.org/officeDocument/2006/relationships/image" Target="../media/image1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7.png"/><Relationship Id="rId9" Type="http://schemas.openxmlformats.org/officeDocument/2006/relationships/image" Target="../media/image5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6.png"/><Relationship Id="rId7" Type="http://schemas.openxmlformats.org/officeDocument/2006/relationships/image" Target="../media/image1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10" Type="http://schemas.openxmlformats.org/officeDocument/2006/relationships/image" Target="../media/image9.png"/><Relationship Id="rId4" Type="http://schemas.openxmlformats.org/officeDocument/2006/relationships/image" Target="../media/image57.png"/><Relationship Id="rId9" Type="http://schemas.openxmlformats.org/officeDocument/2006/relationships/image" Target="../media/image5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9.png"/><Relationship Id="rId10" Type="http://schemas.openxmlformats.org/officeDocument/2006/relationships/image" Target="../media/image61.png"/><Relationship Id="rId4" Type="http://schemas.openxmlformats.org/officeDocument/2006/relationships/image" Target="../media/image60.png"/><Relationship Id="rId9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0.png"/><Relationship Id="rId7" Type="http://schemas.openxmlformats.org/officeDocument/2006/relationships/image" Target="../media/image56.png"/><Relationship Id="rId12" Type="http://schemas.openxmlformats.org/officeDocument/2006/relationships/image" Target="../media/image6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3.png"/><Relationship Id="rId11" Type="http://schemas.openxmlformats.org/officeDocument/2006/relationships/image" Target="../media/image48.png"/><Relationship Id="rId5" Type="http://schemas.microsoft.com/office/2007/relationships/hdphoto" Target="../media/hdphoto1.wdp"/><Relationship Id="rId10" Type="http://schemas.openxmlformats.org/officeDocument/2006/relationships/image" Target="../media/image65.png"/><Relationship Id="rId4" Type="http://schemas.openxmlformats.org/officeDocument/2006/relationships/image" Target="../media/image62.png"/><Relationship Id="rId9" Type="http://schemas.openxmlformats.org/officeDocument/2006/relationships/image" Target="../media/image6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49.png"/><Relationship Id="rId3" Type="http://schemas.openxmlformats.org/officeDocument/2006/relationships/image" Target="../media/image67.png"/><Relationship Id="rId7" Type="http://schemas.openxmlformats.org/officeDocument/2006/relationships/image" Target="../media/image14.png"/><Relationship Id="rId12" Type="http://schemas.openxmlformats.org/officeDocument/2006/relationships/image" Target="../media/image4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11" Type="http://schemas.openxmlformats.org/officeDocument/2006/relationships/image" Target="../media/image9.png"/><Relationship Id="rId5" Type="http://schemas.openxmlformats.org/officeDocument/2006/relationships/image" Target="../media/image7.png"/><Relationship Id="rId10" Type="http://schemas.openxmlformats.org/officeDocument/2006/relationships/image" Target="../media/image70.png"/><Relationship Id="rId4" Type="http://schemas.openxmlformats.org/officeDocument/2006/relationships/image" Target="../media/image56.png"/><Relationship Id="rId9" Type="http://schemas.openxmlformats.org/officeDocument/2006/relationships/image" Target="../media/image6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0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svg"/><Relationship Id="rId18" Type="http://schemas.openxmlformats.org/officeDocument/2006/relationships/image" Target="../media/image41.png"/><Relationship Id="rId3" Type="http://schemas.openxmlformats.org/officeDocument/2006/relationships/image" Target="../media/image71.png"/><Relationship Id="rId21" Type="http://schemas.openxmlformats.org/officeDocument/2006/relationships/image" Target="../media/image44.svg"/><Relationship Id="rId7" Type="http://schemas.openxmlformats.org/officeDocument/2006/relationships/image" Target="../media/image75.png"/><Relationship Id="rId12" Type="http://schemas.openxmlformats.org/officeDocument/2006/relationships/image" Target="../media/image35.png"/><Relationship Id="rId17" Type="http://schemas.openxmlformats.org/officeDocument/2006/relationships/image" Target="../media/image40.svg"/><Relationship Id="rId2" Type="http://schemas.openxmlformats.org/officeDocument/2006/relationships/image" Target="../media/image5.jpeg"/><Relationship Id="rId16" Type="http://schemas.openxmlformats.org/officeDocument/2006/relationships/image" Target="../media/image39.png"/><Relationship Id="rId20" Type="http://schemas.openxmlformats.org/officeDocument/2006/relationships/image" Target="../media/image43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74.png"/><Relationship Id="rId11" Type="http://schemas.openxmlformats.org/officeDocument/2006/relationships/image" Target="../media/image34.svg"/><Relationship Id="rId5" Type="http://schemas.openxmlformats.org/officeDocument/2006/relationships/image" Target="../media/image73.png"/><Relationship Id="rId15" Type="http://schemas.openxmlformats.org/officeDocument/2006/relationships/image" Target="../media/image38.svg"/><Relationship Id="rId10" Type="http://schemas.openxmlformats.org/officeDocument/2006/relationships/image" Target="../media/image33.png"/><Relationship Id="rId19" Type="http://schemas.openxmlformats.org/officeDocument/2006/relationships/image" Target="../media/image42.svg"/><Relationship Id="rId4" Type="http://schemas.openxmlformats.org/officeDocument/2006/relationships/image" Target="../media/image72.png"/><Relationship Id="rId9" Type="http://schemas.openxmlformats.org/officeDocument/2006/relationships/image" Target="../media/image32.svg"/><Relationship Id="rId14" Type="http://schemas.openxmlformats.org/officeDocument/2006/relationships/image" Target="../media/image37.png"/><Relationship Id="rId22" Type="http://schemas.openxmlformats.org/officeDocument/2006/relationships/image" Target="../media/image76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5.jpe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7.png"/><Relationship Id="rId11" Type="http://schemas.openxmlformats.org/officeDocument/2006/relationships/image" Target="../media/image16.png"/><Relationship Id="rId5" Type="http://schemas.openxmlformats.org/officeDocument/2006/relationships/image" Target="../media/image11.png"/><Relationship Id="rId10" Type="http://schemas.openxmlformats.org/officeDocument/2006/relationships/image" Target="../media/image15.png"/><Relationship Id="rId4" Type="http://schemas.openxmlformats.org/officeDocument/2006/relationships/image" Target="../media/image10.png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8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svg"/><Relationship Id="rId18" Type="http://schemas.openxmlformats.org/officeDocument/2006/relationships/image" Target="../media/image33.png"/><Relationship Id="rId26" Type="http://schemas.openxmlformats.org/officeDocument/2006/relationships/image" Target="../media/image41.png"/><Relationship Id="rId3" Type="http://schemas.openxmlformats.org/officeDocument/2006/relationships/image" Target="../media/image7.png"/><Relationship Id="rId21" Type="http://schemas.openxmlformats.org/officeDocument/2006/relationships/image" Target="../media/image36.svg"/><Relationship Id="rId7" Type="http://schemas.openxmlformats.org/officeDocument/2006/relationships/image" Target="../media/image22.svg"/><Relationship Id="rId12" Type="http://schemas.openxmlformats.org/officeDocument/2006/relationships/image" Target="../media/image27.png"/><Relationship Id="rId17" Type="http://schemas.openxmlformats.org/officeDocument/2006/relationships/image" Target="../media/image32.svg"/><Relationship Id="rId25" Type="http://schemas.openxmlformats.org/officeDocument/2006/relationships/image" Target="../media/image40.svg"/><Relationship Id="rId2" Type="http://schemas.openxmlformats.org/officeDocument/2006/relationships/image" Target="../media/image5.jpeg"/><Relationship Id="rId16" Type="http://schemas.openxmlformats.org/officeDocument/2006/relationships/image" Target="../media/image31.png"/><Relationship Id="rId20" Type="http://schemas.openxmlformats.org/officeDocument/2006/relationships/image" Target="../media/image35.png"/><Relationship Id="rId29" Type="http://schemas.openxmlformats.org/officeDocument/2006/relationships/image" Target="../media/image44.sv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21.png"/><Relationship Id="rId11" Type="http://schemas.openxmlformats.org/officeDocument/2006/relationships/image" Target="../media/image26.svg"/><Relationship Id="rId24" Type="http://schemas.openxmlformats.org/officeDocument/2006/relationships/image" Target="../media/image39.png"/><Relationship Id="rId5" Type="http://schemas.openxmlformats.org/officeDocument/2006/relationships/image" Target="../media/image20.svg"/><Relationship Id="rId15" Type="http://schemas.openxmlformats.org/officeDocument/2006/relationships/image" Target="../media/image30.svg"/><Relationship Id="rId23" Type="http://schemas.openxmlformats.org/officeDocument/2006/relationships/image" Target="../media/image38.svg"/><Relationship Id="rId28" Type="http://schemas.openxmlformats.org/officeDocument/2006/relationships/image" Target="../media/image43.png"/><Relationship Id="rId10" Type="http://schemas.openxmlformats.org/officeDocument/2006/relationships/image" Target="../media/image25.png"/><Relationship Id="rId19" Type="http://schemas.openxmlformats.org/officeDocument/2006/relationships/image" Target="../media/image34.svg"/><Relationship Id="rId4" Type="http://schemas.openxmlformats.org/officeDocument/2006/relationships/image" Target="../media/image19.png"/><Relationship Id="rId9" Type="http://schemas.openxmlformats.org/officeDocument/2006/relationships/image" Target="../media/image24.svg"/><Relationship Id="rId14" Type="http://schemas.openxmlformats.org/officeDocument/2006/relationships/image" Target="../media/image29.png"/><Relationship Id="rId22" Type="http://schemas.openxmlformats.org/officeDocument/2006/relationships/image" Target="../media/image37.png"/><Relationship Id="rId27" Type="http://schemas.openxmlformats.org/officeDocument/2006/relationships/image" Target="../media/image42.svg"/><Relationship Id="rId30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7.png"/><Relationship Id="rId7" Type="http://schemas.openxmlformats.org/officeDocument/2006/relationships/image" Target="../media/image4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10" Type="http://schemas.openxmlformats.org/officeDocument/2006/relationships/image" Target="../media/image49.png"/><Relationship Id="rId4" Type="http://schemas.openxmlformats.org/officeDocument/2006/relationships/image" Target="../media/image10.png"/><Relationship Id="rId9" Type="http://schemas.openxmlformats.org/officeDocument/2006/relationships/image" Target="../media/image4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561" y="1203598"/>
            <a:ext cx="9009439" cy="1606809"/>
          </a:xfrm>
        </p:spPr>
        <p:txBody>
          <a:bodyPr/>
          <a:lstStyle/>
          <a:p>
            <a:r>
              <a:rPr lang="it-CH" sz="1600"/>
              <a:t>Tutorial di progettazione APG|SGA Modulo </a:t>
            </a:r>
            <a:r>
              <a:rPr lang="de-DE" sz="1600"/>
              <a:t>III «Esperto»</a:t>
            </a:r>
            <a:br>
              <a:rPr lang="de-DE"/>
            </a:br>
            <a:r>
              <a:rPr lang="it-CH"/>
              <a:t>Progettare la pubblicità esterna in modo efficace</a:t>
            </a:r>
            <a:br>
              <a:rPr lang="de-DE"/>
            </a:br>
            <a:r>
              <a:rPr lang="de-DE" sz="1100"/>
              <a:t>Novembre 2022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82328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rafik 23" descr="Ein Bild, das draußen, Natur, Wolke enthält.&#10;&#10;Automatisch generierte Beschreibung">
            <a:extLst>
              <a:ext uri="{FF2B5EF4-FFF2-40B4-BE49-F238E27FC236}">
                <a16:creationId xmlns:a16="http://schemas.microsoft.com/office/drawing/2014/main" id="{7583EFF4-8B17-480B-A039-CC9CE05AE23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3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31358"/>
            <a:ext cx="9144000" cy="3124567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98E5CC70-6EE7-473D-A134-C51EF6EABBD3}"/>
              </a:ext>
            </a:extLst>
          </p:cNvPr>
          <p:cNvSpPr/>
          <p:nvPr/>
        </p:nvSpPr>
        <p:spPr>
          <a:xfrm>
            <a:off x="0" y="3928020"/>
            <a:ext cx="9144000" cy="555526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C9CA5666-0A99-48D4-93EF-224F0A8C9295}"/>
              </a:ext>
            </a:extLst>
          </p:cNvPr>
          <p:cNvSpPr/>
          <p:nvPr/>
        </p:nvSpPr>
        <p:spPr>
          <a:xfrm>
            <a:off x="-5464" y="4480851"/>
            <a:ext cx="9144000" cy="109839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D6AEE9F1-9F31-4347-A2AB-A76334B23CFA}"/>
              </a:ext>
            </a:extLst>
          </p:cNvPr>
          <p:cNvSpPr/>
          <p:nvPr/>
        </p:nvSpPr>
        <p:spPr>
          <a:xfrm>
            <a:off x="0" y="4590690"/>
            <a:ext cx="9144000" cy="555526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FDAB695-C7B5-49FF-844E-870E66400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Rischio di confusione</a:t>
            </a:r>
            <a:endParaRPr lang="de-CH" dirty="0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8A43095C-691A-4F29-8BB0-794D5051EEC6}"/>
              </a:ext>
            </a:extLst>
          </p:cNvPr>
          <p:cNvSpPr txBox="1"/>
          <p:nvPr/>
        </p:nvSpPr>
        <p:spPr>
          <a:xfrm>
            <a:off x="318056" y="1235515"/>
            <a:ext cx="5838120" cy="268981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400" b="1" i="0" u="none" strike="noStrike" kern="1200" cap="none" spc="0" normalizeH="0" baseline="0" noProof="0">
                <a:ln>
                  <a:noFill/>
                </a:ln>
                <a:solidFill>
                  <a:srgbClr val="C314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«Differenziare anziché perdere.»</a:t>
            </a:r>
            <a:endParaRPr kumimoji="0" lang="de-CH" sz="1400" b="1" i="0" u="none" strike="noStrike" kern="1200" cap="none" spc="0" normalizeH="0" baseline="0" noProof="0" dirty="0">
              <a:ln>
                <a:noFill/>
              </a:ln>
              <a:solidFill>
                <a:srgbClr val="C3141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6D001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CH" sz="1200" b="0" i="0" u="none" strike="noStrike" kern="1200" cap="none" spc="0" normalizeH="0" baseline="0" noProof="0">
                <a:ln>
                  <a:noFill/>
                </a:ln>
                <a:solidFill>
                  <a:srgbClr val="6D001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Come per il posizionamento, anche la pubblicità deve differenziarsi ed essere il più possibile distintiva. </a:t>
            </a: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200" b="0" i="0" u="none" strike="noStrike" kern="1200" cap="none" spc="0" normalizeH="0" baseline="0" noProof="0" dirty="0">
              <a:ln>
                <a:noFill/>
              </a:ln>
              <a:solidFill>
                <a:srgbClr val="6D001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CH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Uno dei maggiori fattori di perdita è quando la sua pubblicità viene attribuita alla concorrenza. È ancora peggio quando l'attribuzione errata riguarda un'azienda al di fuori del suo settore! La cosa più devastante che le può capitare è quando le persone non hanno idea di cosa stia parlando e di chi sia la pubblicità.</a:t>
            </a: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CH" sz="1000" dirty="0">
              <a:solidFill>
                <a:srgbClr val="000000"/>
              </a:solidFill>
              <a:latin typeface="Arial"/>
            </a:endParaRP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CH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Raccomandazione:</a:t>
            </a:r>
            <a:r>
              <a:rPr kumimoji="0" lang="it-CH" sz="10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si assicuri che i suoi elementi d'effetto - soprattutto colori, immagini e fotografie - siano davvero rilevanti per il suo settore e la sua azienda e non siano "mentalmente" già occupati altrove.</a:t>
            </a:r>
            <a:r>
              <a:rPr kumimoji="0" lang="de-CH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</a:t>
            </a:r>
            <a:endParaRPr kumimoji="0" lang="de-CH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CH" sz="1000" dirty="0">
              <a:solidFill>
                <a:srgbClr val="000000"/>
              </a:solidFill>
              <a:latin typeface="Arial"/>
            </a:endParaRP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08182A35-C533-4020-BD1B-7653A7887C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0027" y="1879894"/>
            <a:ext cx="1512168" cy="2505759"/>
          </a:xfrm>
          <a:prstGeom prst="rect">
            <a:avLst/>
          </a:prstGeom>
          <a:effectLst/>
        </p:spPr>
      </p:pic>
      <p:pic>
        <p:nvPicPr>
          <p:cNvPr id="9" name="Grafik 8" descr="Ein Bild, das Text, Person enthält.&#10;&#10;Automatisch generierte Beschreibung">
            <a:extLst>
              <a:ext uri="{FF2B5EF4-FFF2-40B4-BE49-F238E27FC236}">
                <a16:creationId xmlns:a16="http://schemas.microsoft.com/office/drawing/2014/main" id="{679302ED-FCC2-428D-B5E0-B6217DAFC0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5930" y="1927836"/>
            <a:ext cx="1223136" cy="178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922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1800" b="1">
                <a:solidFill>
                  <a:schemeClr val="accent6"/>
                </a:solidFill>
              </a:rPr>
              <a:t>Fattore di disturbo 2</a:t>
            </a:r>
            <a:br>
              <a:rPr lang="de-DE"/>
            </a:br>
            <a:r>
              <a:rPr lang="de-DE"/>
              <a:t>Esclusione del gruppo target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86439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FF2B5EF4-FFF2-40B4-BE49-F238E27FC236}">
                <a16:creationId xmlns:a16="http://schemas.microsoft.com/office/drawing/2014/main" id="{98E5CC70-6EE7-473D-A134-C51EF6EABBD3}"/>
              </a:ext>
            </a:extLst>
          </p:cNvPr>
          <p:cNvSpPr/>
          <p:nvPr/>
        </p:nvSpPr>
        <p:spPr>
          <a:xfrm>
            <a:off x="0" y="3928020"/>
            <a:ext cx="9144000" cy="555526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0" name="Grafik 19" descr="Ein Bild, das draußen, Natur, Wolke enthält.&#10;&#10;Automatisch generierte Beschreibung">
            <a:extLst>
              <a:ext uri="{FF2B5EF4-FFF2-40B4-BE49-F238E27FC236}">
                <a16:creationId xmlns:a16="http://schemas.microsoft.com/office/drawing/2014/main" id="{1E889E1B-B01F-4268-AF81-60E276FDCB0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3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31358"/>
            <a:ext cx="9144000" cy="3124567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D34D95DB-D852-4B03-A6BA-6CFDDEC3F5F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83" r="82661" b="69200"/>
          <a:stretch/>
        </p:blipFill>
        <p:spPr>
          <a:xfrm>
            <a:off x="372968" y="1166102"/>
            <a:ext cx="1951348" cy="3434586"/>
          </a:xfrm>
          <a:prstGeom prst="rect">
            <a:avLst/>
          </a:prstGeom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C9CA5666-0A99-48D4-93EF-224F0A8C9295}"/>
              </a:ext>
            </a:extLst>
          </p:cNvPr>
          <p:cNvSpPr/>
          <p:nvPr/>
        </p:nvSpPr>
        <p:spPr>
          <a:xfrm>
            <a:off x="-5464" y="4480851"/>
            <a:ext cx="9144000" cy="109839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D6AEE9F1-9F31-4347-A2AB-A76334B23CFA}"/>
              </a:ext>
            </a:extLst>
          </p:cNvPr>
          <p:cNvSpPr/>
          <p:nvPr/>
        </p:nvSpPr>
        <p:spPr>
          <a:xfrm>
            <a:off x="0" y="4590690"/>
            <a:ext cx="9144000" cy="555526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FDAB695-C7B5-49FF-844E-870E66400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CH" sz="2400" b="0" i="0" u="none" strike="noStrike" kern="1200" cap="none" spc="0" normalizeH="0" baseline="0" noProof="0">
                <a:ln>
                  <a:noFill/>
                </a:ln>
                <a:solidFill>
                  <a:srgbClr val="C3141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Esclusione del gruppo target</a:t>
            </a:r>
            <a:br>
              <a:rPr kumimoji="0" lang="de-CH" sz="2400" b="0" i="0" u="none" strike="noStrike" kern="1200" cap="none" spc="0" normalizeH="0" baseline="0" noProof="0">
                <a:ln>
                  <a:noFill/>
                </a:ln>
                <a:solidFill>
                  <a:srgbClr val="C3141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it-CH" sz="1400" b="0" i="0" u="none" strike="noStrike" kern="1200" cap="none" spc="0" normalizeH="0" baseline="0" noProof="0">
                <a:ln>
                  <a:noFill/>
                </a:ln>
                <a:solidFill>
                  <a:srgbClr val="C3141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Il soggetto influenza il raggio d'azione</a:t>
            </a:r>
            <a:endParaRPr lang="de-CH" dirty="0"/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5EA2CF84-2CBD-4D7E-982B-33A112F5533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7819" y="1879843"/>
            <a:ext cx="1512168" cy="2505759"/>
          </a:xfrm>
          <a:prstGeom prst="rect">
            <a:avLst/>
          </a:prstGeom>
          <a:effectLst/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EF2672BC-D9ED-4DA0-8E50-24DBDC5EF0C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0027" y="1879894"/>
            <a:ext cx="1512168" cy="2505759"/>
          </a:xfrm>
          <a:prstGeom prst="rect">
            <a:avLst/>
          </a:prstGeom>
          <a:effectLst/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id="{12A7A3E6-30F4-4FBA-84D5-796339524D7B}"/>
              </a:ext>
            </a:extLst>
          </p:cNvPr>
          <p:cNvSpPr txBox="1"/>
          <p:nvPr/>
        </p:nvSpPr>
        <p:spPr>
          <a:xfrm>
            <a:off x="5227818" y="1059582"/>
            <a:ext cx="1512167" cy="50405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it-CH" sz="950"/>
              <a:t>Il gruppo target è definito in modo molto ristretto, vale a dire che solo poche persone si sentono coinvolte.</a:t>
            </a:r>
            <a:endParaRPr lang="de-CH" sz="950" dirty="0"/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130D7398-567F-4EDB-8E68-0B37E2FA72F8}"/>
              </a:ext>
            </a:extLst>
          </p:cNvPr>
          <p:cNvSpPr txBox="1"/>
          <p:nvPr/>
        </p:nvSpPr>
        <p:spPr>
          <a:xfrm>
            <a:off x="6984268" y="1066814"/>
            <a:ext cx="1620180" cy="50405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it-CH" sz="950"/>
              <a:t>Il target di riferimento è più ampio e aperto, cioè molte persone si sentono interpellate.</a:t>
            </a:r>
            <a:endParaRPr lang="de-CH" sz="950" dirty="0"/>
          </a:p>
        </p:txBody>
      </p:sp>
      <p:sp>
        <p:nvSpPr>
          <p:cNvPr id="24" name="L-Form 23">
            <a:extLst>
              <a:ext uri="{FF2B5EF4-FFF2-40B4-BE49-F238E27FC236}">
                <a16:creationId xmlns:a16="http://schemas.microsoft.com/office/drawing/2014/main" id="{2C3BE72E-4D94-4DFB-B3C2-B36027F13A92}"/>
              </a:ext>
            </a:extLst>
          </p:cNvPr>
          <p:cNvSpPr/>
          <p:nvPr/>
        </p:nvSpPr>
        <p:spPr>
          <a:xfrm rot="18909701">
            <a:off x="5886155" y="1650198"/>
            <a:ext cx="180000" cy="180000"/>
          </a:xfrm>
          <a:prstGeom prst="corner">
            <a:avLst>
              <a:gd name="adj1" fmla="val 17272"/>
              <a:gd name="adj2" fmla="val 17999"/>
            </a:avLst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sp>
        <p:nvSpPr>
          <p:cNvPr id="25" name="L-Form 24">
            <a:extLst>
              <a:ext uri="{FF2B5EF4-FFF2-40B4-BE49-F238E27FC236}">
                <a16:creationId xmlns:a16="http://schemas.microsoft.com/office/drawing/2014/main" id="{1B231A39-352C-4C43-9035-7B0BDAE4AC1F}"/>
              </a:ext>
            </a:extLst>
          </p:cNvPr>
          <p:cNvSpPr/>
          <p:nvPr/>
        </p:nvSpPr>
        <p:spPr>
          <a:xfrm rot="18909701">
            <a:off x="7758364" y="1664156"/>
            <a:ext cx="180000" cy="180000"/>
          </a:xfrm>
          <a:prstGeom prst="corner">
            <a:avLst>
              <a:gd name="adj1" fmla="val 17272"/>
              <a:gd name="adj2" fmla="val 17999"/>
            </a:avLst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pic>
        <p:nvPicPr>
          <p:cNvPr id="4" name="Grafik 3" descr="Ein Bild, das Auto enthält.&#10;&#10;Automatisch generierte Beschreibung">
            <a:extLst>
              <a:ext uri="{FF2B5EF4-FFF2-40B4-BE49-F238E27FC236}">
                <a16:creationId xmlns:a16="http://schemas.microsoft.com/office/drawing/2014/main" id="{817A274B-5058-43DB-BE4F-EEDD6797E4A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6287"/>
          <a:stretch/>
        </p:blipFill>
        <p:spPr>
          <a:xfrm flipH="1">
            <a:off x="-5465" y="2795010"/>
            <a:ext cx="3490459" cy="2047424"/>
          </a:xfrm>
          <a:prstGeom prst="rect">
            <a:avLst/>
          </a:prstGeom>
        </p:spPr>
      </p:pic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9CEC9B58-3B51-4668-B0BA-9A382D6FC5DD}"/>
              </a:ext>
            </a:extLst>
          </p:cNvPr>
          <p:cNvSpPr/>
          <p:nvPr/>
        </p:nvSpPr>
        <p:spPr>
          <a:xfrm>
            <a:off x="4692448" y="2279350"/>
            <a:ext cx="82227" cy="2061693"/>
          </a:xfrm>
          <a:prstGeom prst="roundRect">
            <a:avLst/>
          </a:prstGeom>
          <a:solidFill>
            <a:srgbClr val="51525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pic>
        <p:nvPicPr>
          <p:cNvPr id="1026" name="Picture 2" descr="Ampel, Stadt Symbol in Ciudad">
            <a:extLst>
              <a:ext uri="{FF2B5EF4-FFF2-40B4-BE49-F238E27FC236}">
                <a16:creationId xmlns:a16="http://schemas.microsoft.com/office/drawing/2014/main" id="{45FDE8C3-B638-4B2A-94B1-67B629D872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5551" y="1577262"/>
            <a:ext cx="675272" cy="782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1FA4C4A8-9F73-4A2E-B42A-5E46F1FCAE5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78953"/>
          <a:stretch/>
        </p:blipFill>
        <p:spPr>
          <a:xfrm>
            <a:off x="3418103" y="4644360"/>
            <a:ext cx="670618" cy="499140"/>
          </a:xfrm>
          <a:prstGeom prst="rect">
            <a:avLst/>
          </a:prstGeom>
        </p:spPr>
      </p:pic>
      <p:pic>
        <p:nvPicPr>
          <p:cNvPr id="6" name="Grafik 5" descr="Ein Bild, das Text, Wasser, draußen enthält.&#10;&#10;Automatisch generierte Beschreibung">
            <a:extLst>
              <a:ext uri="{FF2B5EF4-FFF2-40B4-BE49-F238E27FC236}">
                <a16:creationId xmlns:a16="http://schemas.microsoft.com/office/drawing/2014/main" id="{E73D2C34-B8F0-42D4-9B0A-632D094805B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73514" y="1928033"/>
            <a:ext cx="1226229" cy="1790841"/>
          </a:xfrm>
          <a:prstGeom prst="rect">
            <a:avLst/>
          </a:prstGeom>
        </p:spPr>
      </p:pic>
      <p:pic>
        <p:nvPicPr>
          <p:cNvPr id="14" name="Grafik 13" descr="Ein Bild, das Text, draußen, Person, Baum enthält.&#10;&#10;Automatisch generierte Beschreibung">
            <a:extLst>
              <a:ext uri="{FF2B5EF4-FFF2-40B4-BE49-F238E27FC236}">
                <a16:creationId xmlns:a16="http://schemas.microsoft.com/office/drawing/2014/main" id="{C5D3384E-951E-47E7-87BC-38813562028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48902" y="1933153"/>
            <a:ext cx="1225795" cy="179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198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rafik 23" descr="Ein Bild, das draußen, Natur, Wolke enthält.&#10;&#10;Automatisch generierte Beschreibung">
            <a:extLst>
              <a:ext uri="{FF2B5EF4-FFF2-40B4-BE49-F238E27FC236}">
                <a16:creationId xmlns:a16="http://schemas.microsoft.com/office/drawing/2014/main" id="{7583EFF4-8B17-480B-A039-CC9CE05AE23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3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31358"/>
            <a:ext cx="9144000" cy="3124567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98E5CC70-6EE7-473D-A134-C51EF6EABBD3}"/>
              </a:ext>
            </a:extLst>
          </p:cNvPr>
          <p:cNvSpPr/>
          <p:nvPr/>
        </p:nvSpPr>
        <p:spPr>
          <a:xfrm>
            <a:off x="0" y="3928020"/>
            <a:ext cx="9144000" cy="555526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C9CA5666-0A99-48D4-93EF-224F0A8C9295}"/>
              </a:ext>
            </a:extLst>
          </p:cNvPr>
          <p:cNvSpPr/>
          <p:nvPr/>
        </p:nvSpPr>
        <p:spPr>
          <a:xfrm>
            <a:off x="-5464" y="4480851"/>
            <a:ext cx="9144000" cy="109839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D6AEE9F1-9F31-4347-A2AB-A76334B23CFA}"/>
              </a:ext>
            </a:extLst>
          </p:cNvPr>
          <p:cNvSpPr/>
          <p:nvPr/>
        </p:nvSpPr>
        <p:spPr>
          <a:xfrm>
            <a:off x="0" y="4590690"/>
            <a:ext cx="9144000" cy="555526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FDAB695-C7B5-49FF-844E-870E66400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CH" sz="2400" b="0" i="0" u="none" strike="noStrike" kern="1200" cap="none" spc="0" normalizeH="0" baseline="0" noProof="0">
                <a:ln>
                  <a:noFill/>
                </a:ln>
                <a:solidFill>
                  <a:srgbClr val="C3141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Esclusione del gruppo target</a:t>
            </a:r>
            <a:endParaRPr lang="de-CH" dirty="0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8A43095C-691A-4F29-8BB0-794D5051EEC6}"/>
              </a:ext>
            </a:extLst>
          </p:cNvPr>
          <p:cNvSpPr txBox="1"/>
          <p:nvPr/>
        </p:nvSpPr>
        <p:spPr>
          <a:xfrm>
            <a:off x="318056" y="1235515"/>
            <a:ext cx="4325952" cy="268981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400" b="1" i="0" u="none" strike="noStrike" kern="1200" cap="none" spc="0" normalizeH="0" baseline="0" noProof="0">
                <a:ln>
                  <a:noFill/>
                </a:ln>
                <a:solidFill>
                  <a:srgbClr val="C314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«</a:t>
            </a:r>
            <a:r>
              <a:rPr kumimoji="0" lang="it-CH" sz="1400" b="1" i="0" u="none" strike="noStrike" kern="1200" cap="none" spc="0" normalizeH="0" baseline="0" noProof="0">
                <a:ln>
                  <a:noFill/>
                </a:ln>
                <a:solidFill>
                  <a:srgbClr val="C314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La dimensione del gruppo target è determinata in larga misura dall'argomento scelto</a:t>
            </a:r>
            <a:r>
              <a:rPr kumimoji="0" lang="de-CH" sz="1400" b="1" i="0" u="none" strike="noStrike" kern="1200" cap="none" spc="0" normalizeH="0" baseline="0" noProof="0">
                <a:ln>
                  <a:noFill/>
                </a:ln>
                <a:solidFill>
                  <a:srgbClr val="C314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.»</a:t>
            </a:r>
            <a:endParaRPr kumimoji="0" lang="de-CH" sz="1400" b="1" i="0" u="none" strike="noStrike" kern="1200" cap="none" spc="0" normalizeH="0" baseline="0" noProof="0" dirty="0">
              <a:ln>
                <a:noFill/>
              </a:ln>
              <a:solidFill>
                <a:srgbClr val="C3141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6D001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CH" sz="1200" b="0" i="0" u="none" strike="noStrike" kern="1200" cap="none" spc="0" normalizeH="0" baseline="0" noProof="0">
                <a:ln>
                  <a:noFill/>
                </a:ln>
                <a:solidFill>
                  <a:srgbClr val="6D001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 il suo gruppo target non si sente interpellato dal suo soggetto pubblicitario, ignorerà la sua pubblicità.</a:t>
            </a: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CH" sz="1000">
                <a:solidFill>
                  <a:srgbClr val="000000"/>
                </a:solidFill>
                <a:latin typeface="Arial"/>
              </a:rPr>
              <a:t>La portata non è definita solo dalle prestazioni dei media, ma è influenzata soprattutto dal soggetto scelto</a:t>
            </a: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</a:t>
            </a: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000">
              <a:solidFill>
                <a:srgbClr val="000000"/>
              </a:solidFill>
              <a:latin typeface="Arial"/>
            </a:endParaRP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CH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Raccomandazione:</a:t>
            </a:r>
            <a:r>
              <a:rPr kumimoji="0" lang="it-CH" sz="10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utilizzi sempre l'argomentazione di vendita più forte per il suo progetto, che sia rilevante e quindi di interesse per gran parte del suo gruppo target. Più persone si sentono indirizzate all'interno del gruppo target desiderato, maggiore sarà il suo successo.</a:t>
            </a:r>
            <a:r>
              <a:rPr kumimoji="0" lang="it-CH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endParaRPr kumimoji="0" lang="de-CH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F9F16419-DF31-40F3-9FE3-4CA8FD8AB5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0027" y="1879894"/>
            <a:ext cx="1512168" cy="2505759"/>
          </a:xfrm>
          <a:prstGeom prst="rect">
            <a:avLst/>
          </a:prstGeom>
          <a:effectLst/>
        </p:spPr>
      </p:pic>
      <p:pic>
        <p:nvPicPr>
          <p:cNvPr id="9" name="Grafik 8" descr="Ein Bild, das Text, draußen, Person, Baum enthält.&#10;&#10;Automatisch generierte Beschreibung">
            <a:extLst>
              <a:ext uri="{FF2B5EF4-FFF2-40B4-BE49-F238E27FC236}">
                <a16:creationId xmlns:a16="http://schemas.microsoft.com/office/drawing/2014/main" id="{9762BDA8-690C-417C-AEA7-15B802C97A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9161" y="1928863"/>
            <a:ext cx="1220823" cy="178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286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1800" b="1">
                <a:solidFill>
                  <a:schemeClr val="accent6"/>
                </a:solidFill>
              </a:rPr>
              <a:t>Fattore di disturbo 3</a:t>
            </a:r>
            <a:br>
              <a:rPr lang="de-DE"/>
            </a:br>
            <a:r>
              <a:rPr lang="de-DE"/>
              <a:t>False associazioni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60937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fik 28" descr="Ein Bild, das draußen, Natur, Wolke enthält.&#10;&#10;Automatisch generierte Beschreibung">
            <a:extLst>
              <a:ext uri="{FF2B5EF4-FFF2-40B4-BE49-F238E27FC236}">
                <a16:creationId xmlns:a16="http://schemas.microsoft.com/office/drawing/2014/main" id="{E9E199E3-0E76-48F9-ABD1-52FFB0DCFE6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3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31358"/>
            <a:ext cx="9144000" cy="3124567"/>
          </a:xfrm>
          <a:prstGeom prst="rect">
            <a:avLst/>
          </a:prstGeom>
        </p:spPr>
      </p:pic>
      <p:pic>
        <p:nvPicPr>
          <p:cNvPr id="5" name="Grafik 4" descr="Ein Bild, das Text, Pflanze, Vektorgrafiken, Silhouette enthält.&#10;&#10;Automatisch generierte Beschreibung">
            <a:extLst>
              <a:ext uri="{FF2B5EF4-FFF2-40B4-BE49-F238E27FC236}">
                <a16:creationId xmlns:a16="http://schemas.microsoft.com/office/drawing/2014/main" id="{E21E05AD-5E91-48A8-B22E-453CFDE64C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9494" y="949299"/>
            <a:ext cx="1031359" cy="1031359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98E5CC70-6EE7-473D-A134-C51EF6EABBD3}"/>
              </a:ext>
            </a:extLst>
          </p:cNvPr>
          <p:cNvSpPr/>
          <p:nvPr/>
        </p:nvSpPr>
        <p:spPr>
          <a:xfrm>
            <a:off x="0" y="3928020"/>
            <a:ext cx="9144000" cy="555526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55A791B3-82BC-4BC4-86E3-01216FAEE5E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332"/>
          <a:stretch/>
        </p:blipFill>
        <p:spPr>
          <a:xfrm>
            <a:off x="-5340" y="1421710"/>
            <a:ext cx="2555776" cy="2393236"/>
          </a:xfrm>
          <a:prstGeom prst="rect">
            <a:avLst/>
          </a:prstGeom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C9CA5666-0A99-48D4-93EF-224F0A8C9295}"/>
              </a:ext>
            </a:extLst>
          </p:cNvPr>
          <p:cNvSpPr/>
          <p:nvPr/>
        </p:nvSpPr>
        <p:spPr>
          <a:xfrm>
            <a:off x="-5464" y="4480851"/>
            <a:ext cx="9144000" cy="109839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D6AEE9F1-9F31-4347-A2AB-A76334B23CFA}"/>
              </a:ext>
            </a:extLst>
          </p:cNvPr>
          <p:cNvSpPr/>
          <p:nvPr/>
        </p:nvSpPr>
        <p:spPr>
          <a:xfrm>
            <a:off x="0" y="4590690"/>
            <a:ext cx="9144000" cy="555526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FDAB695-C7B5-49FF-844E-870E66400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CH" sz="2400" b="0" i="0" u="none" strike="noStrike" kern="1200" cap="none" spc="0" normalizeH="0" baseline="0" noProof="0">
                <a:ln>
                  <a:noFill/>
                </a:ln>
                <a:solidFill>
                  <a:srgbClr val="C3141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False associazioni</a:t>
            </a:r>
            <a:br>
              <a:rPr kumimoji="0" lang="de-CH" sz="2400" b="0" i="0" u="none" strike="noStrike" kern="1200" cap="none" spc="0" normalizeH="0" baseline="0" noProof="0">
                <a:ln>
                  <a:noFill/>
                </a:ln>
                <a:solidFill>
                  <a:srgbClr val="C3141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lang="it-CH" sz="1400">
                <a:solidFill>
                  <a:srgbClr val="C3141E"/>
                </a:solidFill>
              </a:rPr>
              <a:t>Ogni creazione innesca determinate associazioni (apprese) che possono essere congruenti </a:t>
            </a:r>
            <a:endParaRPr lang="de-CH" dirty="0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546E2781-E087-408E-B581-39D76241C2E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7819" y="1879843"/>
            <a:ext cx="1512168" cy="2505759"/>
          </a:xfrm>
          <a:prstGeom prst="rect">
            <a:avLst/>
          </a:prstGeom>
          <a:effectLst/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1A593BB0-AA7C-4A6C-BE43-1938C4B8885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0027" y="1879894"/>
            <a:ext cx="1512168" cy="2505759"/>
          </a:xfrm>
          <a:prstGeom prst="rect">
            <a:avLst/>
          </a:prstGeom>
          <a:effectLst/>
        </p:spPr>
      </p:pic>
      <p:sp>
        <p:nvSpPr>
          <p:cNvPr id="19" name="Textfeld 18">
            <a:extLst>
              <a:ext uri="{FF2B5EF4-FFF2-40B4-BE49-F238E27FC236}">
                <a16:creationId xmlns:a16="http://schemas.microsoft.com/office/drawing/2014/main" id="{25180A8F-24A9-4B7F-A150-D69D2121D461}"/>
              </a:ext>
            </a:extLst>
          </p:cNvPr>
          <p:cNvSpPr txBox="1"/>
          <p:nvPr/>
        </p:nvSpPr>
        <p:spPr>
          <a:xfrm>
            <a:off x="5252205" y="1088226"/>
            <a:ext cx="1475132" cy="50405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it-CH" sz="950"/>
              <a:t>Piuttosto non croccante: (gelato con cioccolato fuso) </a:t>
            </a:r>
            <a:endParaRPr lang="de-CH" sz="950" dirty="0"/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7F1A60DB-8B14-41E3-B0A1-09C6300F1D11}"/>
              </a:ext>
            </a:extLst>
          </p:cNvPr>
          <p:cNvSpPr txBox="1"/>
          <p:nvPr/>
        </p:nvSpPr>
        <p:spPr>
          <a:xfrm>
            <a:off x="7046021" y="1103451"/>
            <a:ext cx="1620180" cy="50405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it-CH" sz="950"/>
              <a:t>Croccante (gelato con cioccolato spezzato)</a:t>
            </a:r>
            <a:endParaRPr lang="de-CH" sz="950" dirty="0"/>
          </a:p>
        </p:txBody>
      </p:sp>
      <p:sp>
        <p:nvSpPr>
          <p:cNvPr id="21" name="L-Form 20">
            <a:extLst>
              <a:ext uri="{FF2B5EF4-FFF2-40B4-BE49-F238E27FC236}">
                <a16:creationId xmlns:a16="http://schemas.microsoft.com/office/drawing/2014/main" id="{11823ED4-BDF7-4026-A096-BC2F4F0A9EBD}"/>
              </a:ext>
            </a:extLst>
          </p:cNvPr>
          <p:cNvSpPr/>
          <p:nvPr/>
        </p:nvSpPr>
        <p:spPr>
          <a:xfrm rot="18909701">
            <a:off x="5886155" y="1650198"/>
            <a:ext cx="180000" cy="180000"/>
          </a:xfrm>
          <a:prstGeom prst="corner">
            <a:avLst>
              <a:gd name="adj1" fmla="val 17272"/>
              <a:gd name="adj2" fmla="val 17999"/>
            </a:avLst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sp>
        <p:nvSpPr>
          <p:cNvPr id="22" name="L-Form 21">
            <a:extLst>
              <a:ext uri="{FF2B5EF4-FFF2-40B4-BE49-F238E27FC236}">
                <a16:creationId xmlns:a16="http://schemas.microsoft.com/office/drawing/2014/main" id="{9AA75ABE-A953-491E-B841-1F904E457712}"/>
              </a:ext>
            </a:extLst>
          </p:cNvPr>
          <p:cNvSpPr/>
          <p:nvPr/>
        </p:nvSpPr>
        <p:spPr>
          <a:xfrm rot="18909701">
            <a:off x="7758364" y="1664156"/>
            <a:ext cx="180000" cy="180000"/>
          </a:xfrm>
          <a:prstGeom prst="corner">
            <a:avLst>
              <a:gd name="adj1" fmla="val 17272"/>
              <a:gd name="adj2" fmla="val 17999"/>
            </a:avLst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pic>
        <p:nvPicPr>
          <p:cNvPr id="28" name="Grafik 27" descr="Ein Bild, das Text, Pflanze, Blatt enthält.&#10;&#10;Automatisch generierte Beschreibung">
            <a:extLst>
              <a:ext uri="{FF2B5EF4-FFF2-40B4-BE49-F238E27FC236}">
                <a16:creationId xmlns:a16="http://schemas.microsoft.com/office/drawing/2014/main" id="{C24387B5-0D10-412D-9E23-04328B549D6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9954" t="57179"/>
          <a:stretch/>
        </p:blipFill>
        <p:spPr>
          <a:xfrm>
            <a:off x="83" y="3582023"/>
            <a:ext cx="2592930" cy="698441"/>
          </a:xfrm>
          <a:prstGeom prst="rect">
            <a:avLst/>
          </a:prstGeom>
        </p:spPr>
      </p:pic>
      <p:sp>
        <p:nvSpPr>
          <p:cNvPr id="24" name="Rechteck 23">
            <a:extLst>
              <a:ext uri="{FF2B5EF4-FFF2-40B4-BE49-F238E27FC236}">
                <a16:creationId xmlns:a16="http://schemas.microsoft.com/office/drawing/2014/main" id="{23CB8BCB-6975-4C74-9171-A9768AC79C4C}"/>
              </a:ext>
            </a:extLst>
          </p:cNvPr>
          <p:cNvSpPr/>
          <p:nvPr/>
        </p:nvSpPr>
        <p:spPr>
          <a:xfrm>
            <a:off x="-1" y="4276093"/>
            <a:ext cx="2591805" cy="99570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pic>
        <p:nvPicPr>
          <p:cNvPr id="27" name="Grafik 26" descr="Ein Bild, das Spielzeug, Puppe, Vektorgrafiken enthält.&#10;&#10;Automatisch generierte Beschreibung">
            <a:extLst>
              <a:ext uri="{FF2B5EF4-FFF2-40B4-BE49-F238E27FC236}">
                <a16:creationId xmlns:a16="http://schemas.microsoft.com/office/drawing/2014/main" id="{6EA08AF0-97DB-4F5A-89E2-9F9FBC1C08D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61896" y="2233438"/>
            <a:ext cx="1670182" cy="219384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Grafik 5" descr="Ein Bild, das Text, Kuchen, Geburtstag, drinnen enthält.&#10;&#10;Automatisch generierte Beschreibung">
            <a:extLst>
              <a:ext uri="{FF2B5EF4-FFF2-40B4-BE49-F238E27FC236}">
                <a16:creationId xmlns:a16="http://schemas.microsoft.com/office/drawing/2014/main" id="{8A29D279-7056-49B0-99E1-913F10ED1E2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46377" y="1932332"/>
            <a:ext cx="1214180" cy="1773245"/>
          </a:xfrm>
          <a:prstGeom prst="rect">
            <a:avLst/>
          </a:prstGeom>
        </p:spPr>
      </p:pic>
      <p:pic>
        <p:nvPicPr>
          <p:cNvPr id="9" name="Grafik 8" descr="Ein Bild, das Text, drinnen, Dessert, ausgestaltet enthält.&#10;&#10;Automatisch generierte Beschreibung">
            <a:extLst>
              <a:ext uri="{FF2B5EF4-FFF2-40B4-BE49-F238E27FC236}">
                <a16:creationId xmlns:a16="http://schemas.microsoft.com/office/drawing/2014/main" id="{D1B657D0-76B5-4E6C-A410-18CAEA0E180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75317" y="1921049"/>
            <a:ext cx="1218574" cy="1779662"/>
          </a:xfrm>
          <a:prstGeom prst="rect">
            <a:avLst/>
          </a:prstGeom>
        </p:spPr>
      </p:pic>
      <p:pic>
        <p:nvPicPr>
          <p:cNvPr id="14" name="Grafik 13" descr="Ein Bild, das Person, darstellend, Anzug, Linie enthält.&#10;&#10;Automatisch generierte Beschreibung">
            <a:extLst>
              <a:ext uri="{FF2B5EF4-FFF2-40B4-BE49-F238E27FC236}">
                <a16:creationId xmlns:a16="http://schemas.microsoft.com/office/drawing/2014/main" id="{175BB4DC-3466-487B-93A9-4AB3B2562B65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83589" b="51509"/>
          <a:stretch/>
        </p:blipFill>
        <p:spPr>
          <a:xfrm flipH="1">
            <a:off x="6250293" y="1996737"/>
            <a:ext cx="992190" cy="250575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44728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rafik 23" descr="Ein Bild, das draußen, Natur, Wolke enthält.&#10;&#10;Automatisch generierte Beschreibung">
            <a:extLst>
              <a:ext uri="{FF2B5EF4-FFF2-40B4-BE49-F238E27FC236}">
                <a16:creationId xmlns:a16="http://schemas.microsoft.com/office/drawing/2014/main" id="{7583EFF4-8B17-480B-A039-CC9CE05AE23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3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464" y="1031358"/>
            <a:ext cx="9144000" cy="3124567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98E5CC70-6EE7-473D-A134-C51EF6EABBD3}"/>
              </a:ext>
            </a:extLst>
          </p:cNvPr>
          <p:cNvSpPr/>
          <p:nvPr/>
        </p:nvSpPr>
        <p:spPr>
          <a:xfrm>
            <a:off x="0" y="3928020"/>
            <a:ext cx="9144000" cy="555526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C9CA5666-0A99-48D4-93EF-224F0A8C9295}"/>
              </a:ext>
            </a:extLst>
          </p:cNvPr>
          <p:cNvSpPr/>
          <p:nvPr/>
        </p:nvSpPr>
        <p:spPr>
          <a:xfrm>
            <a:off x="-5464" y="4480851"/>
            <a:ext cx="9144000" cy="109839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D6AEE9F1-9F31-4347-A2AB-A76334B23CFA}"/>
              </a:ext>
            </a:extLst>
          </p:cNvPr>
          <p:cNvSpPr/>
          <p:nvPr/>
        </p:nvSpPr>
        <p:spPr>
          <a:xfrm>
            <a:off x="-5464" y="4590690"/>
            <a:ext cx="9144000" cy="555526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FDAB695-C7B5-49FF-844E-870E66400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CH" sz="2400" b="0" i="0" u="none" strike="noStrike" kern="1200" cap="none" spc="0" normalizeH="0" baseline="0" noProof="0">
                <a:ln>
                  <a:noFill/>
                </a:ln>
                <a:solidFill>
                  <a:srgbClr val="C3141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False associazioni</a:t>
            </a:r>
            <a:endParaRPr lang="de-CH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A2B72948-2F04-4DB1-BA43-80D326548A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2280" y="1882090"/>
            <a:ext cx="1512168" cy="2505759"/>
          </a:xfrm>
          <a:prstGeom prst="rect">
            <a:avLst/>
          </a:prstGeom>
          <a:effectLst/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8A43095C-691A-4F29-8BB0-794D5051EEC6}"/>
              </a:ext>
            </a:extLst>
          </p:cNvPr>
          <p:cNvSpPr txBox="1"/>
          <p:nvPr/>
        </p:nvSpPr>
        <p:spPr>
          <a:xfrm>
            <a:off x="318056" y="1235515"/>
            <a:ext cx="3677880" cy="268981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400" b="1" i="0" u="none" strike="noStrike" kern="1200" cap="none" spc="0" normalizeH="0" baseline="0" noProof="0">
                <a:ln>
                  <a:noFill/>
                </a:ln>
                <a:solidFill>
                  <a:srgbClr val="C314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«</a:t>
            </a:r>
            <a:r>
              <a:rPr kumimoji="0" lang="it-CH" sz="1400" b="1" i="0" u="none" strike="noStrike" kern="1200" cap="none" spc="0" normalizeH="0" baseline="0" noProof="0">
                <a:ln>
                  <a:noFill/>
                </a:ln>
                <a:solidFill>
                  <a:srgbClr val="C314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 qualcosa non va bene, non lo compriamo</a:t>
            </a:r>
            <a:r>
              <a:rPr kumimoji="0" lang="de-CH" sz="1400" b="1" i="0" u="none" strike="noStrike" kern="1200" cap="none" spc="0" normalizeH="0" baseline="0" noProof="0">
                <a:ln>
                  <a:noFill/>
                </a:ln>
                <a:solidFill>
                  <a:srgbClr val="C314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.»</a:t>
            </a:r>
            <a:endParaRPr kumimoji="0" lang="de-CH" sz="1400" b="1" i="0" u="none" strike="noStrike" kern="1200" cap="none" spc="0" normalizeH="0" baseline="0" noProof="0" dirty="0">
              <a:ln>
                <a:noFill/>
              </a:ln>
              <a:solidFill>
                <a:srgbClr val="C3141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6D001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CH" sz="1200" b="0" i="0" u="none" strike="noStrike" kern="1200" cap="none" spc="0" normalizeH="0" baseline="0" noProof="0">
                <a:ln>
                  <a:noFill/>
                </a:ln>
                <a:solidFill>
                  <a:srgbClr val="6D001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 volte si scelgono creazioni che, al momento della decodifica, provocano nella mente un depistaggio indesiderato</a:t>
            </a:r>
            <a:r>
              <a:rPr kumimoji="0" lang="de-CH" sz="1200" b="0" i="0" u="none" strike="noStrike" kern="1200" cap="none" spc="0" normalizeH="0" baseline="0" noProof="0">
                <a:ln>
                  <a:noFill/>
                </a:ln>
                <a:solidFill>
                  <a:srgbClr val="6D001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  <a:endParaRPr kumimoji="0" lang="de-CH" sz="1200" b="0" i="0" u="none" strike="noStrike" kern="1200" cap="none" spc="0" normalizeH="0" baseline="0" noProof="0" dirty="0">
              <a:ln>
                <a:noFill/>
              </a:ln>
              <a:solidFill>
                <a:srgbClr val="6D001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CH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Ad esempio, se un gelato, che culturalmente abbiamo imparato a definire "freddo", viene presentato con una copertura di cioccolato "fuso", si crea una dissonanza indesiderata tra aspettative e messaggio. Nel peggiore dei casi, questo porta a un rifiuto dell'acquisto, perché l'obiettivo (raffreddamento/rinfrescamento) non corrisponde alla promessa del prodotto fatta visivamente. </a:t>
            </a: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CH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Raccomandazione: </a:t>
            </a:r>
            <a:r>
              <a:rPr kumimoji="0" lang="it-CH" sz="10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verifichi se il suo soggetto evoca effettivamente le associazioni giuste e desideri che corrispondono al suo messaggio e alla proposta di valore del suo marchio o prodotto.</a:t>
            </a: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fik 12" descr="Ein Bild, das Text, Kuchen, Geburtstag, drinnen enthält.&#10;&#10;Automatisch generierte Beschreibung">
            <a:extLst>
              <a:ext uri="{FF2B5EF4-FFF2-40B4-BE49-F238E27FC236}">
                <a16:creationId xmlns:a16="http://schemas.microsoft.com/office/drawing/2014/main" id="{923BBA3C-908D-4A40-AA68-D8693E2311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6377" y="1927619"/>
            <a:ext cx="1214180" cy="1773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238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1800" b="1">
                <a:solidFill>
                  <a:schemeClr val="accent6"/>
                </a:solidFill>
              </a:rPr>
              <a:t>Fattore di disturbo 4</a:t>
            </a:r>
            <a:br>
              <a:rPr lang="de-DE"/>
            </a:br>
            <a:r>
              <a:rPr lang="de-DE"/>
              <a:t>Nessun effetto della campagna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98189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fik 28" descr="Ein Bild, das draußen, Natur, Wolke enthält.&#10;&#10;Automatisch generierte Beschreibung">
            <a:extLst>
              <a:ext uri="{FF2B5EF4-FFF2-40B4-BE49-F238E27FC236}">
                <a16:creationId xmlns:a16="http://schemas.microsoft.com/office/drawing/2014/main" id="{E9E199E3-0E76-48F9-ABD1-52FFB0DCFE6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3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31358"/>
            <a:ext cx="9144000" cy="3124567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98E5CC70-6EE7-473D-A134-C51EF6EABBD3}"/>
              </a:ext>
            </a:extLst>
          </p:cNvPr>
          <p:cNvSpPr/>
          <p:nvPr/>
        </p:nvSpPr>
        <p:spPr>
          <a:xfrm>
            <a:off x="0" y="3928020"/>
            <a:ext cx="9144000" cy="555526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C9CA5666-0A99-48D4-93EF-224F0A8C9295}"/>
              </a:ext>
            </a:extLst>
          </p:cNvPr>
          <p:cNvSpPr/>
          <p:nvPr/>
        </p:nvSpPr>
        <p:spPr>
          <a:xfrm>
            <a:off x="-5464" y="4480851"/>
            <a:ext cx="9144000" cy="109839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D6AEE9F1-9F31-4347-A2AB-A76334B23CFA}"/>
              </a:ext>
            </a:extLst>
          </p:cNvPr>
          <p:cNvSpPr/>
          <p:nvPr/>
        </p:nvSpPr>
        <p:spPr>
          <a:xfrm>
            <a:off x="0" y="4590690"/>
            <a:ext cx="9144000" cy="555526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FDAB695-C7B5-49FF-844E-870E66400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CH" sz="2400" b="0" i="0" u="none" strike="noStrike" kern="1200" cap="none" spc="0" normalizeH="0" baseline="0" noProof="0">
                <a:ln>
                  <a:noFill/>
                </a:ln>
                <a:solidFill>
                  <a:srgbClr val="C3141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Nessun effetto della campagna</a:t>
            </a:r>
            <a:br>
              <a:rPr kumimoji="0" lang="de-CH" sz="2400" b="0" i="0" u="none" strike="noStrike" kern="1200" cap="none" spc="0" normalizeH="0" baseline="0" noProof="0">
                <a:ln>
                  <a:noFill/>
                </a:ln>
                <a:solidFill>
                  <a:srgbClr val="C3141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lang="de-CH" sz="1400">
                <a:solidFill>
                  <a:srgbClr val="C3141E"/>
                </a:solidFill>
              </a:rPr>
              <a:t>E' </a:t>
            </a:r>
            <a:r>
              <a:rPr lang="it-CH" sz="1400">
                <a:solidFill>
                  <a:srgbClr val="C3141E"/>
                </a:solidFill>
              </a:rPr>
              <a:t>s</a:t>
            </a:r>
            <a:r>
              <a:rPr kumimoji="0" lang="it-CH" sz="1400" b="0" i="0" u="none" strike="noStrike" kern="1200" cap="none" spc="0" normalizeH="0" baseline="0" noProof="0">
                <a:ln>
                  <a:noFill/>
                </a:ln>
                <a:solidFill>
                  <a:srgbClr val="C3141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favorevole se i diversi soggetti non sono percepiti come una campagna coerente</a:t>
            </a:r>
            <a:endParaRPr lang="de-CH" dirty="0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546E2781-E087-408E-B581-39D76241C2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7819" y="1879843"/>
            <a:ext cx="1512168" cy="2505759"/>
          </a:xfrm>
          <a:prstGeom prst="rect">
            <a:avLst/>
          </a:prstGeom>
          <a:effectLst/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1A593BB0-AA7C-4A6C-BE43-1938C4B888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0027" y="1879894"/>
            <a:ext cx="1512168" cy="2505759"/>
          </a:xfrm>
          <a:prstGeom prst="rect">
            <a:avLst/>
          </a:prstGeom>
          <a:effectLst/>
        </p:spPr>
      </p:pic>
      <p:sp>
        <p:nvSpPr>
          <p:cNvPr id="19" name="Textfeld 18">
            <a:extLst>
              <a:ext uri="{FF2B5EF4-FFF2-40B4-BE49-F238E27FC236}">
                <a16:creationId xmlns:a16="http://schemas.microsoft.com/office/drawing/2014/main" id="{25180A8F-24A9-4B7F-A150-D69D2121D461}"/>
              </a:ext>
            </a:extLst>
          </p:cNvPr>
          <p:cNvSpPr txBox="1"/>
          <p:nvPr/>
        </p:nvSpPr>
        <p:spPr>
          <a:xfrm>
            <a:off x="5306345" y="1080804"/>
            <a:ext cx="3168352" cy="50405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CH" sz="9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Stessa campagna, ma soggetti visivamente molto diversi che rendono difficile per le persone percepire la campagna come appartenente all'insieme </a:t>
            </a:r>
            <a:endParaRPr kumimoji="0" lang="de-CH" sz="9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" name="L-Form 20">
            <a:extLst>
              <a:ext uri="{FF2B5EF4-FFF2-40B4-BE49-F238E27FC236}">
                <a16:creationId xmlns:a16="http://schemas.microsoft.com/office/drawing/2014/main" id="{11823ED4-BDF7-4026-A096-BC2F4F0A9EBD}"/>
              </a:ext>
            </a:extLst>
          </p:cNvPr>
          <p:cNvSpPr/>
          <p:nvPr/>
        </p:nvSpPr>
        <p:spPr>
          <a:xfrm rot="18909701">
            <a:off x="5886155" y="1650198"/>
            <a:ext cx="180000" cy="180000"/>
          </a:xfrm>
          <a:prstGeom prst="corner">
            <a:avLst>
              <a:gd name="adj1" fmla="val 17272"/>
              <a:gd name="adj2" fmla="val 17999"/>
            </a:avLst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" name="L-Form 22">
            <a:extLst>
              <a:ext uri="{FF2B5EF4-FFF2-40B4-BE49-F238E27FC236}">
                <a16:creationId xmlns:a16="http://schemas.microsoft.com/office/drawing/2014/main" id="{8021F9CC-EC01-44A0-8623-A0F9C353B075}"/>
              </a:ext>
            </a:extLst>
          </p:cNvPr>
          <p:cNvSpPr/>
          <p:nvPr/>
        </p:nvSpPr>
        <p:spPr>
          <a:xfrm rot="18909701">
            <a:off x="7667089" y="1648701"/>
            <a:ext cx="180000" cy="180000"/>
          </a:xfrm>
          <a:prstGeom prst="corner">
            <a:avLst>
              <a:gd name="adj1" fmla="val 17272"/>
              <a:gd name="adj2" fmla="val 17999"/>
            </a:avLst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Grafik 6" descr="Ein Bild, das Text, Person, drinnen enthält.&#10;&#10;Automatisch generierte Beschreibung">
            <a:extLst>
              <a:ext uri="{FF2B5EF4-FFF2-40B4-BE49-F238E27FC236}">
                <a16:creationId xmlns:a16="http://schemas.microsoft.com/office/drawing/2014/main" id="{EB3FB77E-3445-43DD-B033-E192D5E850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8350" y="1925690"/>
            <a:ext cx="1226347" cy="1788924"/>
          </a:xfrm>
          <a:prstGeom prst="rect">
            <a:avLst/>
          </a:prstGeom>
        </p:spPr>
      </p:pic>
      <p:pic>
        <p:nvPicPr>
          <p:cNvPr id="14" name="Grafik 13" descr="Ein Bild, das Person, darstellend, Anzug, Linie enthält.&#10;&#10;Automatisch generierte Beschreibung">
            <a:extLst>
              <a:ext uri="{FF2B5EF4-FFF2-40B4-BE49-F238E27FC236}">
                <a16:creationId xmlns:a16="http://schemas.microsoft.com/office/drawing/2014/main" id="{1B1861C7-F92B-4735-8675-348A37B2E7F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4519" r="28938" b="51283"/>
          <a:stretch/>
        </p:blipFill>
        <p:spPr>
          <a:xfrm>
            <a:off x="2705694" y="2031359"/>
            <a:ext cx="995516" cy="250575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Grafik 21" descr="Ein Bild, das Person, darstellend, Anzug, Linie enthält.&#10;&#10;Automatisch generierte Beschreibung">
            <a:extLst>
              <a:ext uri="{FF2B5EF4-FFF2-40B4-BE49-F238E27FC236}">
                <a16:creationId xmlns:a16="http://schemas.microsoft.com/office/drawing/2014/main" id="{B6C31663-3090-47B3-A0E4-750DC0E5ABD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1219" r="16364" b="50000"/>
          <a:stretch/>
        </p:blipFill>
        <p:spPr>
          <a:xfrm>
            <a:off x="4263699" y="1965368"/>
            <a:ext cx="747229" cy="25717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7" name="Grafik 26">
            <a:extLst>
              <a:ext uri="{FF2B5EF4-FFF2-40B4-BE49-F238E27FC236}">
                <a16:creationId xmlns:a16="http://schemas.microsoft.com/office/drawing/2014/main" id="{5813CCEE-EC55-4824-8B2C-81B0BA4B8FD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81025" b="70549"/>
          <a:stretch/>
        </p:blipFill>
        <p:spPr>
          <a:xfrm>
            <a:off x="72402" y="1239192"/>
            <a:ext cx="2114851" cy="3324712"/>
          </a:xfrm>
          <a:prstGeom prst="rect">
            <a:avLst/>
          </a:prstGeom>
        </p:spPr>
      </p:pic>
      <p:pic>
        <p:nvPicPr>
          <p:cNvPr id="28" name="Picture 6" descr="PNG Free Grass Cartoon – Free Download">
            <a:extLst>
              <a:ext uri="{FF2B5EF4-FFF2-40B4-BE49-F238E27FC236}">
                <a16:creationId xmlns:a16="http://schemas.microsoft.com/office/drawing/2014/main" id="{8A85FE65-641D-47E6-BC55-F0CA5660FC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8" t="62392" r="2269"/>
          <a:stretch/>
        </p:blipFill>
        <p:spPr bwMode="auto">
          <a:xfrm>
            <a:off x="-9437" y="3681646"/>
            <a:ext cx="2637222" cy="618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" descr="Blumen - Kostenlose Ökologie und umwelt Icons">
            <a:extLst>
              <a:ext uri="{FF2B5EF4-FFF2-40B4-BE49-F238E27FC236}">
                <a16:creationId xmlns:a16="http://schemas.microsoft.com/office/drawing/2014/main" id="{B9C111D6-311C-403D-BF97-0D27E73D90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597" y="3628074"/>
            <a:ext cx="350168" cy="350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꽃 - 무료 자연개 아이콘">
            <a:extLst>
              <a:ext uri="{FF2B5EF4-FFF2-40B4-BE49-F238E27FC236}">
                <a16:creationId xmlns:a16="http://schemas.microsoft.com/office/drawing/2014/main" id="{46011A79-5B14-4269-86F8-0F6EB726ED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0009" y="3820876"/>
            <a:ext cx="278160" cy="278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Grafik 5" descr="Ein Bild, das Text, Person, drinnen enthält.&#10;&#10;Automatisch generierte Beschreibung">
            <a:extLst>
              <a:ext uri="{FF2B5EF4-FFF2-40B4-BE49-F238E27FC236}">
                <a16:creationId xmlns:a16="http://schemas.microsoft.com/office/drawing/2014/main" id="{2CE84D86-CD6F-4658-9210-2B49C81E6CD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70968" y="1925325"/>
            <a:ext cx="1227795" cy="1791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831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rafik 23" descr="Ein Bild, das draußen, Natur, Wolke enthält.&#10;&#10;Automatisch generierte Beschreibung">
            <a:extLst>
              <a:ext uri="{FF2B5EF4-FFF2-40B4-BE49-F238E27FC236}">
                <a16:creationId xmlns:a16="http://schemas.microsoft.com/office/drawing/2014/main" id="{7583EFF4-8B17-480B-A039-CC9CE05AE23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3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31358"/>
            <a:ext cx="9144000" cy="3124567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98E5CC70-6EE7-473D-A134-C51EF6EABBD3}"/>
              </a:ext>
            </a:extLst>
          </p:cNvPr>
          <p:cNvSpPr/>
          <p:nvPr/>
        </p:nvSpPr>
        <p:spPr>
          <a:xfrm>
            <a:off x="0" y="3928020"/>
            <a:ext cx="9144000" cy="555526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C9CA5666-0A99-48D4-93EF-224F0A8C9295}"/>
              </a:ext>
            </a:extLst>
          </p:cNvPr>
          <p:cNvSpPr/>
          <p:nvPr/>
        </p:nvSpPr>
        <p:spPr>
          <a:xfrm>
            <a:off x="-5464" y="4480851"/>
            <a:ext cx="9144000" cy="109839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D6AEE9F1-9F31-4347-A2AB-A76334B23CFA}"/>
              </a:ext>
            </a:extLst>
          </p:cNvPr>
          <p:cNvSpPr/>
          <p:nvPr/>
        </p:nvSpPr>
        <p:spPr>
          <a:xfrm>
            <a:off x="0" y="4590690"/>
            <a:ext cx="9144000" cy="555526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FDAB695-C7B5-49FF-844E-870E66400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Nessun effetto della campagna</a:t>
            </a:r>
            <a:endParaRPr lang="de-CH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A2B72948-2F04-4DB1-BA43-80D326548A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2280" y="1882090"/>
            <a:ext cx="1512168" cy="2505759"/>
          </a:xfrm>
          <a:prstGeom prst="rect">
            <a:avLst/>
          </a:prstGeom>
          <a:effectLst/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8A43095C-691A-4F29-8BB0-794D5051EEC6}"/>
              </a:ext>
            </a:extLst>
          </p:cNvPr>
          <p:cNvSpPr txBox="1"/>
          <p:nvPr/>
        </p:nvSpPr>
        <p:spPr>
          <a:xfrm>
            <a:off x="318056" y="1235515"/>
            <a:ext cx="3677880" cy="268981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400" b="1" i="0" u="none" strike="noStrike" kern="1200" cap="none" spc="0" normalizeH="0" baseline="0" noProof="0">
                <a:ln>
                  <a:noFill/>
                </a:ln>
                <a:solidFill>
                  <a:srgbClr val="C314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«</a:t>
            </a:r>
            <a:r>
              <a:rPr kumimoji="0" lang="it-CH" sz="1400" b="1" i="0" u="none" strike="noStrike" kern="1200" cap="none" spc="0" normalizeH="0" baseline="0" noProof="0">
                <a:ln>
                  <a:noFill/>
                </a:ln>
                <a:solidFill>
                  <a:srgbClr val="C314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 + 1 non deve essere inferiore a 2</a:t>
            </a:r>
            <a:r>
              <a:rPr kumimoji="0" lang="de-CH" sz="1400" b="1" i="0" u="none" strike="noStrike" kern="1200" cap="none" spc="0" normalizeH="0" baseline="0" noProof="0">
                <a:ln>
                  <a:noFill/>
                </a:ln>
                <a:solidFill>
                  <a:srgbClr val="C314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.»</a:t>
            </a:r>
            <a:endParaRPr kumimoji="0" lang="de-CH" sz="1400" b="1" i="0" u="none" strike="noStrike" kern="1200" cap="none" spc="0" normalizeH="0" baseline="0" noProof="0" dirty="0">
              <a:ln>
                <a:noFill/>
              </a:ln>
              <a:solidFill>
                <a:srgbClr val="C3141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6D001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CH" sz="1200" b="0" i="0" u="none" strike="noStrike" kern="1200" cap="none" spc="0" normalizeH="0" baseline="0" noProof="0">
                <a:ln>
                  <a:noFill/>
                </a:ln>
                <a:solidFill>
                  <a:srgbClr val="6D001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L'utilizzo di argomenti diversi è un buon modo per rivolgersi a gruppi target diversi</a:t>
            </a:r>
            <a:r>
              <a:rPr kumimoji="0" lang="de-CH" sz="1200" b="0" i="0" u="none" strike="noStrike" kern="1200" cap="none" spc="0" normalizeH="0" baseline="0" noProof="0">
                <a:ln>
                  <a:noFill/>
                </a:ln>
                <a:solidFill>
                  <a:srgbClr val="6D001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  <a:endParaRPr kumimoji="0" lang="de-CH" sz="1200" b="0" i="0" u="none" strike="noStrike" kern="1200" cap="none" spc="0" normalizeH="0" baseline="0" noProof="0" dirty="0">
              <a:ln>
                <a:noFill/>
              </a:ln>
              <a:solidFill>
                <a:srgbClr val="6D001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CH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Tuttavia, se i soggetti differiscono troppo negli elementi visivi dominanti, la campagna non sarà più percepita come coesa dalla popolazione, con conseguente deterioramento dell'impatto pubblicitario. </a:t>
            </a: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CH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Raccomandazione:</a:t>
            </a:r>
            <a:r>
              <a:rPr kumimoji="0" lang="it-CH" sz="10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si assicurati che i suoi soggetti siano riconosciuti come appartenenti a una campagna e, idealmente, si rafforzino a vicenda. A causa dell'effetto distanza, l'uso degli stessi colori e la collocazione degli elementi centrali dell'effetto nello stesso punto sono sempre utili.</a:t>
            </a:r>
            <a:r>
              <a:rPr kumimoji="0" lang="de-DE" sz="10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endParaRPr kumimoji="0" lang="de-CH" sz="16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" name="Grafik 8" descr="Ein Bild, das Text, Person, drinnen enthält.&#10;&#10;Automatisch generierte Beschreibung">
            <a:extLst>
              <a:ext uri="{FF2B5EF4-FFF2-40B4-BE49-F238E27FC236}">
                <a16:creationId xmlns:a16="http://schemas.microsoft.com/office/drawing/2014/main" id="{E15E72C9-F84F-4F39-95B4-C044820B92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8350" y="1929656"/>
            <a:ext cx="1226347" cy="1791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084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hteck 38">
            <a:extLst>
              <a:ext uri="{FF2B5EF4-FFF2-40B4-BE49-F238E27FC236}">
                <a16:creationId xmlns:a16="http://schemas.microsoft.com/office/drawing/2014/main" id="{A99FAF9C-0FAA-41F0-BE0E-E96705437FF2}"/>
              </a:ext>
            </a:extLst>
          </p:cNvPr>
          <p:cNvSpPr/>
          <p:nvPr/>
        </p:nvSpPr>
        <p:spPr>
          <a:xfrm>
            <a:off x="6177226" y="1437214"/>
            <a:ext cx="2715254" cy="3362069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5" name="Grafik 34" descr="Ein Bild, das draußen, Natur, Wolke enthält.&#10;&#10;Automatisch generierte Beschreibung">
            <a:extLst>
              <a:ext uri="{FF2B5EF4-FFF2-40B4-BE49-F238E27FC236}">
                <a16:creationId xmlns:a16="http://schemas.microsoft.com/office/drawing/2014/main" id="{75AD75AD-F707-44DC-9399-157B22C7AA0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3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31358"/>
            <a:ext cx="9144000" cy="4112142"/>
          </a:xfrm>
          <a:prstGeom prst="rect">
            <a:avLst/>
          </a:prstGeom>
        </p:spPr>
      </p:pic>
      <p:sp>
        <p:nvSpPr>
          <p:cNvPr id="16" name="Rechteck 15">
            <a:extLst>
              <a:ext uri="{FF2B5EF4-FFF2-40B4-BE49-F238E27FC236}">
                <a16:creationId xmlns:a16="http://schemas.microsoft.com/office/drawing/2014/main" id="{76D2B3CB-F049-4D6D-A04F-C8E27CF6FD71}"/>
              </a:ext>
            </a:extLst>
          </p:cNvPr>
          <p:cNvSpPr/>
          <p:nvPr/>
        </p:nvSpPr>
        <p:spPr>
          <a:xfrm>
            <a:off x="6166235" y="1437214"/>
            <a:ext cx="2716185" cy="3362069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E6F444D1-1828-432A-9901-79CF69FD5884}"/>
              </a:ext>
            </a:extLst>
          </p:cNvPr>
          <p:cNvSpPr/>
          <p:nvPr/>
        </p:nvSpPr>
        <p:spPr>
          <a:xfrm>
            <a:off x="3213905" y="1437215"/>
            <a:ext cx="2716185" cy="3362069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DCE00FA2-B95A-4EAA-B997-C8BF999EA645}"/>
              </a:ext>
            </a:extLst>
          </p:cNvPr>
          <p:cNvSpPr/>
          <p:nvPr/>
        </p:nvSpPr>
        <p:spPr>
          <a:xfrm>
            <a:off x="266925" y="1437215"/>
            <a:ext cx="2716185" cy="3362069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7C70A48-ECDC-48FA-BE99-8242FFBB2E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t-CH"/>
              <a:t>Panoramica dei tutorial di progettazione</a:t>
            </a:r>
            <a:endParaRPr lang="de-CH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5BD0948E-D241-4DA0-AAF9-929B03D3F29A}"/>
              </a:ext>
            </a:extLst>
          </p:cNvPr>
          <p:cNvSpPr txBox="1"/>
          <p:nvPr/>
        </p:nvSpPr>
        <p:spPr>
          <a:xfrm>
            <a:off x="1259632" y="3003798"/>
            <a:ext cx="616302" cy="46662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Viel Text und Bilder die man gar nicht lesen kann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954AE44D-30DC-4BD7-9953-F108D6A2A10D}"/>
              </a:ext>
            </a:extLst>
          </p:cNvPr>
          <p:cNvSpPr/>
          <p:nvPr/>
        </p:nvSpPr>
        <p:spPr>
          <a:xfrm>
            <a:off x="323528" y="1491630"/>
            <a:ext cx="2592288" cy="3240360"/>
          </a:xfrm>
          <a:prstGeom prst="rect">
            <a:avLst/>
          </a:prstGeom>
          <a:solidFill>
            <a:schemeClr val="accent6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Base</a:t>
            </a:r>
            <a:endParaRPr kumimoji="0" lang="de-CH" sz="2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  <a:p>
            <a:pPr algn="ctr"/>
            <a:r>
              <a:rPr lang="it-CH" sz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(Considerare gli aspetti fisiologici e specifici del mezzo)</a:t>
            </a:r>
            <a:endParaRPr lang="de-CH" sz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F4AFAC7C-3473-414B-B067-CF2CD37D94B8}"/>
              </a:ext>
            </a:extLst>
          </p:cNvPr>
          <p:cNvSpPr/>
          <p:nvPr/>
        </p:nvSpPr>
        <p:spPr>
          <a:xfrm>
            <a:off x="3275854" y="1491630"/>
            <a:ext cx="2592288" cy="3240360"/>
          </a:xfrm>
          <a:prstGeom prst="rect">
            <a:avLst/>
          </a:prstGeom>
          <a:solidFill>
            <a:schemeClr val="accent5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de-CH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Avanzato</a:t>
            </a:r>
            <a:r>
              <a:rPr kumimoji="0" lang="de-CH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  </a:t>
            </a:r>
            <a:endParaRPr kumimoji="0" lang="de-CH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  <a:p>
            <a:pPr algn="ctr"/>
            <a:r>
              <a:rPr lang="it-CH" sz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(Utilizzo degli aspetti cognitivi per controllare la percezione e l'attenzione)</a:t>
            </a:r>
            <a:endParaRPr lang="de-CH" sz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08A0F4BF-CEDA-482D-B95C-BB03948F47BF}"/>
              </a:ext>
            </a:extLst>
          </p:cNvPr>
          <p:cNvSpPr/>
          <p:nvPr/>
        </p:nvSpPr>
        <p:spPr>
          <a:xfrm>
            <a:off x="6228184" y="1494339"/>
            <a:ext cx="2592288" cy="3240360"/>
          </a:xfrm>
          <a:prstGeom prst="rect">
            <a:avLst/>
          </a:prstGeom>
          <a:solidFill>
            <a:schemeClr val="accent4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de-CH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Esperto</a:t>
            </a:r>
            <a:r>
              <a:rPr kumimoji="0" lang="de-CH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 </a:t>
            </a:r>
            <a:endParaRPr kumimoji="0" lang="de-CH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  <a:p>
            <a:pPr algn="ctr"/>
            <a:r>
              <a:rPr lang="it-CH" sz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(Includere gli aspetti cognitivi dell'elaborazione delle informazioni e dell'apprendimento)</a:t>
            </a:r>
            <a:endParaRPr lang="de-CH" sz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6" name="Rechtwinkliges Dreieck 35">
            <a:extLst>
              <a:ext uri="{FF2B5EF4-FFF2-40B4-BE49-F238E27FC236}">
                <a16:creationId xmlns:a16="http://schemas.microsoft.com/office/drawing/2014/main" id="{9FC7C250-AE9F-416E-B8BE-19B02B0C9C5F}"/>
              </a:ext>
            </a:extLst>
          </p:cNvPr>
          <p:cNvSpPr/>
          <p:nvPr/>
        </p:nvSpPr>
        <p:spPr>
          <a:xfrm rot="16200000">
            <a:off x="1883587" y="3699214"/>
            <a:ext cx="1033098" cy="1031359"/>
          </a:xfrm>
          <a:prstGeom prst="rtTriangle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2C801F89-7FCD-4190-A76E-4E9ACD67AF94}"/>
              </a:ext>
            </a:extLst>
          </p:cNvPr>
          <p:cNvSpPr/>
          <p:nvPr/>
        </p:nvSpPr>
        <p:spPr>
          <a:xfrm>
            <a:off x="2408919" y="4256158"/>
            <a:ext cx="112246" cy="38963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4151CEB3-2E90-4A8A-9EB9-E04FD9F5010D}"/>
              </a:ext>
            </a:extLst>
          </p:cNvPr>
          <p:cNvSpPr/>
          <p:nvPr/>
        </p:nvSpPr>
        <p:spPr>
          <a:xfrm>
            <a:off x="2561319" y="4155926"/>
            <a:ext cx="112246" cy="489871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C320F739-828F-4F5C-BE3C-4B11792A8366}"/>
              </a:ext>
            </a:extLst>
          </p:cNvPr>
          <p:cNvSpPr/>
          <p:nvPr/>
        </p:nvSpPr>
        <p:spPr>
          <a:xfrm>
            <a:off x="2713719" y="4011910"/>
            <a:ext cx="112246" cy="633887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Rechtwinkliges Dreieck 36">
            <a:extLst>
              <a:ext uri="{FF2B5EF4-FFF2-40B4-BE49-F238E27FC236}">
                <a16:creationId xmlns:a16="http://schemas.microsoft.com/office/drawing/2014/main" id="{67B5A091-8808-49B7-BF18-CF050ABEDCF6}"/>
              </a:ext>
            </a:extLst>
          </p:cNvPr>
          <p:cNvSpPr/>
          <p:nvPr/>
        </p:nvSpPr>
        <p:spPr>
          <a:xfrm rot="16200000">
            <a:off x="4835914" y="3699214"/>
            <a:ext cx="1033098" cy="1031359"/>
          </a:xfrm>
          <a:prstGeom prst="rtTriangle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EF282E82-2287-4068-BFAA-4599F87CEF99}"/>
              </a:ext>
            </a:extLst>
          </p:cNvPr>
          <p:cNvSpPr/>
          <p:nvPr/>
        </p:nvSpPr>
        <p:spPr>
          <a:xfrm>
            <a:off x="5373363" y="4256158"/>
            <a:ext cx="112246" cy="38963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9C499279-1309-49B8-88A6-F8F3B9201462}"/>
              </a:ext>
            </a:extLst>
          </p:cNvPr>
          <p:cNvSpPr/>
          <p:nvPr/>
        </p:nvSpPr>
        <p:spPr>
          <a:xfrm>
            <a:off x="5525763" y="4155926"/>
            <a:ext cx="112246" cy="48987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8" name="Rechtwinkliges Dreieck 37">
            <a:extLst>
              <a:ext uri="{FF2B5EF4-FFF2-40B4-BE49-F238E27FC236}">
                <a16:creationId xmlns:a16="http://schemas.microsoft.com/office/drawing/2014/main" id="{7C059DD8-7804-4CF4-8850-67DA2E5191F7}"/>
              </a:ext>
            </a:extLst>
          </p:cNvPr>
          <p:cNvSpPr/>
          <p:nvPr/>
        </p:nvSpPr>
        <p:spPr>
          <a:xfrm rot="16200000">
            <a:off x="7788244" y="3705071"/>
            <a:ext cx="1033098" cy="1031359"/>
          </a:xfrm>
          <a:prstGeom prst="rtTriangle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A5FF884A-15DD-40E9-BDB1-F290F8ED8F9F}"/>
              </a:ext>
            </a:extLst>
          </p:cNvPr>
          <p:cNvSpPr/>
          <p:nvPr/>
        </p:nvSpPr>
        <p:spPr>
          <a:xfrm>
            <a:off x="5678163" y="4011910"/>
            <a:ext cx="112246" cy="633887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" name="Rechteck 27">
            <a:extLst>
              <a:ext uri="{FF2B5EF4-FFF2-40B4-BE49-F238E27FC236}">
                <a16:creationId xmlns:a16="http://schemas.microsoft.com/office/drawing/2014/main" id="{C82271A8-5AFA-4EC6-B02E-8B3BC33F7E35}"/>
              </a:ext>
            </a:extLst>
          </p:cNvPr>
          <p:cNvSpPr/>
          <p:nvPr/>
        </p:nvSpPr>
        <p:spPr>
          <a:xfrm>
            <a:off x="8296953" y="4256158"/>
            <a:ext cx="112246" cy="38963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" name="Rechteck 28">
            <a:extLst>
              <a:ext uri="{FF2B5EF4-FFF2-40B4-BE49-F238E27FC236}">
                <a16:creationId xmlns:a16="http://schemas.microsoft.com/office/drawing/2014/main" id="{9ABD592F-EADD-4412-8ECE-C41588885993}"/>
              </a:ext>
            </a:extLst>
          </p:cNvPr>
          <p:cNvSpPr/>
          <p:nvPr/>
        </p:nvSpPr>
        <p:spPr>
          <a:xfrm>
            <a:off x="8449353" y="4155926"/>
            <a:ext cx="112246" cy="48987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964070D7-591C-4C31-8819-D3D84EF29118}"/>
              </a:ext>
            </a:extLst>
          </p:cNvPr>
          <p:cNvSpPr/>
          <p:nvPr/>
        </p:nvSpPr>
        <p:spPr>
          <a:xfrm>
            <a:off x="8601753" y="4011910"/>
            <a:ext cx="112246" cy="63388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" name="Rechteck 29">
            <a:extLst>
              <a:ext uri="{FF2B5EF4-FFF2-40B4-BE49-F238E27FC236}">
                <a16:creationId xmlns:a16="http://schemas.microsoft.com/office/drawing/2014/main" id="{EF6CB9DC-E49B-44AF-AC3E-2376DAC7538B}"/>
              </a:ext>
            </a:extLst>
          </p:cNvPr>
          <p:cNvSpPr/>
          <p:nvPr/>
        </p:nvSpPr>
        <p:spPr>
          <a:xfrm>
            <a:off x="262045" y="1430775"/>
            <a:ext cx="2715254" cy="3362069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" name="Rechteck 31">
            <a:extLst>
              <a:ext uri="{FF2B5EF4-FFF2-40B4-BE49-F238E27FC236}">
                <a16:creationId xmlns:a16="http://schemas.microsoft.com/office/drawing/2014/main" id="{736AA567-6695-464D-A33B-57E55BC2EBD7}"/>
              </a:ext>
            </a:extLst>
          </p:cNvPr>
          <p:cNvSpPr/>
          <p:nvPr/>
        </p:nvSpPr>
        <p:spPr>
          <a:xfrm>
            <a:off x="3253831" y="1437214"/>
            <a:ext cx="2715254" cy="3362069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3" name="Grafik 32">
            <a:extLst>
              <a:ext uri="{FF2B5EF4-FFF2-40B4-BE49-F238E27FC236}">
                <a16:creationId xmlns:a16="http://schemas.microsoft.com/office/drawing/2014/main" id="{8CB81A81-6F01-41BC-A61F-94F0ED91D0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1175" y="4354804"/>
            <a:ext cx="318385" cy="581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11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1800" b="1">
                <a:solidFill>
                  <a:schemeClr val="accent6"/>
                </a:solidFill>
              </a:rPr>
              <a:t>Fattore di disturbo 5</a:t>
            </a:r>
            <a:br>
              <a:rPr lang="de-DE"/>
            </a:br>
            <a:r>
              <a:rPr lang="de-DE"/>
              <a:t>Solo focus visivo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70954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fik 28" descr="Ein Bild, das draußen, Natur, Wolke enthält.&#10;&#10;Automatisch generierte Beschreibung">
            <a:extLst>
              <a:ext uri="{FF2B5EF4-FFF2-40B4-BE49-F238E27FC236}">
                <a16:creationId xmlns:a16="http://schemas.microsoft.com/office/drawing/2014/main" id="{E9E199E3-0E76-48F9-ABD1-52FFB0DCFE6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3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31358"/>
            <a:ext cx="9144000" cy="3124567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98E5CC70-6EE7-473D-A134-C51EF6EABBD3}"/>
              </a:ext>
            </a:extLst>
          </p:cNvPr>
          <p:cNvSpPr/>
          <p:nvPr/>
        </p:nvSpPr>
        <p:spPr>
          <a:xfrm>
            <a:off x="0" y="3928020"/>
            <a:ext cx="9144000" cy="555526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C9CA5666-0A99-48D4-93EF-224F0A8C9295}"/>
              </a:ext>
            </a:extLst>
          </p:cNvPr>
          <p:cNvSpPr/>
          <p:nvPr/>
        </p:nvSpPr>
        <p:spPr>
          <a:xfrm>
            <a:off x="-5464" y="4480851"/>
            <a:ext cx="9144000" cy="109839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D6AEE9F1-9F31-4347-A2AB-A76334B23CFA}"/>
              </a:ext>
            </a:extLst>
          </p:cNvPr>
          <p:cNvSpPr/>
          <p:nvPr/>
        </p:nvSpPr>
        <p:spPr>
          <a:xfrm>
            <a:off x="0" y="4590690"/>
            <a:ext cx="9144000" cy="555526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1" name="Picture 6" descr="PNG Free Grass Cartoon – Free Download">
            <a:extLst>
              <a:ext uri="{FF2B5EF4-FFF2-40B4-BE49-F238E27FC236}">
                <a16:creationId xmlns:a16="http://schemas.microsoft.com/office/drawing/2014/main" id="{CBABEB74-3965-4FA9-B396-610A737D8C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8" t="62392" r="2269"/>
          <a:stretch/>
        </p:blipFill>
        <p:spPr bwMode="auto">
          <a:xfrm>
            <a:off x="2751395" y="3309724"/>
            <a:ext cx="2637222" cy="618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BF72C920-0E7B-46DC-91AE-9A6DCBD31E2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 l="9821"/>
          <a:stretch/>
        </p:blipFill>
        <p:spPr>
          <a:xfrm>
            <a:off x="-9438" y="1523608"/>
            <a:ext cx="3035594" cy="2416662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FDAB695-C7B5-49FF-844E-870E66400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CH" sz="2400" b="0" i="0" u="none" strike="noStrike" kern="1200" cap="none" spc="0" normalizeH="0" baseline="0" noProof="0">
                <a:ln>
                  <a:noFill/>
                </a:ln>
                <a:solidFill>
                  <a:srgbClr val="C3141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Solo focus visivo</a:t>
            </a:r>
            <a:br>
              <a:rPr kumimoji="0" lang="de-CH" sz="2400" b="0" i="0" u="none" strike="noStrike" kern="1200" cap="none" spc="0" normalizeH="0" baseline="0" noProof="0">
                <a:ln>
                  <a:noFill/>
                </a:ln>
                <a:solidFill>
                  <a:srgbClr val="C3141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it-CH" sz="1400" b="0" i="0" u="none" strike="noStrike" kern="1200" cap="none" spc="0" normalizeH="0" baseline="0" noProof="0">
                <a:ln>
                  <a:noFill/>
                </a:ln>
                <a:solidFill>
                  <a:srgbClr val="C3141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Le immagini hanno il vantaggio di un'elaborazione veloce, ma vincono con elementi ad effetto verbale</a:t>
            </a:r>
            <a:r>
              <a:rPr kumimoji="0" lang="de-DE" sz="1400" b="0" i="0" u="none" strike="noStrike" kern="1200" cap="none" spc="0" normalizeH="0" baseline="0" noProof="0">
                <a:ln>
                  <a:noFill/>
                </a:ln>
                <a:solidFill>
                  <a:srgbClr val="C3141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</a:t>
            </a:r>
            <a:endParaRPr lang="de-CH" dirty="0"/>
          </a:p>
        </p:txBody>
      </p:sp>
      <p:pic>
        <p:nvPicPr>
          <p:cNvPr id="17" name="Grafik 16" descr="Ein Bild, das Person, darstellend, Gruppe, Tänzer enthält.&#10;&#10;Automatisch generierte Beschreibung">
            <a:extLst>
              <a:ext uri="{FF2B5EF4-FFF2-40B4-BE49-F238E27FC236}">
                <a16:creationId xmlns:a16="http://schemas.microsoft.com/office/drawing/2014/main" id="{D42EE39B-5374-4404-888A-343126DE680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"/>
          <a:stretch/>
        </p:blipFill>
        <p:spPr>
          <a:xfrm>
            <a:off x="2890583" y="1894419"/>
            <a:ext cx="1617562" cy="249410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Grafik 4" descr="Ein Bild, das Text, Pflanze, Vektorgrafiken, Silhouette enthält.&#10;&#10;Automatisch generierte Beschreibung">
            <a:extLst>
              <a:ext uri="{FF2B5EF4-FFF2-40B4-BE49-F238E27FC236}">
                <a16:creationId xmlns:a16="http://schemas.microsoft.com/office/drawing/2014/main" id="{E21E05AD-5E91-48A8-B22E-453CFDE64C2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70452" y="1097239"/>
            <a:ext cx="1031359" cy="1031359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546E2781-E087-408E-B581-39D76241C2E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7819" y="1879843"/>
            <a:ext cx="1512168" cy="2505759"/>
          </a:xfrm>
          <a:prstGeom prst="rect">
            <a:avLst/>
          </a:prstGeom>
          <a:effectLst/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1A593BB0-AA7C-4A6C-BE43-1938C4B8885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0027" y="1879894"/>
            <a:ext cx="1512168" cy="2505759"/>
          </a:xfrm>
          <a:prstGeom prst="rect">
            <a:avLst/>
          </a:prstGeom>
          <a:effectLst/>
        </p:spPr>
      </p:pic>
      <p:sp>
        <p:nvSpPr>
          <p:cNvPr id="19" name="Textfeld 18">
            <a:extLst>
              <a:ext uri="{FF2B5EF4-FFF2-40B4-BE49-F238E27FC236}">
                <a16:creationId xmlns:a16="http://schemas.microsoft.com/office/drawing/2014/main" id="{25180A8F-24A9-4B7F-A150-D69D2121D461}"/>
              </a:ext>
            </a:extLst>
          </p:cNvPr>
          <p:cNvSpPr txBox="1"/>
          <p:nvPr/>
        </p:nvSpPr>
        <p:spPr>
          <a:xfrm>
            <a:off x="5325988" y="1091832"/>
            <a:ext cx="1296144" cy="50405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CH" sz="9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Marchio visibile solo sul prodotto</a:t>
            </a:r>
            <a:endParaRPr kumimoji="0" lang="de-CH" sz="9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7F1A60DB-8B14-41E3-B0A1-09C6300F1D11}"/>
              </a:ext>
            </a:extLst>
          </p:cNvPr>
          <p:cNvSpPr txBox="1"/>
          <p:nvPr/>
        </p:nvSpPr>
        <p:spPr>
          <a:xfrm>
            <a:off x="7038274" y="1098540"/>
            <a:ext cx="1620180" cy="50405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CH" sz="9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Il nome del marchio è leggibile anche nel titolo</a:t>
            </a:r>
            <a:endParaRPr kumimoji="0" lang="de-CH" sz="9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" name="L-Form 20">
            <a:extLst>
              <a:ext uri="{FF2B5EF4-FFF2-40B4-BE49-F238E27FC236}">
                <a16:creationId xmlns:a16="http://schemas.microsoft.com/office/drawing/2014/main" id="{11823ED4-BDF7-4026-A096-BC2F4F0A9EBD}"/>
              </a:ext>
            </a:extLst>
          </p:cNvPr>
          <p:cNvSpPr/>
          <p:nvPr/>
        </p:nvSpPr>
        <p:spPr>
          <a:xfrm rot="18909701">
            <a:off x="5886155" y="1650198"/>
            <a:ext cx="180000" cy="180000"/>
          </a:xfrm>
          <a:prstGeom prst="corner">
            <a:avLst>
              <a:gd name="adj1" fmla="val 17272"/>
              <a:gd name="adj2" fmla="val 17999"/>
            </a:avLst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" name="L-Form 21">
            <a:extLst>
              <a:ext uri="{FF2B5EF4-FFF2-40B4-BE49-F238E27FC236}">
                <a16:creationId xmlns:a16="http://schemas.microsoft.com/office/drawing/2014/main" id="{9AA75ABE-A953-491E-B841-1F904E457712}"/>
              </a:ext>
            </a:extLst>
          </p:cNvPr>
          <p:cNvSpPr/>
          <p:nvPr/>
        </p:nvSpPr>
        <p:spPr>
          <a:xfrm rot="18909701">
            <a:off x="7758364" y="1664156"/>
            <a:ext cx="180000" cy="180000"/>
          </a:xfrm>
          <a:prstGeom prst="corner">
            <a:avLst>
              <a:gd name="adj1" fmla="val 17272"/>
              <a:gd name="adj2" fmla="val 17999"/>
            </a:avLst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14941A26-749A-49DD-B44B-986EEC74905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83542" y="1933908"/>
            <a:ext cx="1212524" cy="1770826"/>
          </a:xfrm>
          <a:prstGeom prst="rect">
            <a:avLst/>
          </a:prstGeom>
        </p:spPr>
      </p:pic>
      <p:sp>
        <p:nvSpPr>
          <p:cNvPr id="32" name="Rechteck: abgerundete Ecken 31">
            <a:extLst>
              <a:ext uri="{FF2B5EF4-FFF2-40B4-BE49-F238E27FC236}">
                <a16:creationId xmlns:a16="http://schemas.microsoft.com/office/drawing/2014/main" id="{58E20245-1180-4185-97CD-EEF86F22EDC2}"/>
              </a:ext>
            </a:extLst>
          </p:cNvPr>
          <p:cNvSpPr/>
          <p:nvPr/>
        </p:nvSpPr>
        <p:spPr>
          <a:xfrm>
            <a:off x="801525" y="1518895"/>
            <a:ext cx="1795806" cy="587996"/>
          </a:xfrm>
          <a:prstGeom prst="roundRect">
            <a:avLst>
              <a:gd name="adj" fmla="val 10918"/>
            </a:avLst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sp>
        <p:nvSpPr>
          <p:cNvPr id="15" name="Rechteck: abgerundete Ecken 14">
            <a:extLst>
              <a:ext uri="{FF2B5EF4-FFF2-40B4-BE49-F238E27FC236}">
                <a16:creationId xmlns:a16="http://schemas.microsoft.com/office/drawing/2014/main" id="{F28D95FD-8209-4C06-BDB5-731E2743B898}"/>
              </a:ext>
            </a:extLst>
          </p:cNvPr>
          <p:cNvSpPr/>
          <p:nvPr/>
        </p:nvSpPr>
        <p:spPr>
          <a:xfrm>
            <a:off x="857838" y="1523608"/>
            <a:ext cx="1819373" cy="573856"/>
          </a:xfrm>
          <a:prstGeom prst="roundRect">
            <a:avLst>
              <a:gd name="adj" fmla="val 10918"/>
            </a:avLst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A35AA959-7A72-49D8-A480-719A1E8E3ED3}"/>
              </a:ext>
            </a:extLst>
          </p:cNvPr>
          <p:cNvSpPr txBox="1"/>
          <p:nvPr/>
        </p:nvSpPr>
        <p:spPr>
          <a:xfrm>
            <a:off x="1140306" y="1670010"/>
            <a:ext cx="1630950" cy="38276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de-CH" sz="1800" b="1" dirty="0">
                <a:solidFill>
                  <a:schemeClr val="bg1"/>
                </a:solidFill>
                <a:latin typeface="Arial Black" panose="020B0A04020102020204" pitchFamily="34" charset="0"/>
              </a:rPr>
              <a:t>Drogerie</a:t>
            </a:r>
            <a:endParaRPr lang="de-CH" sz="2400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C40FFDFE-7994-4C65-A33E-FF63695127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604" y="1569207"/>
            <a:ext cx="466591" cy="46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Blumen - Kostenlose Ökologie und umwelt Icons">
            <a:extLst>
              <a:ext uri="{FF2B5EF4-FFF2-40B4-BE49-F238E27FC236}">
                <a16:creationId xmlns:a16="http://schemas.microsoft.com/office/drawing/2014/main" id="{4A62C38B-4403-47AD-9F6C-7C7C5A1BF4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1701" y="3375767"/>
            <a:ext cx="350168" cy="350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4" descr="Blumen - Kostenlose Ökologie und umwelt Icons">
            <a:extLst>
              <a:ext uri="{FF2B5EF4-FFF2-40B4-BE49-F238E27FC236}">
                <a16:creationId xmlns:a16="http://schemas.microsoft.com/office/drawing/2014/main" id="{B94E10A3-3EB9-4EE3-9E63-970113525B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1938" y="3383395"/>
            <a:ext cx="350168" cy="350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Grafik 7" descr="Ein Bild, das Text, Flasche enthält.&#10;&#10;Automatisch generierte Beschreibung">
            <a:extLst>
              <a:ext uri="{FF2B5EF4-FFF2-40B4-BE49-F238E27FC236}">
                <a16:creationId xmlns:a16="http://schemas.microsoft.com/office/drawing/2014/main" id="{4D5CE9D0-953A-4A69-92C2-786533C8465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45348" y="1929998"/>
            <a:ext cx="1222060" cy="1784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729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rafik 23" descr="Ein Bild, das draußen, Natur, Wolke enthält.&#10;&#10;Automatisch generierte Beschreibung">
            <a:extLst>
              <a:ext uri="{FF2B5EF4-FFF2-40B4-BE49-F238E27FC236}">
                <a16:creationId xmlns:a16="http://schemas.microsoft.com/office/drawing/2014/main" id="{7583EFF4-8B17-480B-A039-CC9CE05AE23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3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31358"/>
            <a:ext cx="9144000" cy="3124567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98E5CC70-6EE7-473D-A134-C51EF6EABBD3}"/>
              </a:ext>
            </a:extLst>
          </p:cNvPr>
          <p:cNvSpPr/>
          <p:nvPr/>
        </p:nvSpPr>
        <p:spPr>
          <a:xfrm>
            <a:off x="0" y="3928020"/>
            <a:ext cx="9144000" cy="555526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C9CA5666-0A99-48D4-93EF-224F0A8C9295}"/>
              </a:ext>
            </a:extLst>
          </p:cNvPr>
          <p:cNvSpPr/>
          <p:nvPr/>
        </p:nvSpPr>
        <p:spPr>
          <a:xfrm>
            <a:off x="-5464" y="4480851"/>
            <a:ext cx="9144000" cy="109839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D6AEE9F1-9F31-4347-A2AB-A76334B23CFA}"/>
              </a:ext>
            </a:extLst>
          </p:cNvPr>
          <p:cNvSpPr/>
          <p:nvPr/>
        </p:nvSpPr>
        <p:spPr>
          <a:xfrm>
            <a:off x="0" y="4590690"/>
            <a:ext cx="9144000" cy="555526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FDAB695-C7B5-49FF-844E-870E66400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CH" sz="2400" b="0" i="0" u="none" strike="noStrike" kern="1200" cap="none" spc="0" normalizeH="0" baseline="0" noProof="0">
                <a:ln>
                  <a:noFill/>
                </a:ln>
                <a:solidFill>
                  <a:srgbClr val="C3141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Solo focus visivo</a:t>
            </a:r>
            <a:endParaRPr lang="de-CH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A2B72948-2F04-4DB1-BA43-80D326548A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6993" y="1877377"/>
            <a:ext cx="1512168" cy="2505759"/>
          </a:xfrm>
          <a:prstGeom prst="rect">
            <a:avLst/>
          </a:prstGeom>
          <a:effectLst/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8A43095C-691A-4F29-8BB0-794D5051EEC6}"/>
              </a:ext>
            </a:extLst>
          </p:cNvPr>
          <p:cNvSpPr txBox="1"/>
          <p:nvPr/>
        </p:nvSpPr>
        <p:spPr>
          <a:xfrm>
            <a:off x="318056" y="1235515"/>
            <a:ext cx="3677880" cy="268981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400" b="1" i="0" u="none" strike="noStrike" kern="1200" cap="none" spc="0" normalizeH="0" baseline="0" noProof="0">
                <a:ln>
                  <a:noFill/>
                </a:ln>
                <a:solidFill>
                  <a:srgbClr val="C314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«</a:t>
            </a:r>
            <a:r>
              <a:rPr kumimoji="0" lang="it-CH" sz="1400" b="1" i="0" u="none" strike="noStrike" kern="1200" cap="none" spc="0" normalizeH="0" baseline="0" noProof="0">
                <a:ln>
                  <a:noFill/>
                </a:ln>
                <a:solidFill>
                  <a:srgbClr val="C314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Le immagini vengono elaborate visivamente. Le parole a livello uditivo</a:t>
            </a:r>
            <a:r>
              <a:rPr kumimoji="0" lang="de-CH" sz="1400" b="1" i="0" u="none" strike="noStrike" kern="1200" cap="none" spc="0" normalizeH="0" baseline="0" noProof="0">
                <a:ln>
                  <a:noFill/>
                </a:ln>
                <a:solidFill>
                  <a:srgbClr val="C314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.»</a:t>
            </a:r>
            <a:endParaRPr kumimoji="0" lang="de-CH" sz="1400" b="1" i="0" u="none" strike="noStrike" kern="1200" cap="none" spc="0" normalizeH="0" baseline="0" noProof="0" dirty="0">
              <a:ln>
                <a:noFill/>
              </a:ln>
              <a:solidFill>
                <a:srgbClr val="C3141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6D001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CH" sz="1200" b="0" i="0" u="none" strike="noStrike" kern="1200" cap="none" spc="0" normalizeH="0" baseline="0" noProof="0">
                <a:ln>
                  <a:noFill/>
                </a:ln>
                <a:solidFill>
                  <a:srgbClr val="6D001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Il potenziale di attivazione più elevato nella pubblicità è attribuito alle immagini. Ma chi arricchisce la propria materia con informazioni verbali è avvantaggiato</a:t>
            </a:r>
            <a:r>
              <a:rPr kumimoji="0" lang="de-CH" sz="1200" b="0" i="0" u="none" strike="noStrike" kern="1200" cap="none" spc="0" normalizeH="0" baseline="0" noProof="0">
                <a:ln>
                  <a:noFill/>
                </a:ln>
                <a:solidFill>
                  <a:srgbClr val="6D001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 </a:t>
            </a:r>
            <a:endParaRPr kumimoji="0" lang="de-CH" sz="1200" b="0" i="0" u="none" strike="noStrike" kern="1200" cap="none" spc="0" normalizeH="0" baseline="0" noProof="0" dirty="0">
              <a:ln>
                <a:noFill/>
              </a:ln>
              <a:solidFill>
                <a:srgbClr val="6D001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CH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 manifesti vengono guardati per primi e le immagini vengono elaborate più velocemente dal cervello e riconosciute meglio in seguito. Per molti marchi, tuttavia, può essere un vantaggio se i consumatori possono anche nominare il nome del marchio a voce</a:t>
            </a: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CH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Raccomandazione:</a:t>
            </a:r>
            <a:r>
              <a:rPr kumimoji="0" lang="it-CH" sz="10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poiché la lettura avviene a livello mentale, una combinazione di elementi visivi e verbali è particolarmente efficace. Pertanto, includa il nome del marchio nell'headline ogni volta che è possibile. In questo modo si otterranno le migliori prestazioni della memoria. </a:t>
            </a: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endParaRPr kumimoji="0" lang="de-CH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Grafik 14" descr="Ein Bild, das Text, Flasche enthält.&#10;&#10;Automatisch generierte Beschreibung">
            <a:extLst>
              <a:ext uri="{FF2B5EF4-FFF2-40B4-BE49-F238E27FC236}">
                <a16:creationId xmlns:a16="http://schemas.microsoft.com/office/drawing/2014/main" id="{6446E7DB-FB46-43EC-B0F7-10B1E178BE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5348" y="1929998"/>
            <a:ext cx="1222060" cy="1784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432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1800" b="1">
                <a:solidFill>
                  <a:schemeClr val="accent6"/>
                </a:solidFill>
              </a:rPr>
              <a:t>Fattore di disturbo 6</a:t>
            </a:r>
            <a:br>
              <a:rPr lang="de-DE"/>
            </a:br>
            <a:r>
              <a:rPr lang="de-DE"/>
              <a:t>Nessuna consistenza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67086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fik 28" descr="Ein Bild, das draußen, Natur, Wolke enthält.&#10;&#10;Automatisch generierte Beschreibung">
            <a:extLst>
              <a:ext uri="{FF2B5EF4-FFF2-40B4-BE49-F238E27FC236}">
                <a16:creationId xmlns:a16="http://schemas.microsoft.com/office/drawing/2014/main" id="{E9E199E3-0E76-48F9-ABD1-52FFB0DCFE6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3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31358"/>
            <a:ext cx="9144000" cy="3124567"/>
          </a:xfrm>
          <a:prstGeom prst="rect">
            <a:avLst/>
          </a:prstGeom>
        </p:spPr>
      </p:pic>
      <p:sp>
        <p:nvSpPr>
          <p:cNvPr id="47" name="Rechteck 46">
            <a:extLst>
              <a:ext uri="{FF2B5EF4-FFF2-40B4-BE49-F238E27FC236}">
                <a16:creationId xmlns:a16="http://schemas.microsoft.com/office/drawing/2014/main" id="{28E48342-F2BB-49BB-BCFC-FEB1E38D2271}"/>
              </a:ext>
            </a:extLst>
          </p:cNvPr>
          <p:cNvSpPr/>
          <p:nvPr/>
        </p:nvSpPr>
        <p:spPr>
          <a:xfrm>
            <a:off x="3245856" y="1102647"/>
            <a:ext cx="5903583" cy="39352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98E5CC70-6EE7-473D-A134-C51EF6EABBD3}"/>
              </a:ext>
            </a:extLst>
          </p:cNvPr>
          <p:cNvSpPr/>
          <p:nvPr/>
        </p:nvSpPr>
        <p:spPr>
          <a:xfrm>
            <a:off x="0" y="3928020"/>
            <a:ext cx="9144000" cy="555526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C9CA5666-0A99-48D4-93EF-224F0A8C9295}"/>
              </a:ext>
            </a:extLst>
          </p:cNvPr>
          <p:cNvSpPr/>
          <p:nvPr/>
        </p:nvSpPr>
        <p:spPr>
          <a:xfrm>
            <a:off x="-5464" y="4480851"/>
            <a:ext cx="9144000" cy="109839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5" name="Rechteck 44">
            <a:extLst>
              <a:ext uri="{FF2B5EF4-FFF2-40B4-BE49-F238E27FC236}">
                <a16:creationId xmlns:a16="http://schemas.microsoft.com/office/drawing/2014/main" id="{65D3129F-A0E1-472B-8198-FE8B8431C8AC}"/>
              </a:ext>
            </a:extLst>
          </p:cNvPr>
          <p:cNvSpPr/>
          <p:nvPr/>
        </p:nvSpPr>
        <p:spPr>
          <a:xfrm>
            <a:off x="3245856" y="1603313"/>
            <a:ext cx="5903583" cy="231638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8" name="Picture 8" descr="Window - Free icons">
            <a:extLst>
              <a:ext uri="{FF2B5EF4-FFF2-40B4-BE49-F238E27FC236}">
                <a16:creationId xmlns:a16="http://schemas.microsoft.com/office/drawing/2014/main" id="{7A99E233-8F2C-4F4E-92DC-936C4B22B5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7831" y="2040920"/>
            <a:ext cx="1082196" cy="1082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hteck 11">
            <a:extLst>
              <a:ext uri="{FF2B5EF4-FFF2-40B4-BE49-F238E27FC236}">
                <a16:creationId xmlns:a16="http://schemas.microsoft.com/office/drawing/2014/main" id="{D6AEE9F1-9F31-4347-A2AB-A76334B23CFA}"/>
              </a:ext>
            </a:extLst>
          </p:cNvPr>
          <p:cNvSpPr/>
          <p:nvPr/>
        </p:nvSpPr>
        <p:spPr>
          <a:xfrm>
            <a:off x="0" y="4590690"/>
            <a:ext cx="9144000" cy="555526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FDAB695-C7B5-49FF-844E-870E66400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CH" sz="2400" b="0" i="0" u="none" strike="noStrike" kern="1200" cap="none" spc="0" normalizeH="0" baseline="0" noProof="0">
                <a:ln>
                  <a:noFill/>
                </a:ln>
                <a:solidFill>
                  <a:srgbClr val="C3141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Nessuna consistenza</a:t>
            </a:r>
            <a:br>
              <a:rPr kumimoji="0" lang="de-CH" sz="2400" b="0" i="0" u="none" strike="noStrike" kern="1200" cap="none" spc="0" normalizeH="0" baseline="0" noProof="0">
                <a:ln>
                  <a:noFill/>
                </a:ln>
                <a:solidFill>
                  <a:srgbClr val="C3141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it-CH" sz="1400" b="0" i="0" u="none" strike="noStrike" kern="1200" cap="none" spc="0" normalizeH="0" baseline="0" noProof="0">
                <a:ln>
                  <a:noFill/>
                </a:ln>
                <a:solidFill>
                  <a:srgbClr val="C3141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Ogni nuova performance ricomincia dall'inizio </a:t>
            </a:r>
            <a:endParaRPr lang="de-CH" dirty="0"/>
          </a:p>
        </p:txBody>
      </p:sp>
      <p:pic>
        <p:nvPicPr>
          <p:cNvPr id="5" name="Grafik 4" descr="Ein Bild, das Text, Pflanze, Vektorgrafiken, Silhouette enthält.&#10;&#10;Automatisch generierte Beschreibung">
            <a:extLst>
              <a:ext uri="{FF2B5EF4-FFF2-40B4-BE49-F238E27FC236}">
                <a16:creationId xmlns:a16="http://schemas.microsoft.com/office/drawing/2014/main" id="{E21E05AD-5E91-48A8-B22E-453CFDE64C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2526" y="1018706"/>
            <a:ext cx="1031359" cy="1031359"/>
          </a:xfrm>
          <a:prstGeom prst="rect">
            <a:avLst/>
          </a:prstGeom>
        </p:spPr>
      </p:pic>
      <p:pic>
        <p:nvPicPr>
          <p:cNvPr id="2056" name="Picture 8" descr="Window - Free icons">
            <a:extLst>
              <a:ext uri="{FF2B5EF4-FFF2-40B4-BE49-F238E27FC236}">
                <a16:creationId xmlns:a16="http://schemas.microsoft.com/office/drawing/2014/main" id="{0EBFF8E7-95B9-41FA-AC02-A519256CF9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5643" y="2040920"/>
            <a:ext cx="1082196" cy="1082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546E2781-E087-408E-B581-39D76241C2E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7819" y="1879843"/>
            <a:ext cx="1512168" cy="2505759"/>
          </a:xfrm>
          <a:prstGeom prst="rect">
            <a:avLst/>
          </a:prstGeom>
          <a:effectLst/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1A593BB0-AA7C-4A6C-BE43-1938C4B8885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0027" y="1879894"/>
            <a:ext cx="1512168" cy="2505759"/>
          </a:xfrm>
          <a:prstGeom prst="rect">
            <a:avLst/>
          </a:prstGeom>
          <a:effectLst/>
        </p:spPr>
      </p:pic>
      <p:sp>
        <p:nvSpPr>
          <p:cNvPr id="21" name="L-Form 20">
            <a:extLst>
              <a:ext uri="{FF2B5EF4-FFF2-40B4-BE49-F238E27FC236}">
                <a16:creationId xmlns:a16="http://schemas.microsoft.com/office/drawing/2014/main" id="{11823ED4-BDF7-4026-A096-BC2F4F0A9EBD}"/>
              </a:ext>
            </a:extLst>
          </p:cNvPr>
          <p:cNvSpPr/>
          <p:nvPr/>
        </p:nvSpPr>
        <p:spPr>
          <a:xfrm rot="18909701">
            <a:off x="5886155" y="1650198"/>
            <a:ext cx="180000" cy="180000"/>
          </a:xfrm>
          <a:prstGeom prst="corner">
            <a:avLst>
              <a:gd name="adj1" fmla="val 17272"/>
              <a:gd name="adj2" fmla="val 17999"/>
            </a:avLst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" name="L-Form 21">
            <a:extLst>
              <a:ext uri="{FF2B5EF4-FFF2-40B4-BE49-F238E27FC236}">
                <a16:creationId xmlns:a16="http://schemas.microsoft.com/office/drawing/2014/main" id="{9AA75ABE-A953-491E-B841-1F904E457712}"/>
              </a:ext>
            </a:extLst>
          </p:cNvPr>
          <p:cNvSpPr/>
          <p:nvPr/>
        </p:nvSpPr>
        <p:spPr>
          <a:xfrm rot="18909701">
            <a:off x="7758364" y="1664156"/>
            <a:ext cx="180000" cy="180000"/>
          </a:xfrm>
          <a:prstGeom prst="corner">
            <a:avLst>
              <a:gd name="adj1" fmla="val 17272"/>
              <a:gd name="adj2" fmla="val 17999"/>
            </a:avLst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054" name="Picture 6" descr="PNG Free Grass Cartoon – Free Download">
            <a:extLst>
              <a:ext uri="{FF2B5EF4-FFF2-40B4-BE49-F238E27FC236}">
                <a16:creationId xmlns:a16="http://schemas.microsoft.com/office/drawing/2014/main" id="{348320AE-23B1-45D3-99D6-8BFEEA37D9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392"/>
          <a:stretch/>
        </p:blipFill>
        <p:spPr bwMode="auto">
          <a:xfrm>
            <a:off x="-5439" y="3503459"/>
            <a:ext cx="3251295" cy="424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B14FD69F-2800-471B-8792-21010EF1DEAD}"/>
              </a:ext>
            </a:extLst>
          </p:cNvPr>
          <p:cNvSpPr txBox="1"/>
          <p:nvPr/>
        </p:nvSpPr>
        <p:spPr>
          <a:xfrm>
            <a:off x="5587859" y="4075168"/>
            <a:ext cx="792088" cy="21673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de-CH" b="1" dirty="0"/>
              <a:t>2021</a:t>
            </a:r>
          </a:p>
        </p:txBody>
      </p:sp>
      <p:sp>
        <p:nvSpPr>
          <p:cNvPr id="53" name="Rechteck: abgerundete Ecken 52">
            <a:extLst>
              <a:ext uri="{FF2B5EF4-FFF2-40B4-BE49-F238E27FC236}">
                <a16:creationId xmlns:a16="http://schemas.microsoft.com/office/drawing/2014/main" id="{FE024BB4-065B-4498-BEB9-969E63751C89}"/>
              </a:ext>
            </a:extLst>
          </p:cNvPr>
          <p:cNvSpPr/>
          <p:nvPr/>
        </p:nvSpPr>
        <p:spPr>
          <a:xfrm>
            <a:off x="2249907" y="2117878"/>
            <a:ext cx="79042" cy="186052"/>
          </a:xfrm>
          <a:prstGeom prst="roundRect">
            <a:avLst>
              <a:gd name="adj" fmla="val 46114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pic>
        <p:nvPicPr>
          <p:cNvPr id="44" name="Grafik 43">
            <a:extLst>
              <a:ext uri="{FF2B5EF4-FFF2-40B4-BE49-F238E27FC236}">
                <a16:creationId xmlns:a16="http://schemas.microsoft.com/office/drawing/2014/main" id="{408691B7-12C7-4C01-8C05-9E70A3A2ED8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78205" r="75890"/>
          <a:stretch/>
        </p:blipFill>
        <p:spPr>
          <a:xfrm>
            <a:off x="-340410" y="2072356"/>
            <a:ext cx="2305805" cy="2111179"/>
          </a:xfrm>
          <a:prstGeom prst="rect">
            <a:avLst/>
          </a:prstGeom>
        </p:spPr>
      </p:pic>
      <p:sp>
        <p:nvSpPr>
          <p:cNvPr id="24" name="Textfeld 23">
            <a:extLst>
              <a:ext uri="{FF2B5EF4-FFF2-40B4-BE49-F238E27FC236}">
                <a16:creationId xmlns:a16="http://schemas.microsoft.com/office/drawing/2014/main" id="{40200509-2064-4C72-92FE-E5CFC8767561}"/>
              </a:ext>
            </a:extLst>
          </p:cNvPr>
          <p:cNvSpPr txBox="1"/>
          <p:nvPr/>
        </p:nvSpPr>
        <p:spPr>
          <a:xfrm>
            <a:off x="7452320" y="4075168"/>
            <a:ext cx="792088" cy="21673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de-CH" b="1" dirty="0"/>
              <a:t>2022</a:t>
            </a:r>
          </a:p>
        </p:txBody>
      </p:sp>
      <p:pic>
        <p:nvPicPr>
          <p:cNvPr id="25" name="Grafik 24">
            <a:extLst>
              <a:ext uri="{FF2B5EF4-FFF2-40B4-BE49-F238E27FC236}">
                <a16:creationId xmlns:a16="http://schemas.microsoft.com/office/drawing/2014/main" id="{8F5FB33B-5A97-40E5-9098-532FA2F4A9A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71727" y="1870237"/>
            <a:ext cx="1512168" cy="2505759"/>
          </a:xfrm>
          <a:prstGeom prst="rect">
            <a:avLst/>
          </a:prstGeom>
          <a:effectLst/>
        </p:spPr>
      </p:pic>
      <p:sp>
        <p:nvSpPr>
          <p:cNvPr id="52" name="Rechteck: abgerundete Ecken 51">
            <a:extLst>
              <a:ext uri="{FF2B5EF4-FFF2-40B4-BE49-F238E27FC236}">
                <a16:creationId xmlns:a16="http://schemas.microsoft.com/office/drawing/2014/main" id="{F803D5B4-F011-406B-9E03-83F84CA912FA}"/>
              </a:ext>
            </a:extLst>
          </p:cNvPr>
          <p:cNvSpPr/>
          <p:nvPr/>
        </p:nvSpPr>
        <p:spPr>
          <a:xfrm rot="19607424">
            <a:off x="2154040" y="1857355"/>
            <a:ext cx="1074993" cy="5849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sp>
        <p:nvSpPr>
          <p:cNvPr id="26" name="L-Form 25">
            <a:extLst>
              <a:ext uri="{FF2B5EF4-FFF2-40B4-BE49-F238E27FC236}">
                <a16:creationId xmlns:a16="http://schemas.microsoft.com/office/drawing/2014/main" id="{A71825CF-768D-4751-A0FD-FD9FF3B9F3B6}"/>
              </a:ext>
            </a:extLst>
          </p:cNvPr>
          <p:cNvSpPr/>
          <p:nvPr/>
        </p:nvSpPr>
        <p:spPr>
          <a:xfrm rot="18909701">
            <a:off x="4230063" y="1640592"/>
            <a:ext cx="180000" cy="180000"/>
          </a:xfrm>
          <a:prstGeom prst="corner">
            <a:avLst>
              <a:gd name="adj1" fmla="val 17272"/>
              <a:gd name="adj2" fmla="val 17999"/>
            </a:avLst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9CE0628A-A0B3-49FB-9957-4A7A7D731832}"/>
              </a:ext>
            </a:extLst>
          </p:cNvPr>
          <p:cNvSpPr txBox="1"/>
          <p:nvPr/>
        </p:nvSpPr>
        <p:spPr>
          <a:xfrm>
            <a:off x="3924019" y="4068357"/>
            <a:ext cx="792088" cy="21673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de-CH" b="1" dirty="0"/>
              <a:t>2020</a:t>
            </a:r>
          </a:p>
        </p:txBody>
      </p:sp>
      <p:pic>
        <p:nvPicPr>
          <p:cNvPr id="6" name="Grafik 5" descr="Ein Bild, das Text enthält.&#10;&#10;Automatisch generierte Beschreibung">
            <a:extLst>
              <a:ext uri="{FF2B5EF4-FFF2-40B4-BE49-F238E27FC236}">
                <a16:creationId xmlns:a16="http://schemas.microsoft.com/office/drawing/2014/main" id="{6DDBAF1B-813D-48E2-A2C7-4BF3512D90A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79543" y="1925687"/>
            <a:ext cx="1219042" cy="1780345"/>
          </a:xfrm>
          <a:prstGeom prst="rect">
            <a:avLst/>
          </a:prstGeom>
        </p:spPr>
      </p:pic>
      <p:pic>
        <p:nvPicPr>
          <p:cNvPr id="8" name="Grafik 7" descr="Ein Bild, das Text, Übungsgerät enthält.&#10;&#10;Automatisch generierte Beschreibung">
            <a:extLst>
              <a:ext uri="{FF2B5EF4-FFF2-40B4-BE49-F238E27FC236}">
                <a16:creationId xmlns:a16="http://schemas.microsoft.com/office/drawing/2014/main" id="{91F0C258-2C78-4844-80DF-71FF027A5C8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18883" y="1916030"/>
            <a:ext cx="1215083" cy="1774563"/>
          </a:xfrm>
          <a:prstGeom prst="rect">
            <a:avLst/>
          </a:prstGeom>
        </p:spPr>
      </p:pic>
      <p:pic>
        <p:nvPicPr>
          <p:cNvPr id="13" name="Grafik 12" descr="Ein Bild, das Text, Möbel, Sitz, Sofa enthält.&#10;&#10;Automatisch generierte Beschreibung">
            <a:extLst>
              <a:ext uri="{FF2B5EF4-FFF2-40B4-BE49-F238E27FC236}">
                <a16:creationId xmlns:a16="http://schemas.microsoft.com/office/drawing/2014/main" id="{94E5C5E3-9944-417C-8DAB-90E52E01F71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54437" y="1930200"/>
            <a:ext cx="1213225" cy="1771850"/>
          </a:xfrm>
          <a:prstGeom prst="rect">
            <a:avLst/>
          </a:prstGeom>
        </p:spPr>
      </p:pic>
      <p:pic>
        <p:nvPicPr>
          <p:cNvPr id="20" name="Grafik 19" descr="Ein Bild, das Person, darstellend, Anzug, Linie enthält.&#10;&#10;Automatisch generierte Beschreibung">
            <a:extLst>
              <a:ext uri="{FF2B5EF4-FFF2-40B4-BE49-F238E27FC236}">
                <a16:creationId xmlns:a16="http://schemas.microsoft.com/office/drawing/2014/main" id="{B090581D-8E4A-4D64-8D24-89CF9099CB56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35823" r="46273" b="51400"/>
          <a:stretch/>
        </p:blipFill>
        <p:spPr>
          <a:xfrm>
            <a:off x="1025174" y="1981109"/>
            <a:ext cx="1077394" cy="249974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9" name="Picture 4" descr="Blumen - Kostenlose Ökologie und umwelt Icons">
            <a:extLst>
              <a:ext uri="{FF2B5EF4-FFF2-40B4-BE49-F238E27FC236}">
                <a16:creationId xmlns:a16="http://schemas.microsoft.com/office/drawing/2014/main" id="{EDE1F6BB-808F-4BE1-9ABE-FB708CDA45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1938" y="3383395"/>
            <a:ext cx="350168" cy="350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4" descr="Blumen - Kostenlose Ökologie und umwelt Icons">
            <a:extLst>
              <a:ext uri="{FF2B5EF4-FFF2-40B4-BE49-F238E27FC236}">
                <a16:creationId xmlns:a16="http://schemas.microsoft.com/office/drawing/2014/main" id="{C74019D4-3313-4E82-A7D6-8D38805380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385" y="3425315"/>
            <a:ext cx="350168" cy="350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 descr="꽃 - 무료 자연개 아이콘">
            <a:extLst>
              <a:ext uri="{FF2B5EF4-FFF2-40B4-BE49-F238E27FC236}">
                <a16:creationId xmlns:a16="http://schemas.microsoft.com/office/drawing/2014/main" id="{89156CEF-0E7C-4CBB-B6C0-A170478A99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971" y="3429756"/>
            <a:ext cx="278160" cy="278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Rechteck: abgerundete Ecken 34">
            <a:extLst>
              <a:ext uri="{FF2B5EF4-FFF2-40B4-BE49-F238E27FC236}">
                <a16:creationId xmlns:a16="http://schemas.microsoft.com/office/drawing/2014/main" id="{D404A5E4-5BE9-463F-8C85-5AB7B543F9CC}"/>
              </a:ext>
            </a:extLst>
          </p:cNvPr>
          <p:cNvSpPr/>
          <p:nvPr/>
        </p:nvSpPr>
        <p:spPr>
          <a:xfrm rot="19607424">
            <a:off x="2134634" y="1843949"/>
            <a:ext cx="1103432" cy="45719"/>
          </a:xfrm>
          <a:prstGeom prst="round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sp>
        <p:nvSpPr>
          <p:cNvPr id="34" name="Rechteck: abgerundete Ecken 33">
            <a:extLst>
              <a:ext uri="{FF2B5EF4-FFF2-40B4-BE49-F238E27FC236}">
                <a16:creationId xmlns:a16="http://schemas.microsoft.com/office/drawing/2014/main" id="{75655710-9951-41B0-A16F-FE3A6D5AFA3D}"/>
              </a:ext>
            </a:extLst>
          </p:cNvPr>
          <p:cNvSpPr/>
          <p:nvPr/>
        </p:nvSpPr>
        <p:spPr>
          <a:xfrm>
            <a:off x="2212224" y="2131821"/>
            <a:ext cx="79042" cy="186052"/>
          </a:xfrm>
          <a:prstGeom prst="roundRect">
            <a:avLst>
              <a:gd name="adj" fmla="val 46114"/>
            </a:avLst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sp>
        <p:nvSpPr>
          <p:cNvPr id="37" name="Freihandform: Form 36">
            <a:extLst>
              <a:ext uri="{FF2B5EF4-FFF2-40B4-BE49-F238E27FC236}">
                <a16:creationId xmlns:a16="http://schemas.microsoft.com/office/drawing/2014/main" id="{36016BFD-0445-4A6A-8EA4-91514DC90312}"/>
              </a:ext>
            </a:extLst>
          </p:cNvPr>
          <p:cNvSpPr/>
          <p:nvPr/>
        </p:nvSpPr>
        <p:spPr>
          <a:xfrm>
            <a:off x="2288381" y="1619250"/>
            <a:ext cx="854869" cy="559594"/>
          </a:xfrm>
          <a:custGeom>
            <a:avLst/>
            <a:gdLst>
              <a:gd name="connsiteX0" fmla="*/ 0 w 854869"/>
              <a:gd name="connsiteY0" fmla="*/ 559594 h 559594"/>
              <a:gd name="connsiteX1" fmla="*/ 854869 w 854869"/>
              <a:gd name="connsiteY1" fmla="*/ 0 h 559594"/>
              <a:gd name="connsiteX2" fmla="*/ 850107 w 854869"/>
              <a:gd name="connsiteY2" fmla="*/ 535781 h 559594"/>
              <a:gd name="connsiteX3" fmla="*/ 0 w 854869"/>
              <a:gd name="connsiteY3" fmla="*/ 559594 h 559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4869" h="559594">
                <a:moveTo>
                  <a:pt x="0" y="559594"/>
                </a:moveTo>
                <a:lnTo>
                  <a:pt x="854869" y="0"/>
                </a:lnTo>
                <a:cubicBezTo>
                  <a:pt x="853282" y="178594"/>
                  <a:pt x="851694" y="357187"/>
                  <a:pt x="850107" y="535781"/>
                </a:cubicBezTo>
                <a:lnTo>
                  <a:pt x="0" y="559594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sp>
        <p:nvSpPr>
          <p:cNvPr id="55" name="Rechteck: abgerundete Ecken 54">
            <a:extLst>
              <a:ext uri="{FF2B5EF4-FFF2-40B4-BE49-F238E27FC236}">
                <a16:creationId xmlns:a16="http://schemas.microsoft.com/office/drawing/2014/main" id="{3EEE94F9-41FD-4517-9B13-D72D9321AB25}"/>
              </a:ext>
            </a:extLst>
          </p:cNvPr>
          <p:cNvSpPr/>
          <p:nvPr/>
        </p:nvSpPr>
        <p:spPr>
          <a:xfrm>
            <a:off x="2288382" y="2152715"/>
            <a:ext cx="850106" cy="45719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sp>
        <p:nvSpPr>
          <p:cNvPr id="56" name="Rechteck 55">
            <a:extLst>
              <a:ext uri="{FF2B5EF4-FFF2-40B4-BE49-F238E27FC236}">
                <a16:creationId xmlns:a16="http://schemas.microsoft.com/office/drawing/2014/main" id="{8D23F561-4497-43DD-952F-0F2A210534AB}"/>
              </a:ext>
            </a:extLst>
          </p:cNvPr>
          <p:cNvSpPr/>
          <p:nvPr/>
        </p:nvSpPr>
        <p:spPr>
          <a:xfrm>
            <a:off x="3141038" y="1591368"/>
            <a:ext cx="108000" cy="605066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6" name="Rechteck 45">
            <a:extLst>
              <a:ext uri="{FF2B5EF4-FFF2-40B4-BE49-F238E27FC236}">
                <a16:creationId xmlns:a16="http://schemas.microsoft.com/office/drawing/2014/main" id="{B09EA57D-5D4C-4DEA-A163-7FB254936618}"/>
              </a:ext>
            </a:extLst>
          </p:cNvPr>
          <p:cNvSpPr/>
          <p:nvPr/>
        </p:nvSpPr>
        <p:spPr>
          <a:xfrm>
            <a:off x="3142106" y="1489454"/>
            <a:ext cx="5996430" cy="113125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11451A99-203F-4A4A-968A-19D6FDF37BD8}"/>
              </a:ext>
            </a:extLst>
          </p:cNvPr>
          <p:cNvSpPr/>
          <p:nvPr/>
        </p:nvSpPr>
        <p:spPr>
          <a:xfrm>
            <a:off x="3089576" y="1511151"/>
            <a:ext cx="108000" cy="1080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7BCDABA5-6BDA-4983-AE41-27097E8BCE82}"/>
              </a:ext>
            </a:extLst>
          </p:cNvPr>
          <p:cNvSpPr txBox="1"/>
          <p:nvPr/>
        </p:nvSpPr>
        <p:spPr>
          <a:xfrm>
            <a:off x="4340864" y="1431903"/>
            <a:ext cx="4407600" cy="214884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CH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Un design che cambia continuamente impedisce gli effetti dell'apprendimento </a:t>
            </a:r>
            <a:endParaRPr kumimoji="0" lang="de-CH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1035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rafik 23" descr="Ein Bild, das draußen, Natur, Wolke enthält.&#10;&#10;Automatisch generierte Beschreibung">
            <a:extLst>
              <a:ext uri="{FF2B5EF4-FFF2-40B4-BE49-F238E27FC236}">
                <a16:creationId xmlns:a16="http://schemas.microsoft.com/office/drawing/2014/main" id="{7583EFF4-8B17-480B-A039-CC9CE05AE23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3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31358"/>
            <a:ext cx="9144000" cy="3124567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98E5CC70-6EE7-473D-A134-C51EF6EABBD3}"/>
              </a:ext>
            </a:extLst>
          </p:cNvPr>
          <p:cNvSpPr/>
          <p:nvPr/>
        </p:nvSpPr>
        <p:spPr>
          <a:xfrm>
            <a:off x="0" y="3928020"/>
            <a:ext cx="9144000" cy="555526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C9CA5666-0A99-48D4-93EF-224F0A8C9295}"/>
              </a:ext>
            </a:extLst>
          </p:cNvPr>
          <p:cNvSpPr/>
          <p:nvPr/>
        </p:nvSpPr>
        <p:spPr>
          <a:xfrm>
            <a:off x="-5464" y="4480851"/>
            <a:ext cx="9144000" cy="109839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D6AEE9F1-9F31-4347-A2AB-A76334B23CFA}"/>
              </a:ext>
            </a:extLst>
          </p:cNvPr>
          <p:cNvSpPr/>
          <p:nvPr/>
        </p:nvSpPr>
        <p:spPr>
          <a:xfrm>
            <a:off x="0" y="4590690"/>
            <a:ext cx="9144000" cy="555526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FDAB695-C7B5-49FF-844E-870E66400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CH" sz="2400" b="0" i="0" u="none" strike="noStrike" kern="1200" cap="none" spc="0" normalizeH="0" baseline="0" noProof="0">
                <a:ln>
                  <a:noFill/>
                </a:ln>
                <a:solidFill>
                  <a:srgbClr val="C3141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Nessuna consistenza</a:t>
            </a:r>
            <a:endParaRPr lang="de-CH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A2B72948-2F04-4DB1-BA43-80D326548A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2280" y="1882090"/>
            <a:ext cx="1512168" cy="2505759"/>
          </a:xfrm>
          <a:prstGeom prst="rect">
            <a:avLst/>
          </a:prstGeom>
          <a:effectLst/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8A43095C-691A-4F29-8BB0-794D5051EEC6}"/>
              </a:ext>
            </a:extLst>
          </p:cNvPr>
          <p:cNvSpPr txBox="1"/>
          <p:nvPr/>
        </p:nvSpPr>
        <p:spPr>
          <a:xfrm>
            <a:off x="318056" y="1235515"/>
            <a:ext cx="3677880" cy="268981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400" b="1" i="0" u="none" strike="noStrike" kern="1200" cap="none" spc="0" normalizeH="0" baseline="0" noProof="0">
                <a:ln>
                  <a:noFill/>
                </a:ln>
                <a:solidFill>
                  <a:srgbClr val="C314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«</a:t>
            </a:r>
            <a:r>
              <a:rPr kumimoji="0" lang="it-CH" sz="1400" b="1" i="0" u="none" strike="noStrike" kern="1200" cap="none" spc="0" normalizeH="0" baseline="0" noProof="0">
                <a:ln>
                  <a:noFill/>
                </a:ln>
                <a:solidFill>
                  <a:srgbClr val="C314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Il successo deriva dalla ripetizione dello stesso messaggio</a:t>
            </a:r>
            <a:r>
              <a:rPr kumimoji="0" lang="de-CH" sz="1400" b="1" i="0" u="none" strike="noStrike" kern="1200" cap="none" spc="0" normalizeH="0" baseline="0" noProof="0">
                <a:ln>
                  <a:noFill/>
                </a:ln>
                <a:solidFill>
                  <a:srgbClr val="C314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.»</a:t>
            </a:r>
            <a:endParaRPr kumimoji="0" lang="de-CH" sz="1400" b="1" i="0" u="none" strike="noStrike" kern="1200" cap="none" spc="0" normalizeH="0" baseline="0" noProof="0" dirty="0">
              <a:ln>
                <a:noFill/>
              </a:ln>
              <a:solidFill>
                <a:srgbClr val="C3141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6D001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CH" sz="1200" b="0" i="0" u="none" strike="noStrike" kern="1200" cap="none" spc="0" normalizeH="0" baseline="0" noProof="0">
                <a:ln>
                  <a:noFill/>
                </a:ln>
                <a:solidFill>
                  <a:srgbClr val="6D001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 marchi forti vengono creati nella mente delle persone attraverso la ripetizione permanente dello stesso messaggio emotivo</a:t>
            </a:r>
            <a:r>
              <a:rPr kumimoji="0" lang="de-CH" sz="1200" b="0" i="0" u="none" strike="noStrike" kern="1200" cap="none" spc="0" normalizeH="0" baseline="0" noProof="0">
                <a:ln>
                  <a:noFill/>
                </a:ln>
                <a:solidFill>
                  <a:srgbClr val="6D001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</a:t>
            </a:r>
            <a:endParaRPr kumimoji="0" lang="de-CH" sz="1200" b="0" i="0" u="none" strike="noStrike" kern="1200" cap="none" spc="0" normalizeH="0" baseline="0" noProof="0" dirty="0">
              <a:ln>
                <a:noFill/>
              </a:ln>
              <a:solidFill>
                <a:srgbClr val="6D001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CH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L'apprendimento, il ricordo, l'ancoraggio e il riconoscimento si basano sull'effetto di costruzione della ripetizione. Inoltre, la visibilità ripetuta aumenta anche la fiducia e l'attribuzione di competenza nei confronti dell'azienda pubblicitaria. Se si continua a cambiare design e messaggi, si perde il valore di riconoscimento e si ricomincia ogni volta da capo. </a:t>
            </a: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CH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Raccomandazione:</a:t>
            </a:r>
            <a:r>
              <a:rPr kumimoji="0" lang="it-CH" sz="10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le immagini pubblicitarie più efficaci sono quelle che non cambiano per un lungo periodo di tempo. Coerenza e continuità nel messaggio e nel design visivo sono quindi leve centrali per un effetto pubblicitario duraturo.  </a:t>
            </a:r>
            <a:r>
              <a:rPr kumimoji="0" lang="de-CH" sz="10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</a:t>
            </a:r>
            <a:endParaRPr kumimoji="0" lang="de-CH" sz="10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" name="Grafik 8" descr="Ein Bild, das Text, Möbel, Sitz, Sofa enthält.&#10;&#10;Automatisch generierte Beschreibung">
            <a:extLst>
              <a:ext uri="{FF2B5EF4-FFF2-40B4-BE49-F238E27FC236}">
                <a16:creationId xmlns:a16="http://schemas.microsoft.com/office/drawing/2014/main" id="{708F38CC-4606-42A1-9681-44BC444C9F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4437" y="1930200"/>
            <a:ext cx="1213225" cy="1771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21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B18B937B-C537-477B-86ED-BE151A19FB2E}"/>
              </a:ext>
            </a:extLst>
          </p:cNvPr>
          <p:cNvSpPr/>
          <p:nvPr/>
        </p:nvSpPr>
        <p:spPr>
          <a:xfrm rot="10800000">
            <a:off x="-2" y="1031358"/>
            <a:ext cx="9144001" cy="4112142"/>
          </a:xfrm>
          <a:prstGeom prst="rect">
            <a:avLst/>
          </a:prstGeom>
          <a:gradFill flip="none" rotWithShape="1">
            <a:gsLst>
              <a:gs pos="18000">
                <a:schemeClr val="bg1">
                  <a:alpha val="0"/>
                </a:schemeClr>
              </a:gs>
              <a:gs pos="56000">
                <a:schemeClr val="accent1">
                  <a:lumMod val="45000"/>
                  <a:lumOff val="55000"/>
                  <a:alpha val="39000"/>
                </a:schemeClr>
              </a:gs>
              <a:gs pos="79000">
                <a:schemeClr val="bg2">
                  <a:alpha val="88000"/>
                </a:schemeClr>
              </a:gs>
              <a:gs pos="100000">
                <a:schemeClr val="bg2">
                  <a:alpha val="9900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773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Indice «Esperto»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13"/>
          </p:nvPr>
        </p:nvSpPr>
        <p:spPr>
          <a:xfrm>
            <a:off x="336550" y="1276350"/>
            <a:ext cx="6589187" cy="3321130"/>
          </a:xfrm>
        </p:spPr>
        <p:txBody>
          <a:bodyPr/>
          <a:lstStyle/>
          <a:p>
            <a:r>
              <a:rPr lang="de-DE"/>
              <a:t>Sitauzione di partenza</a:t>
            </a:r>
          </a:p>
          <a:p>
            <a:r>
              <a:rPr lang="it-CH"/>
              <a:t>6 potenziali fattori di disturbo </a:t>
            </a:r>
            <a:r>
              <a:rPr lang="de-DE" b="1"/>
              <a:t> </a:t>
            </a:r>
          </a:p>
          <a:p>
            <a:r>
              <a:rPr lang="de-DE" b="1"/>
              <a:t>Sintesi</a:t>
            </a:r>
          </a:p>
          <a:p>
            <a:pPr marL="255118" indent="-255118">
              <a:buFont typeface="+mj-lt"/>
              <a:buAutoNum type="arabicPeriod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44678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rafik 33" descr="Ein Bild, das draußen, Natur, Wolke enthält.&#10;&#10;Automatisch generierte Beschreibung">
            <a:extLst>
              <a:ext uri="{FF2B5EF4-FFF2-40B4-BE49-F238E27FC236}">
                <a16:creationId xmlns:a16="http://schemas.microsoft.com/office/drawing/2014/main" id="{48617F8E-C87F-45AC-A442-06559028A47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3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31358"/>
            <a:ext cx="9144000" cy="4112142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F860E34A-D944-43C2-A21A-93A6CFC389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5452" y="3004475"/>
            <a:ext cx="979808" cy="1623795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3BE4F5B9-5B7F-4F22-80A7-E69E6312FE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4087" y="1267065"/>
            <a:ext cx="968073" cy="1604347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91BE5FFE-2062-402B-B755-80AA9257F6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91390" y="1282904"/>
            <a:ext cx="968442" cy="160495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4000" y="-1"/>
            <a:ext cx="9009438" cy="1031359"/>
          </a:xfrm>
        </p:spPr>
        <p:txBody>
          <a:bodyPr anchor="ctr">
            <a:normAutofit/>
          </a:bodyPr>
          <a:lstStyle/>
          <a:p>
            <a:r>
              <a:rPr lang="it-CH"/>
              <a:t>I </a:t>
            </a:r>
            <a:r>
              <a:rPr lang="it-CH" b="1"/>
              <a:t>6 fattori di disturbo</a:t>
            </a:r>
            <a:r>
              <a:rPr lang="it-CH"/>
              <a:t> in sintesi</a:t>
            </a:r>
            <a:endParaRPr lang="de-DE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A01B4F25-4691-42BD-97AA-F95384445C08}"/>
              </a:ext>
            </a:extLst>
          </p:cNvPr>
          <p:cNvSpPr/>
          <p:nvPr/>
        </p:nvSpPr>
        <p:spPr>
          <a:xfrm>
            <a:off x="251520" y="1474100"/>
            <a:ext cx="2160240" cy="1152128"/>
          </a:xfrm>
          <a:prstGeom prst="rect">
            <a:avLst/>
          </a:prstGeom>
          <a:gradFill flip="none" rotWithShape="1">
            <a:gsLst>
              <a:gs pos="18000">
                <a:schemeClr val="bg1">
                  <a:alpha val="0"/>
                </a:schemeClr>
              </a:gs>
              <a:gs pos="56000">
                <a:schemeClr val="accent1">
                  <a:lumMod val="45000"/>
                  <a:lumOff val="55000"/>
                  <a:alpha val="39000"/>
                </a:schemeClr>
              </a:gs>
              <a:gs pos="79000">
                <a:schemeClr val="bg2">
                  <a:alpha val="88000"/>
                </a:schemeClr>
              </a:gs>
              <a:gs pos="100000">
                <a:schemeClr val="bg2">
                  <a:alpha val="99000"/>
                </a:schemeClr>
              </a:gs>
            </a:gsLst>
            <a:lin ang="108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514AB6C5-704A-4E99-B799-F4EB155F643E}"/>
              </a:ext>
            </a:extLst>
          </p:cNvPr>
          <p:cNvSpPr/>
          <p:nvPr/>
        </p:nvSpPr>
        <p:spPr>
          <a:xfrm>
            <a:off x="3203848" y="1474100"/>
            <a:ext cx="2160240" cy="1152128"/>
          </a:xfrm>
          <a:prstGeom prst="rect">
            <a:avLst/>
          </a:prstGeom>
          <a:gradFill flip="none" rotWithShape="1">
            <a:gsLst>
              <a:gs pos="18000">
                <a:schemeClr val="bg1">
                  <a:alpha val="0"/>
                </a:schemeClr>
              </a:gs>
              <a:gs pos="56000">
                <a:schemeClr val="accent1">
                  <a:lumMod val="45000"/>
                  <a:lumOff val="55000"/>
                  <a:alpha val="39000"/>
                </a:schemeClr>
              </a:gs>
              <a:gs pos="79000">
                <a:schemeClr val="bg2">
                  <a:alpha val="88000"/>
                </a:schemeClr>
              </a:gs>
              <a:gs pos="100000">
                <a:schemeClr val="bg2">
                  <a:alpha val="99000"/>
                </a:schemeClr>
              </a:gs>
            </a:gsLst>
            <a:lin ang="108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29DFE18A-A636-4231-B550-BC9683FCA37B}"/>
              </a:ext>
            </a:extLst>
          </p:cNvPr>
          <p:cNvSpPr/>
          <p:nvPr/>
        </p:nvSpPr>
        <p:spPr>
          <a:xfrm>
            <a:off x="6156176" y="1474100"/>
            <a:ext cx="2160240" cy="1152128"/>
          </a:xfrm>
          <a:prstGeom prst="rect">
            <a:avLst/>
          </a:prstGeom>
          <a:gradFill flip="none" rotWithShape="1">
            <a:gsLst>
              <a:gs pos="18000">
                <a:schemeClr val="bg1">
                  <a:alpha val="0"/>
                </a:schemeClr>
              </a:gs>
              <a:gs pos="56000">
                <a:schemeClr val="accent1">
                  <a:lumMod val="45000"/>
                  <a:lumOff val="55000"/>
                  <a:alpha val="39000"/>
                </a:schemeClr>
              </a:gs>
              <a:gs pos="79000">
                <a:schemeClr val="bg2">
                  <a:alpha val="88000"/>
                </a:schemeClr>
              </a:gs>
              <a:gs pos="100000">
                <a:schemeClr val="bg2">
                  <a:alpha val="99000"/>
                </a:schemeClr>
              </a:gs>
            </a:gsLst>
            <a:lin ang="108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D1A90AD5-69E1-4816-AACF-990F5C0F803A}"/>
              </a:ext>
            </a:extLst>
          </p:cNvPr>
          <p:cNvSpPr/>
          <p:nvPr/>
        </p:nvSpPr>
        <p:spPr>
          <a:xfrm>
            <a:off x="251520" y="3274300"/>
            <a:ext cx="2160240" cy="1152128"/>
          </a:xfrm>
          <a:prstGeom prst="rect">
            <a:avLst/>
          </a:prstGeom>
          <a:gradFill flip="none" rotWithShape="1">
            <a:gsLst>
              <a:gs pos="18000">
                <a:schemeClr val="bg1">
                  <a:alpha val="0"/>
                </a:schemeClr>
              </a:gs>
              <a:gs pos="56000">
                <a:schemeClr val="accent1">
                  <a:lumMod val="45000"/>
                  <a:lumOff val="55000"/>
                  <a:alpha val="39000"/>
                </a:schemeClr>
              </a:gs>
              <a:gs pos="79000">
                <a:schemeClr val="bg2">
                  <a:alpha val="88000"/>
                </a:schemeClr>
              </a:gs>
              <a:gs pos="100000">
                <a:schemeClr val="bg2">
                  <a:alpha val="99000"/>
                </a:schemeClr>
              </a:gs>
            </a:gsLst>
            <a:lin ang="108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9A221E44-58B9-46A5-9490-CA346132CB5C}"/>
              </a:ext>
            </a:extLst>
          </p:cNvPr>
          <p:cNvSpPr/>
          <p:nvPr/>
        </p:nvSpPr>
        <p:spPr>
          <a:xfrm>
            <a:off x="3208611" y="3274300"/>
            <a:ext cx="2160240" cy="1152128"/>
          </a:xfrm>
          <a:prstGeom prst="rect">
            <a:avLst/>
          </a:prstGeom>
          <a:gradFill flip="none" rotWithShape="1">
            <a:gsLst>
              <a:gs pos="18000">
                <a:schemeClr val="bg1">
                  <a:alpha val="0"/>
                </a:schemeClr>
              </a:gs>
              <a:gs pos="56000">
                <a:schemeClr val="accent1">
                  <a:lumMod val="45000"/>
                  <a:lumOff val="55000"/>
                  <a:alpha val="39000"/>
                </a:schemeClr>
              </a:gs>
              <a:gs pos="79000">
                <a:schemeClr val="bg2">
                  <a:alpha val="88000"/>
                </a:schemeClr>
              </a:gs>
              <a:gs pos="100000">
                <a:schemeClr val="bg2">
                  <a:alpha val="99000"/>
                </a:schemeClr>
              </a:gs>
            </a:gsLst>
            <a:lin ang="108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AD47E299-4458-4A63-86B6-757D4BB5A4DD}"/>
              </a:ext>
            </a:extLst>
          </p:cNvPr>
          <p:cNvSpPr/>
          <p:nvPr/>
        </p:nvSpPr>
        <p:spPr>
          <a:xfrm>
            <a:off x="6160939" y="3274300"/>
            <a:ext cx="2160240" cy="1152128"/>
          </a:xfrm>
          <a:prstGeom prst="rect">
            <a:avLst/>
          </a:prstGeom>
          <a:gradFill flip="none" rotWithShape="1">
            <a:gsLst>
              <a:gs pos="18000">
                <a:schemeClr val="bg1">
                  <a:alpha val="0"/>
                </a:schemeClr>
              </a:gs>
              <a:gs pos="56000">
                <a:schemeClr val="accent1">
                  <a:lumMod val="45000"/>
                  <a:lumOff val="55000"/>
                  <a:alpha val="39000"/>
                </a:schemeClr>
              </a:gs>
              <a:gs pos="79000">
                <a:schemeClr val="bg2">
                  <a:alpha val="88000"/>
                </a:schemeClr>
              </a:gs>
              <a:gs pos="100000">
                <a:schemeClr val="bg2">
                  <a:alpha val="99000"/>
                </a:schemeClr>
              </a:gs>
            </a:gsLst>
            <a:lin ang="108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sp>
        <p:nvSpPr>
          <p:cNvPr id="21" name="Content Placeholder 5">
            <a:extLst>
              <a:ext uri="{FF2B5EF4-FFF2-40B4-BE49-F238E27FC236}">
                <a16:creationId xmlns:a16="http://schemas.microsoft.com/office/drawing/2014/main" id="{ECDBFC88-81FF-4A70-9011-9E3AB439F95F}"/>
              </a:ext>
            </a:extLst>
          </p:cNvPr>
          <p:cNvSpPr txBox="1">
            <a:spLocks/>
          </p:cNvSpPr>
          <p:nvPr/>
        </p:nvSpPr>
        <p:spPr>
          <a:xfrm>
            <a:off x="3327763" y="1603000"/>
            <a:ext cx="1563939" cy="4695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53918" indent="-153918" algn="l" defTabSz="408154" rtl="0" eaLnBrk="1" latinLnBrk="0" hangingPunct="1">
              <a:spcBef>
                <a:spcPts val="342"/>
              </a:spcBef>
              <a:spcAft>
                <a:spcPts val="342"/>
              </a:spcAft>
              <a:buClr>
                <a:schemeClr val="accent5"/>
              </a:buClr>
              <a:buSzPct val="114000"/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1pPr>
            <a:lvl2pPr marL="307836" indent="-153918" algn="l" defTabSz="408154" rtl="0" eaLnBrk="1" latinLnBrk="0" hangingPunct="1">
              <a:spcBef>
                <a:spcPts val="342"/>
              </a:spcBef>
              <a:spcAft>
                <a:spcPts val="342"/>
              </a:spcAft>
              <a:buClr>
                <a:schemeClr val="tx2"/>
              </a:buClr>
              <a:buSzPct val="114000"/>
              <a:buFont typeface="Arial"/>
              <a:buChar char="•"/>
              <a:defRPr sz="140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2pPr>
            <a:lvl3pPr marL="461754" indent="-153918" algn="l" defTabSz="408154" rtl="0" eaLnBrk="1" latinLnBrk="0" hangingPunct="1">
              <a:spcBef>
                <a:spcPts val="342"/>
              </a:spcBef>
              <a:spcAft>
                <a:spcPts val="342"/>
              </a:spcAft>
              <a:buClr>
                <a:schemeClr val="tx2"/>
              </a:buClr>
              <a:buSzPct val="114000"/>
              <a:buFont typeface="Arial"/>
              <a:buChar char="•"/>
              <a:defRPr sz="140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3pPr>
            <a:lvl4pPr marL="615672" indent="-153918" algn="l" defTabSz="408154" rtl="0" eaLnBrk="1" latinLnBrk="0" hangingPunct="1">
              <a:spcBef>
                <a:spcPts val="342"/>
              </a:spcBef>
              <a:spcAft>
                <a:spcPts val="342"/>
              </a:spcAft>
              <a:buClr>
                <a:schemeClr val="tx2"/>
              </a:buClr>
              <a:buSzPct val="114000"/>
              <a:buFont typeface="Arial"/>
              <a:buChar char="•"/>
              <a:defRPr sz="140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4pPr>
            <a:lvl5pPr marL="769590" indent="-153918" algn="l" defTabSz="408154" rtl="0" eaLnBrk="1" latinLnBrk="0" hangingPunct="1">
              <a:spcBef>
                <a:spcPts val="342"/>
              </a:spcBef>
              <a:buClr>
                <a:schemeClr val="tx2"/>
              </a:buClr>
              <a:buSzPct val="114000"/>
              <a:buFont typeface="Arial"/>
              <a:buChar char="•"/>
              <a:defRPr sz="140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5pPr>
            <a:lvl6pPr marL="1381906" indent="0" algn="l" defTabSz="408154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36" indent="-293214" algn="l" defTabSz="408154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61152" indent="-204076" algn="l" defTabSz="408154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69306" indent="-204076" algn="l" defTabSz="408154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CH" sz="800" b="1" dirty="0">
                <a:solidFill>
                  <a:schemeClr val="accent5"/>
                </a:solidFill>
              </a:rPr>
              <a:t>2</a:t>
            </a:r>
            <a:r>
              <a:rPr lang="de-CH" sz="800" b="1">
                <a:solidFill>
                  <a:schemeClr val="accent5"/>
                </a:solidFill>
              </a:rPr>
              <a:t>. </a:t>
            </a:r>
            <a:r>
              <a:rPr lang="de-CH" sz="800" b="1"/>
              <a:t>Esclusione del gruppo target</a:t>
            </a:r>
            <a:endParaRPr lang="de-CH" sz="800" b="1" dirty="0"/>
          </a:p>
          <a:p>
            <a:pPr marL="307836" marR="0" lvl="1" indent="-153918" algn="l" defTabSz="408154" rtl="0" eaLnBrk="1" fontAlgn="auto" latinLnBrk="0" hangingPunct="1">
              <a:lnSpc>
                <a:spcPct val="100000"/>
              </a:lnSpc>
              <a:spcBef>
                <a:spcPts val="342"/>
              </a:spcBef>
              <a:spcAft>
                <a:spcPts val="342"/>
              </a:spcAft>
              <a:buClr>
                <a:srgbClr val="323232"/>
              </a:buClr>
              <a:buSzPct val="114000"/>
              <a:buFont typeface="Symbol" panose="05050102010706020507" pitchFamily="18" charset="2"/>
              <a:buChar char="-"/>
              <a:tabLst/>
              <a:defRPr/>
            </a:pPr>
            <a:r>
              <a:rPr lang="it-CH" sz="800">
                <a:solidFill>
                  <a:srgbClr val="323232"/>
                </a:solidFill>
              </a:rPr>
              <a:t>Si assicuri che il suo argomento sia rilevante per gran parte del suo gruppo target.</a:t>
            </a:r>
            <a:endParaRPr lang="en-US" sz="800" b="1" dirty="0"/>
          </a:p>
          <a:p>
            <a:pPr marL="0" indent="0">
              <a:buNone/>
            </a:pPr>
            <a:endParaRPr lang="en-US" sz="800" b="1" dirty="0"/>
          </a:p>
          <a:p>
            <a:pPr lvl="1">
              <a:buFont typeface="Symbol" panose="05050102010706020507" pitchFamily="18" charset="2"/>
              <a:buChar char="-"/>
            </a:pPr>
            <a:endParaRPr lang="en-US" sz="800" dirty="0"/>
          </a:p>
          <a:p>
            <a:pPr>
              <a:buFont typeface="Symbol" panose="05050102010706020507" pitchFamily="18" charset="2"/>
              <a:buChar char="-"/>
            </a:pPr>
            <a:endParaRPr lang="en-US" sz="1000" dirty="0"/>
          </a:p>
        </p:txBody>
      </p:sp>
      <p:sp>
        <p:nvSpPr>
          <p:cNvPr id="22" name="Content Placeholder 5">
            <a:extLst>
              <a:ext uri="{FF2B5EF4-FFF2-40B4-BE49-F238E27FC236}">
                <a16:creationId xmlns:a16="http://schemas.microsoft.com/office/drawing/2014/main" id="{D0BB2894-C45B-454B-B84A-8633ABB27E88}"/>
              </a:ext>
            </a:extLst>
          </p:cNvPr>
          <p:cNvSpPr txBox="1">
            <a:spLocks/>
          </p:cNvSpPr>
          <p:nvPr/>
        </p:nvSpPr>
        <p:spPr>
          <a:xfrm>
            <a:off x="374203" y="1603000"/>
            <a:ext cx="1563939" cy="4695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53918" indent="-153918" algn="l" defTabSz="408154" rtl="0" eaLnBrk="1" latinLnBrk="0" hangingPunct="1">
              <a:spcBef>
                <a:spcPts val="342"/>
              </a:spcBef>
              <a:spcAft>
                <a:spcPts val="342"/>
              </a:spcAft>
              <a:buClr>
                <a:schemeClr val="accent5"/>
              </a:buClr>
              <a:buSzPct val="114000"/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1pPr>
            <a:lvl2pPr marL="307836" indent="-153918" algn="l" defTabSz="408154" rtl="0" eaLnBrk="1" latinLnBrk="0" hangingPunct="1">
              <a:spcBef>
                <a:spcPts val="342"/>
              </a:spcBef>
              <a:spcAft>
                <a:spcPts val="342"/>
              </a:spcAft>
              <a:buClr>
                <a:schemeClr val="tx2"/>
              </a:buClr>
              <a:buSzPct val="114000"/>
              <a:buFont typeface="Arial"/>
              <a:buChar char="•"/>
              <a:defRPr sz="140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2pPr>
            <a:lvl3pPr marL="461754" indent="-153918" algn="l" defTabSz="408154" rtl="0" eaLnBrk="1" latinLnBrk="0" hangingPunct="1">
              <a:spcBef>
                <a:spcPts val="342"/>
              </a:spcBef>
              <a:spcAft>
                <a:spcPts val="342"/>
              </a:spcAft>
              <a:buClr>
                <a:schemeClr val="tx2"/>
              </a:buClr>
              <a:buSzPct val="114000"/>
              <a:buFont typeface="Arial"/>
              <a:buChar char="•"/>
              <a:defRPr sz="140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3pPr>
            <a:lvl4pPr marL="615672" indent="-153918" algn="l" defTabSz="408154" rtl="0" eaLnBrk="1" latinLnBrk="0" hangingPunct="1">
              <a:spcBef>
                <a:spcPts val="342"/>
              </a:spcBef>
              <a:spcAft>
                <a:spcPts val="342"/>
              </a:spcAft>
              <a:buClr>
                <a:schemeClr val="tx2"/>
              </a:buClr>
              <a:buSzPct val="114000"/>
              <a:buFont typeface="Arial"/>
              <a:buChar char="•"/>
              <a:defRPr sz="140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4pPr>
            <a:lvl5pPr marL="769590" indent="-153918" algn="l" defTabSz="408154" rtl="0" eaLnBrk="1" latinLnBrk="0" hangingPunct="1">
              <a:spcBef>
                <a:spcPts val="342"/>
              </a:spcBef>
              <a:buClr>
                <a:schemeClr val="tx2"/>
              </a:buClr>
              <a:buSzPct val="114000"/>
              <a:buFont typeface="Arial"/>
              <a:buChar char="•"/>
              <a:defRPr sz="140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5pPr>
            <a:lvl6pPr marL="1381906" indent="0" algn="l" defTabSz="408154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36" indent="-293214" algn="l" defTabSz="408154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61152" indent="-204076" algn="l" defTabSz="408154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69306" indent="-204076" algn="l" defTabSz="408154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00" b="1" dirty="0">
                <a:solidFill>
                  <a:schemeClr val="accent5"/>
                </a:solidFill>
              </a:rPr>
              <a:t>1</a:t>
            </a:r>
            <a:r>
              <a:rPr lang="en-US" sz="800" b="1">
                <a:solidFill>
                  <a:schemeClr val="accent5"/>
                </a:solidFill>
              </a:rPr>
              <a:t>. </a:t>
            </a:r>
            <a:r>
              <a:rPr lang="de-CH" sz="800" b="1"/>
              <a:t>Rischio di confusione</a:t>
            </a:r>
            <a:endParaRPr lang="de-CH" sz="800" b="1" dirty="0"/>
          </a:p>
          <a:p>
            <a:pPr marL="307836" marR="0" lvl="1" indent="-153918" algn="l" defTabSz="408154" rtl="0" eaLnBrk="1" fontAlgn="auto" latinLnBrk="0" hangingPunct="1">
              <a:lnSpc>
                <a:spcPct val="100000"/>
              </a:lnSpc>
              <a:spcBef>
                <a:spcPts val="342"/>
              </a:spcBef>
              <a:spcAft>
                <a:spcPts val="342"/>
              </a:spcAft>
              <a:buClr>
                <a:srgbClr val="323232"/>
              </a:buClr>
              <a:buSzPct val="114000"/>
              <a:buFont typeface="Symbol" panose="05050102010706020507" pitchFamily="18" charset="2"/>
              <a:buChar char="-"/>
              <a:tabLst/>
              <a:defRPr/>
            </a:pPr>
            <a:r>
              <a:rPr kumimoji="0" lang="it-CH" sz="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Verificare che il suo progetto non sia stato inavvertitamente assegnato a un'altra azienda/settore in seguito a un'ispezione sommaria.</a:t>
            </a:r>
            <a:endParaRPr lang="en-US" sz="800" b="1" dirty="0"/>
          </a:p>
          <a:p>
            <a:pPr marL="0" indent="0">
              <a:buNone/>
            </a:pPr>
            <a:endParaRPr lang="en-US" sz="800" b="1" dirty="0"/>
          </a:p>
          <a:p>
            <a:pPr lvl="1">
              <a:buFont typeface="Symbol" panose="05050102010706020507" pitchFamily="18" charset="2"/>
              <a:buChar char="-"/>
            </a:pPr>
            <a:endParaRPr lang="en-US" sz="800" dirty="0"/>
          </a:p>
          <a:p>
            <a:pPr>
              <a:buFont typeface="Symbol" panose="05050102010706020507" pitchFamily="18" charset="2"/>
              <a:buChar char="-"/>
            </a:pPr>
            <a:endParaRPr lang="en-US" sz="1000" dirty="0"/>
          </a:p>
        </p:txBody>
      </p:sp>
      <p:sp>
        <p:nvSpPr>
          <p:cNvPr id="23" name="Content Placeholder 5">
            <a:extLst>
              <a:ext uri="{FF2B5EF4-FFF2-40B4-BE49-F238E27FC236}">
                <a16:creationId xmlns:a16="http://schemas.microsoft.com/office/drawing/2014/main" id="{3F5620D0-A7A2-40CE-BC72-CAFE40362B28}"/>
              </a:ext>
            </a:extLst>
          </p:cNvPr>
          <p:cNvSpPr txBox="1">
            <a:spLocks/>
          </p:cNvSpPr>
          <p:nvPr/>
        </p:nvSpPr>
        <p:spPr>
          <a:xfrm>
            <a:off x="6286454" y="1603000"/>
            <a:ext cx="1563939" cy="4695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53918" indent="-153918" algn="l" defTabSz="408154" rtl="0" eaLnBrk="1" latinLnBrk="0" hangingPunct="1">
              <a:spcBef>
                <a:spcPts val="342"/>
              </a:spcBef>
              <a:spcAft>
                <a:spcPts val="342"/>
              </a:spcAft>
              <a:buClr>
                <a:schemeClr val="accent5"/>
              </a:buClr>
              <a:buSzPct val="114000"/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1pPr>
            <a:lvl2pPr marL="307836" indent="-153918" algn="l" defTabSz="408154" rtl="0" eaLnBrk="1" latinLnBrk="0" hangingPunct="1">
              <a:spcBef>
                <a:spcPts val="342"/>
              </a:spcBef>
              <a:spcAft>
                <a:spcPts val="342"/>
              </a:spcAft>
              <a:buClr>
                <a:schemeClr val="tx2"/>
              </a:buClr>
              <a:buSzPct val="114000"/>
              <a:buFont typeface="Arial"/>
              <a:buChar char="•"/>
              <a:defRPr sz="140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2pPr>
            <a:lvl3pPr marL="461754" indent="-153918" algn="l" defTabSz="408154" rtl="0" eaLnBrk="1" latinLnBrk="0" hangingPunct="1">
              <a:spcBef>
                <a:spcPts val="342"/>
              </a:spcBef>
              <a:spcAft>
                <a:spcPts val="342"/>
              </a:spcAft>
              <a:buClr>
                <a:schemeClr val="tx2"/>
              </a:buClr>
              <a:buSzPct val="114000"/>
              <a:buFont typeface="Arial"/>
              <a:buChar char="•"/>
              <a:defRPr sz="140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3pPr>
            <a:lvl4pPr marL="615672" indent="-153918" algn="l" defTabSz="408154" rtl="0" eaLnBrk="1" latinLnBrk="0" hangingPunct="1">
              <a:spcBef>
                <a:spcPts val="342"/>
              </a:spcBef>
              <a:spcAft>
                <a:spcPts val="342"/>
              </a:spcAft>
              <a:buClr>
                <a:schemeClr val="tx2"/>
              </a:buClr>
              <a:buSzPct val="114000"/>
              <a:buFont typeface="Arial"/>
              <a:buChar char="•"/>
              <a:defRPr sz="140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4pPr>
            <a:lvl5pPr marL="769590" indent="-153918" algn="l" defTabSz="408154" rtl="0" eaLnBrk="1" latinLnBrk="0" hangingPunct="1">
              <a:spcBef>
                <a:spcPts val="342"/>
              </a:spcBef>
              <a:buClr>
                <a:schemeClr val="tx2"/>
              </a:buClr>
              <a:buSzPct val="114000"/>
              <a:buFont typeface="Arial"/>
              <a:buChar char="•"/>
              <a:defRPr sz="140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5pPr>
            <a:lvl6pPr marL="1381906" indent="0" algn="l" defTabSz="408154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36" indent="-293214" algn="l" defTabSz="408154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61152" indent="-204076" algn="l" defTabSz="408154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69306" indent="-204076" algn="l" defTabSz="408154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CH" sz="800" b="1" dirty="0">
                <a:solidFill>
                  <a:schemeClr val="accent5"/>
                </a:solidFill>
              </a:rPr>
              <a:t>3</a:t>
            </a:r>
            <a:r>
              <a:rPr lang="de-CH" sz="800" b="1">
                <a:solidFill>
                  <a:schemeClr val="accent5"/>
                </a:solidFill>
              </a:rPr>
              <a:t>. </a:t>
            </a:r>
            <a:r>
              <a:rPr lang="de-CH" sz="800" b="1"/>
              <a:t>False associazioni</a:t>
            </a:r>
            <a:endParaRPr lang="de-CH" sz="800" b="1" dirty="0"/>
          </a:p>
          <a:p>
            <a:pPr marL="307836" marR="0" lvl="1" indent="-153918" algn="l" defTabSz="408154" rtl="0" eaLnBrk="1" fontAlgn="auto" latinLnBrk="0" hangingPunct="1">
              <a:lnSpc>
                <a:spcPct val="100000"/>
              </a:lnSpc>
              <a:spcBef>
                <a:spcPts val="342"/>
              </a:spcBef>
              <a:spcAft>
                <a:spcPts val="342"/>
              </a:spcAft>
              <a:buClr>
                <a:srgbClr val="323232"/>
              </a:buClr>
              <a:buSzPct val="114000"/>
              <a:buFont typeface="Symbol" panose="05050102010706020507" pitchFamily="18" charset="2"/>
              <a:buChar char="-"/>
              <a:tabLst/>
              <a:defRPr/>
            </a:pPr>
            <a:r>
              <a:rPr kumimoji="0" lang="it-CH" sz="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Si assicuri che le associazioni innescate dal design siano congruenti con le caratteristiche del prodotto e con il marchio.</a:t>
            </a:r>
            <a:r>
              <a:rPr kumimoji="0" lang="de-CH" sz="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endParaRPr kumimoji="0" lang="de-CH" sz="800" b="0" i="0" u="none" strike="noStrike" kern="1200" cap="none" spc="0" normalizeH="0" baseline="0" noProof="0" dirty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07836" marR="0" lvl="1" indent="-153918" algn="l" defTabSz="408154" rtl="0" eaLnBrk="1" fontAlgn="auto" latinLnBrk="0" hangingPunct="1">
              <a:lnSpc>
                <a:spcPct val="100000"/>
              </a:lnSpc>
              <a:spcBef>
                <a:spcPts val="342"/>
              </a:spcBef>
              <a:spcAft>
                <a:spcPts val="342"/>
              </a:spcAft>
              <a:buClr>
                <a:srgbClr val="323232"/>
              </a:buClr>
              <a:buSzPct val="114000"/>
              <a:buFont typeface="Symbol" panose="05050102010706020507" pitchFamily="18" charset="2"/>
              <a:buChar char="-"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indent="0">
              <a:buNone/>
            </a:pPr>
            <a:endParaRPr lang="en-US" sz="800" b="1" dirty="0"/>
          </a:p>
          <a:p>
            <a:pPr marL="0" indent="0">
              <a:buNone/>
            </a:pPr>
            <a:endParaRPr lang="en-US" sz="800" b="1" dirty="0"/>
          </a:p>
          <a:p>
            <a:pPr lvl="1">
              <a:buFont typeface="Symbol" panose="05050102010706020507" pitchFamily="18" charset="2"/>
              <a:buChar char="-"/>
            </a:pPr>
            <a:endParaRPr lang="en-US" sz="800" dirty="0"/>
          </a:p>
          <a:p>
            <a:pPr>
              <a:buFont typeface="Symbol" panose="05050102010706020507" pitchFamily="18" charset="2"/>
              <a:buChar char="-"/>
            </a:pPr>
            <a:endParaRPr lang="en-US" sz="1000" dirty="0"/>
          </a:p>
        </p:txBody>
      </p:sp>
      <p:sp>
        <p:nvSpPr>
          <p:cNvPr id="24" name="Content Placeholder 5">
            <a:extLst>
              <a:ext uri="{FF2B5EF4-FFF2-40B4-BE49-F238E27FC236}">
                <a16:creationId xmlns:a16="http://schemas.microsoft.com/office/drawing/2014/main" id="{18EC4222-0082-4616-8FFA-BFD33FC103C8}"/>
              </a:ext>
            </a:extLst>
          </p:cNvPr>
          <p:cNvSpPr txBox="1">
            <a:spLocks/>
          </p:cNvSpPr>
          <p:nvPr/>
        </p:nvSpPr>
        <p:spPr>
          <a:xfrm>
            <a:off x="378945" y="3398830"/>
            <a:ext cx="1712445" cy="4695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53918" indent="-153918" algn="l" defTabSz="408154" rtl="0" eaLnBrk="1" latinLnBrk="0" hangingPunct="1">
              <a:spcBef>
                <a:spcPts val="342"/>
              </a:spcBef>
              <a:spcAft>
                <a:spcPts val="342"/>
              </a:spcAft>
              <a:buClr>
                <a:schemeClr val="accent5"/>
              </a:buClr>
              <a:buSzPct val="114000"/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1pPr>
            <a:lvl2pPr marL="307836" indent="-153918" algn="l" defTabSz="408154" rtl="0" eaLnBrk="1" latinLnBrk="0" hangingPunct="1">
              <a:spcBef>
                <a:spcPts val="342"/>
              </a:spcBef>
              <a:spcAft>
                <a:spcPts val="342"/>
              </a:spcAft>
              <a:buClr>
                <a:schemeClr val="tx2"/>
              </a:buClr>
              <a:buSzPct val="114000"/>
              <a:buFont typeface="Arial"/>
              <a:buChar char="•"/>
              <a:defRPr sz="140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2pPr>
            <a:lvl3pPr marL="461754" indent="-153918" algn="l" defTabSz="408154" rtl="0" eaLnBrk="1" latinLnBrk="0" hangingPunct="1">
              <a:spcBef>
                <a:spcPts val="342"/>
              </a:spcBef>
              <a:spcAft>
                <a:spcPts val="342"/>
              </a:spcAft>
              <a:buClr>
                <a:schemeClr val="tx2"/>
              </a:buClr>
              <a:buSzPct val="114000"/>
              <a:buFont typeface="Arial"/>
              <a:buChar char="•"/>
              <a:defRPr sz="140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3pPr>
            <a:lvl4pPr marL="615672" indent="-153918" algn="l" defTabSz="408154" rtl="0" eaLnBrk="1" latinLnBrk="0" hangingPunct="1">
              <a:spcBef>
                <a:spcPts val="342"/>
              </a:spcBef>
              <a:spcAft>
                <a:spcPts val="342"/>
              </a:spcAft>
              <a:buClr>
                <a:schemeClr val="tx2"/>
              </a:buClr>
              <a:buSzPct val="114000"/>
              <a:buFont typeface="Arial"/>
              <a:buChar char="•"/>
              <a:defRPr sz="140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4pPr>
            <a:lvl5pPr marL="769590" indent="-153918" algn="l" defTabSz="408154" rtl="0" eaLnBrk="1" latinLnBrk="0" hangingPunct="1">
              <a:spcBef>
                <a:spcPts val="342"/>
              </a:spcBef>
              <a:buClr>
                <a:schemeClr val="tx2"/>
              </a:buClr>
              <a:buSzPct val="114000"/>
              <a:buFont typeface="Arial"/>
              <a:buChar char="•"/>
              <a:defRPr sz="140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5pPr>
            <a:lvl6pPr marL="1381906" indent="0" algn="l" defTabSz="408154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36" indent="-293214" algn="l" defTabSz="408154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61152" indent="-204076" algn="l" defTabSz="408154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69306" indent="-204076" algn="l" defTabSz="408154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CH" sz="800" b="1">
                <a:solidFill>
                  <a:schemeClr val="accent5"/>
                </a:solidFill>
              </a:rPr>
              <a:t>4. </a:t>
            </a:r>
            <a:r>
              <a:rPr lang="de-CH" sz="800" b="1">
                <a:solidFill>
                  <a:schemeClr val="tx1"/>
                </a:solidFill>
              </a:rPr>
              <a:t>Nessun effetto della campagna</a:t>
            </a:r>
            <a:endParaRPr lang="de-CH" sz="800" b="1" dirty="0">
              <a:solidFill>
                <a:schemeClr val="tx1"/>
              </a:solidFill>
            </a:endParaRPr>
          </a:p>
          <a:p>
            <a:pPr marL="307836" marR="0" lvl="1" indent="-153918" algn="l" defTabSz="408154" rtl="0" eaLnBrk="1" fontAlgn="auto" latinLnBrk="0" hangingPunct="1">
              <a:lnSpc>
                <a:spcPct val="100000"/>
              </a:lnSpc>
              <a:spcBef>
                <a:spcPts val="342"/>
              </a:spcBef>
              <a:spcAft>
                <a:spcPts val="342"/>
              </a:spcAft>
              <a:buClr>
                <a:srgbClr val="323232"/>
              </a:buClr>
              <a:buSzPct val="114000"/>
              <a:buFont typeface="Symbol" panose="05050102010706020507" pitchFamily="18" charset="2"/>
              <a:buChar char="-"/>
              <a:tabLst/>
              <a:defRPr/>
            </a:pPr>
            <a:r>
              <a:rPr kumimoji="0" lang="it-CH" sz="800" b="0" i="0" u="none" strike="noStrike" kern="1200" cap="none" spc="0" normalizeH="0" baseline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 molti casi, i soggetti multipli hanno senso. Tuttavia, li progetti in modo tale che siano percepiti come un'unica campagna.</a:t>
            </a:r>
            <a:r>
              <a:rPr kumimoji="0" lang="de-CH" sz="800" b="0" i="0" u="none" strike="noStrike" kern="1200" cap="none" spc="0" normalizeH="0" baseline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endParaRPr kumimoji="0" lang="de-CH" sz="800" b="0" i="0" u="none" strike="noStrike" kern="1200" cap="none" spc="0" normalizeH="0" baseline="0" dirty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indent="0">
              <a:buNone/>
            </a:pPr>
            <a:endParaRPr lang="en-US" sz="800" b="1" dirty="0"/>
          </a:p>
          <a:p>
            <a:pPr marL="0" indent="0">
              <a:buNone/>
            </a:pPr>
            <a:endParaRPr lang="en-US" sz="800" b="1" dirty="0"/>
          </a:p>
          <a:p>
            <a:pPr lvl="1">
              <a:buFont typeface="Symbol" panose="05050102010706020507" pitchFamily="18" charset="2"/>
              <a:buChar char="-"/>
            </a:pPr>
            <a:endParaRPr lang="en-US" sz="800" dirty="0"/>
          </a:p>
          <a:p>
            <a:pPr>
              <a:buFont typeface="Symbol" panose="05050102010706020507" pitchFamily="18" charset="2"/>
              <a:buChar char="-"/>
            </a:pPr>
            <a:endParaRPr lang="en-US" sz="1000" dirty="0"/>
          </a:p>
        </p:txBody>
      </p:sp>
      <p:sp>
        <p:nvSpPr>
          <p:cNvPr id="25" name="Content Placeholder 5">
            <a:extLst>
              <a:ext uri="{FF2B5EF4-FFF2-40B4-BE49-F238E27FC236}">
                <a16:creationId xmlns:a16="http://schemas.microsoft.com/office/drawing/2014/main" id="{2A709E40-C412-4977-BD01-80D4BA9FA41C}"/>
              </a:ext>
            </a:extLst>
          </p:cNvPr>
          <p:cNvSpPr txBox="1">
            <a:spLocks/>
          </p:cNvSpPr>
          <p:nvPr/>
        </p:nvSpPr>
        <p:spPr>
          <a:xfrm>
            <a:off x="3327763" y="3398830"/>
            <a:ext cx="1563939" cy="4695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53918" indent="-153918" algn="l" defTabSz="408154" rtl="0" eaLnBrk="1" latinLnBrk="0" hangingPunct="1">
              <a:spcBef>
                <a:spcPts val="342"/>
              </a:spcBef>
              <a:spcAft>
                <a:spcPts val="342"/>
              </a:spcAft>
              <a:buClr>
                <a:schemeClr val="accent5"/>
              </a:buClr>
              <a:buSzPct val="114000"/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1pPr>
            <a:lvl2pPr marL="307836" indent="-153918" algn="l" defTabSz="408154" rtl="0" eaLnBrk="1" latinLnBrk="0" hangingPunct="1">
              <a:spcBef>
                <a:spcPts val="342"/>
              </a:spcBef>
              <a:spcAft>
                <a:spcPts val="342"/>
              </a:spcAft>
              <a:buClr>
                <a:schemeClr val="tx2"/>
              </a:buClr>
              <a:buSzPct val="114000"/>
              <a:buFont typeface="Arial"/>
              <a:buChar char="•"/>
              <a:defRPr sz="140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2pPr>
            <a:lvl3pPr marL="461754" indent="-153918" algn="l" defTabSz="408154" rtl="0" eaLnBrk="1" latinLnBrk="0" hangingPunct="1">
              <a:spcBef>
                <a:spcPts val="342"/>
              </a:spcBef>
              <a:spcAft>
                <a:spcPts val="342"/>
              </a:spcAft>
              <a:buClr>
                <a:schemeClr val="tx2"/>
              </a:buClr>
              <a:buSzPct val="114000"/>
              <a:buFont typeface="Arial"/>
              <a:buChar char="•"/>
              <a:defRPr sz="140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3pPr>
            <a:lvl4pPr marL="615672" indent="-153918" algn="l" defTabSz="408154" rtl="0" eaLnBrk="1" latinLnBrk="0" hangingPunct="1">
              <a:spcBef>
                <a:spcPts val="342"/>
              </a:spcBef>
              <a:spcAft>
                <a:spcPts val="342"/>
              </a:spcAft>
              <a:buClr>
                <a:schemeClr val="tx2"/>
              </a:buClr>
              <a:buSzPct val="114000"/>
              <a:buFont typeface="Arial"/>
              <a:buChar char="•"/>
              <a:defRPr sz="140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4pPr>
            <a:lvl5pPr marL="769590" indent="-153918" algn="l" defTabSz="408154" rtl="0" eaLnBrk="1" latinLnBrk="0" hangingPunct="1">
              <a:spcBef>
                <a:spcPts val="342"/>
              </a:spcBef>
              <a:buClr>
                <a:schemeClr val="tx2"/>
              </a:buClr>
              <a:buSzPct val="114000"/>
              <a:buFont typeface="Arial"/>
              <a:buChar char="•"/>
              <a:defRPr sz="140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5pPr>
            <a:lvl6pPr marL="1381906" indent="0" algn="l" defTabSz="408154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36" indent="-293214" algn="l" defTabSz="408154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61152" indent="-204076" algn="l" defTabSz="408154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69306" indent="-204076" algn="l" defTabSz="408154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00" b="1" dirty="0">
                <a:solidFill>
                  <a:schemeClr val="accent5"/>
                </a:solidFill>
              </a:rPr>
              <a:t>5</a:t>
            </a:r>
            <a:r>
              <a:rPr lang="en-US" sz="800" b="1">
                <a:solidFill>
                  <a:schemeClr val="accent5"/>
                </a:solidFill>
              </a:rPr>
              <a:t>. </a:t>
            </a:r>
            <a:r>
              <a:rPr lang="de-CH" sz="800" b="1"/>
              <a:t>Solo focus visivo</a:t>
            </a:r>
            <a:endParaRPr lang="de-CH" sz="800" b="1" dirty="0"/>
          </a:p>
          <a:p>
            <a:pPr marL="307836" marR="0" lvl="1" indent="-153918" algn="l" defTabSz="408154" rtl="0" eaLnBrk="1" fontAlgn="auto" latinLnBrk="0" hangingPunct="1">
              <a:lnSpc>
                <a:spcPct val="100000"/>
              </a:lnSpc>
              <a:spcBef>
                <a:spcPts val="342"/>
              </a:spcBef>
              <a:spcAft>
                <a:spcPts val="342"/>
              </a:spcAft>
              <a:buClr>
                <a:srgbClr val="323232"/>
              </a:buClr>
              <a:buSzPct val="114000"/>
              <a:buFont typeface="Symbol" panose="05050102010706020507" pitchFamily="18" charset="2"/>
              <a:buChar char="-"/>
              <a:tabLst/>
              <a:defRPr/>
            </a:pPr>
            <a:r>
              <a:rPr kumimoji="0" lang="it-CH" sz="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Inserisca il suo marchio anche nel titolo per beneficiare di un'elaborazione visiva e verbale/uditiva.</a:t>
            </a:r>
            <a:r>
              <a:rPr kumimoji="0" lang="de-CH" sz="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 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indent="0">
              <a:buNone/>
            </a:pPr>
            <a:endParaRPr lang="en-US" sz="800" b="1" dirty="0"/>
          </a:p>
          <a:p>
            <a:pPr marL="0" indent="0">
              <a:buNone/>
            </a:pPr>
            <a:endParaRPr lang="en-US" sz="800" b="1" dirty="0"/>
          </a:p>
          <a:p>
            <a:pPr lvl="1">
              <a:buFont typeface="Symbol" panose="05050102010706020507" pitchFamily="18" charset="2"/>
              <a:buChar char="-"/>
            </a:pPr>
            <a:endParaRPr lang="en-US" sz="800" dirty="0"/>
          </a:p>
          <a:p>
            <a:pPr>
              <a:buFont typeface="Symbol" panose="05050102010706020507" pitchFamily="18" charset="2"/>
              <a:buChar char="-"/>
            </a:pPr>
            <a:endParaRPr lang="en-US" sz="1000" dirty="0"/>
          </a:p>
        </p:txBody>
      </p:sp>
      <p:sp>
        <p:nvSpPr>
          <p:cNvPr id="26" name="Content Placeholder 5">
            <a:extLst>
              <a:ext uri="{FF2B5EF4-FFF2-40B4-BE49-F238E27FC236}">
                <a16:creationId xmlns:a16="http://schemas.microsoft.com/office/drawing/2014/main" id="{D0350706-D805-41D3-817D-5B04AD8516F1}"/>
              </a:ext>
            </a:extLst>
          </p:cNvPr>
          <p:cNvSpPr txBox="1">
            <a:spLocks/>
          </p:cNvSpPr>
          <p:nvPr/>
        </p:nvSpPr>
        <p:spPr>
          <a:xfrm>
            <a:off x="6286454" y="3398830"/>
            <a:ext cx="1563939" cy="4695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53918" indent="-153918" algn="l" defTabSz="408154" rtl="0" eaLnBrk="1" latinLnBrk="0" hangingPunct="1">
              <a:spcBef>
                <a:spcPts val="342"/>
              </a:spcBef>
              <a:spcAft>
                <a:spcPts val="342"/>
              </a:spcAft>
              <a:buClr>
                <a:schemeClr val="accent5"/>
              </a:buClr>
              <a:buSzPct val="114000"/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1pPr>
            <a:lvl2pPr marL="307836" indent="-153918" algn="l" defTabSz="408154" rtl="0" eaLnBrk="1" latinLnBrk="0" hangingPunct="1">
              <a:spcBef>
                <a:spcPts val="342"/>
              </a:spcBef>
              <a:spcAft>
                <a:spcPts val="342"/>
              </a:spcAft>
              <a:buClr>
                <a:schemeClr val="tx2"/>
              </a:buClr>
              <a:buSzPct val="114000"/>
              <a:buFont typeface="Arial"/>
              <a:buChar char="•"/>
              <a:defRPr sz="140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2pPr>
            <a:lvl3pPr marL="461754" indent="-153918" algn="l" defTabSz="408154" rtl="0" eaLnBrk="1" latinLnBrk="0" hangingPunct="1">
              <a:spcBef>
                <a:spcPts val="342"/>
              </a:spcBef>
              <a:spcAft>
                <a:spcPts val="342"/>
              </a:spcAft>
              <a:buClr>
                <a:schemeClr val="tx2"/>
              </a:buClr>
              <a:buSzPct val="114000"/>
              <a:buFont typeface="Arial"/>
              <a:buChar char="•"/>
              <a:defRPr sz="140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3pPr>
            <a:lvl4pPr marL="615672" indent="-153918" algn="l" defTabSz="408154" rtl="0" eaLnBrk="1" latinLnBrk="0" hangingPunct="1">
              <a:spcBef>
                <a:spcPts val="342"/>
              </a:spcBef>
              <a:spcAft>
                <a:spcPts val="342"/>
              </a:spcAft>
              <a:buClr>
                <a:schemeClr val="tx2"/>
              </a:buClr>
              <a:buSzPct val="114000"/>
              <a:buFont typeface="Arial"/>
              <a:buChar char="•"/>
              <a:defRPr sz="140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4pPr>
            <a:lvl5pPr marL="769590" indent="-153918" algn="l" defTabSz="408154" rtl="0" eaLnBrk="1" latinLnBrk="0" hangingPunct="1">
              <a:spcBef>
                <a:spcPts val="342"/>
              </a:spcBef>
              <a:buClr>
                <a:schemeClr val="tx2"/>
              </a:buClr>
              <a:buSzPct val="114000"/>
              <a:buFont typeface="Arial"/>
              <a:buChar char="•"/>
              <a:defRPr sz="140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5pPr>
            <a:lvl6pPr marL="1381906" indent="0" algn="l" defTabSz="408154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36" indent="-293214" algn="l" defTabSz="408154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61152" indent="-204076" algn="l" defTabSz="408154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69306" indent="-204076" algn="l" defTabSz="408154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CH" sz="800" b="1" dirty="0">
                <a:solidFill>
                  <a:schemeClr val="accent5"/>
                </a:solidFill>
              </a:rPr>
              <a:t>6</a:t>
            </a:r>
            <a:r>
              <a:rPr lang="de-CH" sz="800" b="1">
                <a:solidFill>
                  <a:schemeClr val="accent5"/>
                </a:solidFill>
              </a:rPr>
              <a:t>. </a:t>
            </a:r>
            <a:r>
              <a:rPr lang="de-CH" sz="800" b="1"/>
              <a:t>Nessuna consistenza</a:t>
            </a:r>
            <a:endParaRPr lang="de-CH" sz="800" b="1" dirty="0"/>
          </a:p>
          <a:p>
            <a:pPr marL="307836" marR="0" lvl="1" indent="-153918" algn="l" defTabSz="408154" rtl="0" eaLnBrk="1" fontAlgn="auto" latinLnBrk="0" hangingPunct="1">
              <a:lnSpc>
                <a:spcPct val="100000"/>
              </a:lnSpc>
              <a:spcBef>
                <a:spcPts val="342"/>
              </a:spcBef>
              <a:spcAft>
                <a:spcPts val="342"/>
              </a:spcAft>
              <a:buClr>
                <a:srgbClr val="323232"/>
              </a:buClr>
              <a:buSzPct val="114000"/>
              <a:buFont typeface="Symbol" panose="05050102010706020507" pitchFamily="18" charset="2"/>
              <a:buChar char="-"/>
              <a:tabLst/>
              <a:defRPr/>
            </a:pPr>
            <a:r>
              <a:rPr lang="it-CH" sz="800">
                <a:solidFill>
                  <a:srgbClr val="323232"/>
                </a:solidFill>
              </a:rPr>
              <a:t>Memorizzare, ricordare e associare si basano su contenuti appresi in precedenza. Pertanto, mantenga un aspetto coerente il più a lungo possibile.</a:t>
            </a:r>
          </a:p>
          <a:p>
            <a:pPr marL="307836" marR="0" lvl="1" indent="-153918" algn="l" defTabSz="408154" rtl="0" eaLnBrk="1" fontAlgn="auto" latinLnBrk="0" hangingPunct="1">
              <a:lnSpc>
                <a:spcPct val="100000"/>
              </a:lnSpc>
              <a:spcBef>
                <a:spcPts val="342"/>
              </a:spcBef>
              <a:spcAft>
                <a:spcPts val="342"/>
              </a:spcAft>
              <a:buClr>
                <a:srgbClr val="323232"/>
              </a:buClr>
              <a:buSzPct val="114000"/>
              <a:buFont typeface="Symbol" panose="05050102010706020507" pitchFamily="18" charset="2"/>
              <a:buChar char="-"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indent="0">
              <a:buNone/>
            </a:pPr>
            <a:endParaRPr lang="en-US" sz="800" b="1" dirty="0"/>
          </a:p>
          <a:p>
            <a:pPr marL="0" indent="0">
              <a:buNone/>
            </a:pPr>
            <a:endParaRPr lang="en-US" sz="800" b="1" dirty="0"/>
          </a:p>
          <a:p>
            <a:pPr lvl="1">
              <a:buFont typeface="Symbol" panose="05050102010706020507" pitchFamily="18" charset="2"/>
              <a:buChar char="-"/>
            </a:pPr>
            <a:endParaRPr lang="en-US" sz="800" dirty="0"/>
          </a:p>
          <a:p>
            <a:pPr>
              <a:buFont typeface="Symbol" panose="05050102010706020507" pitchFamily="18" charset="2"/>
              <a:buChar char="-"/>
            </a:pPr>
            <a:endParaRPr lang="en-US" sz="1000" dirty="0"/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3FC2CE91-6D44-4A78-A423-05BC662119A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65550" y="3004474"/>
            <a:ext cx="968336" cy="1604783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A532ED1E-5A54-4C00-B795-C07F048DD78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63762" y="1262375"/>
            <a:ext cx="965863" cy="1600684"/>
          </a:xfrm>
          <a:prstGeom prst="rect">
            <a:avLst/>
          </a:prstGeom>
        </p:spPr>
      </p:pic>
      <p:pic>
        <p:nvPicPr>
          <p:cNvPr id="27" name="Grafik 26" descr="Gehirn im Kopf mit einfarbiger Füllung">
            <a:extLst>
              <a:ext uri="{FF2B5EF4-FFF2-40B4-BE49-F238E27FC236}">
                <a16:creationId xmlns:a16="http://schemas.microsoft.com/office/drawing/2014/main" id="{7506D50A-79C8-4CD7-9CE9-D0255AEB674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85242" y="2317115"/>
            <a:ext cx="265464" cy="265464"/>
          </a:xfrm>
          <a:prstGeom prst="rect">
            <a:avLst/>
          </a:prstGeom>
        </p:spPr>
      </p:pic>
      <p:pic>
        <p:nvPicPr>
          <p:cNvPr id="28" name="Grafik 27" descr="Gruppe mit einfarbiger Füllung">
            <a:extLst>
              <a:ext uri="{FF2B5EF4-FFF2-40B4-BE49-F238E27FC236}">
                <a16:creationId xmlns:a16="http://schemas.microsoft.com/office/drawing/2014/main" id="{475FE463-6F3A-4576-96E8-62DEE330B21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325043" y="2379450"/>
            <a:ext cx="170562" cy="170562"/>
          </a:xfrm>
          <a:prstGeom prst="rect">
            <a:avLst/>
          </a:prstGeom>
        </p:spPr>
      </p:pic>
      <p:pic>
        <p:nvPicPr>
          <p:cNvPr id="29" name="Grafik 28" descr="Frau schulterzuckend mit einfarbiger Füllung">
            <a:extLst>
              <a:ext uri="{FF2B5EF4-FFF2-40B4-BE49-F238E27FC236}">
                <a16:creationId xmlns:a16="http://schemas.microsoft.com/office/drawing/2014/main" id="{5B6FA260-556C-4B13-81A6-FC0E813676B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237268" y="2374683"/>
            <a:ext cx="197067" cy="197067"/>
          </a:xfrm>
          <a:prstGeom prst="rect">
            <a:avLst/>
          </a:prstGeom>
        </p:spPr>
      </p:pic>
      <p:pic>
        <p:nvPicPr>
          <p:cNvPr id="30" name="Grafik 29" descr="Blind mit einfarbiger Füllung">
            <a:extLst>
              <a:ext uri="{FF2B5EF4-FFF2-40B4-BE49-F238E27FC236}">
                <a16:creationId xmlns:a16="http://schemas.microsoft.com/office/drawing/2014/main" id="{A47384BB-1897-4A8E-A8C9-27BD0940A38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23528" y="4133352"/>
            <a:ext cx="262665" cy="262665"/>
          </a:xfrm>
          <a:prstGeom prst="rect">
            <a:avLst/>
          </a:prstGeom>
        </p:spPr>
      </p:pic>
      <p:pic>
        <p:nvPicPr>
          <p:cNvPr id="31" name="Grafik 30" descr="Kopf mit Zahnrädern mit einfarbiger Füllung">
            <a:extLst>
              <a:ext uri="{FF2B5EF4-FFF2-40B4-BE49-F238E27FC236}">
                <a16:creationId xmlns:a16="http://schemas.microsoft.com/office/drawing/2014/main" id="{23074583-ACFB-47A9-8B34-05612021C33C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202162" y="2327894"/>
            <a:ext cx="262665" cy="262665"/>
          </a:xfrm>
          <a:prstGeom prst="rect">
            <a:avLst/>
          </a:prstGeom>
        </p:spPr>
      </p:pic>
      <p:pic>
        <p:nvPicPr>
          <p:cNvPr id="32" name="Grafik 31" descr="Workflow mit einfarbiger Füllung">
            <a:extLst>
              <a:ext uri="{FF2B5EF4-FFF2-40B4-BE49-F238E27FC236}">
                <a16:creationId xmlns:a16="http://schemas.microsoft.com/office/drawing/2014/main" id="{B361ABFD-5EBB-49F7-A5A7-4FAA2308706B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197587" y="4148312"/>
            <a:ext cx="262665" cy="262665"/>
          </a:xfrm>
          <a:prstGeom prst="rect">
            <a:avLst/>
          </a:prstGeom>
        </p:spPr>
      </p:pic>
      <p:pic>
        <p:nvPicPr>
          <p:cNvPr id="33" name="Grafik 32" descr="Augen mit einfarbiger Füllung">
            <a:extLst>
              <a:ext uri="{FF2B5EF4-FFF2-40B4-BE49-F238E27FC236}">
                <a16:creationId xmlns:a16="http://schemas.microsoft.com/office/drawing/2014/main" id="{FF5F0395-A083-410A-8AD5-1F2C047CC064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3303002" y="4163762"/>
            <a:ext cx="262666" cy="262666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BB590FDA-5CE1-465B-9AD2-94B3FAAD4378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039357" y="2998983"/>
            <a:ext cx="979807" cy="1623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025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446C3A-B852-48E5-9DF2-7DB5ADC8EC94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2">
              <a:alpha val="35000"/>
            </a:schemeClr>
          </a:solidFill>
        </p:spPr>
        <p:txBody>
          <a:bodyPr/>
          <a:lstStyle/>
          <a:p>
            <a:r>
              <a:rPr lang="de-CH"/>
              <a:t>Ancora più successo insieme.</a:t>
            </a:r>
            <a:endParaRPr lang="de-CH" dirty="0"/>
          </a:p>
        </p:txBody>
      </p:sp>
      <p:sp>
        <p:nvSpPr>
          <p:cNvPr id="4" name="Titel 4">
            <a:extLst>
              <a:ext uri="{FF2B5EF4-FFF2-40B4-BE49-F238E27FC236}">
                <a16:creationId xmlns:a16="http://schemas.microsoft.com/office/drawing/2014/main" id="{E79DD3A9-1788-4C0E-A274-3FD8A920C32B}"/>
              </a:ext>
            </a:extLst>
          </p:cNvPr>
          <p:cNvSpPr txBox="1">
            <a:spLocks/>
          </p:cNvSpPr>
          <p:nvPr/>
        </p:nvSpPr>
        <p:spPr>
          <a:xfrm>
            <a:off x="328430" y="3078862"/>
            <a:ext cx="4370205" cy="1660731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rtlCol="0" anchor="t">
            <a:noAutofit/>
          </a:bodyPr>
          <a:lstStyle>
            <a:lvl1pPr algn="l" defTabSz="477317" rtl="0" eaLnBrk="1" latinLnBrk="0" hangingPunct="1">
              <a:spcBef>
                <a:spcPct val="0"/>
              </a:spcBef>
              <a:buNone/>
              <a:defRPr sz="4000" b="0" kern="1200" cap="none">
                <a:solidFill>
                  <a:schemeClr val="accent5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de-CH" sz="1200" b="1">
                <a:solidFill>
                  <a:schemeClr val="bg1"/>
                </a:solidFill>
              </a:rPr>
              <a:t>APG|SGA</a:t>
            </a:r>
            <a:r>
              <a:rPr lang="de-CH" sz="1200">
                <a:solidFill>
                  <a:schemeClr val="bg1"/>
                </a:solidFill>
              </a:rPr>
              <a:t>, Società Generale d'Affissioni SA</a:t>
            </a:r>
          </a:p>
          <a:p>
            <a:r>
              <a:rPr lang="de-CH" sz="1200">
                <a:solidFill>
                  <a:schemeClr val="bg1"/>
                </a:solidFill>
              </a:rPr>
              <a:t>Via Bagutti 10</a:t>
            </a:r>
          </a:p>
          <a:p>
            <a:r>
              <a:rPr lang="de-CH" sz="1200">
                <a:solidFill>
                  <a:schemeClr val="bg1"/>
                </a:solidFill>
              </a:rPr>
              <a:t>6900 Lugano</a:t>
            </a:r>
            <a:br>
              <a:rPr lang="de-CH" sz="1200" dirty="0">
                <a:solidFill>
                  <a:schemeClr val="bg1"/>
                </a:solidFill>
              </a:rPr>
            </a:br>
            <a:br>
              <a:rPr lang="de-CH" sz="1200" dirty="0">
                <a:solidFill>
                  <a:schemeClr val="bg1"/>
                </a:solidFill>
              </a:rPr>
            </a:br>
            <a:r>
              <a:rPr lang="de-CH" sz="1200" dirty="0">
                <a:solidFill>
                  <a:schemeClr val="bg1"/>
                </a:solidFill>
              </a:rPr>
              <a:t>www.apgsga.ch</a:t>
            </a:r>
            <a:br>
              <a:rPr lang="de-CH" sz="1200" dirty="0">
                <a:solidFill>
                  <a:schemeClr val="bg1"/>
                </a:solidFill>
              </a:rPr>
            </a:br>
            <a:endParaRPr lang="de-DE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944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Ein Bild, das draußen, Natur, Wolke enthält.&#10;&#10;Automatisch generierte Beschreibung">
            <a:extLst>
              <a:ext uri="{FF2B5EF4-FFF2-40B4-BE49-F238E27FC236}">
                <a16:creationId xmlns:a16="http://schemas.microsoft.com/office/drawing/2014/main" id="{B2C4172C-0808-4634-A65E-C0C0A356BB5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3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31358"/>
            <a:ext cx="9144000" cy="3124567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8217DA59-BE90-4BAD-B050-36D48C385F70}"/>
              </a:ext>
            </a:extLst>
          </p:cNvPr>
          <p:cNvSpPr/>
          <p:nvPr/>
        </p:nvSpPr>
        <p:spPr>
          <a:xfrm>
            <a:off x="0" y="3928020"/>
            <a:ext cx="9144000" cy="555526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6A5AE98A-94B3-4C3F-8B00-CE2D0F45882B}"/>
              </a:ext>
            </a:extLst>
          </p:cNvPr>
          <p:cNvSpPr/>
          <p:nvPr/>
        </p:nvSpPr>
        <p:spPr>
          <a:xfrm>
            <a:off x="-5464" y="4480851"/>
            <a:ext cx="9144000" cy="109839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175174FC-5118-4DD3-B44E-69745816FD4F}"/>
              </a:ext>
            </a:extLst>
          </p:cNvPr>
          <p:cNvSpPr/>
          <p:nvPr/>
        </p:nvSpPr>
        <p:spPr>
          <a:xfrm>
            <a:off x="0" y="4590690"/>
            <a:ext cx="9144000" cy="555526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B18B937B-C537-477B-86ED-BE151A19FB2E}"/>
              </a:ext>
            </a:extLst>
          </p:cNvPr>
          <p:cNvSpPr/>
          <p:nvPr/>
        </p:nvSpPr>
        <p:spPr>
          <a:xfrm rot="10800000">
            <a:off x="-2" y="1031358"/>
            <a:ext cx="9144001" cy="4112142"/>
          </a:xfrm>
          <a:prstGeom prst="rect">
            <a:avLst/>
          </a:prstGeom>
          <a:gradFill flip="none" rotWithShape="1">
            <a:gsLst>
              <a:gs pos="18000">
                <a:schemeClr val="bg1">
                  <a:alpha val="0"/>
                </a:schemeClr>
              </a:gs>
              <a:gs pos="56000">
                <a:schemeClr val="accent1">
                  <a:lumMod val="45000"/>
                  <a:lumOff val="55000"/>
                  <a:alpha val="39000"/>
                </a:schemeClr>
              </a:gs>
              <a:gs pos="79000">
                <a:schemeClr val="bg2">
                  <a:alpha val="88000"/>
                </a:schemeClr>
              </a:gs>
              <a:gs pos="100000">
                <a:schemeClr val="bg2">
                  <a:alpha val="9900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773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Indice «Esperto» 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13"/>
          </p:nvPr>
        </p:nvSpPr>
        <p:spPr>
          <a:xfrm>
            <a:off x="336550" y="1276350"/>
            <a:ext cx="6589187" cy="3321130"/>
          </a:xfrm>
        </p:spPr>
        <p:txBody>
          <a:bodyPr/>
          <a:lstStyle/>
          <a:p>
            <a:r>
              <a:rPr lang="de-DE" b="1"/>
              <a:t>Sitauzione di partenza</a:t>
            </a:r>
          </a:p>
          <a:p>
            <a:r>
              <a:rPr lang="it-CH"/>
              <a:t>6 potenziali fattori di disturbo </a:t>
            </a:r>
            <a:r>
              <a:rPr lang="de-DE"/>
              <a:t> </a:t>
            </a:r>
          </a:p>
          <a:p>
            <a:r>
              <a:rPr lang="de-DE"/>
              <a:t>Sintesi</a:t>
            </a:r>
            <a:endParaRPr lang="de-DE" dirty="0"/>
          </a:p>
          <a:p>
            <a:pPr marL="255118" indent="-255118">
              <a:buFont typeface="+mj-lt"/>
              <a:buAutoNum type="arabicPeriod"/>
            </a:pPr>
            <a:endParaRPr lang="de-DE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B739335B-3BC4-422C-AB83-CD254B10AB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2280" y="1882090"/>
            <a:ext cx="1512168" cy="2505759"/>
          </a:xfrm>
          <a:prstGeom prst="rect">
            <a:avLst/>
          </a:prstGeom>
          <a:effectLst/>
        </p:spPr>
      </p:pic>
      <p:sp>
        <p:nvSpPr>
          <p:cNvPr id="13" name="Rechteck: abgerundete Ecken 12">
            <a:extLst>
              <a:ext uri="{FF2B5EF4-FFF2-40B4-BE49-F238E27FC236}">
                <a16:creationId xmlns:a16="http://schemas.microsoft.com/office/drawing/2014/main" id="{331E3503-23D3-4D10-9824-3190F69499C9}"/>
              </a:ext>
            </a:extLst>
          </p:cNvPr>
          <p:cNvSpPr/>
          <p:nvPr/>
        </p:nvSpPr>
        <p:spPr>
          <a:xfrm>
            <a:off x="5564004" y="1860494"/>
            <a:ext cx="89520" cy="2364324"/>
          </a:xfrm>
          <a:prstGeom prst="roundRect">
            <a:avLst/>
          </a:prstGeom>
          <a:solidFill>
            <a:srgbClr val="4140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pic>
        <p:nvPicPr>
          <p:cNvPr id="14" name="Picture 2" descr="Wegweiser | Kostenlose Icon">
            <a:extLst>
              <a:ext uri="{FF2B5EF4-FFF2-40B4-BE49-F238E27FC236}">
                <a16:creationId xmlns:a16="http://schemas.microsoft.com/office/drawing/2014/main" id="{802B0CE7-1D44-4158-9879-8B841E6302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1632" y="1861511"/>
            <a:ext cx="1214264" cy="1214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rafik 3" descr="Ein Bild, das Person, darstellend, Anzug, Linie enthält.&#10;&#10;Automatisch generierte Beschreibung">
            <a:extLst>
              <a:ext uri="{FF2B5EF4-FFF2-40B4-BE49-F238E27FC236}">
                <a16:creationId xmlns:a16="http://schemas.microsoft.com/office/drawing/2014/main" id="{E5F8BFF1-58F9-42D9-95CD-ECB65D8A188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1538" r="16496" b="52800"/>
          <a:stretch/>
        </p:blipFill>
        <p:spPr>
          <a:xfrm>
            <a:off x="5777002" y="1936845"/>
            <a:ext cx="720080" cy="242773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21748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/>
          <p:cNvSpPr>
            <a:spLocks noGrp="1"/>
          </p:cNvSpPr>
          <p:nvPr>
            <p:ph type="body" sz="quarter" idx="13"/>
          </p:nvPr>
        </p:nvSpPr>
        <p:spPr>
          <a:solidFill>
            <a:schemeClr val="accent6"/>
          </a:solidFill>
        </p:spPr>
        <p:txBody>
          <a:bodyPr/>
          <a:lstStyle/>
          <a:p>
            <a:r>
              <a:rPr lang="de-DE" dirty="0"/>
              <a:t> 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de-CH" sz="3200">
                <a:solidFill>
                  <a:srgbClr val="FFFFFF"/>
                </a:solidFill>
              </a:rPr>
              <a:t>«</a:t>
            </a:r>
            <a:r>
              <a:rPr lang="it-CH" sz="3200">
                <a:solidFill>
                  <a:srgbClr val="FFFFFF"/>
                </a:solidFill>
              </a:rPr>
              <a:t>I messaggi pubblicitari devono essere consegnati senza errori e in modo sicuro</a:t>
            </a:r>
            <a:r>
              <a:rPr lang="de-CH" sz="3200">
                <a:solidFill>
                  <a:srgbClr val="FFFFFF"/>
                </a:solidFill>
              </a:rPr>
              <a:t>.»</a:t>
            </a:r>
            <a:endParaRPr lang="de-DE" sz="3200" dirty="0">
              <a:solidFill>
                <a:srgbClr val="D1CCBD"/>
              </a:solidFill>
              <a:ea typeface="+mn-ea"/>
              <a:cs typeface="+mn-cs"/>
            </a:endParaRP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2576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fik 25" descr="Ein Bild, das draußen, Natur, Wolke enthält.&#10;&#10;Automatisch generierte Beschreibung">
            <a:extLst>
              <a:ext uri="{FF2B5EF4-FFF2-40B4-BE49-F238E27FC236}">
                <a16:creationId xmlns:a16="http://schemas.microsoft.com/office/drawing/2014/main" id="{E7FD1EE7-38E3-4203-A817-FDCF8BF2D67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3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31358"/>
            <a:ext cx="9144000" cy="3124567"/>
          </a:xfrm>
          <a:prstGeom prst="rect">
            <a:avLst/>
          </a:prstGeom>
        </p:spPr>
      </p:pic>
      <p:sp>
        <p:nvSpPr>
          <p:cNvPr id="21" name="Rechteck 20">
            <a:extLst>
              <a:ext uri="{FF2B5EF4-FFF2-40B4-BE49-F238E27FC236}">
                <a16:creationId xmlns:a16="http://schemas.microsoft.com/office/drawing/2014/main" id="{669F4F45-B29A-4125-9325-A2AABEAA9154}"/>
              </a:ext>
            </a:extLst>
          </p:cNvPr>
          <p:cNvSpPr/>
          <p:nvPr/>
        </p:nvSpPr>
        <p:spPr>
          <a:xfrm>
            <a:off x="0" y="4590690"/>
            <a:ext cx="9144000" cy="555526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FEF30244-0EE9-45B1-B1C2-0AC76BB27E14}"/>
              </a:ext>
            </a:extLst>
          </p:cNvPr>
          <p:cNvSpPr/>
          <p:nvPr/>
        </p:nvSpPr>
        <p:spPr>
          <a:xfrm>
            <a:off x="-5464" y="4480851"/>
            <a:ext cx="9144000" cy="109839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54A76DF5-3440-4C14-8A47-FD983924BF77}"/>
              </a:ext>
            </a:extLst>
          </p:cNvPr>
          <p:cNvSpPr/>
          <p:nvPr/>
        </p:nvSpPr>
        <p:spPr>
          <a:xfrm>
            <a:off x="0" y="3928020"/>
            <a:ext cx="9144000" cy="555526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62A27AA3-DE1B-4154-AE0E-6FB15AE3A763}"/>
              </a:ext>
            </a:extLst>
          </p:cNvPr>
          <p:cNvSpPr/>
          <p:nvPr/>
        </p:nvSpPr>
        <p:spPr>
          <a:xfrm>
            <a:off x="0" y="3928020"/>
            <a:ext cx="9144000" cy="555526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E8222B8-2554-4A2F-979E-6B0FCF1A5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La comprensione di base </a:t>
            </a:r>
            <a:endParaRPr lang="de-CH" dirty="0"/>
          </a:p>
        </p:txBody>
      </p:sp>
      <p:pic>
        <p:nvPicPr>
          <p:cNvPr id="40" name="Grafik 39" descr="Ein Bild, das Text, Pflanze, Blatt enthält.&#10;&#10;Automatisch generierte Beschreibung">
            <a:extLst>
              <a:ext uri="{FF2B5EF4-FFF2-40B4-BE49-F238E27FC236}">
                <a16:creationId xmlns:a16="http://schemas.microsoft.com/office/drawing/2014/main" id="{65B85473-AF86-464B-AFDA-BFD8AF82327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9954" t="57179"/>
          <a:stretch/>
        </p:blipFill>
        <p:spPr>
          <a:xfrm>
            <a:off x="5235344" y="3265350"/>
            <a:ext cx="3903192" cy="555526"/>
          </a:xfrm>
          <a:prstGeom prst="rect">
            <a:avLst/>
          </a:prstGeom>
        </p:spPr>
      </p:pic>
      <p:sp>
        <p:nvSpPr>
          <p:cNvPr id="41" name="Rechteck 40">
            <a:extLst>
              <a:ext uri="{FF2B5EF4-FFF2-40B4-BE49-F238E27FC236}">
                <a16:creationId xmlns:a16="http://schemas.microsoft.com/office/drawing/2014/main" id="{3E16BDA4-78BE-4A0D-8B96-AA92B365957A}"/>
              </a:ext>
            </a:extLst>
          </p:cNvPr>
          <p:cNvSpPr/>
          <p:nvPr/>
        </p:nvSpPr>
        <p:spPr>
          <a:xfrm>
            <a:off x="5241292" y="3827670"/>
            <a:ext cx="3901499" cy="96664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2" name="Grafik 11" descr="Ein Bild, das Tänzer, Sport enthält.&#10;&#10;Automatisch generierte Beschreibung">
            <a:extLst>
              <a:ext uri="{FF2B5EF4-FFF2-40B4-BE49-F238E27FC236}">
                <a16:creationId xmlns:a16="http://schemas.microsoft.com/office/drawing/2014/main" id="{DE6D5D03-72E6-40E7-BAED-E0AA3E0E8CD0}"/>
              </a:ext>
            </a:extLst>
          </p:cNvPr>
          <p:cNvPicPr>
            <a:picLocks/>
          </p:cNvPicPr>
          <p:nvPr/>
        </p:nvPicPr>
        <p:blipFill rotWithShape="1">
          <a:blip r:embed="rId5"/>
          <a:srcRect l="30766" r="47943" b="50882"/>
          <a:stretch/>
        </p:blipFill>
        <p:spPr>
          <a:xfrm flipH="1">
            <a:off x="2961636" y="2593641"/>
            <a:ext cx="1467629" cy="2053932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951A00DD-8154-4DDC-92E2-4E0F0A2F60C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52209" y="1829221"/>
            <a:ext cx="1512168" cy="2505759"/>
          </a:xfrm>
          <a:prstGeom prst="rect">
            <a:avLst/>
          </a:prstGeom>
          <a:effectLst/>
        </p:spPr>
      </p:pic>
      <p:sp>
        <p:nvSpPr>
          <p:cNvPr id="24" name="Textfeld 23">
            <a:extLst>
              <a:ext uri="{FF2B5EF4-FFF2-40B4-BE49-F238E27FC236}">
                <a16:creationId xmlns:a16="http://schemas.microsoft.com/office/drawing/2014/main" id="{455D3996-0584-4609-A4E5-282EB3C127F5}"/>
              </a:ext>
            </a:extLst>
          </p:cNvPr>
          <p:cNvSpPr txBox="1"/>
          <p:nvPr/>
        </p:nvSpPr>
        <p:spPr>
          <a:xfrm>
            <a:off x="323529" y="1059582"/>
            <a:ext cx="6728679" cy="121038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CH" sz="1400" b="1" i="0" u="none" strike="noStrike" kern="1200" cap="none" spc="0" normalizeH="0" baseline="0" noProof="0">
                <a:ln>
                  <a:noFill/>
                </a:ln>
                <a:solidFill>
                  <a:srgbClr val="C314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La pubblicità si basa essenzialmente sull'apprendimento e sul ricordo. </a:t>
            </a:r>
            <a:r>
              <a:rPr kumimoji="0" lang="de-CH" sz="1400" b="1" i="0" u="none" strike="noStrike" kern="1200" cap="none" spc="0" normalizeH="0" baseline="0" noProof="0">
                <a:ln>
                  <a:noFill/>
                </a:ln>
                <a:solidFill>
                  <a:srgbClr val="C314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endParaRPr kumimoji="0" lang="de-CH" sz="1400" b="1" i="0" u="none" strike="noStrike" kern="1200" cap="none" spc="0" normalizeH="0" baseline="0" noProof="0" dirty="0">
              <a:ln>
                <a:noFill/>
              </a:ln>
              <a:solidFill>
                <a:srgbClr val="C3141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1" i="0" u="none" strike="noStrike" kern="1200" cap="none" spc="0" normalizeH="0" baseline="0" noProof="0" dirty="0">
              <a:ln>
                <a:noFill/>
              </a:ln>
              <a:solidFill>
                <a:srgbClr val="C3141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CH" sz="1200">
                <a:solidFill>
                  <a:srgbClr val="6D001D"/>
                </a:solidFill>
                <a:latin typeface="Arial"/>
              </a:rPr>
              <a:t>Durante la trasmissione e l'apprendimento del messaggio possono verificarsi perdite di impatto indesiderate.</a:t>
            </a:r>
            <a:r>
              <a:rPr lang="de-CH" sz="1200">
                <a:solidFill>
                  <a:srgbClr val="6D001D"/>
                </a:solidFill>
                <a:latin typeface="Arial"/>
              </a:rPr>
              <a:t> 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6D001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600" b="0" i="0" u="none" strike="noStrike" kern="1200" cap="none" spc="0" normalizeH="0" baseline="0" noProof="0" dirty="0">
              <a:ln>
                <a:noFill/>
              </a:ln>
              <a:solidFill>
                <a:srgbClr val="6D001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CH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L'impatto pubblicitario si verifica quando il messaggio viene compreso rapidamente e con sicurezza. Deve essere chiaro l'oggetto del messaggio (proposta di valore) e chi lo invia (mittente). Ci sono degli ostacoli da considerare per evitare interferenze indesiderate durante la trasmissione.</a:t>
            </a:r>
            <a:endParaRPr kumimoji="0" lang="de-CH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6AA605B4-2146-44DB-8DC8-4F3D87F6C3BC}"/>
              </a:ext>
            </a:extLst>
          </p:cNvPr>
          <p:cNvSpPr txBox="1"/>
          <p:nvPr/>
        </p:nvSpPr>
        <p:spPr>
          <a:xfrm>
            <a:off x="2035785" y="3490419"/>
            <a:ext cx="658756" cy="30546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800" b="1" i="0" u="none" strike="noStrike" kern="1200" cap="none" spc="0" normalizeH="0" baseline="0" noProof="0">
                <a:ln>
                  <a:noFill/>
                </a:ln>
                <a:solidFill>
                  <a:srgbClr val="6D001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Preparare</a:t>
            </a:r>
            <a:endParaRPr kumimoji="0" lang="de-CH" sz="800" b="1" i="0" u="none" strike="noStrike" kern="1200" cap="none" spc="0" normalizeH="0" baseline="0" noProof="0" dirty="0">
              <a:ln>
                <a:noFill/>
              </a:ln>
              <a:solidFill>
                <a:srgbClr val="6D001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apprendere</a:t>
            </a:r>
            <a:endParaRPr kumimoji="0" lang="de-CH" sz="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93C8CC2D-765B-4AE9-B020-45F730C8FC55}"/>
              </a:ext>
            </a:extLst>
          </p:cNvPr>
          <p:cNvSpPr txBox="1"/>
          <p:nvPr/>
        </p:nvSpPr>
        <p:spPr>
          <a:xfrm>
            <a:off x="1494803" y="2482307"/>
            <a:ext cx="721844" cy="30546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800" b="1" i="0" u="none" strike="noStrike" kern="1200" cap="none" spc="0" normalizeH="0" baseline="0" noProof="0">
                <a:ln>
                  <a:noFill/>
                </a:ln>
                <a:solidFill>
                  <a:srgbClr val="6D001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Attivare </a:t>
            </a:r>
            <a:endParaRPr kumimoji="0" lang="de-CH" sz="800" b="1" i="0" u="none" strike="noStrike" kern="1200" cap="none" spc="0" normalizeH="0" baseline="0" noProof="0" dirty="0">
              <a:ln>
                <a:noFill/>
              </a:ln>
              <a:solidFill>
                <a:srgbClr val="6D001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ricordare</a:t>
            </a:r>
            <a:endParaRPr kumimoji="0" lang="de-CH" sz="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E33F7771-F7C0-4EC0-89DF-91F1BEF8B1B0}"/>
              </a:ext>
            </a:extLst>
          </p:cNvPr>
          <p:cNvSpPr txBox="1"/>
          <p:nvPr/>
        </p:nvSpPr>
        <p:spPr>
          <a:xfrm>
            <a:off x="3830833" y="2510879"/>
            <a:ext cx="914066" cy="26202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sz="800" b="1">
                <a:solidFill>
                  <a:srgbClr val="6D001D"/>
                </a:solidFill>
                <a:latin typeface="Arial"/>
              </a:rPr>
              <a:t>Preparare</a:t>
            </a:r>
            <a:r>
              <a:rPr kumimoji="0" lang="de-CH" sz="800" b="1" i="0" u="none" strike="noStrike" kern="1200" cap="none" spc="0" normalizeH="0" baseline="0" noProof="0">
                <a:ln>
                  <a:noFill/>
                </a:ln>
                <a:solidFill>
                  <a:srgbClr val="6D001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endParaRPr kumimoji="0" lang="de-CH" sz="800" b="1" i="0" u="none" strike="noStrike" kern="1200" cap="none" spc="0" normalizeH="0" baseline="0" noProof="0" dirty="0">
              <a:ln>
                <a:noFill/>
              </a:ln>
              <a:solidFill>
                <a:srgbClr val="6D001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apprendere</a:t>
            </a:r>
            <a:endParaRPr kumimoji="0" lang="de-CH" sz="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D95D44F6-BB3F-4C1E-8423-75863DB2E4A6}"/>
              </a:ext>
            </a:extLst>
          </p:cNvPr>
          <p:cNvSpPr txBox="1"/>
          <p:nvPr/>
        </p:nvSpPr>
        <p:spPr>
          <a:xfrm>
            <a:off x="224545" y="3388097"/>
            <a:ext cx="646212" cy="33578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800" b="1" i="0" u="none" strike="noStrike" kern="1200" cap="none" spc="0" normalizeH="0" baseline="0" noProof="0">
                <a:ln>
                  <a:noFill/>
                </a:ln>
                <a:solidFill>
                  <a:srgbClr val="6D001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Preparare</a:t>
            </a:r>
            <a:endParaRPr kumimoji="0" lang="de-CH" sz="800" b="1" i="0" u="none" strike="noStrike" kern="1200" cap="none" spc="0" normalizeH="0" baseline="0" noProof="0" dirty="0">
              <a:ln>
                <a:noFill/>
              </a:ln>
              <a:solidFill>
                <a:srgbClr val="6D001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apprendere </a:t>
            </a:r>
            <a:endParaRPr kumimoji="0" lang="de-CH" sz="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90C9B948-358A-421F-8F89-5A9711C34039}"/>
              </a:ext>
            </a:extLst>
          </p:cNvPr>
          <p:cNvSpPr txBox="1"/>
          <p:nvPr/>
        </p:nvSpPr>
        <p:spPr>
          <a:xfrm>
            <a:off x="6357736" y="2361915"/>
            <a:ext cx="793533" cy="26159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sz="800" b="1">
                <a:solidFill>
                  <a:srgbClr val="6D001D"/>
                </a:solidFill>
                <a:latin typeface="Arial"/>
              </a:rPr>
              <a:t>Riattivare</a:t>
            </a:r>
            <a:r>
              <a:rPr kumimoji="0" lang="de-CH" sz="800" b="1" i="0" u="none" strike="noStrike" kern="1200" cap="none" spc="0" normalizeH="0" baseline="0" noProof="0">
                <a:ln>
                  <a:noFill/>
                </a:ln>
                <a:solidFill>
                  <a:srgbClr val="6D001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endParaRPr kumimoji="0" lang="de-CH" sz="800" b="1" i="0" u="none" strike="noStrike" kern="1200" cap="none" spc="0" normalizeH="0" baseline="0" noProof="0" dirty="0">
              <a:ln>
                <a:noFill/>
              </a:ln>
              <a:solidFill>
                <a:srgbClr val="6D001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confermare</a:t>
            </a:r>
            <a:endParaRPr kumimoji="0" lang="de-CH" sz="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32" name="Gerader Verbinder 31">
            <a:extLst>
              <a:ext uri="{FF2B5EF4-FFF2-40B4-BE49-F238E27FC236}">
                <a16:creationId xmlns:a16="http://schemas.microsoft.com/office/drawing/2014/main" id="{810B016C-5615-4DAD-A8C1-A277A013D8B8}"/>
              </a:ext>
            </a:extLst>
          </p:cNvPr>
          <p:cNvCxnSpPr/>
          <p:nvPr/>
        </p:nvCxnSpPr>
        <p:spPr>
          <a:xfrm>
            <a:off x="1438052" y="2496949"/>
            <a:ext cx="0" cy="277763"/>
          </a:xfrm>
          <a:prstGeom prst="line">
            <a:avLst/>
          </a:prstGeom>
          <a:ln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3" name="Gerader Verbinder 32">
            <a:extLst>
              <a:ext uri="{FF2B5EF4-FFF2-40B4-BE49-F238E27FC236}">
                <a16:creationId xmlns:a16="http://schemas.microsoft.com/office/drawing/2014/main" id="{8E598292-3FA4-4406-9D5A-324BE71A363F}"/>
              </a:ext>
            </a:extLst>
          </p:cNvPr>
          <p:cNvCxnSpPr/>
          <p:nvPr/>
        </p:nvCxnSpPr>
        <p:spPr>
          <a:xfrm>
            <a:off x="179512" y="3363838"/>
            <a:ext cx="0" cy="277763"/>
          </a:xfrm>
          <a:prstGeom prst="line">
            <a:avLst/>
          </a:prstGeom>
          <a:ln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4" name="Gerader Verbinder 33">
            <a:extLst>
              <a:ext uri="{FF2B5EF4-FFF2-40B4-BE49-F238E27FC236}">
                <a16:creationId xmlns:a16="http://schemas.microsoft.com/office/drawing/2014/main" id="{04A93303-F01A-4DF2-B84D-19DA9E4D9785}"/>
              </a:ext>
            </a:extLst>
          </p:cNvPr>
          <p:cNvCxnSpPr/>
          <p:nvPr/>
        </p:nvCxnSpPr>
        <p:spPr>
          <a:xfrm>
            <a:off x="1988394" y="3468260"/>
            <a:ext cx="0" cy="277763"/>
          </a:xfrm>
          <a:prstGeom prst="line">
            <a:avLst/>
          </a:prstGeom>
          <a:ln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5" name="Gerader Verbinder 34">
            <a:extLst>
              <a:ext uri="{FF2B5EF4-FFF2-40B4-BE49-F238E27FC236}">
                <a16:creationId xmlns:a16="http://schemas.microsoft.com/office/drawing/2014/main" id="{6ABCC398-3096-4638-9962-F2A5AC1091E0}"/>
              </a:ext>
            </a:extLst>
          </p:cNvPr>
          <p:cNvCxnSpPr/>
          <p:nvPr/>
        </p:nvCxnSpPr>
        <p:spPr>
          <a:xfrm>
            <a:off x="3787573" y="2499742"/>
            <a:ext cx="0" cy="277763"/>
          </a:xfrm>
          <a:prstGeom prst="line">
            <a:avLst/>
          </a:prstGeom>
          <a:ln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6" name="Gerader Verbinder 35">
            <a:extLst>
              <a:ext uri="{FF2B5EF4-FFF2-40B4-BE49-F238E27FC236}">
                <a16:creationId xmlns:a16="http://schemas.microsoft.com/office/drawing/2014/main" id="{65723B1C-4715-4AE0-A1CE-023487C15DA8}"/>
              </a:ext>
            </a:extLst>
          </p:cNvPr>
          <p:cNvCxnSpPr/>
          <p:nvPr/>
        </p:nvCxnSpPr>
        <p:spPr>
          <a:xfrm>
            <a:off x="6309903" y="2341034"/>
            <a:ext cx="0" cy="277763"/>
          </a:xfrm>
          <a:prstGeom prst="line">
            <a:avLst/>
          </a:prstGeom>
          <a:ln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10" name="Grafik 9">
            <a:extLst>
              <a:ext uri="{FF2B5EF4-FFF2-40B4-BE49-F238E27FC236}">
                <a16:creationId xmlns:a16="http://schemas.microsoft.com/office/drawing/2014/main" id="{EA96252B-EA81-4226-8BD6-5FF1C3B8A69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2679" t="-1352"/>
          <a:stretch/>
        </p:blipFill>
        <p:spPr>
          <a:xfrm>
            <a:off x="0" y="4644229"/>
            <a:ext cx="2954568" cy="210085"/>
          </a:xfrm>
          <a:prstGeom prst="rect">
            <a:avLst/>
          </a:prstGeom>
        </p:spPr>
      </p:pic>
      <p:pic>
        <p:nvPicPr>
          <p:cNvPr id="39" name="Grafik 38">
            <a:extLst>
              <a:ext uri="{FF2B5EF4-FFF2-40B4-BE49-F238E27FC236}">
                <a16:creationId xmlns:a16="http://schemas.microsoft.com/office/drawing/2014/main" id="{67B33ED8-848B-4EF2-A5B9-3CA2ACC5AED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2679" t="-1352"/>
          <a:stretch/>
        </p:blipFill>
        <p:spPr>
          <a:xfrm>
            <a:off x="-5465" y="4906190"/>
            <a:ext cx="2896861" cy="210085"/>
          </a:xfrm>
          <a:prstGeom prst="rect">
            <a:avLst/>
          </a:prstGeom>
        </p:spPr>
      </p:pic>
      <p:pic>
        <p:nvPicPr>
          <p:cNvPr id="15" name="Grafik 14" descr="Ein Bild, das Spielzeug, Puppe, Vektorgrafiken enthält.&#10;&#10;Automatisch generierte Beschreibung">
            <a:extLst>
              <a:ext uri="{FF2B5EF4-FFF2-40B4-BE49-F238E27FC236}">
                <a16:creationId xmlns:a16="http://schemas.microsoft.com/office/drawing/2014/main" id="{B9071C6F-411E-4DAB-9AC9-4B19B61E96E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3438" y="2632967"/>
            <a:ext cx="1552310" cy="193009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3" name="Grafik 42">
            <a:extLst>
              <a:ext uri="{FF2B5EF4-FFF2-40B4-BE49-F238E27FC236}">
                <a16:creationId xmlns:a16="http://schemas.microsoft.com/office/drawing/2014/main" id="{31D77608-D785-466A-8821-A643842F3B32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6563" t="78205" r="75890"/>
          <a:stretch/>
        </p:blipFill>
        <p:spPr>
          <a:xfrm>
            <a:off x="4474045" y="2314847"/>
            <a:ext cx="1678200" cy="2111179"/>
          </a:xfrm>
          <a:prstGeom prst="rect">
            <a:avLst/>
          </a:prstGeom>
        </p:spPr>
      </p:pic>
      <p:pic>
        <p:nvPicPr>
          <p:cNvPr id="42" name="Grafik 41">
            <a:extLst>
              <a:ext uri="{FF2B5EF4-FFF2-40B4-BE49-F238E27FC236}">
                <a16:creationId xmlns:a16="http://schemas.microsoft.com/office/drawing/2014/main" id="{998EADC3-C059-4CED-A1F5-E293E46DE5C0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6717" t="78205" r="83700"/>
          <a:stretch/>
        </p:blipFill>
        <p:spPr>
          <a:xfrm>
            <a:off x="4997746" y="2741608"/>
            <a:ext cx="720078" cy="1658803"/>
          </a:xfrm>
          <a:prstGeom prst="rect">
            <a:avLst/>
          </a:prstGeom>
        </p:spPr>
      </p:pic>
      <p:pic>
        <p:nvPicPr>
          <p:cNvPr id="44" name="Grafik 43">
            <a:extLst>
              <a:ext uri="{FF2B5EF4-FFF2-40B4-BE49-F238E27FC236}">
                <a16:creationId xmlns:a16="http://schemas.microsoft.com/office/drawing/2014/main" id="{925A9FD9-35AB-4070-B96C-D6BC25DD8AE6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b="78953"/>
          <a:stretch/>
        </p:blipFill>
        <p:spPr>
          <a:xfrm>
            <a:off x="3116955" y="4597570"/>
            <a:ext cx="670618" cy="499140"/>
          </a:xfrm>
          <a:prstGeom prst="rect">
            <a:avLst/>
          </a:prstGeom>
        </p:spPr>
      </p:pic>
      <p:pic>
        <p:nvPicPr>
          <p:cNvPr id="4" name="Grafik 3" descr="Ein Bild, das Person, Gruppe enthält.&#10;&#10;Automatisch generierte Beschreibung">
            <a:extLst>
              <a:ext uri="{FF2B5EF4-FFF2-40B4-BE49-F238E27FC236}">
                <a16:creationId xmlns:a16="http://schemas.microsoft.com/office/drawing/2014/main" id="{81875610-FEFF-4E92-A252-8726865C9C47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78016" r="-72" b="50000"/>
          <a:stretch/>
        </p:blipFill>
        <p:spPr>
          <a:xfrm>
            <a:off x="5513135" y="2349503"/>
            <a:ext cx="1122464" cy="21165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Grafik 5" descr="Ein Bild, das Platz enthält.&#10;&#10;Automatisch generierte Beschreibung">
            <a:extLst>
              <a:ext uri="{FF2B5EF4-FFF2-40B4-BE49-F238E27FC236}">
                <a16:creationId xmlns:a16="http://schemas.microsoft.com/office/drawing/2014/main" id="{989005CB-F310-4CCA-85DF-0E626AE27BBD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20103" t="14389" r="19623" b="14737"/>
          <a:stretch/>
        </p:blipFill>
        <p:spPr>
          <a:xfrm>
            <a:off x="7208157" y="1884475"/>
            <a:ext cx="1213765" cy="1773443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B44C7A4E-D0A9-480E-B52A-113C84C54BA5}"/>
              </a:ext>
            </a:extLst>
          </p:cNvPr>
          <p:cNvSpPr txBox="1"/>
          <p:nvPr/>
        </p:nvSpPr>
        <p:spPr>
          <a:xfrm>
            <a:off x="7189468" y="2933511"/>
            <a:ext cx="1213764" cy="79208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endParaRPr lang="de-CH">
              <a:solidFill>
                <a:schemeClr val="bg1"/>
              </a:solidFill>
            </a:endParaRPr>
          </a:p>
          <a:p>
            <a:pPr algn="ctr"/>
            <a:r>
              <a:rPr lang="de-CH" sz="1200">
                <a:solidFill>
                  <a:schemeClr val="bg1"/>
                </a:solidFill>
              </a:rPr>
              <a:t>Mittente</a:t>
            </a:r>
            <a:endParaRPr lang="de-CH" sz="1200" dirty="0" err="1">
              <a:solidFill>
                <a:schemeClr val="bg1"/>
              </a:solidFill>
            </a:endParaRPr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2A1CDCEF-74E2-4587-BF61-455C1123664A}"/>
              </a:ext>
            </a:extLst>
          </p:cNvPr>
          <p:cNvSpPr txBox="1"/>
          <p:nvPr/>
        </p:nvSpPr>
        <p:spPr>
          <a:xfrm>
            <a:off x="7257699" y="2019881"/>
            <a:ext cx="1183443" cy="105204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CH">
                <a:solidFill>
                  <a:schemeClr val="bg1"/>
                </a:solidFill>
              </a:rPr>
              <a:t>Ricompensa in prospettiva</a:t>
            </a:r>
            <a:endParaRPr lang="de-CH" sz="1400" dirty="0" err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1226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Ein Bild, das draußen, Natur, Wolke enthält.&#10;&#10;Automatisch generierte Beschreibung">
            <a:extLst>
              <a:ext uri="{FF2B5EF4-FFF2-40B4-BE49-F238E27FC236}">
                <a16:creationId xmlns:a16="http://schemas.microsoft.com/office/drawing/2014/main" id="{8A7838A0-4546-4D72-974C-9A14F08729E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3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31358"/>
            <a:ext cx="9144000" cy="3124567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4845BC5A-E50B-4179-BC20-E6DA791697B2}"/>
              </a:ext>
            </a:extLst>
          </p:cNvPr>
          <p:cNvSpPr/>
          <p:nvPr/>
        </p:nvSpPr>
        <p:spPr>
          <a:xfrm>
            <a:off x="0" y="3928020"/>
            <a:ext cx="9144000" cy="555526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9B3D93DD-3309-4E1A-B812-4620CB5EB17D}"/>
              </a:ext>
            </a:extLst>
          </p:cNvPr>
          <p:cNvSpPr/>
          <p:nvPr/>
        </p:nvSpPr>
        <p:spPr>
          <a:xfrm>
            <a:off x="-5464" y="4480851"/>
            <a:ext cx="9144000" cy="109839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0EAADE09-C920-4991-94C4-B50EAD1AF616}"/>
              </a:ext>
            </a:extLst>
          </p:cNvPr>
          <p:cNvSpPr/>
          <p:nvPr/>
        </p:nvSpPr>
        <p:spPr>
          <a:xfrm>
            <a:off x="0" y="4590690"/>
            <a:ext cx="9144000" cy="555526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B18B937B-C537-477B-86ED-BE151A19FB2E}"/>
              </a:ext>
            </a:extLst>
          </p:cNvPr>
          <p:cNvSpPr/>
          <p:nvPr/>
        </p:nvSpPr>
        <p:spPr>
          <a:xfrm rot="10800000">
            <a:off x="-2" y="1031358"/>
            <a:ext cx="9144001" cy="4112142"/>
          </a:xfrm>
          <a:prstGeom prst="rect">
            <a:avLst/>
          </a:prstGeom>
          <a:gradFill flip="none" rotWithShape="1">
            <a:gsLst>
              <a:gs pos="18000">
                <a:schemeClr val="bg1">
                  <a:alpha val="0"/>
                </a:schemeClr>
              </a:gs>
              <a:gs pos="56000">
                <a:schemeClr val="accent1">
                  <a:lumMod val="45000"/>
                  <a:lumOff val="55000"/>
                  <a:alpha val="39000"/>
                </a:schemeClr>
              </a:gs>
              <a:gs pos="79000">
                <a:schemeClr val="bg2">
                  <a:alpha val="88000"/>
                </a:schemeClr>
              </a:gs>
              <a:gs pos="100000">
                <a:schemeClr val="bg2">
                  <a:alpha val="9900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773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Indice «Esperto»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13"/>
          </p:nvPr>
        </p:nvSpPr>
        <p:spPr>
          <a:xfrm>
            <a:off x="336550" y="1276350"/>
            <a:ext cx="6589187" cy="3321130"/>
          </a:xfrm>
        </p:spPr>
        <p:txBody>
          <a:bodyPr/>
          <a:lstStyle/>
          <a:p>
            <a:r>
              <a:rPr lang="de-DE"/>
              <a:t>Sitauzione di partenza</a:t>
            </a:r>
          </a:p>
          <a:p>
            <a:r>
              <a:rPr lang="it-CH" b="1"/>
              <a:t>6 potenziali fattori di disturbo </a:t>
            </a:r>
            <a:r>
              <a:rPr lang="de-DE" b="1"/>
              <a:t> </a:t>
            </a:r>
          </a:p>
          <a:p>
            <a:r>
              <a:rPr lang="de-DE"/>
              <a:t>Sintesi</a:t>
            </a:r>
          </a:p>
          <a:p>
            <a:pPr marL="255118" indent="-255118">
              <a:buFont typeface="+mj-lt"/>
              <a:buAutoNum type="arabicPeriod"/>
            </a:pPr>
            <a:endParaRPr lang="de-DE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66465A62-1FC5-46D1-B66F-AA69077E106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46256" y="1834549"/>
            <a:ext cx="1512168" cy="2505759"/>
          </a:xfrm>
          <a:prstGeom prst="rect">
            <a:avLst/>
          </a:prstGeom>
          <a:effectLst/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B43607E2-F565-427F-A485-C919A53B2CB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81025" b="70549"/>
          <a:stretch/>
        </p:blipFill>
        <p:spPr>
          <a:xfrm>
            <a:off x="4562574" y="1235235"/>
            <a:ext cx="2114851" cy="3324712"/>
          </a:xfrm>
          <a:prstGeom prst="rect">
            <a:avLst/>
          </a:prstGeom>
        </p:spPr>
      </p:pic>
      <p:pic>
        <p:nvPicPr>
          <p:cNvPr id="4" name="Grafik 3" descr="Ein Bild, das Person, darstellend, Gruppe, Tänzer enthält.&#10;&#10;Automatisch generierte Beschreibung">
            <a:extLst>
              <a:ext uri="{FF2B5EF4-FFF2-40B4-BE49-F238E27FC236}">
                <a16:creationId xmlns:a16="http://schemas.microsoft.com/office/drawing/2014/main" id="{97647D40-4091-4834-B49D-224C9C05B9B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2334" r="58300" b="50000"/>
          <a:stretch/>
        </p:blipFill>
        <p:spPr>
          <a:xfrm>
            <a:off x="6000897" y="2016225"/>
            <a:ext cx="1008112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805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rafik 60" descr="Ein Bild, das draußen, Natur, Wolke enthält.&#10;&#10;Automatisch generierte Beschreibung">
            <a:extLst>
              <a:ext uri="{FF2B5EF4-FFF2-40B4-BE49-F238E27FC236}">
                <a16:creationId xmlns:a16="http://schemas.microsoft.com/office/drawing/2014/main" id="{D34AA1D4-3040-457F-822D-322FD125917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3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31358"/>
            <a:ext cx="9144000" cy="4112142"/>
          </a:xfrm>
          <a:prstGeom prst="rect">
            <a:avLst/>
          </a:prstGeom>
        </p:spPr>
      </p:pic>
      <p:sp>
        <p:nvSpPr>
          <p:cNvPr id="62" name="Rechteck 61">
            <a:extLst>
              <a:ext uri="{FF2B5EF4-FFF2-40B4-BE49-F238E27FC236}">
                <a16:creationId xmlns:a16="http://schemas.microsoft.com/office/drawing/2014/main" id="{0BACC2E2-1D9A-418E-AFF7-773A266D050A}"/>
              </a:ext>
            </a:extLst>
          </p:cNvPr>
          <p:cNvSpPr/>
          <p:nvPr/>
        </p:nvSpPr>
        <p:spPr>
          <a:xfrm>
            <a:off x="0" y="3928020"/>
            <a:ext cx="9144000" cy="555526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3" name="Rechteck 62">
            <a:extLst>
              <a:ext uri="{FF2B5EF4-FFF2-40B4-BE49-F238E27FC236}">
                <a16:creationId xmlns:a16="http://schemas.microsoft.com/office/drawing/2014/main" id="{E6950438-5524-40E9-8260-53E12AF48693}"/>
              </a:ext>
            </a:extLst>
          </p:cNvPr>
          <p:cNvSpPr/>
          <p:nvPr/>
        </p:nvSpPr>
        <p:spPr>
          <a:xfrm>
            <a:off x="-5464" y="4480851"/>
            <a:ext cx="9144000" cy="109839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8" name="Rechteck 67">
            <a:extLst>
              <a:ext uri="{FF2B5EF4-FFF2-40B4-BE49-F238E27FC236}">
                <a16:creationId xmlns:a16="http://schemas.microsoft.com/office/drawing/2014/main" id="{852F5826-30AF-4470-8EBD-E034C1369B01}"/>
              </a:ext>
            </a:extLst>
          </p:cNvPr>
          <p:cNvSpPr/>
          <p:nvPr/>
        </p:nvSpPr>
        <p:spPr>
          <a:xfrm>
            <a:off x="0" y="4590690"/>
            <a:ext cx="9144000" cy="555526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1" name="Textfeld 70">
            <a:extLst>
              <a:ext uri="{FF2B5EF4-FFF2-40B4-BE49-F238E27FC236}">
                <a16:creationId xmlns:a16="http://schemas.microsoft.com/office/drawing/2014/main" id="{49916B0D-0C82-45A1-9F76-865056242F09}"/>
              </a:ext>
            </a:extLst>
          </p:cNvPr>
          <p:cNvSpPr txBox="1"/>
          <p:nvPr/>
        </p:nvSpPr>
        <p:spPr>
          <a:xfrm>
            <a:off x="1282463" y="1419622"/>
            <a:ext cx="4576712" cy="5083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de-CH"/>
              <a:t>Rischio di confusione</a:t>
            </a:r>
            <a:endParaRPr lang="de-CH" dirty="0"/>
          </a:p>
        </p:txBody>
      </p:sp>
      <p:sp>
        <p:nvSpPr>
          <p:cNvPr id="75" name="Textfeld 74">
            <a:extLst>
              <a:ext uri="{FF2B5EF4-FFF2-40B4-BE49-F238E27FC236}">
                <a16:creationId xmlns:a16="http://schemas.microsoft.com/office/drawing/2014/main" id="{2CD77EB1-55A0-455E-876D-EDC03D2E8513}"/>
              </a:ext>
            </a:extLst>
          </p:cNvPr>
          <p:cNvSpPr txBox="1"/>
          <p:nvPr/>
        </p:nvSpPr>
        <p:spPr>
          <a:xfrm>
            <a:off x="1281528" y="2290004"/>
            <a:ext cx="4576712" cy="5083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de-CH"/>
              <a:t>False associazioni</a:t>
            </a:r>
            <a:endParaRPr lang="de-CH" dirty="0"/>
          </a:p>
        </p:txBody>
      </p:sp>
      <p:sp>
        <p:nvSpPr>
          <p:cNvPr id="73" name="Textfeld 72">
            <a:extLst>
              <a:ext uri="{FF2B5EF4-FFF2-40B4-BE49-F238E27FC236}">
                <a16:creationId xmlns:a16="http://schemas.microsoft.com/office/drawing/2014/main" id="{4C19CE9D-1632-49A0-8941-470689238244}"/>
              </a:ext>
            </a:extLst>
          </p:cNvPr>
          <p:cNvSpPr txBox="1"/>
          <p:nvPr/>
        </p:nvSpPr>
        <p:spPr>
          <a:xfrm>
            <a:off x="1279849" y="1860984"/>
            <a:ext cx="4576712" cy="5083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de-CH"/>
              <a:t>Esclusione del gruppo target</a:t>
            </a:r>
            <a:endParaRPr lang="de-CH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7FE700E2-BDD2-4628-8249-3E1639FEF9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4754" y="1426554"/>
            <a:ext cx="1957686" cy="3244011"/>
          </a:xfrm>
          <a:prstGeom prst="rect">
            <a:avLst/>
          </a:prstGeom>
          <a:effectLst/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4000" y="-1"/>
            <a:ext cx="9009438" cy="1031359"/>
          </a:xfrm>
        </p:spPr>
        <p:txBody>
          <a:bodyPr anchor="ctr">
            <a:normAutofit/>
          </a:bodyPr>
          <a:lstStyle/>
          <a:p>
            <a:r>
              <a:rPr lang="it-CH" b="1"/>
              <a:t>6 </a:t>
            </a:r>
            <a:r>
              <a:rPr lang="it-CH"/>
              <a:t>potenziali fattori di disturbo</a:t>
            </a:r>
            <a:r>
              <a:rPr lang="de-DE"/>
              <a:t> </a:t>
            </a:r>
            <a:endParaRPr lang="de-DE" dirty="0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301545A9-32C5-4F35-B70C-D56CE408DCB5}"/>
              </a:ext>
            </a:extLst>
          </p:cNvPr>
          <p:cNvSpPr/>
          <p:nvPr/>
        </p:nvSpPr>
        <p:spPr>
          <a:xfrm>
            <a:off x="6786563" y="1514525"/>
            <a:ext cx="1552575" cy="2238375"/>
          </a:xfrm>
          <a:prstGeom prst="rect">
            <a:avLst/>
          </a:prstGeom>
          <a:solidFill>
            <a:schemeClr val="bg2"/>
          </a:solidFill>
          <a:ln w="38100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16" name="Gerader Verbinder 15">
            <a:extLst>
              <a:ext uri="{FF2B5EF4-FFF2-40B4-BE49-F238E27FC236}">
                <a16:creationId xmlns:a16="http://schemas.microsoft.com/office/drawing/2014/main" id="{0CAEF02D-777F-4043-BEF6-5752C05C5A80}"/>
              </a:ext>
            </a:extLst>
          </p:cNvPr>
          <p:cNvCxnSpPr/>
          <p:nvPr/>
        </p:nvCxnSpPr>
        <p:spPr>
          <a:xfrm>
            <a:off x="7020272" y="1923678"/>
            <a:ext cx="216024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Gerader Verbinder 16">
            <a:extLst>
              <a:ext uri="{FF2B5EF4-FFF2-40B4-BE49-F238E27FC236}">
                <a16:creationId xmlns:a16="http://schemas.microsoft.com/office/drawing/2014/main" id="{5935C311-3C03-43A1-A310-52974A31847A}"/>
              </a:ext>
            </a:extLst>
          </p:cNvPr>
          <p:cNvCxnSpPr>
            <a:cxnSpLocks/>
          </p:cNvCxnSpPr>
          <p:nvPr/>
        </p:nvCxnSpPr>
        <p:spPr>
          <a:xfrm>
            <a:off x="7247034" y="1923678"/>
            <a:ext cx="133278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Gerader Verbinder 18">
            <a:extLst>
              <a:ext uri="{FF2B5EF4-FFF2-40B4-BE49-F238E27FC236}">
                <a16:creationId xmlns:a16="http://schemas.microsoft.com/office/drawing/2014/main" id="{B758B202-CD40-44B6-9BC3-367870480427}"/>
              </a:ext>
            </a:extLst>
          </p:cNvPr>
          <p:cNvCxnSpPr>
            <a:cxnSpLocks/>
          </p:cNvCxnSpPr>
          <p:nvPr/>
        </p:nvCxnSpPr>
        <p:spPr>
          <a:xfrm>
            <a:off x="7396419" y="1923678"/>
            <a:ext cx="66639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Gerader Verbinder 20">
            <a:extLst>
              <a:ext uri="{FF2B5EF4-FFF2-40B4-BE49-F238E27FC236}">
                <a16:creationId xmlns:a16="http://schemas.microsoft.com/office/drawing/2014/main" id="{805F1DC5-CF76-410E-BB7D-D07BBB7AD5FB}"/>
              </a:ext>
            </a:extLst>
          </p:cNvPr>
          <p:cNvCxnSpPr/>
          <p:nvPr/>
        </p:nvCxnSpPr>
        <p:spPr>
          <a:xfrm>
            <a:off x="7524328" y="1923678"/>
            <a:ext cx="216024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Gerader Verbinder 21">
            <a:extLst>
              <a:ext uri="{FF2B5EF4-FFF2-40B4-BE49-F238E27FC236}">
                <a16:creationId xmlns:a16="http://schemas.microsoft.com/office/drawing/2014/main" id="{CD7C1C2B-D60E-4B76-9781-AA9E73FA752E}"/>
              </a:ext>
            </a:extLst>
          </p:cNvPr>
          <p:cNvCxnSpPr>
            <a:cxnSpLocks/>
          </p:cNvCxnSpPr>
          <p:nvPr/>
        </p:nvCxnSpPr>
        <p:spPr>
          <a:xfrm>
            <a:off x="7020272" y="1995686"/>
            <a:ext cx="133278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Gerader Verbinder 22">
            <a:extLst>
              <a:ext uri="{FF2B5EF4-FFF2-40B4-BE49-F238E27FC236}">
                <a16:creationId xmlns:a16="http://schemas.microsoft.com/office/drawing/2014/main" id="{C9A56FEE-767B-4D8A-A749-5C5B74B8EE29}"/>
              </a:ext>
            </a:extLst>
          </p:cNvPr>
          <p:cNvCxnSpPr>
            <a:cxnSpLocks/>
          </p:cNvCxnSpPr>
          <p:nvPr/>
        </p:nvCxnSpPr>
        <p:spPr>
          <a:xfrm>
            <a:off x="7169657" y="1995686"/>
            <a:ext cx="66639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Gerader Verbinder 23">
            <a:extLst>
              <a:ext uri="{FF2B5EF4-FFF2-40B4-BE49-F238E27FC236}">
                <a16:creationId xmlns:a16="http://schemas.microsoft.com/office/drawing/2014/main" id="{DEA3B932-1E8A-4071-97E7-A6D2299D742B}"/>
              </a:ext>
            </a:extLst>
          </p:cNvPr>
          <p:cNvCxnSpPr/>
          <p:nvPr/>
        </p:nvCxnSpPr>
        <p:spPr>
          <a:xfrm>
            <a:off x="7567624" y="1995686"/>
            <a:ext cx="216024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Gerader Verbinder 24">
            <a:extLst>
              <a:ext uri="{FF2B5EF4-FFF2-40B4-BE49-F238E27FC236}">
                <a16:creationId xmlns:a16="http://schemas.microsoft.com/office/drawing/2014/main" id="{E707338D-AEE5-4FC3-8947-AC3AF1601D35}"/>
              </a:ext>
            </a:extLst>
          </p:cNvPr>
          <p:cNvCxnSpPr/>
          <p:nvPr/>
        </p:nvCxnSpPr>
        <p:spPr>
          <a:xfrm>
            <a:off x="7321726" y="1995686"/>
            <a:ext cx="216024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Gerader Verbinder 25">
            <a:extLst>
              <a:ext uri="{FF2B5EF4-FFF2-40B4-BE49-F238E27FC236}">
                <a16:creationId xmlns:a16="http://schemas.microsoft.com/office/drawing/2014/main" id="{A072D67D-102E-4FED-A8E2-5EFECF684C71}"/>
              </a:ext>
            </a:extLst>
          </p:cNvPr>
          <p:cNvCxnSpPr/>
          <p:nvPr/>
        </p:nvCxnSpPr>
        <p:spPr>
          <a:xfrm>
            <a:off x="7236296" y="2065511"/>
            <a:ext cx="216024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Gerader Verbinder 26">
            <a:extLst>
              <a:ext uri="{FF2B5EF4-FFF2-40B4-BE49-F238E27FC236}">
                <a16:creationId xmlns:a16="http://schemas.microsoft.com/office/drawing/2014/main" id="{1DFE3B8F-CA1E-4B9E-B37D-EE8F2FB7B34D}"/>
              </a:ext>
            </a:extLst>
          </p:cNvPr>
          <p:cNvCxnSpPr>
            <a:cxnSpLocks/>
          </p:cNvCxnSpPr>
          <p:nvPr/>
        </p:nvCxnSpPr>
        <p:spPr>
          <a:xfrm>
            <a:off x="7020272" y="2065511"/>
            <a:ext cx="66639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Gerader Verbinder 27">
            <a:extLst>
              <a:ext uri="{FF2B5EF4-FFF2-40B4-BE49-F238E27FC236}">
                <a16:creationId xmlns:a16="http://schemas.microsoft.com/office/drawing/2014/main" id="{89E408FC-B37C-43A1-A5A7-D9DED9290CD5}"/>
              </a:ext>
            </a:extLst>
          </p:cNvPr>
          <p:cNvCxnSpPr>
            <a:cxnSpLocks/>
          </p:cNvCxnSpPr>
          <p:nvPr/>
        </p:nvCxnSpPr>
        <p:spPr>
          <a:xfrm>
            <a:off x="7103018" y="2065511"/>
            <a:ext cx="66639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Gerader Verbinder 28">
            <a:extLst>
              <a:ext uri="{FF2B5EF4-FFF2-40B4-BE49-F238E27FC236}">
                <a16:creationId xmlns:a16="http://schemas.microsoft.com/office/drawing/2014/main" id="{92B348BE-7ACC-45FE-9C74-E4368E24638A}"/>
              </a:ext>
            </a:extLst>
          </p:cNvPr>
          <p:cNvCxnSpPr/>
          <p:nvPr/>
        </p:nvCxnSpPr>
        <p:spPr>
          <a:xfrm>
            <a:off x="7020272" y="2213893"/>
            <a:ext cx="216024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Gerader Verbinder 29">
            <a:extLst>
              <a:ext uri="{FF2B5EF4-FFF2-40B4-BE49-F238E27FC236}">
                <a16:creationId xmlns:a16="http://schemas.microsoft.com/office/drawing/2014/main" id="{B4E28B84-ED2F-44DF-8EED-B821703AF051}"/>
              </a:ext>
            </a:extLst>
          </p:cNvPr>
          <p:cNvCxnSpPr>
            <a:cxnSpLocks/>
          </p:cNvCxnSpPr>
          <p:nvPr/>
        </p:nvCxnSpPr>
        <p:spPr>
          <a:xfrm>
            <a:off x="7247034" y="2213893"/>
            <a:ext cx="133278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Gerader Verbinder 30">
            <a:extLst>
              <a:ext uri="{FF2B5EF4-FFF2-40B4-BE49-F238E27FC236}">
                <a16:creationId xmlns:a16="http://schemas.microsoft.com/office/drawing/2014/main" id="{8E71DAB3-AE94-4BB4-8C9B-0E351D0EDBAE}"/>
              </a:ext>
            </a:extLst>
          </p:cNvPr>
          <p:cNvCxnSpPr>
            <a:cxnSpLocks/>
          </p:cNvCxnSpPr>
          <p:nvPr/>
        </p:nvCxnSpPr>
        <p:spPr>
          <a:xfrm>
            <a:off x="7396419" y="2213893"/>
            <a:ext cx="66639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Gerader Verbinder 31">
            <a:extLst>
              <a:ext uri="{FF2B5EF4-FFF2-40B4-BE49-F238E27FC236}">
                <a16:creationId xmlns:a16="http://schemas.microsoft.com/office/drawing/2014/main" id="{72D2D51E-0D32-482E-B72D-94D2DCC55A14}"/>
              </a:ext>
            </a:extLst>
          </p:cNvPr>
          <p:cNvCxnSpPr/>
          <p:nvPr/>
        </p:nvCxnSpPr>
        <p:spPr>
          <a:xfrm>
            <a:off x="7524328" y="2213893"/>
            <a:ext cx="216024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Gerader Verbinder 32">
            <a:extLst>
              <a:ext uri="{FF2B5EF4-FFF2-40B4-BE49-F238E27FC236}">
                <a16:creationId xmlns:a16="http://schemas.microsoft.com/office/drawing/2014/main" id="{B742982F-6BAF-4F54-9786-2064805304C4}"/>
              </a:ext>
            </a:extLst>
          </p:cNvPr>
          <p:cNvCxnSpPr>
            <a:cxnSpLocks/>
          </p:cNvCxnSpPr>
          <p:nvPr/>
        </p:nvCxnSpPr>
        <p:spPr>
          <a:xfrm>
            <a:off x="7020272" y="2285901"/>
            <a:ext cx="133278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Gerader Verbinder 33">
            <a:extLst>
              <a:ext uri="{FF2B5EF4-FFF2-40B4-BE49-F238E27FC236}">
                <a16:creationId xmlns:a16="http://schemas.microsoft.com/office/drawing/2014/main" id="{A8D1FB4D-E74E-4ED6-89F8-BAD8CB647D30}"/>
              </a:ext>
            </a:extLst>
          </p:cNvPr>
          <p:cNvCxnSpPr>
            <a:cxnSpLocks/>
          </p:cNvCxnSpPr>
          <p:nvPr/>
        </p:nvCxnSpPr>
        <p:spPr>
          <a:xfrm>
            <a:off x="7169657" y="2285901"/>
            <a:ext cx="66639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Gerader Verbinder 34">
            <a:extLst>
              <a:ext uri="{FF2B5EF4-FFF2-40B4-BE49-F238E27FC236}">
                <a16:creationId xmlns:a16="http://schemas.microsoft.com/office/drawing/2014/main" id="{49E5B1D9-4066-4D33-8BD1-0EA03C728F3B}"/>
              </a:ext>
            </a:extLst>
          </p:cNvPr>
          <p:cNvCxnSpPr/>
          <p:nvPr/>
        </p:nvCxnSpPr>
        <p:spPr>
          <a:xfrm>
            <a:off x="7567624" y="2285901"/>
            <a:ext cx="216024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Gerader Verbinder 35">
            <a:extLst>
              <a:ext uri="{FF2B5EF4-FFF2-40B4-BE49-F238E27FC236}">
                <a16:creationId xmlns:a16="http://schemas.microsoft.com/office/drawing/2014/main" id="{4F74088C-BD47-4E62-9AFF-45140730081A}"/>
              </a:ext>
            </a:extLst>
          </p:cNvPr>
          <p:cNvCxnSpPr/>
          <p:nvPr/>
        </p:nvCxnSpPr>
        <p:spPr>
          <a:xfrm>
            <a:off x="7321726" y="2285901"/>
            <a:ext cx="216024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Gerader Verbinder 36">
            <a:extLst>
              <a:ext uri="{FF2B5EF4-FFF2-40B4-BE49-F238E27FC236}">
                <a16:creationId xmlns:a16="http://schemas.microsoft.com/office/drawing/2014/main" id="{0A223722-E12B-4F8C-B5B0-128A7999F01E}"/>
              </a:ext>
            </a:extLst>
          </p:cNvPr>
          <p:cNvCxnSpPr/>
          <p:nvPr/>
        </p:nvCxnSpPr>
        <p:spPr>
          <a:xfrm>
            <a:off x="7236296" y="2355726"/>
            <a:ext cx="216024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Gerader Verbinder 37">
            <a:extLst>
              <a:ext uri="{FF2B5EF4-FFF2-40B4-BE49-F238E27FC236}">
                <a16:creationId xmlns:a16="http://schemas.microsoft.com/office/drawing/2014/main" id="{C54B7B3E-5BC6-4D16-AA78-0F6C5A140189}"/>
              </a:ext>
            </a:extLst>
          </p:cNvPr>
          <p:cNvCxnSpPr>
            <a:cxnSpLocks/>
          </p:cNvCxnSpPr>
          <p:nvPr/>
        </p:nvCxnSpPr>
        <p:spPr>
          <a:xfrm>
            <a:off x="7020272" y="2355726"/>
            <a:ext cx="66639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Gerader Verbinder 38">
            <a:extLst>
              <a:ext uri="{FF2B5EF4-FFF2-40B4-BE49-F238E27FC236}">
                <a16:creationId xmlns:a16="http://schemas.microsoft.com/office/drawing/2014/main" id="{D75A887B-41B4-4742-8A58-574DA6B4D737}"/>
              </a:ext>
            </a:extLst>
          </p:cNvPr>
          <p:cNvCxnSpPr>
            <a:cxnSpLocks/>
          </p:cNvCxnSpPr>
          <p:nvPr/>
        </p:nvCxnSpPr>
        <p:spPr>
          <a:xfrm>
            <a:off x="7103018" y="2355726"/>
            <a:ext cx="66639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Gerader Verbinder 39">
            <a:extLst>
              <a:ext uri="{FF2B5EF4-FFF2-40B4-BE49-F238E27FC236}">
                <a16:creationId xmlns:a16="http://schemas.microsoft.com/office/drawing/2014/main" id="{FB71C999-8E56-4725-9577-ECB989455896}"/>
              </a:ext>
            </a:extLst>
          </p:cNvPr>
          <p:cNvCxnSpPr/>
          <p:nvPr/>
        </p:nvCxnSpPr>
        <p:spPr>
          <a:xfrm>
            <a:off x="7020272" y="2571750"/>
            <a:ext cx="216024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Gerader Verbinder 40">
            <a:extLst>
              <a:ext uri="{FF2B5EF4-FFF2-40B4-BE49-F238E27FC236}">
                <a16:creationId xmlns:a16="http://schemas.microsoft.com/office/drawing/2014/main" id="{3EDB4D34-5941-4C6F-9904-862412D76456}"/>
              </a:ext>
            </a:extLst>
          </p:cNvPr>
          <p:cNvCxnSpPr>
            <a:cxnSpLocks/>
          </p:cNvCxnSpPr>
          <p:nvPr/>
        </p:nvCxnSpPr>
        <p:spPr>
          <a:xfrm>
            <a:off x="7247034" y="2571750"/>
            <a:ext cx="133278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Gerader Verbinder 41">
            <a:extLst>
              <a:ext uri="{FF2B5EF4-FFF2-40B4-BE49-F238E27FC236}">
                <a16:creationId xmlns:a16="http://schemas.microsoft.com/office/drawing/2014/main" id="{B2957ACE-CF9D-43B6-A508-1E226F1372A8}"/>
              </a:ext>
            </a:extLst>
          </p:cNvPr>
          <p:cNvCxnSpPr>
            <a:cxnSpLocks/>
          </p:cNvCxnSpPr>
          <p:nvPr/>
        </p:nvCxnSpPr>
        <p:spPr>
          <a:xfrm>
            <a:off x="7396419" y="2571750"/>
            <a:ext cx="66639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Gerader Verbinder 42">
            <a:extLst>
              <a:ext uri="{FF2B5EF4-FFF2-40B4-BE49-F238E27FC236}">
                <a16:creationId xmlns:a16="http://schemas.microsoft.com/office/drawing/2014/main" id="{16145B55-8A98-4CF8-BFF4-D76CC9EA0D21}"/>
              </a:ext>
            </a:extLst>
          </p:cNvPr>
          <p:cNvCxnSpPr/>
          <p:nvPr/>
        </p:nvCxnSpPr>
        <p:spPr>
          <a:xfrm>
            <a:off x="7524328" y="2571750"/>
            <a:ext cx="216024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Gerader Verbinder 43">
            <a:extLst>
              <a:ext uri="{FF2B5EF4-FFF2-40B4-BE49-F238E27FC236}">
                <a16:creationId xmlns:a16="http://schemas.microsoft.com/office/drawing/2014/main" id="{71DE98AF-1FE4-454C-8AC9-5CFE16C7C186}"/>
              </a:ext>
            </a:extLst>
          </p:cNvPr>
          <p:cNvCxnSpPr>
            <a:cxnSpLocks/>
          </p:cNvCxnSpPr>
          <p:nvPr/>
        </p:nvCxnSpPr>
        <p:spPr>
          <a:xfrm>
            <a:off x="7020272" y="2643758"/>
            <a:ext cx="133278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Gerader Verbinder 44">
            <a:extLst>
              <a:ext uri="{FF2B5EF4-FFF2-40B4-BE49-F238E27FC236}">
                <a16:creationId xmlns:a16="http://schemas.microsoft.com/office/drawing/2014/main" id="{709C219A-A319-4B13-9FD6-645C1A667666}"/>
              </a:ext>
            </a:extLst>
          </p:cNvPr>
          <p:cNvCxnSpPr>
            <a:cxnSpLocks/>
          </p:cNvCxnSpPr>
          <p:nvPr/>
        </p:nvCxnSpPr>
        <p:spPr>
          <a:xfrm>
            <a:off x="7169657" y="2643758"/>
            <a:ext cx="66639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Gerader Verbinder 45">
            <a:extLst>
              <a:ext uri="{FF2B5EF4-FFF2-40B4-BE49-F238E27FC236}">
                <a16:creationId xmlns:a16="http://schemas.microsoft.com/office/drawing/2014/main" id="{E4A317FC-4607-489A-879F-B1521C0FF1B7}"/>
              </a:ext>
            </a:extLst>
          </p:cNvPr>
          <p:cNvCxnSpPr/>
          <p:nvPr/>
        </p:nvCxnSpPr>
        <p:spPr>
          <a:xfrm>
            <a:off x="7567624" y="2643758"/>
            <a:ext cx="216024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Gerader Verbinder 46">
            <a:extLst>
              <a:ext uri="{FF2B5EF4-FFF2-40B4-BE49-F238E27FC236}">
                <a16:creationId xmlns:a16="http://schemas.microsoft.com/office/drawing/2014/main" id="{55F23D30-FBD2-4ADA-86EF-76CE048FC322}"/>
              </a:ext>
            </a:extLst>
          </p:cNvPr>
          <p:cNvCxnSpPr/>
          <p:nvPr/>
        </p:nvCxnSpPr>
        <p:spPr>
          <a:xfrm>
            <a:off x="7321726" y="2643758"/>
            <a:ext cx="216024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Gerader Verbinder 47">
            <a:extLst>
              <a:ext uri="{FF2B5EF4-FFF2-40B4-BE49-F238E27FC236}">
                <a16:creationId xmlns:a16="http://schemas.microsoft.com/office/drawing/2014/main" id="{CCB5F6AB-B145-415A-8C4E-4358BC32EB2C}"/>
              </a:ext>
            </a:extLst>
          </p:cNvPr>
          <p:cNvCxnSpPr/>
          <p:nvPr/>
        </p:nvCxnSpPr>
        <p:spPr>
          <a:xfrm>
            <a:off x="7236296" y="2713583"/>
            <a:ext cx="216024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Gerader Verbinder 48">
            <a:extLst>
              <a:ext uri="{FF2B5EF4-FFF2-40B4-BE49-F238E27FC236}">
                <a16:creationId xmlns:a16="http://schemas.microsoft.com/office/drawing/2014/main" id="{5E131243-1135-466B-A970-E4C8AFD3D35C}"/>
              </a:ext>
            </a:extLst>
          </p:cNvPr>
          <p:cNvCxnSpPr>
            <a:cxnSpLocks/>
          </p:cNvCxnSpPr>
          <p:nvPr/>
        </p:nvCxnSpPr>
        <p:spPr>
          <a:xfrm>
            <a:off x="7020272" y="2713583"/>
            <a:ext cx="66639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Gerader Verbinder 49">
            <a:extLst>
              <a:ext uri="{FF2B5EF4-FFF2-40B4-BE49-F238E27FC236}">
                <a16:creationId xmlns:a16="http://schemas.microsoft.com/office/drawing/2014/main" id="{5C51F208-DCB9-455C-A65D-8B6E6480FEED}"/>
              </a:ext>
            </a:extLst>
          </p:cNvPr>
          <p:cNvCxnSpPr>
            <a:cxnSpLocks/>
          </p:cNvCxnSpPr>
          <p:nvPr/>
        </p:nvCxnSpPr>
        <p:spPr>
          <a:xfrm>
            <a:off x="7103018" y="2713583"/>
            <a:ext cx="66639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Gerader Verbinder 50">
            <a:extLst>
              <a:ext uri="{FF2B5EF4-FFF2-40B4-BE49-F238E27FC236}">
                <a16:creationId xmlns:a16="http://schemas.microsoft.com/office/drawing/2014/main" id="{641E9EAB-9190-401F-8885-904F8F13E513}"/>
              </a:ext>
            </a:extLst>
          </p:cNvPr>
          <p:cNvCxnSpPr/>
          <p:nvPr/>
        </p:nvCxnSpPr>
        <p:spPr>
          <a:xfrm>
            <a:off x="7463058" y="2355726"/>
            <a:ext cx="216024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Gerader Verbinder 51">
            <a:extLst>
              <a:ext uri="{FF2B5EF4-FFF2-40B4-BE49-F238E27FC236}">
                <a16:creationId xmlns:a16="http://schemas.microsoft.com/office/drawing/2014/main" id="{D634ADD2-A0FB-45D5-A637-EBC5186EAD63}"/>
              </a:ext>
            </a:extLst>
          </p:cNvPr>
          <p:cNvCxnSpPr>
            <a:cxnSpLocks/>
          </p:cNvCxnSpPr>
          <p:nvPr/>
        </p:nvCxnSpPr>
        <p:spPr>
          <a:xfrm>
            <a:off x="7689820" y="2355726"/>
            <a:ext cx="133278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Gerader Verbinder 52">
            <a:extLst>
              <a:ext uri="{FF2B5EF4-FFF2-40B4-BE49-F238E27FC236}">
                <a16:creationId xmlns:a16="http://schemas.microsoft.com/office/drawing/2014/main" id="{CFE78E56-E1A2-4E41-9B89-9CB7F4BBC256}"/>
              </a:ext>
            </a:extLst>
          </p:cNvPr>
          <p:cNvCxnSpPr>
            <a:cxnSpLocks/>
          </p:cNvCxnSpPr>
          <p:nvPr/>
        </p:nvCxnSpPr>
        <p:spPr>
          <a:xfrm>
            <a:off x="7612443" y="2427734"/>
            <a:ext cx="66639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Textfeld 68">
            <a:extLst>
              <a:ext uri="{FF2B5EF4-FFF2-40B4-BE49-F238E27FC236}">
                <a16:creationId xmlns:a16="http://schemas.microsoft.com/office/drawing/2014/main" id="{97947E14-5C89-4D8B-8EEA-7963068FC9D6}"/>
              </a:ext>
            </a:extLst>
          </p:cNvPr>
          <p:cNvSpPr txBox="1"/>
          <p:nvPr/>
        </p:nvSpPr>
        <p:spPr>
          <a:xfrm>
            <a:off x="1279008" y="2746865"/>
            <a:ext cx="4576712" cy="5083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de-CH"/>
              <a:t>Nessun effetto della campagna</a:t>
            </a:r>
            <a:endParaRPr lang="de-CH" dirty="0"/>
          </a:p>
        </p:txBody>
      </p:sp>
      <p:sp>
        <p:nvSpPr>
          <p:cNvPr id="70" name="Textfeld 69">
            <a:extLst>
              <a:ext uri="{FF2B5EF4-FFF2-40B4-BE49-F238E27FC236}">
                <a16:creationId xmlns:a16="http://schemas.microsoft.com/office/drawing/2014/main" id="{E8C73C73-D455-47D9-8DEE-6DD29F4DC9D2}"/>
              </a:ext>
            </a:extLst>
          </p:cNvPr>
          <p:cNvSpPr txBox="1"/>
          <p:nvPr/>
        </p:nvSpPr>
        <p:spPr>
          <a:xfrm>
            <a:off x="1286724" y="3717248"/>
            <a:ext cx="4576712" cy="5083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de-CH"/>
              <a:t>Nessuna consistenza</a:t>
            </a:r>
            <a:endParaRPr lang="de-CH" dirty="0"/>
          </a:p>
        </p:txBody>
      </p:sp>
      <p:sp>
        <p:nvSpPr>
          <p:cNvPr id="72" name="Textfeld 71">
            <a:extLst>
              <a:ext uri="{FF2B5EF4-FFF2-40B4-BE49-F238E27FC236}">
                <a16:creationId xmlns:a16="http://schemas.microsoft.com/office/drawing/2014/main" id="{A63DEB17-8F59-4ED4-AA28-9293D8746022}"/>
              </a:ext>
            </a:extLst>
          </p:cNvPr>
          <p:cNvSpPr txBox="1"/>
          <p:nvPr/>
        </p:nvSpPr>
        <p:spPr>
          <a:xfrm>
            <a:off x="1282866" y="3204478"/>
            <a:ext cx="4576712" cy="5083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de-CH"/>
              <a:t>Solo focus visivo</a:t>
            </a:r>
            <a:endParaRPr lang="de-CH" dirty="0"/>
          </a:p>
        </p:txBody>
      </p:sp>
      <p:sp>
        <p:nvSpPr>
          <p:cNvPr id="74" name="Teilkreis 73">
            <a:extLst>
              <a:ext uri="{FF2B5EF4-FFF2-40B4-BE49-F238E27FC236}">
                <a16:creationId xmlns:a16="http://schemas.microsoft.com/office/drawing/2014/main" id="{9C100907-2851-464D-9491-2B23699D0BAC}"/>
              </a:ext>
            </a:extLst>
          </p:cNvPr>
          <p:cNvSpPr/>
          <p:nvPr/>
        </p:nvSpPr>
        <p:spPr>
          <a:xfrm>
            <a:off x="330163" y="1581593"/>
            <a:ext cx="396000" cy="396000"/>
          </a:xfrm>
          <a:prstGeom prst="pie">
            <a:avLst>
              <a:gd name="adj1" fmla="val 16168611"/>
              <a:gd name="adj2" fmla="val 19437404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sp>
        <p:nvSpPr>
          <p:cNvPr id="76" name="Ellipse 75">
            <a:extLst>
              <a:ext uri="{FF2B5EF4-FFF2-40B4-BE49-F238E27FC236}">
                <a16:creationId xmlns:a16="http://schemas.microsoft.com/office/drawing/2014/main" id="{EB35304F-38B6-4C33-B81B-67FB1AEEA2AE}"/>
              </a:ext>
            </a:extLst>
          </p:cNvPr>
          <p:cNvSpPr/>
          <p:nvPr/>
        </p:nvSpPr>
        <p:spPr>
          <a:xfrm>
            <a:off x="418904" y="1626740"/>
            <a:ext cx="252000" cy="2520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pic>
        <p:nvPicPr>
          <p:cNvPr id="77" name="Grafik 76" descr="Marke 1 mit einfarbiger Füllung">
            <a:extLst>
              <a:ext uri="{FF2B5EF4-FFF2-40B4-BE49-F238E27FC236}">
                <a16:creationId xmlns:a16="http://schemas.microsoft.com/office/drawing/2014/main" id="{70C40E9D-244E-4439-A249-63F38434C4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2008" y="1577878"/>
            <a:ext cx="398707" cy="398707"/>
          </a:xfrm>
          <a:prstGeom prst="rect">
            <a:avLst/>
          </a:prstGeom>
        </p:spPr>
      </p:pic>
      <p:sp>
        <p:nvSpPr>
          <p:cNvPr id="78" name="Teilkreis 77">
            <a:extLst>
              <a:ext uri="{FF2B5EF4-FFF2-40B4-BE49-F238E27FC236}">
                <a16:creationId xmlns:a16="http://schemas.microsoft.com/office/drawing/2014/main" id="{79A483B0-5FE8-4E5A-B17C-E3DB04C21117}"/>
              </a:ext>
            </a:extLst>
          </p:cNvPr>
          <p:cNvSpPr/>
          <p:nvPr/>
        </p:nvSpPr>
        <p:spPr>
          <a:xfrm>
            <a:off x="333361" y="3396385"/>
            <a:ext cx="396000" cy="396000"/>
          </a:xfrm>
          <a:prstGeom prst="pie">
            <a:avLst>
              <a:gd name="adj1" fmla="val 16176424"/>
              <a:gd name="adj2" fmla="val 11667314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sp>
        <p:nvSpPr>
          <p:cNvPr id="79" name="Ellipse 78">
            <a:extLst>
              <a:ext uri="{FF2B5EF4-FFF2-40B4-BE49-F238E27FC236}">
                <a16:creationId xmlns:a16="http://schemas.microsoft.com/office/drawing/2014/main" id="{83B564EF-C1FE-429C-8D50-D56E84700B16}"/>
              </a:ext>
            </a:extLst>
          </p:cNvPr>
          <p:cNvSpPr/>
          <p:nvPr/>
        </p:nvSpPr>
        <p:spPr>
          <a:xfrm>
            <a:off x="409453" y="3452802"/>
            <a:ext cx="252000" cy="2520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pic>
        <p:nvPicPr>
          <p:cNvPr id="80" name="Grafik 79" descr="Marke 5 mit einfarbiger Füllung">
            <a:extLst>
              <a:ext uri="{FF2B5EF4-FFF2-40B4-BE49-F238E27FC236}">
                <a16:creationId xmlns:a16="http://schemas.microsoft.com/office/drawing/2014/main" id="{9552D29A-B6FD-4745-A971-EFF4F57654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35373" y="3384786"/>
            <a:ext cx="398707" cy="398707"/>
          </a:xfrm>
          <a:prstGeom prst="rect">
            <a:avLst/>
          </a:prstGeom>
        </p:spPr>
      </p:pic>
      <p:sp>
        <p:nvSpPr>
          <p:cNvPr id="81" name="Teilkreis 80">
            <a:extLst>
              <a:ext uri="{FF2B5EF4-FFF2-40B4-BE49-F238E27FC236}">
                <a16:creationId xmlns:a16="http://schemas.microsoft.com/office/drawing/2014/main" id="{4DE85E7B-0C89-4B49-8C60-6DE9111BC444}"/>
              </a:ext>
            </a:extLst>
          </p:cNvPr>
          <p:cNvSpPr/>
          <p:nvPr/>
        </p:nvSpPr>
        <p:spPr>
          <a:xfrm>
            <a:off x="328996" y="2919063"/>
            <a:ext cx="396000" cy="396000"/>
          </a:xfrm>
          <a:prstGeom prst="pie">
            <a:avLst>
              <a:gd name="adj1" fmla="val 16402435"/>
              <a:gd name="adj2" fmla="val 7985026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sp>
        <p:nvSpPr>
          <p:cNvPr id="82" name="Ellipse 81">
            <a:extLst>
              <a:ext uri="{FF2B5EF4-FFF2-40B4-BE49-F238E27FC236}">
                <a16:creationId xmlns:a16="http://schemas.microsoft.com/office/drawing/2014/main" id="{38474402-F46D-484F-A65B-663245D07FC8}"/>
              </a:ext>
            </a:extLst>
          </p:cNvPr>
          <p:cNvSpPr/>
          <p:nvPr/>
        </p:nvSpPr>
        <p:spPr>
          <a:xfrm>
            <a:off x="395135" y="2986401"/>
            <a:ext cx="252000" cy="2520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pic>
        <p:nvPicPr>
          <p:cNvPr id="83" name="Grafik 82" descr="Marke 4 mit einfarbiger Füllung">
            <a:extLst>
              <a:ext uri="{FF2B5EF4-FFF2-40B4-BE49-F238E27FC236}">
                <a16:creationId xmlns:a16="http://schemas.microsoft.com/office/drawing/2014/main" id="{A4034482-BA0E-49BF-AA82-5E82A484542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22431" y="2913047"/>
            <a:ext cx="398707" cy="398707"/>
          </a:xfrm>
          <a:prstGeom prst="rect">
            <a:avLst/>
          </a:prstGeom>
        </p:spPr>
      </p:pic>
      <p:sp>
        <p:nvSpPr>
          <p:cNvPr id="84" name="Teilkreis 83">
            <a:extLst>
              <a:ext uri="{FF2B5EF4-FFF2-40B4-BE49-F238E27FC236}">
                <a16:creationId xmlns:a16="http://schemas.microsoft.com/office/drawing/2014/main" id="{5554F141-5189-4E50-9B51-0DAFDA317C29}"/>
              </a:ext>
            </a:extLst>
          </p:cNvPr>
          <p:cNvSpPr/>
          <p:nvPr/>
        </p:nvSpPr>
        <p:spPr>
          <a:xfrm>
            <a:off x="323528" y="2466756"/>
            <a:ext cx="396000" cy="396000"/>
          </a:xfrm>
          <a:prstGeom prst="pie">
            <a:avLst>
              <a:gd name="adj1" fmla="val 16167530"/>
              <a:gd name="adj2" fmla="val 3322985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sp>
        <p:nvSpPr>
          <p:cNvPr id="85" name="Ellipse 84">
            <a:extLst>
              <a:ext uri="{FF2B5EF4-FFF2-40B4-BE49-F238E27FC236}">
                <a16:creationId xmlns:a16="http://schemas.microsoft.com/office/drawing/2014/main" id="{3C7E0614-8B24-42E0-B3B5-E7B8BD54400E}"/>
              </a:ext>
            </a:extLst>
          </p:cNvPr>
          <p:cNvSpPr/>
          <p:nvPr/>
        </p:nvSpPr>
        <p:spPr>
          <a:xfrm>
            <a:off x="399910" y="2535082"/>
            <a:ext cx="252000" cy="2520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pic>
        <p:nvPicPr>
          <p:cNvPr id="86" name="Grafik 85" descr="Marke 3 mit einfarbiger Füllung">
            <a:extLst>
              <a:ext uri="{FF2B5EF4-FFF2-40B4-BE49-F238E27FC236}">
                <a16:creationId xmlns:a16="http://schemas.microsoft.com/office/drawing/2014/main" id="{A9896723-B58B-4EB6-920B-3BBA5425216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28808" y="2461728"/>
            <a:ext cx="398707" cy="398707"/>
          </a:xfrm>
          <a:prstGeom prst="rect">
            <a:avLst/>
          </a:prstGeom>
        </p:spPr>
      </p:pic>
      <p:sp>
        <p:nvSpPr>
          <p:cNvPr id="87" name="Teilkreis 86">
            <a:extLst>
              <a:ext uri="{FF2B5EF4-FFF2-40B4-BE49-F238E27FC236}">
                <a16:creationId xmlns:a16="http://schemas.microsoft.com/office/drawing/2014/main" id="{1341BFCC-72A7-40B3-AE80-F0FE30522380}"/>
              </a:ext>
            </a:extLst>
          </p:cNvPr>
          <p:cNvSpPr/>
          <p:nvPr/>
        </p:nvSpPr>
        <p:spPr>
          <a:xfrm>
            <a:off x="328866" y="2022163"/>
            <a:ext cx="396000" cy="396000"/>
          </a:xfrm>
          <a:prstGeom prst="pie">
            <a:avLst>
              <a:gd name="adj1" fmla="val 16199657"/>
              <a:gd name="adj2" fmla="val 21550419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sp>
        <p:nvSpPr>
          <p:cNvPr id="88" name="Ellipse 87">
            <a:extLst>
              <a:ext uri="{FF2B5EF4-FFF2-40B4-BE49-F238E27FC236}">
                <a16:creationId xmlns:a16="http://schemas.microsoft.com/office/drawing/2014/main" id="{2C732FFD-1052-44A9-BDE1-EEE7FFD733A0}"/>
              </a:ext>
            </a:extLst>
          </p:cNvPr>
          <p:cNvSpPr/>
          <p:nvPr/>
        </p:nvSpPr>
        <p:spPr>
          <a:xfrm>
            <a:off x="418904" y="2078907"/>
            <a:ext cx="252000" cy="2520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pic>
        <p:nvPicPr>
          <p:cNvPr id="89" name="Grafik 88" descr="Abzeichen mit einfarbiger Füllung">
            <a:extLst>
              <a:ext uri="{FF2B5EF4-FFF2-40B4-BE49-F238E27FC236}">
                <a16:creationId xmlns:a16="http://schemas.microsoft.com/office/drawing/2014/main" id="{BA525DCA-1D3A-4A44-A6D4-94357B30281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28809" y="2014735"/>
            <a:ext cx="398707" cy="398707"/>
          </a:xfrm>
          <a:prstGeom prst="rect">
            <a:avLst/>
          </a:prstGeom>
        </p:spPr>
      </p:pic>
      <p:sp>
        <p:nvSpPr>
          <p:cNvPr id="90" name="Teilkreis 89">
            <a:extLst>
              <a:ext uri="{FF2B5EF4-FFF2-40B4-BE49-F238E27FC236}">
                <a16:creationId xmlns:a16="http://schemas.microsoft.com/office/drawing/2014/main" id="{2E82B087-9F4C-4142-BFA2-99F9E5DCE31D}"/>
              </a:ext>
            </a:extLst>
          </p:cNvPr>
          <p:cNvSpPr/>
          <p:nvPr/>
        </p:nvSpPr>
        <p:spPr>
          <a:xfrm>
            <a:off x="332861" y="3868124"/>
            <a:ext cx="396000" cy="396000"/>
          </a:xfrm>
          <a:prstGeom prst="pie">
            <a:avLst>
              <a:gd name="adj1" fmla="val 16205733"/>
              <a:gd name="adj2" fmla="val 16200000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sp>
        <p:nvSpPr>
          <p:cNvPr id="91" name="Ellipse 90">
            <a:extLst>
              <a:ext uri="{FF2B5EF4-FFF2-40B4-BE49-F238E27FC236}">
                <a16:creationId xmlns:a16="http://schemas.microsoft.com/office/drawing/2014/main" id="{AC543BF6-9673-4342-9940-5C83A2AC10F5}"/>
              </a:ext>
            </a:extLst>
          </p:cNvPr>
          <p:cNvSpPr/>
          <p:nvPr/>
        </p:nvSpPr>
        <p:spPr>
          <a:xfrm>
            <a:off x="403516" y="3935538"/>
            <a:ext cx="252000" cy="2520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pic>
        <p:nvPicPr>
          <p:cNvPr id="92" name="Grafik 91" descr="Marke 6 mit einfarbiger Füllung">
            <a:extLst>
              <a:ext uri="{FF2B5EF4-FFF2-40B4-BE49-F238E27FC236}">
                <a16:creationId xmlns:a16="http://schemas.microsoft.com/office/drawing/2014/main" id="{340EC50E-573F-4091-847F-409091820D6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30252" y="3865417"/>
            <a:ext cx="398707" cy="398707"/>
          </a:xfrm>
          <a:prstGeom prst="rect">
            <a:avLst/>
          </a:prstGeom>
        </p:spPr>
      </p:pic>
      <p:pic>
        <p:nvPicPr>
          <p:cNvPr id="4" name="Grafik 3" descr="Gehirn im Kopf mit einfarbiger Füllung">
            <a:extLst>
              <a:ext uri="{FF2B5EF4-FFF2-40B4-BE49-F238E27FC236}">
                <a16:creationId xmlns:a16="http://schemas.microsoft.com/office/drawing/2014/main" id="{44FA875A-C4CD-40B4-86DB-037495DA2DF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887450" y="1634634"/>
            <a:ext cx="265464" cy="265464"/>
          </a:xfrm>
          <a:prstGeom prst="rect">
            <a:avLst/>
          </a:prstGeom>
        </p:spPr>
      </p:pic>
      <p:pic>
        <p:nvPicPr>
          <p:cNvPr id="7" name="Grafik 6" descr="Gruppe mit einfarbiger Füllung">
            <a:extLst>
              <a:ext uri="{FF2B5EF4-FFF2-40B4-BE49-F238E27FC236}">
                <a16:creationId xmlns:a16="http://schemas.microsoft.com/office/drawing/2014/main" id="{7084AB9C-700A-4E8A-BEF2-B57CDB64D7F9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966119" y="2110186"/>
            <a:ext cx="170562" cy="170562"/>
          </a:xfrm>
          <a:prstGeom prst="rect">
            <a:avLst/>
          </a:prstGeom>
        </p:spPr>
      </p:pic>
      <p:pic>
        <p:nvPicPr>
          <p:cNvPr id="18" name="Grafik 17" descr="Frau schulterzuckend mit einfarbiger Füllung">
            <a:extLst>
              <a:ext uri="{FF2B5EF4-FFF2-40B4-BE49-F238E27FC236}">
                <a16:creationId xmlns:a16="http://schemas.microsoft.com/office/drawing/2014/main" id="{81E2B0D3-5DDB-4967-B6AB-09136C9A8F6A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878344" y="2105419"/>
            <a:ext cx="197067" cy="197067"/>
          </a:xfrm>
          <a:prstGeom prst="rect">
            <a:avLst/>
          </a:prstGeom>
        </p:spPr>
      </p:pic>
      <p:pic>
        <p:nvPicPr>
          <p:cNvPr id="56" name="Grafik 55" descr="Blind mit einfarbiger Füllung">
            <a:extLst>
              <a:ext uri="{FF2B5EF4-FFF2-40B4-BE49-F238E27FC236}">
                <a16:creationId xmlns:a16="http://schemas.microsoft.com/office/drawing/2014/main" id="{DEDEBE21-33F0-4CDB-80A4-6F6AC05507FE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902544" y="2956818"/>
            <a:ext cx="262665" cy="262665"/>
          </a:xfrm>
          <a:prstGeom prst="rect">
            <a:avLst/>
          </a:prstGeom>
        </p:spPr>
      </p:pic>
      <p:pic>
        <p:nvPicPr>
          <p:cNvPr id="93" name="Grafik 92" descr="Kopf mit Zahnrädern mit einfarbiger Füllung">
            <a:extLst>
              <a:ext uri="{FF2B5EF4-FFF2-40B4-BE49-F238E27FC236}">
                <a16:creationId xmlns:a16="http://schemas.microsoft.com/office/drawing/2014/main" id="{3D368559-D46E-4FBE-A8BE-9980BE5388A8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97043" y="2502379"/>
            <a:ext cx="262665" cy="262665"/>
          </a:xfrm>
          <a:prstGeom prst="rect">
            <a:avLst/>
          </a:prstGeom>
        </p:spPr>
      </p:pic>
      <p:pic>
        <p:nvPicPr>
          <p:cNvPr id="99" name="Grafik 98" descr="Workflow mit einfarbiger Füllung">
            <a:extLst>
              <a:ext uri="{FF2B5EF4-FFF2-40B4-BE49-F238E27FC236}">
                <a16:creationId xmlns:a16="http://schemas.microsoft.com/office/drawing/2014/main" id="{1A93C92C-1590-47D1-BD2D-88FAD56DA561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908347" y="3923339"/>
            <a:ext cx="262665" cy="262665"/>
          </a:xfrm>
          <a:prstGeom prst="rect">
            <a:avLst/>
          </a:prstGeom>
        </p:spPr>
      </p:pic>
      <p:pic>
        <p:nvPicPr>
          <p:cNvPr id="105" name="Grafik 104" descr="Augen mit einfarbiger Füllung">
            <a:extLst>
              <a:ext uri="{FF2B5EF4-FFF2-40B4-BE49-F238E27FC236}">
                <a16:creationId xmlns:a16="http://schemas.microsoft.com/office/drawing/2014/main" id="{76229594-AA70-4CE5-B205-8C2A4176D6CD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905521" y="3413250"/>
            <a:ext cx="262666" cy="262666"/>
          </a:xfrm>
          <a:prstGeom prst="rect">
            <a:avLst/>
          </a:prstGeom>
        </p:spPr>
      </p:pic>
      <p:pic>
        <p:nvPicPr>
          <p:cNvPr id="107" name="Grafik 106">
            <a:extLst>
              <a:ext uri="{FF2B5EF4-FFF2-40B4-BE49-F238E27FC236}">
                <a16:creationId xmlns:a16="http://schemas.microsoft.com/office/drawing/2014/main" id="{EF0F781C-F969-43EC-A5A9-395F9272C8DC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5292350" y="1891613"/>
            <a:ext cx="1563624" cy="285819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97251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1800" b="1">
                <a:solidFill>
                  <a:schemeClr val="accent6"/>
                </a:solidFill>
              </a:rPr>
              <a:t>Fattore di disturbo 1</a:t>
            </a:r>
            <a:br>
              <a:rPr lang="de-DE"/>
            </a:br>
            <a:r>
              <a:rPr lang="de-DE"/>
              <a:t>Rischio di confusione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64958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fik 28" descr="Ein Bild, das draußen, Natur, Wolke enthält.&#10;&#10;Automatisch generierte Beschreibung">
            <a:extLst>
              <a:ext uri="{FF2B5EF4-FFF2-40B4-BE49-F238E27FC236}">
                <a16:creationId xmlns:a16="http://schemas.microsoft.com/office/drawing/2014/main" id="{E9E199E3-0E76-48F9-ABD1-52FFB0DCFE6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3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31358"/>
            <a:ext cx="9144000" cy="3124567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98E5CC70-6EE7-473D-A134-C51EF6EABBD3}"/>
              </a:ext>
            </a:extLst>
          </p:cNvPr>
          <p:cNvSpPr/>
          <p:nvPr/>
        </p:nvSpPr>
        <p:spPr>
          <a:xfrm>
            <a:off x="0" y="3928020"/>
            <a:ext cx="9144000" cy="555526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C9CA5666-0A99-48D4-93EF-224F0A8C9295}"/>
              </a:ext>
            </a:extLst>
          </p:cNvPr>
          <p:cNvSpPr/>
          <p:nvPr/>
        </p:nvSpPr>
        <p:spPr>
          <a:xfrm>
            <a:off x="-5464" y="4480851"/>
            <a:ext cx="9144000" cy="109839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D6AEE9F1-9F31-4347-A2AB-A76334B23CFA}"/>
              </a:ext>
            </a:extLst>
          </p:cNvPr>
          <p:cNvSpPr/>
          <p:nvPr/>
        </p:nvSpPr>
        <p:spPr>
          <a:xfrm>
            <a:off x="0" y="4590690"/>
            <a:ext cx="9144000" cy="555526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FDAB695-C7B5-49FF-844E-870E66400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CH" sz="2400" b="0" i="0" u="none" strike="noStrike" kern="1200" cap="none" spc="0" normalizeH="0" baseline="0" noProof="0">
                <a:ln>
                  <a:noFill/>
                </a:ln>
                <a:solidFill>
                  <a:srgbClr val="C3141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Rischio di confusione </a:t>
            </a:r>
            <a:br>
              <a:rPr kumimoji="0" lang="de-CH" sz="2400" b="0" i="0" u="none" strike="noStrike" kern="1200" cap="none" spc="0" normalizeH="0" baseline="0" noProof="0">
                <a:ln>
                  <a:noFill/>
                </a:ln>
                <a:solidFill>
                  <a:srgbClr val="C3141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it-CH" sz="1400" b="0" i="0" u="none" strike="noStrike" kern="1200" cap="none" spc="0" normalizeH="0" baseline="0" noProof="0">
                <a:ln>
                  <a:noFill/>
                </a:ln>
                <a:solidFill>
                  <a:srgbClr val="C3141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Il nostro cervello assegna immediatamente la pubblicità con codici appresi all'azienda nota per questo.</a:t>
            </a:r>
            <a:r>
              <a:rPr kumimoji="0" lang="de-DE" sz="1400" b="0" i="0" u="none" strike="noStrike" kern="1200" cap="none" spc="0" normalizeH="0" baseline="0" noProof="0">
                <a:ln>
                  <a:noFill/>
                </a:ln>
                <a:solidFill>
                  <a:srgbClr val="C3141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</a:t>
            </a:r>
            <a:endParaRPr lang="de-CH" dirty="0"/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9448108C-9FF7-4580-B593-9CEE66B2EE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7819" y="1879843"/>
            <a:ext cx="1512168" cy="2505759"/>
          </a:xfrm>
          <a:prstGeom prst="rect">
            <a:avLst/>
          </a:prstGeom>
          <a:effectLst/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43237B1B-B2E6-499D-8C09-A8E684995E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0027" y="1879894"/>
            <a:ext cx="1512168" cy="2505759"/>
          </a:xfrm>
          <a:prstGeom prst="rect">
            <a:avLst/>
          </a:prstGeom>
          <a:effectLst/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0C1F9FA0-9DC5-4299-BC41-994E86B353C9}"/>
              </a:ext>
            </a:extLst>
          </p:cNvPr>
          <p:cNvSpPr txBox="1"/>
          <p:nvPr/>
        </p:nvSpPr>
        <p:spPr>
          <a:xfrm>
            <a:off x="5166065" y="1059705"/>
            <a:ext cx="1620179" cy="50405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it-CH" sz="950"/>
              <a:t>Rischio di confusione con un marchio affermato nel settore delle telecomunicazioni</a:t>
            </a:r>
            <a:endParaRPr lang="de-CH" sz="950" dirty="0"/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8A014BD6-16C6-4A1C-A96C-D5C59EBEB2B2}"/>
              </a:ext>
            </a:extLst>
          </p:cNvPr>
          <p:cNvSpPr txBox="1"/>
          <p:nvPr/>
        </p:nvSpPr>
        <p:spPr>
          <a:xfrm>
            <a:off x="6935554" y="1062575"/>
            <a:ext cx="1841113" cy="50405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it-CH" sz="950"/>
              <a:t>Rischio di confusione con un marchio affermato nel campo della moda o dell'ottica</a:t>
            </a:r>
            <a:endParaRPr lang="it-CH" sz="950" dirty="0"/>
          </a:p>
        </p:txBody>
      </p:sp>
      <p:sp>
        <p:nvSpPr>
          <p:cNvPr id="20" name="L-Form 19">
            <a:extLst>
              <a:ext uri="{FF2B5EF4-FFF2-40B4-BE49-F238E27FC236}">
                <a16:creationId xmlns:a16="http://schemas.microsoft.com/office/drawing/2014/main" id="{B00D4053-C9E8-459F-A45E-72B1EFDCA96E}"/>
              </a:ext>
            </a:extLst>
          </p:cNvPr>
          <p:cNvSpPr/>
          <p:nvPr/>
        </p:nvSpPr>
        <p:spPr>
          <a:xfrm rot="18909701">
            <a:off x="5886155" y="1650198"/>
            <a:ext cx="180000" cy="180000"/>
          </a:xfrm>
          <a:prstGeom prst="corner">
            <a:avLst>
              <a:gd name="adj1" fmla="val 17272"/>
              <a:gd name="adj2" fmla="val 17999"/>
            </a:avLst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pic>
        <p:nvPicPr>
          <p:cNvPr id="30" name="Grafik 29" descr="Ein Bild, das Text, Pflanze, Blatt enthält.&#10;&#10;Automatisch generierte Beschreibung">
            <a:extLst>
              <a:ext uri="{FF2B5EF4-FFF2-40B4-BE49-F238E27FC236}">
                <a16:creationId xmlns:a16="http://schemas.microsoft.com/office/drawing/2014/main" id="{18E95525-7D09-4AD3-9DE7-789E1DD36FA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7179"/>
          <a:stretch/>
        </p:blipFill>
        <p:spPr>
          <a:xfrm>
            <a:off x="-9438" y="3476981"/>
            <a:ext cx="4318286" cy="698441"/>
          </a:xfrm>
          <a:prstGeom prst="rect">
            <a:avLst/>
          </a:prstGeom>
        </p:spPr>
      </p:pic>
      <p:sp>
        <p:nvSpPr>
          <p:cNvPr id="21" name="L-Form 20">
            <a:extLst>
              <a:ext uri="{FF2B5EF4-FFF2-40B4-BE49-F238E27FC236}">
                <a16:creationId xmlns:a16="http://schemas.microsoft.com/office/drawing/2014/main" id="{D7CA94EF-0150-4A1B-B779-16EB92B10CCF}"/>
              </a:ext>
            </a:extLst>
          </p:cNvPr>
          <p:cNvSpPr/>
          <p:nvPr/>
        </p:nvSpPr>
        <p:spPr>
          <a:xfrm rot="18909701">
            <a:off x="7758364" y="1664156"/>
            <a:ext cx="180000" cy="180000"/>
          </a:xfrm>
          <a:prstGeom prst="corner">
            <a:avLst>
              <a:gd name="adj1" fmla="val 17272"/>
              <a:gd name="adj2" fmla="val 17999"/>
            </a:avLst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pic>
        <p:nvPicPr>
          <p:cNvPr id="7" name="Grafik 6" descr="Ein Bild, das Text, Person enthält.&#10;&#10;Automatisch generierte Beschreibung">
            <a:extLst>
              <a:ext uri="{FF2B5EF4-FFF2-40B4-BE49-F238E27FC236}">
                <a16:creationId xmlns:a16="http://schemas.microsoft.com/office/drawing/2014/main" id="{31E37F5C-AA11-441B-9654-9ECF200F8B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45930" y="1927836"/>
            <a:ext cx="1223136" cy="1786325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6AC948C0-173A-4FBD-9136-B9A598CA40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76880" y="1933856"/>
            <a:ext cx="1212560" cy="1770878"/>
          </a:xfrm>
          <a:prstGeom prst="rect">
            <a:avLst/>
          </a:prstGeom>
        </p:spPr>
      </p:pic>
      <p:pic>
        <p:nvPicPr>
          <p:cNvPr id="25" name="Grafik 24" descr="Ein Bild, das Luft, ausführend, Fahrrad, mehrere enthält.&#10;&#10;Automatisch generierte Beschreibung">
            <a:extLst>
              <a:ext uri="{FF2B5EF4-FFF2-40B4-BE49-F238E27FC236}">
                <a16:creationId xmlns:a16="http://schemas.microsoft.com/office/drawing/2014/main" id="{8466DE01-6363-472A-A0C5-37ECB66D719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56429" r="76775"/>
          <a:stretch/>
        </p:blipFill>
        <p:spPr>
          <a:xfrm>
            <a:off x="1876651" y="2364278"/>
            <a:ext cx="2695349" cy="24775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7" name="Grafik 26">
            <a:extLst>
              <a:ext uri="{FF2B5EF4-FFF2-40B4-BE49-F238E27FC236}">
                <a16:creationId xmlns:a16="http://schemas.microsoft.com/office/drawing/2014/main" id="{828EEC04-0ADC-4352-95E5-18A4E43AB524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82760" b="71859"/>
          <a:stretch/>
        </p:blipFill>
        <p:spPr>
          <a:xfrm>
            <a:off x="-16722" y="1131590"/>
            <a:ext cx="2025802" cy="3349261"/>
          </a:xfrm>
          <a:prstGeom prst="rect">
            <a:avLst/>
          </a:prstGeom>
        </p:spPr>
      </p:pic>
      <p:pic>
        <p:nvPicPr>
          <p:cNvPr id="31" name="Picture 4" descr="Blumen - Kostenlose Ökologie und umwelt Icons">
            <a:extLst>
              <a:ext uri="{FF2B5EF4-FFF2-40B4-BE49-F238E27FC236}">
                <a16:creationId xmlns:a16="http://schemas.microsoft.com/office/drawing/2014/main" id="{DFCC0763-63F2-4244-AE49-37D3D0BD87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106" y="3466209"/>
            <a:ext cx="350168" cy="350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꽃 - 무료 자연개 아이콘">
            <a:extLst>
              <a:ext uri="{FF2B5EF4-FFF2-40B4-BE49-F238E27FC236}">
                <a16:creationId xmlns:a16="http://schemas.microsoft.com/office/drawing/2014/main" id="{89612988-BD62-4554-A43C-0A8E5C2E14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6422" y="3551544"/>
            <a:ext cx="278160" cy="278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159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Präsentation_Corporporate">
  <a:themeElements>
    <a:clrScheme name="APG PowerPoint">
      <a:dk1>
        <a:srgbClr val="000000"/>
      </a:dk1>
      <a:lt1>
        <a:sysClr val="window" lastClr="FFFFFF"/>
      </a:lt1>
      <a:dk2>
        <a:srgbClr val="323232"/>
      </a:dk2>
      <a:lt2>
        <a:srgbClr val="F0EEE9"/>
      </a:lt2>
      <a:accent1>
        <a:srgbClr val="D1CCBD"/>
      </a:accent1>
      <a:accent2>
        <a:srgbClr val="B2AA91"/>
      </a:accent2>
      <a:accent3>
        <a:srgbClr val="FFB446"/>
      </a:accent3>
      <a:accent4>
        <a:srgbClr val="F46F0B"/>
      </a:accent4>
      <a:accent5>
        <a:srgbClr val="C3141E"/>
      </a:accent5>
      <a:accent6>
        <a:srgbClr val="6D001D"/>
      </a:accent6>
      <a:hlink>
        <a:srgbClr val="6D001D"/>
      </a:hlink>
      <a:folHlink>
        <a:srgbClr val="6D001D"/>
      </a:folHlink>
    </a:clrScheme>
    <a:fontScheme name="Office Klassisch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effectLst/>
      </a:spPr>
      <a:bodyPr rtlCol="0" anchor="ctr"/>
      <a:lstStyle>
        <a:defPPr algn="ctr">
          <a:defRPr dirty="0" err="1" smtClean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>
          <a:defRPr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1_Präsentation_Corporporate">
  <a:themeElements>
    <a:clrScheme name="APG PowerPoint">
      <a:dk1>
        <a:srgbClr val="000000"/>
      </a:dk1>
      <a:lt1>
        <a:sysClr val="window" lastClr="FFFFFF"/>
      </a:lt1>
      <a:dk2>
        <a:srgbClr val="323232"/>
      </a:dk2>
      <a:lt2>
        <a:srgbClr val="F0EEE9"/>
      </a:lt2>
      <a:accent1>
        <a:srgbClr val="D1CCBD"/>
      </a:accent1>
      <a:accent2>
        <a:srgbClr val="B2AA91"/>
      </a:accent2>
      <a:accent3>
        <a:srgbClr val="FFB446"/>
      </a:accent3>
      <a:accent4>
        <a:srgbClr val="F46F0B"/>
      </a:accent4>
      <a:accent5>
        <a:srgbClr val="C3141E"/>
      </a:accent5>
      <a:accent6>
        <a:srgbClr val="6D001D"/>
      </a:accent6>
      <a:hlink>
        <a:srgbClr val="6D001D"/>
      </a:hlink>
      <a:folHlink>
        <a:srgbClr val="6D001D"/>
      </a:folHlink>
    </a:clrScheme>
    <a:fontScheme name="Office Klassisch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effectLst/>
      </a:spPr>
      <a:bodyPr rtlCol="0" anchor="ctr"/>
      <a:lstStyle>
        <a:defPPr algn="ctr">
          <a:defRPr dirty="0" err="1" smtClean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>
          <a:defRPr dirty="0" err="1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Präsentation_Corporporate</Template>
  <TotalTime>0</TotalTime>
  <Words>1404</Words>
  <Application>Microsoft Office PowerPoint</Application>
  <PresentationFormat>Bildschirmpräsentation (16:9)</PresentationFormat>
  <Paragraphs>155</Paragraphs>
  <Slides>28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28</vt:i4>
      </vt:variant>
    </vt:vector>
  </HeadingPairs>
  <TitlesOfParts>
    <vt:vector size="34" baseType="lpstr">
      <vt:lpstr>Arial</vt:lpstr>
      <vt:lpstr>Arial Black</vt:lpstr>
      <vt:lpstr>Calibri</vt:lpstr>
      <vt:lpstr>Symbol</vt:lpstr>
      <vt:lpstr>Präsentation_Corporporate</vt:lpstr>
      <vt:lpstr>1_Präsentation_Corporporate</vt:lpstr>
      <vt:lpstr>Tutorial di progettazione APG|SGA Modulo III «Esperto» Progettare la pubblicità esterna in modo efficace Novembre 2022</vt:lpstr>
      <vt:lpstr>Panoramica dei tutorial di progettazione</vt:lpstr>
      <vt:lpstr>Indice «Esperto» </vt:lpstr>
      <vt:lpstr>«I messaggi pubblicitari devono essere consegnati senza errori e in modo sicuro.»</vt:lpstr>
      <vt:lpstr>La comprensione di base </vt:lpstr>
      <vt:lpstr>Indice «Esperto»</vt:lpstr>
      <vt:lpstr>6 potenziali fattori di disturbo </vt:lpstr>
      <vt:lpstr>Fattore di disturbo 1 Rischio di confusione</vt:lpstr>
      <vt:lpstr>Rischio di confusione  Il nostro cervello assegna immediatamente la pubblicità con codici appresi all'azienda nota per questo.    </vt:lpstr>
      <vt:lpstr>Rischio di confusione</vt:lpstr>
      <vt:lpstr>Fattore di disturbo 2 Esclusione del gruppo target</vt:lpstr>
      <vt:lpstr>Esclusione del gruppo target Il soggetto influenza il raggio d'azione</vt:lpstr>
      <vt:lpstr>Esclusione del gruppo target</vt:lpstr>
      <vt:lpstr>Fattore di disturbo 3 False associazioni</vt:lpstr>
      <vt:lpstr>False associazioni Ogni creazione innesca determinate associazioni (apprese) che possono essere congruenti </vt:lpstr>
      <vt:lpstr>False associazioni</vt:lpstr>
      <vt:lpstr>Fattore di disturbo 4 Nessun effetto della campagna</vt:lpstr>
      <vt:lpstr>Nessun effetto della campagna E' sfavorevole se i diversi soggetti non sono percepiti come una campagna coerente</vt:lpstr>
      <vt:lpstr>Nessun effetto della campagna</vt:lpstr>
      <vt:lpstr>Fattore di disturbo 5 Solo focus visivo</vt:lpstr>
      <vt:lpstr>Solo focus visivo Le immagini hanno il vantaggio di un'elaborazione veloce, ma vincono con elementi ad effetto verbale  </vt:lpstr>
      <vt:lpstr>Solo focus visivo</vt:lpstr>
      <vt:lpstr>Fattore di disturbo 6 Nessuna consistenza</vt:lpstr>
      <vt:lpstr>Nessuna consistenza Ogni nuova performance ricomincia dall'inizio </vt:lpstr>
      <vt:lpstr>Nessuna consistenza</vt:lpstr>
      <vt:lpstr>Indice «Esperto»</vt:lpstr>
      <vt:lpstr>I 6 fattori di disturbo in sintesi</vt:lpstr>
      <vt:lpstr>Ancora più successo insieme.</vt:lpstr>
    </vt:vector>
  </TitlesOfParts>
  <Company>Allgemeine Plakatgesellschaft AG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</dc:title>
  <dc:creator>Nico Munz</dc:creator>
  <cp:lastModifiedBy>Conestabile Francesca fco</cp:lastModifiedBy>
  <cp:revision>234</cp:revision>
  <cp:lastPrinted>2022-11-14T16:00:23Z</cp:lastPrinted>
  <dcterms:created xsi:type="dcterms:W3CDTF">2021-02-19T09:21:13Z</dcterms:created>
  <dcterms:modified xsi:type="dcterms:W3CDTF">2023-03-21T13:37:55Z</dcterms:modified>
</cp:coreProperties>
</file>