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0" r:id="rId2"/>
  </p:sldMasterIdLst>
  <p:notesMasterIdLst>
    <p:notesMasterId r:id="rId25"/>
  </p:notesMasterIdLst>
  <p:handoutMasterIdLst>
    <p:handoutMasterId r:id="rId26"/>
  </p:handoutMasterIdLst>
  <p:sldIdLst>
    <p:sldId id="258" r:id="rId3"/>
    <p:sldId id="1396" r:id="rId4"/>
    <p:sldId id="425" r:id="rId5"/>
    <p:sldId id="1395" r:id="rId6"/>
    <p:sldId id="428" r:id="rId7"/>
    <p:sldId id="445" r:id="rId8"/>
    <p:sldId id="436" r:id="rId9"/>
    <p:sldId id="1219" r:id="rId10"/>
    <p:sldId id="1222" r:id="rId11"/>
    <p:sldId id="1223" r:id="rId12"/>
    <p:sldId id="1216" r:id="rId13"/>
    <p:sldId id="1220" r:id="rId14"/>
    <p:sldId id="1221" r:id="rId15"/>
    <p:sldId id="1217" r:id="rId16"/>
    <p:sldId id="1224" r:id="rId17"/>
    <p:sldId id="1225" r:id="rId18"/>
    <p:sldId id="1218" r:id="rId19"/>
    <p:sldId id="1227" r:id="rId20"/>
    <p:sldId id="1226" r:id="rId21"/>
    <p:sldId id="1228" r:id="rId22"/>
    <p:sldId id="447" r:id="rId23"/>
    <p:sldId id="449" r:id="rId24"/>
  </p:sldIdLst>
  <p:sldSz cx="9144000" cy="5143500" type="screen16x9"/>
  <p:notesSz cx="6797675" cy="9926638"/>
  <p:defaultText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BF3F6B83-6205-4CC5-AEC1-0E9A7244C737}">
          <p14:sldIdLst>
            <p14:sldId id="258"/>
            <p14:sldId id="1396"/>
          </p14:sldIdLst>
        </p14:section>
        <p14:section name="Ausgangslage" id="{39A07389-A308-4920-9A39-125120DF1ED1}">
          <p14:sldIdLst>
            <p14:sldId id="425"/>
            <p14:sldId id="1395"/>
            <p14:sldId id="428"/>
          </p14:sldIdLst>
        </p14:section>
        <p14:section name="Die 4 Elemente der Aufmerksamkeit" id="{C4E330F5-5D7B-482F-AD0E-5585BE0C816F}">
          <p14:sldIdLst>
            <p14:sldId id="445"/>
            <p14:sldId id="436"/>
          </p14:sldIdLst>
        </p14:section>
        <p14:section name="1. Menschen und Tiere" id="{B02C07EB-79ED-45EB-A0D0-4D647ED238DA}">
          <p14:sldIdLst>
            <p14:sldId id="1219"/>
            <p14:sldId id="1222"/>
            <p14:sldId id="1223"/>
          </p14:sldIdLst>
        </p14:section>
        <p14:section name="2. Bewegung" id="{6E4CC83B-8634-4D15-9A88-4A7E94682973}">
          <p14:sldIdLst>
            <p14:sldId id="1216"/>
            <p14:sldId id="1220"/>
            <p14:sldId id="1221"/>
          </p14:sldIdLst>
        </p14:section>
        <p14:section name="3. Ungewöhnlches" id="{B1F5E4DF-F670-4174-8C18-6CE37AA83F28}">
          <p14:sldIdLst>
            <p14:sldId id="1217"/>
            <p14:sldId id="1224"/>
            <p14:sldId id="1225"/>
          </p14:sldIdLst>
        </p14:section>
        <p14:section name="4. Relevanz" id="{30772828-AEC7-4938-8930-13B1A82AC75B}">
          <p14:sldIdLst>
            <p14:sldId id="1218"/>
            <p14:sldId id="1227"/>
            <p14:sldId id="1226"/>
          </p14:sldIdLst>
        </p14:section>
        <p14:section name="Zusammenfassung" id="{9FF804C9-4CCB-4843-8C29-AF19B9A56D2C}">
          <p14:sldIdLst>
            <p14:sldId id="1228"/>
            <p14:sldId id="447"/>
            <p14:sldId id="449"/>
          </p14:sldIdLst>
        </p14:section>
      </p14:sectionLst>
    </p:ext>
    <p:ext uri="{EFAFB233-063F-42B5-8137-9DF3F51BA10A}">
      <p15:sldGuideLst xmlns:p15="http://schemas.microsoft.com/office/powerpoint/2012/main">
        <p15:guide id="1" orient="horz" pos="953" userDrawn="1">
          <p15:clr>
            <a:srgbClr val="A4A3A4"/>
          </p15:clr>
        </p15:guide>
        <p15:guide id="2" pos="2994" userDrawn="1">
          <p15:clr>
            <a:srgbClr val="A4A3A4"/>
          </p15:clr>
        </p15:guide>
        <p15:guide id="3" pos="3175" userDrawn="1">
          <p15:clr>
            <a:srgbClr val="A4A3A4"/>
          </p15:clr>
        </p15:guide>
        <p15:guide id="4" pos="2177" userDrawn="1">
          <p15:clr>
            <a:srgbClr val="A4A3A4"/>
          </p15:clr>
        </p15:guide>
        <p15:guide id="5" pos="1966" userDrawn="1">
          <p15:clr>
            <a:srgbClr val="9FCC3B"/>
          </p15:clr>
        </p15:guide>
        <p15:guide id="6" pos="89" userDrawn="1">
          <p15:clr>
            <a:srgbClr val="9FCC3B"/>
          </p15:clr>
        </p15:guide>
        <p15:guide id="8" pos="3787" userDrawn="1">
          <p15:clr>
            <a:srgbClr val="9FCC3B"/>
          </p15:clr>
        </p15:guide>
        <p15:guide id="9" pos="4173" userDrawn="1">
          <p15:clr>
            <a:srgbClr val="A4A3A4"/>
          </p15:clr>
        </p15:guide>
        <p15:guide id="10" pos="5556" userDrawn="1">
          <p15:clr>
            <a:srgbClr val="A4A3A4"/>
          </p15:clr>
        </p15:guide>
        <p15:guide id="11" orient="horz" pos="1180" userDrawn="1">
          <p15:clr>
            <a:srgbClr val="A4A3A4"/>
          </p15:clr>
        </p15:guide>
        <p15:guide id="12" orient="horz" pos="3992" userDrawn="1">
          <p15:clr>
            <a:srgbClr val="A4A3A4"/>
          </p15:clr>
        </p15:guide>
        <p15:guide id="13" orient="horz" pos="1938" userDrawn="1">
          <p15:clr>
            <a:srgbClr val="A4A3A4"/>
          </p15:clr>
        </p15:guide>
        <p15:guide id="14" orient="horz" pos="804" userDrawn="1">
          <p15:clr>
            <a:srgbClr val="9FCC3B"/>
          </p15:clr>
        </p15:guide>
        <p15:guide id="15" orient="horz" pos="3007" userDrawn="1">
          <p15:clr>
            <a:srgbClr val="9FCC3B"/>
          </p15:clr>
        </p15:guide>
        <p15:guide id="16" orient="horz" pos="1308">
          <p15:clr>
            <a:srgbClr val="A4A3A4"/>
          </p15:clr>
        </p15:guide>
        <p15:guide id="17" orient="horz" pos="654">
          <p15:clr>
            <a:srgbClr val="A4A3A4"/>
          </p15:clr>
        </p15:guide>
        <p15:guide id="18" orient="horz" pos="2607">
          <p15:clr>
            <a:srgbClr val="A4A3A4"/>
          </p15:clr>
        </p15:guide>
        <p15:guide id="19" pos="2789">
          <p15:clr>
            <a:srgbClr val="A4A3A4"/>
          </p15:clr>
        </p15:guide>
        <p15:guide id="20" pos="2964">
          <p15:clr>
            <a:srgbClr val="A4A3A4"/>
          </p15:clr>
        </p15:guide>
        <p15:guide id="21" pos="1589">
          <p15:clr>
            <a:srgbClr val="A4A3A4"/>
          </p15:clr>
        </p15:guide>
        <p15:guide id="22" pos="1420">
          <p15:clr>
            <a:srgbClr val="A4A3A4"/>
          </p15:clr>
        </p15:guide>
        <p15:guide id="23" pos="600" userDrawn="1">
          <p15:clr>
            <a:srgbClr val="A4A3A4"/>
          </p15:clr>
        </p15:guide>
        <p15:guide id="24" pos="4163">
          <p15:clr>
            <a:srgbClr val="A4A3A4"/>
          </p15:clr>
        </p15:guide>
        <p15:guide id="25" pos="4342">
          <p15:clr>
            <a:srgbClr val="A4A3A4"/>
          </p15:clr>
        </p15:guide>
        <p15:guide id="26" pos="5662" userDrawn="1">
          <p15:clr>
            <a:srgbClr val="9FCC3B"/>
          </p15:clr>
        </p15:guide>
        <p15:guide id="27"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29"/>
    <a:srgbClr val="C80883"/>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9" autoAdjust="0"/>
    <p:restoredTop sz="94675" autoAdjust="0"/>
  </p:normalViewPr>
  <p:slideViewPr>
    <p:cSldViewPr>
      <p:cViewPr varScale="1">
        <p:scale>
          <a:sx n="138" d="100"/>
          <a:sy n="138" d="100"/>
        </p:scale>
        <p:origin x="420" y="108"/>
      </p:cViewPr>
      <p:guideLst>
        <p:guide orient="horz" pos="953"/>
        <p:guide pos="2994"/>
        <p:guide pos="3175"/>
        <p:guide pos="2177"/>
        <p:guide pos="1966"/>
        <p:guide pos="89"/>
        <p:guide pos="3787"/>
        <p:guide pos="4173"/>
        <p:guide pos="5556"/>
        <p:guide orient="horz" pos="1180"/>
        <p:guide orient="horz" pos="3992"/>
        <p:guide orient="horz" pos="1938"/>
        <p:guide orient="horz" pos="804"/>
        <p:guide orient="horz" pos="3007"/>
        <p:guide orient="horz" pos="1308"/>
        <p:guide orient="horz" pos="654"/>
        <p:guide orient="horz" pos="2607"/>
        <p:guide pos="2789"/>
        <p:guide pos="2964"/>
        <p:guide pos="1589"/>
        <p:guide pos="1420"/>
        <p:guide pos="600"/>
        <p:guide pos="4163"/>
        <p:guide pos="4342"/>
        <p:guide pos="5662"/>
        <p:guide pos="2880"/>
      </p:guideLst>
    </p:cSldViewPr>
  </p:slideViewPr>
  <p:notesTextViewPr>
    <p:cViewPr>
      <p:scale>
        <a:sx n="100" d="100"/>
        <a:sy n="100" d="100"/>
      </p:scale>
      <p:origin x="0" y="0"/>
    </p:cViewPr>
  </p:notesTextViewPr>
  <p:sorterViewPr>
    <p:cViewPr>
      <p:scale>
        <a:sx n="200" d="100"/>
        <a:sy n="200" d="100"/>
      </p:scale>
      <p:origin x="0" y="-11172"/>
    </p:cViewPr>
  </p:sorterViewPr>
  <p:notesViewPr>
    <p:cSldViewPr>
      <p:cViewPr varScale="1">
        <p:scale>
          <a:sx n="89" d="100"/>
          <a:sy n="89"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6149469-4C97-A344-A789-BEA0F7D52BD0}" type="datetimeFigureOut">
              <a:rPr lang="de-DE" smtClean="0"/>
              <a:t>25.01.2023</a:t>
            </a:fld>
            <a:endParaRPr lang="de-DE"/>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D96B02A-2F4B-4B43-A0E2-3B0B5FB4A75D}" type="slidenum">
              <a:rPr lang="de-DE" smtClean="0"/>
              <a:t>‹Nr.›</a:t>
            </a:fld>
            <a:endParaRPr lang="de-DE"/>
          </a:p>
        </p:txBody>
      </p:sp>
    </p:spTree>
    <p:extLst>
      <p:ext uri="{BB962C8B-B14F-4D97-AF65-F5344CB8AC3E}">
        <p14:creationId xmlns:p14="http://schemas.microsoft.com/office/powerpoint/2010/main" val="37979486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58365A0-F4C8-9840-9F01-D7A430E4F4D8}" type="datetimeFigureOut">
              <a:rPr lang="de-DE" smtClean="0"/>
              <a:t>25.01.2023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1DB8195-CA79-894E-876D-5DC0665E8EF2}" type="slidenum">
              <a:rPr lang="de-DE" smtClean="0"/>
              <a:t>‹Nr.›</a:t>
            </a:fld>
            <a:endParaRPr lang="de-DE"/>
          </a:p>
        </p:txBody>
      </p:sp>
    </p:spTree>
    <p:extLst>
      <p:ext uri="{BB962C8B-B14F-4D97-AF65-F5344CB8AC3E}">
        <p14:creationId xmlns:p14="http://schemas.microsoft.com/office/powerpoint/2010/main" val="1155550368"/>
      </p:ext>
    </p:extLst>
  </p:cSld>
  <p:clrMap bg1="lt1" tx1="dk1" bg2="lt2" tx2="dk2" accent1="accent1" accent2="accent2" accent3="accent3" accent4="accent4" accent5="accent5" accent6="accent6" hlink="hlink" folHlink="folHlink"/>
  <p:hf hdr="0" ftr="0" dt="0"/>
  <p:notesStyle>
    <a:lvl1pPr marL="0" algn="l" defTabSz="390952" rtl="0" eaLnBrk="1" latinLnBrk="0" hangingPunct="1">
      <a:defRPr sz="1000" kern="1200">
        <a:solidFill>
          <a:schemeClr val="tx1"/>
        </a:solidFill>
        <a:latin typeface="+mn-lt"/>
        <a:ea typeface="+mn-ea"/>
        <a:cs typeface="+mn-cs"/>
      </a:defRPr>
    </a:lvl1pPr>
    <a:lvl2pPr marL="390952" algn="l" defTabSz="390952" rtl="0" eaLnBrk="1" latinLnBrk="0" hangingPunct="1">
      <a:defRPr sz="1000" kern="1200">
        <a:solidFill>
          <a:schemeClr val="tx1"/>
        </a:solidFill>
        <a:latin typeface="+mn-lt"/>
        <a:ea typeface="+mn-ea"/>
        <a:cs typeface="+mn-cs"/>
      </a:defRPr>
    </a:lvl2pPr>
    <a:lvl3pPr marL="781903" algn="l" defTabSz="390952" rtl="0" eaLnBrk="1" latinLnBrk="0" hangingPunct="1">
      <a:defRPr sz="1000" kern="1200">
        <a:solidFill>
          <a:schemeClr val="tx1"/>
        </a:solidFill>
        <a:latin typeface="+mn-lt"/>
        <a:ea typeface="+mn-ea"/>
        <a:cs typeface="+mn-cs"/>
      </a:defRPr>
    </a:lvl3pPr>
    <a:lvl4pPr marL="1172855" algn="l" defTabSz="390952" rtl="0" eaLnBrk="1" latinLnBrk="0" hangingPunct="1">
      <a:defRPr sz="1000" kern="1200">
        <a:solidFill>
          <a:schemeClr val="tx1"/>
        </a:solidFill>
        <a:latin typeface="+mn-lt"/>
        <a:ea typeface="+mn-ea"/>
        <a:cs typeface="+mn-cs"/>
      </a:defRPr>
    </a:lvl4pPr>
    <a:lvl5pPr marL="1563807" algn="l" defTabSz="390952" rtl="0" eaLnBrk="1" latinLnBrk="0" hangingPunct="1">
      <a:defRPr sz="1000" kern="1200">
        <a:solidFill>
          <a:schemeClr val="tx1"/>
        </a:solidFill>
        <a:latin typeface="+mn-lt"/>
        <a:ea typeface="+mn-ea"/>
        <a:cs typeface="+mn-cs"/>
      </a:defRPr>
    </a:lvl5pPr>
    <a:lvl6pPr marL="1954759" algn="l" defTabSz="390952" rtl="0" eaLnBrk="1" latinLnBrk="0" hangingPunct="1">
      <a:defRPr sz="1000" kern="1200">
        <a:solidFill>
          <a:schemeClr val="tx1"/>
        </a:solidFill>
        <a:latin typeface="+mn-lt"/>
        <a:ea typeface="+mn-ea"/>
        <a:cs typeface="+mn-cs"/>
      </a:defRPr>
    </a:lvl6pPr>
    <a:lvl7pPr marL="2345710" algn="l" defTabSz="390952" rtl="0" eaLnBrk="1" latinLnBrk="0" hangingPunct="1">
      <a:defRPr sz="1000" kern="1200">
        <a:solidFill>
          <a:schemeClr val="tx1"/>
        </a:solidFill>
        <a:latin typeface="+mn-lt"/>
        <a:ea typeface="+mn-ea"/>
        <a:cs typeface="+mn-cs"/>
      </a:defRPr>
    </a:lvl7pPr>
    <a:lvl8pPr marL="2736662" algn="l" defTabSz="390952" rtl="0" eaLnBrk="1" latinLnBrk="0" hangingPunct="1">
      <a:defRPr sz="1000" kern="1200">
        <a:solidFill>
          <a:schemeClr val="tx1"/>
        </a:solidFill>
        <a:latin typeface="+mn-lt"/>
        <a:ea typeface="+mn-ea"/>
        <a:cs typeface="+mn-cs"/>
      </a:defRPr>
    </a:lvl8pPr>
    <a:lvl9pPr marL="3127614" algn="l" defTabSz="3909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21DB8195-CA79-894E-876D-5DC0665E8EF2}" type="slidenum">
              <a:rPr lang="de-DE" smtClean="0"/>
              <a:t>5</a:t>
            </a:fld>
            <a:endParaRPr lang="de-DE"/>
          </a:p>
        </p:txBody>
      </p:sp>
    </p:spTree>
    <p:extLst>
      <p:ext uri="{BB962C8B-B14F-4D97-AF65-F5344CB8AC3E}">
        <p14:creationId xmlns:p14="http://schemas.microsoft.com/office/powerpoint/2010/main" val="22272458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1">
    <p:spTree>
      <p:nvGrpSpPr>
        <p:cNvPr id="1" name=""/>
        <p:cNvGrpSpPr/>
        <p:nvPr/>
      </p:nvGrpSpPr>
      <p:grpSpPr>
        <a:xfrm>
          <a:off x="0" y="0"/>
          <a:ext cx="0" cy="0"/>
          <a:chOff x="0" y="0"/>
          <a:chExt cx="0" cy="0"/>
        </a:xfrm>
      </p:grpSpPr>
      <p:pic>
        <p:nvPicPr>
          <p:cNvPr id="1026" name="Picture 2" descr="Gestalten AG: Emotionale Werbung ohne Gesicht - Werbung">
            <a:extLst>
              <a:ext uri="{FF2B5EF4-FFF2-40B4-BE49-F238E27FC236}">
                <a16:creationId xmlns:a16="http://schemas.microsoft.com/office/drawing/2014/main" id="{E87E641E-5F2B-41B5-9F51-798C154CF32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5989" y="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userDrawn="1"/>
        </p:nvSpPr>
        <p:spPr>
          <a:xfrm>
            <a:off x="-5989" y="398"/>
            <a:ext cx="9149989" cy="5143102"/>
          </a:xfrm>
          <a:prstGeom prst="rect">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406775806"/>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4192242720"/>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84177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3864110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pic>
        <p:nvPicPr>
          <p:cNvPr id="5" name="Grafik 4" descr="Ein Bild, das Boden, drinnen, Person, mehrere enthält.&#10;&#10;Automatisch generierte Beschreibung">
            <a:extLst>
              <a:ext uri="{FF2B5EF4-FFF2-40B4-BE49-F238E27FC236}">
                <a16:creationId xmlns:a16="http://schemas.microsoft.com/office/drawing/2014/main" id="{BD103131-8A95-4DE5-B82E-837EB801BD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2674" y="0"/>
            <a:ext cx="9156674" cy="5143102"/>
          </a:xfrm>
          <a:prstGeom prst="rect">
            <a:avLst/>
          </a:prstGeom>
        </p:spPr>
      </p:pic>
      <p:sp>
        <p:nvSpPr>
          <p:cNvPr id="12" name="Rechteck 11"/>
          <p:cNvSpPr/>
          <p:nvPr userDrawn="1"/>
        </p:nvSpPr>
        <p:spPr>
          <a:xfrm>
            <a:off x="0" y="-20538"/>
            <a:ext cx="9144000" cy="5164038"/>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794844201"/>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folie 1">
    <p:spTree>
      <p:nvGrpSpPr>
        <p:cNvPr id="1" name=""/>
        <p:cNvGrpSpPr/>
        <p:nvPr/>
      </p:nvGrpSpPr>
      <p:grpSpPr>
        <a:xfrm>
          <a:off x="0" y="0"/>
          <a:ext cx="0" cy="0"/>
          <a:chOff x="0" y="0"/>
          <a:chExt cx="0" cy="0"/>
        </a:xfrm>
      </p:grpSpPr>
      <p:pic>
        <p:nvPicPr>
          <p:cNvPr id="44" name="Grafik 43">
            <a:extLst>
              <a:ext uri="{FF2B5EF4-FFF2-40B4-BE49-F238E27FC236}">
                <a16:creationId xmlns:a16="http://schemas.microsoft.com/office/drawing/2014/main" id="{641B555F-D0A5-44B7-8D47-80E24318164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Rechteck 11"/>
          <p:cNvSpPr/>
          <p:nvPr userDrawn="1"/>
        </p:nvSpPr>
        <p:spPr>
          <a:xfrm>
            <a:off x="0" y="398"/>
            <a:ext cx="9144000" cy="5143102"/>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221542773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elfolie 1">
    <p:spTree>
      <p:nvGrpSpPr>
        <p:cNvPr id="1" name=""/>
        <p:cNvGrpSpPr/>
        <p:nvPr/>
      </p:nvGrpSpPr>
      <p:grpSpPr>
        <a:xfrm>
          <a:off x="0" y="0"/>
          <a:ext cx="0" cy="0"/>
          <a:chOff x="0" y="0"/>
          <a:chExt cx="0" cy="0"/>
        </a:xfrm>
      </p:grpSpPr>
      <p:pic>
        <p:nvPicPr>
          <p:cNvPr id="44" name="00004018_TMA_2160p">
            <a:hlinkClick r:id="" action="ppaction://media"/>
            <a:extLst>
              <a:ext uri="{FF2B5EF4-FFF2-40B4-BE49-F238E27FC236}">
                <a16:creationId xmlns:a16="http://schemas.microsoft.com/office/drawing/2014/main" id="{87FF3EC7-A531-44D9-B1CB-13185464F08F}"/>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12" name="Rechteck 11"/>
          <p:cNvSpPr/>
          <p:nvPr userDrawn="1"/>
        </p:nvSpPr>
        <p:spPr>
          <a:xfrm>
            <a:off x="-7374" y="-4496"/>
            <a:ext cx="9151374" cy="5148691"/>
          </a:xfrm>
          <a:prstGeom prst="rect">
            <a:avLst/>
          </a:prstGeom>
          <a:solidFill>
            <a:schemeClr val="accent6">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
        <p:nvSpPr>
          <p:cNvPr id="43" name="Titel 7">
            <a:extLst>
              <a:ext uri="{FF2B5EF4-FFF2-40B4-BE49-F238E27FC236}">
                <a16:creationId xmlns:a16="http://schemas.microsoft.com/office/drawing/2014/main" id="{D8029CA9-20BE-4C4B-B840-E2C845382B11}"/>
              </a:ext>
            </a:extLst>
          </p:cNvPr>
          <p:cNvSpPr>
            <a:spLocks noGrp="1"/>
          </p:cNvSpPr>
          <p:nvPr>
            <p:ph type="title"/>
          </p:nvPr>
        </p:nvSpPr>
        <p:spPr>
          <a:xfrm>
            <a:off x="134561" y="1173535"/>
            <a:ext cx="9009439" cy="1603455"/>
          </a:xfrm>
          <a:solidFill>
            <a:schemeClr val="bg2">
              <a:alpha val="50000"/>
            </a:schemeClr>
          </a:solidFill>
        </p:spPr>
        <p:txBody>
          <a:bodyPr/>
          <a:lstStyle>
            <a:lvl1pPr>
              <a:defRPr>
                <a:solidFill>
                  <a:schemeClr val="bg1"/>
                </a:solidFill>
              </a:defRPr>
            </a:lvl1pPr>
          </a:lstStyle>
          <a:p>
            <a:r>
              <a:rPr lang="de-DE" sz="1600" dirty="0">
                <a:solidFill>
                  <a:schemeClr val="tx2"/>
                </a:solidFill>
                <a:latin typeface="Arial" panose="020B0604020202020204" pitchFamily="34" charset="0"/>
                <a:cs typeface="Arial" panose="020B0604020202020204" pitchFamily="34" charset="0"/>
              </a:rPr>
              <a:t>Vorname Name, Firma </a:t>
            </a:r>
            <a:br>
              <a:rPr lang="de-DE" sz="1200" dirty="0">
                <a:solidFill>
                  <a:schemeClr val="tx2"/>
                </a:solidFill>
                <a:latin typeface="Arial" panose="020B0604020202020204" pitchFamily="34" charset="0"/>
                <a:cs typeface="Arial" panose="020B0604020202020204" pitchFamily="34" charset="0"/>
              </a:rPr>
            </a:br>
            <a:r>
              <a:rPr lang="de-DE" dirty="0">
                <a:solidFill>
                  <a:schemeClr val="tx2"/>
                </a:solidFill>
                <a:latin typeface="Arial" panose="020B0604020202020204" pitchFamily="34" charset="0"/>
                <a:cs typeface="Arial" panose="020B0604020202020204" pitchFamily="34" charset="0"/>
              </a:rPr>
              <a:t>Beste Aussichten für Ihre Werbung</a:t>
            </a:r>
            <a:br>
              <a:rPr lang="de-DE" sz="1600" dirty="0">
                <a:solidFill>
                  <a:schemeClr val="tx2"/>
                </a:solidFill>
                <a:latin typeface="Arial" panose="020B0604020202020204" pitchFamily="34" charset="0"/>
                <a:cs typeface="Arial" panose="020B0604020202020204" pitchFamily="34" charset="0"/>
              </a:rPr>
            </a:br>
            <a:r>
              <a:rPr lang="de-DE" sz="1600" dirty="0">
                <a:solidFill>
                  <a:schemeClr val="tx2"/>
                </a:solidFill>
                <a:latin typeface="Arial" panose="020B0604020202020204" pitchFamily="34" charset="0"/>
                <a:cs typeface="Arial" panose="020B0604020202020204" pitchFamily="34" charset="0"/>
              </a:rPr>
              <a:t>Tag. Monat Jahr, Ort</a:t>
            </a:r>
          </a:p>
        </p:txBody>
      </p:sp>
    </p:spTree>
    <p:extLst>
      <p:ext uri="{BB962C8B-B14F-4D97-AF65-F5344CB8AC3E}">
        <p14:creationId xmlns:p14="http://schemas.microsoft.com/office/powerpoint/2010/main" val="1425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4"/>
                                        </p:tgtEl>
                                      </p:cBhvr>
                                    </p:cmd>
                                  </p:childTnLst>
                                </p:cTn>
                              </p:par>
                            </p:childTnLst>
                          </p:cTn>
                        </p:par>
                      </p:childTnLst>
                    </p:cTn>
                  </p:par>
                </p:childTnLst>
              </p:cTn>
              <p:nextCondLst>
                <p:cond evt="onClick" delay="0">
                  <p:tgtEl>
                    <p:spTgt spid="44"/>
                  </p:tgtEl>
                </p:cond>
              </p:nextCondLst>
            </p:seq>
            <p:video>
              <p:cMediaNode vol="80000">
                <p:cTn id="12" repeatCount="indefinite" fill="hold" display="0">
                  <p:stCondLst>
                    <p:cond delay="indefinite"/>
                  </p:stCondLst>
                </p:cTn>
                <p:tgtEl>
                  <p:spTgt spid="44"/>
                </p:tgtEl>
              </p:cMediaNode>
            </p:video>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23953517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8490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2609026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7466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2138087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314629336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61206965"/>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681583426"/>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5"/>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p:nvPr>
        </p:nvSpPr>
        <p:spPr>
          <a:xfrm>
            <a:off x="134561" y="1156990"/>
            <a:ext cx="9009439" cy="1607159"/>
          </a:xfrm>
          <a:noFill/>
          <a:ln>
            <a:noFill/>
          </a:ln>
        </p:spPr>
        <p:txBody>
          <a:bodyPr lIns="184702" tIns="123134" rIns="184702" bIns="123134" anchor="ctr"/>
          <a:lstStyle>
            <a:lvl1pPr algn="l">
              <a:spcBef>
                <a:spcPts val="342"/>
              </a:spcBef>
              <a:spcAft>
                <a:spcPts val="342"/>
              </a:spcAft>
              <a:defRPr sz="3400" b="0" cap="none">
                <a:solidFill>
                  <a:schemeClr val="bg1"/>
                </a:solidFill>
              </a:defRPr>
            </a:lvl1pPr>
          </a:lstStyle>
          <a:p>
            <a:r>
              <a:rPr lang="de-DE" dirty="0"/>
              <a:t>Titelmasterformat durch Klicken bearbeiten</a:t>
            </a:r>
          </a:p>
        </p:txBody>
      </p:sp>
      <p:sp>
        <p:nvSpPr>
          <p:cNvPr id="10" name="Rechteck 9"/>
          <p:cNvSpPr/>
          <p:nvPr userDrawn="1"/>
        </p:nvSpPr>
        <p:spPr>
          <a:xfrm>
            <a:off x="0" y="1232451"/>
            <a:ext cx="134561"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Textplatzhalter 5"/>
          <p:cNvSpPr>
            <a:spLocks noGrp="1"/>
          </p:cNvSpPr>
          <p:nvPr>
            <p:ph type="body" sz="quarter" idx="14"/>
          </p:nvPr>
        </p:nvSpPr>
        <p:spPr>
          <a:xfrm>
            <a:off x="-1" y="1156990"/>
            <a:ext cx="144000" cy="1607159"/>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6091429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333038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Tree>
    <p:extLst>
      <p:ext uri="{BB962C8B-B14F-4D97-AF65-F5344CB8AC3E}">
        <p14:creationId xmlns:p14="http://schemas.microsoft.com/office/powerpoint/2010/main" val="3014040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Rechteck 6"/>
          <p:cNvSpPr/>
          <p:nvPr userDrawn="1"/>
        </p:nvSpPr>
        <p:spPr>
          <a:xfrm>
            <a:off x="0" y="0"/>
            <a:ext cx="9144000" cy="11788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Datumsplatzhalter 1"/>
          <p:cNvSpPr>
            <a:spLocks noGrp="1"/>
          </p:cNvSpPr>
          <p:nvPr>
            <p:ph type="dt" sz="half" idx="10"/>
          </p:nvPr>
        </p:nvSpPr>
        <p:spPr/>
        <p:txBody>
          <a:bodyPr/>
          <a:lstStyle/>
          <a:p>
            <a:fld id="{334D9EDD-8D47-4158-807E-B8CCA1A6A5CC}" type="datetime1">
              <a:rPr lang="de-CH" smtClean="0"/>
              <a:t>25.01.2023</a:t>
            </a:fld>
            <a:endParaRPr lang="de-DE"/>
          </a:p>
        </p:txBody>
      </p:sp>
      <p:sp>
        <p:nvSpPr>
          <p:cNvPr id="3" name="Fußzeilenplatzhalter 2"/>
          <p:cNvSpPr>
            <a:spLocks noGrp="1"/>
          </p:cNvSpPr>
          <p:nvPr>
            <p:ph type="ftr" sz="quarter" idx="11"/>
          </p:nvPr>
        </p:nvSpPr>
        <p:spPr/>
        <p:txBody>
          <a:bodyPr/>
          <a:lstStyle/>
          <a:p>
            <a:r>
              <a:rPr lang="en-US"/>
              <a:t>APG|SGA Out of Home Media</a:t>
            </a:r>
            <a:endParaRPr lang="de-DE"/>
          </a:p>
        </p:txBody>
      </p:sp>
      <p:sp>
        <p:nvSpPr>
          <p:cNvPr id="4" name="Foliennummernplatzhalter 3"/>
          <p:cNvSpPr>
            <a:spLocks noGrp="1"/>
          </p:cNvSpPr>
          <p:nvPr>
            <p:ph type="sldNum" sz="quarter" idx="12"/>
          </p:nvPr>
        </p:nvSpPr>
        <p:spPr/>
        <p:txBody>
          <a:bodyPr/>
          <a:lstStyle/>
          <a:p>
            <a:fld id="{4B7C9098-C545-8644-9F2C-F1C3812C33E3}" type="slidenum">
              <a:rPr lang="de-DE" smtClean="0"/>
              <a:t>‹Nr.›</a:t>
            </a:fld>
            <a:endParaRPr lang="de-DE"/>
          </a:p>
        </p:txBody>
      </p:sp>
      <p:sp>
        <p:nvSpPr>
          <p:cNvPr id="5" name="Rechteck 4"/>
          <p:cNvSpPr/>
          <p:nvPr userDrawn="1"/>
        </p:nvSpPr>
        <p:spPr>
          <a:xfrm>
            <a:off x="-1" y="0"/>
            <a:ext cx="144000" cy="144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6" name="Rechteck 5"/>
          <p:cNvSpPr/>
          <p:nvPr userDrawn="1"/>
        </p:nvSpPr>
        <p:spPr>
          <a:xfrm>
            <a:off x="143999" y="0"/>
            <a:ext cx="9000001" cy="144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Tree>
    <p:extLst>
      <p:ext uri="{BB962C8B-B14F-4D97-AF65-F5344CB8AC3E}">
        <p14:creationId xmlns:p14="http://schemas.microsoft.com/office/powerpoint/2010/main" val="1805295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elfolie 1">
    <p:spTree>
      <p:nvGrpSpPr>
        <p:cNvPr id="1" name=""/>
        <p:cNvGrpSpPr/>
        <p:nvPr/>
      </p:nvGrpSpPr>
      <p:grpSpPr>
        <a:xfrm>
          <a:off x="0" y="0"/>
          <a:ext cx="0" cy="0"/>
          <a:chOff x="0" y="0"/>
          <a:chExt cx="0" cy="0"/>
        </a:xfrm>
      </p:grpSpPr>
      <p:pic>
        <p:nvPicPr>
          <p:cNvPr id="3" name="00004018_TMA_2160p">
            <a:hlinkClick r:id="" action="ppaction://media"/>
            <a:extLst>
              <a:ext uri="{FF2B5EF4-FFF2-40B4-BE49-F238E27FC236}">
                <a16:creationId xmlns:a16="http://schemas.microsoft.com/office/drawing/2014/main" id="{7B6B7C50-3AB7-4FC9-9744-4D001795D5FC}"/>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
        <p:nvSpPr>
          <p:cNvPr id="42" name="Rechteck 41">
            <a:extLst>
              <a:ext uri="{FF2B5EF4-FFF2-40B4-BE49-F238E27FC236}">
                <a16:creationId xmlns:a16="http://schemas.microsoft.com/office/drawing/2014/main" id="{B179E93D-A4DA-48AA-9D7D-2D635E05464B}"/>
              </a:ext>
            </a:extLst>
          </p:cNvPr>
          <p:cNvSpPr/>
          <p:nvPr userDrawn="1"/>
        </p:nvSpPr>
        <p:spPr>
          <a:xfrm>
            <a:off x="-7374" y="-7374"/>
            <a:ext cx="9151374" cy="5154561"/>
          </a:xfrm>
          <a:prstGeom prst="rect">
            <a:avLst/>
          </a:prstGeom>
          <a:solidFill>
            <a:schemeClr val="accent6">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lIns="360000" tIns="381600" rIns="0" bIns="0" rtlCol="0" anchor="t" anchorCtr="0"/>
          <a:lstStyle/>
          <a:p>
            <a:endParaRPr lang="de-DE" sz="4400" dirty="0">
              <a:solidFill>
                <a:schemeClr val="bg1"/>
              </a:solidFill>
              <a:cs typeface="Arial"/>
            </a:endParaRPr>
          </a:p>
        </p:txBody>
      </p:sp>
      <p:sp>
        <p:nvSpPr>
          <p:cNvPr id="2" name="Titel 1"/>
          <p:cNvSpPr>
            <a:spLocks noGrp="1"/>
          </p:cNvSpPr>
          <p:nvPr>
            <p:ph type="title"/>
          </p:nvPr>
        </p:nvSpPr>
        <p:spPr>
          <a:xfrm>
            <a:off x="134561" y="1156990"/>
            <a:ext cx="9009439" cy="160680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0"/>
            <a:ext cx="134561" cy="162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2"/>
            <a:ext cx="4437856" cy="1606236"/>
          </a:xfrm>
        </p:spPr>
        <p:txBody>
          <a:bodyPr/>
          <a:lstStyle/>
          <a:p>
            <a:r>
              <a:rPr lang="de-DE"/>
              <a:t>Bild durch Klicken auf Symbol hinzufügen</a:t>
            </a:r>
            <a:endParaRPr lang="de-DE" dirty="0"/>
          </a:p>
        </p:txBody>
      </p:sp>
      <p:grpSp>
        <p:nvGrpSpPr>
          <p:cNvPr id="41" name="Gruppieren 40"/>
          <p:cNvGrpSpPr/>
          <p:nvPr userDrawn="1"/>
        </p:nvGrpSpPr>
        <p:grpSpPr>
          <a:xfrm>
            <a:off x="6883709" y="4341510"/>
            <a:ext cx="1919456" cy="606504"/>
            <a:chOff x="6769101" y="4359276"/>
            <a:chExt cx="2682876" cy="847726"/>
          </a:xfrm>
          <a:solidFill>
            <a:schemeClr val="bg1"/>
          </a:solidFill>
        </p:grpSpPr>
        <p:sp>
          <p:nvSpPr>
            <p:cNvPr id="50"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2"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3"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4"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5"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6"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7"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8"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99"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0"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1"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2"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3"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4"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5"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6"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7"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8"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09"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0"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4319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folie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34561" y="1156990"/>
            <a:ext cx="9009439" cy="1607159"/>
          </a:xfrm>
          <a:noFill/>
        </p:spPr>
        <p:txBody>
          <a:bodyPr lIns="184702" tIns="123134" bIns="123134" anchor="ctr"/>
          <a:lstStyle>
            <a:lvl1pPr algn="l">
              <a:defRPr sz="3400" b="0" cap="none">
                <a:solidFill>
                  <a:schemeClr val="bg1"/>
                </a:solidFill>
              </a:defRPr>
            </a:lvl1pPr>
          </a:lstStyle>
          <a:p>
            <a:r>
              <a:rPr lang="de-DE" dirty="0"/>
              <a:t>Titelmasterformat durch Klicken bearbeiten</a:t>
            </a:r>
          </a:p>
        </p:txBody>
      </p:sp>
      <p:sp>
        <p:nvSpPr>
          <p:cNvPr id="7" name="Rechteck 6"/>
          <p:cNvSpPr/>
          <p:nvPr userDrawn="1"/>
        </p:nvSpPr>
        <p:spPr>
          <a:xfrm>
            <a:off x="0" y="1156991"/>
            <a:ext cx="134561" cy="160698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endParaRPr lang="de-DE" dirty="0"/>
          </a:p>
        </p:txBody>
      </p:sp>
      <p:grpSp>
        <p:nvGrpSpPr>
          <p:cNvPr id="111" name="Gruppieren 110"/>
          <p:cNvGrpSpPr/>
          <p:nvPr userDrawn="1"/>
        </p:nvGrpSpPr>
        <p:grpSpPr>
          <a:xfrm>
            <a:off x="6883709" y="4341510"/>
            <a:ext cx="1919456" cy="606504"/>
            <a:chOff x="6769101" y="4359276"/>
            <a:chExt cx="2682876" cy="847726"/>
          </a:xfrm>
          <a:solidFill>
            <a:schemeClr val="bg1"/>
          </a:solidFill>
        </p:grpSpPr>
        <p:sp>
          <p:nvSpPr>
            <p:cNvPr id="11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Rectangle 17"/>
            <p:cNvSpPr>
              <a:spLocks noChangeArrowheads="1"/>
            </p:cNvSpPr>
            <p:nvPr userDrawn="1"/>
          </p:nvSpPr>
          <p:spPr bwMode="auto">
            <a:xfrm>
              <a:off x="9259889" y="5010151"/>
              <a:ext cx="26988"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8"/>
            <p:cNvSpPr>
              <a:spLocks noChangeArrowheads="1"/>
            </p:cNvSpPr>
            <p:nvPr userDrawn="1"/>
          </p:nvSpPr>
          <p:spPr bwMode="auto">
            <a:xfrm>
              <a:off x="9261476" y="5062539"/>
              <a:ext cx="23813" cy="141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Rectangle 24"/>
            <p:cNvSpPr>
              <a:spLocks noChangeArrowheads="1"/>
            </p:cNvSpPr>
            <p:nvPr userDrawn="1"/>
          </p:nvSpPr>
          <p:spPr bwMode="auto">
            <a:xfrm>
              <a:off x="8437564" y="4557714"/>
              <a:ext cx="28575" cy="309563"/>
            </a:xfrm>
            <a:prstGeom prst="rect">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Oval 29"/>
            <p:cNvSpPr>
              <a:spLocks noChangeArrowheads="1"/>
            </p:cNvSpPr>
            <p:nvPr userDrawn="1"/>
          </p:nvSpPr>
          <p:spPr bwMode="auto">
            <a:xfrm>
              <a:off x="6775451"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30"/>
            <p:cNvSpPr>
              <a:spLocks noChangeArrowheads="1"/>
            </p:cNvSpPr>
            <p:nvPr userDrawn="1"/>
          </p:nvSpPr>
          <p:spPr bwMode="auto">
            <a:xfrm>
              <a:off x="6910389" y="4770439"/>
              <a:ext cx="101600"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1"/>
            <p:cNvSpPr>
              <a:spLocks noChangeArrowheads="1"/>
            </p:cNvSpPr>
            <p:nvPr userDrawn="1"/>
          </p:nvSpPr>
          <p:spPr bwMode="auto">
            <a:xfrm>
              <a:off x="6910389" y="4633914"/>
              <a:ext cx="101600"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2"/>
            <p:cNvSpPr>
              <a:spLocks noChangeArrowheads="1"/>
            </p:cNvSpPr>
            <p:nvPr userDrawn="1"/>
          </p:nvSpPr>
          <p:spPr bwMode="auto">
            <a:xfrm>
              <a:off x="7046914"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3"/>
            <p:cNvSpPr>
              <a:spLocks noChangeArrowheads="1"/>
            </p:cNvSpPr>
            <p:nvPr userDrawn="1"/>
          </p:nvSpPr>
          <p:spPr bwMode="auto">
            <a:xfrm>
              <a:off x="7046914"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4"/>
            <p:cNvSpPr>
              <a:spLocks noChangeArrowheads="1"/>
            </p:cNvSpPr>
            <p:nvPr userDrawn="1"/>
          </p:nvSpPr>
          <p:spPr bwMode="auto">
            <a:xfrm>
              <a:off x="7046914"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5"/>
            <p:cNvSpPr>
              <a:spLocks noChangeArrowheads="1"/>
            </p:cNvSpPr>
            <p:nvPr userDrawn="1"/>
          </p:nvSpPr>
          <p:spPr bwMode="auto">
            <a:xfrm>
              <a:off x="7183439" y="4770439"/>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6"/>
            <p:cNvSpPr>
              <a:spLocks noChangeArrowheads="1"/>
            </p:cNvSpPr>
            <p:nvPr userDrawn="1"/>
          </p:nvSpPr>
          <p:spPr bwMode="auto">
            <a:xfrm>
              <a:off x="7183439" y="4633914"/>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7"/>
            <p:cNvSpPr>
              <a:spLocks noChangeArrowheads="1"/>
            </p:cNvSpPr>
            <p:nvPr userDrawn="1"/>
          </p:nvSpPr>
          <p:spPr bwMode="auto">
            <a:xfrm>
              <a:off x="7183439" y="4495801"/>
              <a:ext cx="100013" cy="1016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8"/>
            <p:cNvSpPr>
              <a:spLocks noChangeArrowheads="1"/>
            </p:cNvSpPr>
            <p:nvPr userDrawn="1"/>
          </p:nvSpPr>
          <p:spPr bwMode="auto">
            <a:xfrm>
              <a:off x="7183439" y="4359276"/>
              <a:ext cx="100013" cy="1000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577713668"/>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66668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Datumsplatzhalter 3"/>
          <p:cNvSpPr>
            <a:spLocks noGrp="1"/>
          </p:cNvSpPr>
          <p:nvPr>
            <p:ph type="dt" sz="half" idx="10"/>
          </p:nvPr>
        </p:nvSpPr>
        <p:spPr/>
        <p:txBody>
          <a:bodyPr/>
          <a:lstStyle/>
          <a:p>
            <a:fld id="{DB7F9799-0BF6-4F86-B26D-799EC5EE0D67}" type="datetime1">
              <a:rPr lang="de-CH" smtClean="0"/>
              <a:t>25.01.2023</a:t>
            </a:fld>
            <a:endParaRPr lang="de-DE"/>
          </a:p>
        </p:txBody>
      </p:sp>
      <p:sp>
        <p:nvSpPr>
          <p:cNvPr id="5" name="Fußzeilenplatzhalter 4"/>
          <p:cNvSpPr>
            <a:spLocks noGrp="1"/>
          </p:cNvSpPr>
          <p:nvPr>
            <p:ph type="ftr" sz="quarter" idx="11"/>
          </p:nvPr>
        </p:nvSpPr>
        <p:spPr/>
        <p:txBody>
          <a:bodyPr/>
          <a:lstStyle/>
          <a:p>
            <a:r>
              <a:rPr lang="en-US"/>
              <a:t>APG|SGA Out of Home Media</a:t>
            </a:r>
            <a:endParaRPr lang="de-DE"/>
          </a:p>
        </p:txBody>
      </p:sp>
      <p:sp>
        <p:nvSpPr>
          <p:cNvPr id="6" name="Foliennummernplatzhalter 5"/>
          <p:cNvSpPr>
            <a:spLocks noGrp="1"/>
          </p:cNvSpPr>
          <p:nvPr>
            <p:ph type="sldNum" sz="quarter" idx="12"/>
          </p:nvPr>
        </p:nvSpPr>
        <p:spPr/>
        <p:txBody>
          <a:bodyPr/>
          <a:lstStyle/>
          <a:p>
            <a:fld id="{4B7C9098-C545-8644-9F2C-F1C3812C33E3}" type="slidenum">
              <a:rPr lang="de-DE" smtClean="0"/>
              <a:t>‹Nr.›</a:t>
            </a:fld>
            <a:endParaRPr lang="de-DE"/>
          </a:p>
        </p:txBody>
      </p:sp>
      <p:sp>
        <p:nvSpPr>
          <p:cNvPr id="8" name="Inhaltsplatzhalter 7"/>
          <p:cNvSpPr>
            <a:spLocks noGrp="1"/>
          </p:cNvSpPr>
          <p:nvPr>
            <p:ph sz="quarter" idx="13"/>
          </p:nvPr>
        </p:nvSpPr>
        <p:spPr>
          <a:xfrm>
            <a:off x="336262" y="1276350"/>
            <a:ext cx="8471266" cy="3537697"/>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85708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4174328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5209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2046051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7737781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913450959"/>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2574276394"/>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Zitat">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0" y="0"/>
            <a:ext cx="9144000" cy="5143500"/>
          </a:xfrm>
          <a:solidFill>
            <a:schemeClr val="accent6"/>
          </a:solidFill>
        </p:spPr>
        <p:txBody>
          <a:bodyPr/>
          <a:lstStyle>
            <a:lvl1pPr>
              <a:defRPr sz="300">
                <a:solidFill>
                  <a:schemeClr val="accent5"/>
                </a:solidFill>
              </a:defRPr>
            </a:lvl1pPr>
            <a:lvl2pPr>
              <a:defRPr sz="300"/>
            </a:lvl2pPr>
            <a:lvl3pPr>
              <a:defRPr sz="300"/>
            </a:lvl3pPr>
            <a:lvl4pPr>
              <a:defRPr sz="300"/>
            </a:lvl4pPr>
            <a:lvl5pPr>
              <a:defRPr sz="300"/>
            </a:lvl5pPr>
          </a:lstStyle>
          <a:p>
            <a:pPr lvl="0"/>
            <a:r>
              <a:rPr lang="de-DE" dirty="0"/>
              <a:t>Textmasterformat bearbeiten</a:t>
            </a:r>
          </a:p>
        </p:txBody>
      </p:sp>
      <p:sp>
        <p:nvSpPr>
          <p:cNvPr id="9" name="Titel 1"/>
          <p:cNvSpPr>
            <a:spLocks noGrp="1"/>
          </p:cNvSpPr>
          <p:nvPr>
            <p:ph type="title" hasCustomPrompt="1"/>
          </p:nvPr>
        </p:nvSpPr>
        <p:spPr>
          <a:xfrm>
            <a:off x="134561" y="1156990"/>
            <a:ext cx="9009439" cy="1607159"/>
          </a:xfrm>
          <a:noFill/>
          <a:ln>
            <a:noFill/>
          </a:ln>
        </p:spPr>
        <p:txBody>
          <a:bodyPr lIns="184702" tIns="123134" rIns="184702" bIns="123134" anchor="ctr"/>
          <a:lstStyle>
            <a:lvl1pPr algn="l">
              <a:spcBef>
                <a:spcPts val="342"/>
              </a:spcBef>
              <a:spcAft>
                <a:spcPts val="342"/>
              </a:spcAft>
              <a:defRPr sz="1800" b="0" cap="none">
                <a:solidFill>
                  <a:schemeClr val="bg1"/>
                </a:solidFill>
              </a:defRPr>
            </a:lvl1pPr>
          </a:lstStyle>
          <a:p>
            <a:r>
              <a:rPr lang="de-DE" sz="1800" dirty="0">
                <a:solidFill>
                  <a:srgbClr val="FFFFFF"/>
                </a:solidFill>
                <a:ea typeface="+mn-ea"/>
                <a:cs typeface="+mn-cs"/>
              </a:rPr>
              <a:t>«</a:t>
            </a:r>
            <a:r>
              <a:rPr lang="de-DE" dirty="0"/>
              <a:t>Diese Folie eignet sich für z.B. Zitate oder Aussagen, welche man besonders hervorheben möchte.</a:t>
            </a:r>
            <a:r>
              <a:rPr lang="de-DE" sz="1800" dirty="0">
                <a:solidFill>
                  <a:srgbClr val="FFFFFF"/>
                </a:solidFill>
                <a:ea typeface="+mn-ea"/>
                <a:cs typeface="+mn-cs"/>
              </a:rPr>
              <a:t>»</a:t>
            </a:r>
            <a:endParaRPr lang="de-DE" dirty="0"/>
          </a:p>
        </p:txBody>
      </p:sp>
      <p:sp>
        <p:nvSpPr>
          <p:cNvPr id="11" name="Textplatzhalter 5"/>
          <p:cNvSpPr>
            <a:spLocks noGrp="1"/>
          </p:cNvSpPr>
          <p:nvPr>
            <p:ph type="body" sz="quarter" idx="14"/>
          </p:nvPr>
        </p:nvSpPr>
        <p:spPr>
          <a:xfrm>
            <a:off x="-1" y="1156990"/>
            <a:ext cx="144000" cy="1607159"/>
          </a:xfrm>
          <a:solidFill>
            <a:schemeClr val="accent5"/>
          </a:solidFill>
        </p:spPr>
        <p:txBody>
          <a:bodyPr/>
          <a:lstStyle>
            <a:lvl1pPr>
              <a:defRPr sz="100">
                <a:solidFill>
                  <a:schemeClr val="accent5"/>
                </a:solidFill>
              </a:defRPr>
            </a:lvl1pPr>
            <a:lvl2pPr>
              <a:defRPr sz="300"/>
            </a:lvl2pPr>
            <a:lvl3pPr>
              <a:defRPr sz="300"/>
            </a:lvl3pPr>
            <a:lvl4pPr>
              <a:defRPr sz="300"/>
            </a:lvl4pPr>
            <a:lvl5pPr>
              <a:defRPr sz="300"/>
            </a:lvl5pPr>
          </a:lstStyle>
          <a:p>
            <a:pPr lvl="0"/>
            <a:endParaRPr lang="de-DE" dirty="0"/>
          </a:p>
        </p:txBody>
      </p:sp>
    </p:spTree>
    <p:extLst>
      <p:ext uri="{BB962C8B-B14F-4D97-AF65-F5344CB8AC3E}">
        <p14:creationId xmlns:p14="http://schemas.microsoft.com/office/powerpoint/2010/main" val="2005609622"/>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ox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9B570A21-A26B-4ACD-817D-43AE588B34B5}"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6351"/>
            <a:ext cx="2621915" cy="3483908"/>
          </a:xfrm>
          <a:solidFill>
            <a:schemeClr val="bg2"/>
          </a:solidFill>
          <a:ln>
            <a:no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Inhaltsplatzhalter 11"/>
          <p:cNvSpPr>
            <a:spLocks noGrp="1"/>
          </p:cNvSpPr>
          <p:nvPr>
            <p:ph sz="quarter" idx="15"/>
          </p:nvPr>
        </p:nvSpPr>
        <p:spPr>
          <a:xfrm>
            <a:off x="3227322" y="1276351"/>
            <a:ext cx="2689820" cy="3497262"/>
          </a:xfrm>
          <a:solidFill>
            <a:schemeClr val="accent5"/>
          </a:solidFill>
          <a:ln>
            <a:noFill/>
          </a:ln>
        </p:spPr>
        <p:txBody>
          <a:bodyPr lIns="184702" tIns="123134" rIns="184702" bIns="123134"/>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Inhaltsplatzhalter 13"/>
          <p:cNvSpPr>
            <a:spLocks noGrp="1"/>
          </p:cNvSpPr>
          <p:nvPr>
            <p:ph sz="quarter" idx="16"/>
          </p:nvPr>
        </p:nvSpPr>
        <p:spPr>
          <a:xfrm>
            <a:off x="6185429" y="1276351"/>
            <a:ext cx="2622100" cy="3497262"/>
          </a:xfrm>
          <a:solidFill>
            <a:schemeClr val="bg1"/>
          </a:solidFill>
          <a:ln w="3175" cmpd="sng">
            <a:solidFill>
              <a:schemeClr val="accent2"/>
            </a:solidFill>
          </a:ln>
        </p:spPr>
        <p:txBody>
          <a:bodyPr lIns="184702" tIns="123134" rIns="184702" bIns="123134"/>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936850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Spalten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fld id="{CFEDC123-41C7-458A-A7AB-F0CA7BE2F181}" type="datetime1">
              <a:rPr lang="de-CH" smtClean="0"/>
              <a:t>25.01.2023</a:t>
            </a:fld>
            <a:endParaRPr lang="de-DE"/>
          </a:p>
        </p:txBody>
      </p:sp>
      <p:sp>
        <p:nvSpPr>
          <p:cNvPr id="4" name="Fußzeilenplatzhalter 3"/>
          <p:cNvSpPr>
            <a:spLocks noGrp="1"/>
          </p:cNvSpPr>
          <p:nvPr>
            <p:ph type="ftr" sz="quarter" idx="11"/>
          </p:nvPr>
        </p:nvSpPr>
        <p:spPr/>
        <p:txBody>
          <a:bodyPr/>
          <a:lstStyle/>
          <a:p>
            <a:r>
              <a:rPr lang="en-US"/>
              <a:t>APG|SGA Out of Home Media</a:t>
            </a:r>
            <a:endParaRPr lang="de-DE"/>
          </a:p>
        </p:txBody>
      </p:sp>
      <p:sp>
        <p:nvSpPr>
          <p:cNvPr id="5" name="Foliennummernplatzhalter 4"/>
          <p:cNvSpPr>
            <a:spLocks noGrp="1"/>
          </p:cNvSpPr>
          <p:nvPr>
            <p:ph type="sldNum" sz="quarter" idx="12"/>
          </p:nvPr>
        </p:nvSpPr>
        <p:spPr/>
        <p:txBody>
          <a:bodyPr/>
          <a:lstStyle/>
          <a:p>
            <a:fld id="{4B7C9098-C545-8644-9F2C-F1C3812C33E3}" type="slidenum">
              <a:rPr lang="de-DE" smtClean="0"/>
              <a:t>‹Nr.›</a:t>
            </a:fld>
            <a:endParaRPr lang="de-DE"/>
          </a:p>
        </p:txBody>
      </p:sp>
      <p:sp>
        <p:nvSpPr>
          <p:cNvPr id="6" name="Inhaltsplatzhalter 5">
            <a:extLst>
              <a:ext uri="{FF2B5EF4-FFF2-40B4-BE49-F238E27FC236}">
                <a16:creationId xmlns:a16="http://schemas.microsoft.com/office/drawing/2014/main" id="{3CD0A108-DA9B-4C83-BC2A-178EB3FC9CC8}"/>
              </a:ext>
            </a:extLst>
          </p:cNvPr>
          <p:cNvSpPr>
            <a:spLocks noGrp="1"/>
          </p:cNvSpPr>
          <p:nvPr>
            <p:ph sz="quarter" idx="13" hasCustomPrompt="1"/>
          </p:nvPr>
        </p:nvSpPr>
        <p:spPr>
          <a:xfrm>
            <a:off x="336472" y="1262904"/>
            <a:ext cx="4133929" cy="3557867"/>
          </a:xfrm>
        </p:spPr>
        <p:txBody>
          <a:bodyPr/>
          <a:lstStyle>
            <a:lvl1pPr>
              <a:defRPr>
                <a:solidFill>
                  <a:schemeClr val="tx1"/>
                </a:solidFill>
              </a:defRPr>
            </a:lvl1pPr>
          </a:lstStyle>
          <a:p>
            <a:pPr marL="0" indent="0">
              <a:lnSpc>
                <a:spcPct val="120000"/>
              </a:lnSpc>
              <a:buNone/>
            </a:pPr>
            <a:r>
              <a:rPr lang="de-DE" dirty="0"/>
              <a:t>Einleitender Lauftext, welcher 14 Punkt gross ist und über mehrere Zeilen angewendet werden kann. </a:t>
            </a:r>
          </a:p>
          <a:p>
            <a:pPr marL="0" indent="0">
              <a:lnSpc>
                <a:spcPct val="120000"/>
              </a:lnSpc>
              <a:buNone/>
            </a:pPr>
            <a:r>
              <a:rPr lang="de-DE" dirty="0"/>
              <a:t>Die Spaltenbreite ist durch die beiden hier ersichtlichen Textblöcke vorgegeben.</a:t>
            </a:r>
          </a:p>
        </p:txBody>
      </p:sp>
      <p:sp>
        <p:nvSpPr>
          <p:cNvPr id="7" name="Inhaltsplatzhalter 6">
            <a:extLst>
              <a:ext uri="{FF2B5EF4-FFF2-40B4-BE49-F238E27FC236}">
                <a16:creationId xmlns:a16="http://schemas.microsoft.com/office/drawing/2014/main" id="{A611FDE7-1F99-4A9A-B3F5-0C24A40F79A8}"/>
              </a:ext>
            </a:extLst>
          </p:cNvPr>
          <p:cNvSpPr>
            <a:spLocks noGrp="1"/>
          </p:cNvSpPr>
          <p:nvPr>
            <p:ph sz="quarter" idx="14"/>
          </p:nvPr>
        </p:nvSpPr>
        <p:spPr>
          <a:xfrm>
            <a:off x="4706467" y="1276350"/>
            <a:ext cx="4101061" cy="3544421"/>
          </a:xfrm>
        </p:spPr>
        <p:txBody>
          <a:bodyPr/>
          <a:lstStyle>
            <a:lvl1pPr marL="0" indent="0">
              <a:buNone/>
              <a:defRPr/>
            </a:lvl1pPr>
          </a:lstStyle>
          <a:p>
            <a:endParaRPr lang="de-DE" dirty="0"/>
          </a:p>
        </p:txBody>
      </p:sp>
    </p:spTree>
    <p:extLst>
      <p:ext uri="{BB962C8B-B14F-4D97-AF65-F5344CB8AC3E}">
        <p14:creationId xmlns:p14="http://schemas.microsoft.com/office/powerpoint/2010/main" val="2073372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145930447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F86C72C0-B5C6-4EAA-A3C5-35377A36EA58}"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33929" cy="3557867"/>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Inhaltsplatzhalter 10"/>
          <p:cNvSpPr>
            <a:spLocks noGrp="1"/>
          </p:cNvSpPr>
          <p:nvPr>
            <p:ph sz="quarter" idx="14"/>
          </p:nvPr>
        </p:nvSpPr>
        <p:spPr>
          <a:xfrm>
            <a:off x="4706467" y="1276350"/>
            <a:ext cx="4101061"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987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84ECDE89-A9D0-475A-8284-BAC86B71B2EC}"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10" name="Inhaltsplatzhalter 9"/>
          <p:cNvSpPr>
            <a:spLocks noGrp="1"/>
          </p:cNvSpPr>
          <p:nvPr>
            <p:ph sz="quarter" idx="14"/>
          </p:nvPr>
        </p:nvSpPr>
        <p:spPr>
          <a:xfrm>
            <a:off x="336471" y="1275606"/>
            <a:ext cx="2621915" cy="356533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Inhaltsplatzhalter 11"/>
          <p:cNvSpPr>
            <a:spLocks noGrp="1"/>
          </p:cNvSpPr>
          <p:nvPr>
            <p:ph sz="quarter" idx="15"/>
          </p:nvPr>
        </p:nvSpPr>
        <p:spPr>
          <a:xfrm>
            <a:off x="3227322" y="1275606"/>
            <a:ext cx="2689820" cy="357878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Inhaltsplatzhalter 13"/>
          <p:cNvSpPr>
            <a:spLocks noGrp="1"/>
          </p:cNvSpPr>
          <p:nvPr>
            <p:ph sz="quarter" idx="16"/>
          </p:nvPr>
        </p:nvSpPr>
        <p:spPr>
          <a:xfrm>
            <a:off x="6186078" y="1275606"/>
            <a:ext cx="2621451" cy="3585506"/>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386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Them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D983AA-F495-4731-A07A-0E9A73E8E8D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455A764F-A931-4EDD-BF2B-98FF5062E9C2}"/>
              </a:ext>
            </a:extLst>
          </p:cNvPr>
          <p:cNvSpPr>
            <a:spLocks noGrp="1"/>
          </p:cNvSpPr>
          <p:nvPr>
            <p:ph type="dt" sz="half" idx="10"/>
          </p:nvPr>
        </p:nvSpPr>
        <p:spPr/>
        <p:txBody>
          <a:bodyPr/>
          <a:lstStyle/>
          <a:p>
            <a:fld id="{6729B6FD-C421-42E0-84CB-A7757EB84C81}" type="datetime1">
              <a:rPr lang="de-CH" smtClean="0"/>
              <a:t>25.01.2023</a:t>
            </a:fld>
            <a:endParaRPr lang="de-DE" dirty="0"/>
          </a:p>
        </p:txBody>
      </p:sp>
      <p:sp>
        <p:nvSpPr>
          <p:cNvPr id="4" name="Fußzeilenplatzhalter 3">
            <a:extLst>
              <a:ext uri="{FF2B5EF4-FFF2-40B4-BE49-F238E27FC236}">
                <a16:creationId xmlns:a16="http://schemas.microsoft.com/office/drawing/2014/main" id="{EF240B57-41F8-4483-BC9B-F613D834192F}"/>
              </a:ext>
            </a:extLst>
          </p:cNvPr>
          <p:cNvSpPr>
            <a:spLocks noGrp="1"/>
          </p:cNvSpPr>
          <p:nvPr>
            <p:ph type="ftr" sz="quarter" idx="11"/>
          </p:nvPr>
        </p:nvSpPr>
        <p:spPr/>
        <p:txBody>
          <a:bodyPr/>
          <a:lstStyle/>
          <a:p>
            <a:r>
              <a:rPr lang="en-US"/>
              <a:t>APG|SGA Out of Home Media</a:t>
            </a:r>
            <a:endParaRPr lang="de-DE" dirty="0"/>
          </a:p>
        </p:txBody>
      </p:sp>
      <p:sp>
        <p:nvSpPr>
          <p:cNvPr id="5" name="Foliennummernplatzhalter 4">
            <a:extLst>
              <a:ext uri="{FF2B5EF4-FFF2-40B4-BE49-F238E27FC236}">
                <a16:creationId xmlns:a16="http://schemas.microsoft.com/office/drawing/2014/main" id="{F23D5A59-098F-4937-A511-5A27D264572C}"/>
              </a:ext>
            </a:extLst>
          </p:cNvPr>
          <p:cNvSpPr>
            <a:spLocks noGrp="1"/>
          </p:cNvSpPr>
          <p:nvPr>
            <p:ph type="sldNum" sz="quarter" idx="12"/>
          </p:nvPr>
        </p:nvSpPr>
        <p:spPr/>
        <p:txBody>
          <a:bodyPr/>
          <a:lstStyle/>
          <a:p>
            <a:fld id="{4B7C9098-C545-8644-9F2C-F1C3812C33E3}" type="slidenum">
              <a:rPr lang="de-DE" smtClean="0"/>
              <a:pPr/>
              <a:t>‹Nr.›</a:t>
            </a:fld>
            <a:endParaRPr lang="de-DE" dirty="0"/>
          </a:p>
        </p:txBody>
      </p:sp>
      <p:cxnSp>
        <p:nvCxnSpPr>
          <p:cNvPr id="9" name="Gerade Verbindung 21">
            <a:extLst>
              <a:ext uri="{FF2B5EF4-FFF2-40B4-BE49-F238E27FC236}">
                <a16:creationId xmlns:a16="http://schemas.microsoft.com/office/drawing/2014/main" id="{E789967F-A8F5-4DE2-B7BB-B7F4C943A7F8}"/>
              </a:ext>
            </a:extLst>
          </p:cNvPr>
          <p:cNvCxnSpPr/>
          <p:nvPr userDrawn="1"/>
        </p:nvCxnSpPr>
        <p:spPr>
          <a:xfrm>
            <a:off x="3312698"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0" name="Gerade Verbindung 21">
            <a:extLst>
              <a:ext uri="{FF2B5EF4-FFF2-40B4-BE49-F238E27FC236}">
                <a16:creationId xmlns:a16="http://schemas.microsoft.com/office/drawing/2014/main" id="{35145027-DE27-48BB-B844-9DDF958E60F9}"/>
              </a:ext>
            </a:extLst>
          </p:cNvPr>
          <p:cNvCxnSpPr/>
          <p:nvPr userDrawn="1"/>
        </p:nvCxnSpPr>
        <p:spPr>
          <a:xfrm>
            <a:off x="3365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1" name="Gerade Verbindung 21">
            <a:extLst>
              <a:ext uri="{FF2B5EF4-FFF2-40B4-BE49-F238E27FC236}">
                <a16:creationId xmlns:a16="http://schemas.microsoft.com/office/drawing/2014/main" id="{EFEBC6E2-D447-4204-B313-BA626BA70726}"/>
              </a:ext>
            </a:extLst>
          </p:cNvPr>
          <p:cNvCxnSpPr/>
          <p:nvPr userDrawn="1"/>
        </p:nvCxnSpPr>
        <p:spPr>
          <a:xfrm>
            <a:off x="6300150" y="2715766"/>
            <a:ext cx="2520000" cy="0"/>
          </a:xfrm>
          <a:prstGeom prst="line">
            <a:avLst/>
          </a:prstGeom>
          <a:ln w="28575" cmpd="sng">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2" name="Inhaltsplatzhalter 5">
            <a:extLst>
              <a:ext uri="{FF2B5EF4-FFF2-40B4-BE49-F238E27FC236}">
                <a16:creationId xmlns:a16="http://schemas.microsoft.com/office/drawing/2014/main" id="{5B57AB69-50B2-4A12-AE35-4C3F4178E8FE}"/>
              </a:ext>
            </a:extLst>
          </p:cNvPr>
          <p:cNvSpPr>
            <a:spLocks noGrp="1"/>
          </p:cNvSpPr>
          <p:nvPr>
            <p:ph sz="quarter" idx="14"/>
          </p:nvPr>
        </p:nvSpPr>
        <p:spPr>
          <a:xfrm>
            <a:off x="333119" y="2893843"/>
            <a:ext cx="2515172" cy="1982163"/>
          </a:xfrm>
        </p:spPr>
        <p:txBody>
          <a:bodyPr/>
          <a:lstStyle/>
          <a:p>
            <a:pPr marL="0" indent="0">
              <a:buNone/>
            </a:pPr>
            <a:r>
              <a:rPr lang="de-DE" dirty="0">
                <a:solidFill>
                  <a:srgbClr val="C3141E"/>
                </a:solidFill>
              </a:rPr>
              <a:t>Titel</a:t>
            </a:r>
            <a:br>
              <a:rPr lang="de-DE" b="1" dirty="0">
                <a:solidFill>
                  <a:srgbClr val="C3141E"/>
                </a:solidFill>
              </a:rPr>
            </a:br>
            <a:endParaRPr lang="de-DE" sz="1042" b="1" dirty="0">
              <a:solidFill>
                <a:srgbClr val="C3141E"/>
              </a:solidFill>
            </a:endParaRPr>
          </a:p>
          <a:p>
            <a:pPr marL="0" indent="0">
              <a:buNone/>
            </a:pPr>
            <a:r>
              <a:rPr lang="de-DE" sz="1100" dirty="0">
                <a:solidFill>
                  <a:srgbClr val="C3141E"/>
                </a:solidFill>
              </a:rPr>
              <a:t>Einleitung: </a:t>
            </a:r>
            <a:r>
              <a:rPr lang="de-DE" sz="1100" dirty="0"/>
              <a:t>Lauftext</a:t>
            </a:r>
          </a:p>
        </p:txBody>
      </p:sp>
      <p:sp>
        <p:nvSpPr>
          <p:cNvPr id="13" name="Inhaltsplatzhalter 6">
            <a:extLst>
              <a:ext uri="{FF2B5EF4-FFF2-40B4-BE49-F238E27FC236}">
                <a16:creationId xmlns:a16="http://schemas.microsoft.com/office/drawing/2014/main" id="{4C069287-62A6-4FE4-B2BB-44C2B5DC777D}"/>
              </a:ext>
            </a:extLst>
          </p:cNvPr>
          <p:cNvSpPr>
            <a:spLocks noGrp="1"/>
          </p:cNvSpPr>
          <p:nvPr>
            <p:ph sz="quarter" idx="15"/>
          </p:nvPr>
        </p:nvSpPr>
        <p:spPr>
          <a:xfrm>
            <a:off x="3320710" y="2893843"/>
            <a:ext cx="2511988" cy="1982163"/>
          </a:xfrm>
        </p:spPr>
        <p:txBody>
          <a:bodyPr/>
          <a:lstStyle/>
          <a:p>
            <a:pPr marL="0" indent="0">
              <a:buClr>
                <a:schemeClr val="accent5"/>
              </a:buClr>
              <a:buNone/>
            </a:pPr>
            <a:r>
              <a:rPr lang="de-DE" dirty="0">
                <a:solidFill>
                  <a:srgbClr val="C3141E"/>
                </a:solidFill>
              </a:rPr>
              <a:t>Titel</a:t>
            </a:r>
            <a:br>
              <a:rPr lang="de-DE" b="1" dirty="0">
                <a:solidFill>
                  <a:srgbClr val="C3141E"/>
                </a:solidFill>
              </a:rPr>
            </a:br>
            <a:endParaRPr lang="de-DE" sz="1042" b="1" dirty="0">
              <a:solidFill>
                <a:srgbClr val="C3141E"/>
              </a:solidFill>
            </a:endParaRPr>
          </a:p>
          <a:p>
            <a:r>
              <a:rPr lang="de-DE" sz="1100" dirty="0"/>
              <a:t>Lauftext </a:t>
            </a:r>
            <a:r>
              <a:rPr lang="de-DE" sz="1100" dirty="0">
                <a:solidFill>
                  <a:srgbClr val="C3141E"/>
                </a:solidFill>
              </a:rPr>
              <a:t>mit hervorgehobenem Bereich in rot</a:t>
            </a:r>
            <a:r>
              <a:rPr lang="de-DE" sz="1100" dirty="0"/>
              <a:t>, welcher 11 Punkt gross ist</a:t>
            </a:r>
          </a:p>
          <a:p>
            <a:pPr>
              <a:buClr>
                <a:schemeClr val="accent5"/>
              </a:buClr>
            </a:pPr>
            <a:r>
              <a:rPr lang="de-DE" sz="1100" dirty="0"/>
              <a:t>Weiterführender Lauftext </a:t>
            </a:r>
            <a:r>
              <a:rPr lang="de-CH" sz="1100" dirty="0">
                <a:solidFill>
                  <a:srgbClr val="C3141E"/>
                </a:solidFill>
              </a:rPr>
              <a:t>mit hervorgehobenem Bereich in rot</a:t>
            </a:r>
            <a:endParaRPr lang="de-DE" sz="1100" dirty="0">
              <a:solidFill>
                <a:srgbClr val="C3141E"/>
              </a:solidFill>
            </a:endParaRPr>
          </a:p>
        </p:txBody>
      </p:sp>
      <p:sp>
        <p:nvSpPr>
          <p:cNvPr id="14" name="Inhaltsplatzhalter 7">
            <a:extLst>
              <a:ext uri="{FF2B5EF4-FFF2-40B4-BE49-F238E27FC236}">
                <a16:creationId xmlns:a16="http://schemas.microsoft.com/office/drawing/2014/main" id="{447F56BA-5C53-489D-9994-9D0CB1E41B78}"/>
              </a:ext>
            </a:extLst>
          </p:cNvPr>
          <p:cNvSpPr>
            <a:spLocks noGrp="1"/>
          </p:cNvSpPr>
          <p:nvPr>
            <p:ph sz="quarter" idx="16"/>
          </p:nvPr>
        </p:nvSpPr>
        <p:spPr>
          <a:xfrm>
            <a:off x="6294032" y="2899262"/>
            <a:ext cx="2520000" cy="1982163"/>
          </a:xfrm>
          <a:noFill/>
        </p:spPr>
        <p:txBody>
          <a:bodyPr/>
          <a:lstStyle/>
          <a:p>
            <a:pPr marL="0" indent="0">
              <a:buNone/>
            </a:pPr>
            <a:r>
              <a:rPr lang="de-DE" dirty="0">
                <a:solidFill>
                  <a:schemeClr val="accent5"/>
                </a:solidFill>
              </a:rPr>
              <a:t>Titel</a:t>
            </a:r>
            <a:br>
              <a:rPr lang="de-DE" b="1" dirty="0">
                <a:solidFill>
                  <a:schemeClr val="accent5"/>
                </a:solidFill>
              </a:rPr>
            </a:br>
            <a:endParaRPr lang="de-DE" sz="1042" b="1" dirty="0">
              <a:solidFill>
                <a:schemeClr val="accent5"/>
              </a:solidFill>
            </a:endParaRPr>
          </a:p>
          <a:p>
            <a:r>
              <a:rPr lang="de-DE" sz="1100" dirty="0">
                <a:solidFill>
                  <a:schemeClr val="accent5"/>
                </a:solidFill>
              </a:rPr>
              <a:t>Hervorgehobener Texteinstieg,  </a:t>
            </a:r>
            <a:r>
              <a:rPr lang="de-DE" sz="1100" dirty="0"/>
              <a:t>auf welchen ein Lauftext in 11 Punkt folgt</a:t>
            </a:r>
          </a:p>
          <a:p>
            <a:r>
              <a:rPr lang="de-CH" sz="1100" dirty="0">
                <a:solidFill>
                  <a:srgbClr val="C3141E"/>
                </a:solidFill>
              </a:rPr>
              <a:t>Hervorgehobener Texteinstieg,  </a:t>
            </a:r>
            <a:r>
              <a:rPr lang="de-CH" sz="1100" dirty="0"/>
              <a:t>auf welchen ein Lauftext in 11 Punkt folgt</a:t>
            </a:r>
          </a:p>
        </p:txBody>
      </p:sp>
      <p:sp>
        <p:nvSpPr>
          <p:cNvPr id="16" name="Bildplatzhalter 15">
            <a:extLst>
              <a:ext uri="{FF2B5EF4-FFF2-40B4-BE49-F238E27FC236}">
                <a16:creationId xmlns:a16="http://schemas.microsoft.com/office/drawing/2014/main" id="{94D799C9-27AB-4657-B383-3CDAA4963ED1}"/>
              </a:ext>
            </a:extLst>
          </p:cNvPr>
          <p:cNvSpPr>
            <a:spLocks noGrp="1"/>
          </p:cNvSpPr>
          <p:nvPr>
            <p:ph type="pic" sz="quarter" idx="17"/>
          </p:nvPr>
        </p:nvSpPr>
        <p:spPr>
          <a:xfrm>
            <a:off x="333375" y="1392238"/>
            <a:ext cx="2511425" cy="1179512"/>
          </a:xfrm>
        </p:spPr>
        <p:txBody>
          <a:bodyPr/>
          <a:lstStyle/>
          <a:p>
            <a:endParaRPr lang="de-CH"/>
          </a:p>
        </p:txBody>
      </p:sp>
      <p:sp>
        <p:nvSpPr>
          <p:cNvPr id="17" name="Bildplatzhalter 15">
            <a:extLst>
              <a:ext uri="{FF2B5EF4-FFF2-40B4-BE49-F238E27FC236}">
                <a16:creationId xmlns:a16="http://schemas.microsoft.com/office/drawing/2014/main" id="{FECD258F-4870-4508-B538-E6E0CCD134D5}"/>
              </a:ext>
            </a:extLst>
          </p:cNvPr>
          <p:cNvSpPr>
            <a:spLocks noGrp="1"/>
          </p:cNvSpPr>
          <p:nvPr>
            <p:ph type="pic" sz="quarter" idx="18"/>
          </p:nvPr>
        </p:nvSpPr>
        <p:spPr>
          <a:xfrm>
            <a:off x="3312698" y="1392238"/>
            <a:ext cx="2511425" cy="1179512"/>
          </a:xfrm>
        </p:spPr>
        <p:txBody>
          <a:bodyPr/>
          <a:lstStyle/>
          <a:p>
            <a:endParaRPr lang="de-CH"/>
          </a:p>
        </p:txBody>
      </p:sp>
      <p:sp>
        <p:nvSpPr>
          <p:cNvPr id="18" name="Bildplatzhalter 15">
            <a:extLst>
              <a:ext uri="{FF2B5EF4-FFF2-40B4-BE49-F238E27FC236}">
                <a16:creationId xmlns:a16="http://schemas.microsoft.com/office/drawing/2014/main" id="{9F1693DC-D474-4770-B17F-46439A0F557F}"/>
              </a:ext>
            </a:extLst>
          </p:cNvPr>
          <p:cNvSpPr>
            <a:spLocks noGrp="1"/>
          </p:cNvSpPr>
          <p:nvPr>
            <p:ph type="pic" sz="quarter" idx="19"/>
          </p:nvPr>
        </p:nvSpPr>
        <p:spPr>
          <a:xfrm>
            <a:off x="6308725" y="1392238"/>
            <a:ext cx="2511425" cy="1179512"/>
          </a:xfrm>
        </p:spPr>
        <p:txBody>
          <a:bodyPr/>
          <a:lstStyle/>
          <a:p>
            <a:endParaRPr lang="de-CH"/>
          </a:p>
        </p:txBody>
      </p:sp>
    </p:spTree>
    <p:extLst>
      <p:ext uri="{BB962C8B-B14F-4D97-AF65-F5344CB8AC3E}">
        <p14:creationId xmlns:p14="http://schemas.microsoft.com/office/powerpoint/2010/main" val="185593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5" name="Datumsplatzhalter 4"/>
          <p:cNvSpPr>
            <a:spLocks noGrp="1"/>
          </p:cNvSpPr>
          <p:nvPr>
            <p:ph type="dt" sz="half" idx="10"/>
          </p:nvPr>
        </p:nvSpPr>
        <p:spPr/>
        <p:txBody>
          <a:bodyPr/>
          <a:lstStyle/>
          <a:p>
            <a:fld id="{57EC7725-B571-4AE6-8202-2955A38E0D47}" type="datetime1">
              <a:rPr lang="de-CH" smtClean="0"/>
              <a:t>25.01.2023</a:t>
            </a:fld>
            <a:endParaRPr lang="de-DE"/>
          </a:p>
        </p:txBody>
      </p:sp>
      <p:sp>
        <p:nvSpPr>
          <p:cNvPr id="6" name="Fußzeilenplatzhalter 5"/>
          <p:cNvSpPr>
            <a:spLocks noGrp="1"/>
          </p:cNvSpPr>
          <p:nvPr>
            <p:ph type="ftr" sz="quarter" idx="11"/>
          </p:nvPr>
        </p:nvSpPr>
        <p:spPr/>
        <p:txBody>
          <a:bodyPr/>
          <a:lstStyle/>
          <a:p>
            <a:r>
              <a:rPr lang="en-US"/>
              <a:t>APG|SGA Out of Home Media</a:t>
            </a:r>
            <a:endParaRPr lang="de-DE" dirty="0"/>
          </a:p>
        </p:txBody>
      </p:sp>
      <p:sp>
        <p:nvSpPr>
          <p:cNvPr id="7" name="Foliennummernplatzhalter 6"/>
          <p:cNvSpPr>
            <a:spLocks noGrp="1"/>
          </p:cNvSpPr>
          <p:nvPr>
            <p:ph type="sldNum" sz="quarter" idx="12"/>
          </p:nvPr>
        </p:nvSpPr>
        <p:spPr/>
        <p:txBody>
          <a:bodyPr/>
          <a:lstStyle/>
          <a:p>
            <a:fld id="{4B7C9098-C545-8644-9F2C-F1C3812C33E3}" type="slidenum">
              <a:rPr lang="de-DE" smtClean="0"/>
              <a:t>‹Nr.›</a:t>
            </a:fld>
            <a:endParaRPr lang="de-DE"/>
          </a:p>
        </p:txBody>
      </p:sp>
      <p:sp>
        <p:nvSpPr>
          <p:cNvPr id="9" name="Inhaltsplatzhalter 8"/>
          <p:cNvSpPr>
            <a:spLocks noGrp="1"/>
          </p:cNvSpPr>
          <p:nvPr>
            <p:ph sz="quarter" idx="13"/>
          </p:nvPr>
        </p:nvSpPr>
        <p:spPr>
          <a:xfrm>
            <a:off x="336471" y="1276350"/>
            <a:ext cx="4101385" cy="3544421"/>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p:cNvSpPr>
            <a:spLocks noGrp="1"/>
          </p:cNvSpPr>
          <p:nvPr>
            <p:ph type="pic" sz="quarter" idx="15"/>
          </p:nvPr>
        </p:nvSpPr>
        <p:spPr>
          <a:xfrm>
            <a:off x="4706144" y="0"/>
            <a:ext cx="4437856" cy="5143500"/>
          </a:xfrm>
        </p:spPr>
        <p:txBody>
          <a:bodyPr/>
          <a:lstStyle/>
          <a:p>
            <a:r>
              <a:rPr lang="de-DE"/>
              <a:t>Bild durch Klicken auf Symbol hinzufügen</a:t>
            </a:r>
          </a:p>
        </p:txBody>
      </p:sp>
    </p:spTree>
    <p:extLst>
      <p:ext uri="{BB962C8B-B14F-4D97-AF65-F5344CB8AC3E}">
        <p14:creationId xmlns:p14="http://schemas.microsoft.com/office/powerpoint/2010/main" val="213611610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 1">
    <p:spTree>
      <p:nvGrpSpPr>
        <p:cNvPr id="1" name=""/>
        <p:cNvGrpSpPr/>
        <p:nvPr/>
      </p:nvGrpSpPr>
      <p:grpSpPr>
        <a:xfrm>
          <a:off x="0" y="0"/>
          <a:ext cx="0" cy="0"/>
          <a:chOff x="0" y="0"/>
          <a:chExt cx="0" cy="0"/>
        </a:xfrm>
      </p:grpSpPr>
      <p:sp>
        <p:nvSpPr>
          <p:cNvPr id="7" name="Rechteck 6"/>
          <p:cNvSpPr/>
          <p:nvPr userDrawn="1"/>
        </p:nvSpPr>
        <p:spPr>
          <a:xfrm>
            <a:off x="0" y="398"/>
            <a:ext cx="9144000" cy="514310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8" name="Titel 1"/>
          <p:cNvSpPr>
            <a:spLocks noGrp="1"/>
          </p:cNvSpPr>
          <p:nvPr>
            <p:ph type="title"/>
          </p:nvPr>
        </p:nvSpPr>
        <p:spPr>
          <a:xfrm>
            <a:off x="134561" y="1156990"/>
            <a:ext cx="9009439" cy="1607159"/>
          </a:xfrm>
          <a:solidFill>
            <a:schemeClr val="bg1"/>
          </a:solidFill>
          <a:ln>
            <a:noFill/>
          </a:ln>
        </p:spPr>
        <p:txBody>
          <a:bodyPr lIns="184702" tIns="123134" bIns="123134" anchor="ctr"/>
          <a:lstStyle>
            <a:lvl1pPr algn="l">
              <a:defRPr sz="3400" b="0" cap="none">
                <a:solidFill>
                  <a:srgbClr val="C3141E"/>
                </a:solidFill>
              </a:defRPr>
            </a:lvl1pPr>
          </a:lstStyle>
          <a:p>
            <a:r>
              <a:rPr lang="de-DE" dirty="0"/>
              <a:t>Titelmasterformat durch Klicken bearbeiten</a:t>
            </a:r>
          </a:p>
        </p:txBody>
      </p:sp>
      <p:sp>
        <p:nvSpPr>
          <p:cNvPr id="9" name="Rechteck 8"/>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3" name="Bildplatzhalter 2"/>
          <p:cNvSpPr>
            <a:spLocks noGrp="1"/>
          </p:cNvSpPr>
          <p:nvPr>
            <p:ph type="pic" sz="quarter" idx="13"/>
          </p:nvPr>
        </p:nvSpPr>
        <p:spPr>
          <a:xfrm>
            <a:off x="4706468" y="1157563"/>
            <a:ext cx="4437532" cy="1606236"/>
          </a:xfrm>
        </p:spPr>
        <p:txBody>
          <a:bodyPr/>
          <a:lstStyle/>
          <a:p>
            <a:r>
              <a:rPr lang="de-DE"/>
              <a:t>Bild durch Klicken auf Symbol hinzufügen</a:t>
            </a:r>
          </a:p>
        </p:txBody>
      </p:sp>
      <p:grpSp>
        <p:nvGrpSpPr>
          <p:cNvPr id="41" name="Gruppieren 40"/>
          <p:cNvGrpSpPr/>
          <p:nvPr userDrawn="1"/>
        </p:nvGrpSpPr>
        <p:grpSpPr>
          <a:xfrm>
            <a:off x="6892924" y="4343069"/>
            <a:ext cx="1914525" cy="604945"/>
            <a:chOff x="6769101" y="4359276"/>
            <a:chExt cx="2682876" cy="847726"/>
          </a:xfrm>
        </p:grpSpPr>
        <p:sp>
          <p:nvSpPr>
            <p:cNvPr id="42"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3"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4"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5"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6"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7"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8"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49"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0"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1"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2"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3"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4"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5"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6"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7"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8"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59"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0"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1"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2"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3"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4"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5"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6"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7"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8"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69"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0"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1"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2"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3"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4"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75"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3919202805"/>
      </p:ext>
    </p:extLst>
  </p:cSld>
  <p:clrMapOvr>
    <a:masterClrMapping/>
  </p:clrMapOvr>
  <p:extLst>
    <p:ext uri="{DCECCB84-F9BA-43D5-87BE-67443E8EF086}">
      <p15:sldGuideLst xmlns:p15="http://schemas.microsoft.com/office/powerpoint/2012/main">
        <p15:guide id="1" orient="horz" pos="1044" userDrawn="1">
          <p15:clr>
            <a:srgbClr val="9FCC3B"/>
          </p15:clr>
        </p15:guide>
        <p15:guide id="2" orient="horz" pos="240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 2">
    <p:spTree>
      <p:nvGrpSpPr>
        <p:cNvPr id="1" name=""/>
        <p:cNvGrpSpPr/>
        <p:nvPr/>
      </p:nvGrpSpPr>
      <p:grpSpPr>
        <a:xfrm>
          <a:off x="0" y="0"/>
          <a:ext cx="0" cy="0"/>
          <a:chOff x="0" y="0"/>
          <a:chExt cx="0" cy="0"/>
        </a:xfrm>
      </p:grpSpPr>
      <p:sp>
        <p:nvSpPr>
          <p:cNvPr id="12" name="Rechteck 11"/>
          <p:cNvSpPr/>
          <p:nvPr userDrawn="1"/>
        </p:nvSpPr>
        <p:spPr>
          <a:xfrm>
            <a:off x="0" y="398"/>
            <a:ext cx="9144000" cy="51431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2" name="Titel 1"/>
          <p:cNvSpPr>
            <a:spLocks noGrp="1"/>
          </p:cNvSpPr>
          <p:nvPr>
            <p:ph type="title"/>
          </p:nvPr>
        </p:nvSpPr>
        <p:spPr>
          <a:xfrm>
            <a:off x="143999" y="1156990"/>
            <a:ext cx="9000001" cy="1607159"/>
          </a:xfrm>
          <a:solidFill>
            <a:schemeClr val="bg2"/>
          </a:solidFill>
          <a:ln>
            <a:noFill/>
          </a:ln>
        </p:spPr>
        <p:txBody>
          <a:bodyPr lIns="184702" tIns="123134" bIns="123134" anchor="ctr"/>
          <a:lstStyle>
            <a:lvl1pPr algn="l">
              <a:defRPr sz="3400" b="0" cap="none">
                <a:solidFill>
                  <a:schemeClr val="accent5"/>
                </a:solidFill>
              </a:defRPr>
            </a:lvl1pPr>
          </a:lstStyle>
          <a:p>
            <a:r>
              <a:rPr lang="de-DE" dirty="0"/>
              <a:t>Titelmasterformat durch Klicken bearbeiten</a:t>
            </a:r>
          </a:p>
        </p:txBody>
      </p:sp>
      <p:sp>
        <p:nvSpPr>
          <p:cNvPr id="7" name="Rechteck 6"/>
          <p:cNvSpPr/>
          <p:nvPr userDrawn="1"/>
        </p:nvSpPr>
        <p:spPr>
          <a:xfrm>
            <a:off x="-1" y="1156991"/>
            <a:ext cx="144000" cy="16069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endParaRPr lang="de-DE" sz="3800" dirty="0">
              <a:solidFill>
                <a:schemeClr val="bg1"/>
              </a:solidFill>
              <a:cs typeface="Arial"/>
            </a:endParaRPr>
          </a:p>
        </p:txBody>
      </p:sp>
      <p:sp>
        <p:nvSpPr>
          <p:cNvPr id="11" name="Bildplatzhalter 10"/>
          <p:cNvSpPr>
            <a:spLocks noGrp="1"/>
          </p:cNvSpPr>
          <p:nvPr>
            <p:ph type="pic" sz="quarter" idx="13"/>
          </p:nvPr>
        </p:nvSpPr>
        <p:spPr>
          <a:xfrm>
            <a:off x="4706144" y="1157563"/>
            <a:ext cx="4437856" cy="1606236"/>
          </a:xfrm>
        </p:spPr>
        <p:txBody>
          <a:bodyPr/>
          <a:lstStyle/>
          <a:p>
            <a:r>
              <a:rPr lang="de-DE"/>
              <a:t>Bild durch Klicken auf Symbol hinzufügen</a:t>
            </a:r>
          </a:p>
        </p:txBody>
      </p:sp>
      <p:grpSp>
        <p:nvGrpSpPr>
          <p:cNvPr id="102" name="Gruppieren 101"/>
          <p:cNvGrpSpPr/>
          <p:nvPr userDrawn="1"/>
        </p:nvGrpSpPr>
        <p:grpSpPr>
          <a:xfrm>
            <a:off x="6892924" y="4343069"/>
            <a:ext cx="1914525" cy="604945"/>
            <a:chOff x="6769101" y="4359276"/>
            <a:chExt cx="2682876" cy="847726"/>
          </a:xfrm>
        </p:grpSpPr>
        <p:sp>
          <p:nvSpPr>
            <p:cNvPr id="113" name="Freeform 5"/>
            <p:cNvSpPr>
              <a:spLocks noEditPoints="1"/>
            </p:cNvSpPr>
            <p:nvPr userDrawn="1"/>
          </p:nvSpPr>
          <p:spPr bwMode="auto">
            <a:xfrm>
              <a:off x="6769101" y="5010151"/>
              <a:ext cx="193675" cy="196850"/>
            </a:xfrm>
            <a:custGeom>
              <a:avLst/>
              <a:gdLst>
                <a:gd name="T0" fmla="*/ 267 w 533"/>
                <a:gd name="T1" fmla="*/ 0 h 540"/>
                <a:gd name="T2" fmla="*/ 0 w 533"/>
                <a:gd name="T3" fmla="*/ 272 h 540"/>
                <a:gd name="T4" fmla="*/ 266 w 533"/>
                <a:gd name="T5" fmla="*/ 540 h 540"/>
                <a:gd name="T6" fmla="*/ 531 w 533"/>
                <a:gd name="T7" fmla="*/ 274 h 540"/>
                <a:gd name="T8" fmla="*/ 533 w 533"/>
                <a:gd name="T9" fmla="*/ 269 h 540"/>
                <a:gd name="T10" fmla="*/ 267 w 533"/>
                <a:gd name="T11" fmla="*/ 0 h 540"/>
                <a:gd name="T12" fmla="*/ 267 w 533"/>
                <a:gd name="T13" fmla="*/ 477 h 540"/>
                <a:gd name="T14" fmla="*/ 267 w 533"/>
                <a:gd name="T15" fmla="*/ 477 h 540"/>
                <a:gd name="T16" fmla="*/ 71 w 533"/>
                <a:gd name="T17" fmla="*/ 269 h 540"/>
                <a:gd name="T18" fmla="*/ 266 w 533"/>
                <a:gd name="T19" fmla="*/ 64 h 540"/>
                <a:gd name="T20" fmla="*/ 463 w 533"/>
                <a:gd name="T21" fmla="*/ 272 h 540"/>
                <a:gd name="T22" fmla="*/ 267 w 533"/>
                <a:gd name="T23" fmla="*/ 477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3" h="540">
                  <a:moveTo>
                    <a:pt x="267" y="0"/>
                  </a:moveTo>
                  <a:cubicBezTo>
                    <a:pt x="118" y="0"/>
                    <a:pt x="0" y="119"/>
                    <a:pt x="0" y="272"/>
                  </a:cubicBezTo>
                  <a:cubicBezTo>
                    <a:pt x="0" y="425"/>
                    <a:pt x="115" y="540"/>
                    <a:pt x="266" y="540"/>
                  </a:cubicBezTo>
                  <a:cubicBezTo>
                    <a:pt x="416" y="540"/>
                    <a:pt x="533" y="422"/>
                    <a:pt x="531" y="274"/>
                  </a:cubicBezTo>
                  <a:lnTo>
                    <a:pt x="533" y="269"/>
                  </a:lnTo>
                  <a:cubicBezTo>
                    <a:pt x="533" y="116"/>
                    <a:pt x="419" y="0"/>
                    <a:pt x="267" y="0"/>
                  </a:cubicBezTo>
                  <a:close/>
                  <a:moveTo>
                    <a:pt x="267" y="477"/>
                  </a:moveTo>
                  <a:lnTo>
                    <a:pt x="267" y="477"/>
                  </a:lnTo>
                  <a:cubicBezTo>
                    <a:pt x="157" y="477"/>
                    <a:pt x="71" y="386"/>
                    <a:pt x="71" y="269"/>
                  </a:cubicBezTo>
                  <a:cubicBezTo>
                    <a:pt x="71" y="152"/>
                    <a:pt x="155" y="64"/>
                    <a:pt x="266" y="64"/>
                  </a:cubicBezTo>
                  <a:cubicBezTo>
                    <a:pt x="376" y="64"/>
                    <a:pt x="463" y="155"/>
                    <a:pt x="463" y="272"/>
                  </a:cubicBezTo>
                  <a:cubicBezTo>
                    <a:pt x="463" y="389"/>
                    <a:pt x="379" y="477"/>
                    <a:pt x="267" y="477"/>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4" name="Freeform 6"/>
            <p:cNvSpPr>
              <a:spLocks/>
            </p:cNvSpPr>
            <p:nvPr userDrawn="1"/>
          </p:nvSpPr>
          <p:spPr bwMode="auto">
            <a:xfrm>
              <a:off x="7005639" y="5062539"/>
              <a:ext cx="123825" cy="144463"/>
            </a:xfrm>
            <a:custGeom>
              <a:avLst/>
              <a:gdLst>
                <a:gd name="T0" fmla="*/ 275 w 341"/>
                <a:gd name="T1" fmla="*/ 222 h 397"/>
                <a:gd name="T2" fmla="*/ 167 w 341"/>
                <a:gd name="T3" fmla="*/ 335 h 397"/>
                <a:gd name="T4" fmla="*/ 67 w 341"/>
                <a:gd name="T5" fmla="*/ 226 h 397"/>
                <a:gd name="T6" fmla="*/ 67 w 341"/>
                <a:gd name="T7" fmla="*/ 0 h 397"/>
                <a:gd name="T8" fmla="*/ 0 w 341"/>
                <a:gd name="T9" fmla="*/ 0 h 397"/>
                <a:gd name="T10" fmla="*/ 0 w 341"/>
                <a:gd name="T11" fmla="*/ 240 h 397"/>
                <a:gd name="T12" fmla="*/ 150 w 341"/>
                <a:gd name="T13" fmla="*/ 397 h 397"/>
                <a:gd name="T14" fmla="*/ 275 w 341"/>
                <a:gd name="T15" fmla="*/ 335 h 397"/>
                <a:gd name="T16" fmla="*/ 275 w 341"/>
                <a:gd name="T17" fmla="*/ 389 h 397"/>
                <a:gd name="T18" fmla="*/ 341 w 341"/>
                <a:gd name="T19" fmla="*/ 389 h 397"/>
                <a:gd name="T20" fmla="*/ 341 w 341"/>
                <a:gd name="T21" fmla="*/ 0 h 397"/>
                <a:gd name="T22" fmla="*/ 275 w 341"/>
                <a:gd name="T23" fmla="*/ 0 h 397"/>
                <a:gd name="T24" fmla="*/ 275 w 341"/>
                <a:gd name="T25" fmla="*/ 22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1" h="397">
                  <a:moveTo>
                    <a:pt x="275" y="222"/>
                  </a:moveTo>
                  <a:cubicBezTo>
                    <a:pt x="275" y="289"/>
                    <a:pt x="230" y="335"/>
                    <a:pt x="167" y="335"/>
                  </a:cubicBezTo>
                  <a:cubicBezTo>
                    <a:pt x="104" y="335"/>
                    <a:pt x="67" y="294"/>
                    <a:pt x="67" y="226"/>
                  </a:cubicBezTo>
                  <a:lnTo>
                    <a:pt x="67" y="0"/>
                  </a:lnTo>
                  <a:lnTo>
                    <a:pt x="0" y="0"/>
                  </a:lnTo>
                  <a:lnTo>
                    <a:pt x="0" y="240"/>
                  </a:lnTo>
                  <a:cubicBezTo>
                    <a:pt x="0" y="335"/>
                    <a:pt x="59" y="397"/>
                    <a:pt x="150" y="397"/>
                  </a:cubicBezTo>
                  <a:cubicBezTo>
                    <a:pt x="203" y="397"/>
                    <a:pt x="244" y="376"/>
                    <a:pt x="275" y="335"/>
                  </a:cubicBezTo>
                  <a:lnTo>
                    <a:pt x="275" y="389"/>
                  </a:lnTo>
                  <a:lnTo>
                    <a:pt x="341" y="389"/>
                  </a:lnTo>
                  <a:lnTo>
                    <a:pt x="341" y="0"/>
                  </a:lnTo>
                  <a:lnTo>
                    <a:pt x="275" y="0"/>
                  </a:lnTo>
                  <a:lnTo>
                    <a:pt x="275" y="22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5" name="Freeform 7"/>
            <p:cNvSpPr>
              <a:spLocks/>
            </p:cNvSpPr>
            <p:nvPr userDrawn="1"/>
          </p:nvSpPr>
          <p:spPr bwMode="auto">
            <a:xfrm>
              <a:off x="7167564" y="5021264"/>
              <a:ext cx="85725" cy="185738"/>
            </a:xfrm>
            <a:custGeom>
              <a:avLst/>
              <a:gdLst>
                <a:gd name="T0" fmla="*/ 119 w 239"/>
                <a:gd name="T1" fmla="*/ 0 h 509"/>
                <a:gd name="T2" fmla="*/ 53 w 239"/>
                <a:gd name="T3" fmla="*/ 0 h 509"/>
                <a:gd name="T4" fmla="*/ 53 w 239"/>
                <a:gd name="T5" fmla="*/ 114 h 509"/>
                <a:gd name="T6" fmla="*/ 0 w 239"/>
                <a:gd name="T7" fmla="*/ 114 h 509"/>
                <a:gd name="T8" fmla="*/ 0 w 239"/>
                <a:gd name="T9" fmla="*/ 174 h 509"/>
                <a:gd name="T10" fmla="*/ 53 w 239"/>
                <a:gd name="T11" fmla="*/ 174 h 509"/>
                <a:gd name="T12" fmla="*/ 53 w 239"/>
                <a:gd name="T13" fmla="*/ 397 h 509"/>
                <a:gd name="T14" fmla="*/ 165 w 239"/>
                <a:gd name="T15" fmla="*/ 509 h 509"/>
                <a:gd name="T16" fmla="*/ 235 w 239"/>
                <a:gd name="T17" fmla="*/ 493 h 509"/>
                <a:gd name="T18" fmla="*/ 238 w 239"/>
                <a:gd name="T19" fmla="*/ 491 h 509"/>
                <a:gd name="T20" fmla="*/ 238 w 239"/>
                <a:gd name="T21" fmla="*/ 431 h 509"/>
                <a:gd name="T22" fmla="*/ 230 w 239"/>
                <a:gd name="T23" fmla="*/ 435 h 509"/>
                <a:gd name="T24" fmla="*/ 178 w 239"/>
                <a:gd name="T25" fmla="*/ 448 h 509"/>
                <a:gd name="T26" fmla="*/ 119 w 239"/>
                <a:gd name="T27" fmla="*/ 390 h 509"/>
                <a:gd name="T28" fmla="*/ 119 w 239"/>
                <a:gd name="T29" fmla="*/ 174 h 509"/>
                <a:gd name="T30" fmla="*/ 239 w 239"/>
                <a:gd name="T31" fmla="*/ 174 h 509"/>
                <a:gd name="T32" fmla="*/ 239 w 239"/>
                <a:gd name="T33" fmla="*/ 114 h 509"/>
                <a:gd name="T34" fmla="*/ 119 w 239"/>
                <a:gd name="T35" fmla="*/ 114 h 509"/>
                <a:gd name="T36" fmla="*/ 119 w 239"/>
                <a:gd name="T37"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509">
                  <a:moveTo>
                    <a:pt x="119" y="0"/>
                  </a:moveTo>
                  <a:lnTo>
                    <a:pt x="53" y="0"/>
                  </a:lnTo>
                  <a:lnTo>
                    <a:pt x="53" y="114"/>
                  </a:lnTo>
                  <a:lnTo>
                    <a:pt x="0" y="114"/>
                  </a:lnTo>
                  <a:lnTo>
                    <a:pt x="0" y="174"/>
                  </a:lnTo>
                  <a:lnTo>
                    <a:pt x="53" y="174"/>
                  </a:lnTo>
                  <a:lnTo>
                    <a:pt x="53" y="397"/>
                  </a:lnTo>
                  <a:cubicBezTo>
                    <a:pt x="53" y="469"/>
                    <a:pt x="92" y="509"/>
                    <a:pt x="165" y="509"/>
                  </a:cubicBezTo>
                  <a:cubicBezTo>
                    <a:pt x="191" y="509"/>
                    <a:pt x="213" y="504"/>
                    <a:pt x="235" y="493"/>
                  </a:cubicBezTo>
                  <a:lnTo>
                    <a:pt x="238" y="491"/>
                  </a:lnTo>
                  <a:lnTo>
                    <a:pt x="238" y="431"/>
                  </a:lnTo>
                  <a:lnTo>
                    <a:pt x="230" y="435"/>
                  </a:lnTo>
                  <a:cubicBezTo>
                    <a:pt x="212" y="444"/>
                    <a:pt x="196" y="448"/>
                    <a:pt x="178" y="448"/>
                  </a:cubicBezTo>
                  <a:cubicBezTo>
                    <a:pt x="139" y="448"/>
                    <a:pt x="119" y="429"/>
                    <a:pt x="119" y="390"/>
                  </a:cubicBezTo>
                  <a:lnTo>
                    <a:pt x="119" y="174"/>
                  </a:lnTo>
                  <a:lnTo>
                    <a:pt x="239" y="174"/>
                  </a:lnTo>
                  <a:lnTo>
                    <a:pt x="239" y="114"/>
                  </a:lnTo>
                  <a:lnTo>
                    <a:pt x="119" y="114"/>
                  </a:lnTo>
                  <a:lnTo>
                    <a:pt x="119"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6" name="Freeform 8"/>
            <p:cNvSpPr>
              <a:spLocks noEditPoints="1"/>
            </p:cNvSpPr>
            <p:nvPr userDrawn="1"/>
          </p:nvSpPr>
          <p:spPr bwMode="auto">
            <a:xfrm>
              <a:off x="7383464" y="5059364"/>
              <a:ext cx="147638" cy="147638"/>
            </a:xfrm>
            <a:custGeom>
              <a:avLst/>
              <a:gdLst>
                <a:gd name="T0" fmla="*/ 203 w 405"/>
                <a:gd name="T1" fmla="*/ 0 h 405"/>
                <a:gd name="T2" fmla="*/ 0 w 405"/>
                <a:gd name="T3" fmla="*/ 204 h 405"/>
                <a:gd name="T4" fmla="*/ 201 w 405"/>
                <a:gd name="T5" fmla="*/ 405 h 405"/>
                <a:gd name="T6" fmla="*/ 405 w 405"/>
                <a:gd name="T7" fmla="*/ 201 h 405"/>
                <a:gd name="T8" fmla="*/ 203 w 405"/>
                <a:gd name="T9" fmla="*/ 0 h 405"/>
                <a:gd name="T10" fmla="*/ 203 w 405"/>
                <a:gd name="T11" fmla="*/ 344 h 405"/>
                <a:gd name="T12" fmla="*/ 203 w 405"/>
                <a:gd name="T13" fmla="*/ 344 h 405"/>
                <a:gd name="T14" fmla="*/ 68 w 405"/>
                <a:gd name="T15" fmla="*/ 201 h 405"/>
                <a:gd name="T16" fmla="*/ 201 w 405"/>
                <a:gd name="T17" fmla="*/ 60 h 405"/>
                <a:gd name="T18" fmla="*/ 337 w 405"/>
                <a:gd name="T19" fmla="*/ 204 h 405"/>
                <a:gd name="T20" fmla="*/ 203 w 405"/>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5" h="405">
                  <a:moveTo>
                    <a:pt x="203" y="0"/>
                  </a:moveTo>
                  <a:cubicBezTo>
                    <a:pt x="89" y="0"/>
                    <a:pt x="0" y="89"/>
                    <a:pt x="0" y="204"/>
                  </a:cubicBezTo>
                  <a:cubicBezTo>
                    <a:pt x="0" y="317"/>
                    <a:pt x="89" y="405"/>
                    <a:pt x="201" y="405"/>
                  </a:cubicBezTo>
                  <a:cubicBezTo>
                    <a:pt x="316" y="405"/>
                    <a:pt x="405" y="316"/>
                    <a:pt x="405" y="201"/>
                  </a:cubicBezTo>
                  <a:cubicBezTo>
                    <a:pt x="405" y="88"/>
                    <a:pt x="316" y="0"/>
                    <a:pt x="203" y="0"/>
                  </a:cubicBezTo>
                  <a:close/>
                  <a:moveTo>
                    <a:pt x="203" y="344"/>
                  </a:moveTo>
                  <a:lnTo>
                    <a:pt x="203" y="344"/>
                  </a:lnTo>
                  <a:cubicBezTo>
                    <a:pt x="127" y="344"/>
                    <a:pt x="68" y="282"/>
                    <a:pt x="68" y="201"/>
                  </a:cubicBezTo>
                  <a:cubicBezTo>
                    <a:pt x="68" y="121"/>
                    <a:pt x="126" y="60"/>
                    <a:pt x="201" y="60"/>
                  </a:cubicBezTo>
                  <a:cubicBezTo>
                    <a:pt x="277" y="60"/>
                    <a:pt x="337" y="123"/>
                    <a:pt x="337" y="204"/>
                  </a:cubicBezTo>
                  <a:cubicBezTo>
                    <a:pt x="337" y="284"/>
                    <a:pt x="279" y="344"/>
                    <a:pt x="203"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7" name="Freeform 9"/>
            <p:cNvSpPr>
              <a:spLocks/>
            </p:cNvSpPr>
            <p:nvPr userDrawn="1"/>
          </p:nvSpPr>
          <p:spPr bwMode="auto">
            <a:xfrm>
              <a:off x="7561264" y="5005389"/>
              <a:ext cx="85725" cy="198438"/>
            </a:xfrm>
            <a:custGeom>
              <a:avLst/>
              <a:gdLst>
                <a:gd name="T0" fmla="*/ 171 w 238"/>
                <a:gd name="T1" fmla="*/ 0 h 548"/>
                <a:gd name="T2" fmla="*/ 86 w 238"/>
                <a:gd name="T3" fmla="*/ 31 h 548"/>
                <a:gd name="T4" fmla="*/ 51 w 238"/>
                <a:gd name="T5" fmla="*/ 132 h 548"/>
                <a:gd name="T6" fmla="*/ 51 w 238"/>
                <a:gd name="T7" fmla="*/ 160 h 548"/>
                <a:gd name="T8" fmla="*/ 0 w 238"/>
                <a:gd name="T9" fmla="*/ 160 h 548"/>
                <a:gd name="T10" fmla="*/ 0 w 238"/>
                <a:gd name="T11" fmla="*/ 219 h 548"/>
                <a:gd name="T12" fmla="*/ 51 w 238"/>
                <a:gd name="T13" fmla="*/ 219 h 548"/>
                <a:gd name="T14" fmla="*/ 51 w 238"/>
                <a:gd name="T15" fmla="*/ 548 h 548"/>
                <a:gd name="T16" fmla="*/ 118 w 238"/>
                <a:gd name="T17" fmla="*/ 548 h 548"/>
                <a:gd name="T18" fmla="*/ 118 w 238"/>
                <a:gd name="T19" fmla="*/ 219 h 548"/>
                <a:gd name="T20" fmla="*/ 237 w 238"/>
                <a:gd name="T21" fmla="*/ 219 h 548"/>
                <a:gd name="T22" fmla="*/ 237 w 238"/>
                <a:gd name="T23" fmla="*/ 161 h 548"/>
                <a:gd name="T24" fmla="*/ 117 w 238"/>
                <a:gd name="T25" fmla="*/ 161 h 548"/>
                <a:gd name="T26" fmla="*/ 117 w 238"/>
                <a:gd name="T27" fmla="*/ 135 h 548"/>
                <a:gd name="T28" fmla="*/ 178 w 238"/>
                <a:gd name="T29" fmla="*/ 60 h 548"/>
                <a:gd name="T30" fmla="*/ 232 w 238"/>
                <a:gd name="T31" fmla="*/ 69 h 548"/>
                <a:gd name="T32" fmla="*/ 238 w 238"/>
                <a:gd name="T33" fmla="*/ 71 h 548"/>
                <a:gd name="T34" fmla="*/ 238 w 238"/>
                <a:gd name="T35" fmla="*/ 11 h 548"/>
                <a:gd name="T36" fmla="*/ 235 w 238"/>
                <a:gd name="T37" fmla="*/ 10 h 548"/>
                <a:gd name="T38" fmla="*/ 171 w 238"/>
                <a:gd name="T39"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8" h="548">
                  <a:moveTo>
                    <a:pt x="171" y="0"/>
                  </a:moveTo>
                  <a:cubicBezTo>
                    <a:pt x="135" y="0"/>
                    <a:pt x="106" y="11"/>
                    <a:pt x="86" y="31"/>
                  </a:cubicBezTo>
                  <a:cubicBezTo>
                    <a:pt x="63" y="54"/>
                    <a:pt x="51" y="89"/>
                    <a:pt x="51" y="132"/>
                  </a:cubicBezTo>
                  <a:lnTo>
                    <a:pt x="51" y="160"/>
                  </a:lnTo>
                  <a:lnTo>
                    <a:pt x="0" y="160"/>
                  </a:lnTo>
                  <a:lnTo>
                    <a:pt x="0" y="219"/>
                  </a:lnTo>
                  <a:lnTo>
                    <a:pt x="51" y="219"/>
                  </a:lnTo>
                  <a:lnTo>
                    <a:pt x="51" y="548"/>
                  </a:lnTo>
                  <a:lnTo>
                    <a:pt x="118" y="548"/>
                  </a:lnTo>
                  <a:lnTo>
                    <a:pt x="118" y="219"/>
                  </a:lnTo>
                  <a:lnTo>
                    <a:pt x="237" y="219"/>
                  </a:lnTo>
                  <a:lnTo>
                    <a:pt x="237" y="161"/>
                  </a:lnTo>
                  <a:lnTo>
                    <a:pt x="117" y="161"/>
                  </a:lnTo>
                  <a:lnTo>
                    <a:pt x="117" y="135"/>
                  </a:lnTo>
                  <a:cubicBezTo>
                    <a:pt x="117" y="84"/>
                    <a:pt x="137" y="60"/>
                    <a:pt x="178" y="60"/>
                  </a:cubicBezTo>
                  <a:cubicBezTo>
                    <a:pt x="196" y="60"/>
                    <a:pt x="210" y="63"/>
                    <a:pt x="232" y="69"/>
                  </a:cubicBezTo>
                  <a:lnTo>
                    <a:pt x="238" y="71"/>
                  </a:lnTo>
                  <a:lnTo>
                    <a:pt x="238" y="11"/>
                  </a:lnTo>
                  <a:lnTo>
                    <a:pt x="235" y="10"/>
                  </a:lnTo>
                  <a:cubicBezTo>
                    <a:pt x="215" y="3"/>
                    <a:pt x="197" y="0"/>
                    <a:pt x="171"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8" name="Freeform 10"/>
            <p:cNvSpPr>
              <a:spLocks/>
            </p:cNvSpPr>
            <p:nvPr userDrawn="1"/>
          </p:nvSpPr>
          <p:spPr bwMode="auto">
            <a:xfrm>
              <a:off x="7773989" y="5013326"/>
              <a:ext cx="152400" cy="190500"/>
            </a:xfrm>
            <a:custGeom>
              <a:avLst/>
              <a:gdLst>
                <a:gd name="T0" fmla="*/ 353 w 421"/>
                <a:gd name="T1" fmla="*/ 228 h 523"/>
                <a:gd name="T2" fmla="*/ 68 w 421"/>
                <a:gd name="T3" fmla="*/ 228 h 523"/>
                <a:gd name="T4" fmla="*/ 68 w 421"/>
                <a:gd name="T5" fmla="*/ 0 h 523"/>
                <a:gd name="T6" fmla="*/ 0 w 421"/>
                <a:gd name="T7" fmla="*/ 0 h 523"/>
                <a:gd name="T8" fmla="*/ 0 w 421"/>
                <a:gd name="T9" fmla="*/ 523 h 523"/>
                <a:gd name="T10" fmla="*/ 68 w 421"/>
                <a:gd name="T11" fmla="*/ 523 h 523"/>
                <a:gd name="T12" fmla="*/ 68 w 421"/>
                <a:gd name="T13" fmla="*/ 292 h 523"/>
                <a:gd name="T14" fmla="*/ 353 w 421"/>
                <a:gd name="T15" fmla="*/ 292 h 523"/>
                <a:gd name="T16" fmla="*/ 353 w 421"/>
                <a:gd name="T17" fmla="*/ 523 h 523"/>
                <a:gd name="T18" fmla="*/ 421 w 421"/>
                <a:gd name="T19" fmla="*/ 523 h 523"/>
                <a:gd name="T20" fmla="*/ 421 w 421"/>
                <a:gd name="T21" fmla="*/ 0 h 523"/>
                <a:gd name="T22" fmla="*/ 353 w 421"/>
                <a:gd name="T23" fmla="*/ 0 h 523"/>
                <a:gd name="T24" fmla="*/ 353 w 421"/>
                <a:gd name="T25" fmla="*/ 228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1" h="523">
                  <a:moveTo>
                    <a:pt x="353" y="228"/>
                  </a:moveTo>
                  <a:lnTo>
                    <a:pt x="68" y="228"/>
                  </a:lnTo>
                  <a:lnTo>
                    <a:pt x="68" y="0"/>
                  </a:lnTo>
                  <a:lnTo>
                    <a:pt x="0" y="0"/>
                  </a:lnTo>
                  <a:lnTo>
                    <a:pt x="0" y="523"/>
                  </a:lnTo>
                  <a:lnTo>
                    <a:pt x="68" y="523"/>
                  </a:lnTo>
                  <a:lnTo>
                    <a:pt x="68" y="292"/>
                  </a:lnTo>
                  <a:lnTo>
                    <a:pt x="353" y="292"/>
                  </a:lnTo>
                  <a:lnTo>
                    <a:pt x="353" y="523"/>
                  </a:lnTo>
                  <a:lnTo>
                    <a:pt x="421" y="523"/>
                  </a:lnTo>
                  <a:lnTo>
                    <a:pt x="421" y="0"/>
                  </a:lnTo>
                  <a:lnTo>
                    <a:pt x="353" y="0"/>
                  </a:lnTo>
                  <a:lnTo>
                    <a:pt x="353" y="228"/>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19" name="Freeform 11"/>
            <p:cNvSpPr>
              <a:spLocks noEditPoints="1"/>
            </p:cNvSpPr>
            <p:nvPr userDrawn="1"/>
          </p:nvSpPr>
          <p:spPr bwMode="auto">
            <a:xfrm>
              <a:off x="7970839" y="5059364"/>
              <a:ext cx="146050" cy="147638"/>
            </a:xfrm>
            <a:custGeom>
              <a:avLst/>
              <a:gdLst>
                <a:gd name="T0" fmla="*/ 202 w 404"/>
                <a:gd name="T1" fmla="*/ 0 h 405"/>
                <a:gd name="T2" fmla="*/ 0 w 404"/>
                <a:gd name="T3" fmla="*/ 204 h 405"/>
                <a:gd name="T4" fmla="*/ 201 w 404"/>
                <a:gd name="T5" fmla="*/ 405 h 405"/>
                <a:gd name="T6" fmla="*/ 404 w 404"/>
                <a:gd name="T7" fmla="*/ 201 h 405"/>
                <a:gd name="T8" fmla="*/ 202 w 404"/>
                <a:gd name="T9" fmla="*/ 0 h 405"/>
                <a:gd name="T10" fmla="*/ 202 w 404"/>
                <a:gd name="T11" fmla="*/ 344 h 405"/>
                <a:gd name="T12" fmla="*/ 202 w 404"/>
                <a:gd name="T13" fmla="*/ 344 h 405"/>
                <a:gd name="T14" fmla="*/ 68 w 404"/>
                <a:gd name="T15" fmla="*/ 201 h 405"/>
                <a:gd name="T16" fmla="*/ 201 w 404"/>
                <a:gd name="T17" fmla="*/ 60 h 405"/>
                <a:gd name="T18" fmla="*/ 336 w 404"/>
                <a:gd name="T19" fmla="*/ 204 h 405"/>
                <a:gd name="T20" fmla="*/ 202 w 404"/>
                <a:gd name="T21" fmla="*/ 344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405">
                  <a:moveTo>
                    <a:pt x="202" y="0"/>
                  </a:moveTo>
                  <a:cubicBezTo>
                    <a:pt x="89" y="0"/>
                    <a:pt x="0" y="89"/>
                    <a:pt x="0" y="204"/>
                  </a:cubicBezTo>
                  <a:cubicBezTo>
                    <a:pt x="0" y="317"/>
                    <a:pt x="88" y="405"/>
                    <a:pt x="201" y="405"/>
                  </a:cubicBezTo>
                  <a:cubicBezTo>
                    <a:pt x="315" y="405"/>
                    <a:pt x="404" y="316"/>
                    <a:pt x="404" y="201"/>
                  </a:cubicBezTo>
                  <a:cubicBezTo>
                    <a:pt x="404" y="88"/>
                    <a:pt x="316" y="0"/>
                    <a:pt x="202" y="0"/>
                  </a:cubicBezTo>
                  <a:close/>
                  <a:moveTo>
                    <a:pt x="202" y="344"/>
                  </a:moveTo>
                  <a:lnTo>
                    <a:pt x="202" y="344"/>
                  </a:lnTo>
                  <a:cubicBezTo>
                    <a:pt x="127" y="344"/>
                    <a:pt x="68" y="282"/>
                    <a:pt x="68" y="201"/>
                  </a:cubicBezTo>
                  <a:cubicBezTo>
                    <a:pt x="68" y="121"/>
                    <a:pt x="125" y="60"/>
                    <a:pt x="201" y="60"/>
                  </a:cubicBezTo>
                  <a:cubicBezTo>
                    <a:pt x="277" y="60"/>
                    <a:pt x="336" y="123"/>
                    <a:pt x="336" y="204"/>
                  </a:cubicBezTo>
                  <a:cubicBezTo>
                    <a:pt x="336" y="284"/>
                    <a:pt x="279" y="344"/>
                    <a:pt x="202" y="344"/>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0" name="Freeform 12"/>
            <p:cNvSpPr>
              <a:spLocks/>
            </p:cNvSpPr>
            <p:nvPr userDrawn="1"/>
          </p:nvSpPr>
          <p:spPr bwMode="auto">
            <a:xfrm>
              <a:off x="8159751" y="5059364"/>
              <a:ext cx="211138" cy="144463"/>
            </a:xfrm>
            <a:custGeom>
              <a:avLst/>
              <a:gdLst>
                <a:gd name="T0" fmla="*/ 438 w 583"/>
                <a:gd name="T1" fmla="*/ 0 h 397"/>
                <a:gd name="T2" fmla="*/ 305 w 583"/>
                <a:gd name="T3" fmla="*/ 70 h 397"/>
                <a:gd name="T4" fmla="*/ 183 w 583"/>
                <a:gd name="T5" fmla="*/ 0 h 397"/>
                <a:gd name="T6" fmla="*/ 66 w 583"/>
                <a:gd name="T7" fmla="*/ 60 h 397"/>
                <a:gd name="T8" fmla="*/ 66 w 583"/>
                <a:gd name="T9" fmla="*/ 8 h 397"/>
                <a:gd name="T10" fmla="*/ 0 w 583"/>
                <a:gd name="T11" fmla="*/ 8 h 397"/>
                <a:gd name="T12" fmla="*/ 0 w 583"/>
                <a:gd name="T13" fmla="*/ 397 h 397"/>
                <a:gd name="T14" fmla="*/ 66 w 583"/>
                <a:gd name="T15" fmla="*/ 397 h 397"/>
                <a:gd name="T16" fmla="*/ 66 w 583"/>
                <a:gd name="T17" fmla="*/ 176 h 397"/>
                <a:gd name="T18" fmla="*/ 166 w 583"/>
                <a:gd name="T19" fmla="*/ 62 h 397"/>
                <a:gd name="T20" fmla="*/ 258 w 583"/>
                <a:gd name="T21" fmla="*/ 169 h 397"/>
                <a:gd name="T22" fmla="*/ 258 w 583"/>
                <a:gd name="T23" fmla="*/ 397 h 397"/>
                <a:gd name="T24" fmla="*/ 324 w 583"/>
                <a:gd name="T25" fmla="*/ 397 h 397"/>
                <a:gd name="T26" fmla="*/ 324 w 583"/>
                <a:gd name="T27" fmla="*/ 174 h 397"/>
                <a:gd name="T28" fmla="*/ 424 w 583"/>
                <a:gd name="T29" fmla="*/ 62 h 397"/>
                <a:gd name="T30" fmla="*/ 517 w 583"/>
                <a:gd name="T31" fmla="*/ 171 h 397"/>
                <a:gd name="T32" fmla="*/ 517 w 583"/>
                <a:gd name="T33" fmla="*/ 397 h 397"/>
                <a:gd name="T34" fmla="*/ 583 w 583"/>
                <a:gd name="T35" fmla="*/ 397 h 397"/>
                <a:gd name="T36" fmla="*/ 583 w 583"/>
                <a:gd name="T37" fmla="*/ 157 h 397"/>
                <a:gd name="T38" fmla="*/ 438 w 583"/>
                <a:gd name="T3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3" h="397">
                  <a:moveTo>
                    <a:pt x="438" y="0"/>
                  </a:moveTo>
                  <a:cubicBezTo>
                    <a:pt x="382" y="0"/>
                    <a:pt x="339" y="23"/>
                    <a:pt x="305" y="70"/>
                  </a:cubicBezTo>
                  <a:cubicBezTo>
                    <a:pt x="280" y="25"/>
                    <a:pt x="237" y="0"/>
                    <a:pt x="183" y="0"/>
                  </a:cubicBezTo>
                  <a:cubicBezTo>
                    <a:pt x="124" y="0"/>
                    <a:pt x="89" y="30"/>
                    <a:pt x="66" y="60"/>
                  </a:cubicBezTo>
                  <a:lnTo>
                    <a:pt x="66" y="8"/>
                  </a:lnTo>
                  <a:lnTo>
                    <a:pt x="0" y="8"/>
                  </a:lnTo>
                  <a:lnTo>
                    <a:pt x="0" y="397"/>
                  </a:lnTo>
                  <a:lnTo>
                    <a:pt x="66" y="397"/>
                  </a:lnTo>
                  <a:lnTo>
                    <a:pt x="66" y="176"/>
                  </a:lnTo>
                  <a:cubicBezTo>
                    <a:pt x="66" y="110"/>
                    <a:pt x="109" y="62"/>
                    <a:pt x="166" y="62"/>
                  </a:cubicBezTo>
                  <a:cubicBezTo>
                    <a:pt x="224" y="62"/>
                    <a:pt x="258" y="102"/>
                    <a:pt x="258" y="169"/>
                  </a:cubicBezTo>
                  <a:lnTo>
                    <a:pt x="258" y="397"/>
                  </a:lnTo>
                  <a:lnTo>
                    <a:pt x="324" y="397"/>
                  </a:lnTo>
                  <a:lnTo>
                    <a:pt x="324" y="174"/>
                  </a:lnTo>
                  <a:cubicBezTo>
                    <a:pt x="324" y="96"/>
                    <a:pt x="374" y="62"/>
                    <a:pt x="424" y="62"/>
                  </a:cubicBezTo>
                  <a:cubicBezTo>
                    <a:pt x="483" y="62"/>
                    <a:pt x="517" y="101"/>
                    <a:pt x="517" y="171"/>
                  </a:cubicBezTo>
                  <a:lnTo>
                    <a:pt x="517" y="397"/>
                  </a:lnTo>
                  <a:lnTo>
                    <a:pt x="583" y="397"/>
                  </a:lnTo>
                  <a:lnTo>
                    <a:pt x="583" y="157"/>
                  </a:lnTo>
                  <a:cubicBezTo>
                    <a:pt x="583" y="60"/>
                    <a:pt x="528" y="0"/>
                    <a:pt x="438"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1" name="Freeform 13"/>
            <p:cNvSpPr>
              <a:spLocks noEditPoints="1"/>
            </p:cNvSpPr>
            <p:nvPr userDrawn="1"/>
          </p:nvSpPr>
          <p:spPr bwMode="auto">
            <a:xfrm>
              <a:off x="8410576" y="5059364"/>
              <a:ext cx="133350" cy="147638"/>
            </a:xfrm>
            <a:custGeom>
              <a:avLst/>
              <a:gdLst>
                <a:gd name="T0" fmla="*/ 186 w 368"/>
                <a:gd name="T1" fmla="*/ 0 h 405"/>
                <a:gd name="T2" fmla="*/ 0 w 368"/>
                <a:gd name="T3" fmla="*/ 203 h 405"/>
                <a:gd name="T4" fmla="*/ 194 w 368"/>
                <a:gd name="T5" fmla="*/ 405 h 405"/>
                <a:gd name="T6" fmla="*/ 353 w 368"/>
                <a:gd name="T7" fmla="*/ 333 h 405"/>
                <a:gd name="T8" fmla="*/ 357 w 368"/>
                <a:gd name="T9" fmla="*/ 329 h 405"/>
                <a:gd name="T10" fmla="*/ 314 w 368"/>
                <a:gd name="T11" fmla="*/ 291 h 405"/>
                <a:gd name="T12" fmla="*/ 311 w 368"/>
                <a:gd name="T13" fmla="*/ 294 h 405"/>
                <a:gd name="T14" fmla="*/ 195 w 368"/>
                <a:gd name="T15" fmla="*/ 346 h 405"/>
                <a:gd name="T16" fmla="*/ 68 w 368"/>
                <a:gd name="T17" fmla="*/ 231 h 405"/>
                <a:gd name="T18" fmla="*/ 367 w 368"/>
                <a:gd name="T19" fmla="*/ 231 h 405"/>
                <a:gd name="T20" fmla="*/ 367 w 368"/>
                <a:gd name="T21" fmla="*/ 226 h 405"/>
                <a:gd name="T22" fmla="*/ 368 w 368"/>
                <a:gd name="T23" fmla="*/ 206 h 405"/>
                <a:gd name="T24" fmla="*/ 186 w 368"/>
                <a:gd name="T25" fmla="*/ 0 h 405"/>
                <a:gd name="T26" fmla="*/ 185 w 368"/>
                <a:gd name="T27" fmla="*/ 58 h 405"/>
                <a:gd name="T28" fmla="*/ 185 w 368"/>
                <a:gd name="T29" fmla="*/ 58 h 405"/>
                <a:gd name="T30" fmla="*/ 300 w 368"/>
                <a:gd name="T31" fmla="*/ 175 h 405"/>
                <a:gd name="T32" fmla="*/ 68 w 368"/>
                <a:gd name="T33" fmla="*/ 175 h 405"/>
                <a:gd name="T34" fmla="*/ 185 w 368"/>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405">
                  <a:moveTo>
                    <a:pt x="186" y="0"/>
                  </a:moveTo>
                  <a:cubicBezTo>
                    <a:pt x="80" y="0"/>
                    <a:pt x="0" y="87"/>
                    <a:pt x="0" y="203"/>
                  </a:cubicBezTo>
                  <a:cubicBezTo>
                    <a:pt x="0" y="318"/>
                    <a:pt x="83" y="405"/>
                    <a:pt x="194" y="405"/>
                  </a:cubicBezTo>
                  <a:cubicBezTo>
                    <a:pt x="259" y="405"/>
                    <a:pt x="308" y="383"/>
                    <a:pt x="353" y="333"/>
                  </a:cubicBezTo>
                  <a:lnTo>
                    <a:pt x="357" y="329"/>
                  </a:lnTo>
                  <a:lnTo>
                    <a:pt x="314" y="291"/>
                  </a:lnTo>
                  <a:lnTo>
                    <a:pt x="311" y="294"/>
                  </a:lnTo>
                  <a:cubicBezTo>
                    <a:pt x="277" y="329"/>
                    <a:pt x="240" y="346"/>
                    <a:pt x="195" y="346"/>
                  </a:cubicBezTo>
                  <a:cubicBezTo>
                    <a:pt x="128" y="346"/>
                    <a:pt x="77" y="300"/>
                    <a:pt x="68" y="231"/>
                  </a:cubicBezTo>
                  <a:lnTo>
                    <a:pt x="367" y="231"/>
                  </a:lnTo>
                  <a:lnTo>
                    <a:pt x="367" y="226"/>
                  </a:lnTo>
                  <a:cubicBezTo>
                    <a:pt x="368" y="217"/>
                    <a:pt x="368" y="211"/>
                    <a:pt x="368" y="206"/>
                  </a:cubicBezTo>
                  <a:cubicBezTo>
                    <a:pt x="368" y="83"/>
                    <a:pt x="295" y="0"/>
                    <a:pt x="186" y="0"/>
                  </a:cubicBezTo>
                  <a:close/>
                  <a:moveTo>
                    <a:pt x="185" y="58"/>
                  </a:moveTo>
                  <a:lnTo>
                    <a:pt x="185" y="58"/>
                  </a:lnTo>
                  <a:cubicBezTo>
                    <a:pt x="259" y="58"/>
                    <a:pt x="293" y="117"/>
                    <a:pt x="300" y="175"/>
                  </a:cubicBezTo>
                  <a:lnTo>
                    <a:pt x="68" y="175"/>
                  </a:lnTo>
                  <a:cubicBezTo>
                    <a:pt x="78" y="106"/>
                    <a:pt x="125" y="58"/>
                    <a:pt x="185"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2" name="Freeform 14"/>
            <p:cNvSpPr>
              <a:spLocks/>
            </p:cNvSpPr>
            <p:nvPr userDrawn="1"/>
          </p:nvSpPr>
          <p:spPr bwMode="auto">
            <a:xfrm>
              <a:off x="8675689" y="5013326"/>
              <a:ext cx="180975" cy="190500"/>
            </a:xfrm>
            <a:custGeom>
              <a:avLst/>
              <a:gdLst>
                <a:gd name="T0" fmla="*/ 250 w 500"/>
                <a:gd name="T1" fmla="*/ 275 h 523"/>
                <a:gd name="T2" fmla="*/ 63 w 500"/>
                <a:gd name="T3" fmla="*/ 0 h 523"/>
                <a:gd name="T4" fmla="*/ 0 w 500"/>
                <a:gd name="T5" fmla="*/ 0 h 523"/>
                <a:gd name="T6" fmla="*/ 0 w 500"/>
                <a:gd name="T7" fmla="*/ 523 h 523"/>
                <a:gd name="T8" fmla="*/ 66 w 500"/>
                <a:gd name="T9" fmla="*/ 523 h 523"/>
                <a:gd name="T10" fmla="*/ 66 w 500"/>
                <a:gd name="T11" fmla="*/ 120 h 523"/>
                <a:gd name="T12" fmla="*/ 247 w 500"/>
                <a:gd name="T13" fmla="*/ 382 h 523"/>
                <a:gd name="T14" fmla="*/ 253 w 500"/>
                <a:gd name="T15" fmla="*/ 382 h 523"/>
                <a:gd name="T16" fmla="*/ 432 w 500"/>
                <a:gd name="T17" fmla="*/ 120 h 523"/>
                <a:gd name="T18" fmla="*/ 432 w 500"/>
                <a:gd name="T19" fmla="*/ 523 h 523"/>
                <a:gd name="T20" fmla="*/ 500 w 500"/>
                <a:gd name="T21" fmla="*/ 523 h 523"/>
                <a:gd name="T22" fmla="*/ 500 w 500"/>
                <a:gd name="T23" fmla="*/ 0 h 523"/>
                <a:gd name="T24" fmla="*/ 432 w 500"/>
                <a:gd name="T25" fmla="*/ 3 h 523"/>
                <a:gd name="T26" fmla="*/ 250 w 500"/>
                <a:gd name="T27" fmla="*/ 27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523">
                  <a:moveTo>
                    <a:pt x="250" y="275"/>
                  </a:moveTo>
                  <a:lnTo>
                    <a:pt x="63" y="0"/>
                  </a:lnTo>
                  <a:lnTo>
                    <a:pt x="0" y="0"/>
                  </a:lnTo>
                  <a:lnTo>
                    <a:pt x="0" y="523"/>
                  </a:lnTo>
                  <a:lnTo>
                    <a:pt x="66" y="523"/>
                  </a:lnTo>
                  <a:lnTo>
                    <a:pt x="66" y="120"/>
                  </a:lnTo>
                  <a:lnTo>
                    <a:pt x="247" y="382"/>
                  </a:lnTo>
                  <a:lnTo>
                    <a:pt x="253" y="382"/>
                  </a:lnTo>
                  <a:lnTo>
                    <a:pt x="432" y="120"/>
                  </a:lnTo>
                  <a:lnTo>
                    <a:pt x="432" y="523"/>
                  </a:lnTo>
                  <a:lnTo>
                    <a:pt x="500" y="523"/>
                  </a:lnTo>
                  <a:lnTo>
                    <a:pt x="500" y="0"/>
                  </a:lnTo>
                  <a:lnTo>
                    <a:pt x="432" y="3"/>
                  </a:lnTo>
                  <a:lnTo>
                    <a:pt x="250" y="275"/>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3" name="Freeform 15"/>
            <p:cNvSpPr>
              <a:spLocks noEditPoints="1"/>
            </p:cNvSpPr>
            <p:nvPr userDrawn="1"/>
          </p:nvSpPr>
          <p:spPr bwMode="auto">
            <a:xfrm>
              <a:off x="8901114" y="5059364"/>
              <a:ext cx="133350" cy="147638"/>
            </a:xfrm>
            <a:custGeom>
              <a:avLst/>
              <a:gdLst>
                <a:gd name="T0" fmla="*/ 187 w 369"/>
                <a:gd name="T1" fmla="*/ 0 h 405"/>
                <a:gd name="T2" fmla="*/ 0 w 369"/>
                <a:gd name="T3" fmla="*/ 203 h 405"/>
                <a:gd name="T4" fmla="*/ 194 w 369"/>
                <a:gd name="T5" fmla="*/ 405 h 405"/>
                <a:gd name="T6" fmla="*/ 354 w 369"/>
                <a:gd name="T7" fmla="*/ 333 h 405"/>
                <a:gd name="T8" fmla="*/ 358 w 369"/>
                <a:gd name="T9" fmla="*/ 329 h 405"/>
                <a:gd name="T10" fmla="*/ 315 w 369"/>
                <a:gd name="T11" fmla="*/ 291 h 405"/>
                <a:gd name="T12" fmla="*/ 311 w 369"/>
                <a:gd name="T13" fmla="*/ 294 h 405"/>
                <a:gd name="T14" fmla="*/ 196 w 369"/>
                <a:gd name="T15" fmla="*/ 346 h 405"/>
                <a:gd name="T16" fmla="*/ 69 w 369"/>
                <a:gd name="T17" fmla="*/ 231 h 405"/>
                <a:gd name="T18" fmla="*/ 367 w 369"/>
                <a:gd name="T19" fmla="*/ 231 h 405"/>
                <a:gd name="T20" fmla="*/ 368 w 369"/>
                <a:gd name="T21" fmla="*/ 226 h 405"/>
                <a:gd name="T22" fmla="*/ 369 w 369"/>
                <a:gd name="T23" fmla="*/ 206 h 405"/>
                <a:gd name="T24" fmla="*/ 187 w 369"/>
                <a:gd name="T25" fmla="*/ 0 h 405"/>
                <a:gd name="T26" fmla="*/ 186 w 369"/>
                <a:gd name="T27" fmla="*/ 58 h 405"/>
                <a:gd name="T28" fmla="*/ 186 w 369"/>
                <a:gd name="T29" fmla="*/ 58 h 405"/>
                <a:gd name="T30" fmla="*/ 300 w 369"/>
                <a:gd name="T31" fmla="*/ 175 h 405"/>
                <a:gd name="T32" fmla="*/ 69 w 369"/>
                <a:gd name="T33" fmla="*/ 175 h 405"/>
                <a:gd name="T34" fmla="*/ 186 w 369"/>
                <a:gd name="T35" fmla="*/ 5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405">
                  <a:moveTo>
                    <a:pt x="187" y="0"/>
                  </a:moveTo>
                  <a:cubicBezTo>
                    <a:pt x="81" y="0"/>
                    <a:pt x="0" y="87"/>
                    <a:pt x="0" y="203"/>
                  </a:cubicBezTo>
                  <a:cubicBezTo>
                    <a:pt x="0" y="318"/>
                    <a:pt x="84" y="405"/>
                    <a:pt x="194" y="405"/>
                  </a:cubicBezTo>
                  <a:cubicBezTo>
                    <a:pt x="260" y="405"/>
                    <a:pt x="309" y="383"/>
                    <a:pt x="354" y="333"/>
                  </a:cubicBezTo>
                  <a:lnTo>
                    <a:pt x="358" y="329"/>
                  </a:lnTo>
                  <a:lnTo>
                    <a:pt x="315" y="291"/>
                  </a:lnTo>
                  <a:lnTo>
                    <a:pt x="311" y="294"/>
                  </a:lnTo>
                  <a:cubicBezTo>
                    <a:pt x="278" y="329"/>
                    <a:pt x="241" y="346"/>
                    <a:pt x="196" y="346"/>
                  </a:cubicBezTo>
                  <a:cubicBezTo>
                    <a:pt x="128" y="346"/>
                    <a:pt x="78" y="300"/>
                    <a:pt x="69" y="231"/>
                  </a:cubicBezTo>
                  <a:lnTo>
                    <a:pt x="367" y="231"/>
                  </a:lnTo>
                  <a:lnTo>
                    <a:pt x="368" y="226"/>
                  </a:lnTo>
                  <a:cubicBezTo>
                    <a:pt x="369" y="217"/>
                    <a:pt x="369" y="211"/>
                    <a:pt x="369" y="206"/>
                  </a:cubicBezTo>
                  <a:cubicBezTo>
                    <a:pt x="369" y="83"/>
                    <a:pt x="296" y="0"/>
                    <a:pt x="187" y="0"/>
                  </a:cubicBezTo>
                  <a:close/>
                  <a:moveTo>
                    <a:pt x="186" y="58"/>
                  </a:moveTo>
                  <a:lnTo>
                    <a:pt x="186" y="58"/>
                  </a:lnTo>
                  <a:cubicBezTo>
                    <a:pt x="260" y="58"/>
                    <a:pt x="293" y="117"/>
                    <a:pt x="300" y="175"/>
                  </a:cubicBezTo>
                  <a:lnTo>
                    <a:pt x="69" y="175"/>
                  </a:lnTo>
                  <a:cubicBezTo>
                    <a:pt x="79" y="106"/>
                    <a:pt x="126" y="58"/>
                    <a:pt x="186" y="58"/>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4" name="Freeform 16"/>
            <p:cNvSpPr>
              <a:spLocks noEditPoints="1"/>
            </p:cNvSpPr>
            <p:nvPr userDrawn="1"/>
          </p:nvSpPr>
          <p:spPr bwMode="auto">
            <a:xfrm>
              <a:off x="9067801" y="5005389"/>
              <a:ext cx="141288" cy="201613"/>
            </a:xfrm>
            <a:custGeom>
              <a:avLst/>
              <a:gdLst>
                <a:gd name="T0" fmla="*/ 325 w 392"/>
                <a:gd name="T1" fmla="*/ 218 h 553"/>
                <a:gd name="T2" fmla="*/ 186 w 392"/>
                <a:gd name="T3" fmla="*/ 148 h 553"/>
                <a:gd name="T4" fmla="*/ 0 w 392"/>
                <a:gd name="T5" fmla="*/ 351 h 553"/>
                <a:gd name="T6" fmla="*/ 186 w 392"/>
                <a:gd name="T7" fmla="*/ 553 h 553"/>
                <a:gd name="T8" fmla="*/ 325 w 392"/>
                <a:gd name="T9" fmla="*/ 480 h 553"/>
                <a:gd name="T10" fmla="*/ 325 w 392"/>
                <a:gd name="T11" fmla="*/ 545 h 553"/>
                <a:gd name="T12" fmla="*/ 392 w 392"/>
                <a:gd name="T13" fmla="*/ 545 h 553"/>
                <a:gd name="T14" fmla="*/ 392 w 392"/>
                <a:gd name="T15" fmla="*/ 0 h 553"/>
                <a:gd name="T16" fmla="*/ 325 w 392"/>
                <a:gd name="T17" fmla="*/ 0 h 553"/>
                <a:gd name="T18" fmla="*/ 325 w 392"/>
                <a:gd name="T19" fmla="*/ 218 h 553"/>
                <a:gd name="T20" fmla="*/ 196 w 392"/>
                <a:gd name="T21" fmla="*/ 492 h 553"/>
                <a:gd name="T22" fmla="*/ 196 w 392"/>
                <a:gd name="T23" fmla="*/ 492 h 553"/>
                <a:gd name="T24" fmla="*/ 68 w 392"/>
                <a:gd name="T25" fmla="*/ 349 h 553"/>
                <a:gd name="T26" fmla="*/ 196 w 392"/>
                <a:gd name="T27" fmla="*/ 209 h 553"/>
                <a:gd name="T28" fmla="*/ 328 w 392"/>
                <a:gd name="T29" fmla="*/ 351 h 553"/>
                <a:gd name="T30" fmla="*/ 196 w 392"/>
                <a:gd name="T31" fmla="*/ 492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53">
                  <a:moveTo>
                    <a:pt x="325" y="218"/>
                  </a:moveTo>
                  <a:cubicBezTo>
                    <a:pt x="289" y="172"/>
                    <a:pt x="242" y="148"/>
                    <a:pt x="186" y="148"/>
                  </a:cubicBezTo>
                  <a:cubicBezTo>
                    <a:pt x="96" y="148"/>
                    <a:pt x="0" y="219"/>
                    <a:pt x="0" y="351"/>
                  </a:cubicBezTo>
                  <a:cubicBezTo>
                    <a:pt x="0" y="482"/>
                    <a:pt x="96" y="553"/>
                    <a:pt x="186" y="553"/>
                  </a:cubicBezTo>
                  <a:cubicBezTo>
                    <a:pt x="242" y="553"/>
                    <a:pt x="288" y="529"/>
                    <a:pt x="325" y="480"/>
                  </a:cubicBezTo>
                  <a:lnTo>
                    <a:pt x="325" y="545"/>
                  </a:lnTo>
                  <a:lnTo>
                    <a:pt x="392" y="545"/>
                  </a:lnTo>
                  <a:lnTo>
                    <a:pt x="392" y="0"/>
                  </a:lnTo>
                  <a:lnTo>
                    <a:pt x="325" y="0"/>
                  </a:lnTo>
                  <a:lnTo>
                    <a:pt x="325" y="218"/>
                  </a:lnTo>
                  <a:close/>
                  <a:moveTo>
                    <a:pt x="196" y="492"/>
                  </a:moveTo>
                  <a:lnTo>
                    <a:pt x="196" y="492"/>
                  </a:lnTo>
                  <a:cubicBezTo>
                    <a:pt x="122" y="492"/>
                    <a:pt x="68" y="432"/>
                    <a:pt x="68" y="349"/>
                  </a:cubicBezTo>
                  <a:cubicBezTo>
                    <a:pt x="68" y="267"/>
                    <a:pt x="121" y="209"/>
                    <a:pt x="196" y="209"/>
                  </a:cubicBezTo>
                  <a:cubicBezTo>
                    <a:pt x="261" y="209"/>
                    <a:pt x="328" y="261"/>
                    <a:pt x="328" y="351"/>
                  </a:cubicBezTo>
                  <a:cubicBezTo>
                    <a:pt x="328" y="438"/>
                    <a:pt x="259" y="492"/>
                    <a:pt x="196" y="492"/>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5" name="Rectangle 17"/>
            <p:cNvSpPr>
              <a:spLocks noChangeArrowheads="1"/>
            </p:cNvSpPr>
            <p:nvPr userDrawn="1"/>
          </p:nvSpPr>
          <p:spPr bwMode="auto">
            <a:xfrm>
              <a:off x="9259889" y="5010151"/>
              <a:ext cx="26988" cy="254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6" name="Rectangle 18"/>
            <p:cNvSpPr>
              <a:spLocks noChangeArrowheads="1"/>
            </p:cNvSpPr>
            <p:nvPr userDrawn="1"/>
          </p:nvSpPr>
          <p:spPr bwMode="auto">
            <a:xfrm>
              <a:off x="9261476" y="5062539"/>
              <a:ext cx="23813" cy="141288"/>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7" name="Freeform 19"/>
            <p:cNvSpPr>
              <a:spLocks noEditPoints="1"/>
            </p:cNvSpPr>
            <p:nvPr userDrawn="1"/>
          </p:nvSpPr>
          <p:spPr bwMode="auto">
            <a:xfrm>
              <a:off x="9328151" y="5060951"/>
              <a:ext cx="123825" cy="146050"/>
            </a:xfrm>
            <a:custGeom>
              <a:avLst/>
              <a:gdLst>
                <a:gd name="T0" fmla="*/ 302 w 343"/>
                <a:gd name="T1" fmla="*/ 43 h 403"/>
                <a:gd name="T2" fmla="*/ 176 w 343"/>
                <a:gd name="T3" fmla="*/ 0 h 403"/>
                <a:gd name="T4" fmla="*/ 37 w 343"/>
                <a:gd name="T5" fmla="*/ 33 h 403"/>
                <a:gd name="T6" fmla="*/ 32 w 343"/>
                <a:gd name="T7" fmla="*/ 35 h 403"/>
                <a:gd name="T8" fmla="*/ 53 w 343"/>
                <a:gd name="T9" fmla="*/ 91 h 403"/>
                <a:gd name="T10" fmla="*/ 58 w 343"/>
                <a:gd name="T11" fmla="*/ 88 h 403"/>
                <a:gd name="T12" fmla="*/ 170 w 343"/>
                <a:gd name="T13" fmla="*/ 62 h 403"/>
                <a:gd name="T14" fmla="*/ 277 w 343"/>
                <a:gd name="T15" fmla="*/ 159 h 403"/>
                <a:gd name="T16" fmla="*/ 277 w 343"/>
                <a:gd name="T17" fmla="*/ 164 h 403"/>
                <a:gd name="T18" fmla="*/ 167 w 343"/>
                <a:gd name="T19" fmla="*/ 149 h 403"/>
                <a:gd name="T20" fmla="*/ 0 w 343"/>
                <a:gd name="T21" fmla="*/ 280 h 403"/>
                <a:gd name="T22" fmla="*/ 146 w 343"/>
                <a:gd name="T23" fmla="*/ 403 h 403"/>
                <a:gd name="T24" fmla="*/ 277 w 343"/>
                <a:gd name="T25" fmla="*/ 347 h 403"/>
                <a:gd name="T26" fmla="*/ 277 w 343"/>
                <a:gd name="T27" fmla="*/ 395 h 403"/>
                <a:gd name="T28" fmla="*/ 343 w 343"/>
                <a:gd name="T29" fmla="*/ 395 h 403"/>
                <a:gd name="T30" fmla="*/ 343 w 343"/>
                <a:gd name="T31" fmla="*/ 158 h 403"/>
                <a:gd name="T32" fmla="*/ 302 w 343"/>
                <a:gd name="T33" fmla="*/ 43 h 403"/>
                <a:gd name="T34" fmla="*/ 278 w 343"/>
                <a:gd name="T35" fmla="*/ 219 h 403"/>
                <a:gd name="T36" fmla="*/ 278 w 343"/>
                <a:gd name="T37" fmla="*/ 219 h 403"/>
                <a:gd name="T38" fmla="*/ 278 w 343"/>
                <a:gd name="T39" fmla="*/ 251 h 403"/>
                <a:gd name="T40" fmla="*/ 157 w 343"/>
                <a:gd name="T41" fmla="*/ 347 h 403"/>
                <a:gd name="T42" fmla="*/ 67 w 343"/>
                <a:gd name="T43" fmla="*/ 275 h 403"/>
                <a:gd name="T44" fmla="*/ 173 w 343"/>
                <a:gd name="T45" fmla="*/ 204 h 403"/>
                <a:gd name="T46" fmla="*/ 278 w 343"/>
                <a:gd name="T47" fmla="*/ 219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3" h="403">
                  <a:moveTo>
                    <a:pt x="302" y="43"/>
                  </a:moveTo>
                  <a:cubicBezTo>
                    <a:pt x="274" y="15"/>
                    <a:pt x="230" y="0"/>
                    <a:pt x="176" y="0"/>
                  </a:cubicBezTo>
                  <a:cubicBezTo>
                    <a:pt x="116" y="0"/>
                    <a:pt x="74" y="16"/>
                    <a:pt x="37" y="33"/>
                  </a:cubicBezTo>
                  <a:lnTo>
                    <a:pt x="32" y="35"/>
                  </a:lnTo>
                  <a:lnTo>
                    <a:pt x="53" y="91"/>
                  </a:lnTo>
                  <a:lnTo>
                    <a:pt x="58" y="88"/>
                  </a:lnTo>
                  <a:cubicBezTo>
                    <a:pt x="98" y="70"/>
                    <a:pt x="132" y="62"/>
                    <a:pt x="170" y="62"/>
                  </a:cubicBezTo>
                  <a:cubicBezTo>
                    <a:pt x="240" y="62"/>
                    <a:pt x="277" y="95"/>
                    <a:pt x="277" y="159"/>
                  </a:cubicBezTo>
                  <a:lnTo>
                    <a:pt x="277" y="164"/>
                  </a:lnTo>
                  <a:cubicBezTo>
                    <a:pt x="249" y="156"/>
                    <a:pt x="215" y="149"/>
                    <a:pt x="167" y="149"/>
                  </a:cubicBezTo>
                  <a:cubicBezTo>
                    <a:pt x="62" y="149"/>
                    <a:pt x="0" y="198"/>
                    <a:pt x="0" y="280"/>
                  </a:cubicBezTo>
                  <a:cubicBezTo>
                    <a:pt x="0" y="361"/>
                    <a:pt x="73" y="403"/>
                    <a:pt x="146" y="403"/>
                  </a:cubicBezTo>
                  <a:cubicBezTo>
                    <a:pt x="210" y="403"/>
                    <a:pt x="252" y="375"/>
                    <a:pt x="277" y="347"/>
                  </a:cubicBezTo>
                  <a:lnTo>
                    <a:pt x="277" y="395"/>
                  </a:lnTo>
                  <a:lnTo>
                    <a:pt x="343" y="395"/>
                  </a:lnTo>
                  <a:lnTo>
                    <a:pt x="343" y="158"/>
                  </a:lnTo>
                  <a:cubicBezTo>
                    <a:pt x="343" y="109"/>
                    <a:pt x="330" y="71"/>
                    <a:pt x="302" y="43"/>
                  </a:cubicBezTo>
                  <a:close/>
                  <a:moveTo>
                    <a:pt x="278" y="219"/>
                  </a:moveTo>
                  <a:lnTo>
                    <a:pt x="278" y="219"/>
                  </a:lnTo>
                  <a:lnTo>
                    <a:pt x="278" y="251"/>
                  </a:lnTo>
                  <a:cubicBezTo>
                    <a:pt x="278" y="305"/>
                    <a:pt x="226" y="347"/>
                    <a:pt x="157" y="347"/>
                  </a:cubicBezTo>
                  <a:cubicBezTo>
                    <a:pt x="114" y="347"/>
                    <a:pt x="67" y="325"/>
                    <a:pt x="67" y="275"/>
                  </a:cubicBezTo>
                  <a:cubicBezTo>
                    <a:pt x="67" y="232"/>
                    <a:pt x="108" y="204"/>
                    <a:pt x="173" y="204"/>
                  </a:cubicBezTo>
                  <a:cubicBezTo>
                    <a:pt x="218" y="204"/>
                    <a:pt x="254" y="213"/>
                    <a:pt x="278" y="219"/>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8" name="Freeform 20"/>
            <p:cNvSpPr>
              <a:spLocks/>
            </p:cNvSpPr>
            <p:nvPr userDrawn="1"/>
          </p:nvSpPr>
          <p:spPr bwMode="auto">
            <a:xfrm>
              <a:off x="8548689" y="4556126"/>
              <a:ext cx="241300" cy="314325"/>
            </a:xfrm>
            <a:custGeom>
              <a:avLst/>
              <a:gdLst>
                <a:gd name="T0" fmla="*/ 398 w 666"/>
                <a:gd name="T1" fmla="*/ 351 h 867"/>
                <a:gd name="T2" fmla="*/ 217 w 666"/>
                <a:gd name="T3" fmla="*/ 240 h 867"/>
                <a:gd name="T4" fmla="*/ 217 w 666"/>
                <a:gd name="T5" fmla="*/ 238 h 867"/>
                <a:gd name="T6" fmla="*/ 325 w 666"/>
                <a:gd name="T7" fmla="*/ 164 h 867"/>
                <a:gd name="T8" fmla="*/ 489 w 666"/>
                <a:gd name="T9" fmla="*/ 213 h 867"/>
                <a:gd name="T10" fmla="*/ 529 w 666"/>
                <a:gd name="T11" fmla="*/ 223 h 867"/>
                <a:gd name="T12" fmla="*/ 579 w 666"/>
                <a:gd name="T13" fmla="*/ 196 h 867"/>
                <a:gd name="T14" fmla="*/ 580 w 666"/>
                <a:gd name="T15" fmla="*/ 196 h 867"/>
                <a:gd name="T16" fmla="*/ 640 w 666"/>
                <a:gd name="T17" fmla="*/ 108 h 867"/>
                <a:gd name="T18" fmla="*/ 327 w 666"/>
                <a:gd name="T19" fmla="*/ 0 h 867"/>
                <a:gd name="T20" fmla="*/ 32 w 666"/>
                <a:gd name="T21" fmla="*/ 255 h 867"/>
                <a:gd name="T22" fmla="*/ 32 w 666"/>
                <a:gd name="T23" fmla="*/ 257 h 867"/>
                <a:gd name="T24" fmla="*/ 312 w 666"/>
                <a:gd name="T25" fmla="*/ 515 h 867"/>
                <a:gd name="T26" fmla="*/ 482 w 666"/>
                <a:gd name="T27" fmla="*/ 622 h 867"/>
                <a:gd name="T28" fmla="*/ 482 w 666"/>
                <a:gd name="T29" fmla="*/ 624 h 867"/>
                <a:gd name="T30" fmla="*/ 360 w 666"/>
                <a:gd name="T31" fmla="*/ 704 h 867"/>
                <a:gd name="T32" fmla="*/ 187 w 666"/>
                <a:gd name="T33" fmla="*/ 664 h 867"/>
                <a:gd name="T34" fmla="*/ 111 w 666"/>
                <a:gd name="T35" fmla="*/ 631 h 867"/>
                <a:gd name="T36" fmla="*/ 65 w 666"/>
                <a:gd name="T37" fmla="*/ 654 h 867"/>
                <a:gd name="T38" fmla="*/ 65 w 666"/>
                <a:gd name="T39" fmla="*/ 655 h 867"/>
                <a:gd name="T40" fmla="*/ 64 w 666"/>
                <a:gd name="T41" fmla="*/ 656 h 867"/>
                <a:gd name="T42" fmla="*/ 63 w 666"/>
                <a:gd name="T43" fmla="*/ 657 h 867"/>
                <a:gd name="T44" fmla="*/ 0 w 666"/>
                <a:gd name="T45" fmla="*/ 734 h 867"/>
                <a:gd name="T46" fmla="*/ 8 w 666"/>
                <a:gd name="T47" fmla="*/ 740 h 867"/>
                <a:gd name="T48" fmla="*/ 356 w 666"/>
                <a:gd name="T49" fmla="*/ 867 h 867"/>
                <a:gd name="T50" fmla="*/ 666 w 666"/>
                <a:gd name="T51" fmla="*/ 606 h 867"/>
                <a:gd name="T52" fmla="*/ 666 w 666"/>
                <a:gd name="T53" fmla="*/ 604 h 867"/>
                <a:gd name="T54" fmla="*/ 398 w 666"/>
                <a:gd name="T55" fmla="*/ 351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6" h="867">
                  <a:moveTo>
                    <a:pt x="398" y="351"/>
                  </a:moveTo>
                  <a:cubicBezTo>
                    <a:pt x="253" y="313"/>
                    <a:pt x="217" y="295"/>
                    <a:pt x="217" y="240"/>
                  </a:cubicBezTo>
                  <a:lnTo>
                    <a:pt x="217" y="238"/>
                  </a:lnTo>
                  <a:cubicBezTo>
                    <a:pt x="217" y="197"/>
                    <a:pt x="254" y="164"/>
                    <a:pt x="325" y="164"/>
                  </a:cubicBezTo>
                  <a:cubicBezTo>
                    <a:pt x="378" y="164"/>
                    <a:pt x="433" y="182"/>
                    <a:pt x="489" y="213"/>
                  </a:cubicBezTo>
                  <a:cubicBezTo>
                    <a:pt x="499" y="218"/>
                    <a:pt x="510" y="223"/>
                    <a:pt x="529" y="223"/>
                  </a:cubicBezTo>
                  <a:cubicBezTo>
                    <a:pt x="551" y="223"/>
                    <a:pt x="568" y="213"/>
                    <a:pt x="579" y="196"/>
                  </a:cubicBezTo>
                  <a:lnTo>
                    <a:pt x="580" y="196"/>
                  </a:lnTo>
                  <a:lnTo>
                    <a:pt x="640" y="108"/>
                  </a:lnTo>
                  <a:cubicBezTo>
                    <a:pt x="555" y="39"/>
                    <a:pt x="450" y="0"/>
                    <a:pt x="327" y="0"/>
                  </a:cubicBezTo>
                  <a:cubicBezTo>
                    <a:pt x="155" y="0"/>
                    <a:pt x="32" y="102"/>
                    <a:pt x="32" y="255"/>
                  </a:cubicBezTo>
                  <a:lnTo>
                    <a:pt x="32" y="257"/>
                  </a:lnTo>
                  <a:cubicBezTo>
                    <a:pt x="32" y="424"/>
                    <a:pt x="142" y="471"/>
                    <a:pt x="312" y="515"/>
                  </a:cubicBezTo>
                  <a:cubicBezTo>
                    <a:pt x="453" y="551"/>
                    <a:pt x="482" y="575"/>
                    <a:pt x="482" y="622"/>
                  </a:cubicBezTo>
                  <a:lnTo>
                    <a:pt x="482" y="624"/>
                  </a:lnTo>
                  <a:cubicBezTo>
                    <a:pt x="482" y="674"/>
                    <a:pt x="436" y="704"/>
                    <a:pt x="360" y="704"/>
                  </a:cubicBezTo>
                  <a:cubicBezTo>
                    <a:pt x="297" y="704"/>
                    <a:pt x="239" y="693"/>
                    <a:pt x="187" y="664"/>
                  </a:cubicBezTo>
                  <a:cubicBezTo>
                    <a:pt x="144" y="641"/>
                    <a:pt x="129" y="632"/>
                    <a:pt x="111" y="631"/>
                  </a:cubicBezTo>
                  <a:cubicBezTo>
                    <a:pt x="90" y="630"/>
                    <a:pt x="77" y="638"/>
                    <a:pt x="65" y="654"/>
                  </a:cubicBezTo>
                  <a:cubicBezTo>
                    <a:pt x="65" y="654"/>
                    <a:pt x="65" y="655"/>
                    <a:pt x="65" y="655"/>
                  </a:cubicBezTo>
                  <a:lnTo>
                    <a:pt x="64" y="656"/>
                  </a:lnTo>
                  <a:cubicBezTo>
                    <a:pt x="63" y="656"/>
                    <a:pt x="63" y="657"/>
                    <a:pt x="63" y="657"/>
                  </a:cubicBezTo>
                  <a:lnTo>
                    <a:pt x="0" y="734"/>
                  </a:lnTo>
                  <a:cubicBezTo>
                    <a:pt x="0" y="734"/>
                    <a:pt x="7" y="739"/>
                    <a:pt x="8" y="740"/>
                  </a:cubicBezTo>
                  <a:cubicBezTo>
                    <a:pt x="107" y="825"/>
                    <a:pt x="232" y="867"/>
                    <a:pt x="356" y="867"/>
                  </a:cubicBezTo>
                  <a:cubicBezTo>
                    <a:pt x="538" y="867"/>
                    <a:pt x="666" y="773"/>
                    <a:pt x="666" y="606"/>
                  </a:cubicBezTo>
                  <a:lnTo>
                    <a:pt x="666" y="604"/>
                  </a:lnTo>
                  <a:cubicBezTo>
                    <a:pt x="666" y="457"/>
                    <a:pt x="569" y="395"/>
                    <a:pt x="398" y="35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29" name="Freeform 21"/>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0" name="Freeform 22"/>
            <p:cNvSpPr>
              <a:spLocks noEditPoints="1"/>
            </p:cNvSpPr>
            <p:nvPr userDrawn="1"/>
          </p:nvSpPr>
          <p:spPr bwMode="auto">
            <a:xfrm>
              <a:off x="7789864" y="4557714"/>
              <a:ext cx="242888" cy="307975"/>
            </a:xfrm>
            <a:custGeom>
              <a:avLst/>
              <a:gdLst>
                <a:gd name="T0" fmla="*/ 345 w 667"/>
                <a:gd name="T1" fmla="*/ 0 h 848"/>
                <a:gd name="T2" fmla="*/ 81 w 667"/>
                <a:gd name="T3" fmla="*/ 0 h 848"/>
                <a:gd name="T4" fmla="*/ 78 w 667"/>
                <a:gd name="T5" fmla="*/ 0 h 848"/>
                <a:gd name="T6" fmla="*/ 0 w 667"/>
                <a:gd name="T7" fmla="*/ 69 h 848"/>
                <a:gd name="T8" fmla="*/ 0 w 667"/>
                <a:gd name="T9" fmla="*/ 91 h 848"/>
                <a:gd name="T10" fmla="*/ 0 w 667"/>
                <a:gd name="T11" fmla="*/ 848 h 848"/>
                <a:gd name="T12" fmla="*/ 186 w 667"/>
                <a:gd name="T13" fmla="*/ 848 h 848"/>
                <a:gd name="T14" fmla="*/ 186 w 667"/>
                <a:gd name="T15" fmla="*/ 590 h 848"/>
                <a:gd name="T16" fmla="*/ 326 w 667"/>
                <a:gd name="T17" fmla="*/ 590 h 848"/>
                <a:gd name="T18" fmla="*/ 667 w 667"/>
                <a:gd name="T19" fmla="*/ 294 h 848"/>
                <a:gd name="T20" fmla="*/ 667 w 667"/>
                <a:gd name="T21" fmla="*/ 291 h 848"/>
                <a:gd name="T22" fmla="*/ 345 w 667"/>
                <a:gd name="T23" fmla="*/ 0 h 848"/>
                <a:gd name="T24" fmla="*/ 479 w 667"/>
                <a:gd name="T25" fmla="*/ 297 h 848"/>
                <a:gd name="T26" fmla="*/ 479 w 667"/>
                <a:gd name="T27" fmla="*/ 297 h 848"/>
                <a:gd name="T28" fmla="*/ 332 w 667"/>
                <a:gd name="T29" fmla="*/ 425 h 848"/>
                <a:gd name="T30" fmla="*/ 186 w 667"/>
                <a:gd name="T31" fmla="*/ 425 h 848"/>
                <a:gd name="T32" fmla="*/ 186 w 667"/>
                <a:gd name="T33" fmla="*/ 167 h 848"/>
                <a:gd name="T34" fmla="*/ 329 w 667"/>
                <a:gd name="T35" fmla="*/ 167 h 848"/>
                <a:gd name="T36" fmla="*/ 479 w 667"/>
                <a:gd name="T37" fmla="*/ 295 h 848"/>
                <a:gd name="T38" fmla="*/ 479 w 667"/>
                <a:gd name="T39" fmla="*/ 297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7" h="848">
                  <a:moveTo>
                    <a:pt x="345" y="0"/>
                  </a:moveTo>
                  <a:lnTo>
                    <a:pt x="81" y="0"/>
                  </a:lnTo>
                  <a:lnTo>
                    <a:pt x="78" y="0"/>
                  </a:lnTo>
                  <a:cubicBezTo>
                    <a:pt x="38" y="1"/>
                    <a:pt x="5" y="31"/>
                    <a:pt x="0" y="69"/>
                  </a:cubicBezTo>
                  <a:lnTo>
                    <a:pt x="0" y="91"/>
                  </a:lnTo>
                  <a:lnTo>
                    <a:pt x="0" y="848"/>
                  </a:lnTo>
                  <a:lnTo>
                    <a:pt x="186" y="848"/>
                  </a:lnTo>
                  <a:lnTo>
                    <a:pt x="186" y="590"/>
                  </a:lnTo>
                  <a:lnTo>
                    <a:pt x="326" y="590"/>
                  </a:lnTo>
                  <a:cubicBezTo>
                    <a:pt x="516" y="590"/>
                    <a:pt x="667" y="489"/>
                    <a:pt x="667" y="294"/>
                  </a:cubicBezTo>
                  <a:lnTo>
                    <a:pt x="667" y="291"/>
                  </a:lnTo>
                  <a:cubicBezTo>
                    <a:pt x="667" y="119"/>
                    <a:pt x="546" y="0"/>
                    <a:pt x="345" y="0"/>
                  </a:cubicBezTo>
                  <a:close/>
                  <a:moveTo>
                    <a:pt x="479" y="297"/>
                  </a:moveTo>
                  <a:lnTo>
                    <a:pt x="479" y="297"/>
                  </a:lnTo>
                  <a:cubicBezTo>
                    <a:pt x="479" y="370"/>
                    <a:pt x="425" y="425"/>
                    <a:pt x="332" y="425"/>
                  </a:cubicBezTo>
                  <a:lnTo>
                    <a:pt x="186" y="425"/>
                  </a:lnTo>
                  <a:lnTo>
                    <a:pt x="186" y="167"/>
                  </a:lnTo>
                  <a:lnTo>
                    <a:pt x="329" y="167"/>
                  </a:lnTo>
                  <a:cubicBezTo>
                    <a:pt x="422" y="167"/>
                    <a:pt x="479" y="212"/>
                    <a:pt x="479" y="295"/>
                  </a:cubicBezTo>
                  <a:lnTo>
                    <a:pt x="479" y="29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1" name="Freeform 23"/>
            <p:cNvSpPr>
              <a:spLocks/>
            </p:cNvSpPr>
            <p:nvPr userDrawn="1"/>
          </p:nvSpPr>
          <p:spPr bwMode="auto">
            <a:xfrm>
              <a:off x="8251826" y="4748214"/>
              <a:ext cx="0" cy="0"/>
            </a:xfrm>
            <a:custGeom>
              <a:avLst/>
              <a:gdLst>
                <a:gd name="T0" fmla="*/ 1 w 2"/>
                <a:gd name="T1" fmla="*/ 2 w 2"/>
                <a:gd name="T2" fmla="*/ 0 w 2"/>
                <a:gd name="T3" fmla="*/ 1 w 2"/>
              </a:gdLst>
              <a:ahLst/>
              <a:cxnLst>
                <a:cxn ang="0">
                  <a:pos x="T0" y="0"/>
                </a:cxn>
                <a:cxn ang="0">
                  <a:pos x="T1" y="0"/>
                </a:cxn>
                <a:cxn ang="0">
                  <a:pos x="T2" y="0"/>
                </a:cxn>
                <a:cxn ang="0">
                  <a:pos x="T3" y="0"/>
                </a:cxn>
              </a:cxnLst>
              <a:rect l="0" t="0" r="r" b="b"/>
              <a:pathLst>
                <a:path w="2">
                  <a:moveTo>
                    <a:pt x="1" y="0"/>
                  </a:moveTo>
                  <a:cubicBezTo>
                    <a:pt x="1" y="0"/>
                    <a:pt x="2" y="0"/>
                    <a:pt x="2" y="0"/>
                  </a:cubicBezTo>
                  <a:lnTo>
                    <a:pt x="0" y="0"/>
                  </a:lnTo>
                  <a:cubicBezTo>
                    <a:pt x="1" y="0"/>
                    <a:pt x="1" y="0"/>
                    <a:pt x="1" y="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2" name="Rectangle 24"/>
            <p:cNvSpPr>
              <a:spLocks noChangeArrowheads="1"/>
            </p:cNvSpPr>
            <p:nvPr userDrawn="1"/>
          </p:nvSpPr>
          <p:spPr bwMode="auto">
            <a:xfrm>
              <a:off x="8437564" y="4557714"/>
              <a:ext cx="28575" cy="309563"/>
            </a:xfrm>
            <a:prstGeom prst="rect">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3" name="Freeform 25"/>
            <p:cNvSpPr>
              <a:spLocks noEditPoints="1"/>
            </p:cNvSpPr>
            <p:nvPr userDrawn="1"/>
          </p:nvSpPr>
          <p:spPr bwMode="auto">
            <a:xfrm>
              <a:off x="7434264" y="4557714"/>
              <a:ext cx="323850" cy="309563"/>
            </a:xfrm>
            <a:custGeom>
              <a:avLst/>
              <a:gdLst>
                <a:gd name="T0" fmla="*/ 532 w 894"/>
                <a:gd name="T1" fmla="*/ 0 h 849"/>
                <a:gd name="T2" fmla="*/ 425 w 894"/>
                <a:gd name="T3" fmla="*/ 0 h 849"/>
                <a:gd name="T4" fmla="*/ 402 w 894"/>
                <a:gd name="T5" fmla="*/ 0 h 849"/>
                <a:gd name="T6" fmla="*/ 345 w 894"/>
                <a:gd name="T7" fmla="*/ 38 h 849"/>
                <a:gd name="T8" fmla="*/ 337 w 894"/>
                <a:gd name="T9" fmla="*/ 56 h 849"/>
                <a:gd name="T10" fmla="*/ 0 w 894"/>
                <a:gd name="T11" fmla="*/ 849 h 849"/>
                <a:gd name="T12" fmla="*/ 189 w 894"/>
                <a:gd name="T13" fmla="*/ 849 h 849"/>
                <a:gd name="T14" fmla="*/ 266 w 894"/>
                <a:gd name="T15" fmla="*/ 660 h 849"/>
                <a:gd name="T16" fmla="*/ 623 w 894"/>
                <a:gd name="T17" fmla="*/ 660 h 849"/>
                <a:gd name="T18" fmla="*/ 680 w 894"/>
                <a:gd name="T19" fmla="*/ 799 h 849"/>
                <a:gd name="T20" fmla="*/ 751 w 894"/>
                <a:gd name="T21" fmla="*/ 849 h 849"/>
                <a:gd name="T22" fmla="*/ 894 w 894"/>
                <a:gd name="T23" fmla="*/ 849 h 849"/>
                <a:gd name="T24" fmla="*/ 532 w 894"/>
                <a:gd name="T25" fmla="*/ 0 h 849"/>
                <a:gd name="T26" fmla="*/ 333 w 894"/>
                <a:gd name="T27" fmla="*/ 496 h 849"/>
                <a:gd name="T28" fmla="*/ 333 w 894"/>
                <a:gd name="T29" fmla="*/ 496 h 849"/>
                <a:gd name="T30" fmla="*/ 445 w 894"/>
                <a:gd name="T31" fmla="*/ 223 h 849"/>
                <a:gd name="T32" fmla="*/ 556 w 894"/>
                <a:gd name="T33" fmla="*/ 496 h 849"/>
                <a:gd name="T34" fmla="*/ 333 w 894"/>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4" h="849">
                  <a:moveTo>
                    <a:pt x="532" y="0"/>
                  </a:moveTo>
                  <a:lnTo>
                    <a:pt x="425" y="0"/>
                  </a:lnTo>
                  <a:lnTo>
                    <a:pt x="402" y="0"/>
                  </a:lnTo>
                  <a:cubicBezTo>
                    <a:pt x="377" y="3"/>
                    <a:pt x="357" y="18"/>
                    <a:pt x="345" y="38"/>
                  </a:cubicBezTo>
                  <a:lnTo>
                    <a:pt x="337" y="56"/>
                  </a:lnTo>
                  <a:lnTo>
                    <a:pt x="0" y="849"/>
                  </a:lnTo>
                  <a:lnTo>
                    <a:pt x="189" y="849"/>
                  </a:lnTo>
                  <a:lnTo>
                    <a:pt x="266" y="660"/>
                  </a:lnTo>
                  <a:lnTo>
                    <a:pt x="623" y="660"/>
                  </a:lnTo>
                  <a:lnTo>
                    <a:pt x="680" y="799"/>
                  </a:lnTo>
                  <a:cubicBezTo>
                    <a:pt x="690" y="828"/>
                    <a:pt x="718" y="849"/>
                    <a:pt x="751" y="849"/>
                  </a:cubicBezTo>
                  <a:cubicBezTo>
                    <a:pt x="752" y="849"/>
                    <a:pt x="894" y="849"/>
                    <a:pt x="894" y="849"/>
                  </a:cubicBezTo>
                  <a:lnTo>
                    <a:pt x="532" y="0"/>
                  </a:lnTo>
                  <a:close/>
                  <a:moveTo>
                    <a:pt x="333" y="496"/>
                  </a:moveTo>
                  <a:lnTo>
                    <a:pt x="333" y="496"/>
                  </a:lnTo>
                  <a:lnTo>
                    <a:pt x="445" y="223"/>
                  </a:lnTo>
                  <a:lnTo>
                    <a:pt x="556" y="496"/>
                  </a:lnTo>
                  <a:lnTo>
                    <a:pt x="333"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4" name="Freeform 26"/>
            <p:cNvSpPr>
              <a:spLocks noEditPoints="1"/>
            </p:cNvSpPr>
            <p:nvPr userDrawn="1"/>
          </p:nvSpPr>
          <p:spPr bwMode="auto">
            <a:xfrm>
              <a:off x="9129714" y="4557714"/>
              <a:ext cx="322263" cy="309563"/>
            </a:xfrm>
            <a:custGeom>
              <a:avLst/>
              <a:gdLst>
                <a:gd name="T0" fmla="*/ 893 w 893"/>
                <a:gd name="T1" fmla="*/ 849 h 849"/>
                <a:gd name="T2" fmla="*/ 532 w 893"/>
                <a:gd name="T3" fmla="*/ 0 h 849"/>
                <a:gd name="T4" fmla="*/ 425 w 893"/>
                <a:gd name="T5" fmla="*/ 0 h 849"/>
                <a:gd name="T6" fmla="*/ 401 w 893"/>
                <a:gd name="T7" fmla="*/ 0 h 849"/>
                <a:gd name="T8" fmla="*/ 345 w 893"/>
                <a:gd name="T9" fmla="*/ 38 h 849"/>
                <a:gd name="T10" fmla="*/ 337 w 893"/>
                <a:gd name="T11" fmla="*/ 56 h 849"/>
                <a:gd name="T12" fmla="*/ 0 w 893"/>
                <a:gd name="T13" fmla="*/ 849 h 849"/>
                <a:gd name="T14" fmla="*/ 189 w 893"/>
                <a:gd name="T15" fmla="*/ 849 h 849"/>
                <a:gd name="T16" fmla="*/ 266 w 893"/>
                <a:gd name="T17" fmla="*/ 660 h 849"/>
                <a:gd name="T18" fmla="*/ 622 w 893"/>
                <a:gd name="T19" fmla="*/ 660 h 849"/>
                <a:gd name="T20" fmla="*/ 679 w 893"/>
                <a:gd name="T21" fmla="*/ 799 h 849"/>
                <a:gd name="T22" fmla="*/ 751 w 893"/>
                <a:gd name="T23" fmla="*/ 849 h 849"/>
                <a:gd name="T24" fmla="*/ 893 w 893"/>
                <a:gd name="T25" fmla="*/ 849 h 849"/>
                <a:gd name="T26" fmla="*/ 332 w 893"/>
                <a:gd name="T27" fmla="*/ 496 h 849"/>
                <a:gd name="T28" fmla="*/ 332 w 893"/>
                <a:gd name="T29" fmla="*/ 496 h 849"/>
                <a:gd name="T30" fmla="*/ 444 w 893"/>
                <a:gd name="T31" fmla="*/ 223 h 849"/>
                <a:gd name="T32" fmla="*/ 556 w 893"/>
                <a:gd name="T33" fmla="*/ 496 h 849"/>
                <a:gd name="T34" fmla="*/ 332 w 893"/>
                <a:gd name="T35" fmla="*/ 496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3" h="849">
                  <a:moveTo>
                    <a:pt x="893" y="849"/>
                  </a:moveTo>
                  <a:lnTo>
                    <a:pt x="532" y="0"/>
                  </a:lnTo>
                  <a:lnTo>
                    <a:pt x="425" y="0"/>
                  </a:lnTo>
                  <a:lnTo>
                    <a:pt x="401" y="0"/>
                  </a:lnTo>
                  <a:cubicBezTo>
                    <a:pt x="377" y="3"/>
                    <a:pt x="357" y="18"/>
                    <a:pt x="345" y="38"/>
                  </a:cubicBezTo>
                  <a:lnTo>
                    <a:pt x="337" y="56"/>
                  </a:lnTo>
                  <a:lnTo>
                    <a:pt x="0" y="849"/>
                  </a:lnTo>
                  <a:lnTo>
                    <a:pt x="189" y="849"/>
                  </a:lnTo>
                  <a:lnTo>
                    <a:pt x="266" y="660"/>
                  </a:lnTo>
                  <a:lnTo>
                    <a:pt x="622" y="660"/>
                  </a:lnTo>
                  <a:lnTo>
                    <a:pt x="679" y="799"/>
                  </a:lnTo>
                  <a:cubicBezTo>
                    <a:pt x="690" y="828"/>
                    <a:pt x="718" y="849"/>
                    <a:pt x="751" y="849"/>
                  </a:cubicBezTo>
                  <a:cubicBezTo>
                    <a:pt x="752" y="849"/>
                    <a:pt x="893" y="849"/>
                    <a:pt x="893" y="849"/>
                  </a:cubicBezTo>
                  <a:close/>
                  <a:moveTo>
                    <a:pt x="332" y="496"/>
                  </a:moveTo>
                  <a:lnTo>
                    <a:pt x="332" y="496"/>
                  </a:lnTo>
                  <a:lnTo>
                    <a:pt x="444" y="223"/>
                  </a:lnTo>
                  <a:lnTo>
                    <a:pt x="556" y="496"/>
                  </a:lnTo>
                  <a:lnTo>
                    <a:pt x="332" y="49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5" name="Freeform 27"/>
            <p:cNvSpPr>
              <a:spLocks/>
            </p:cNvSpPr>
            <p:nvPr userDrawn="1"/>
          </p:nvSpPr>
          <p:spPr bwMode="auto">
            <a:xfrm>
              <a:off x="8054976"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5 w 803"/>
                <a:gd name="T9" fmla="*/ 533 h 872"/>
                <a:gd name="T10" fmla="*/ 505 w 803"/>
                <a:gd name="T11" fmla="*/ 533 h 872"/>
                <a:gd name="T12" fmla="*/ 506 w 803"/>
                <a:gd name="T13" fmla="*/ 533 h 872"/>
                <a:gd name="T14" fmla="*/ 506 w 803"/>
                <a:gd name="T15" fmla="*/ 533 h 872"/>
                <a:gd name="T16" fmla="*/ 623 w 803"/>
                <a:gd name="T17" fmla="*/ 533 h 872"/>
                <a:gd name="T18" fmla="*/ 623 w 803"/>
                <a:gd name="T19" fmla="*/ 653 h 872"/>
                <a:gd name="T20" fmla="*/ 449 w 803"/>
                <a:gd name="T21" fmla="*/ 704 h 872"/>
                <a:gd name="T22" fmla="*/ 193 w 803"/>
                <a:gd name="T23" fmla="*/ 436 h 872"/>
                <a:gd name="T24" fmla="*/ 193 w 803"/>
                <a:gd name="T25" fmla="*/ 434 h 872"/>
                <a:gd name="T26" fmla="*/ 435 w 803"/>
                <a:gd name="T27" fmla="*/ 171 h 872"/>
                <a:gd name="T28" fmla="*/ 588 w 803"/>
                <a:gd name="T29" fmla="*/ 209 h 872"/>
                <a:gd name="T30" fmla="*/ 643 w 803"/>
                <a:gd name="T31" fmla="*/ 230 h 872"/>
                <a:gd name="T32" fmla="*/ 702 w 803"/>
                <a:gd name="T33" fmla="*/ 201 h 872"/>
                <a:gd name="T34" fmla="*/ 714 w 803"/>
                <a:gd name="T35" fmla="*/ 187 h 872"/>
                <a:gd name="T36" fmla="*/ 773 w 803"/>
                <a:gd name="T37" fmla="*/ 116 h 872"/>
                <a:gd name="T38" fmla="*/ 442 w 803"/>
                <a:gd name="T39" fmla="*/ 0 h 872"/>
                <a:gd name="T40" fmla="*/ 0 w 803"/>
                <a:gd name="T41" fmla="*/ 436 h 872"/>
                <a:gd name="T42" fmla="*/ 0 w 803"/>
                <a:gd name="T43" fmla="*/ 439 h 872"/>
                <a:gd name="T44" fmla="*/ 443 w 803"/>
                <a:gd name="T45" fmla="*/ 872 h 872"/>
                <a:gd name="T46" fmla="*/ 803 w 803"/>
                <a:gd name="T47" fmla="*/ 739 h 872"/>
                <a:gd name="T48" fmla="*/ 803 w 803"/>
                <a:gd name="T49" fmla="*/ 373 h 872"/>
                <a:gd name="T50" fmla="*/ 529 w 803"/>
                <a:gd name="T51"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3" h="872">
                  <a:moveTo>
                    <a:pt x="529" y="373"/>
                  </a:moveTo>
                  <a:lnTo>
                    <a:pt x="437" y="372"/>
                  </a:lnTo>
                  <a:lnTo>
                    <a:pt x="437" y="465"/>
                  </a:lnTo>
                  <a:lnTo>
                    <a:pt x="437" y="465"/>
                  </a:lnTo>
                  <a:cubicBezTo>
                    <a:pt x="438" y="502"/>
                    <a:pt x="468" y="533"/>
                    <a:pt x="505" y="533"/>
                  </a:cubicBezTo>
                  <a:lnTo>
                    <a:pt x="505" y="533"/>
                  </a:lnTo>
                  <a:cubicBezTo>
                    <a:pt x="505" y="533"/>
                    <a:pt x="505" y="533"/>
                    <a:pt x="506" y="533"/>
                  </a:cubicBezTo>
                  <a:lnTo>
                    <a:pt x="506" y="533"/>
                  </a:lnTo>
                  <a:lnTo>
                    <a:pt x="623" y="533"/>
                  </a:lnTo>
                  <a:lnTo>
                    <a:pt x="623" y="653"/>
                  </a:lnTo>
                  <a:cubicBezTo>
                    <a:pt x="576" y="687"/>
                    <a:pt x="516" y="704"/>
                    <a:pt x="449" y="704"/>
                  </a:cubicBezTo>
                  <a:cubicBezTo>
                    <a:pt x="299" y="704"/>
                    <a:pt x="193" y="591"/>
                    <a:pt x="193" y="436"/>
                  </a:cubicBezTo>
                  <a:lnTo>
                    <a:pt x="193" y="434"/>
                  </a:lnTo>
                  <a:cubicBezTo>
                    <a:pt x="193" y="291"/>
                    <a:pt x="301" y="171"/>
                    <a:pt x="435" y="171"/>
                  </a:cubicBezTo>
                  <a:cubicBezTo>
                    <a:pt x="499" y="171"/>
                    <a:pt x="545" y="185"/>
                    <a:pt x="588" y="209"/>
                  </a:cubicBezTo>
                  <a:cubicBezTo>
                    <a:pt x="593" y="212"/>
                    <a:pt x="620" y="230"/>
                    <a:pt x="643"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6" name="Freeform 28"/>
            <p:cNvSpPr>
              <a:spLocks/>
            </p:cNvSpPr>
            <p:nvPr userDrawn="1"/>
          </p:nvSpPr>
          <p:spPr bwMode="auto">
            <a:xfrm>
              <a:off x="8820151" y="4554539"/>
              <a:ext cx="290513" cy="317500"/>
            </a:xfrm>
            <a:custGeom>
              <a:avLst/>
              <a:gdLst>
                <a:gd name="T0" fmla="*/ 529 w 803"/>
                <a:gd name="T1" fmla="*/ 373 h 872"/>
                <a:gd name="T2" fmla="*/ 437 w 803"/>
                <a:gd name="T3" fmla="*/ 372 h 872"/>
                <a:gd name="T4" fmla="*/ 437 w 803"/>
                <a:gd name="T5" fmla="*/ 465 h 872"/>
                <a:gd name="T6" fmla="*/ 437 w 803"/>
                <a:gd name="T7" fmla="*/ 465 h 872"/>
                <a:gd name="T8" fmla="*/ 506 w 803"/>
                <a:gd name="T9" fmla="*/ 533 h 872"/>
                <a:gd name="T10" fmla="*/ 506 w 803"/>
                <a:gd name="T11" fmla="*/ 533 h 872"/>
                <a:gd name="T12" fmla="*/ 506 w 803"/>
                <a:gd name="T13" fmla="*/ 533 h 872"/>
                <a:gd name="T14" fmla="*/ 506 w 803"/>
                <a:gd name="T15" fmla="*/ 533 h 872"/>
                <a:gd name="T16" fmla="*/ 506 w 803"/>
                <a:gd name="T17" fmla="*/ 533 h 872"/>
                <a:gd name="T18" fmla="*/ 624 w 803"/>
                <a:gd name="T19" fmla="*/ 533 h 872"/>
                <a:gd name="T20" fmla="*/ 624 w 803"/>
                <a:gd name="T21" fmla="*/ 653 h 872"/>
                <a:gd name="T22" fmla="*/ 449 w 803"/>
                <a:gd name="T23" fmla="*/ 704 h 872"/>
                <a:gd name="T24" fmla="*/ 194 w 803"/>
                <a:gd name="T25" fmla="*/ 436 h 872"/>
                <a:gd name="T26" fmla="*/ 194 w 803"/>
                <a:gd name="T27" fmla="*/ 434 h 872"/>
                <a:gd name="T28" fmla="*/ 436 w 803"/>
                <a:gd name="T29" fmla="*/ 171 h 872"/>
                <a:gd name="T30" fmla="*/ 588 w 803"/>
                <a:gd name="T31" fmla="*/ 209 h 872"/>
                <a:gd name="T32" fmla="*/ 644 w 803"/>
                <a:gd name="T33" fmla="*/ 230 h 872"/>
                <a:gd name="T34" fmla="*/ 702 w 803"/>
                <a:gd name="T35" fmla="*/ 201 h 872"/>
                <a:gd name="T36" fmla="*/ 714 w 803"/>
                <a:gd name="T37" fmla="*/ 187 h 872"/>
                <a:gd name="T38" fmla="*/ 773 w 803"/>
                <a:gd name="T39" fmla="*/ 116 h 872"/>
                <a:gd name="T40" fmla="*/ 442 w 803"/>
                <a:gd name="T41" fmla="*/ 0 h 872"/>
                <a:gd name="T42" fmla="*/ 0 w 803"/>
                <a:gd name="T43" fmla="*/ 436 h 872"/>
                <a:gd name="T44" fmla="*/ 0 w 803"/>
                <a:gd name="T45" fmla="*/ 439 h 872"/>
                <a:gd name="T46" fmla="*/ 443 w 803"/>
                <a:gd name="T47" fmla="*/ 872 h 872"/>
                <a:gd name="T48" fmla="*/ 803 w 803"/>
                <a:gd name="T49" fmla="*/ 739 h 872"/>
                <a:gd name="T50" fmla="*/ 803 w 803"/>
                <a:gd name="T51" fmla="*/ 373 h 872"/>
                <a:gd name="T52" fmla="*/ 529 w 803"/>
                <a:gd name="T53" fmla="*/ 373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3" h="872">
                  <a:moveTo>
                    <a:pt x="529" y="373"/>
                  </a:moveTo>
                  <a:lnTo>
                    <a:pt x="437" y="372"/>
                  </a:lnTo>
                  <a:lnTo>
                    <a:pt x="437" y="465"/>
                  </a:lnTo>
                  <a:lnTo>
                    <a:pt x="437" y="465"/>
                  </a:lnTo>
                  <a:cubicBezTo>
                    <a:pt x="438" y="502"/>
                    <a:pt x="468" y="533"/>
                    <a:pt x="506" y="533"/>
                  </a:cubicBezTo>
                  <a:lnTo>
                    <a:pt x="506" y="533"/>
                  </a:lnTo>
                  <a:lnTo>
                    <a:pt x="506" y="533"/>
                  </a:lnTo>
                  <a:lnTo>
                    <a:pt x="506" y="533"/>
                  </a:lnTo>
                  <a:lnTo>
                    <a:pt x="506" y="533"/>
                  </a:lnTo>
                  <a:lnTo>
                    <a:pt x="624" y="533"/>
                  </a:lnTo>
                  <a:lnTo>
                    <a:pt x="624" y="653"/>
                  </a:lnTo>
                  <a:cubicBezTo>
                    <a:pt x="577" y="687"/>
                    <a:pt x="516" y="704"/>
                    <a:pt x="449" y="704"/>
                  </a:cubicBezTo>
                  <a:cubicBezTo>
                    <a:pt x="300" y="704"/>
                    <a:pt x="194" y="591"/>
                    <a:pt x="194" y="436"/>
                  </a:cubicBezTo>
                  <a:lnTo>
                    <a:pt x="194" y="434"/>
                  </a:lnTo>
                  <a:cubicBezTo>
                    <a:pt x="194" y="291"/>
                    <a:pt x="301" y="171"/>
                    <a:pt x="436" y="171"/>
                  </a:cubicBezTo>
                  <a:cubicBezTo>
                    <a:pt x="499" y="171"/>
                    <a:pt x="546" y="185"/>
                    <a:pt x="588" y="209"/>
                  </a:cubicBezTo>
                  <a:cubicBezTo>
                    <a:pt x="593" y="212"/>
                    <a:pt x="620" y="230"/>
                    <a:pt x="644" y="230"/>
                  </a:cubicBezTo>
                  <a:cubicBezTo>
                    <a:pt x="667" y="229"/>
                    <a:pt x="688" y="219"/>
                    <a:pt x="702" y="201"/>
                  </a:cubicBezTo>
                  <a:cubicBezTo>
                    <a:pt x="704" y="199"/>
                    <a:pt x="714" y="187"/>
                    <a:pt x="714" y="187"/>
                  </a:cubicBezTo>
                  <a:lnTo>
                    <a:pt x="773" y="116"/>
                  </a:lnTo>
                  <a:cubicBezTo>
                    <a:pt x="685" y="41"/>
                    <a:pt x="593" y="0"/>
                    <a:pt x="442" y="0"/>
                  </a:cubicBezTo>
                  <a:cubicBezTo>
                    <a:pt x="186" y="0"/>
                    <a:pt x="0" y="197"/>
                    <a:pt x="0" y="436"/>
                  </a:cubicBezTo>
                  <a:lnTo>
                    <a:pt x="0" y="439"/>
                  </a:lnTo>
                  <a:cubicBezTo>
                    <a:pt x="0" y="688"/>
                    <a:pt x="180" y="872"/>
                    <a:pt x="443" y="872"/>
                  </a:cubicBezTo>
                  <a:cubicBezTo>
                    <a:pt x="597" y="872"/>
                    <a:pt x="716" y="812"/>
                    <a:pt x="803" y="739"/>
                  </a:cubicBezTo>
                  <a:lnTo>
                    <a:pt x="803" y="373"/>
                  </a:lnTo>
                  <a:lnTo>
                    <a:pt x="529" y="37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7" name="Oval 29"/>
            <p:cNvSpPr>
              <a:spLocks noChangeArrowheads="1"/>
            </p:cNvSpPr>
            <p:nvPr userDrawn="1"/>
          </p:nvSpPr>
          <p:spPr bwMode="auto">
            <a:xfrm>
              <a:off x="6775451"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8" name="Oval 30"/>
            <p:cNvSpPr>
              <a:spLocks noChangeArrowheads="1"/>
            </p:cNvSpPr>
            <p:nvPr userDrawn="1"/>
          </p:nvSpPr>
          <p:spPr bwMode="auto">
            <a:xfrm>
              <a:off x="6910389" y="4770439"/>
              <a:ext cx="101600"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39" name="Oval 31"/>
            <p:cNvSpPr>
              <a:spLocks noChangeArrowheads="1"/>
            </p:cNvSpPr>
            <p:nvPr userDrawn="1"/>
          </p:nvSpPr>
          <p:spPr bwMode="auto">
            <a:xfrm>
              <a:off x="6910389" y="4633914"/>
              <a:ext cx="101600"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0" name="Oval 32"/>
            <p:cNvSpPr>
              <a:spLocks noChangeArrowheads="1"/>
            </p:cNvSpPr>
            <p:nvPr userDrawn="1"/>
          </p:nvSpPr>
          <p:spPr bwMode="auto">
            <a:xfrm>
              <a:off x="7046914"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1" name="Oval 33"/>
            <p:cNvSpPr>
              <a:spLocks noChangeArrowheads="1"/>
            </p:cNvSpPr>
            <p:nvPr userDrawn="1"/>
          </p:nvSpPr>
          <p:spPr bwMode="auto">
            <a:xfrm>
              <a:off x="7046914"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2" name="Oval 34"/>
            <p:cNvSpPr>
              <a:spLocks noChangeArrowheads="1"/>
            </p:cNvSpPr>
            <p:nvPr userDrawn="1"/>
          </p:nvSpPr>
          <p:spPr bwMode="auto">
            <a:xfrm>
              <a:off x="7046914"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3" name="Oval 35"/>
            <p:cNvSpPr>
              <a:spLocks noChangeArrowheads="1"/>
            </p:cNvSpPr>
            <p:nvPr userDrawn="1"/>
          </p:nvSpPr>
          <p:spPr bwMode="auto">
            <a:xfrm>
              <a:off x="7183439" y="4770439"/>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4" name="Oval 36"/>
            <p:cNvSpPr>
              <a:spLocks noChangeArrowheads="1"/>
            </p:cNvSpPr>
            <p:nvPr userDrawn="1"/>
          </p:nvSpPr>
          <p:spPr bwMode="auto">
            <a:xfrm>
              <a:off x="7183439" y="4633914"/>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5" name="Oval 37"/>
            <p:cNvSpPr>
              <a:spLocks noChangeArrowheads="1"/>
            </p:cNvSpPr>
            <p:nvPr userDrawn="1"/>
          </p:nvSpPr>
          <p:spPr bwMode="auto">
            <a:xfrm>
              <a:off x="7183439" y="4495801"/>
              <a:ext cx="100013" cy="101600"/>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sp>
          <p:nvSpPr>
            <p:cNvPr id="146" name="Oval 38"/>
            <p:cNvSpPr>
              <a:spLocks noChangeArrowheads="1"/>
            </p:cNvSpPr>
            <p:nvPr userDrawn="1"/>
          </p:nvSpPr>
          <p:spPr bwMode="auto">
            <a:xfrm>
              <a:off x="7183439" y="4359276"/>
              <a:ext cx="100013" cy="100013"/>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de-CH"/>
            </a:p>
          </p:txBody>
        </p:sp>
      </p:grpSp>
    </p:spTree>
    <p:extLst>
      <p:ext uri="{BB962C8B-B14F-4D97-AF65-F5344CB8AC3E}">
        <p14:creationId xmlns:p14="http://schemas.microsoft.com/office/powerpoint/2010/main" val="115932773"/>
      </p:ext>
    </p:extLst>
  </p:cSld>
  <p:clrMapOvr>
    <a:masterClrMapping/>
  </p:clrMapOvr>
  <p:extLst>
    <p:ext uri="{DCECCB84-F9BA-43D5-87BE-67443E8EF086}">
      <p15:sldGuideLst xmlns:p15="http://schemas.microsoft.com/office/powerpoint/2012/main">
        <p15:guide id="1" orient="horz" pos="1044">
          <p15:clr>
            <a:srgbClr val="9FCC3B"/>
          </p15:clr>
        </p15:guide>
        <p15:guide id="2" orient="horz" pos="2404">
          <p15:clr>
            <a:srgbClr val="9FCC3B"/>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9508543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50" r:id="rId3"/>
    <p:sldLayoutId id="2147483652" r:id="rId4"/>
    <p:sldLayoutId id="2147483660" r:id="rId5"/>
    <p:sldLayoutId id="2147483669" r:id="rId6"/>
    <p:sldLayoutId id="2147483666" r:id="rId7"/>
    <p:sldLayoutId id="2147483649" r:id="rId8"/>
    <p:sldLayoutId id="2147483651" r:id="rId9"/>
    <p:sldLayoutId id="2147483664" r:id="rId10"/>
    <p:sldLayoutId id="2147483667" r:id="rId11"/>
    <p:sldLayoutId id="2147483654" r:id="rId12"/>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userDrawn="1">
          <p15:clr>
            <a:srgbClr val="F26B43"/>
          </p15:clr>
        </p15:guide>
        <p15:guide id="2" pos="5942" userDrawn="1">
          <p15:clr>
            <a:srgbClr val="F26B43"/>
          </p15:clr>
        </p15:guide>
        <p15:guide id="3" orient="horz" pos="1180" userDrawn="1">
          <p15:clr>
            <a:srgbClr val="F26B43"/>
          </p15:clr>
        </p15:guide>
        <p15:guide id="4" orient="horz" pos="3992" userDrawn="1">
          <p15:clr>
            <a:srgbClr val="F26B43"/>
          </p15:clr>
        </p15:guide>
        <p15:guide id="6" orient="horz" pos="953" userDrawn="1">
          <p15:clr>
            <a:srgbClr val="F26B43"/>
          </p15:clr>
        </p15:guide>
        <p15:guide id="9" pos="2994" userDrawn="1">
          <p15:clr>
            <a:srgbClr val="F26B43"/>
          </p15:clr>
        </p15:guide>
        <p15:guide id="10" pos="3175" userDrawn="1">
          <p15:clr>
            <a:srgbClr val="F26B43"/>
          </p15:clr>
        </p15:guide>
        <p15:guide id="11" pos="1996" userDrawn="1">
          <p15:clr>
            <a:srgbClr val="FBAE40"/>
          </p15:clr>
        </p15:guide>
        <p15:guide id="13" pos="2177" userDrawn="1">
          <p15:clr>
            <a:srgbClr val="FBAE40"/>
          </p15:clr>
        </p15:guide>
        <p15:guide id="14" pos="3992" userDrawn="1">
          <p15:clr>
            <a:srgbClr val="FBAE40"/>
          </p15:clr>
        </p15:guide>
        <p15:guide id="15" pos="4173" userDrawn="1">
          <p15:clr>
            <a:srgbClr val="FBAE4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324000" y="1276350"/>
            <a:ext cx="8555387" cy="3530974"/>
          </a:xfrm>
          <a:prstGeom prst="rect">
            <a:avLst/>
          </a:prstGeom>
        </p:spPr>
        <p:txBody>
          <a:bodyPr vert="horz" lIns="0" tIns="0" rIns="0" bIns="0" rtlCol="0">
            <a:noAutofit/>
          </a:bodyPr>
          <a:lstStyle/>
          <a:p>
            <a:pPr lvl="0"/>
            <a:r>
              <a:rPr lang="de-CH" dirty="0"/>
              <a:t>Mastertextformat bearbeiten</a:t>
            </a:r>
          </a:p>
          <a:p>
            <a:pPr lvl="1"/>
            <a:r>
              <a:rPr lang="de-CH" dirty="0"/>
              <a:t>Zweite Ebene</a:t>
            </a:r>
          </a:p>
          <a:p>
            <a:pPr lvl="2"/>
            <a:r>
              <a:rPr lang="de-CH" dirty="0"/>
              <a:t>Dritte Ebene</a:t>
            </a:r>
          </a:p>
          <a:p>
            <a:pPr lvl="3"/>
            <a:r>
              <a:rPr lang="de-CH" dirty="0"/>
              <a:t>Vierte Ebene</a:t>
            </a:r>
          </a:p>
          <a:p>
            <a:pPr lvl="4"/>
            <a:r>
              <a:rPr lang="de-CH" dirty="0"/>
              <a:t>Fünfte Ebene</a:t>
            </a:r>
            <a:endParaRPr lang="de-DE" dirty="0"/>
          </a:p>
        </p:txBody>
      </p:sp>
      <p:sp>
        <p:nvSpPr>
          <p:cNvPr id="4" name="Datumsplatzhalter 3"/>
          <p:cNvSpPr>
            <a:spLocks noGrp="1"/>
          </p:cNvSpPr>
          <p:nvPr>
            <p:ph type="dt" sz="half" idx="2"/>
          </p:nvPr>
        </p:nvSpPr>
        <p:spPr>
          <a:xfrm>
            <a:off x="7530293" y="4982488"/>
            <a:ext cx="537871" cy="107144"/>
          </a:xfrm>
          <a:prstGeom prst="rect">
            <a:avLst/>
          </a:prstGeom>
        </p:spPr>
        <p:txBody>
          <a:bodyPr vert="horz" lIns="0" tIns="0" rIns="0" bIns="0" rtlCol="0" anchor="b"/>
          <a:lstStyle>
            <a:lvl1pPr algn="r">
              <a:defRPr sz="700">
                <a:solidFill>
                  <a:srgbClr val="323232"/>
                </a:solidFill>
                <a:latin typeface="Arial"/>
                <a:cs typeface="Arial"/>
              </a:defRPr>
            </a:lvl1pPr>
          </a:lstStyle>
          <a:p>
            <a:fld id="{6729B6FD-C421-42E0-84CB-A7757EB84C81}" type="datetime1">
              <a:rPr lang="de-CH" smtClean="0"/>
              <a:t>25.01.2023</a:t>
            </a:fld>
            <a:endParaRPr lang="de-DE" dirty="0"/>
          </a:p>
        </p:txBody>
      </p:sp>
      <p:sp>
        <p:nvSpPr>
          <p:cNvPr id="5" name="Fußzeilenplatzhalter 4"/>
          <p:cNvSpPr>
            <a:spLocks noGrp="1"/>
          </p:cNvSpPr>
          <p:nvPr>
            <p:ph type="ftr" sz="quarter" idx="3"/>
          </p:nvPr>
        </p:nvSpPr>
        <p:spPr>
          <a:xfrm>
            <a:off x="3563491" y="4982488"/>
            <a:ext cx="3899567" cy="107144"/>
          </a:xfrm>
          <a:prstGeom prst="rect">
            <a:avLst/>
          </a:prstGeom>
        </p:spPr>
        <p:txBody>
          <a:bodyPr vert="horz" lIns="0" tIns="0" rIns="0" bIns="0" rtlCol="0" anchor="b"/>
          <a:lstStyle>
            <a:lvl1pPr algn="r">
              <a:defRPr sz="700">
                <a:solidFill>
                  <a:srgbClr val="323232"/>
                </a:solidFill>
                <a:latin typeface="Arial"/>
                <a:cs typeface="Arial"/>
              </a:defRPr>
            </a:lvl1pPr>
          </a:lstStyle>
          <a:p>
            <a:r>
              <a:rPr lang="en-US"/>
              <a:t>APG|SGA Out of Home Media</a:t>
            </a:r>
            <a:endParaRPr lang="de-DE" dirty="0"/>
          </a:p>
        </p:txBody>
      </p:sp>
      <p:sp>
        <p:nvSpPr>
          <p:cNvPr id="6" name="Foliennummernplatzhalter 5"/>
          <p:cNvSpPr>
            <a:spLocks noGrp="1"/>
          </p:cNvSpPr>
          <p:nvPr>
            <p:ph type="sldNum" sz="quarter" idx="4"/>
          </p:nvPr>
        </p:nvSpPr>
        <p:spPr>
          <a:xfrm>
            <a:off x="8135398" y="4982488"/>
            <a:ext cx="268936" cy="107144"/>
          </a:xfrm>
          <a:prstGeom prst="rect">
            <a:avLst/>
          </a:prstGeom>
        </p:spPr>
        <p:txBody>
          <a:bodyPr vert="horz" lIns="0" tIns="0" rIns="0" bIns="0" rtlCol="0" anchor="b"/>
          <a:lstStyle>
            <a:lvl1pPr algn="r">
              <a:defRPr sz="700">
                <a:solidFill>
                  <a:schemeClr val="accent5"/>
                </a:solidFill>
                <a:latin typeface="Arial"/>
                <a:cs typeface="Arial"/>
              </a:defRPr>
            </a:lvl1pPr>
          </a:lstStyle>
          <a:p>
            <a:fld id="{4B7C9098-C545-8644-9F2C-F1C3812C33E3}" type="slidenum">
              <a:rPr lang="de-DE" smtClean="0"/>
              <a:pPr/>
              <a:t>‹Nr.›</a:t>
            </a:fld>
            <a:endParaRPr lang="de-DE" dirty="0"/>
          </a:p>
        </p:txBody>
      </p:sp>
      <p:sp>
        <p:nvSpPr>
          <p:cNvPr id="19" name="Rechteck 18"/>
          <p:cNvSpPr/>
          <p:nvPr/>
        </p:nvSpPr>
        <p:spPr>
          <a:xfrm>
            <a:off x="-1" y="-1"/>
            <a:ext cx="144000" cy="103822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307836" tIns="326306" rIns="0" bIns="0" rtlCol="0" anchor="t" anchorCtr="0"/>
          <a:lstStyle/>
          <a:p>
            <a:r>
              <a:rPr lang="de-DE" sz="3800" dirty="0">
                <a:solidFill>
                  <a:schemeClr val="bg1"/>
                </a:solidFill>
                <a:cs typeface="Arial"/>
              </a:rPr>
              <a:t>  </a:t>
            </a:r>
          </a:p>
        </p:txBody>
      </p:sp>
      <p:sp>
        <p:nvSpPr>
          <p:cNvPr id="2" name="Titelplatzhalter 1"/>
          <p:cNvSpPr>
            <a:spLocks noGrp="1"/>
          </p:cNvSpPr>
          <p:nvPr>
            <p:ph type="title"/>
          </p:nvPr>
        </p:nvSpPr>
        <p:spPr>
          <a:xfrm>
            <a:off x="144000" y="-1"/>
            <a:ext cx="9009438" cy="1031359"/>
          </a:xfrm>
          <a:prstGeom prst="rect">
            <a:avLst/>
          </a:prstGeom>
          <a:solidFill>
            <a:schemeClr val="bg2"/>
          </a:solidFill>
        </p:spPr>
        <p:txBody>
          <a:bodyPr vert="horz" lIns="180000" tIns="123134" rIns="184702" bIns="123134" rtlCol="0" anchor="ctr">
            <a:noAutofit/>
          </a:bodyPr>
          <a:lstStyle/>
          <a:p>
            <a:r>
              <a:rPr lang="de-CH" dirty="0"/>
              <a:t>Mastertitelformat bearbeiten</a:t>
            </a:r>
            <a:endParaRPr lang="de-DE" dirty="0"/>
          </a:p>
        </p:txBody>
      </p:sp>
      <p:sp>
        <p:nvSpPr>
          <p:cNvPr id="11" name="AutoShape 3"/>
          <p:cNvSpPr>
            <a:spLocks noChangeAspect="1" noChangeArrowheads="1" noTextEdit="1"/>
          </p:cNvSpPr>
          <p:nvPr/>
        </p:nvSpPr>
        <p:spPr bwMode="auto">
          <a:xfrm>
            <a:off x="5785222" y="3589231"/>
            <a:ext cx="1677907" cy="29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8190" tIns="39095" rIns="78190" bIns="39095" numCol="1" anchor="t" anchorCtr="0" compatLnSpc="1">
            <a:prstTxWarp prst="textNoShape">
              <a:avLst/>
            </a:prstTxWarp>
          </a:bodyPr>
          <a:lstStyle/>
          <a:p>
            <a:endParaRPr lang="de-CH"/>
          </a:p>
        </p:txBody>
      </p:sp>
      <p:grpSp>
        <p:nvGrpSpPr>
          <p:cNvPr id="53" name="Groep 32"/>
          <p:cNvGrpSpPr/>
          <p:nvPr userDrawn="1"/>
        </p:nvGrpSpPr>
        <p:grpSpPr>
          <a:xfrm>
            <a:off x="8805571" y="4863251"/>
            <a:ext cx="210648" cy="212693"/>
            <a:chOff x="6232526" y="4860926"/>
            <a:chExt cx="327025" cy="330200"/>
          </a:xfrm>
          <a:solidFill>
            <a:schemeClr val="accent5"/>
          </a:solidFill>
        </p:grpSpPr>
        <p:sp>
          <p:nvSpPr>
            <p:cNvPr id="54" name="Freeform 14"/>
            <p:cNvSpPr>
              <a:spLocks/>
            </p:cNvSpPr>
            <p:nvPr userDrawn="1"/>
          </p:nvSpPr>
          <p:spPr bwMode="auto">
            <a:xfrm>
              <a:off x="6232526" y="5126038"/>
              <a:ext cx="63500" cy="65088"/>
            </a:xfrm>
            <a:custGeom>
              <a:avLst/>
              <a:gdLst>
                <a:gd name="T0" fmla="*/ 610 w 611"/>
                <a:gd name="T1" fmla="*/ 340 h 617"/>
                <a:gd name="T2" fmla="*/ 601 w 611"/>
                <a:gd name="T3" fmla="*/ 386 h 617"/>
                <a:gd name="T4" fmla="*/ 588 w 611"/>
                <a:gd name="T5" fmla="*/ 429 h 617"/>
                <a:gd name="T6" fmla="*/ 566 w 611"/>
                <a:gd name="T7" fmla="*/ 468 h 617"/>
                <a:gd name="T8" fmla="*/ 541 w 611"/>
                <a:gd name="T9" fmla="*/ 505 h 617"/>
                <a:gd name="T10" fmla="*/ 511 w 611"/>
                <a:gd name="T11" fmla="*/ 537 h 617"/>
                <a:gd name="T12" fmla="*/ 476 w 611"/>
                <a:gd name="T13" fmla="*/ 564 h 617"/>
                <a:gd name="T14" fmla="*/ 438 w 611"/>
                <a:gd name="T15" fmla="*/ 587 h 617"/>
                <a:gd name="T16" fmla="*/ 397 w 611"/>
                <a:gd name="T17" fmla="*/ 603 h 617"/>
                <a:gd name="T18" fmla="*/ 352 w 611"/>
                <a:gd name="T19" fmla="*/ 614 h 617"/>
                <a:gd name="T20" fmla="*/ 305 w 611"/>
                <a:gd name="T21" fmla="*/ 617 h 617"/>
                <a:gd name="T22" fmla="*/ 259 w 611"/>
                <a:gd name="T23" fmla="*/ 614 h 617"/>
                <a:gd name="T24" fmla="*/ 214 w 611"/>
                <a:gd name="T25" fmla="*/ 603 h 617"/>
                <a:gd name="T26" fmla="*/ 173 w 611"/>
                <a:gd name="T27" fmla="*/ 587 h 617"/>
                <a:gd name="T28" fmla="*/ 134 w 611"/>
                <a:gd name="T29" fmla="*/ 564 h 617"/>
                <a:gd name="T30" fmla="*/ 99 w 611"/>
                <a:gd name="T31" fmla="*/ 537 h 617"/>
                <a:gd name="T32" fmla="*/ 70 w 611"/>
                <a:gd name="T33" fmla="*/ 505 h 617"/>
                <a:gd name="T34" fmla="*/ 44 w 611"/>
                <a:gd name="T35" fmla="*/ 468 h 617"/>
                <a:gd name="T36" fmla="*/ 24 w 611"/>
                <a:gd name="T37" fmla="*/ 429 h 617"/>
                <a:gd name="T38" fmla="*/ 9 w 611"/>
                <a:gd name="T39" fmla="*/ 386 h 617"/>
                <a:gd name="T40" fmla="*/ 1 w 611"/>
                <a:gd name="T41" fmla="*/ 340 h 617"/>
                <a:gd name="T42" fmla="*/ 0 w 611"/>
                <a:gd name="T43" fmla="*/ 293 h 617"/>
                <a:gd name="T44" fmla="*/ 6 w 611"/>
                <a:gd name="T45" fmla="*/ 247 h 617"/>
                <a:gd name="T46" fmla="*/ 18 w 611"/>
                <a:gd name="T47" fmla="*/ 203 h 617"/>
                <a:gd name="T48" fmla="*/ 37 w 611"/>
                <a:gd name="T49" fmla="*/ 162 h 617"/>
                <a:gd name="T50" fmla="*/ 60 w 611"/>
                <a:gd name="T51" fmla="*/ 124 h 617"/>
                <a:gd name="T52" fmla="*/ 89 w 611"/>
                <a:gd name="T53" fmla="*/ 91 h 617"/>
                <a:gd name="T54" fmla="*/ 123 w 611"/>
                <a:gd name="T55" fmla="*/ 62 h 617"/>
                <a:gd name="T56" fmla="*/ 160 w 611"/>
                <a:gd name="T57" fmla="*/ 38 h 617"/>
                <a:gd name="T58" fmla="*/ 200 w 611"/>
                <a:gd name="T59" fmla="*/ 19 h 617"/>
                <a:gd name="T60" fmla="*/ 244 w 611"/>
                <a:gd name="T61" fmla="*/ 7 h 617"/>
                <a:gd name="T62" fmla="*/ 289 w 611"/>
                <a:gd name="T63" fmla="*/ 1 h 617"/>
                <a:gd name="T64" fmla="*/ 336 w 611"/>
                <a:gd name="T65" fmla="*/ 2 h 617"/>
                <a:gd name="T66" fmla="*/ 382 w 611"/>
                <a:gd name="T67" fmla="*/ 11 h 617"/>
                <a:gd name="T68" fmla="*/ 424 w 611"/>
                <a:gd name="T69" fmla="*/ 25 h 617"/>
                <a:gd name="T70" fmla="*/ 463 w 611"/>
                <a:gd name="T71" fmla="*/ 45 h 617"/>
                <a:gd name="T72" fmla="*/ 499 w 611"/>
                <a:gd name="T73" fmla="*/ 71 h 617"/>
                <a:gd name="T74" fmla="*/ 531 w 611"/>
                <a:gd name="T75" fmla="*/ 102 h 617"/>
                <a:gd name="T76" fmla="*/ 559 w 611"/>
                <a:gd name="T77" fmla="*/ 137 h 617"/>
                <a:gd name="T78" fmla="*/ 581 w 611"/>
                <a:gd name="T79" fmla="*/ 175 h 617"/>
                <a:gd name="T80" fmla="*/ 597 w 611"/>
                <a:gd name="T81" fmla="*/ 217 h 617"/>
                <a:gd name="T82" fmla="*/ 608 w 611"/>
                <a:gd name="T83" fmla="*/ 262 h 617"/>
                <a:gd name="T84" fmla="*/ 611 w 611"/>
                <a:gd name="T85" fmla="*/ 3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7">
                  <a:moveTo>
                    <a:pt x="611" y="309"/>
                  </a:moveTo>
                  <a:lnTo>
                    <a:pt x="611" y="325"/>
                  </a:lnTo>
                  <a:lnTo>
                    <a:pt x="610" y="340"/>
                  </a:lnTo>
                  <a:lnTo>
                    <a:pt x="608" y="356"/>
                  </a:lnTo>
                  <a:lnTo>
                    <a:pt x="605" y="371"/>
                  </a:lnTo>
                  <a:lnTo>
                    <a:pt x="601" y="386"/>
                  </a:lnTo>
                  <a:lnTo>
                    <a:pt x="597" y="400"/>
                  </a:lnTo>
                  <a:lnTo>
                    <a:pt x="593" y="415"/>
                  </a:lnTo>
                  <a:lnTo>
                    <a:pt x="588" y="429"/>
                  </a:lnTo>
                  <a:lnTo>
                    <a:pt x="581" y="443"/>
                  </a:lnTo>
                  <a:lnTo>
                    <a:pt x="574" y="455"/>
                  </a:lnTo>
                  <a:lnTo>
                    <a:pt x="566" y="468"/>
                  </a:lnTo>
                  <a:lnTo>
                    <a:pt x="559" y="481"/>
                  </a:lnTo>
                  <a:lnTo>
                    <a:pt x="550" y="493"/>
                  </a:lnTo>
                  <a:lnTo>
                    <a:pt x="541" y="505"/>
                  </a:lnTo>
                  <a:lnTo>
                    <a:pt x="531" y="516"/>
                  </a:lnTo>
                  <a:lnTo>
                    <a:pt x="522" y="527"/>
                  </a:lnTo>
                  <a:lnTo>
                    <a:pt x="511" y="537"/>
                  </a:lnTo>
                  <a:lnTo>
                    <a:pt x="499" y="546"/>
                  </a:lnTo>
                  <a:lnTo>
                    <a:pt x="488" y="556"/>
                  </a:lnTo>
                  <a:lnTo>
                    <a:pt x="476" y="564"/>
                  </a:lnTo>
                  <a:lnTo>
                    <a:pt x="463" y="572"/>
                  </a:lnTo>
                  <a:lnTo>
                    <a:pt x="451" y="579"/>
                  </a:lnTo>
                  <a:lnTo>
                    <a:pt x="438" y="587"/>
                  </a:lnTo>
                  <a:lnTo>
                    <a:pt x="424" y="592"/>
                  </a:lnTo>
                  <a:lnTo>
                    <a:pt x="410" y="599"/>
                  </a:lnTo>
                  <a:lnTo>
                    <a:pt x="397" y="603"/>
                  </a:lnTo>
                  <a:lnTo>
                    <a:pt x="382" y="607"/>
                  </a:lnTo>
                  <a:lnTo>
                    <a:pt x="367" y="610"/>
                  </a:lnTo>
                  <a:lnTo>
                    <a:pt x="352" y="614"/>
                  </a:lnTo>
                  <a:lnTo>
                    <a:pt x="336" y="615"/>
                  </a:lnTo>
                  <a:lnTo>
                    <a:pt x="321" y="617"/>
                  </a:lnTo>
                  <a:lnTo>
                    <a:pt x="305" y="617"/>
                  </a:lnTo>
                  <a:lnTo>
                    <a:pt x="289" y="617"/>
                  </a:lnTo>
                  <a:lnTo>
                    <a:pt x="273" y="615"/>
                  </a:lnTo>
                  <a:lnTo>
                    <a:pt x="259" y="614"/>
                  </a:lnTo>
                  <a:lnTo>
                    <a:pt x="244" y="610"/>
                  </a:lnTo>
                  <a:lnTo>
                    <a:pt x="229" y="607"/>
                  </a:lnTo>
                  <a:lnTo>
                    <a:pt x="214" y="603"/>
                  </a:lnTo>
                  <a:lnTo>
                    <a:pt x="200" y="599"/>
                  </a:lnTo>
                  <a:lnTo>
                    <a:pt x="186" y="592"/>
                  </a:lnTo>
                  <a:lnTo>
                    <a:pt x="173" y="587"/>
                  </a:lnTo>
                  <a:lnTo>
                    <a:pt x="160" y="579"/>
                  </a:lnTo>
                  <a:lnTo>
                    <a:pt x="147" y="572"/>
                  </a:lnTo>
                  <a:lnTo>
                    <a:pt x="134" y="564"/>
                  </a:lnTo>
                  <a:lnTo>
                    <a:pt x="123" y="556"/>
                  </a:lnTo>
                  <a:lnTo>
                    <a:pt x="111" y="546"/>
                  </a:lnTo>
                  <a:lnTo>
                    <a:pt x="99" y="537"/>
                  </a:lnTo>
                  <a:lnTo>
                    <a:pt x="89" y="527"/>
                  </a:lnTo>
                  <a:lnTo>
                    <a:pt x="79" y="516"/>
                  </a:lnTo>
                  <a:lnTo>
                    <a:pt x="70" y="505"/>
                  </a:lnTo>
                  <a:lnTo>
                    <a:pt x="60" y="493"/>
                  </a:lnTo>
                  <a:lnTo>
                    <a:pt x="52" y="481"/>
                  </a:lnTo>
                  <a:lnTo>
                    <a:pt x="44" y="468"/>
                  </a:lnTo>
                  <a:lnTo>
                    <a:pt x="37" y="455"/>
                  </a:lnTo>
                  <a:lnTo>
                    <a:pt x="29" y="443"/>
                  </a:lnTo>
                  <a:lnTo>
                    <a:pt x="24" y="429"/>
                  </a:lnTo>
                  <a:lnTo>
                    <a:pt x="18" y="415"/>
                  </a:lnTo>
                  <a:lnTo>
                    <a:pt x="13" y="400"/>
                  </a:lnTo>
                  <a:lnTo>
                    <a:pt x="9" y="386"/>
                  </a:lnTo>
                  <a:lnTo>
                    <a:pt x="6" y="371"/>
                  </a:lnTo>
                  <a:lnTo>
                    <a:pt x="3" y="356"/>
                  </a:lnTo>
                  <a:lnTo>
                    <a:pt x="1" y="340"/>
                  </a:lnTo>
                  <a:lnTo>
                    <a:pt x="0" y="325"/>
                  </a:lnTo>
                  <a:lnTo>
                    <a:pt x="0" y="309"/>
                  </a:lnTo>
                  <a:lnTo>
                    <a:pt x="0" y="293"/>
                  </a:lnTo>
                  <a:lnTo>
                    <a:pt x="1" y="277"/>
                  </a:lnTo>
                  <a:lnTo>
                    <a:pt x="3" y="262"/>
                  </a:lnTo>
                  <a:lnTo>
                    <a:pt x="6" y="247"/>
                  </a:lnTo>
                  <a:lnTo>
                    <a:pt x="9" y="232"/>
                  </a:lnTo>
                  <a:lnTo>
                    <a:pt x="13" y="217"/>
                  </a:lnTo>
                  <a:lnTo>
                    <a:pt x="18" y="203"/>
                  </a:lnTo>
                  <a:lnTo>
                    <a:pt x="24" y="189"/>
                  </a:lnTo>
                  <a:lnTo>
                    <a:pt x="29" y="175"/>
                  </a:lnTo>
                  <a:lnTo>
                    <a:pt x="37" y="162"/>
                  </a:lnTo>
                  <a:lnTo>
                    <a:pt x="44" y="149"/>
                  </a:lnTo>
                  <a:lnTo>
                    <a:pt x="52" y="137"/>
                  </a:lnTo>
                  <a:lnTo>
                    <a:pt x="60" y="124"/>
                  </a:lnTo>
                  <a:lnTo>
                    <a:pt x="70" y="112"/>
                  </a:lnTo>
                  <a:lnTo>
                    <a:pt x="79" y="102"/>
                  </a:lnTo>
                  <a:lnTo>
                    <a:pt x="89" y="91"/>
                  </a:lnTo>
                  <a:lnTo>
                    <a:pt x="99" y="80"/>
                  </a:lnTo>
                  <a:lnTo>
                    <a:pt x="111" y="71"/>
                  </a:lnTo>
                  <a:lnTo>
                    <a:pt x="123" y="62"/>
                  </a:lnTo>
                  <a:lnTo>
                    <a:pt x="134" y="54"/>
                  </a:lnTo>
                  <a:lnTo>
                    <a:pt x="147" y="45"/>
                  </a:lnTo>
                  <a:lnTo>
                    <a:pt x="160" y="38"/>
                  </a:lnTo>
                  <a:lnTo>
                    <a:pt x="173" y="31"/>
                  </a:lnTo>
                  <a:lnTo>
                    <a:pt x="186" y="25"/>
                  </a:lnTo>
                  <a:lnTo>
                    <a:pt x="200" y="19"/>
                  </a:lnTo>
                  <a:lnTo>
                    <a:pt x="214" y="14"/>
                  </a:lnTo>
                  <a:lnTo>
                    <a:pt x="229" y="11"/>
                  </a:lnTo>
                  <a:lnTo>
                    <a:pt x="244" y="7"/>
                  </a:lnTo>
                  <a:lnTo>
                    <a:pt x="259" y="4"/>
                  </a:lnTo>
                  <a:lnTo>
                    <a:pt x="273" y="2"/>
                  </a:lnTo>
                  <a:lnTo>
                    <a:pt x="289" y="1"/>
                  </a:lnTo>
                  <a:lnTo>
                    <a:pt x="305" y="0"/>
                  </a:lnTo>
                  <a:lnTo>
                    <a:pt x="321" y="1"/>
                  </a:lnTo>
                  <a:lnTo>
                    <a:pt x="336" y="2"/>
                  </a:lnTo>
                  <a:lnTo>
                    <a:pt x="352" y="4"/>
                  </a:lnTo>
                  <a:lnTo>
                    <a:pt x="367" y="7"/>
                  </a:lnTo>
                  <a:lnTo>
                    <a:pt x="382" y="11"/>
                  </a:lnTo>
                  <a:lnTo>
                    <a:pt x="397" y="14"/>
                  </a:lnTo>
                  <a:lnTo>
                    <a:pt x="410" y="19"/>
                  </a:lnTo>
                  <a:lnTo>
                    <a:pt x="424" y="25"/>
                  </a:lnTo>
                  <a:lnTo>
                    <a:pt x="438" y="31"/>
                  </a:lnTo>
                  <a:lnTo>
                    <a:pt x="451" y="38"/>
                  </a:lnTo>
                  <a:lnTo>
                    <a:pt x="463" y="45"/>
                  </a:lnTo>
                  <a:lnTo>
                    <a:pt x="476" y="54"/>
                  </a:lnTo>
                  <a:lnTo>
                    <a:pt x="488" y="62"/>
                  </a:lnTo>
                  <a:lnTo>
                    <a:pt x="499" y="71"/>
                  </a:lnTo>
                  <a:lnTo>
                    <a:pt x="511" y="80"/>
                  </a:lnTo>
                  <a:lnTo>
                    <a:pt x="522" y="91"/>
                  </a:lnTo>
                  <a:lnTo>
                    <a:pt x="531" y="102"/>
                  </a:lnTo>
                  <a:lnTo>
                    <a:pt x="541" y="112"/>
                  </a:lnTo>
                  <a:lnTo>
                    <a:pt x="550" y="124"/>
                  </a:lnTo>
                  <a:lnTo>
                    <a:pt x="559" y="137"/>
                  </a:lnTo>
                  <a:lnTo>
                    <a:pt x="566" y="149"/>
                  </a:lnTo>
                  <a:lnTo>
                    <a:pt x="574" y="162"/>
                  </a:lnTo>
                  <a:lnTo>
                    <a:pt x="581" y="175"/>
                  </a:lnTo>
                  <a:lnTo>
                    <a:pt x="588" y="189"/>
                  </a:lnTo>
                  <a:lnTo>
                    <a:pt x="593" y="203"/>
                  </a:lnTo>
                  <a:lnTo>
                    <a:pt x="597" y="217"/>
                  </a:lnTo>
                  <a:lnTo>
                    <a:pt x="601" y="232"/>
                  </a:lnTo>
                  <a:lnTo>
                    <a:pt x="605" y="247"/>
                  </a:lnTo>
                  <a:lnTo>
                    <a:pt x="608" y="262"/>
                  </a:lnTo>
                  <a:lnTo>
                    <a:pt x="610" y="277"/>
                  </a:lnTo>
                  <a:lnTo>
                    <a:pt x="611" y="293"/>
                  </a:lnTo>
                  <a:lnTo>
                    <a:pt x="611" y="3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5" name="Freeform 15"/>
            <p:cNvSpPr>
              <a:spLocks/>
            </p:cNvSpPr>
            <p:nvPr userDrawn="1"/>
          </p:nvSpPr>
          <p:spPr bwMode="auto">
            <a:xfrm>
              <a:off x="6319838" y="5126038"/>
              <a:ext cx="65088" cy="65088"/>
            </a:xfrm>
            <a:custGeom>
              <a:avLst/>
              <a:gdLst>
                <a:gd name="T0" fmla="*/ 611 w 612"/>
                <a:gd name="T1" fmla="*/ 339 h 616"/>
                <a:gd name="T2" fmla="*/ 602 w 612"/>
                <a:gd name="T3" fmla="*/ 385 h 616"/>
                <a:gd name="T4" fmla="*/ 588 w 612"/>
                <a:gd name="T5" fmla="*/ 428 h 616"/>
                <a:gd name="T6" fmla="*/ 568 w 612"/>
                <a:gd name="T7" fmla="*/ 467 h 616"/>
                <a:gd name="T8" fmla="*/ 543 w 612"/>
                <a:gd name="T9" fmla="*/ 504 h 616"/>
                <a:gd name="T10" fmla="*/ 512 w 612"/>
                <a:gd name="T11" fmla="*/ 536 h 616"/>
                <a:gd name="T12" fmla="*/ 477 w 612"/>
                <a:gd name="T13" fmla="*/ 563 h 616"/>
                <a:gd name="T14" fmla="*/ 439 w 612"/>
                <a:gd name="T15" fmla="*/ 586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6 h 616"/>
                <a:gd name="T28" fmla="*/ 135 w 612"/>
                <a:gd name="T29" fmla="*/ 563 h 616"/>
                <a:gd name="T30" fmla="*/ 101 w 612"/>
                <a:gd name="T31" fmla="*/ 536 h 616"/>
                <a:gd name="T32" fmla="*/ 70 w 612"/>
                <a:gd name="T33" fmla="*/ 504 h 616"/>
                <a:gd name="T34" fmla="*/ 45 w 612"/>
                <a:gd name="T35" fmla="*/ 467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2 h 616"/>
                <a:gd name="T50" fmla="*/ 61 w 612"/>
                <a:gd name="T51" fmla="*/ 124 h 616"/>
                <a:gd name="T52" fmla="*/ 91 w 612"/>
                <a:gd name="T53" fmla="*/ 90 h 616"/>
                <a:gd name="T54" fmla="*/ 123 w 612"/>
                <a:gd name="T55" fmla="*/ 61 h 616"/>
                <a:gd name="T56" fmla="*/ 161 w 612"/>
                <a:gd name="T57" fmla="*/ 38 h 616"/>
                <a:gd name="T58" fmla="*/ 201 w 612"/>
                <a:gd name="T59" fmla="*/ 18 h 616"/>
                <a:gd name="T60" fmla="*/ 244 w 612"/>
                <a:gd name="T61" fmla="*/ 7 h 616"/>
                <a:gd name="T62" fmla="*/ 290 w 612"/>
                <a:gd name="T63" fmla="*/ 0 h 616"/>
                <a:gd name="T64" fmla="*/ 338 w 612"/>
                <a:gd name="T65" fmla="*/ 1 h 616"/>
                <a:gd name="T66" fmla="*/ 382 w 612"/>
                <a:gd name="T67" fmla="*/ 10 h 616"/>
                <a:gd name="T68" fmla="*/ 425 w 612"/>
                <a:gd name="T69" fmla="*/ 24 h 616"/>
                <a:gd name="T70" fmla="*/ 465 w 612"/>
                <a:gd name="T71" fmla="*/ 44 h 616"/>
                <a:gd name="T72" fmla="*/ 500 w 612"/>
                <a:gd name="T73" fmla="*/ 71 h 616"/>
                <a:gd name="T74" fmla="*/ 533 w 612"/>
                <a:gd name="T75" fmla="*/ 101 h 616"/>
                <a:gd name="T76" fmla="*/ 560 w 612"/>
                <a:gd name="T77" fmla="*/ 136 h 616"/>
                <a:gd name="T78" fmla="*/ 582 w 612"/>
                <a:gd name="T79" fmla="*/ 174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400"/>
                  </a:lnTo>
                  <a:lnTo>
                    <a:pt x="594" y="414"/>
                  </a:lnTo>
                  <a:lnTo>
                    <a:pt x="588" y="428"/>
                  </a:lnTo>
                  <a:lnTo>
                    <a:pt x="582" y="442"/>
                  </a:lnTo>
                  <a:lnTo>
                    <a:pt x="576" y="454"/>
                  </a:lnTo>
                  <a:lnTo>
                    <a:pt x="568" y="467"/>
                  </a:lnTo>
                  <a:lnTo>
                    <a:pt x="560" y="480"/>
                  </a:lnTo>
                  <a:lnTo>
                    <a:pt x="551" y="492"/>
                  </a:lnTo>
                  <a:lnTo>
                    <a:pt x="543" y="504"/>
                  </a:lnTo>
                  <a:lnTo>
                    <a:pt x="533" y="515"/>
                  </a:lnTo>
                  <a:lnTo>
                    <a:pt x="522" y="526"/>
                  </a:lnTo>
                  <a:lnTo>
                    <a:pt x="512" y="536"/>
                  </a:lnTo>
                  <a:lnTo>
                    <a:pt x="500" y="545"/>
                  </a:lnTo>
                  <a:lnTo>
                    <a:pt x="490" y="555"/>
                  </a:lnTo>
                  <a:lnTo>
                    <a:pt x="477" y="563"/>
                  </a:lnTo>
                  <a:lnTo>
                    <a:pt x="465" y="571"/>
                  </a:lnTo>
                  <a:lnTo>
                    <a:pt x="452" y="578"/>
                  </a:lnTo>
                  <a:lnTo>
                    <a:pt x="439" y="586"/>
                  </a:lnTo>
                  <a:lnTo>
                    <a:pt x="425" y="591"/>
                  </a:lnTo>
                  <a:lnTo>
                    <a:pt x="411" y="598"/>
                  </a:lnTo>
                  <a:lnTo>
                    <a:pt x="397" y="602"/>
                  </a:lnTo>
                  <a:lnTo>
                    <a:pt x="382" y="606"/>
                  </a:lnTo>
                  <a:lnTo>
                    <a:pt x="368" y="609"/>
                  </a:lnTo>
                  <a:lnTo>
                    <a:pt x="353" y="613"/>
                  </a:lnTo>
                  <a:lnTo>
                    <a:pt x="338" y="614"/>
                  </a:lnTo>
                  <a:lnTo>
                    <a:pt x="322" y="616"/>
                  </a:lnTo>
                  <a:lnTo>
                    <a:pt x="306" y="616"/>
                  </a:lnTo>
                  <a:lnTo>
                    <a:pt x="290" y="616"/>
                  </a:lnTo>
                  <a:lnTo>
                    <a:pt x="275" y="614"/>
                  </a:lnTo>
                  <a:lnTo>
                    <a:pt x="259" y="613"/>
                  </a:lnTo>
                  <a:lnTo>
                    <a:pt x="244" y="609"/>
                  </a:lnTo>
                  <a:lnTo>
                    <a:pt x="230" y="606"/>
                  </a:lnTo>
                  <a:lnTo>
                    <a:pt x="216" y="602"/>
                  </a:lnTo>
                  <a:lnTo>
                    <a:pt x="201" y="598"/>
                  </a:lnTo>
                  <a:lnTo>
                    <a:pt x="187" y="591"/>
                  </a:lnTo>
                  <a:lnTo>
                    <a:pt x="173" y="586"/>
                  </a:lnTo>
                  <a:lnTo>
                    <a:pt x="161" y="578"/>
                  </a:lnTo>
                  <a:lnTo>
                    <a:pt x="148" y="571"/>
                  </a:lnTo>
                  <a:lnTo>
                    <a:pt x="135" y="563"/>
                  </a:lnTo>
                  <a:lnTo>
                    <a:pt x="123" y="555"/>
                  </a:lnTo>
                  <a:lnTo>
                    <a:pt x="112" y="545"/>
                  </a:lnTo>
                  <a:lnTo>
                    <a:pt x="101" y="536"/>
                  </a:lnTo>
                  <a:lnTo>
                    <a:pt x="91" y="526"/>
                  </a:lnTo>
                  <a:lnTo>
                    <a:pt x="80" y="515"/>
                  </a:lnTo>
                  <a:lnTo>
                    <a:pt x="70" y="504"/>
                  </a:lnTo>
                  <a:lnTo>
                    <a:pt x="61" y="492"/>
                  </a:lnTo>
                  <a:lnTo>
                    <a:pt x="52" y="480"/>
                  </a:lnTo>
                  <a:lnTo>
                    <a:pt x="45" y="467"/>
                  </a:lnTo>
                  <a:lnTo>
                    <a:pt x="37" y="454"/>
                  </a:lnTo>
                  <a:lnTo>
                    <a:pt x="31" y="442"/>
                  </a:lnTo>
                  <a:lnTo>
                    <a:pt x="25" y="428"/>
                  </a:lnTo>
                  <a:lnTo>
                    <a:pt x="19" y="414"/>
                  </a:lnTo>
                  <a:lnTo>
                    <a:pt x="14" y="400"/>
                  </a:lnTo>
                  <a:lnTo>
                    <a:pt x="10" y="385"/>
                  </a:lnTo>
                  <a:lnTo>
                    <a:pt x="7" y="370"/>
                  </a:lnTo>
                  <a:lnTo>
                    <a:pt x="3" y="355"/>
                  </a:lnTo>
                  <a:lnTo>
                    <a:pt x="2" y="339"/>
                  </a:lnTo>
                  <a:lnTo>
                    <a:pt x="1" y="324"/>
                  </a:lnTo>
                  <a:lnTo>
                    <a:pt x="0" y="308"/>
                  </a:lnTo>
                  <a:lnTo>
                    <a:pt x="1" y="292"/>
                  </a:lnTo>
                  <a:lnTo>
                    <a:pt x="2" y="277"/>
                  </a:lnTo>
                  <a:lnTo>
                    <a:pt x="3" y="261"/>
                  </a:lnTo>
                  <a:lnTo>
                    <a:pt x="7" y="246"/>
                  </a:lnTo>
                  <a:lnTo>
                    <a:pt x="10" y="231"/>
                  </a:lnTo>
                  <a:lnTo>
                    <a:pt x="14" y="216"/>
                  </a:lnTo>
                  <a:lnTo>
                    <a:pt x="19" y="202"/>
                  </a:lnTo>
                  <a:lnTo>
                    <a:pt x="25" y="188"/>
                  </a:lnTo>
                  <a:lnTo>
                    <a:pt x="31" y="174"/>
                  </a:lnTo>
                  <a:lnTo>
                    <a:pt x="37" y="162"/>
                  </a:lnTo>
                  <a:lnTo>
                    <a:pt x="45" y="149"/>
                  </a:lnTo>
                  <a:lnTo>
                    <a:pt x="52" y="136"/>
                  </a:lnTo>
                  <a:lnTo>
                    <a:pt x="61" y="124"/>
                  </a:lnTo>
                  <a:lnTo>
                    <a:pt x="70" y="112"/>
                  </a:lnTo>
                  <a:lnTo>
                    <a:pt x="80" y="101"/>
                  </a:lnTo>
                  <a:lnTo>
                    <a:pt x="91" y="90"/>
                  </a:lnTo>
                  <a:lnTo>
                    <a:pt x="101" y="80"/>
                  </a:lnTo>
                  <a:lnTo>
                    <a:pt x="112" y="71"/>
                  </a:lnTo>
                  <a:lnTo>
                    <a:pt x="123" y="61"/>
                  </a:lnTo>
                  <a:lnTo>
                    <a:pt x="135" y="53"/>
                  </a:lnTo>
                  <a:lnTo>
                    <a:pt x="148" y="44"/>
                  </a:lnTo>
                  <a:lnTo>
                    <a:pt x="161" y="38"/>
                  </a:lnTo>
                  <a:lnTo>
                    <a:pt x="173" y="30"/>
                  </a:lnTo>
                  <a:lnTo>
                    <a:pt x="187" y="24"/>
                  </a:lnTo>
                  <a:lnTo>
                    <a:pt x="201" y="18"/>
                  </a:lnTo>
                  <a:lnTo>
                    <a:pt x="216" y="14"/>
                  </a:lnTo>
                  <a:lnTo>
                    <a:pt x="230" y="10"/>
                  </a:lnTo>
                  <a:lnTo>
                    <a:pt x="244" y="7"/>
                  </a:lnTo>
                  <a:lnTo>
                    <a:pt x="259" y="3"/>
                  </a:lnTo>
                  <a:lnTo>
                    <a:pt x="275" y="1"/>
                  </a:lnTo>
                  <a:lnTo>
                    <a:pt x="290" y="0"/>
                  </a:lnTo>
                  <a:lnTo>
                    <a:pt x="306" y="0"/>
                  </a:lnTo>
                  <a:lnTo>
                    <a:pt x="322" y="0"/>
                  </a:lnTo>
                  <a:lnTo>
                    <a:pt x="338" y="1"/>
                  </a:lnTo>
                  <a:lnTo>
                    <a:pt x="353" y="3"/>
                  </a:lnTo>
                  <a:lnTo>
                    <a:pt x="368" y="7"/>
                  </a:lnTo>
                  <a:lnTo>
                    <a:pt x="382" y="10"/>
                  </a:lnTo>
                  <a:lnTo>
                    <a:pt x="397" y="14"/>
                  </a:lnTo>
                  <a:lnTo>
                    <a:pt x="411" y="18"/>
                  </a:lnTo>
                  <a:lnTo>
                    <a:pt x="425" y="24"/>
                  </a:lnTo>
                  <a:lnTo>
                    <a:pt x="439" y="30"/>
                  </a:lnTo>
                  <a:lnTo>
                    <a:pt x="452" y="38"/>
                  </a:lnTo>
                  <a:lnTo>
                    <a:pt x="465" y="44"/>
                  </a:lnTo>
                  <a:lnTo>
                    <a:pt x="477" y="53"/>
                  </a:lnTo>
                  <a:lnTo>
                    <a:pt x="490" y="61"/>
                  </a:lnTo>
                  <a:lnTo>
                    <a:pt x="500" y="71"/>
                  </a:lnTo>
                  <a:lnTo>
                    <a:pt x="512" y="80"/>
                  </a:lnTo>
                  <a:lnTo>
                    <a:pt x="522" y="90"/>
                  </a:lnTo>
                  <a:lnTo>
                    <a:pt x="533" y="101"/>
                  </a:lnTo>
                  <a:lnTo>
                    <a:pt x="543" y="112"/>
                  </a:lnTo>
                  <a:lnTo>
                    <a:pt x="551" y="124"/>
                  </a:lnTo>
                  <a:lnTo>
                    <a:pt x="560" y="136"/>
                  </a:lnTo>
                  <a:lnTo>
                    <a:pt x="568" y="149"/>
                  </a:lnTo>
                  <a:lnTo>
                    <a:pt x="576" y="162"/>
                  </a:lnTo>
                  <a:lnTo>
                    <a:pt x="582" y="174"/>
                  </a:lnTo>
                  <a:lnTo>
                    <a:pt x="588" y="188"/>
                  </a:lnTo>
                  <a:lnTo>
                    <a:pt x="594" y="202"/>
                  </a:lnTo>
                  <a:lnTo>
                    <a:pt x="598" y="216"/>
                  </a:lnTo>
                  <a:lnTo>
                    <a:pt x="602" y="231"/>
                  </a:lnTo>
                  <a:lnTo>
                    <a:pt x="606" y="246"/>
                  </a:lnTo>
                  <a:lnTo>
                    <a:pt x="608" y="261"/>
                  </a:lnTo>
                  <a:lnTo>
                    <a:pt x="611" y="277"/>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6" name="Freeform 16"/>
            <p:cNvSpPr>
              <a:spLocks/>
            </p:cNvSpPr>
            <p:nvPr userDrawn="1"/>
          </p:nvSpPr>
          <p:spPr bwMode="auto">
            <a:xfrm>
              <a:off x="6319838" y="5037138"/>
              <a:ext cx="65088" cy="65088"/>
            </a:xfrm>
            <a:custGeom>
              <a:avLst/>
              <a:gdLst>
                <a:gd name="T0" fmla="*/ 611 w 612"/>
                <a:gd name="T1" fmla="*/ 339 h 616"/>
                <a:gd name="T2" fmla="*/ 602 w 612"/>
                <a:gd name="T3" fmla="*/ 385 h 616"/>
                <a:gd name="T4" fmla="*/ 588 w 612"/>
                <a:gd name="T5" fmla="*/ 428 h 616"/>
                <a:gd name="T6" fmla="*/ 568 w 612"/>
                <a:gd name="T7" fmla="*/ 468 h 616"/>
                <a:gd name="T8" fmla="*/ 543 w 612"/>
                <a:gd name="T9" fmla="*/ 504 h 616"/>
                <a:gd name="T10" fmla="*/ 512 w 612"/>
                <a:gd name="T11" fmla="*/ 536 h 616"/>
                <a:gd name="T12" fmla="*/ 477 w 612"/>
                <a:gd name="T13" fmla="*/ 564 h 616"/>
                <a:gd name="T14" fmla="*/ 439 w 612"/>
                <a:gd name="T15" fmla="*/ 585 h 616"/>
                <a:gd name="T16" fmla="*/ 397 w 612"/>
                <a:gd name="T17" fmla="*/ 602 h 616"/>
                <a:gd name="T18" fmla="*/ 353 w 612"/>
                <a:gd name="T19" fmla="*/ 613 h 616"/>
                <a:gd name="T20" fmla="*/ 306 w 612"/>
                <a:gd name="T21" fmla="*/ 616 h 616"/>
                <a:gd name="T22" fmla="*/ 259 w 612"/>
                <a:gd name="T23" fmla="*/ 613 h 616"/>
                <a:gd name="T24" fmla="*/ 216 w 612"/>
                <a:gd name="T25" fmla="*/ 602 h 616"/>
                <a:gd name="T26" fmla="*/ 173 w 612"/>
                <a:gd name="T27" fmla="*/ 585 h 616"/>
                <a:gd name="T28" fmla="*/ 135 w 612"/>
                <a:gd name="T29" fmla="*/ 564 h 616"/>
                <a:gd name="T30" fmla="*/ 101 w 612"/>
                <a:gd name="T31" fmla="*/ 536 h 616"/>
                <a:gd name="T32" fmla="*/ 70 w 612"/>
                <a:gd name="T33" fmla="*/ 504 h 616"/>
                <a:gd name="T34" fmla="*/ 45 w 612"/>
                <a:gd name="T35" fmla="*/ 468 h 616"/>
                <a:gd name="T36" fmla="*/ 25 w 612"/>
                <a:gd name="T37" fmla="*/ 428 h 616"/>
                <a:gd name="T38" fmla="*/ 10 w 612"/>
                <a:gd name="T39" fmla="*/ 385 h 616"/>
                <a:gd name="T40" fmla="*/ 2 w 612"/>
                <a:gd name="T41" fmla="*/ 339 h 616"/>
                <a:gd name="T42" fmla="*/ 1 w 612"/>
                <a:gd name="T43" fmla="*/ 292 h 616"/>
                <a:gd name="T44" fmla="*/ 7 w 612"/>
                <a:gd name="T45" fmla="*/ 246 h 616"/>
                <a:gd name="T46" fmla="*/ 19 w 612"/>
                <a:gd name="T47" fmla="*/ 202 h 616"/>
                <a:gd name="T48" fmla="*/ 37 w 612"/>
                <a:gd name="T49" fmla="*/ 161 h 616"/>
                <a:gd name="T50" fmla="*/ 61 w 612"/>
                <a:gd name="T51" fmla="*/ 123 h 616"/>
                <a:gd name="T52" fmla="*/ 91 w 612"/>
                <a:gd name="T53" fmla="*/ 90 h 616"/>
                <a:gd name="T54" fmla="*/ 123 w 612"/>
                <a:gd name="T55" fmla="*/ 61 h 616"/>
                <a:gd name="T56" fmla="*/ 161 w 612"/>
                <a:gd name="T57" fmla="*/ 38 h 616"/>
                <a:gd name="T58" fmla="*/ 201 w 612"/>
                <a:gd name="T59" fmla="*/ 19 h 616"/>
                <a:gd name="T60" fmla="*/ 244 w 612"/>
                <a:gd name="T61" fmla="*/ 7 h 616"/>
                <a:gd name="T62" fmla="*/ 290 w 612"/>
                <a:gd name="T63" fmla="*/ 0 h 616"/>
                <a:gd name="T64" fmla="*/ 338 w 612"/>
                <a:gd name="T65" fmla="*/ 2 h 616"/>
                <a:gd name="T66" fmla="*/ 382 w 612"/>
                <a:gd name="T67" fmla="*/ 10 h 616"/>
                <a:gd name="T68" fmla="*/ 425 w 612"/>
                <a:gd name="T69" fmla="*/ 24 h 616"/>
                <a:gd name="T70" fmla="*/ 465 w 612"/>
                <a:gd name="T71" fmla="*/ 44 h 616"/>
                <a:gd name="T72" fmla="*/ 500 w 612"/>
                <a:gd name="T73" fmla="*/ 70 h 616"/>
                <a:gd name="T74" fmla="*/ 533 w 612"/>
                <a:gd name="T75" fmla="*/ 101 h 616"/>
                <a:gd name="T76" fmla="*/ 560 w 612"/>
                <a:gd name="T77" fmla="*/ 136 h 616"/>
                <a:gd name="T78" fmla="*/ 582 w 612"/>
                <a:gd name="T79" fmla="*/ 175 h 616"/>
                <a:gd name="T80" fmla="*/ 598 w 612"/>
                <a:gd name="T81" fmla="*/ 216 h 616"/>
                <a:gd name="T82" fmla="*/ 608 w 612"/>
                <a:gd name="T83" fmla="*/ 261 h 616"/>
                <a:gd name="T84" fmla="*/ 612 w 612"/>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2" h="616">
                  <a:moveTo>
                    <a:pt x="612" y="308"/>
                  </a:moveTo>
                  <a:lnTo>
                    <a:pt x="612" y="324"/>
                  </a:lnTo>
                  <a:lnTo>
                    <a:pt x="611" y="339"/>
                  </a:lnTo>
                  <a:lnTo>
                    <a:pt x="608" y="355"/>
                  </a:lnTo>
                  <a:lnTo>
                    <a:pt x="606" y="370"/>
                  </a:lnTo>
                  <a:lnTo>
                    <a:pt x="602" y="385"/>
                  </a:lnTo>
                  <a:lnTo>
                    <a:pt x="598" y="399"/>
                  </a:lnTo>
                  <a:lnTo>
                    <a:pt x="594" y="414"/>
                  </a:lnTo>
                  <a:lnTo>
                    <a:pt x="588" y="428"/>
                  </a:lnTo>
                  <a:lnTo>
                    <a:pt x="582" y="442"/>
                  </a:lnTo>
                  <a:lnTo>
                    <a:pt x="576" y="455"/>
                  </a:lnTo>
                  <a:lnTo>
                    <a:pt x="568" y="468"/>
                  </a:lnTo>
                  <a:lnTo>
                    <a:pt x="560" y="480"/>
                  </a:lnTo>
                  <a:lnTo>
                    <a:pt x="551" y="492"/>
                  </a:lnTo>
                  <a:lnTo>
                    <a:pt x="543" y="504"/>
                  </a:lnTo>
                  <a:lnTo>
                    <a:pt x="533" y="515"/>
                  </a:lnTo>
                  <a:lnTo>
                    <a:pt x="522" y="525"/>
                  </a:lnTo>
                  <a:lnTo>
                    <a:pt x="512" y="536"/>
                  </a:lnTo>
                  <a:lnTo>
                    <a:pt x="500" y="546"/>
                  </a:lnTo>
                  <a:lnTo>
                    <a:pt x="490" y="555"/>
                  </a:lnTo>
                  <a:lnTo>
                    <a:pt x="477" y="564"/>
                  </a:lnTo>
                  <a:lnTo>
                    <a:pt x="465" y="571"/>
                  </a:lnTo>
                  <a:lnTo>
                    <a:pt x="452" y="579"/>
                  </a:lnTo>
                  <a:lnTo>
                    <a:pt x="439" y="585"/>
                  </a:lnTo>
                  <a:lnTo>
                    <a:pt x="425" y="591"/>
                  </a:lnTo>
                  <a:lnTo>
                    <a:pt x="411" y="597"/>
                  </a:lnTo>
                  <a:lnTo>
                    <a:pt x="397" y="602"/>
                  </a:lnTo>
                  <a:lnTo>
                    <a:pt x="382" y="606"/>
                  </a:lnTo>
                  <a:lnTo>
                    <a:pt x="368" y="610"/>
                  </a:lnTo>
                  <a:lnTo>
                    <a:pt x="353" y="613"/>
                  </a:lnTo>
                  <a:lnTo>
                    <a:pt x="338" y="614"/>
                  </a:lnTo>
                  <a:lnTo>
                    <a:pt x="322" y="615"/>
                  </a:lnTo>
                  <a:lnTo>
                    <a:pt x="306" y="616"/>
                  </a:lnTo>
                  <a:lnTo>
                    <a:pt x="290" y="615"/>
                  </a:lnTo>
                  <a:lnTo>
                    <a:pt x="275" y="614"/>
                  </a:lnTo>
                  <a:lnTo>
                    <a:pt x="259" y="613"/>
                  </a:lnTo>
                  <a:lnTo>
                    <a:pt x="244" y="610"/>
                  </a:lnTo>
                  <a:lnTo>
                    <a:pt x="230" y="606"/>
                  </a:lnTo>
                  <a:lnTo>
                    <a:pt x="216" y="602"/>
                  </a:lnTo>
                  <a:lnTo>
                    <a:pt x="201" y="597"/>
                  </a:lnTo>
                  <a:lnTo>
                    <a:pt x="187" y="591"/>
                  </a:lnTo>
                  <a:lnTo>
                    <a:pt x="173" y="585"/>
                  </a:lnTo>
                  <a:lnTo>
                    <a:pt x="161" y="579"/>
                  </a:lnTo>
                  <a:lnTo>
                    <a:pt x="148" y="571"/>
                  </a:lnTo>
                  <a:lnTo>
                    <a:pt x="135" y="564"/>
                  </a:lnTo>
                  <a:lnTo>
                    <a:pt x="123" y="555"/>
                  </a:lnTo>
                  <a:lnTo>
                    <a:pt x="112" y="546"/>
                  </a:lnTo>
                  <a:lnTo>
                    <a:pt x="101" y="536"/>
                  </a:lnTo>
                  <a:lnTo>
                    <a:pt x="91" y="525"/>
                  </a:lnTo>
                  <a:lnTo>
                    <a:pt x="80" y="515"/>
                  </a:lnTo>
                  <a:lnTo>
                    <a:pt x="70" y="504"/>
                  </a:lnTo>
                  <a:lnTo>
                    <a:pt x="61" y="492"/>
                  </a:lnTo>
                  <a:lnTo>
                    <a:pt x="52" y="480"/>
                  </a:lnTo>
                  <a:lnTo>
                    <a:pt x="45" y="468"/>
                  </a:lnTo>
                  <a:lnTo>
                    <a:pt x="37" y="455"/>
                  </a:lnTo>
                  <a:lnTo>
                    <a:pt x="31" y="442"/>
                  </a:lnTo>
                  <a:lnTo>
                    <a:pt x="25" y="428"/>
                  </a:lnTo>
                  <a:lnTo>
                    <a:pt x="19" y="414"/>
                  </a:lnTo>
                  <a:lnTo>
                    <a:pt x="14" y="399"/>
                  </a:lnTo>
                  <a:lnTo>
                    <a:pt x="10" y="385"/>
                  </a:lnTo>
                  <a:lnTo>
                    <a:pt x="7" y="370"/>
                  </a:lnTo>
                  <a:lnTo>
                    <a:pt x="3" y="355"/>
                  </a:lnTo>
                  <a:lnTo>
                    <a:pt x="2" y="339"/>
                  </a:lnTo>
                  <a:lnTo>
                    <a:pt x="1" y="324"/>
                  </a:lnTo>
                  <a:lnTo>
                    <a:pt x="0" y="308"/>
                  </a:lnTo>
                  <a:lnTo>
                    <a:pt x="1" y="292"/>
                  </a:lnTo>
                  <a:lnTo>
                    <a:pt x="2" y="276"/>
                  </a:lnTo>
                  <a:lnTo>
                    <a:pt x="3" y="261"/>
                  </a:lnTo>
                  <a:lnTo>
                    <a:pt x="7" y="246"/>
                  </a:lnTo>
                  <a:lnTo>
                    <a:pt x="10" y="231"/>
                  </a:lnTo>
                  <a:lnTo>
                    <a:pt x="14" y="216"/>
                  </a:lnTo>
                  <a:lnTo>
                    <a:pt x="19" y="202"/>
                  </a:lnTo>
                  <a:lnTo>
                    <a:pt x="25" y="189"/>
                  </a:lnTo>
                  <a:lnTo>
                    <a:pt x="31" y="175"/>
                  </a:lnTo>
                  <a:lnTo>
                    <a:pt x="37" y="161"/>
                  </a:lnTo>
                  <a:lnTo>
                    <a:pt x="45" y="148"/>
                  </a:lnTo>
                  <a:lnTo>
                    <a:pt x="52" y="136"/>
                  </a:lnTo>
                  <a:lnTo>
                    <a:pt x="61" y="123"/>
                  </a:lnTo>
                  <a:lnTo>
                    <a:pt x="70" y="113"/>
                  </a:lnTo>
                  <a:lnTo>
                    <a:pt x="80" y="101"/>
                  </a:lnTo>
                  <a:lnTo>
                    <a:pt x="91" y="90"/>
                  </a:lnTo>
                  <a:lnTo>
                    <a:pt x="101" y="81"/>
                  </a:lnTo>
                  <a:lnTo>
                    <a:pt x="112" y="70"/>
                  </a:lnTo>
                  <a:lnTo>
                    <a:pt x="123" y="61"/>
                  </a:lnTo>
                  <a:lnTo>
                    <a:pt x="135" y="53"/>
                  </a:lnTo>
                  <a:lnTo>
                    <a:pt x="148" y="44"/>
                  </a:lnTo>
                  <a:lnTo>
                    <a:pt x="161" y="38"/>
                  </a:lnTo>
                  <a:lnTo>
                    <a:pt x="173" y="30"/>
                  </a:lnTo>
                  <a:lnTo>
                    <a:pt x="187" y="24"/>
                  </a:lnTo>
                  <a:lnTo>
                    <a:pt x="201" y="19"/>
                  </a:lnTo>
                  <a:lnTo>
                    <a:pt x="216" y="14"/>
                  </a:lnTo>
                  <a:lnTo>
                    <a:pt x="230" y="10"/>
                  </a:lnTo>
                  <a:lnTo>
                    <a:pt x="244" y="7"/>
                  </a:lnTo>
                  <a:lnTo>
                    <a:pt x="259" y="4"/>
                  </a:lnTo>
                  <a:lnTo>
                    <a:pt x="275" y="2"/>
                  </a:lnTo>
                  <a:lnTo>
                    <a:pt x="290" y="0"/>
                  </a:lnTo>
                  <a:lnTo>
                    <a:pt x="306" y="0"/>
                  </a:lnTo>
                  <a:lnTo>
                    <a:pt x="322" y="0"/>
                  </a:lnTo>
                  <a:lnTo>
                    <a:pt x="338" y="2"/>
                  </a:lnTo>
                  <a:lnTo>
                    <a:pt x="353" y="4"/>
                  </a:lnTo>
                  <a:lnTo>
                    <a:pt x="368" y="7"/>
                  </a:lnTo>
                  <a:lnTo>
                    <a:pt x="382" y="10"/>
                  </a:lnTo>
                  <a:lnTo>
                    <a:pt x="397" y="14"/>
                  </a:lnTo>
                  <a:lnTo>
                    <a:pt x="411" y="19"/>
                  </a:lnTo>
                  <a:lnTo>
                    <a:pt x="425" y="24"/>
                  </a:lnTo>
                  <a:lnTo>
                    <a:pt x="439" y="30"/>
                  </a:lnTo>
                  <a:lnTo>
                    <a:pt x="452" y="38"/>
                  </a:lnTo>
                  <a:lnTo>
                    <a:pt x="465" y="44"/>
                  </a:lnTo>
                  <a:lnTo>
                    <a:pt x="477" y="53"/>
                  </a:lnTo>
                  <a:lnTo>
                    <a:pt x="490" y="61"/>
                  </a:lnTo>
                  <a:lnTo>
                    <a:pt x="500" y="70"/>
                  </a:lnTo>
                  <a:lnTo>
                    <a:pt x="512" y="81"/>
                  </a:lnTo>
                  <a:lnTo>
                    <a:pt x="522" y="90"/>
                  </a:lnTo>
                  <a:lnTo>
                    <a:pt x="533" y="101"/>
                  </a:lnTo>
                  <a:lnTo>
                    <a:pt x="543" y="113"/>
                  </a:lnTo>
                  <a:lnTo>
                    <a:pt x="551" y="123"/>
                  </a:lnTo>
                  <a:lnTo>
                    <a:pt x="560" y="136"/>
                  </a:lnTo>
                  <a:lnTo>
                    <a:pt x="568" y="148"/>
                  </a:lnTo>
                  <a:lnTo>
                    <a:pt x="576" y="161"/>
                  </a:lnTo>
                  <a:lnTo>
                    <a:pt x="582" y="175"/>
                  </a:lnTo>
                  <a:lnTo>
                    <a:pt x="588" y="189"/>
                  </a:lnTo>
                  <a:lnTo>
                    <a:pt x="594" y="202"/>
                  </a:lnTo>
                  <a:lnTo>
                    <a:pt x="598" y="216"/>
                  </a:lnTo>
                  <a:lnTo>
                    <a:pt x="602" y="231"/>
                  </a:lnTo>
                  <a:lnTo>
                    <a:pt x="606" y="246"/>
                  </a:lnTo>
                  <a:lnTo>
                    <a:pt x="608" y="261"/>
                  </a:lnTo>
                  <a:lnTo>
                    <a:pt x="611" y="276"/>
                  </a:lnTo>
                  <a:lnTo>
                    <a:pt x="612" y="292"/>
                  </a:lnTo>
                  <a:lnTo>
                    <a:pt x="612"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7" name="Freeform 17"/>
            <p:cNvSpPr>
              <a:spLocks/>
            </p:cNvSpPr>
            <p:nvPr userDrawn="1"/>
          </p:nvSpPr>
          <p:spPr bwMode="auto">
            <a:xfrm>
              <a:off x="6407151" y="5126038"/>
              <a:ext cx="65088" cy="65088"/>
            </a:xfrm>
            <a:custGeom>
              <a:avLst/>
              <a:gdLst>
                <a:gd name="T0" fmla="*/ 609 w 611"/>
                <a:gd name="T1" fmla="*/ 339 h 616"/>
                <a:gd name="T2" fmla="*/ 601 w 611"/>
                <a:gd name="T3" fmla="*/ 385 h 616"/>
                <a:gd name="T4" fmla="*/ 587 w 611"/>
                <a:gd name="T5" fmla="*/ 428 h 616"/>
                <a:gd name="T6" fmla="*/ 567 w 611"/>
                <a:gd name="T7" fmla="*/ 467 h 616"/>
                <a:gd name="T8" fmla="*/ 541 w 611"/>
                <a:gd name="T9" fmla="*/ 504 h 616"/>
                <a:gd name="T10" fmla="*/ 511 w 611"/>
                <a:gd name="T11" fmla="*/ 536 h 616"/>
                <a:gd name="T12" fmla="*/ 477 w 611"/>
                <a:gd name="T13" fmla="*/ 563 h 616"/>
                <a:gd name="T14" fmla="*/ 437 w 611"/>
                <a:gd name="T15" fmla="*/ 586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6 h 616"/>
                <a:gd name="T28" fmla="*/ 134 w 611"/>
                <a:gd name="T29" fmla="*/ 563 h 616"/>
                <a:gd name="T30" fmla="*/ 100 w 611"/>
                <a:gd name="T31" fmla="*/ 536 h 616"/>
                <a:gd name="T32" fmla="*/ 69 w 611"/>
                <a:gd name="T33" fmla="*/ 504 h 616"/>
                <a:gd name="T34" fmla="*/ 44 w 611"/>
                <a:gd name="T35" fmla="*/ 467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8 h 616"/>
                <a:gd name="T60" fmla="*/ 243 w 611"/>
                <a:gd name="T61" fmla="*/ 7 h 616"/>
                <a:gd name="T62" fmla="*/ 290 w 611"/>
                <a:gd name="T63" fmla="*/ 0 h 616"/>
                <a:gd name="T64" fmla="*/ 337 w 611"/>
                <a:gd name="T65" fmla="*/ 1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4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400"/>
                  </a:lnTo>
                  <a:lnTo>
                    <a:pt x="592" y="414"/>
                  </a:lnTo>
                  <a:lnTo>
                    <a:pt x="587" y="428"/>
                  </a:lnTo>
                  <a:lnTo>
                    <a:pt x="581" y="442"/>
                  </a:lnTo>
                  <a:lnTo>
                    <a:pt x="574" y="454"/>
                  </a:lnTo>
                  <a:lnTo>
                    <a:pt x="567" y="467"/>
                  </a:lnTo>
                  <a:lnTo>
                    <a:pt x="558" y="480"/>
                  </a:lnTo>
                  <a:lnTo>
                    <a:pt x="550" y="492"/>
                  </a:lnTo>
                  <a:lnTo>
                    <a:pt x="541" y="504"/>
                  </a:lnTo>
                  <a:lnTo>
                    <a:pt x="532" y="515"/>
                  </a:lnTo>
                  <a:lnTo>
                    <a:pt x="521" y="526"/>
                  </a:lnTo>
                  <a:lnTo>
                    <a:pt x="511" y="536"/>
                  </a:lnTo>
                  <a:lnTo>
                    <a:pt x="500" y="545"/>
                  </a:lnTo>
                  <a:lnTo>
                    <a:pt x="488" y="555"/>
                  </a:lnTo>
                  <a:lnTo>
                    <a:pt x="477" y="563"/>
                  </a:lnTo>
                  <a:lnTo>
                    <a:pt x="464" y="571"/>
                  </a:lnTo>
                  <a:lnTo>
                    <a:pt x="451" y="578"/>
                  </a:lnTo>
                  <a:lnTo>
                    <a:pt x="437" y="586"/>
                  </a:lnTo>
                  <a:lnTo>
                    <a:pt x="425" y="591"/>
                  </a:lnTo>
                  <a:lnTo>
                    <a:pt x="411" y="598"/>
                  </a:lnTo>
                  <a:lnTo>
                    <a:pt x="396" y="602"/>
                  </a:lnTo>
                  <a:lnTo>
                    <a:pt x="381" y="606"/>
                  </a:lnTo>
                  <a:lnTo>
                    <a:pt x="367" y="609"/>
                  </a:lnTo>
                  <a:lnTo>
                    <a:pt x="351" y="613"/>
                  </a:lnTo>
                  <a:lnTo>
                    <a:pt x="337" y="614"/>
                  </a:lnTo>
                  <a:lnTo>
                    <a:pt x="321" y="616"/>
                  </a:lnTo>
                  <a:lnTo>
                    <a:pt x="306" y="616"/>
                  </a:lnTo>
                  <a:lnTo>
                    <a:pt x="290" y="616"/>
                  </a:lnTo>
                  <a:lnTo>
                    <a:pt x="274" y="614"/>
                  </a:lnTo>
                  <a:lnTo>
                    <a:pt x="259" y="613"/>
                  </a:lnTo>
                  <a:lnTo>
                    <a:pt x="243" y="609"/>
                  </a:lnTo>
                  <a:lnTo>
                    <a:pt x="229" y="606"/>
                  </a:lnTo>
                  <a:lnTo>
                    <a:pt x="214" y="602"/>
                  </a:lnTo>
                  <a:lnTo>
                    <a:pt x="200" y="598"/>
                  </a:lnTo>
                  <a:lnTo>
                    <a:pt x="186" y="591"/>
                  </a:lnTo>
                  <a:lnTo>
                    <a:pt x="173" y="586"/>
                  </a:lnTo>
                  <a:lnTo>
                    <a:pt x="159" y="578"/>
                  </a:lnTo>
                  <a:lnTo>
                    <a:pt x="147" y="571"/>
                  </a:lnTo>
                  <a:lnTo>
                    <a:pt x="134" y="563"/>
                  </a:lnTo>
                  <a:lnTo>
                    <a:pt x="122" y="555"/>
                  </a:lnTo>
                  <a:lnTo>
                    <a:pt x="110" y="545"/>
                  </a:lnTo>
                  <a:lnTo>
                    <a:pt x="100" y="536"/>
                  </a:lnTo>
                  <a:lnTo>
                    <a:pt x="89" y="526"/>
                  </a:lnTo>
                  <a:lnTo>
                    <a:pt x="79" y="515"/>
                  </a:lnTo>
                  <a:lnTo>
                    <a:pt x="69" y="504"/>
                  </a:lnTo>
                  <a:lnTo>
                    <a:pt x="61" y="492"/>
                  </a:lnTo>
                  <a:lnTo>
                    <a:pt x="52" y="480"/>
                  </a:lnTo>
                  <a:lnTo>
                    <a:pt x="44" y="467"/>
                  </a:lnTo>
                  <a:lnTo>
                    <a:pt x="36" y="454"/>
                  </a:lnTo>
                  <a:lnTo>
                    <a:pt x="30" y="442"/>
                  </a:lnTo>
                  <a:lnTo>
                    <a:pt x="23" y="428"/>
                  </a:lnTo>
                  <a:lnTo>
                    <a:pt x="18" y="414"/>
                  </a:lnTo>
                  <a:lnTo>
                    <a:pt x="13" y="400"/>
                  </a:lnTo>
                  <a:lnTo>
                    <a:pt x="10" y="385"/>
                  </a:lnTo>
                  <a:lnTo>
                    <a:pt x="5" y="370"/>
                  </a:lnTo>
                  <a:lnTo>
                    <a:pt x="3" y="355"/>
                  </a:lnTo>
                  <a:lnTo>
                    <a:pt x="1" y="339"/>
                  </a:lnTo>
                  <a:lnTo>
                    <a:pt x="0" y="324"/>
                  </a:lnTo>
                  <a:lnTo>
                    <a:pt x="0" y="308"/>
                  </a:lnTo>
                  <a:lnTo>
                    <a:pt x="0" y="292"/>
                  </a:lnTo>
                  <a:lnTo>
                    <a:pt x="1" y="277"/>
                  </a:lnTo>
                  <a:lnTo>
                    <a:pt x="3" y="261"/>
                  </a:lnTo>
                  <a:lnTo>
                    <a:pt x="5" y="246"/>
                  </a:lnTo>
                  <a:lnTo>
                    <a:pt x="10" y="231"/>
                  </a:lnTo>
                  <a:lnTo>
                    <a:pt x="13" y="216"/>
                  </a:lnTo>
                  <a:lnTo>
                    <a:pt x="18" y="202"/>
                  </a:lnTo>
                  <a:lnTo>
                    <a:pt x="23" y="188"/>
                  </a:lnTo>
                  <a:lnTo>
                    <a:pt x="30" y="174"/>
                  </a:lnTo>
                  <a:lnTo>
                    <a:pt x="36" y="162"/>
                  </a:lnTo>
                  <a:lnTo>
                    <a:pt x="44" y="149"/>
                  </a:lnTo>
                  <a:lnTo>
                    <a:pt x="52" y="136"/>
                  </a:lnTo>
                  <a:lnTo>
                    <a:pt x="61" y="124"/>
                  </a:lnTo>
                  <a:lnTo>
                    <a:pt x="69" y="112"/>
                  </a:lnTo>
                  <a:lnTo>
                    <a:pt x="79" y="101"/>
                  </a:lnTo>
                  <a:lnTo>
                    <a:pt x="89" y="90"/>
                  </a:lnTo>
                  <a:lnTo>
                    <a:pt x="100" y="80"/>
                  </a:lnTo>
                  <a:lnTo>
                    <a:pt x="110" y="71"/>
                  </a:lnTo>
                  <a:lnTo>
                    <a:pt x="122" y="61"/>
                  </a:lnTo>
                  <a:lnTo>
                    <a:pt x="134" y="53"/>
                  </a:lnTo>
                  <a:lnTo>
                    <a:pt x="147" y="44"/>
                  </a:lnTo>
                  <a:lnTo>
                    <a:pt x="159" y="38"/>
                  </a:lnTo>
                  <a:lnTo>
                    <a:pt x="173" y="30"/>
                  </a:lnTo>
                  <a:lnTo>
                    <a:pt x="186" y="24"/>
                  </a:lnTo>
                  <a:lnTo>
                    <a:pt x="200" y="18"/>
                  </a:lnTo>
                  <a:lnTo>
                    <a:pt x="214" y="14"/>
                  </a:lnTo>
                  <a:lnTo>
                    <a:pt x="229" y="10"/>
                  </a:lnTo>
                  <a:lnTo>
                    <a:pt x="243" y="7"/>
                  </a:lnTo>
                  <a:lnTo>
                    <a:pt x="259" y="3"/>
                  </a:lnTo>
                  <a:lnTo>
                    <a:pt x="274" y="1"/>
                  </a:lnTo>
                  <a:lnTo>
                    <a:pt x="290" y="0"/>
                  </a:lnTo>
                  <a:lnTo>
                    <a:pt x="306" y="0"/>
                  </a:lnTo>
                  <a:lnTo>
                    <a:pt x="321" y="0"/>
                  </a:lnTo>
                  <a:lnTo>
                    <a:pt x="337" y="1"/>
                  </a:lnTo>
                  <a:lnTo>
                    <a:pt x="351" y="3"/>
                  </a:lnTo>
                  <a:lnTo>
                    <a:pt x="367" y="7"/>
                  </a:lnTo>
                  <a:lnTo>
                    <a:pt x="381" y="10"/>
                  </a:lnTo>
                  <a:lnTo>
                    <a:pt x="396" y="14"/>
                  </a:lnTo>
                  <a:lnTo>
                    <a:pt x="411" y="18"/>
                  </a:lnTo>
                  <a:lnTo>
                    <a:pt x="425" y="24"/>
                  </a:lnTo>
                  <a:lnTo>
                    <a:pt x="437" y="30"/>
                  </a:lnTo>
                  <a:lnTo>
                    <a:pt x="451" y="38"/>
                  </a:lnTo>
                  <a:lnTo>
                    <a:pt x="464" y="44"/>
                  </a:lnTo>
                  <a:lnTo>
                    <a:pt x="477" y="53"/>
                  </a:lnTo>
                  <a:lnTo>
                    <a:pt x="488" y="61"/>
                  </a:lnTo>
                  <a:lnTo>
                    <a:pt x="500" y="71"/>
                  </a:lnTo>
                  <a:lnTo>
                    <a:pt x="511" y="80"/>
                  </a:lnTo>
                  <a:lnTo>
                    <a:pt x="521" y="90"/>
                  </a:lnTo>
                  <a:lnTo>
                    <a:pt x="532" y="101"/>
                  </a:lnTo>
                  <a:lnTo>
                    <a:pt x="541" y="112"/>
                  </a:lnTo>
                  <a:lnTo>
                    <a:pt x="550" y="124"/>
                  </a:lnTo>
                  <a:lnTo>
                    <a:pt x="558" y="136"/>
                  </a:lnTo>
                  <a:lnTo>
                    <a:pt x="567" y="149"/>
                  </a:lnTo>
                  <a:lnTo>
                    <a:pt x="574" y="162"/>
                  </a:lnTo>
                  <a:lnTo>
                    <a:pt x="581" y="174"/>
                  </a:lnTo>
                  <a:lnTo>
                    <a:pt x="587" y="188"/>
                  </a:lnTo>
                  <a:lnTo>
                    <a:pt x="592" y="202"/>
                  </a:lnTo>
                  <a:lnTo>
                    <a:pt x="598" y="216"/>
                  </a:lnTo>
                  <a:lnTo>
                    <a:pt x="601"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8" name="Freeform 18"/>
            <p:cNvSpPr>
              <a:spLocks/>
            </p:cNvSpPr>
            <p:nvPr userDrawn="1"/>
          </p:nvSpPr>
          <p:spPr bwMode="auto">
            <a:xfrm>
              <a:off x="6407151" y="5037138"/>
              <a:ext cx="65088" cy="65088"/>
            </a:xfrm>
            <a:custGeom>
              <a:avLst/>
              <a:gdLst>
                <a:gd name="T0" fmla="*/ 609 w 611"/>
                <a:gd name="T1" fmla="*/ 339 h 616"/>
                <a:gd name="T2" fmla="*/ 601 w 611"/>
                <a:gd name="T3" fmla="*/ 385 h 616"/>
                <a:gd name="T4" fmla="*/ 587 w 611"/>
                <a:gd name="T5" fmla="*/ 428 h 616"/>
                <a:gd name="T6" fmla="*/ 567 w 611"/>
                <a:gd name="T7" fmla="*/ 468 h 616"/>
                <a:gd name="T8" fmla="*/ 541 w 611"/>
                <a:gd name="T9" fmla="*/ 504 h 616"/>
                <a:gd name="T10" fmla="*/ 511 w 611"/>
                <a:gd name="T11" fmla="*/ 536 h 616"/>
                <a:gd name="T12" fmla="*/ 477 w 611"/>
                <a:gd name="T13" fmla="*/ 564 h 616"/>
                <a:gd name="T14" fmla="*/ 437 w 611"/>
                <a:gd name="T15" fmla="*/ 585 h 616"/>
                <a:gd name="T16" fmla="*/ 396 w 611"/>
                <a:gd name="T17" fmla="*/ 602 h 616"/>
                <a:gd name="T18" fmla="*/ 351 w 611"/>
                <a:gd name="T19" fmla="*/ 613 h 616"/>
                <a:gd name="T20" fmla="*/ 306 w 611"/>
                <a:gd name="T21" fmla="*/ 616 h 616"/>
                <a:gd name="T22" fmla="*/ 259 w 611"/>
                <a:gd name="T23" fmla="*/ 613 h 616"/>
                <a:gd name="T24" fmla="*/ 214 w 611"/>
                <a:gd name="T25" fmla="*/ 602 h 616"/>
                <a:gd name="T26" fmla="*/ 173 w 611"/>
                <a:gd name="T27" fmla="*/ 585 h 616"/>
                <a:gd name="T28" fmla="*/ 134 w 611"/>
                <a:gd name="T29" fmla="*/ 564 h 616"/>
                <a:gd name="T30" fmla="*/ 100 w 611"/>
                <a:gd name="T31" fmla="*/ 536 h 616"/>
                <a:gd name="T32" fmla="*/ 69 w 611"/>
                <a:gd name="T33" fmla="*/ 504 h 616"/>
                <a:gd name="T34" fmla="*/ 44 w 611"/>
                <a:gd name="T35" fmla="*/ 468 h 616"/>
                <a:gd name="T36" fmla="*/ 23 w 611"/>
                <a:gd name="T37" fmla="*/ 428 h 616"/>
                <a:gd name="T38" fmla="*/ 10 w 611"/>
                <a:gd name="T39" fmla="*/ 385 h 616"/>
                <a:gd name="T40" fmla="*/ 1 w 611"/>
                <a:gd name="T41" fmla="*/ 339 h 616"/>
                <a:gd name="T42" fmla="*/ 0 w 611"/>
                <a:gd name="T43" fmla="*/ 292 h 616"/>
                <a:gd name="T44" fmla="*/ 5 w 611"/>
                <a:gd name="T45" fmla="*/ 246 h 616"/>
                <a:gd name="T46" fmla="*/ 18 w 611"/>
                <a:gd name="T47" fmla="*/ 202 h 616"/>
                <a:gd name="T48" fmla="*/ 36 w 611"/>
                <a:gd name="T49" fmla="*/ 162 h 616"/>
                <a:gd name="T50" fmla="*/ 61 w 611"/>
                <a:gd name="T51" fmla="*/ 124 h 616"/>
                <a:gd name="T52" fmla="*/ 89 w 611"/>
                <a:gd name="T53" fmla="*/ 90 h 616"/>
                <a:gd name="T54" fmla="*/ 122 w 611"/>
                <a:gd name="T55" fmla="*/ 61 h 616"/>
                <a:gd name="T56" fmla="*/ 159 w 611"/>
                <a:gd name="T57" fmla="*/ 38 h 616"/>
                <a:gd name="T58" fmla="*/ 200 w 611"/>
                <a:gd name="T59" fmla="*/ 19 h 616"/>
                <a:gd name="T60" fmla="*/ 243 w 611"/>
                <a:gd name="T61" fmla="*/ 7 h 616"/>
                <a:gd name="T62" fmla="*/ 290 w 611"/>
                <a:gd name="T63" fmla="*/ 0 h 616"/>
                <a:gd name="T64" fmla="*/ 337 w 611"/>
                <a:gd name="T65" fmla="*/ 2 h 616"/>
                <a:gd name="T66" fmla="*/ 381 w 611"/>
                <a:gd name="T67" fmla="*/ 10 h 616"/>
                <a:gd name="T68" fmla="*/ 425 w 611"/>
                <a:gd name="T69" fmla="*/ 24 h 616"/>
                <a:gd name="T70" fmla="*/ 464 w 611"/>
                <a:gd name="T71" fmla="*/ 44 h 616"/>
                <a:gd name="T72" fmla="*/ 500 w 611"/>
                <a:gd name="T73" fmla="*/ 71 h 616"/>
                <a:gd name="T74" fmla="*/ 532 w 611"/>
                <a:gd name="T75" fmla="*/ 101 h 616"/>
                <a:gd name="T76" fmla="*/ 558 w 611"/>
                <a:gd name="T77" fmla="*/ 136 h 616"/>
                <a:gd name="T78" fmla="*/ 581 w 611"/>
                <a:gd name="T79" fmla="*/ 175 h 616"/>
                <a:gd name="T80" fmla="*/ 598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1" y="385"/>
                  </a:lnTo>
                  <a:lnTo>
                    <a:pt x="598" y="399"/>
                  </a:lnTo>
                  <a:lnTo>
                    <a:pt x="592" y="414"/>
                  </a:lnTo>
                  <a:lnTo>
                    <a:pt x="587" y="428"/>
                  </a:lnTo>
                  <a:lnTo>
                    <a:pt x="581" y="442"/>
                  </a:lnTo>
                  <a:lnTo>
                    <a:pt x="574" y="455"/>
                  </a:lnTo>
                  <a:lnTo>
                    <a:pt x="567" y="468"/>
                  </a:lnTo>
                  <a:lnTo>
                    <a:pt x="558" y="480"/>
                  </a:lnTo>
                  <a:lnTo>
                    <a:pt x="550" y="492"/>
                  </a:lnTo>
                  <a:lnTo>
                    <a:pt x="541" y="504"/>
                  </a:lnTo>
                  <a:lnTo>
                    <a:pt x="532" y="515"/>
                  </a:lnTo>
                  <a:lnTo>
                    <a:pt x="521" y="525"/>
                  </a:lnTo>
                  <a:lnTo>
                    <a:pt x="511" y="536"/>
                  </a:lnTo>
                  <a:lnTo>
                    <a:pt x="500" y="546"/>
                  </a:lnTo>
                  <a:lnTo>
                    <a:pt x="488" y="555"/>
                  </a:lnTo>
                  <a:lnTo>
                    <a:pt x="477" y="564"/>
                  </a:lnTo>
                  <a:lnTo>
                    <a:pt x="464" y="571"/>
                  </a:lnTo>
                  <a:lnTo>
                    <a:pt x="451" y="579"/>
                  </a:lnTo>
                  <a:lnTo>
                    <a:pt x="437" y="585"/>
                  </a:lnTo>
                  <a:lnTo>
                    <a:pt x="425" y="591"/>
                  </a:lnTo>
                  <a:lnTo>
                    <a:pt x="411" y="597"/>
                  </a:lnTo>
                  <a:lnTo>
                    <a:pt x="396" y="602"/>
                  </a:lnTo>
                  <a:lnTo>
                    <a:pt x="381" y="606"/>
                  </a:lnTo>
                  <a:lnTo>
                    <a:pt x="367" y="610"/>
                  </a:lnTo>
                  <a:lnTo>
                    <a:pt x="351" y="613"/>
                  </a:lnTo>
                  <a:lnTo>
                    <a:pt x="337" y="614"/>
                  </a:lnTo>
                  <a:lnTo>
                    <a:pt x="321" y="615"/>
                  </a:lnTo>
                  <a:lnTo>
                    <a:pt x="306" y="616"/>
                  </a:lnTo>
                  <a:lnTo>
                    <a:pt x="290" y="615"/>
                  </a:lnTo>
                  <a:lnTo>
                    <a:pt x="274" y="614"/>
                  </a:lnTo>
                  <a:lnTo>
                    <a:pt x="259" y="613"/>
                  </a:lnTo>
                  <a:lnTo>
                    <a:pt x="243" y="610"/>
                  </a:lnTo>
                  <a:lnTo>
                    <a:pt x="229" y="606"/>
                  </a:lnTo>
                  <a:lnTo>
                    <a:pt x="214" y="602"/>
                  </a:lnTo>
                  <a:lnTo>
                    <a:pt x="200" y="597"/>
                  </a:lnTo>
                  <a:lnTo>
                    <a:pt x="186" y="591"/>
                  </a:lnTo>
                  <a:lnTo>
                    <a:pt x="173" y="585"/>
                  </a:lnTo>
                  <a:lnTo>
                    <a:pt x="159" y="579"/>
                  </a:lnTo>
                  <a:lnTo>
                    <a:pt x="147" y="571"/>
                  </a:lnTo>
                  <a:lnTo>
                    <a:pt x="134" y="564"/>
                  </a:lnTo>
                  <a:lnTo>
                    <a:pt x="122" y="555"/>
                  </a:lnTo>
                  <a:lnTo>
                    <a:pt x="110" y="546"/>
                  </a:lnTo>
                  <a:lnTo>
                    <a:pt x="100" y="536"/>
                  </a:lnTo>
                  <a:lnTo>
                    <a:pt x="89" y="525"/>
                  </a:lnTo>
                  <a:lnTo>
                    <a:pt x="79" y="515"/>
                  </a:lnTo>
                  <a:lnTo>
                    <a:pt x="69" y="504"/>
                  </a:lnTo>
                  <a:lnTo>
                    <a:pt x="61" y="492"/>
                  </a:lnTo>
                  <a:lnTo>
                    <a:pt x="52" y="480"/>
                  </a:lnTo>
                  <a:lnTo>
                    <a:pt x="44" y="468"/>
                  </a:lnTo>
                  <a:lnTo>
                    <a:pt x="36" y="455"/>
                  </a:lnTo>
                  <a:lnTo>
                    <a:pt x="30" y="442"/>
                  </a:lnTo>
                  <a:lnTo>
                    <a:pt x="23" y="428"/>
                  </a:lnTo>
                  <a:lnTo>
                    <a:pt x="18" y="414"/>
                  </a:lnTo>
                  <a:lnTo>
                    <a:pt x="13" y="399"/>
                  </a:lnTo>
                  <a:lnTo>
                    <a:pt x="10" y="385"/>
                  </a:lnTo>
                  <a:lnTo>
                    <a:pt x="5" y="370"/>
                  </a:lnTo>
                  <a:lnTo>
                    <a:pt x="3" y="355"/>
                  </a:lnTo>
                  <a:lnTo>
                    <a:pt x="1" y="339"/>
                  </a:lnTo>
                  <a:lnTo>
                    <a:pt x="0" y="324"/>
                  </a:lnTo>
                  <a:lnTo>
                    <a:pt x="0" y="308"/>
                  </a:lnTo>
                  <a:lnTo>
                    <a:pt x="0" y="292"/>
                  </a:lnTo>
                  <a:lnTo>
                    <a:pt x="1" y="276"/>
                  </a:lnTo>
                  <a:lnTo>
                    <a:pt x="3" y="261"/>
                  </a:lnTo>
                  <a:lnTo>
                    <a:pt x="5" y="246"/>
                  </a:lnTo>
                  <a:lnTo>
                    <a:pt x="10" y="231"/>
                  </a:lnTo>
                  <a:lnTo>
                    <a:pt x="13" y="216"/>
                  </a:lnTo>
                  <a:lnTo>
                    <a:pt x="18" y="202"/>
                  </a:lnTo>
                  <a:lnTo>
                    <a:pt x="23" y="189"/>
                  </a:lnTo>
                  <a:lnTo>
                    <a:pt x="30" y="175"/>
                  </a:lnTo>
                  <a:lnTo>
                    <a:pt x="36" y="162"/>
                  </a:lnTo>
                  <a:lnTo>
                    <a:pt x="44" y="149"/>
                  </a:lnTo>
                  <a:lnTo>
                    <a:pt x="52" y="136"/>
                  </a:lnTo>
                  <a:lnTo>
                    <a:pt x="61" y="124"/>
                  </a:lnTo>
                  <a:lnTo>
                    <a:pt x="69" y="113"/>
                  </a:lnTo>
                  <a:lnTo>
                    <a:pt x="79" y="101"/>
                  </a:lnTo>
                  <a:lnTo>
                    <a:pt x="89" y="90"/>
                  </a:lnTo>
                  <a:lnTo>
                    <a:pt x="100" y="81"/>
                  </a:lnTo>
                  <a:lnTo>
                    <a:pt x="110" y="71"/>
                  </a:lnTo>
                  <a:lnTo>
                    <a:pt x="122" y="61"/>
                  </a:lnTo>
                  <a:lnTo>
                    <a:pt x="134" y="53"/>
                  </a:lnTo>
                  <a:lnTo>
                    <a:pt x="147" y="44"/>
                  </a:lnTo>
                  <a:lnTo>
                    <a:pt x="159" y="38"/>
                  </a:lnTo>
                  <a:lnTo>
                    <a:pt x="173" y="30"/>
                  </a:lnTo>
                  <a:lnTo>
                    <a:pt x="186" y="24"/>
                  </a:lnTo>
                  <a:lnTo>
                    <a:pt x="200" y="19"/>
                  </a:lnTo>
                  <a:lnTo>
                    <a:pt x="214" y="14"/>
                  </a:lnTo>
                  <a:lnTo>
                    <a:pt x="229" y="10"/>
                  </a:lnTo>
                  <a:lnTo>
                    <a:pt x="243" y="7"/>
                  </a:lnTo>
                  <a:lnTo>
                    <a:pt x="259" y="4"/>
                  </a:lnTo>
                  <a:lnTo>
                    <a:pt x="274" y="2"/>
                  </a:lnTo>
                  <a:lnTo>
                    <a:pt x="290" y="0"/>
                  </a:lnTo>
                  <a:lnTo>
                    <a:pt x="306" y="0"/>
                  </a:lnTo>
                  <a:lnTo>
                    <a:pt x="321" y="0"/>
                  </a:lnTo>
                  <a:lnTo>
                    <a:pt x="337" y="2"/>
                  </a:lnTo>
                  <a:lnTo>
                    <a:pt x="351" y="4"/>
                  </a:lnTo>
                  <a:lnTo>
                    <a:pt x="367" y="7"/>
                  </a:lnTo>
                  <a:lnTo>
                    <a:pt x="381" y="10"/>
                  </a:lnTo>
                  <a:lnTo>
                    <a:pt x="396" y="14"/>
                  </a:lnTo>
                  <a:lnTo>
                    <a:pt x="411" y="19"/>
                  </a:lnTo>
                  <a:lnTo>
                    <a:pt x="425" y="24"/>
                  </a:lnTo>
                  <a:lnTo>
                    <a:pt x="437" y="30"/>
                  </a:lnTo>
                  <a:lnTo>
                    <a:pt x="451" y="38"/>
                  </a:lnTo>
                  <a:lnTo>
                    <a:pt x="464" y="44"/>
                  </a:lnTo>
                  <a:lnTo>
                    <a:pt x="477" y="53"/>
                  </a:lnTo>
                  <a:lnTo>
                    <a:pt x="488" y="61"/>
                  </a:lnTo>
                  <a:lnTo>
                    <a:pt x="500" y="71"/>
                  </a:lnTo>
                  <a:lnTo>
                    <a:pt x="511" y="81"/>
                  </a:lnTo>
                  <a:lnTo>
                    <a:pt x="521" y="90"/>
                  </a:lnTo>
                  <a:lnTo>
                    <a:pt x="532" y="101"/>
                  </a:lnTo>
                  <a:lnTo>
                    <a:pt x="541" y="113"/>
                  </a:lnTo>
                  <a:lnTo>
                    <a:pt x="550" y="124"/>
                  </a:lnTo>
                  <a:lnTo>
                    <a:pt x="558" y="136"/>
                  </a:lnTo>
                  <a:lnTo>
                    <a:pt x="567" y="149"/>
                  </a:lnTo>
                  <a:lnTo>
                    <a:pt x="574" y="162"/>
                  </a:lnTo>
                  <a:lnTo>
                    <a:pt x="581" y="175"/>
                  </a:lnTo>
                  <a:lnTo>
                    <a:pt x="587" y="189"/>
                  </a:lnTo>
                  <a:lnTo>
                    <a:pt x="592" y="202"/>
                  </a:lnTo>
                  <a:lnTo>
                    <a:pt x="598" y="216"/>
                  </a:lnTo>
                  <a:lnTo>
                    <a:pt x="601"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59" name="Freeform 19"/>
            <p:cNvSpPr>
              <a:spLocks/>
            </p:cNvSpPr>
            <p:nvPr userDrawn="1"/>
          </p:nvSpPr>
          <p:spPr bwMode="auto">
            <a:xfrm>
              <a:off x="6407151" y="4949826"/>
              <a:ext cx="65088" cy="65088"/>
            </a:xfrm>
            <a:custGeom>
              <a:avLst/>
              <a:gdLst>
                <a:gd name="T0" fmla="*/ 609 w 611"/>
                <a:gd name="T1" fmla="*/ 339 h 615"/>
                <a:gd name="T2" fmla="*/ 601 w 611"/>
                <a:gd name="T3" fmla="*/ 384 h 615"/>
                <a:gd name="T4" fmla="*/ 587 w 611"/>
                <a:gd name="T5" fmla="*/ 427 h 615"/>
                <a:gd name="T6" fmla="*/ 567 w 611"/>
                <a:gd name="T7" fmla="*/ 467 h 615"/>
                <a:gd name="T8" fmla="*/ 541 w 611"/>
                <a:gd name="T9" fmla="*/ 503 h 615"/>
                <a:gd name="T10" fmla="*/ 511 w 611"/>
                <a:gd name="T11" fmla="*/ 535 h 615"/>
                <a:gd name="T12" fmla="*/ 477 w 611"/>
                <a:gd name="T13" fmla="*/ 563 h 615"/>
                <a:gd name="T14" fmla="*/ 437 w 611"/>
                <a:gd name="T15" fmla="*/ 585 h 615"/>
                <a:gd name="T16" fmla="*/ 396 w 611"/>
                <a:gd name="T17" fmla="*/ 601 h 615"/>
                <a:gd name="T18" fmla="*/ 351 w 611"/>
                <a:gd name="T19" fmla="*/ 612 h 615"/>
                <a:gd name="T20" fmla="*/ 306 w 611"/>
                <a:gd name="T21" fmla="*/ 615 h 615"/>
                <a:gd name="T22" fmla="*/ 259 w 611"/>
                <a:gd name="T23" fmla="*/ 612 h 615"/>
                <a:gd name="T24" fmla="*/ 214 w 611"/>
                <a:gd name="T25" fmla="*/ 601 h 615"/>
                <a:gd name="T26" fmla="*/ 173 w 611"/>
                <a:gd name="T27" fmla="*/ 585 h 615"/>
                <a:gd name="T28" fmla="*/ 134 w 611"/>
                <a:gd name="T29" fmla="*/ 563 h 615"/>
                <a:gd name="T30" fmla="*/ 100 w 611"/>
                <a:gd name="T31" fmla="*/ 535 h 615"/>
                <a:gd name="T32" fmla="*/ 69 w 611"/>
                <a:gd name="T33" fmla="*/ 503 h 615"/>
                <a:gd name="T34" fmla="*/ 44 w 611"/>
                <a:gd name="T35" fmla="*/ 467 h 615"/>
                <a:gd name="T36" fmla="*/ 23 w 611"/>
                <a:gd name="T37" fmla="*/ 427 h 615"/>
                <a:gd name="T38" fmla="*/ 10 w 611"/>
                <a:gd name="T39" fmla="*/ 384 h 615"/>
                <a:gd name="T40" fmla="*/ 1 w 611"/>
                <a:gd name="T41" fmla="*/ 339 h 615"/>
                <a:gd name="T42" fmla="*/ 0 w 611"/>
                <a:gd name="T43" fmla="*/ 291 h 615"/>
                <a:gd name="T44" fmla="*/ 5 w 611"/>
                <a:gd name="T45" fmla="*/ 246 h 615"/>
                <a:gd name="T46" fmla="*/ 18 w 611"/>
                <a:gd name="T47" fmla="*/ 202 h 615"/>
                <a:gd name="T48" fmla="*/ 36 w 611"/>
                <a:gd name="T49" fmla="*/ 161 h 615"/>
                <a:gd name="T50" fmla="*/ 61 w 611"/>
                <a:gd name="T51" fmla="*/ 124 h 615"/>
                <a:gd name="T52" fmla="*/ 89 w 611"/>
                <a:gd name="T53" fmla="*/ 90 h 615"/>
                <a:gd name="T54" fmla="*/ 122 w 611"/>
                <a:gd name="T55" fmla="*/ 61 h 615"/>
                <a:gd name="T56" fmla="*/ 159 w 611"/>
                <a:gd name="T57" fmla="*/ 37 h 615"/>
                <a:gd name="T58" fmla="*/ 200 w 611"/>
                <a:gd name="T59" fmla="*/ 18 h 615"/>
                <a:gd name="T60" fmla="*/ 243 w 611"/>
                <a:gd name="T61" fmla="*/ 6 h 615"/>
                <a:gd name="T62" fmla="*/ 290 w 611"/>
                <a:gd name="T63" fmla="*/ 0 h 615"/>
                <a:gd name="T64" fmla="*/ 337 w 611"/>
                <a:gd name="T65" fmla="*/ 1 h 615"/>
                <a:gd name="T66" fmla="*/ 381 w 611"/>
                <a:gd name="T67" fmla="*/ 9 h 615"/>
                <a:gd name="T68" fmla="*/ 425 w 611"/>
                <a:gd name="T69" fmla="*/ 24 h 615"/>
                <a:gd name="T70" fmla="*/ 464 w 611"/>
                <a:gd name="T71" fmla="*/ 45 h 615"/>
                <a:gd name="T72" fmla="*/ 500 w 611"/>
                <a:gd name="T73" fmla="*/ 70 h 615"/>
                <a:gd name="T74" fmla="*/ 532 w 611"/>
                <a:gd name="T75" fmla="*/ 100 h 615"/>
                <a:gd name="T76" fmla="*/ 558 w 611"/>
                <a:gd name="T77" fmla="*/ 135 h 615"/>
                <a:gd name="T78" fmla="*/ 581 w 611"/>
                <a:gd name="T79" fmla="*/ 174 h 615"/>
                <a:gd name="T80" fmla="*/ 598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1" y="384"/>
                  </a:lnTo>
                  <a:lnTo>
                    <a:pt x="598" y="399"/>
                  </a:lnTo>
                  <a:lnTo>
                    <a:pt x="592" y="413"/>
                  </a:lnTo>
                  <a:lnTo>
                    <a:pt x="587" y="427"/>
                  </a:lnTo>
                  <a:lnTo>
                    <a:pt x="581" y="441"/>
                  </a:lnTo>
                  <a:lnTo>
                    <a:pt x="574" y="454"/>
                  </a:lnTo>
                  <a:lnTo>
                    <a:pt x="567" y="467"/>
                  </a:lnTo>
                  <a:lnTo>
                    <a:pt x="558" y="480"/>
                  </a:lnTo>
                  <a:lnTo>
                    <a:pt x="550" y="491"/>
                  </a:lnTo>
                  <a:lnTo>
                    <a:pt x="541" y="503"/>
                  </a:lnTo>
                  <a:lnTo>
                    <a:pt x="532" y="515"/>
                  </a:lnTo>
                  <a:lnTo>
                    <a:pt x="521" y="526"/>
                  </a:lnTo>
                  <a:lnTo>
                    <a:pt x="511" y="535"/>
                  </a:lnTo>
                  <a:lnTo>
                    <a:pt x="500" y="545"/>
                  </a:lnTo>
                  <a:lnTo>
                    <a:pt x="488" y="554"/>
                  </a:lnTo>
                  <a:lnTo>
                    <a:pt x="477" y="563"/>
                  </a:lnTo>
                  <a:lnTo>
                    <a:pt x="464" y="570"/>
                  </a:lnTo>
                  <a:lnTo>
                    <a:pt x="451" y="578"/>
                  </a:lnTo>
                  <a:lnTo>
                    <a:pt x="437" y="585"/>
                  </a:lnTo>
                  <a:lnTo>
                    <a:pt x="425" y="591"/>
                  </a:lnTo>
                  <a:lnTo>
                    <a:pt x="411" y="596"/>
                  </a:lnTo>
                  <a:lnTo>
                    <a:pt x="396" y="601"/>
                  </a:lnTo>
                  <a:lnTo>
                    <a:pt x="381" y="606"/>
                  </a:lnTo>
                  <a:lnTo>
                    <a:pt x="367" y="609"/>
                  </a:lnTo>
                  <a:lnTo>
                    <a:pt x="351" y="612"/>
                  </a:lnTo>
                  <a:lnTo>
                    <a:pt x="337" y="613"/>
                  </a:lnTo>
                  <a:lnTo>
                    <a:pt x="321" y="615"/>
                  </a:lnTo>
                  <a:lnTo>
                    <a:pt x="306" y="615"/>
                  </a:lnTo>
                  <a:lnTo>
                    <a:pt x="290" y="615"/>
                  </a:lnTo>
                  <a:lnTo>
                    <a:pt x="274" y="613"/>
                  </a:lnTo>
                  <a:lnTo>
                    <a:pt x="259" y="612"/>
                  </a:lnTo>
                  <a:lnTo>
                    <a:pt x="243" y="609"/>
                  </a:lnTo>
                  <a:lnTo>
                    <a:pt x="229" y="606"/>
                  </a:lnTo>
                  <a:lnTo>
                    <a:pt x="214" y="601"/>
                  </a:lnTo>
                  <a:lnTo>
                    <a:pt x="200" y="596"/>
                  </a:lnTo>
                  <a:lnTo>
                    <a:pt x="186" y="591"/>
                  </a:lnTo>
                  <a:lnTo>
                    <a:pt x="173" y="585"/>
                  </a:lnTo>
                  <a:lnTo>
                    <a:pt x="159" y="578"/>
                  </a:lnTo>
                  <a:lnTo>
                    <a:pt x="147" y="570"/>
                  </a:lnTo>
                  <a:lnTo>
                    <a:pt x="134" y="563"/>
                  </a:lnTo>
                  <a:lnTo>
                    <a:pt x="122" y="554"/>
                  </a:lnTo>
                  <a:lnTo>
                    <a:pt x="110" y="545"/>
                  </a:lnTo>
                  <a:lnTo>
                    <a:pt x="100" y="535"/>
                  </a:lnTo>
                  <a:lnTo>
                    <a:pt x="89" y="526"/>
                  </a:lnTo>
                  <a:lnTo>
                    <a:pt x="79" y="515"/>
                  </a:lnTo>
                  <a:lnTo>
                    <a:pt x="69" y="503"/>
                  </a:lnTo>
                  <a:lnTo>
                    <a:pt x="61" y="491"/>
                  </a:lnTo>
                  <a:lnTo>
                    <a:pt x="52" y="480"/>
                  </a:lnTo>
                  <a:lnTo>
                    <a:pt x="44" y="467"/>
                  </a:lnTo>
                  <a:lnTo>
                    <a:pt x="36" y="454"/>
                  </a:lnTo>
                  <a:lnTo>
                    <a:pt x="30" y="441"/>
                  </a:lnTo>
                  <a:lnTo>
                    <a:pt x="23" y="427"/>
                  </a:lnTo>
                  <a:lnTo>
                    <a:pt x="18" y="413"/>
                  </a:lnTo>
                  <a:lnTo>
                    <a:pt x="13" y="399"/>
                  </a:lnTo>
                  <a:lnTo>
                    <a:pt x="10" y="384"/>
                  </a:lnTo>
                  <a:lnTo>
                    <a:pt x="5" y="370"/>
                  </a:lnTo>
                  <a:lnTo>
                    <a:pt x="3" y="355"/>
                  </a:lnTo>
                  <a:lnTo>
                    <a:pt x="1" y="339"/>
                  </a:lnTo>
                  <a:lnTo>
                    <a:pt x="0" y="324"/>
                  </a:lnTo>
                  <a:lnTo>
                    <a:pt x="0" y="308"/>
                  </a:lnTo>
                  <a:lnTo>
                    <a:pt x="0" y="291"/>
                  </a:lnTo>
                  <a:lnTo>
                    <a:pt x="1" y="275"/>
                  </a:lnTo>
                  <a:lnTo>
                    <a:pt x="3" y="261"/>
                  </a:lnTo>
                  <a:lnTo>
                    <a:pt x="5" y="246"/>
                  </a:lnTo>
                  <a:lnTo>
                    <a:pt x="10" y="231"/>
                  </a:lnTo>
                  <a:lnTo>
                    <a:pt x="13" y="216"/>
                  </a:lnTo>
                  <a:lnTo>
                    <a:pt x="18" y="202"/>
                  </a:lnTo>
                  <a:lnTo>
                    <a:pt x="23" y="188"/>
                  </a:lnTo>
                  <a:lnTo>
                    <a:pt x="30" y="174"/>
                  </a:lnTo>
                  <a:lnTo>
                    <a:pt x="36" y="161"/>
                  </a:lnTo>
                  <a:lnTo>
                    <a:pt x="44" y="148"/>
                  </a:lnTo>
                  <a:lnTo>
                    <a:pt x="52" y="135"/>
                  </a:lnTo>
                  <a:lnTo>
                    <a:pt x="61" y="124"/>
                  </a:lnTo>
                  <a:lnTo>
                    <a:pt x="69" y="112"/>
                  </a:lnTo>
                  <a:lnTo>
                    <a:pt x="79" y="100"/>
                  </a:lnTo>
                  <a:lnTo>
                    <a:pt x="89" y="90"/>
                  </a:lnTo>
                  <a:lnTo>
                    <a:pt x="100" y="80"/>
                  </a:lnTo>
                  <a:lnTo>
                    <a:pt x="110" y="70"/>
                  </a:lnTo>
                  <a:lnTo>
                    <a:pt x="122" y="61"/>
                  </a:lnTo>
                  <a:lnTo>
                    <a:pt x="134" y="52"/>
                  </a:lnTo>
                  <a:lnTo>
                    <a:pt x="147" y="45"/>
                  </a:lnTo>
                  <a:lnTo>
                    <a:pt x="159" y="37"/>
                  </a:lnTo>
                  <a:lnTo>
                    <a:pt x="173" y="30"/>
                  </a:lnTo>
                  <a:lnTo>
                    <a:pt x="186" y="24"/>
                  </a:lnTo>
                  <a:lnTo>
                    <a:pt x="200" y="18"/>
                  </a:lnTo>
                  <a:lnTo>
                    <a:pt x="214" y="14"/>
                  </a:lnTo>
                  <a:lnTo>
                    <a:pt x="229" y="9"/>
                  </a:lnTo>
                  <a:lnTo>
                    <a:pt x="243" y="6"/>
                  </a:lnTo>
                  <a:lnTo>
                    <a:pt x="259" y="3"/>
                  </a:lnTo>
                  <a:lnTo>
                    <a:pt x="274" y="1"/>
                  </a:lnTo>
                  <a:lnTo>
                    <a:pt x="290" y="0"/>
                  </a:lnTo>
                  <a:lnTo>
                    <a:pt x="306" y="0"/>
                  </a:lnTo>
                  <a:lnTo>
                    <a:pt x="321" y="0"/>
                  </a:lnTo>
                  <a:lnTo>
                    <a:pt x="337" y="1"/>
                  </a:lnTo>
                  <a:lnTo>
                    <a:pt x="351" y="3"/>
                  </a:lnTo>
                  <a:lnTo>
                    <a:pt x="367" y="6"/>
                  </a:lnTo>
                  <a:lnTo>
                    <a:pt x="381" y="9"/>
                  </a:lnTo>
                  <a:lnTo>
                    <a:pt x="396" y="14"/>
                  </a:lnTo>
                  <a:lnTo>
                    <a:pt x="411" y="18"/>
                  </a:lnTo>
                  <a:lnTo>
                    <a:pt x="425" y="24"/>
                  </a:lnTo>
                  <a:lnTo>
                    <a:pt x="437" y="30"/>
                  </a:lnTo>
                  <a:lnTo>
                    <a:pt x="451" y="37"/>
                  </a:lnTo>
                  <a:lnTo>
                    <a:pt x="464" y="45"/>
                  </a:lnTo>
                  <a:lnTo>
                    <a:pt x="477" y="52"/>
                  </a:lnTo>
                  <a:lnTo>
                    <a:pt x="488" y="61"/>
                  </a:lnTo>
                  <a:lnTo>
                    <a:pt x="500" y="70"/>
                  </a:lnTo>
                  <a:lnTo>
                    <a:pt x="511" y="80"/>
                  </a:lnTo>
                  <a:lnTo>
                    <a:pt x="521" y="90"/>
                  </a:lnTo>
                  <a:lnTo>
                    <a:pt x="532" y="100"/>
                  </a:lnTo>
                  <a:lnTo>
                    <a:pt x="541" y="112"/>
                  </a:lnTo>
                  <a:lnTo>
                    <a:pt x="550" y="124"/>
                  </a:lnTo>
                  <a:lnTo>
                    <a:pt x="558" y="135"/>
                  </a:lnTo>
                  <a:lnTo>
                    <a:pt x="567" y="148"/>
                  </a:lnTo>
                  <a:lnTo>
                    <a:pt x="574" y="161"/>
                  </a:lnTo>
                  <a:lnTo>
                    <a:pt x="581" y="174"/>
                  </a:lnTo>
                  <a:lnTo>
                    <a:pt x="587" y="188"/>
                  </a:lnTo>
                  <a:lnTo>
                    <a:pt x="592" y="202"/>
                  </a:lnTo>
                  <a:lnTo>
                    <a:pt x="598" y="216"/>
                  </a:lnTo>
                  <a:lnTo>
                    <a:pt x="601"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0" name="Freeform 20"/>
            <p:cNvSpPr>
              <a:spLocks/>
            </p:cNvSpPr>
            <p:nvPr userDrawn="1"/>
          </p:nvSpPr>
          <p:spPr bwMode="auto">
            <a:xfrm>
              <a:off x="6494463" y="5126038"/>
              <a:ext cx="65088" cy="65088"/>
            </a:xfrm>
            <a:custGeom>
              <a:avLst/>
              <a:gdLst>
                <a:gd name="T0" fmla="*/ 609 w 611"/>
                <a:gd name="T1" fmla="*/ 339 h 616"/>
                <a:gd name="T2" fmla="*/ 602 w 611"/>
                <a:gd name="T3" fmla="*/ 385 h 616"/>
                <a:gd name="T4" fmla="*/ 587 w 611"/>
                <a:gd name="T5" fmla="*/ 428 h 616"/>
                <a:gd name="T6" fmla="*/ 567 w 611"/>
                <a:gd name="T7" fmla="*/ 467 h 616"/>
                <a:gd name="T8" fmla="*/ 541 w 611"/>
                <a:gd name="T9" fmla="*/ 504 h 616"/>
                <a:gd name="T10" fmla="*/ 510 w 611"/>
                <a:gd name="T11" fmla="*/ 536 h 616"/>
                <a:gd name="T12" fmla="*/ 476 w 611"/>
                <a:gd name="T13" fmla="*/ 563 h 616"/>
                <a:gd name="T14" fmla="*/ 438 w 611"/>
                <a:gd name="T15" fmla="*/ 586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6 h 616"/>
                <a:gd name="T28" fmla="*/ 135 w 611"/>
                <a:gd name="T29" fmla="*/ 563 h 616"/>
                <a:gd name="T30" fmla="*/ 100 w 611"/>
                <a:gd name="T31" fmla="*/ 536 h 616"/>
                <a:gd name="T32" fmla="*/ 69 w 611"/>
                <a:gd name="T33" fmla="*/ 504 h 616"/>
                <a:gd name="T34" fmla="*/ 43 w 611"/>
                <a:gd name="T35" fmla="*/ 467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2 h 616"/>
                <a:gd name="T50" fmla="*/ 60 w 611"/>
                <a:gd name="T51" fmla="*/ 124 h 616"/>
                <a:gd name="T52" fmla="*/ 89 w 611"/>
                <a:gd name="T53" fmla="*/ 90 h 616"/>
                <a:gd name="T54" fmla="*/ 122 w 611"/>
                <a:gd name="T55" fmla="*/ 61 h 616"/>
                <a:gd name="T56" fmla="*/ 159 w 611"/>
                <a:gd name="T57" fmla="*/ 38 h 616"/>
                <a:gd name="T58" fmla="*/ 200 w 611"/>
                <a:gd name="T59" fmla="*/ 18 h 616"/>
                <a:gd name="T60" fmla="*/ 244 w 611"/>
                <a:gd name="T61" fmla="*/ 7 h 616"/>
                <a:gd name="T62" fmla="*/ 290 w 611"/>
                <a:gd name="T63" fmla="*/ 0 h 616"/>
                <a:gd name="T64" fmla="*/ 336 w 611"/>
                <a:gd name="T65" fmla="*/ 1 h 616"/>
                <a:gd name="T66" fmla="*/ 382 w 611"/>
                <a:gd name="T67" fmla="*/ 10 h 616"/>
                <a:gd name="T68" fmla="*/ 424 w 611"/>
                <a:gd name="T69" fmla="*/ 24 h 616"/>
                <a:gd name="T70" fmla="*/ 464 w 611"/>
                <a:gd name="T71" fmla="*/ 44 h 616"/>
                <a:gd name="T72" fmla="*/ 500 w 611"/>
                <a:gd name="T73" fmla="*/ 71 h 616"/>
                <a:gd name="T74" fmla="*/ 531 w 611"/>
                <a:gd name="T75" fmla="*/ 101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4"/>
                  </a:lnTo>
                  <a:lnTo>
                    <a:pt x="567" y="467"/>
                  </a:lnTo>
                  <a:lnTo>
                    <a:pt x="559" y="480"/>
                  </a:lnTo>
                  <a:lnTo>
                    <a:pt x="551" y="492"/>
                  </a:lnTo>
                  <a:lnTo>
                    <a:pt x="541" y="504"/>
                  </a:lnTo>
                  <a:lnTo>
                    <a:pt x="531" y="515"/>
                  </a:lnTo>
                  <a:lnTo>
                    <a:pt x="521" y="526"/>
                  </a:lnTo>
                  <a:lnTo>
                    <a:pt x="510" y="536"/>
                  </a:lnTo>
                  <a:lnTo>
                    <a:pt x="500" y="545"/>
                  </a:lnTo>
                  <a:lnTo>
                    <a:pt x="488" y="555"/>
                  </a:lnTo>
                  <a:lnTo>
                    <a:pt x="476" y="563"/>
                  </a:lnTo>
                  <a:lnTo>
                    <a:pt x="464" y="571"/>
                  </a:lnTo>
                  <a:lnTo>
                    <a:pt x="451" y="578"/>
                  </a:lnTo>
                  <a:lnTo>
                    <a:pt x="438" y="586"/>
                  </a:lnTo>
                  <a:lnTo>
                    <a:pt x="424" y="591"/>
                  </a:lnTo>
                  <a:lnTo>
                    <a:pt x="411" y="598"/>
                  </a:lnTo>
                  <a:lnTo>
                    <a:pt x="396" y="602"/>
                  </a:lnTo>
                  <a:lnTo>
                    <a:pt x="382" y="606"/>
                  </a:lnTo>
                  <a:lnTo>
                    <a:pt x="367" y="609"/>
                  </a:lnTo>
                  <a:lnTo>
                    <a:pt x="352" y="613"/>
                  </a:lnTo>
                  <a:lnTo>
                    <a:pt x="336" y="614"/>
                  </a:lnTo>
                  <a:lnTo>
                    <a:pt x="321" y="616"/>
                  </a:lnTo>
                  <a:lnTo>
                    <a:pt x="305" y="616"/>
                  </a:lnTo>
                  <a:lnTo>
                    <a:pt x="290" y="616"/>
                  </a:lnTo>
                  <a:lnTo>
                    <a:pt x="274" y="614"/>
                  </a:lnTo>
                  <a:lnTo>
                    <a:pt x="259" y="613"/>
                  </a:lnTo>
                  <a:lnTo>
                    <a:pt x="244" y="609"/>
                  </a:lnTo>
                  <a:lnTo>
                    <a:pt x="229" y="606"/>
                  </a:lnTo>
                  <a:lnTo>
                    <a:pt x="214" y="602"/>
                  </a:lnTo>
                  <a:lnTo>
                    <a:pt x="200" y="598"/>
                  </a:lnTo>
                  <a:lnTo>
                    <a:pt x="187" y="591"/>
                  </a:lnTo>
                  <a:lnTo>
                    <a:pt x="173" y="586"/>
                  </a:lnTo>
                  <a:lnTo>
                    <a:pt x="159" y="578"/>
                  </a:lnTo>
                  <a:lnTo>
                    <a:pt x="146" y="571"/>
                  </a:lnTo>
                  <a:lnTo>
                    <a:pt x="135" y="563"/>
                  </a:lnTo>
                  <a:lnTo>
                    <a:pt x="122" y="555"/>
                  </a:lnTo>
                  <a:lnTo>
                    <a:pt x="111" y="545"/>
                  </a:lnTo>
                  <a:lnTo>
                    <a:pt x="100" y="536"/>
                  </a:lnTo>
                  <a:lnTo>
                    <a:pt x="89" y="526"/>
                  </a:lnTo>
                  <a:lnTo>
                    <a:pt x="79" y="515"/>
                  </a:lnTo>
                  <a:lnTo>
                    <a:pt x="69" y="504"/>
                  </a:lnTo>
                  <a:lnTo>
                    <a:pt x="60" y="492"/>
                  </a:lnTo>
                  <a:lnTo>
                    <a:pt x="52" y="480"/>
                  </a:lnTo>
                  <a:lnTo>
                    <a:pt x="43" y="467"/>
                  </a:lnTo>
                  <a:lnTo>
                    <a:pt x="36" y="454"/>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2"/>
                  </a:lnTo>
                  <a:lnTo>
                    <a:pt x="43" y="149"/>
                  </a:lnTo>
                  <a:lnTo>
                    <a:pt x="52" y="136"/>
                  </a:lnTo>
                  <a:lnTo>
                    <a:pt x="60" y="124"/>
                  </a:lnTo>
                  <a:lnTo>
                    <a:pt x="69" y="112"/>
                  </a:lnTo>
                  <a:lnTo>
                    <a:pt x="79" y="101"/>
                  </a:lnTo>
                  <a:lnTo>
                    <a:pt x="89" y="90"/>
                  </a:lnTo>
                  <a:lnTo>
                    <a:pt x="100" y="80"/>
                  </a:lnTo>
                  <a:lnTo>
                    <a:pt x="111" y="71"/>
                  </a:lnTo>
                  <a:lnTo>
                    <a:pt x="122" y="61"/>
                  </a:lnTo>
                  <a:lnTo>
                    <a:pt x="135" y="53"/>
                  </a:lnTo>
                  <a:lnTo>
                    <a:pt x="146" y="44"/>
                  </a:lnTo>
                  <a:lnTo>
                    <a:pt x="159" y="38"/>
                  </a:lnTo>
                  <a:lnTo>
                    <a:pt x="173" y="30"/>
                  </a:lnTo>
                  <a:lnTo>
                    <a:pt x="187" y="24"/>
                  </a:lnTo>
                  <a:lnTo>
                    <a:pt x="200" y="18"/>
                  </a:lnTo>
                  <a:lnTo>
                    <a:pt x="214" y="14"/>
                  </a:lnTo>
                  <a:lnTo>
                    <a:pt x="229" y="10"/>
                  </a:lnTo>
                  <a:lnTo>
                    <a:pt x="244" y="7"/>
                  </a:lnTo>
                  <a:lnTo>
                    <a:pt x="259" y="3"/>
                  </a:lnTo>
                  <a:lnTo>
                    <a:pt x="274" y="1"/>
                  </a:lnTo>
                  <a:lnTo>
                    <a:pt x="290" y="0"/>
                  </a:lnTo>
                  <a:lnTo>
                    <a:pt x="305" y="0"/>
                  </a:lnTo>
                  <a:lnTo>
                    <a:pt x="321" y="0"/>
                  </a:lnTo>
                  <a:lnTo>
                    <a:pt x="336" y="1"/>
                  </a:lnTo>
                  <a:lnTo>
                    <a:pt x="352" y="3"/>
                  </a:lnTo>
                  <a:lnTo>
                    <a:pt x="367" y="7"/>
                  </a:lnTo>
                  <a:lnTo>
                    <a:pt x="382" y="10"/>
                  </a:lnTo>
                  <a:lnTo>
                    <a:pt x="396" y="14"/>
                  </a:lnTo>
                  <a:lnTo>
                    <a:pt x="411" y="18"/>
                  </a:lnTo>
                  <a:lnTo>
                    <a:pt x="424" y="24"/>
                  </a:lnTo>
                  <a:lnTo>
                    <a:pt x="438" y="30"/>
                  </a:lnTo>
                  <a:lnTo>
                    <a:pt x="451" y="38"/>
                  </a:lnTo>
                  <a:lnTo>
                    <a:pt x="464" y="44"/>
                  </a:lnTo>
                  <a:lnTo>
                    <a:pt x="476" y="53"/>
                  </a:lnTo>
                  <a:lnTo>
                    <a:pt x="488" y="61"/>
                  </a:lnTo>
                  <a:lnTo>
                    <a:pt x="500" y="71"/>
                  </a:lnTo>
                  <a:lnTo>
                    <a:pt x="510" y="80"/>
                  </a:lnTo>
                  <a:lnTo>
                    <a:pt x="521" y="90"/>
                  </a:lnTo>
                  <a:lnTo>
                    <a:pt x="531" y="101"/>
                  </a:lnTo>
                  <a:lnTo>
                    <a:pt x="541" y="112"/>
                  </a:lnTo>
                  <a:lnTo>
                    <a:pt x="551" y="124"/>
                  </a:lnTo>
                  <a:lnTo>
                    <a:pt x="559" y="136"/>
                  </a:lnTo>
                  <a:lnTo>
                    <a:pt x="567" y="149"/>
                  </a:lnTo>
                  <a:lnTo>
                    <a:pt x="574" y="162"/>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1" name="Freeform 21"/>
            <p:cNvSpPr>
              <a:spLocks/>
            </p:cNvSpPr>
            <p:nvPr userDrawn="1"/>
          </p:nvSpPr>
          <p:spPr bwMode="auto">
            <a:xfrm>
              <a:off x="6494463" y="5037138"/>
              <a:ext cx="65088" cy="65088"/>
            </a:xfrm>
            <a:custGeom>
              <a:avLst/>
              <a:gdLst>
                <a:gd name="T0" fmla="*/ 609 w 611"/>
                <a:gd name="T1" fmla="*/ 339 h 616"/>
                <a:gd name="T2" fmla="*/ 602 w 611"/>
                <a:gd name="T3" fmla="*/ 385 h 616"/>
                <a:gd name="T4" fmla="*/ 587 w 611"/>
                <a:gd name="T5" fmla="*/ 428 h 616"/>
                <a:gd name="T6" fmla="*/ 567 w 611"/>
                <a:gd name="T7" fmla="*/ 468 h 616"/>
                <a:gd name="T8" fmla="*/ 541 w 611"/>
                <a:gd name="T9" fmla="*/ 504 h 616"/>
                <a:gd name="T10" fmla="*/ 510 w 611"/>
                <a:gd name="T11" fmla="*/ 536 h 616"/>
                <a:gd name="T12" fmla="*/ 476 w 611"/>
                <a:gd name="T13" fmla="*/ 564 h 616"/>
                <a:gd name="T14" fmla="*/ 438 w 611"/>
                <a:gd name="T15" fmla="*/ 585 h 616"/>
                <a:gd name="T16" fmla="*/ 396 w 611"/>
                <a:gd name="T17" fmla="*/ 602 h 616"/>
                <a:gd name="T18" fmla="*/ 352 w 611"/>
                <a:gd name="T19" fmla="*/ 613 h 616"/>
                <a:gd name="T20" fmla="*/ 305 w 611"/>
                <a:gd name="T21" fmla="*/ 616 h 616"/>
                <a:gd name="T22" fmla="*/ 259 w 611"/>
                <a:gd name="T23" fmla="*/ 613 h 616"/>
                <a:gd name="T24" fmla="*/ 214 w 611"/>
                <a:gd name="T25" fmla="*/ 602 h 616"/>
                <a:gd name="T26" fmla="*/ 173 w 611"/>
                <a:gd name="T27" fmla="*/ 585 h 616"/>
                <a:gd name="T28" fmla="*/ 135 w 611"/>
                <a:gd name="T29" fmla="*/ 564 h 616"/>
                <a:gd name="T30" fmla="*/ 100 w 611"/>
                <a:gd name="T31" fmla="*/ 536 h 616"/>
                <a:gd name="T32" fmla="*/ 69 w 611"/>
                <a:gd name="T33" fmla="*/ 504 h 616"/>
                <a:gd name="T34" fmla="*/ 43 w 611"/>
                <a:gd name="T35" fmla="*/ 468 h 616"/>
                <a:gd name="T36" fmla="*/ 23 w 611"/>
                <a:gd name="T37" fmla="*/ 428 h 616"/>
                <a:gd name="T38" fmla="*/ 9 w 611"/>
                <a:gd name="T39" fmla="*/ 385 h 616"/>
                <a:gd name="T40" fmla="*/ 1 w 611"/>
                <a:gd name="T41" fmla="*/ 339 h 616"/>
                <a:gd name="T42" fmla="*/ 0 w 611"/>
                <a:gd name="T43" fmla="*/ 292 h 616"/>
                <a:gd name="T44" fmla="*/ 6 w 611"/>
                <a:gd name="T45" fmla="*/ 246 h 616"/>
                <a:gd name="T46" fmla="*/ 18 w 611"/>
                <a:gd name="T47" fmla="*/ 202 h 616"/>
                <a:gd name="T48" fmla="*/ 36 w 611"/>
                <a:gd name="T49" fmla="*/ 161 h 616"/>
                <a:gd name="T50" fmla="*/ 60 w 611"/>
                <a:gd name="T51" fmla="*/ 123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4 h 616"/>
                <a:gd name="T70" fmla="*/ 464 w 611"/>
                <a:gd name="T71" fmla="*/ 44 h 616"/>
                <a:gd name="T72" fmla="*/ 500 w 611"/>
                <a:gd name="T73" fmla="*/ 70 h 616"/>
                <a:gd name="T74" fmla="*/ 531 w 611"/>
                <a:gd name="T75" fmla="*/ 101 h 616"/>
                <a:gd name="T76" fmla="*/ 559 w 611"/>
                <a:gd name="T77" fmla="*/ 136 h 616"/>
                <a:gd name="T78" fmla="*/ 580 w 611"/>
                <a:gd name="T79" fmla="*/ 175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39"/>
                  </a:lnTo>
                  <a:lnTo>
                    <a:pt x="607" y="355"/>
                  </a:lnTo>
                  <a:lnTo>
                    <a:pt x="605" y="370"/>
                  </a:lnTo>
                  <a:lnTo>
                    <a:pt x="602" y="385"/>
                  </a:lnTo>
                  <a:lnTo>
                    <a:pt x="597" y="400"/>
                  </a:lnTo>
                  <a:lnTo>
                    <a:pt x="592" y="414"/>
                  </a:lnTo>
                  <a:lnTo>
                    <a:pt x="587" y="428"/>
                  </a:lnTo>
                  <a:lnTo>
                    <a:pt x="580" y="442"/>
                  </a:lnTo>
                  <a:lnTo>
                    <a:pt x="574" y="455"/>
                  </a:lnTo>
                  <a:lnTo>
                    <a:pt x="567" y="468"/>
                  </a:lnTo>
                  <a:lnTo>
                    <a:pt x="559" y="480"/>
                  </a:lnTo>
                  <a:lnTo>
                    <a:pt x="551" y="492"/>
                  </a:lnTo>
                  <a:lnTo>
                    <a:pt x="541" y="504"/>
                  </a:lnTo>
                  <a:lnTo>
                    <a:pt x="531" y="516"/>
                  </a:lnTo>
                  <a:lnTo>
                    <a:pt x="521" y="525"/>
                  </a:lnTo>
                  <a:lnTo>
                    <a:pt x="510" y="536"/>
                  </a:lnTo>
                  <a:lnTo>
                    <a:pt x="500" y="546"/>
                  </a:lnTo>
                  <a:lnTo>
                    <a:pt x="488" y="555"/>
                  </a:lnTo>
                  <a:lnTo>
                    <a:pt x="476" y="564"/>
                  </a:lnTo>
                  <a:lnTo>
                    <a:pt x="464" y="571"/>
                  </a:lnTo>
                  <a:lnTo>
                    <a:pt x="451" y="579"/>
                  </a:lnTo>
                  <a:lnTo>
                    <a:pt x="438" y="585"/>
                  </a:lnTo>
                  <a:lnTo>
                    <a:pt x="424" y="591"/>
                  </a:lnTo>
                  <a:lnTo>
                    <a:pt x="411" y="597"/>
                  </a:lnTo>
                  <a:lnTo>
                    <a:pt x="396" y="602"/>
                  </a:lnTo>
                  <a:lnTo>
                    <a:pt x="382" y="606"/>
                  </a:lnTo>
                  <a:lnTo>
                    <a:pt x="367" y="610"/>
                  </a:lnTo>
                  <a:lnTo>
                    <a:pt x="352" y="613"/>
                  </a:lnTo>
                  <a:lnTo>
                    <a:pt x="336" y="614"/>
                  </a:lnTo>
                  <a:lnTo>
                    <a:pt x="321" y="615"/>
                  </a:lnTo>
                  <a:lnTo>
                    <a:pt x="305" y="616"/>
                  </a:lnTo>
                  <a:lnTo>
                    <a:pt x="290" y="615"/>
                  </a:lnTo>
                  <a:lnTo>
                    <a:pt x="274" y="614"/>
                  </a:lnTo>
                  <a:lnTo>
                    <a:pt x="259" y="613"/>
                  </a:lnTo>
                  <a:lnTo>
                    <a:pt x="244" y="610"/>
                  </a:lnTo>
                  <a:lnTo>
                    <a:pt x="229" y="606"/>
                  </a:lnTo>
                  <a:lnTo>
                    <a:pt x="214" y="602"/>
                  </a:lnTo>
                  <a:lnTo>
                    <a:pt x="200" y="597"/>
                  </a:lnTo>
                  <a:lnTo>
                    <a:pt x="187" y="591"/>
                  </a:lnTo>
                  <a:lnTo>
                    <a:pt x="173" y="585"/>
                  </a:lnTo>
                  <a:lnTo>
                    <a:pt x="159" y="579"/>
                  </a:lnTo>
                  <a:lnTo>
                    <a:pt x="146" y="571"/>
                  </a:lnTo>
                  <a:lnTo>
                    <a:pt x="135" y="564"/>
                  </a:lnTo>
                  <a:lnTo>
                    <a:pt x="122" y="555"/>
                  </a:lnTo>
                  <a:lnTo>
                    <a:pt x="111" y="546"/>
                  </a:lnTo>
                  <a:lnTo>
                    <a:pt x="100" y="536"/>
                  </a:lnTo>
                  <a:lnTo>
                    <a:pt x="89" y="525"/>
                  </a:lnTo>
                  <a:lnTo>
                    <a:pt x="79" y="516"/>
                  </a:lnTo>
                  <a:lnTo>
                    <a:pt x="69" y="504"/>
                  </a:lnTo>
                  <a:lnTo>
                    <a:pt x="60" y="492"/>
                  </a:lnTo>
                  <a:lnTo>
                    <a:pt x="52" y="480"/>
                  </a:lnTo>
                  <a:lnTo>
                    <a:pt x="43" y="468"/>
                  </a:lnTo>
                  <a:lnTo>
                    <a:pt x="36" y="455"/>
                  </a:lnTo>
                  <a:lnTo>
                    <a:pt x="30" y="442"/>
                  </a:lnTo>
                  <a:lnTo>
                    <a:pt x="23" y="428"/>
                  </a:lnTo>
                  <a:lnTo>
                    <a:pt x="18" y="414"/>
                  </a:lnTo>
                  <a:lnTo>
                    <a:pt x="14" y="400"/>
                  </a:lnTo>
                  <a:lnTo>
                    <a:pt x="9" y="385"/>
                  </a:lnTo>
                  <a:lnTo>
                    <a:pt x="6" y="370"/>
                  </a:lnTo>
                  <a:lnTo>
                    <a:pt x="3" y="355"/>
                  </a:lnTo>
                  <a:lnTo>
                    <a:pt x="1" y="339"/>
                  </a:lnTo>
                  <a:lnTo>
                    <a:pt x="0" y="324"/>
                  </a:lnTo>
                  <a:lnTo>
                    <a:pt x="0" y="308"/>
                  </a:lnTo>
                  <a:lnTo>
                    <a:pt x="0" y="292"/>
                  </a:lnTo>
                  <a:lnTo>
                    <a:pt x="1" y="276"/>
                  </a:lnTo>
                  <a:lnTo>
                    <a:pt x="3" y="261"/>
                  </a:lnTo>
                  <a:lnTo>
                    <a:pt x="6" y="246"/>
                  </a:lnTo>
                  <a:lnTo>
                    <a:pt x="9" y="231"/>
                  </a:lnTo>
                  <a:lnTo>
                    <a:pt x="14" y="216"/>
                  </a:lnTo>
                  <a:lnTo>
                    <a:pt x="18" y="202"/>
                  </a:lnTo>
                  <a:lnTo>
                    <a:pt x="23" y="189"/>
                  </a:lnTo>
                  <a:lnTo>
                    <a:pt x="30" y="175"/>
                  </a:lnTo>
                  <a:lnTo>
                    <a:pt x="36" y="161"/>
                  </a:lnTo>
                  <a:lnTo>
                    <a:pt x="43" y="148"/>
                  </a:lnTo>
                  <a:lnTo>
                    <a:pt x="52" y="136"/>
                  </a:lnTo>
                  <a:lnTo>
                    <a:pt x="60" y="123"/>
                  </a:lnTo>
                  <a:lnTo>
                    <a:pt x="69" y="113"/>
                  </a:lnTo>
                  <a:lnTo>
                    <a:pt x="79" y="101"/>
                  </a:lnTo>
                  <a:lnTo>
                    <a:pt x="89" y="90"/>
                  </a:lnTo>
                  <a:lnTo>
                    <a:pt x="100" y="80"/>
                  </a:lnTo>
                  <a:lnTo>
                    <a:pt x="111" y="70"/>
                  </a:lnTo>
                  <a:lnTo>
                    <a:pt x="122" y="61"/>
                  </a:lnTo>
                  <a:lnTo>
                    <a:pt x="135" y="53"/>
                  </a:lnTo>
                  <a:lnTo>
                    <a:pt x="146" y="44"/>
                  </a:lnTo>
                  <a:lnTo>
                    <a:pt x="159" y="37"/>
                  </a:lnTo>
                  <a:lnTo>
                    <a:pt x="173" y="30"/>
                  </a:lnTo>
                  <a:lnTo>
                    <a:pt x="187" y="24"/>
                  </a:lnTo>
                  <a:lnTo>
                    <a:pt x="200" y="19"/>
                  </a:lnTo>
                  <a:lnTo>
                    <a:pt x="214" y="14"/>
                  </a:lnTo>
                  <a:lnTo>
                    <a:pt x="229" y="10"/>
                  </a:lnTo>
                  <a:lnTo>
                    <a:pt x="244" y="6"/>
                  </a:lnTo>
                  <a:lnTo>
                    <a:pt x="259" y="4"/>
                  </a:lnTo>
                  <a:lnTo>
                    <a:pt x="274" y="2"/>
                  </a:lnTo>
                  <a:lnTo>
                    <a:pt x="290" y="0"/>
                  </a:lnTo>
                  <a:lnTo>
                    <a:pt x="305" y="0"/>
                  </a:lnTo>
                  <a:lnTo>
                    <a:pt x="321" y="0"/>
                  </a:lnTo>
                  <a:lnTo>
                    <a:pt x="336" y="2"/>
                  </a:lnTo>
                  <a:lnTo>
                    <a:pt x="352" y="4"/>
                  </a:lnTo>
                  <a:lnTo>
                    <a:pt x="367" y="6"/>
                  </a:lnTo>
                  <a:lnTo>
                    <a:pt x="382" y="10"/>
                  </a:lnTo>
                  <a:lnTo>
                    <a:pt x="396" y="14"/>
                  </a:lnTo>
                  <a:lnTo>
                    <a:pt x="411" y="19"/>
                  </a:lnTo>
                  <a:lnTo>
                    <a:pt x="424" y="24"/>
                  </a:lnTo>
                  <a:lnTo>
                    <a:pt x="438" y="30"/>
                  </a:lnTo>
                  <a:lnTo>
                    <a:pt x="451" y="37"/>
                  </a:lnTo>
                  <a:lnTo>
                    <a:pt x="464" y="44"/>
                  </a:lnTo>
                  <a:lnTo>
                    <a:pt x="476" y="53"/>
                  </a:lnTo>
                  <a:lnTo>
                    <a:pt x="488" y="61"/>
                  </a:lnTo>
                  <a:lnTo>
                    <a:pt x="500" y="70"/>
                  </a:lnTo>
                  <a:lnTo>
                    <a:pt x="510" y="80"/>
                  </a:lnTo>
                  <a:lnTo>
                    <a:pt x="521" y="90"/>
                  </a:lnTo>
                  <a:lnTo>
                    <a:pt x="531" y="101"/>
                  </a:lnTo>
                  <a:lnTo>
                    <a:pt x="541" y="113"/>
                  </a:lnTo>
                  <a:lnTo>
                    <a:pt x="551" y="123"/>
                  </a:lnTo>
                  <a:lnTo>
                    <a:pt x="559" y="136"/>
                  </a:lnTo>
                  <a:lnTo>
                    <a:pt x="567" y="148"/>
                  </a:lnTo>
                  <a:lnTo>
                    <a:pt x="574" y="161"/>
                  </a:lnTo>
                  <a:lnTo>
                    <a:pt x="580" y="175"/>
                  </a:lnTo>
                  <a:lnTo>
                    <a:pt x="587" y="189"/>
                  </a:lnTo>
                  <a:lnTo>
                    <a:pt x="592" y="202"/>
                  </a:lnTo>
                  <a:lnTo>
                    <a:pt x="597" y="216"/>
                  </a:lnTo>
                  <a:lnTo>
                    <a:pt x="602" y="231"/>
                  </a:lnTo>
                  <a:lnTo>
                    <a:pt x="605" y="246"/>
                  </a:lnTo>
                  <a:lnTo>
                    <a:pt x="607" y="261"/>
                  </a:lnTo>
                  <a:lnTo>
                    <a:pt x="609" y="276"/>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2" name="Freeform 22"/>
            <p:cNvSpPr>
              <a:spLocks/>
            </p:cNvSpPr>
            <p:nvPr userDrawn="1"/>
          </p:nvSpPr>
          <p:spPr bwMode="auto">
            <a:xfrm>
              <a:off x="6494463" y="4949826"/>
              <a:ext cx="65088" cy="65088"/>
            </a:xfrm>
            <a:custGeom>
              <a:avLst/>
              <a:gdLst>
                <a:gd name="T0" fmla="*/ 609 w 611"/>
                <a:gd name="T1" fmla="*/ 339 h 615"/>
                <a:gd name="T2" fmla="*/ 602 w 611"/>
                <a:gd name="T3" fmla="*/ 384 h 615"/>
                <a:gd name="T4" fmla="*/ 587 w 611"/>
                <a:gd name="T5" fmla="*/ 427 h 615"/>
                <a:gd name="T6" fmla="*/ 567 w 611"/>
                <a:gd name="T7" fmla="*/ 467 h 615"/>
                <a:gd name="T8" fmla="*/ 541 w 611"/>
                <a:gd name="T9" fmla="*/ 503 h 615"/>
                <a:gd name="T10" fmla="*/ 510 w 611"/>
                <a:gd name="T11" fmla="*/ 535 h 615"/>
                <a:gd name="T12" fmla="*/ 476 w 611"/>
                <a:gd name="T13" fmla="*/ 563 h 615"/>
                <a:gd name="T14" fmla="*/ 438 w 611"/>
                <a:gd name="T15" fmla="*/ 585 h 615"/>
                <a:gd name="T16" fmla="*/ 396 w 611"/>
                <a:gd name="T17" fmla="*/ 601 h 615"/>
                <a:gd name="T18" fmla="*/ 352 w 611"/>
                <a:gd name="T19" fmla="*/ 612 h 615"/>
                <a:gd name="T20" fmla="*/ 305 w 611"/>
                <a:gd name="T21" fmla="*/ 615 h 615"/>
                <a:gd name="T22" fmla="*/ 259 w 611"/>
                <a:gd name="T23" fmla="*/ 612 h 615"/>
                <a:gd name="T24" fmla="*/ 214 w 611"/>
                <a:gd name="T25" fmla="*/ 601 h 615"/>
                <a:gd name="T26" fmla="*/ 173 w 611"/>
                <a:gd name="T27" fmla="*/ 585 h 615"/>
                <a:gd name="T28" fmla="*/ 135 w 611"/>
                <a:gd name="T29" fmla="*/ 563 h 615"/>
                <a:gd name="T30" fmla="*/ 100 w 611"/>
                <a:gd name="T31" fmla="*/ 535 h 615"/>
                <a:gd name="T32" fmla="*/ 69 w 611"/>
                <a:gd name="T33" fmla="*/ 503 h 615"/>
                <a:gd name="T34" fmla="*/ 43 w 611"/>
                <a:gd name="T35" fmla="*/ 467 h 615"/>
                <a:gd name="T36" fmla="*/ 23 w 611"/>
                <a:gd name="T37" fmla="*/ 427 h 615"/>
                <a:gd name="T38" fmla="*/ 9 w 611"/>
                <a:gd name="T39" fmla="*/ 384 h 615"/>
                <a:gd name="T40" fmla="*/ 1 w 611"/>
                <a:gd name="T41" fmla="*/ 339 h 615"/>
                <a:gd name="T42" fmla="*/ 0 w 611"/>
                <a:gd name="T43" fmla="*/ 291 h 615"/>
                <a:gd name="T44" fmla="*/ 6 w 611"/>
                <a:gd name="T45" fmla="*/ 246 h 615"/>
                <a:gd name="T46" fmla="*/ 18 w 611"/>
                <a:gd name="T47" fmla="*/ 202 h 615"/>
                <a:gd name="T48" fmla="*/ 36 w 611"/>
                <a:gd name="T49" fmla="*/ 161 h 615"/>
                <a:gd name="T50" fmla="*/ 60 w 611"/>
                <a:gd name="T51" fmla="*/ 124 h 615"/>
                <a:gd name="T52" fmla="*/ 89 w 611"/>
                <a:gd name="T53" fmla="*/ 90 h 615"/>
                <a:gd name="T54" fmla="*/ 122 w 611"/>
                <a:gd name="T55" fmla="*/ 61 h 615"/>
                <a:gd name="T56" fmla="*/ 159 w 611"/>
                <a:gd name="T57" fmla="*/ 37 h 615"/>
                <a:gd name="T58" fmla="*/ 200 w 611"/>
                <a:gd name="T59" fmla="*/ 18 h 615"/>
                <a:gd name="T60" fmla="*/ 244 w 611"/>
                <a:gd name="T61" fmla="*/ 6 h 615"/>
                <a:gd name="T62" fmla="*/ 290 w 611"/>
                <a:gd name="T63" fmla="*/ 0 h 615"/>
                <a:gd name="T64" fmla="*/ 336 w 611"/>
                <a:gd name="T65" fmla="*/ 1 h 615"/>
                <a:gd name="T66" fmla="*/ 382 w 611"/>
                <a:gd name="T67" fmla="*/ 9 h 615"/>
                <a:gd name="T68" fmla="*/ 424 w 611"/>
                <a:gd name="T69" fmla="*/ 23 h 615"/>
                <a:gd name="T70" fmla="*/ 464 w 611"/>
                <a:gd name="T71" fmla="*/ 45 h 615"/>
                <a:gd name="T72" fmla="*/ 500 w 611"/>
                <a:gd name="T73" fmla="*/ 70 h 615"/>
                <a:gd name="T74" fmla="*/ 531 w 611"/>
                <a:gd name="T75" fmla="*/ 100 h 615"/>
                <a:gd name="T76" fmla="*/ 559 w 611"/>
                <a:gd name="T77" fmla="*/ 135 h 615"/>
                <a:gd name="T78" fmla="*/ 580 w 611"/>
                <a:gd name="T79" fmla="*/ 174 h 615"/>
                <a:gd name="T80" fmla="*/ 597 w 611"/>
                <a:gd name="T81" fmla="*/ 216 h 615"/>
                <a:gd name="T82" fmla="*/ 607 w 611"/>
                <a:gd name="T83" fmla="*/ 261 h 615"/>
                <a:gd name="T84" fmla="*/ 611 w 611"/>
                <a:gd name="T85" fmla="*/ 308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5">
                  <a:moveTo>
                    <a:pt x="611" y="308"/>
                  </a:moveTo>
                  <a:lnTo>
                    <a:pt x="610" y="324"/>
                  </a:lnTo>
                  <a:lnTo>
                    <a:pt x="609" y="339"/>
                  </a:lnTo>
                  <a:lnTo>
                    <a:pt x="607" y="355"/>
                  </a:lnTo>
                  <a:lnTo>
                    <a:pt x="605" y="370"/>
                  </a:lnTo>
                  <a:lnTo>
                    <a:pt x="602" y="384"/>
                  </a:lnTo>
                  <a:lnTo>
                    <a:pt x="597" y="399"/>
                  </a:lnTo>
                  <a:lnTo>
                    <a:pt x="592" y="413"/>
                  </a:lnTo>
                  <a:lnTo>
                    <a:pt x="587" y="427"/>
                  </a:lnTo>
                  <a:lnTo>
                    <a:pt x="580" y="441"/>
                  </a:lnTo>
                  <a:lnTo>
                    <a:pt x="574" y="454"/>
                  </a:lnTo>
                  <a:lnTo>
                    <a:pt x="567" y="467"/>
                  </a:lnTo>
                  <a:lnTo>
                    <a:pt x="559" y="480"/>
                  </a:lnTo>
                  <a:lnTo>
                    <a:pt x="551" y="491"/>
                  </a:lnTo>
                  <a:lnTo>
                    <a:pt x="541" y="503"/>
                  </a:lnTo>
                  <a:lnTo>
                    <a:pt x="531" y="515"/>
                  </a:lnTo>
                  <a:lnTo>
                    <a:pt x="521" y="526"/>
                  </a:lnTo>
                  <a:lnTo>
                    <a:pt x="510" y="535"/>
                  </a:lnTo>
                  <a:lnTo>
                    <a:pt x="500" y="545"/>
                  </a:lnTo>
                  <a:lnTo>
                    <a:pt x="488" y="554"/>
                  </a:lnTo>
                  <a:lnTo>
                    <a:pt x="476" y="563"/>
                  </a:lnTo>
                  <a:lnTo>
                    <a:pt x="464" y="570"/>
                  </a:lnTo>
                  <a:lnTo>
                    <a:pt x="451" y="578"/>
                  </a:lnTo>
                  <a:lnTo>
                    <a:pt x="438" y="585"/>
                  </a:lnTo>
                  <a:lnTo>
                    <a:pt x="424" y="591"/>
                  </a:lnTo>
                  <a:lnTo>
                    <a:pt x="411" y="597"/>
                  </a:lnTo>
                  <a:lnTo>
                    <a:pt x="396" y="601"/>
                  </a:lnTo>
                  <a:lnTo>
                    <a:pt x="382" y="606"/>
                  </a:lnTo>
                  <a:lnTo>
                    <a:pt x="367" y="609"/>
                  </a:lnTo>
                  <a:lnTo>
                    <a:pt x="352" y="612"/>
                  </a:lnTo>
                  <a:lnTo>
                    <a:pt x="336" y="614"/>
                  </a:lnTo>
                  <a:lnTo>
                    <a:pt x="321" y="615"/>
                  </a:lnTo>
                  <a:lnTo>
                    <a:pt x="305" y="615"/>
                  </a:lnTo>
                  <a:lnTo>
                    <a:pt x="290" y="615"/>
                  </a:lnTo>
                  <a:lnTo>
                    <a:pt x="274" y="614"/>
                  </a:lnTo>
                  <a:lnTo>
                    <a:pt x="259" y="612"/>
                  </a:lnTo>
                  <a:lnTo>
                    <a:pt x="244" y="609"/>
                  </a:lnTo>
                  <a:lnTo>
                    <a:pt x="229" y="606"/>
                  </a:lnTo>
                  <a:lnTo>
                    <a:pt x="214" y="601"/>
                  </a:lnTo>
                  <a:lnTo>
                    <a:pt x="200" y="597"/>
                  </a:lnTo>
                  <a:lnTo>
                    <a:pt x="187" y="591"/>
                  </a:lnTo>
                  <a:lnTo>
                    <a:pt x="173" y="585"/>
                  </a:lnTo>
                  <a:lnTo>
                    <a:pt x="159" y="578"/>
                  </a:lnTo>
                  <a:lnTo>
                    <a:pt x="146" y="570"/>
                  </a:lnTo>
                  <a:lnTo>
                    <a:pt x="135" y="563"/>
                  </a:lnTo>
                  <a:lnTo>
                    <a:pt x="122" y="554"/>
                  </a:lnTo>
                  <a:lnTo>
                    <a:pt x="111" y="545"/>
                  </a:lnTo>
                  <a:lnTo>
                    <a:pt x="100" y="535"/>
                  </a:lnTo>
                  <a:lnTo>
                    <a:pt x="89" y="526"/>
                  </a:lnTo>
                  <a:lnTo>
                    <a:pt x="79" y="515"/>
                  </a:lnTo>
                  <a:lnTo>
                    <a:pt x="69" y="503"/>
                  </a:lnTo>
                  <a:lnTo>
                    <a:pt x="60" y="491"/>
                  </a:lnTo>
                  <a:lnTo>
                    <a:pt x="52" y="480"/>
                  </a:lnTo>
                  <a:lnTo>
                    <a:pt x="43" y="467"/>
                  </a:lnTo>
                  <a:lnTo>
                    <a:pt x="36" y="454"/>
                  </a:lnTo>
                  <a:lnTo>
                    <a:pt x="30" y="441"/>
                  </a:lnTo>
                  <a:lnTo>
                    <a:pt x="23" y="427"/>
                  </a:lnTo>
                  <a:lnTo>
                    <a:pt x="18" y="413"/>
                  </a:lnTo>
                  <a:lnTo>
                    <a:pt x="14" y="399"/>
                  </a:lnTo>
                  <a:lnTo>
                    <a:pt x="9" y="384"/>
                  </a:lnTo>
                  <a:lnTo>
                    <a:pt x="6" y="370"/>
                  </a:lnTo>
                  <a:lnTo>
                    <a:pt x="3" y="355"/>
                  </a:lnTo>
                  <a:lnTo>
                    <a:pt x="1" y="339"/>
                  </a:lnTo>
                  <a:lnTo>
                    <a:pt x="0" y="324"/>
                  </a:lnTo>
                  <a:lnTo>
                    <a:pt x="0" y="308"/>
                  </a:lnTo>
                  <a:lnTo>
                    <a:pt x="0" y="291"/>
                  </a:lnTo>
                  <a:lnTo>
                    <a:pt x="1" y="275"/>
                  </a:lnTo>
                  <a:lnTo>
                    <a:pt x="3" y="261"/>
                  </a:lnTo>
                  <a:lnTo>
                    <a:pt x="6" y="246"/>
                  </a:lnTo>
                  <a:lnTo>
                    <a:pt x="9" y="231"/>
                  </a:lnTo>
                  <a:lnTo>
                    <a:pt x="14" y="216"/>
                  </a:lnTo>
                  <a:lnTo>
                    <a:pt x="18" y="202"/>
                  </a:lnTo>
                  <a:lnTo>
                    <a:pt x="23" y="188"/>
                  </a:lnTo>
                  <a:lnTo>
                    <a:pt x="30" y="174"/>
                  </a:lnTo>
                  <a:lnTo>
                    <a:pt x="36" y="161"/>
                  </a:lnTo>
                  <a:lnTo>
                    <a:pt x="43" y="148"/>
                  </a:lnTo>
                  <a:lnTo>
                    <a:pt x="52" y="135"/>
                  </a:lnTo>
                  <a:lnTo>
                    <a:pt x="60" y="124"/>
                  </a:lnTo>
                  <a:lnTo>
                    <a:pt x="69" y="112"/>
                  </a:lnTo>
                  <a:lnTo>
                    <a:pt x="79" y="100"/>
                  </a:lnTo>
                  <a:lnTo>
                    <a:pt x="89" y="90"/>
                  </a:lnTo>
                  <a:lnTo>
                    <a:pt x="100" y="80"/>
                  </a:lnTo>
                  <a:lnTo>
                    <a:pt x="111" y="70"/>
                  </a:lnTo>
                  <a:lnTo>
                    <a:pt x="122" y="61"/>
                  </a:lnTo>
                  <a:lnTo>
                    <a:pt x="135" y="52"/>
                  </a:lnTo>
                  <a:lnTo>
                    <a:pt x="146" y="45"/>
                  </a:lnTo>
                  <a:lnTo>
                    <a:pt x="159" y="37"/>
                  </a:lnTo>
                  <a:lnTo>
                    <a:pt x="173" y="30"/>
                  </a:lnTo>
                  <a:lnTo>
                    <a:pt x="187" y="23"/>
                  </a:lnTo>
                  <a:lnTo>
                    <a:pt x="200" y="18"/>
                  </a:lnTo>
                  <a:lnTo>
                    <a:pt x="214" y="14"/>
                  </a:lnTo>
                  <a:lnTo>
                    <a:pt x="229" y="9"/>
                  </a:lnTo>
                  <a:lnTo>
                    <a:pt x="244" y="6"/>
                  </a:lnTo>
                  <a:lnTo>
                    <a:pt x="259" y="3"/>
                  </a:lnTo>
                  <a:lnTo>
                    <a:pt x="274" y="1"/>
                  </a:lnTo>
                  <a:lnTo>
                    <a:pt x="290" y="0"/>
                  </a:lnTo>
                  <a:lnTo>
                    <a:pt x="305" y="0"/>
                  </a:lnTo>
                  <a:lnTo>
                    <a:pt x="321" y="0"/>
                  </a:lnTo>
                  <a:lnTo>
                    <a:pt x="336" y="1"/>
                  </a:lnTo>
                  <a:lnTo>
                    <a:pt x="352" y="3"/>
                  </a:lnTo>
                  <a:lnTo>
                    <a:pt x="367" y="6"/>
                  </a:lnTo>
                  <a:lnTo>
                    <a:pt x="382" y="9"/>
                  </a:lnTo>
                  <a:lnTo>
                    <a:pt x="396" y="14"/>
                  </a:lnTo>
                  <a:lnTo>
                    <a:pt x="411" y="18"/>
                  </a:lnTo>
                  <a:lnTo>
                    <a:pt x="424" y="23"/>
                  </a:lnTo>
                  <a:lnTo>
                    <a:pt x="438" y="30"/>
                  </a:lnTo>
                  <a:lnTo>
                    <a:pt x="451" y="37"/>
                  </a:lnTo>
                  <a:lnTo>
                    <a:pt x="464" y="45"/>
                  </a:lnTo>
                  <a:lnTo>
                    <a:pt x="476" y="52"/>
                  </a:lnTo>
                  <a:lnTo>
                    <a:pt x="488" y="61"/>
                  </a:lnTo>
                  <a:lnTo>
                    <a:pt x="500" y="70"/>
                  </a:lnTo>
                  <a:lnTo>
                    <a:pt x="510" y="80"/>
                  </a:lnTo>
                  <a:lnTo>
                    <a:pt x="521" y="90"/>
                  </a:lnTo>
                  <a:lnTo>
                    <a:pt x="531" y="100"/>
                  </a:lnTo>
                  <a:lnTo>
                    <a:pt x="541" y="112"/>
                  </a:lnTo>
                  <a:lnTo>
                    <a:pt x="551" y="124"/>
                  </a:lnTo>
                  <a:lnTo>
                    <a:pt x="559" y="135"/>
                  </a:lnTo>
                  <a:lnTo>
                    <a:pt x="567" y="148"/>
                  </a:lnTo>
                  <a:lnTo>
                    <a:pt x="574" y="161"/>
                  </a:lnTo>
                  <a:lnTo>
                    <a:pt x="580" y="174"/>
                  </a:lnTo>
                  <a:lnTo>
                    <a:pt x="587" y="188"/>
                  </a:lnTo>
                  <a:lnTo>
                    <a:pt x="592" y="202"/>
                  </a:lnTo>
                  <a:lnTo>
                    <a:pt x="597" y="216"/>
                  </a:lnTo>
                  <a:lnTo>
                    <a:pt x="602" y="231"/>
                  </a:lnTo>
                  <a:lnTo>
                    <a:pt x="605" y="246"/>
                  </a:lnTo>
                  <a:lnTo>
                    <a:pt x="607" y="261"/>
                  </a:lnTo>
                  <a:lnTo>
                    <a:pt x="609" y="275"/>
                  </a:lnTo>
                  <a:lnTo>
                    <a:pt x="610" y="291"/>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sp>
          <p:nvSpPr>
            <p:cNvPr id="63" name="Freeform 23"/>
            <p:cNvSpPr>
              <a:spLocks/>
            </p:cNvSpPr>
            <p:nvPr userDrawn="1"/>
          </p:nvSpPr>
          <p:spPr bwMode="auto">
            <a:xfrm>
              <a:off x="6494463" y="4860926"/>
              <a:ext cx="65088" cy="65088"/>
            </a:xfrm>
            <a:custGeom>
              <a:avLst/>
              <a:gdLst>
                <a:gd name="T0" fmla="*/ 609 w 611"/>
                <a:gd name="T1" fmla="*/ 340 h 616"/>
                <a:gd name="T2" fmla="*/ 602 w 611"/>
                <a:gd name="T3" fmla="*/ 385 h 616"/>
                <a:gd name="T4" fmla="*/ 587 w 611"/>
                <a:gd name="T5" fmla="*/ 427 h 616"/>
                <a:gd name="T6" fmla="*/ 567 w 611"/>
                <a:gd name="T7" fmla="*/ 468 h 616"/>
                <a:gd name="T8" fmla="*/ 541 w 611"/>
                <a:gd name="T9" fmla="*/ 503 h 616"/>
                <a:gd name="T10" fmla="*/ 510 w 611"/>
                <a:gd name="T11" fmla="*/ 535 h 616"/>
                <a:gd name="T12" fmla="*/ 476 w 611"/>
                <a:gd name="T13" fmla="*/ 563 h 616"/>
                <a:gd name="T14" fmla="*/ 438 w 611"/>
                <a:gd name="T15" fmla="*/ 586 h 616"/>
                <a:gd name="T16" fmla="*/ 396 w 611"/>
                <a:gd name="T17" fmla="*/ 602 h 616"/>
                <a:gd name="T18" fmla="*/ 352 w 611"/>
                <a:gd name="T19" fmla="*/ 612 h 616"/>
                <a:gd name="T20" fmla="*/ 305 w 611"/>
                <a:gd name="T21" fmla="*/ 616 h 616"/>
                <a:gd name="T22" fmla="*/ 259 w 611"/>
                <a:gd name="T23" fmla="*/ 612 h 616"/>
                <a:gd name="T24" fmla="*/ 214 w 611"/>
                <a:gd name="T25" fmla="*/ 602 h 616"/>
                <a:gd name="T26" fmla="*/ 173 w 611"/>
                <a:gd name="T27" fmla="*/ 586 h 616"/>
                <a:gd name="T28" fmla="*/ 135 w 611"/>
                <a:gd name="T29" fmla="*/ 563 h 616"/>
                <a:gd name="T30" fmla="*/ 100 w 611"/>
                <a:gd name="T31" fmla="*/ 535 h 616"/>
                <a:gd name="T32" fmla="*/ 69 w 611"/>
                <a:gd name="T33" fmla="*/ 503 h 616"/>
                <a:gd name="T34" fmla="*/ 43 w 611"/>
                <a:gd name="T35" fmla="*/ 468 h 616"/>
                <a:gd name="T36" fmla="*/ 23 w 611"/>
                <a:gd name="T37" fmla="*/ 427 h 616"/>
                <a:gd name="T38" fmla="*/ 9 w 611"/>
                <a:gd name="T39" fmla="*/ 385 h 616"/>
                <a:gd name="T40" fmla="*/ 1 w 611"/>
                <a:gd name="T41" fmla="*/ 340 h 616"/>
                <a:gd name="T42" fmla="*/ 0 w 611"/>
                <a:gd name="T43" fmla="*/ 292 h 616"/>
                <a:gd name="T44" fmla="*/ 6 w 611"/>
                <a:gd name="T45" fmla="*/ 246 h 616"/>
                <a:gd name="T46" fmla="*/ 18 w 611"/>
                <a:gd name="T47" fmla="*/ 202 h 616"/>
                <a:gd name="T48" fmla="*/ 36 w 611"/>
                <a:gd name="T49" fmla="*/ 161 h 616"/>
                <a:gd name="T50" fmla="*/ 60 w 611"/>
                <a:gd name="T51" fmla="*/ 124 h 616"/>
                <a:gd name="T52" fmla="*/ 89 w 611"/>
                <a:gd name="T53" fmla="*/ 90 h 616"/>
                <a:gd name="T54" fmla="*/ 122 w 611"/>
                <a:gd name="T55" fmla="*/ 61 h 616"/>
                <a:gd name="T56" fmla="*/ 159 w 611"/>
                <a:gd name="T57" fmla="*/ 37 h 616"/>
                <a:gd name="T58" fmla="*/ 200 w 611"/>
                <a:gd name="T59" fmla="*/ 19 h 616"/>
                <a:gd name="T60" fmla="*/ 244 w 611"/>
                <a:gd name="T61" fmla="*/ 6 h 616"/>
                <a:gd name="T62" fmla="*/ 290 w 611"/>
                <a:gd name="T63" fmla="*/ 0 h 616"/>
                <a:gd name="T64" fmla="*/ 336 w 611"/>
                <a:gd name="T65" fmla="*/ 2 h 616"/>
                <a:gd name="T66" fmla="*/ 382 w 611"/>
                <a:gd name="T67" fmla="*/ 10 h 616"/>
                <a:gd name="T68" fmla="*/ 424 w 611"/>
                <a:gd name="T69" fmla="*/ 25 h 616"/>
                <a:gd name="T70" fmla="*/ 464 w 611"/>
                <a:gd name="T71" fmla="*/ 45 h 616"/>
                <a:gd name="T72" fmla="*/ 500 w 611"/>
                <a:gd name="T73" fmla="*/ 71 h 616"/>
                <a:gd name="T74" fmla="*/ 531 w 611"/>
                <a:gd name="T75" fmla="*/ 100 h 616"/>
                <a:gd name="T76" fmla="*/ 559 w 611"/>
                <a:gd name="T77" fmla="*/ 136 h 616"/>
                <a:gd name="T78" fmla="*/ 580 w 611"/>
                <a:gd name="T79" fmla="*/ 174 h 616"/>
                <a:gd name="T80" fmla="*/ 597 w 611"/>
                <a:gd name="T81" fmla="*/ 216 h 616"/>
                <a:gd name="T82" fmla="*/ 607 w 611"/>
                <a:gd name="T83" fmla="*/ 261 h 616"/>
                <a:gd name="T84" fmla="*/ 611 w 611"/>
                <a:gd name="T85" fmla="*/ 308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1" h="616">
                  <a:moveTo>
                    <a:pt x="611" y="308"/>
                  </a:moveTo>
                  <a:lnTo>
                    <a:pt x="610" y="324"/>
                  </a:lnTo>
                  <a:lnTo>
                    <a:pt x="609" y="340"/>
                  </a:lnTo>
                  <a:lnTo>
                    <a:pt x="607" y="355"/>
                  </a:lnTo>
                  <a:lnTo>
                    <a:pt x="605" y="370"/>
                  </a:lnTo>
                  <a:lnTo>
                    <a:pt x="602" y="385"/>
                  </a:lnTo>
                  <a:lnTo>
                    <a:pt x="597" y="400"/>
                  </a:lnTo>
                  <a:lnTo>
                    <a:pt x="592" y="414"/>
                  </a:lnTo>
                  <a:lnTo>
                    <a:pt x="587" y="427"/>
                  </a:lnTo>
                  <a:lnTo>
                    <a:pt x="580" y="441"/>
                  </a:lnTo>
                  <a:lnTo>
                    <a:pt x="574" y="454"/>
                  </a:lnTo>
                  <a:lnTo>
                    <a:pt x="567" y="468"/>
                  </a:lnTo>
                  <a:lnTo>
                    <a:pt x="559" y="480"/>
                  </a:lnTo>
                  <a:lnTo>
                    <a:pt x="551" y="493"/>
                  </a:lnTo>
                  <a:lnTo>
                    <a:pt x="541" y="503"/>
                  </a:lnTo>
                  <a:lnTo>
                    <a:pt x="531" y="515"/>
                  </a:lnTo>
                  <a:lnTo>
                    <a:pt x="521" y="526"/>
                  </a:lnTo>
                  <a:lnTo>
                    <a:pt x="510" y="535"/>
                  </a:lnTo>
                  <a:lnTo>
                    <a:pt x="500" y="545"/>
                  </a:lnTo>
                  <a:lnTo>
                    <a:pt x="488" y="555"/>
                  </a:lnTo>
                  <a:lnTo>
                    <a:pt x="476" y="563"/>
                  </a:lnTo>
                  <a:lnTo>
                    <a:pt x="464" y="572"/>
                  </a:lnTo>
                  <a:lnTo>
                    <a:pt x="451" y="578"/>
                  </a:lnTo>
                  <a:lnTo>
                    <a:pt x="438" y="586"/>
                  </a:lnTo>
                  <a:lnTo>
                    <a:pt x="424" y="592"/>
                  </a:lnTo>
                  <a:lnTo>
                    <a:pt x="411" y="597"/>
                  </a:lnTo>
                  <a:lnTo>
                    <a:pt x="396" y="602"/>
                  </a:lnTo>
                  <a:lnTo>
                    <a:pt x="382" y="606"/>
                  </a:lnTo>
                  <a:lnTo>
                    <a:pt x="367" y="609"/>
                  </a:lnTo>
                  <a:lnTo>
                    <a:pt x="352" y="612"/>
                  </a:lnTo>
                  <a:lnTo>
                    <a:pt x="336" y="615"/>
                  </a:lnTo>
                  <a:lnTo>
                    <a:pt x="321" y="616"/>
                  </a:lnTo>
                  <a:lnTo>
                    <a:pt x="305" y="616"/>
                  </a:lnTo>
                  <a:lnTo>
                    <a:pt x="290" y="616"/>
                  </a:lnTo>
                  <a:lnTo>
                    <a:pt x="274" y="615"/>
                  </a:lnTo>
                  <a:lnTo>
                    <a:pt x="259" y="612"/>
                  </a:lnTo>
                  <a:lnTo>
                    <a:pt x="244" y="609"/>
                  </a:lnTo>
                  <a:lnTo>
                    <a:pt x="229" y="606"/>
                  </a:lnTo>
                  <a:lnTo>
                    <a:pt x="214" y="602"/>
                  </a:lnTo>
                  <a:lnTo>
                    <a:pt x="200" y="597"/>
                  </a:lnTo>
                  <a:lnTo>
                    <a:pt x="187" y="592"/>
                  </a:lnTo>
                  <a:lnTo>
                    <a:pt x="173" y="586"/>
                  </a:lnTo>
                  <a:lnTo>
                    <a:pt x="159" y="578"/>
                  </a:lnTo>
                  <a:lnTo>
                    <a:pt x="146" y="572"/>
                  </a:lnTo>
                  <a:lnTo>
                    <a:pt x="135" y="563"/>
                  </a:lnTo>
                  <a:lnTo>
                    <a:pt x="122" y="555"/>
                  </a:lnTo>
                  <a:lnTo>
                    <a:pt x="111" y="545"/>
                  </a:lnTo>
                  <a:lnTo>
                    <a:pt x="100" y="535"/>
                  </a:lnTo>
                  <a:lnTo>
                    <a:pt x="89" y="526"/>
                  </a:lnTo>
                  <a:lnTo>
                    <a:pt x="79" y="515"/>
                  </a:lnTo>
                  <a:lnTo>
                    <a:pt x="69" y="503"/>
                  </a:lnTo>
                  <a:lnTo>
                    <a:pt x="60" y="493"/>
                  </a:lnTo>
                  <a:lnTo>
                    <a:pt x="52" y="480"/>
                  </a:lnTo>
                  <a:lnTo>
                    <a:pt x="43" y="468"/>
                  </a:lnTo>
                  <a:lnTo>
                    <a:pt x="36" y="454"/>
                  </a:lnTo>
                  <a:lnTo>
                    <a:pt x="30" y="441"/>
                  </a:lnTo>
                  <a:lnTo>
                    <a:pt x="23" y="427"/>
                  </a:lnTo>
                  <a:lnTo>
                    <a:pt x="18" y="414"/>
                  </a:lnTo>
                  <a:lnTo>
                    <a:pt x="14" y="400"/>
                  </a:lnTo>
                  <a:lnTo>
                    <a:pt x="9" y="385"/>
                  </a:lnTo>
                  <a:lnTo>
                    <a:pt x="6" y="370"/>
                  </a:lnTo>
                  <a:lnTo>
                    <a:pt x="3" y="355"/>
                  </a:lnTo>
                  <a:lnTo>
                    <a:pt x="1" y="340"/>
                  </a:lnTo>
                  <a:lnTo>
                    <a:pt x="0" y="324"/>
                  </a:lnTo>
                  <a:lnTo>
                    <a:pt x="0" y="308"/>
                  </a:lnTo>
                  <a:lnTo>
                    <a:pt x="0" y="292"/>
                  </a:lnTo>
                  <a:lnTo>
                    <a:pt x="1" y="277"/>
                  </a:lnTo>
                  <a:lnTo>
                    <a:pt x="3" y="261"/>
                  </a:lnTo>
                  <a:lnTo>
                    <a:pt x="6" y="246"/>
                  </a:lnTo>
                  <a:lnTo>
                    <a:pt x="9" y="231"/>
                  </a:lnTo>
                  <a:lnTo>
                    <a:pt x="14" y="216"/>
                  </a:lnTo>
                  <a:lnTo>
                    <a:pt x="18" y="202"/>
                  </a:lnTo>
                  <a:lnTo>
                    <a:pt x="23" y="188"/>
                  </a:lnTo>
                  <a:lnTo>
                    <a:pt x="30" y="174"/>
                  </a:lnTo>
                  <a:lnTo>
                    <a:pt x="36" y="161"/>
                  </a:lnTo>
                  <a:lnTo>
                    <a:pt x="43" y="149"/>
                  </a:lnTo>
                  <a:lnTo>
                    <a:pt x="52" y="136"/>
                  </a:lnTo>
                  <a:lnTo>
                    <a:pt x="60" y="124"/>
                  </a:lnTo>
                  <a:lnTo>
                    <a:pt x="69" y="112"/>
                  </a:lnTo>
                  <a:lnTo>
                    <a:pt x="79" y="100"/>
                  </a:lnTo>
                  <a:lnTo>
                    <a:pt x="89" y="90"/>
                  </a:lnTo>
                  <a:lnTo>
                    <a:pt x="100" y="80"/>
                  </a:lnTo>
                  <a:lnTo>
                    <a:pt x="111" y="71"/>
                  </a:lnTo>
                  <a:lnTo>
                    <a:pt x="122" y="61"/>
                  </a:lnTo>
                  <a:lnTo>
                    <a:pt x="135" y="52"/>
                  </a:lnTo>
                  <a:lnTo>
                    <a:pt x="146" y="45"/>
                  </a:lnTo>
                  <a:lnTo>
                    <a:pt x="159" y="37"/>
                  </a:lnTo>
                  <a:lnTo>
                    <a:pt x="173" y="30"/>
                  </a:lnTo>
                  <a:lnTo>
                    <a:pt x="187" y="25"/>
                  </a:lnTo>
                  <a:lnTo>
                    <a:pt x="200" y="19"/>
                  </a:lnTo>
                  <a:lnTo>
                    <a:pt x="214" y="14"/>
                  </a:lnTo>
                  <a:lnTo>
                    <a:pt x="229" y="10"/>
                  </a:lnTo>
                  <a:lnTo>
                    <a:pt x="244" y="6"/>
                  </a:lnTo>
                  <a:lnTo>
                    <a:pt x="259" y="3"/>
                  </a:lnTo>
                  <a:lnTo>
                    <a:pt x="274" y="2"/>
                  </a:lnTo>
                  <a:lnTo>
                    <a:pt x="290" y="0"/>
                  </a:lnTo>
                  <a:lnTo>
                    <a:pt x="305" y="0"/>
                  </a:lnTo>
                  <a:lnTo>
                    <a:pt x="321" y="0"/>
                  </a:lnTo>
                  <a:lnTo>
                    <a:pt x="336" y="2"/>
                  </a:lnTo>
                  <a:lnTo>
                    <a:pt x="352" y="3"/>
                  </a:lnTo>
                  <a:lnTo>
                    <a:pt x="367" y="6"/>
                  </a:lnTo>
                  <a:lnTo>
                    <a:pt x="382" y="10"/>
                  </a:lnTo>
                  <a:lnTo>
                    <a:pt x="396" y="14"/>
                  </a:lnTo>
                  <a:lnTo>
                    <a:pt x="411" y="19"/>
                  </a:lnTo>
                  <a:lnTo>
                    <a:pt x="424" y="25"/>
                  </a:lnTo>
                  <a:lnTo>
                    <a:pt x="438" y="30"/>
                  </a:lnTo>
                  <a:lnTo>
                    <a:pt x="451" y="37"/>
                  </a:lnTo>
                  <a:lnTo>
                    <a:pt x="464" y="45"/>
                  </a:lnTo>
                  <a:lnTo>
                    <a:pt x="476" y="52"/>
                  </a:lnTo>
                  <a:lnTo>
                    <a:pt x="488" y="61"/>
                  </a:lnTo>
                  <a:lnTo>
                    <a:pt x="500" y="71"/>
                  </a:lnTo>
                  <a:lnTo>
                    <a:pt x="510" y="80"/>
                  </a:lnTo>
                  <a:lnTo>
                    <a:pt x="521" y="90"/>
                  </a:lnTo>
                  <a:lnTo>
                    <a:pt x="531" y="100"/>
                  </a:lnTo>
                  <a:lnTo>
                    <a:pt x="541" y="112"/>
                  </a:lnTo>
                  <a:lnTo>
                    <a:pt x="551" y="124"/>
                  </a:lnTo>
                  <a:lnTo>
                    <a:pt x="559" y="136"/>
                  </a:lnTo>
                  <a:lnTo>
                    <a:pt x="567" y="149"/>
                  </a:lnTo>
                  <a:lnTo>
                    <a:pt x="574" y="161"/>
                  </a:lnTo>
                  <a:lnTo>
                    <a:pt x="580" y="174"/>
                  </a:lnTo>
                  <a:lnTo>
                    <a:pt x="587" y="188"/>
                  </a:lnTo>
                  <a:lnTo>
                    <a:pt x="592" y="202"/>
                  </a:lnTo>
                  <a:lnTo>
                    <a:pt x="597" y="216"/>
                  </a:lnTo>
                  <a:lnTo>
                    <a:pt x="602" y="231"/>
                  </a:lnTo>
                  <a:lnTo>
                    <a:pt x="605" y="246"/>
                  </a:lnTo>
                  <a:lnTo>
                    <a:pt x="607" y="261"/>
                  </a:lnTo>
                  <a:lnTo>
                    <a:pt x="609" y="277"/>
                  </a:lnTo>
                  <a:lnTo>
                    <a:pt x="610" y="292"/>
                  </a:lnTo>
                  <a:lnTo>
                    <a:pt x="611" y="3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26073492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Lst>
  <p:hf hdr="0"/>
  <p:txStyles>
    <p:titleStyle>
      <a:lvl1pPr algn="l" defTabSz="408154" rtl="0" eaLnBrk="1" latinLnBrk="0" hangingPunct="1">
        <a:spcBef>
          <a:spcPct val="0"/>
        </a:spcBef>
        <a:buNone/>
        <a:defRPr sz="2400" kern="1200">
          <a:solidFill>
            <a:schemeClr val="accent5"/>
          </a:solidFill>
          <a:latin typeface="Arial"/>
          <a:ea typeface="+mj-ea"/>
          <a:cs typeface="Arial"/>
        </a:defRPr>
      </a:lvl1pPr>
    </p:titleStyle>
    <p:body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de-DE"/>
      </a:defPPr>
      <a:lvl1pPr marL="0" algn="l" defTabSz="408154" rtl="0" eaLnBrk="1" latinLnBrk="0" hangingPunct="1">
        <a:defRPr sz="1600" kern="1200">
          <a:solidFill>
            <a:schemeClr val="tx1"/>
          </a:solidFill>
          <a:latin typeface="+mn-lt"/>
          <a:ea typeface="+mn-ea"/>
          <a:cs typeface="+mn-cs"/>
        </a:defRPr>
      </a:lvl1pPr>
      <a:lvl2pPr marL="408154" algn="l" defTabSz="408154" rtl="0" eaLnBrk="1" latinLnBrk="0" hangingPunct="1">
        <a:defRPr sz="1600" kern="1200">
          <a:solidFill>
            <a:schemeClr val="tx1"/>
          </a:solidFill>
          <a:latin typeface="+mn-lt"/>
          <a:ea typeface="+mn-ea"/>
          <a:cs typeface="+mn-cs"/>
        </a:defRPr>
      </a:lvl2pPr>
      <a:lvl3pPr marL="816308" algn="l" defTabSz="408154" rtl="0" eaLnBrk="1" latinLnBrk="0" hangingPunct="1">
        <a:defRPr sz="1600" kern="1200">
          <a:solidFill>
            <a:schemeClr val="tx1"/>
          </a:solidFill>
          <a:latin typeface="+mn-lt"/>
          <a:ea typeface="+mn-ea"/>
          <a:cs typeface="+mn-cs"/>
        </a:defRPr>
      </a:lvl3pPr>
      <a:lvl4pPr marL="1224460" algn="l" defTabSz="408154" rtl="0" eaLnBrk="1" latinLnBrk="0" hangingPunct="1">
        <a:defRPr sz="1600" kern="1200">
          <a:solidFill>
            <a:schemeClr val="tx1"/>
          </a:solidFill>
          <a:latin typeface="+mn-lt"/>
          <a:ea typeface="+mn-ea"/>
          <a:cs typeface="+mn-cs"/>
        </a:defRPr>
      </a:lvl4pPr>
      <a:lvl5pPr marL="1632614" algn="l" defTabSz="408154" rtl="0" eaLnBrk="1" latinLnBrk="0" hangingPunct="1">
        <a:defRPr sz="1600" kern="1200">
          <a:solidFill>
            <a:schemeClr val="tx1"/>
          </a:solidFill>
          <a:latin typeface="+mn-lt"/>
          <a:ea typeface="+mn-ea"/>
          <a:cs typeface="+mn-cs"/>
        </a:defRPr>
      </a:lvl5pPr>
      <a:lvl6pPr marL="2040768" algn="l" defTabSz="408154" rtl="0" eaLnBrk="1" latinLnBrk="0" hangingPunct="1">
        <a:defRPr sz="1600" kern="1200">
          <a:solidFill>
            <a:schemeClr val="tx1"/>
          </a:solidFill>
          <a:latin typeface="+mn-lt"/>
          <a:ea typeface="+mn-ea"/>
          <a:cs typeface="+mn-cs"/>
        </a:defRPr>
      </a:lvl6pPr>
      <a:lvl7pPr marL="2448922" algn="l" defTabSz="408154" rtl="0" eaLnBrk="1" latinLnBrk="0" hangingPunct="1">
        <a:defRPr sz="1600" kern="1200">
          <a:solidFill>
            <a:schemeClr val="tx1"/>
          </a:solidFill>
          <a:latin typeface="+mn-lt"/>
          <a:ea typeface="+mn-ea"/>
          <a:cs typeface="+mn-cs"/>
        </a:defRPr>
      </a:lvl7pPr>
      <a:lvl8pPr marL="2857076" algn="l" defTabSz="408154" rtl="0" eaLnBrk="1" latinLnBrk="0" hangingPunct="1">
        <a:defRPr sz="1600" kern="1200">
          <a:solidFill>
            <a:schemeClr val="tx1"/>
          </a:solidFill>
          <a:latin typeface="+mn-lt"/>
          <a:ea typeface="+mn-ea"/>
          <a:cs typeface="+mn-cs"/>
        </a:defRPr>
      </a:lvl8pPr>
      <a:lvl9pPr marL="3265228" algn="l" defTabSz="408154"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7">
          <p15:clr>
            <a:srgbClr val="F26B43"/>
          </p15:clr>
        </p15:guide>
        <p15:guide id="2" pos="5942">
          <p15:clr>
            <a:srgbClr val="F26B43"/>
          </p15:clr>
        </p15:guide>
        <p15:guide id="3" orient="horz" pos="1180">
          <p15:clr>
            <a:srgbClr val="F26B43"/>
          </p15:clr>
        </p15:guide>
        <p15:guide id="4" orient="horz" pos="3992">
          <p15:clr>
            <a:srgbClr val="F26B43"/>
          </p15:clr>
        </p15:guide>
        <p15:guide id="6" orient="horz" pos="953">
          <p15:clr>
            <a:srgbClr val="F26B43"/>
          </p15:clr>
        </p15:guide>
        <p15:guide id="9" pos="2994">
          <p15:clr>
            <a:srgbClr val="F26B43"/>
          </p15:clr>
        </p15:guide>
        <p15:guide id="10" pos="3175">
          <p15:clr>
            <a:srgbClr val="F26B43"/>
          </p15:clr>
        </p15:guide>
        <p15:guide id="11" pos="1996">
          <p15:clr>
            <a:srgbClr val="FBAE40"/>
          </p15:clr>
        </p15:guide>
        <p15:guide id="13" pos="2177">
          <p15:clr>
            <a:srgbClr val="FBAE40"/>
          </p15:clr>
        </p15:guide>
        <p15:guide id="14" pos="3992">
          <p15:clr>
            <a:srgbClr val="FBAE40"/>
          </p15:clr>
        </p15:guide>
        <p15:guide id="15" pos="4173">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17.xml"/><Relationship Id="rId7"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55.png"/><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29.png"/><Relationship Id="rId18" Type="http://schemas.openxmlformats.org/officeDocument/2006/relationships/image" Target="../media/image34.svg"/><Relationship Id="rId3" Type="http://schemas.openxmlformats.org/officeDocument/2006/relationships/slideLayout" Target="../slideLayouts/slideLayout33.xml"/><Relationship Id="rId21" Type="http://schemas.openxmlformats.org/officeDocument/2006/relationships/image" Target="../media/image60.png"/><Relationship Id="rId7" Type="http://schemas.openxmlformats.org/officeDocument/2006/relationships/image" Target="../media/image56.png"/><Relationship Id="rId12" Type="http://schemas.openxmlformats.org/officeDocument/2006/relationships/image" Target="../media/image28.svg"/><Relationship Id="rId17" Type="http://schemas.openxmlformats.org/officeDocument/2006/relationships/image" Target="../media/image33.png"/><Relationship Id="rId2" Type="http://schemas.openxmlformats.org/officeDocument/2006/relationships/video" Target="../media/media2.mp4"/><Relationship Id="rId16" Type="http://schemas.openxmlformats.org/officeDocument/2006/relationships/image" Target="../media/image32.svg"/><Relationship Id="rId20" Type="http://schemas.openxmlformats.org/officeDocument/2006/relationships/image" Target="../media/image38.svg"/><Relationship Id="rId1" Type="http://schemas.microsoft.com/office/2007/relationships/media" Target="../media/media2.mp4"/><Relationship Id="rId6" Type="http://schemas.openxmlformats.org/officeDocument/2006/relationships/image" Target="../media/image44.png"/><Relationship Id="rId11" Type="http://schemas.openxmlformats.org/officeDocument/2006/relationships/image" Target="../media/image27.png"/><Relationship Id="rId5" Type="http://schemas.openxmlformats.org/officeDocument/2006/relationships/image" Target="../media/image43.png"/><Relationship Id="rId15" Type="http://schemas.openxmlformats.org/officeDocument/2006/relationships/image" Target="../media/image31.png"/><Relationship Id="rId10" Type="http://schemas.openxmlformats.org/officeDocument/2006/relationships/image" Target="../media/image59.png"/><Relationship Id="rId19" Type="http://schemas.openxmlformats.org/officeDocument/2006/relationships/image" Target="../media/image37.png"/><Relationship Id="rId4" Type="http://schemas.openxmlformats.org/officeDocument/2006/relationships/image" Target="../media/image5.jpeg"/><Relationship Id="rId9" Type="http://schemas.openxmlformats.org/officeDocument/2006/relationships/image" Target="../media/image58.png"/><Relationship Id="rId14" Type="http://schemas.openxmlformats.org/officeDocument/2006/relationships/image" Target="../media/image30.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5.jpe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0.svg"/><Relationship Id="rId18" Type="http://schemas.openxmlformats.org/officeDocument/2006/relationships/image" Target="../media/image35.png"/><Relationship Id="rId3" Type="http://schemas.openxmlformats.org/officeDocument/2006/relationships/image" Target="../media/image21.png"/><Relationship Id="rId21" Type="http://schemas.openxmlformats.org/officeDocument/2006/relationships/image" Target="../media/image38.svg"/><Relationship Id="rId7" Type="http://schemas.openxmlformats.org/officeDocument/2006/relationships/image" Target="../media/image25.pn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image" Target="../media/image5.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33.xml"/><Relationship Id="rId6" Type="http://schemas.openxmlformats.org/officeDocument/2006/relationships/image" Target="../media/image24.svg"/><Relationship Id="rId11" Type="http://schemas.openxmlformats.org/officeDocument/2006/relationships/image" Target="../media/image28.svg"/><Relationship Id="rId5" Type="http://schemas.openxmlformats.org/officeDocument/2006/relationships/image" Target="../media/image23.png"/><Relationship Id="rId15" Type="http://schemas.openxmlformats.org/officeDocument/2006/relationships/image" Target="../media/image32.svg"/><Relationship Id="rId10" Type="http://schemas.openxmlformats.org/officeDocument/2006/relationships/image" Target="../media/image27.png"/><Relationship Id="rId19" Type="http://schemas.openxmlformats.org/officeDocument/2006/relationships/image" Target="../media/image36.svg"/><Relationship Id="rId4" Type="http://schemas.openxmlformats.org/officeDocument/2006/relationships/image" Target="../media/image22.svg"/><Relationship Id="rId9" Type="http://schemas.openxmlformats.org/officeDocument/2006/relationships/image" Target="../media/image7.png"/><Relationship Id="rId14" Type="http://schemas.openxmlformats.org/officeDocument/2006/relationships/image" Target="../media/image31.png"/><Relationship Id="rId2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561" y="1203598"/>
            <a:ext cx="9009439" cy="1606809"/>
          </a:xfrm>
        </p:spPr>
        <p:txBody>
          <a:bodyPr/>
          <a:lstStyle/>
          <a:p>
            <a:r>
              <a:rPr lang="de-DE" sz="1600" dirty="0"/>
              <a:t>APG</a:t>
            </a:r>
            <a:r>
              <a:rPr lang="de-DE" sz="1600"/>
              <a:t>|SGA Design tutorial module II «Advanced»</a:t>
            </a:r>
            <a:br>
              <a:rPr lang="de-DE"/>
            </a:br>
            <a:r>
              <a:rPr lang="de-DE"/>
              <a:t>Designing outdoor advertising effectively</a:t>
            </a:r>
            <a:br>
              <a:rPr lang="de-DE"/>
            </a:br>
            <a:r>
              <a:rPr lang="de-DE" sz="1100"/>
              <a:t> Status November 2022</a:t>
            </a:r>
            <a:endParaRPr lang="de-DE" dirty="0"/>
          </a:p>
        </p:txBody>
      </p:sp>
    </p:spTree>
    <p:extLst>
      <p:ext uri="{BB962C8B-B14F-4D97-AF65-F5344CB8AC3E}">
        <p14:creationId xmlns:p14="http://schemas.microsoft.com/office/powerpoint/2010/main" val="238232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People and animals</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3124566"/>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a:ln>
                  <a:noFill/>
                </a:ln>
                <a:solidFill>
                  <a:srgbClr val="C3141E"/>
                </a:solidFill>
                <a:effectLst/>
                <a:uLnTx/>
                <a:uFillTx/>
                <a:latin typeface="Arial"/>
                <a:ea typeface="+mn-ea"/>
                <a:cs typeface="+mn-cs"/>
              </a:rPr>
              <a:t>«</a:t>
            </a:r>
            <a:r>
              <a:rPr kumimoji="0" lang="en-US" sz="1400" b="1" i="0" u="none" strike="noStrike" kern="1200" cap="none" spc="0" normalizeH="0" baseline="0">
                <a:ln>
                  <a:noFill/>
                </a:ln>
                <a:solidFill>
                  <a:srgbClr val="C3141E"/>
                </a:solidFill>
                <a:effectLst/>
                <a:uLnTx/>
                <a:uFillTx/>
                <a:latin typeface="Arial"/>
                <a:ea typeface="+mn-ea"/>
                <a:cs typeface="+mn-cs"/>
              </a:rPr>
              <a:t>One of the most important layout criteria is a design that attracts attention</a:t>
            </a:r>
            <a:r>
              <a:rPr kumimoji="0" lang="de-CH" sz="1400" b="1" i="0" u="none" strike="noStrike" kern="1200" cap="none" spc="0" normalizeH="0" baseline="0">
                <a:ln>
                  <a:noFill/>
                </a:ln>
                <a:solidFill>
                  <a:srgbClr val="C3141E"/>
                </a:solidFill>
                <a:effectLst/>
                <a:uLnTx/>
                <a:uFillTx/>
                <a:latin typeface="Arial"/>
                <a:ea typeface="+mn-ea"/>
                <a:cs typeface="+mn-cs"/>
              </a:rPr>
              <a:t>.»</a:t>
            </a:r>
            <a:endParaRPr kumimoji="0" lang="de-CH" sz="1400" b="1" i="0" u="none" strike="noStrike" kern="1200" cap="none" spc="0" normalizeH="0" baseline="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Posters with eye-catching images are especially capable of attracting the attention of people passing or driving by.</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lang="en-US" sz="1000">
                <a:solidFill>
                  <a:srgbClr val="000000"/>
                </a:solidFill>
                <a:latin typeface="Arial"/>
              </a:rPr>
              <a:t>A good image generates attention, conveys the value proposition at a glance and triggers the desired emotions. Thereby, we naturally react strongly to key stimuli such as the child scheme with babies / animals and also to erotic stimuli. Because our perception is also strongly designed to recognize faces, faces (and also eyes) of other people receive a disproportionate share of our attention - especially those with positive emotions e.g. a beaming smile attract our gaze</a:t>
            </a:r>
            <a:r>
              <a:rPr lang="de-CH" sz="1000">
                <a:solidFill>
                  <a:srgbClr val="000000"/>
                </a:solidFill>
                <a:latin typeface="Arial"/>
              </a:rPr>
              <a:t>.</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1" i="0" u="none" strike="noStrike" kern="1200" cap="none" spc="0" normalizeH="0" baseline="0" noProof="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a:ln>
                  <a:noFill/>
                </a:ln>
                <a:solidFill>
                  <a:srgbClr val="000000"/>
                </a:solidFill>
                <a:effectLst/>
                <a:uLnTx/>
                <a:uFillTx/>
                <a:latin typeface="Arial"/>
                <a:ea typeface="+mn-ea"/>
                <a:cs typeface="+mn-cs"/>
              </a:rPr>
              <a:t>Recommendation</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Text alone often does not attract enough attention. Therefore, use eye-catchers that match your brand, product and message, and use at least half of the poster for it.</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srgbClr val="000000"/>
                </a:solidFill>
                <a:effectLst/>
                <a:uLnTx/>
                <a:uFillTx/>
                <a:latin typeface="Arial"/>
                <a:ea typeface="+mn-ea"/>
                <a:cs typeface="+mn-cs"/>
              </a:rPr>
              <a:t> </a:t>
            </a: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6" name="Grafik 15">
            <a:extLst>
              <a:ext uri="{FF2B5EF4-FFF2-40B4-BE49-F238E27FC236}">
                <a16:creationId xmlns:a16="http://schemas.microsoft.com/office/drawing/2014/main" id="{87BBC44A-830A-4442-8ED9-76E217F3E3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4154" y="1882842"/>
            <a:ext cx="1512168" cy="2505759"/>
          </a:xfrm>
          <a:prstGeom prst="rect">
            <a:avLst/>
          </a:prstGeom>
          <a:effectLst/>
        </p:spPr>
      </p:pic>
      <p:pic>
        <p:nvPicPr>
          <p:cNvPr id="9" name="Grafik 8" descr="Ein Bild, das Person, Brille, Schutzbrille enthält.&#10;&#10;Automatisch generierte Beschreibung">
            <a:extLst>
              <a:ext uri="{FF2B5EF4-FFF2-40B4-BE49-F238E27FC236}">
                <a16:creationId xmlns:a16="http://schemas.microsoft.com/office/drawing/2014/main" id="{173C9BA5-F235-4680-B413-4679BB7EE1F5}"/>
              </a:ext>
            </a:extLst>
          </p:cNvPr>
          <p:cNvPicPr>
            <a:picLocks noChangeAspect="1"/>
          </p:cNvPicPr>
          <p:nvPr/>
        </p:nvPicPr>
        <p:blipFill>
          <a:blip r:embed="rId4"/>
          <a:stretch>
            <a:fillRect/>
          </a:stretch>
        </p:blipFill>
        <p:spPr>
          <a:xfrm>
            <a:off x="7212912" y="1927542"/>
            <a:ext cx="1224078" cy="1787700"/>
          </a:xfrm>
          <a:prstGeom prst="rect">
            <a:avLst/>
          </a:prstGeom>
        </p:spPr>
      </p:pic>
    </p:spTree>
    <p:extLst>
      <p:ext uri="{BB962C8B-B14F-4D97-AF65-F5344CB8AC3E}">
        <p14:creationId xmlns:p14="http://schemas.microsoft.com/office/powerpoint/2010/main" val="42231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Attention element No. 2</a:t>
            </a:r>
            <a:br>
              <a:rPr lang="de-DE"/>
            </a:br>
            <a:r>
              <a:rPr lang="de-DE"/>
              <a:t>Movement</a:t>
            </a:r>
            <a:endParaRPr lang="de-DE" dirty="0"/>
          </a:p>
        </p:txBody>
      </p:sp>
    </p:spTree>
    <p:extLst>
      <p:ext uri="{BB962C8B-B14F-4D97-AF65-F5344CB8AC3E}">
        <p14:creationId xmlns:p14="http://schemas.microsoft.com/office/powerpoint/2010/main" val="17649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Movement </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de-DE" sz="1400" b="0" i="0" u="none" strike="noStrike" kern="1200" cap="none" spc="0" normalizeH="0" baseline="0" noProof="0">
                <a:ln>
                  <a:noFill/>
                </a:ln>
                <a:solidFill>
                  <a:srgbClr val="C3141E"/>
                </a:solidFill>
                <a:effectLst/>
                <a:uLnTx/>
                <a:uFillTx/>
                <a:latin typeface="Arial"/>
                <a:ea typeface="+mj-ea"/>
                <a:cs typeface="Arial"/>
              </a:rPr>
              <a:t>Movement attracts the eye</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7163021" y="1072836"/>
            <a:ext cx="1620180" cy="608779"/>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dirty="0">
                <a:ln>
                  <a:noFill/>
                </a:ln>
                <a:solidFill>
                  <a:srgbClr val="000000"/>
                </a:solidFill>
                <a:effectLst/>
                <a:uLnTx/>
                <a:uFillTx/>
                <a:latin typeface="Arial"/>
                <a:ea typeface="+mn-ea"/>
                <a:cs typeface="+mn-cs"/>
              </a:rPr>
              <a:t>Digital Out </a:t>
            </a:r>
            <a:r>
              <a:rPr kumimoji="0" lang="de-DE" sz="950" b="0" i="0" u="none" strike="noStrike" kern="1200" cap="none" spc="0" normalizeH="0" baseline="0" noProof="0" dirty="0" err="1">
                <a:ln>
                  <a:noFill/>
                </a:ln>
                <a:solidFill>
                  <a:srgbClr val="000000"/>
                </a:solidFill>
                <a:effectLst/>
                <a:uLnTx/>
                <a:uFillTx/>
                <a:latin typeface="Arial"/>
                <a:ea typeface="+mn-ea"/>
                <a:cs typeface="+mn-cs"/>
              </a:rPr>
              <a:t>of</a:t>
            </a:r>
            <a:r>
              <a:rPr kumimoji="0" lang="de-DE" sz="950" b="0" i="0" u="none" strike="noStrike" kern="1200" cap="none" spc="0" normalizeH="0" baseline="0" noProof="0" dirty="0">
                <a:ln>
                  <a:noFill/>
                </a:ln>
                <a:solidFill>
                  <a:srgbClr val="000000"/>
                </a:solidFill>
                <a:effectLst/>
                <a:uLnTx/>
                <a:uFillTx/>
                <a:latin typeface="Arial"/>
                <a:ea typeface="+mn-ea"/>
                <a:cs typeface="+mn-cs"/>
              </a:rPr>
              <a:t> </a:t>
            </a:r>
            <a:r>
              <a:rPr kumimoji="0" lang="de-DE" sz="950" b="0" i="0" u="none" strike="noStrike" kern="1200" cap="none" spc="0" normalizeH="0" baseline="0" noProof="0">
                <a:ln>
                  <a:noFill/>
                </a:ln>
                <a:solidFill>
                  <a:srgbClr val="000000"/>
                </a:solidFill>
                <a:effectLst/>
                <a:uLnTx/>
                <a:uFillTx/>
                <a:latin typeface="Arial"/>
                <a:ea typeface="+mn-ea"/>
                <a:cs typeface="+mn-cs"/>
              </a:rPr>
              <a:t>Home spots «</a:t>
            </a:r>
            <a:r>
              <a:rPr kumimoji="0" lang="en-US" sz="950" b="0" i="0" u="none" strike="noStrike" kern="1200" cap="none" spc="0" normalizeH="0" baseline="0" noProof="0">
                <a:ln>
                  <a:noFill/>
                </a:ln>
                <a:solidFill>
                  <a:srgbClr val="000000"/>
                </a:solidFill>
                <a:effectLst/>
                <a:uLnTx/>
                <a:uFillTx/>
                <a:latin typeface="Arial"/>
                <a:ea typeface="+mn-ea"/>
                <a:cs typeface="+mn-cs"/>
              </a:rPr>
              <a:t>slightly animated or full motion</a:t>
            </a:r>
            <a:r>
              <a:rPr kumimoji="0" lang="de-DE" sz="950" b="0" i="0" u="none" strike="noStrike" kern="1200" cap="none" spc="0" normalizeH="0" baseline="0" noProof="0">
                <a:ln>
                  <a:noFill/>
                </a:ln>
                <a:solidFill>
                  <a:srgbClr val="000000"/>
                </a:solidFill>
                <a:effectLst/>
                <a:uLnTx/>
                <a:uFillTx/>
                <a:latin typeface="Arial"/>
                <a:ea typeface="+mn-ea"/>
                <a:cs typeface="+mn-cs"/>
              </a:rPr>
              <a:t>» attract attention  </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883111" y="1616611"/>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2" name="Grafik 21" descr="Ein Bild, das Platz enthält.&#10;&#10;Automatisch generierte Beschreibung">
            <a:extLst>
              <a:ext uri="{FF2B5EF4-FFF2-40B4-BE49-F238E27FC236}">
                <a16:creationId xmlns:a16="http://schemas.microsoft.com/office/drawing/2014/main" id="{74EE5BB9-9A5B-4F25-AD00-23FA51BE421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24" name="Burger_gut">
            <a:hlinkClick r:id="" action="ppaction://media"/>
            <a:extLst>
              <a:ext uri="{FF2B5EF4-FFF2-40B4-BE49-F238E27FC236}">
                <a16:creationId xmlns:a16="http://schemas.microsoft.com/office/drawing/2014/main" id="{08E24E83-DC28-46B8-BD4B-3F8C454D8CB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60945" y="1968067"/>
            <a:ext cx="1024335" cy="1820541"/>
          </a:xfrm>
          <a:prstGeom prst="rect">
            <a:avLst/>
          </a:prstGeom>
        </p:spPr>
      </p:pic>
      <p:pic>
        <p:nvPicPr>
          <p:cNvPr id="15" name="Grafik 14">
            <a:extLst>
              <a:ext uri="{FF2B5EF4-FFF2-40B4-BE49-F238E27FC236}">
                <a16:creationId xmlns:a16="http://schemas.microsoft.com/office/drawing/2014/main" id="{4ECE97E6-3ED4-4EC4-A7B1-46297F1D4A08}"/>
              </a:ext>
            </a:extLst>
          </p:cNvPr>
          <p:cNvPicPr>
            <a:picLocks noChangeAspect="1"/>
          </p:cNvPicPr>
          <p:nvPr/>
        </p:nvPicPr>
        <p:blipFill rotWithShape="1">
          <a:blip r:embed="rId7"/>
          <a:srcRect l="-183" r="82661" b="69200"/>
          <a:stretch/>
        </p:blipFill>
        <p:spPr>
          <a:xfrm>
            <a:off x="372968" y="1166102"/>
            <a:ext cx="1951348" cy="3434586"/>
          </a:xfrm>
          <a:prstGeom prst="rect">
            <a:avLst/>
          </a:prstGeom>
        </p:spPr>
      </p:pic>
      <p:pic>
        <p:nvPicPr>
          <p:cNvPr id="16" name="Grafik 15" descr="Ein Bild, das Auto enthält.&#10;&#10;Automatisch generierte Beschreibung">
            <a:extLst>
              <a:ext uri="{FF2B5EF4-FFF2-40B4-BE49-F238E27FC236}">
                <a16:creationId xmlns:a16="http://schemas.microsoft.com/office/drawing/2014/main" id="{DAB5F0CC-7C13-4B48-86C6-66EBCA0DF536}"/>
              </a:ext>
            </a:extLst>
          </p:cNvPr>
          <p:cNvPicPr>
            <a:picLocks noChangeAspect="1"/>
          </p:cNvPicPr>
          <p:nvPr/>
        </p:nvPicPr>
        <p:blipFill rotWithShape="1">
          <a:blip r:embed="rId8"/>
          <a:srcRect r="16287"/>
          <a:stretch/>
        </p:blipFill>
        <p:spPr>
          <a:xfrm flipH="1">
            <a:off x="-5465" y="2795010"/>
            <a:ext cx="3490459" cy="2047424"/>
          </a:xfrm>
          <a:prstGeom prst="rect">
            <a:avLst/>
          </a:prstGeom>
        </p:spPr>
      </p:pic>
      <p:sp>
        <p:nvSpPr>
          <p:cNvPr id="3" name="Parallelogramm 2">
            <a:extLst>
              <a:ext uri="{FF2B5EF4-FFF2-40B4-BE49-F238E27FC236}">
                <a16:creationId xmlns:a16="http://schemas.microsoft.com/office/drawing/2014/main" id="{5A42BABD-E116-4857-B9B9-97B5B5DAE5AD}"/>
              </a:ext>
            </a:extLst>
          </p:cNvPr>
          <p:cNvSpPr/>
          <p:nvPr/>
        </p:nvSpPr>
        <p:spPr>
          <a:xfrm>
            <a:off x="4932040" y="4643314"/>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1" name="Parallelogramm 20">
            <a:extLst>
              <a:ext uri="{FF2B5EF4-FFF2-40B4-BE49-F238E27FC236}">
                <a16:creationId xmlns:a16="http://schemas.microsoft.com/office/drawing/2014/main" id="{EB33A15C-9A80-4F6F-9953-B9FCA75C1466}"/>
              </a:ext>
            </a:extLst>
          </p:cNvPr>
          <p:cNvSpPr/>
          <p:nvPr/>
        </p:nvSpPr>
        <p:spPr>
          <a:xfrm>
            <a:off x="4861975" y="4913177"/>
            <a:ext cx="2970468" cy="199120"/>
          </a:xfrm>
          <a:prstGeom prst="parallelogram">
            <a:avLst/>
          </a:prstGeom>
          <a:solidFill>
            <a:srgbClr val="FFC7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7" name="Grafik 26" descr="Ein Bild, das Person, darstellend, Anzug, Linie enthält.&#10;&#10;Automatisch generierte Beschreibung">
            <a:extLst>
              <a:ext uri="{FF2B5EF4-FFF2-40B4-BE49-F238E27FC236}">
                <a16:creationId xmlns:a16="http://schemas.microsoft.com/office/drawing/2014/main" id="{641CF78A-1878-4F8B-B9E6-890ECE4CF08F}"/>
              </a:ext>
            </a:extLst>
          </p:cNvPr>
          <p:cNvPicPr>
            <a:picLocks noChangeAspect="1"/>
          </p:cNvPicPr>
          <p:nvPr/>
        </p:nvPicPr>
        <p:blipFill rotWithShape="1">
          <a:blip r:embed="rId9"/>
          <a:srcRect l="83589" b="51509"/>
          <a:stretch/>
        </p:blipFill>
        <p:spPr>
          <a:xfrm flipH="1">
            <a:off x="6222207" y="2009237"/>
            <a:ext cx="977704" cy="24691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21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repeatCount="indefinite" fill="hold" display="0">
                  <p:stCondLst>
                    <p:cond delay="indefinite"/>
                  </p:stCondLst>
                </p:cTn>
                <p:tgtEl>
                  <p:spTgt spid="2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CH"/>
              <a:t>Movement</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830008"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We look where movement happens</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Movement leads evolutionary-biologically to the fact that we look to see what it is</a:t>
            </a:r>
            <a:r>
              <a:rPr kumimoji="0" lang="de-CH" sz="1200" b="0" i="0" u="none" strike="noStrike" kern="1200" cap="none" spc="0" normalizeH="0" baseline="0" noProof="0">
                <a:ln>
                  <a:noFill/>
                </a:ln>
                <a:solidFill>
                  <a:srgbClr val="6D001D"/>
                </a:solidFill>
                <a:effectLst/>
                <a:uLnTx/>
                <a:uFillTx/>
                <a:latin typeface="Arial"/>
                <a:ea typeface="+mn-ea"/>
                <a:cs typeface="+mn-cs"/>
              </a:rPr>
              <a:t>. </a:t>
            </a:r>
            <a:br>
              <a:rPr kumimoji="0" lang="de-CH" sz="1200" b="0" i="0" u="none" strike="noStrike" kern="1200" cap="none" spc="0" normalizeH="0" baseline="0" noProof="0" dirty="0">
                <a:ln>
                  <a:noFill/>
                </a:ln>
                <a:solidFill>
                  <a:srgbClr val="6D001D"/>
                </a:solidFill>
                <a:effectLst/>
                <a:uLnTx/>
                <a:uFillTx/>
                <a:latin typeface="Arial"/>
                <a:ea typeface="+mn-ea"/>
                <a:cs typeface="+mn-cs"/>
              </a:rPr>
            </a:b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Moving images are a winner, especially if the digital panels are large and the advertising is moving. As the AM4DOOH research impressively shows, Digital Out of Home spots on ePanels and eBoards not only attract the eye more strongly - but even more often and for a longer time.</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CH"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a:ln>
                  <a:noFill/>
                </a:ln>
                <a:solidFill>
                  <a:srgbClr val="000000"/>
                </a:solidFill>
                <a:effectLst/>
                <a:uLnTx/>
                <a:uFillTx/>
                <a:latin typeface="Arial"/>
                <a:ea typeface="+mn-ea"/>
                <a:cs typeface="+mn-cs"/>
              </a:rPr>
              <a:t>Recommendation</a:t>
            </a:r>
            <a:r>
              <a:rPr kumimoji="0" lang="de-CH" sz="1000" b="0" i="0" u="none" strike="noStrike" kern="1200" cap="none" spc="0" normalizeH="0" baseline="0" noProof="0">
                <a:ln>
                  <a:noFill/>
                </a:ln>
                <a:solidFill>
                  <a:srgbClr val="000000"/>
                </a:solidFill>
                <a:effectLst/>
                <a:uLnTx/>
                <a:uFillTx/>
                <a:latin typeface="Arial"/>
                <a:ea typeface="+mn-ea"/>
                <a:cs typeface="+mn-cs"/>
              </a:rPr>
              <a:t>: </a:t>
            </a:r>
            <a:r>
              <a:rPr lang="en-US" sz="1000">
                <a:solidFill>
                  <a:srgbClr val="000000"/>
                </a:solidFill>
                <a:latin typeface="Arial"/>
              </a:rPr>
              <a:t>Design your Digital Out of Home spots according to the already familiar poster design rules, and ensure even more attention for your advertising message through selective movement.</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Platz enthält.&#10;&#10;Automatisch generierte Beschreibung">
            <a:extLst>
              <a:ext uri="{FF2B5EF4-FFF2-40B4-BE49-F238E27FC236}">
                <a16:creationId xmlns:a16="http://schemas.microsoft.com/office/drawing/2014/main" id="{976A609D-163B-4994-B371-A0AA28F704B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47001" y="1852116"/>
            <a:ext cx="1257283" cy="2521591"/>
          </a:xfrm>
          <a:prstGeom prst="rect">
            <a:avLst/>
          </a:prstGeom>
        </p:spPr>
      </p:pic>
      <p:pic>
        <p:nvPicPr>
          <p:cNvPr id="15" name="Burger_gut">
            <a:hlinkClick r:id="" action="ppaction://media"/>
            <a:extLst>
              <a:ext uri="{FF2B5EF4-FFF2-40B4-BE49-F238E27FC236}">
                <a16:creationId xmlns:a16="http://schemas.microsoft.com/office/drawing/2014/main" id="{7FFACCA8-C0A2-4F95-8A5E-C01EB8C664D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460945" y="1968067"/>
            <a:ext cx="1024335" cy="1820541"/>
          </a:xfrm>
          <a:prstGeom prst="rect">
            <a:avLst/>
          </a:prstGeom>
        </p:spPr>
      </p:pic>
    </p:spTree>
    <p:extLst>
      <p:ext uri="{BB962C8B-B14F-4D97-AF65-F5344CB8AC3E}">
        <p14:creationId xmlns:p14="http://schemas.microsoft.com/office/powerpoint/2010/main" val="341992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repeatCount="indefinite" fill="hold" display="0">
                  <p:stCondLst>
                    <p:cond delay="indefinite"/>
                  </p:stCondLst>
                </p:cTn>
                <p:tgtEl>
                  <p:spTgt spid="1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Attention element No. 3</a:t>
            </a:r>
            <a:br>
              <a:rPr lang="de-DE"/>
            </a:br>
            <a:r>
              <a:rPr lang="de-DE"/>
              <a:t>Extraordinary</a:t>
            </a:r>
            <a:endParaRPr lang="de-DE" dirty="0"/>
          </a:p>
        </p:txBody>
      </p:sp>
    </p:spTree>
    <p:extLst>
      <p:ext uri="{BB962C8B-B14F-4D97-AF65-F5344CB8AC3E}">
        <p14:creationId xmlns:p14="http://schemas.microsoft.com/office/powerpoint/2010/main" val="318643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descr="Ein Bild, das draußen, Natur, Wolke enthält.&#10;&#10;Automatisch generierte Beschreibung">
            <a:extLst>
              <a:ext uri="{FF2B5EF4-FFF2-40B4-BE49-F238E27FC236}">
                <a16:creationId xmlns:a16="http://schemas.microsoft.com/office/drawing/2014/main" id="{1E889E1B-B01F-4268-AF81-60E276FDCB0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5464" y="1029240"/>
            <a:ext cx="9144000" cy="3124567"/>
          </a:xfrm>
          <a:prstGeom prst="rect">
            <a:avLst/>
          </a:prstGeom>
        </p:spPr>
      </p:pic>
      <p:pic>
        <p:nvPicPr>
          <p:cNvPr id="18" name="Grafik 17">
            <a:extLst>
              <a:ext uri="{FF2B5EF4-FFF2-40B4-BE49-F238E27FC236}">
                <a16:creationId xmlns:a16="http://schemas.microsoft.com/office/drawing/2014/main" id="{D34D95DB-D852-4B03-A6BA-6CFDDEC3F5F0}"/>
              </a:ext>
            </a:extLst>
          </p:cNvPr>
          <p:cNvPicPr>
            <a:picLocks noChangeAspect="1"/>
          </p:cNvPicPr>
          <p:nvPr/>
        </p:nvPicPr>
        <p:blipFill rotWithShape="1">
          <a:blip r:embed="rId3"/>
          <a:srcRect l="-183" r="82661" b="69200"/>
          <a:stretch/>
        </p:blipFill>
        <p:spPr>
          <a:xfrm>
            <a:off x="372968" y="1166102"/>
            <a:ext cx="1951348" cy="3434586"/>
          </a:xfrm>
          <a:prstGeom prst="rect">
            <a:avLst/>
          </a:prstGeom>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Extraordinary</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en-US" sz="1400">
                <a:solidFill>
                  <a:srgbClr val="C3141E"/>
                </a:solidFill>
              </a:rPr>
              <a:t>Deviations from the usual catch our attention</a:t>
            </a:r>
            <a:endParaRPr lang="de-CH" dirty="0"/>
          </a:p>
        </p:txBody>
      </p:sp>
      <p:pic>
        <p:nvPicPr>
          <p:cNvPr id="23" name="Grafik 22" descr="Ein Bild, das Luft, ausführend, Fahrrad, mehrere enthält.&#10;&#10;Automatisch generierte Beschreibung">
            <a:extLst>
              <a:ext uri="{FF2B5EF4-FFF2-40B4-BE49-F238E27FC236}">
                <a16:creationId xmlns:a16="http://schemas.microsoft.com/office/drawing/2014/main" id="{02139E56-5186-4EE6-966F-4ADE9AC65E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22373" y="2211710"/>
            <a:ext cx="2784787" cy="2614985"/>
          </a:xfrm>
          <a:prstGeom prst="rect">
            <a:avLst/>
          </a:prstGeom>
          <a:effectLst>
            <a:outerShdw blurRad="50800" dist="38100" dir="2700000" algn="tl" rotWithShape="0">
              <a:prstClr val="black">
                <a:alpha val="40000"/>
              </a:prstClr>
            </a:outerShdw>
          </a:effectLst>
        </p:spPr>
      </p:pic>
      <p:sp>
        <p:nvSpPr>
          <p:cNvPr id="31" name="Textfeld 30">
            <a:extLst>
              <a:ext uri="{FF2B5EF4-FFF2-40B4-BE49-F238E27FC236}">
                <a16:creationId xmlns:a16="http://schemas.microsoft.com/office/drawing/2014/main" id="{B064877D-5124-4735-81F7-95C5E2519630}"/>
              </a:ext>
            </a:extLst>
          </p:cNvPr>
          <p:cNvSpPr txBox="1"/>
          <p:nvPr/>
        </p:nvSpPr>
        <p:spPr>
          <a:xfrm>
            <a:off x="5623165" y="1205370"/>
            <a:ext cx="263203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Motifs that deviate from the norm or from known patterns attract our attention.</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33" name="L-Form 32">
            <a:extLst>
              <a:ext uri="{FF2B5EF4-FFF2-40B4-BE49-F238E27FC236}">
                <a16:creationId xmlns:a16="http://schemas.microsoft.com/office/drawing/2014/main" id="{C268FED4-371F-42FF-AFF4-3DF3A2845869}"/>
              </a:ext>
            </a:extLst>
          </p:cNvPr>
          <p:cNvSpPr/>
          <p:nvPr/>
        </p:nvSpPr>
        <p:spPr>
          <a:xfrm rot="18909701">
            <a:off x="6849180" y="1653114"/>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a:extLst>
              <a:ext uri="{FF2B5EF4-FFF2-40B4-BE49-F238E27FC236}">
                <a16:creationId xmlns:a16="http://schemas.microsoft.com/office/drawing/2014/main" id="{3622E4A4-01E2-4AE1-AF86-9DE80E5B276C}"/>
              </a:ext>
            </a:extLst>
          </p:cNvPr>
          <p:cNvPicPr>
            <a:picLocks noChangeAspect="1"/>
          </p:cNvPicPr>
          <p:nvPr/>
        </p:nvPicPr>
        <p:blipFill rotWithShape="1">
          <a:blip r:embed="rId5"/>
          <a:srcRect b="12883"/>
          <a:stretch/>
        </p:blipFill>
        <p:spPr>
          <a:xfrm>
            <a:off x="5220072" y="1888072"/>
            <a:ext cx="3438216" cy="2442214"/>
          </a:xfrm>
          <a:prstGeom prst="rect">
            <a:avLst/>
          </a:prstGeom>
        </p:spPr>
      </p:pic>
      <p:pic>
        <p:nvPicPr>
          <p:cNvPr id="7" name="Grafik 6" descr="Ein Bild, das Text, Hund enthält.&#10;&#10;Automatisch generierte Beschreibung">
            <a:extLst>
              <a:ext uri="{FF2B5EF4-FFF2-40B4-BE49-F238E27FC236}">
                <a16:creationId xmlns:a16="http://schemas.microsoft.com/office/drawing/2014/main" id="{987A0BEF-B977-4745-BDEB-C00810D0F11D}"/>
              </a:ext>
            </a:extLst>
          </p:cNvPr>
          <p:cNvPicPr>
            <a:picLocks noChangeAspect="1"/>
          </p:cNvPicPr>
          <p:nvPr/>
        </p:nvPicPr>
        <p:blipFill>
          <a:blip r:embed="rId6"/>
          <a:stretch>
            <a:fillRect/>
          </a:stretch>
        </p:blipFill>
        <p:spPr>
          <a:xfrm>
            <a:off x="5370859" y="1942879"/>
            <a:ext cx="3089698" cy="1472454"/>
          </a:xfrm>
          <a:prstGeom prst="rect">
            <a:avLst/>
          </a:prstGeom>
        </p:spPr>
      </p:pic>
      <p:pic>
        <p:nvPicPr>
          <p:cNvPr id="16" name="Grafik 15" descr="Ein Bild, das Person, darstellend, Gruppe, Tänzer enthält.&#10;&#10;Automatisch generierte Beschreibung">
            <a:extLst>
              <a:ext uri="{FF2B5EF4-FFF2-40B4-BE49-F238E27FC236}">
                <a16:creationId xmlns:a16="http://schemas.microsoft.com/office/drawing/2014/main" id="{E280F142-32D8-4FB0-8266-3D904272554D}"/>
              </a:ext>
            </a:extLst>
          </p:cNvPr>
          <p:cNvPicPr>
            <a:picLocks noChangeAspect="1"/>
          </p:cNvPicPr>
          <p:nvPr/>
        </p:nvPicPr>
        <p:blipFill rotWithShape="1">
          <a:blip r:embed="rId7"/>
          <a:srcRect l="61932" r="18184" b="50000"/>
          <a:stretch/>
        </p:blipFill>
        <p:spPr>
          <a:xfrm>
            <a:off x="4505321" y="1965368"/>
            <a:ext cx="1035049" cy="2571750"/>
          </a:xfrm>
          <a:prstGeom prst="rect">
            <a:avLst/>
          </a:prstGeom>
        </p:spPr>
      </p:pic>
      <p:pic>
        <p:nvPicPr>
          <p:cNvPr id="17" name="Grafik 16" descr="Ein Bild, das Luft, ausführend, Fahrrad, mehrere enthält.&#10;&#10;Automatisch generierte Beschreibung">
            <a:extLst>
              <a:ext uri="{FF2B5EF4-FFF2-40B4-BE49-F238E27FC236}">
                <a16:creationId xmlns:a16="http://schemas.microsoft.com/office/drawing/2014/main" id="{DA7C49F8-35B7-4E0A-9810-2F520DF0AC71}"/>
              </a:ext>
            </a:extLst>
          </p:cNvPr>
          <p:cNvPicPr>
            <a:picLocks noChangeAspect="1"/>
          </p:cNvPicPr>
          <p:nvPr/>
        </p:nvPicPr>
        <p:blipFill rotWithShape="1">
          <a:blip r:embed="rId8"/>
          <a:srcRect l="86506" t="27251" b="51938"/>
          <a:stretch/>
        </p:blipFill>
        <p:spPr>
          <a:xfrm rot="21376261">
            <a:off x="3935562" y="3488815"/>
            <a:ext cx="1233858" cy="9324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1419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Extraordinary</a:t>
            </a:r>
            <a:r>
              <a:rPr lang="de-CH"/>
              <a:t> </a:t>
            </a:r>
            <a:endParaRPr lang="de-CH" dirty="0"/>
          </a:p>
        </p:txBody>
      </p:sp>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54197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What strikes us is the difference</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The brain loves the familiar</a:t>
            </a:r>
            <a:r>
              <a:rPr lang="en-US" sz="1200">
                <a:solidFill>
                  <a:srgbClr val="6D001D"/>
                </a:solidFill>
                <a:latin typeface="Arial"/>
              </a:rPr>
              <a:t> </a:t>
            </a:r>
            <a:r>
              <a:rPr kumimoji="0" lang="en-US" sz="1200" b="0" i="0" u="none" strike="noStrike" kern="1200" cap="none" spc="0" normalizeH="0" baseline="0" noProof="0">
                <a:ln>
                  <a:noFill/>
                </a:ln>
                <a:solidFill>
                  <a:srgbClr val="6D001D"/>
                </a:solidFill>
                <a:effectLst/>
                <a:uLnTx/>
                <a:uFillTx/>
                <a:latin typeface="Arial"/>
                <a:ea typeface="+mn-ea"/>
                <a:cs typeface="+mn-cs"/>
              </a:rPr>
              <a:t>but pays attention to differences. That's why surprising and unusual things catch our attention.</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Especially colorful, large, bright, and as mentioned novel stimuli that deviate from familiar and learned patterns increase attention. This arouses our interest and curiosity. Disruptors also fulfill this attention-increasing effect in the broadest sense.</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lang="de-DE" sz="1000" dirty="0">
              <a:solidFill>
                <a:srgbClr val="000000"/>
              </a:solidFill>
              <a:latin typeface="Arial"/>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Deviate from the norm for a change and attract more attention with an unusual design. A popular and often used stylistic device are disruptors, which are also good to interrupt a pattern and attract attention.</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a:extLst>
              <a:ext uri="{FF2B5EF4-FFF2-40B4-BE49-F238E27FC236}">
                <a16:creationId xmlns:a16="http://schemas.microsoft.com/office/drawing/2014/main" id="{E33D1630-4855-40D8-8EFD-22D593294A6C}"/>
              </a:ext>
            </a:extLst>
          </p:cNvPr>
          <p:cNvPicPr>
            <a:picLocks noChangeAspect="1"/>
          </p:cNvPicPr>
          <p:nvPr/>
        </p:nvPicPr>
        <p:blipFill rotWithShape="1">
          <a:blip r:embed="rId3"/>
          <a:srcRect b="12883"/>
          <a:stretch/>
        </p:blipFill>
        <p:spPr>
          <a:xfrm>
            <a:off x="5220072" y="1888072"/>
            <a:ext cx="3438216" cy="2442214"/>
          </a:xfrm>
          <a:prstGeom prst="rect">
            <a:avLst/>
          </a:prstGeom>
        </p:spPr>
      </p:pic>
      <p:pic>
        <p:nvPicPr>
          <p:cNvPr id="9" name="Grafik 8" descr="Ein Bild, das Text, Hund enthält.&#10;&#10;Automatisch generierte Beschreibung">
            <a:extLst>
              <a:ext uri="{FF2B5EF4-FFF2-40B4-BE49-F238E27FC236}">
                <a16:creationId xmlns:a16="http://schemas.microsoft.com/office/drawing/2014/main" id="{00A7FAD0-B932-417B-BD0E-C72914ABAD93}"/>
              </a:ext>
            </a:extLst>
          </p:cNvPr>
          <p:cNvPicPr>
            <a:picLocks noChangeAspect="1"/>
          </p:cNvPicPr>
          <p:nvPr/>
        </p:nvPicPr>
        <p:blipFill>
          <a:blip r:embed="rId4"/>
          <a:stretch>
            <a:fillRect/>
          </a:stretch>
        </p:blipFill>
        <p:spPr>
          <a:xfrm>
            <a:off x="5370859" y="1942879"/>
            <a:ext cx="3089698" cy="1472454"/>
          </a:xfrm>
          <a:prstGeom prst="rect">
            <a:avLst/>
          </a:prstGeom>
        </p:spPr>
      </p:pic>
    </p:spTree>
    <p:extLst>
      <p:ext uri="{BB962C8B-B14F-4D97-AF65-F5344CB8AC3E}">
        <p14:creationId xmlns:p14="http://schemas.microsoft.com/office/powerpoint/2010/main" val="225528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Attention element No. 4</a:t>
            </a:r>
            <a:br>
              <a:rPr lang="de-DE"/>
            </a:br>
            <a:r>
              <a:rPr lang="de-DE"/>
              <a:t>Relevance</a:t>
            </a:r>
            <a:endParaRPr lang="de-DE" dirty="0"/>
          </a:p>
        </p:txBody>
      </p:sp>
    </p:spTree>
    <p:extLst>
      <p:ext uri="{BB962C8B-B14F-4D97-AF65-F5344CB8AC3E}">
        <p14:creationId xmlns:p14="http://schemas.microsoft.com/office/powerpoint/2010/main" val="276093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8" name="Grafik 17" descr="Ein Bild, das Text, Pflanze, Blatt enthält.&#10;&#10;Automatisch generierte Beschreibung">
            <a:extLst>
              <a:ext uri="{FF2B5EF4-FFF2-40B4-BE49-F238E27FC236}">
                <a16:creationId xmlns:a16="http://schemas.microsoft.com/office/drawing/2014/main" id="{C5CAF617-8FC5-436A-BC60-48E15C5D85A0}"/>
              </a:ext>
            </a:extLst>
          </p:cNvPr>
          <p:cNvPicPr>
            <a:picLocks noChangeAspect="1"/>
          </p:cNvPicPr>
          <p:nvPr/>
        </p:nvPicPr>
        <p:blipFill rotWithShape="1">
          <a:blip r:embed="rId3"/>
          <a:srcRect t="57179"/>
          <a:stretch/>
        </p:blipFill>
        <p:spPr>
          <a:xfrm>
            <a:off x="-9438" y="3476981"/>
            <a:ext cx="4318286" cy="698441"/>
          </a:xfrm>
          <a:prstGeom prst="rect">
            <a:avLst/>
          </a:prstGeom>
        </p:spPr>
      </p:pic>
      <p:pic>
        <p:nvPicPr>
          <p:cNvPr id="19" name="Picture 4" descr="Blumen - Kostenlose Ökologie und umwelt Icons">
            <a:extLst>
              <a:ext uri="{FF2B5EF4-FFF2-40B4-BE49-F238E27FC236}">
                <a16:creationId xmlns:a16="http://schemas.microsoft.com/office/drawing/2014/main" id="{A6170DD9-37CF-4766-991E-F590F19E0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106" y="3466209"/>
            <a:ext cx="350168" cy="3501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꽃 - 무료 자연개 아이콘">
            <a:extLst>
              <a:ext uri="{FF2B5EF4-FFF2-40B4-BE49-F238E27FC236}">
                <a16:creationId xmlns:a16="http://schemas.microsoft.com/office/drawing/2014/main" id="{BC348531-B5D6-4290-A08C-3C7F52C890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6422" y="3551544"/>
            <a:ext cx="278160" cy="278160"/>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a:extLst>
              <a:ext uri="{FF2B5EF4-FFF2-40B4-BE49-F238E27FC236}">
                <a16:creationId xmlns:a16="http://schemas.microsoft.com/office/drawing/2014/main" id="{A3B8F47C-12A2-4B52-BC57-A2119D4541E7}"/>
              </a:ext>
            </a:extLst>
          </p:cNvPr>
          <p:cNvPicPr>
            <a:picLocks noChangeAspect="1"/>
          </p:cNvPicPr>
          <p:nvPr/>
        </p:nvPicPr>
        <p:blipFill rotWithShape="1">
          <a:blip r:embed="rId6"/>
          <a:srcRect l="4789" t="29804" r="75660" b="40438"/>
          <a:stretch/>
        </p:blipFill>
        <p:spPr>
          <a:xfrm>
            <a:off x="0" y="898415"/>
            <a:ext cx="2308820" cy="3559332"/>
          </a:xfrm>
          <a:prstGeom prst="rect">
            <a:avLst/>
          </a:prstGeom>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00027" y="1879894"/>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Relevance</a:t>
            </a:r>
            <a:br>
              <a:rPr kumimoji="0" lang="de-CH" sz="2400" b="0" i="0" u="none" strike="noStrike" kern="1200" cap="none" spc="0" normalizeH="0" baseline="0" noProof="0">
                <a:ln>
                  <a:noFill/>
                </a:ln>
                <a:solidFill>
                  <a:srgbClr val="C3141E"/>
                </a:solidFill>
                <a:effectLst/>
                <a:uLnTx/>
                <a:uFillTx/>
                <a:latin typeface="Arial"/>
                <a:ea typeface="+mj-ea"/>
                <a:cs typeface="Arial"/>
              </a:rPr>
            </a:br>
            <a:r>
              <a:rPr lang="en-US" sz="1400">
                <a:solidFill>
                  <a:srgbClr val="C3141E"/>
                </a:solidFill>
              </a:rPr>
              <a:t>Needs and motives control our perception</a:t>
            </a:r>
            <a:endParaRPr lang="de-CH" dirty="0"/>
          </a:p>
        </p:txBody>
      </p:sp>
      <p:sp>
        <p:nvSpPr>
          <p:cNvPr id="14" name="Textfeld 13">
            <a:extLst>
              <a:ext uri="{FF2B5EF4-FFF2-40B4-BE49-F238E27FC236}">
                <a16:creationId xmlns:a16="http://schemas.microsoft.com/office/drawing/2014/main" id="{1880BEEF-9F30-4E95-A555-8D076DACCBDD}"/>
              </a:ext>
            </a:extLst>
          </p:cNvPr>
          <p:cNvSpPr txBox="1"/>
          <p:nvPr/>
        </p:nvSpPr>
        <p:spPr>
          <a:xfrm>
            <a:off x="6932854" y="1054462"/>
            <a:ext cx="1831019" cy="60214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000000"/>
                </a:solidFill>
                <a:effectLst/>
                <a:uLnTx/>
                <a:uFillTx/>
                <a:latin typeface="Arial"/>
                <a:ea typeface="+mn-ea"/>
                <a:cs typeface="+mn-cs"/>
              </a:rPr>
              <a:t>For example, if we are «hungry» or «thirsty», the appropriate advertising messages catch our eye even more</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17" name="Grafik 16" descr="Ein Bild, das Person, darstellend, Gruppe, Tänzer enthält.&#10;&#10;Automatisch generierte Beschreibung">
            <a:extLst>
              <a:ext uri="{FF2B5EF4-FFF2-40B4-BE49-F238E27FC236}">
                <a16:creationId xmlns:a16="http://schemas.microsoft.com/office/drawing/2014/main" id="{D42EE39B-5374-4404-888A-343126DE680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3"/>
          <a:stretch/>
        </p:blipFill>
        <p:spPr>
          <a:xfrm>
            <a:off x="3209148" y="1824286"/>
            <a:ext cx="1617562" cy="2494102"/>
          </a:xfrm>
          <a:prstGeom prst="rect">
            <a:avLst/>
          </a:prstGeom>
          <a:effectLst>
            <a:outerShdw blurRad="50800" dist="38100" dir="2700000" algn="tl" rotWithShape="0">
              <a:prstClr val="black">
                <a:alpha val="40000"/>
              </a:prstClr>
            </a:outerShdw>
          </a:effectLst>
        </p:spPr>
      </p:pic>
      <p:pic>
        <p:nvPicPr>
          <p:cNvPr id="5" name="Grafik 4" descr="Ein Bild, das Text, Pflanze, Vektorgrafiken, Silhouette enthält.&#10;&#10;Automatisch generierte Beschreibung">
            <a:extLst>
              <a:ext uri="{FF2B5EF4-FFF2-40B4-BE49-F238E27FC236}">
                <a16:creationId xmlns:a16="http://schemas.microsoft.com/office/drawing/2014/main" id="{E21E05AD-5E91-48A8-B22E-453CFDE64C25}"/>
              </a:ext>
            </a:extLst>
          </p:cNvPr>
          <p:cNvPicPr>
            <a:picLocks noChangeAspect="1"/>
          </p:cNvPicPr>
          <p:nvPr/>
        </p:nvPicPr>
        <p:blipFill>
          <a:blip r:embed="rId9"/>
          <a:stretch>
            <a:fillRect/>
          </a:stretch>
        </p:blipFill>
        <p:spPr>
          <a:xfrm>
            <a:off x="4514158" y="1157409"/>
            <a:ext cx="1031359" cy="1031359"/>
          </a:xfrm>
          <a:prstGeom prst="rect">
            <a:avLst/>
          </a:prstGeom>
        </p:spPr>
      </p:pic>
      <p:pic>
        <p:nvPicPr>
          <p:cNvPr id="1026" name="Picture 2" descr="Wolke Clip Art">
            <a:extLst>
              <a:ext uri="{FF2B5EF4-FFF2-40B4-BE49-F238E27FC236}">
                <a16:creationId xmlns:a16="http://schemas.microsoft.com/office/drawing/2014/main" id="{1DA968D8-BDE2-432B-A47F-AFC0E65DC4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86286" y="1360280"/>
            <a:ext cx="1316966" cy="737501"/>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descr="Ein Bild, das Essen, Tasse, Dessert enthält.&#10;&#10;Automatisch generierte Beschreibung">
            <a:extLst>
              <a:ext uri="{FF2B5EF4-FFF2-40B4-BE49-F238E27FC236}">
                <a16:creationId xmlns:a16="http://schemas.microsoft.com/office/drawing/2014/main" id="{E4DC93D0-5866-4BF1-8249-CA43D944BAB8}"/>
              </a:ext>
            </a:extLst>
          </p:cNvPr>
          <p:cNvPicPr>
            <a:picLocks noChangeAspect="1"/>
          </p:cNvPicPr>
          <p:nvPr/>
        </p:nvPicPr>
        <p:blipFill>
          <a:blip r:embed="rId11"/>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274472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draußen, Natur, Wolke enthält.&#10;&#10;Automatisch generierte Beschreibung">
            <a:extLst>
              <a:ext uri="{FF2B5EF4-FFF2-40B4-BE49-F238E27FC236}">
                <a16:creationId xmlns:a16="http://schemas.microsoft.com/office/drawing/2014/main" id="{7583EFF4-8B17-480B-A039-CC9CE05AE235}"/>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lang="de-DE"/>
              <a:t>Relevance</a:t>
            </a:r>
            <a:endParaRPr lang="de-CH" dirty="0"/>
          </a:p>
        </p:txBody>
      </p:sp>
      <p:pic>
        <p:nvPicPr>
          <p:cNvPr id="8" name="Grafik 7">
            <a:extLst>
              <a:ext uri="{FF2B5EF4-FFF2-40B4-BE49-F238E27FC236}">
                <a16:creationId xmlns:a16="http://schemas.microsoft.com/office/drawing/2014/main" id="{A2B72948-2F04-4DB1-BA43-80D326548A9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7" name="Textfeld 16">
            <a:extLst>
              <a:ext uri="{FF2B5EF4-FFF2-40B4-BE49-F238E27FC236}">
                <a16:creationId xmlns:a16="http://schemas.microsoft.com/office/drawing/2014/main" id="{8A43095C-691A-4F29-8BB0-794D5051EEC6}"/>
              </a:ext>
            </a:extLst>
          </p:cNvPr>
          <p:cNvSpPr txBox="1"/>
          <p:nvPr/>
        </p:nvSpPr>
        <p:spPr>
          <a:xfrm>
            <a:off x="318056" y="1235515"/>
            <a:ext cx="4902016" cy="2689810"/>
          </a:xfrm>
          <a:prstGeom prst="rect">
            <a:avLst/>
          </a:prstGeom>
          <a:noFill/>
        </p:spPr>
        <p:txBody>
          <a:bodyPr wrap="square" lIns="0" tIns="0" rIns="0" bIns="0" rtlCol="0">
            <a:noAutofit/>
          </a:bodyPr>
          <a:lstStyle/>
          <a:p>
            <a:pPr marL="0" marR="0" lvl="0" indent="0" algn="l" defTabSz="408154" rtl="0" eaLnBrk="1" fontAlgn="auto" latinLnBrk="0" hangingPunct="1">
              <a:lnSpc>
                <a:spcPct val="100000"/>
              </a:lnSpc>
              <a:spcBef>
                <a:spcPts val="0"/>
              </a:spcBef>
              <a:spcAft>
                <a:spcPts val="0"/>
              </a:spcAft>
              <a:buClrTx/>
              <a:buSzTx/>
              <a:buFontTx/>
              <a:buNone/>
              <a:tabLst/>
              <a:defRPr/>
            </a:pPr>
            <a:r>
              <a:rPr kumimoji="0" lang="de-CH" sz="1400" b="1" i="0" u="none" strike="noStrike" kern="1200" cap="none" spc="0" normalizeH="0" baseline="0" noProof="0">
                <a:ln>
                  <a:noFill/>
                </a:ln>
                <a:solidFill>
                  <a:srgbClr val="C3141E"/>
                </a:solidFill>
                <a:effectLst/>
                <a:uLnTx/>
                <a:uFillTx/>
                <a:latin typeface="Arial"/>
                <a:ea typeface="+mn-ea"/>
                <a:cs typeface="+mn-cs"/>
              </a:rPr>
              <a:t>«</a:t>
            </a:r>
            <a:r>
              <a:rPr kumimoji="0" lang="en-US" sz="1400" b="1" i="0" u="none" strike="noStrike" kern="1200" cap="none" spc="0" normalizeH="0" baseline="0" noProof="0">
                <a:ln>
                  <a:noFill/>
                </a:ln>
                <a:solidFill>
                  <a:srgbClr val="C3141E"/>
                </a:solidFill>
                <a:effectLst/>
                <a:uLnTx/>
                <a:uFillTx/>
                <a:latin typeface="Arial"/>
                <a:ea typeface="+mn-ea"/>
                <a:cs typeface="+mn-cs"/>
              </a:rPr>
              <a:t>Our attention is primarily determined by our goals.</a:t>
            </a:r>
            <a:r>
              <a:rPr kumimoji="0" lang="de-CH" sz="1400" b="1" i="0" u="none" strike="noStrike" kern="1200" cap="none" spc="0" normalizeH="0" baseline="0" noProof="0">
                <a:ln>
                  <a:noFill/>
                </a:ln>
                <a:solidFill>
                  <a:srgbClr val="C3141E"/>
                </a:solidFill>
                <a:effectLst/>
                <a:uLnTx/>
                <a:uFillTx/>
                <a:latin typeface="Arial"/>
                <a:ea typeface="+mn-ea"/>
                <a:cs typeface="+mn-cs"/>
              </a:rPr>
              <a:t>»</a:t>
            </a:r>
            <a:endParaRPr kumimoji="0" lang="de-CH" sz="1400" b="1" i="0" u="none" strike="noStrike" kern="1200" cap="none" spc="0" normalizeH="0" baseline="0" noProof="0" dirty="0">
              <a:ln>
                <a:noFill/>
              </a:ln>
              <a:solidFill>
                <a:srgbClr val="C3141E"/>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6D001D"/>
                </a:solidFill>
                <a:effectLst/>
                <a:uLnTx/>
                <a:uFillTx/>
                <a:latin typeface="Arial"/>
                <a:ea typeface="+mn-ea"/>
                <a:cs typeface="+mn-cs"/>
              </a:rPr>
              <a:t>Strong attention is paid to content that corresponds to what we are striving for or to what is currently on our minds.</a:t>
            </a:r>
            <a:endParaRPr kumimoji="0" lang="de-CH"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6D001D"/>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mn-ea"/>
                <a:cs typeface="+mn-cs"/>
              </a:rPr>
              <a:t>Good advertising connects to people's goals, dreams and desires. These can be superordinate motifs such as joie de vivre, family, fun, happiness, security, etc.. But also situational imbalances that are active in people at the temporal or local moment of the poster encounter. For example, hunger, thirst, the need for warmth in winter or for cooling down in summer, a time-out from the hectic everyday life or some other form of reward.</a:t>
            </a:r>
            <a:r>
              <a:rPr kumimoji="0" lang="de-CH" sz="1000" b="0" i="0" u="none" strike="noStrike" kern="1200" cap="none" spc="0" normalizeH="0" baseline="0" noProof="0">
                <a:ln>
                  <a:noFill/>
                </a:ln>
                <a:solidFill>
                  <a:srgbClr val="000000"/>
                </a:solidFill>
                <a:effectLst/>
                <a:uLnTx/>
                <a:uFillTx/>
                <a:latin typeface="Arial"/>
                <a:ea typeface="+mn-ea"/>
                <a:cs typeface="+mn-cs"/>
              </a:rPr>
              <a:t>  </a:t>
            </a: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DE"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000000"/>
                </a:solidFill>
                <a:effectLst/>
                <a:uLnTx/>
                <a:uFillTx/>
                <a:latin typeface="Arial"/>
                <a:ea typeface="+mn-ea"/>
                <a:cs typeface="+mn-cs"/>
              </a:rPr>
              <a:t>Recommendation</a:t>
            </a:r>
            <a:r>
              <a:rPr kumimoji="0" lang="de-DE" sz="1000" b="0" i="0" u="none" strike="noStrike" kern="1200" cap="none" spc="0" normalizeH="0" baseline="0" noProof="0">
                <a:ln>
                  <a:noFill/>
                </a:ln>
                <a:solidFill>
                  <a:srgbClr val="000000"/>
                </a:solidFill>
                <a:effectLst/>
                <a:uLnTx/>
                <a:uFillTx/>
                <a:latin typeface="Arial"/>
                <a:ea typeface="+mn-ea"/>
                <a:cs typeface="+mn-cs"/>
              </a:rPr>
              <a:t>: </a:t>
            </a:r>
            <a:r>
              <a:rPr kumimoji="0" lang="en-US" sz="1000" b="0" i="0" u="none" strike="noStrike" kern="1200" cap="none" spc="0" normalizeH="0" baseline="0" noProof="0">
                <a:ln>
                  <a:noFill/>
                </a:ln>
                <a:solidFill>
                  <a:srgbClr val="000000"/>
                </a:solidFill>
                <a:effectLst/>
                <a:uLnTx/>
                <a:uFillTx/>
                <a:latin typeface="Arial"/>
                <a:ea typeface="+mn-ea"/>
                <a:cs typeface="+mn-cs"/>
              </a:rPr>
              <a:t>Use this knowledge, and present your product as the solution to the relevant goal or need of your target group.</a:t>
            </a:r>
            <a:endParaRPr kumimoji="0" lang="de-CH" sz="1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Grafik 12" descr="Ein Bild, das Essen, Tasse, Dessert enthält.&#10;&#10;Automatisch generierte Beschreibung">
            <a:extLst>
              <a:ext uri="{FF2B5EF4-FFF2-40B4-BE49-F238E27FC236}">
                <a16:creationId xmlns:a16="http://schemas.microsoft.com/office/drawing/2014/main" id="{2C963B3F-9BC6-4138-880E-67BA0611E0F8}"/>
              </a:ext>
            </a:extLst>
          </p:cNvPr>
          <p:cNvPicPr>
            <a:picLocks noChangeAspect="1"/>
          </p:cNvPicPr>
          <p:nvPr/>
        </p:nvPicPr>
        <p:blipFill>
          <a:blip r:embed="rId4"/>
          <a:stretch>
            <a:fillRect/>
          </a:stretch>
        </p:blipFill>
        <p:spPr>
          <a:xfrm>
            <a:off x="7247731" y="1927042"/>
            <a:ext cx="1217226" cy="1777692"/>
          </a:xfrm>
          <a:prstGeom prst="rect">
            <a:avLst/>
          </a:prstGeom>
        </p:spPr>
      </p:pic>
    </p:spTree>
    <p:extLst>
      <p:ext uri="{BB962C8B-B14F-4D97-AF65-F5344CB8AC3E}">
        <p14:creationId xmlns:p14="http://schemas.microsoft.com/office/powerpoint/2010/main" val="42522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hteck 38">
            <a:extLst>
              <a:ext uri="{FF2B5EF4-FFF2-40B4-BE49-F238E27FC236}">
                <a16:creationId xmlns:a16="http://schemas.microsoft.com/office/drawing/2014/main" id="{A99FAF9C-0FAA-41F0-BE0E-E96705437FF2}"/>
              </a:ext>
            </a:extLst>
          </p:cNvPr>
          <p:cNvSpPr/>
          <p:nvPr/>
        </p:nvSpPr>
        <p:spPr>
          <a:xfrm>
            <a:off x="6177226"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5" name="Grafik 34" descr="Ein Bild, das draußen, Natur, Wolke enthält.&#10;&#10;Automatisch generierte Beschreibung">
            <a:extLst>
              <a:ext uri="{FF2B5EF4-FFF2-40B4-BE49-F238E27FC236}">
                <a16:creationId xmlns:a16="http://schemas.microsoft.com/office/drawing/2014/main" id="{75AD75AD-F707-44DC-9399-157B22C7AA04}"/>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16" name="Rechteck 15">
            <a:extLst>
              <a:ext uri="{FF2B5EF4-FFF2-40B4-BE49-F238E27FC236}">
                <a16:creationId xmlns:a16="http://schemas.microsoft.com/office/drawing/2014/main" id="{76D2B3CB-F049-4D6D-A04F-C8E27CF6FD71}"/>
              </a:ext>
            </a:extLst>
          </p:cNvPr>
          <p:cNvSpPr/>
          <p:nvPr/>
        </p:nvSpPr>
        <p:spPr>
          <a:xfrm>
            <a:off x="6166235" y="1437214"/>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hteck 14">
            <a:extLst>
              <a:ext uri="{FF2B5EF4-FFF2-40B4-BE49-F238E27FC236}">
                <a16:creationId xmlns:a16="http://schemas.microsoft.com/office/drawing/2014/main" id="{E6F444D1-1828-432A-9901-79CF69FD5884}"/>
              </a:ext>
            </a:extLst>
          </p:cNvPr>
          <p:cNvSpPr/>
          <p:nvPr/>
        </p:nvSpPr>
        <p:spPr>
          <a:xfrm>
            <a:off x="321390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CE00FA2-B95A-4EAA-B997-C8BF999EA645}"/>
              </a:ext>
            </a:extLst>
          </p:cNvPr>
          <p:cNvSpPr/>
          <p:nvPr/>
        </p:nvSpPr>
        <p:spPr>
          <a:xfrm>
            <a:off x="266925" y="1437215"/>
            <a:ext cx="2716185" cy="3362069"/>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77C70A48-ECDC-48FA-BE99-8242FFBB2EB4}"/>
              </a:ext>
            </a:extLst>
          </p:cNvPr>
          <p:cNvSpPr>
            <a:spLocks noGrp="1"/>
          </p:cNvSpPr>
          <p:nvPr>
            <p:ph type="title"/>
          </p:nvPr>
        </p:nvSpPr>
        <p:spPr/>
        <p:txBody>
          <a:bodyPr/>
          <a:lstStyle/>
          <a:p>
            <a:pPr algn="l"/>
            <a:r>
              <a:rPr lang="de-CH"/>
              <a:t>Overview of design tutorials</a:t>
            </a:r>
            <a:endParaRPr lang="de-CH" dirty="0"/>
          </a:p>
        </p:txBody>
      </p:sp>
      <p:sp>
        <p:nvSpPr>
          <p:cNvPr id="10" name="Textfeld 9">
            <a:extLst>
              <a:ext uri="{FF2B5EF4-FFF2-40B4-BE49-F238E27FC236}">
                <a16:creationId xmlns:a16="http://schemas.microsoft.com/office/drawing/2014/main" id="{5BD0948E-D241-4DA0-AAF9-929B03D3F29A}"/>
              </a:ext>
            </a:extLst>
          </p:cNvPr>
          <p:cNvSpPr txBox="1"/>
          <p:nvPr/>
        </p:nvSpPr>
        <p:spPr>
          <a:xfrm>
            <a:off x="1259632" y="3003798"/>
            <a:ext cx="616302" cy="466624"/>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400" b="0" i="0" u="none" strike="noStrike" kern="1200" cap="none" spc="0" normalizeH="0" baseline="0" noProof="0" dirty="0">
                <a:ln>
                  <a:noFill/>
                </a:ln>
                <a:solidFill>
                  <a:prstClr val="white"/>
                </a:solidFill>
                <a:effectLst/>
                <a:uLnTx/>
                <a:uFillTx/>
                <a:latin typeface="Arial"/>
                <a:ea typeface="+mn-ea"/>
                <a:cs typeface="+mn-cs"/>
              </a:rPr>
              <a:t>Viel Text und Bilder die man gar nicht lesen kann</a:t>
            </a:r>
          </a:p>
        </p:txBody>
      </p:sp>
      <p:sp>
        <p:nvSpPr>
          <p:cNvPr id="6" name="Rechteck 5">
            <a:extLst>
              <a:ext uri="{FF2B5EF4-FFF2-40B4-BE49-F238E27FC236}">
                <a16:creationId xmlns:a16="http://schemas.microsoft.com/office/drawing/2014/main" id="{954AE44D-30DC-4BD7-9953-F108D6A2A10D}"/>
              </a:ext>
            </a:extLst>
          </p:cNvPr>
          <p:cNvSpPr/>
          <p:nvPr/>
        </p:nvSpPr>
        <p:spPr>
          <a:xfrm>
            <a:off x="323528" y="1491630"/>
            <a:ext cx="2592288" cy="3240360"/>
          </a:xfrm>
          <a:prstGeom prst="rect">
            <a:avLst/>
          </a:prstGeom>
          <a:solidFill>
            <a:schemeClr val="accent6">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Basic</a:t>
            </a:r>
            <a:endParaRPr kumimoji="0" lang="de-CH"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a:p>
            <a:pPr marL="0" marR="0" lvl="0" indent="0" algn="ctr" defTabSz="408154" rtl="0" eaLnBrk="1" fontAlgn="auto" latinLnBrk="0" hangingPunct="1">
              <a:lnSpc>
                <a:spcPct val="100000"/>
              </a:lnSpc>
              <a:spcBef>
                <a:spcPts val="0"/>
              </a:spcBef>
              <a:spcAft>
                <a:spcPts val="0"/>
              </a:spcAft>
              <a:buClrTx/>
              <a:buSzTx/>
              <a:buFontTx/>
              <a:buNone/>
              <a:tabLst/>
              <a:defRPr/>
            </a:pPr>
            <a:r>
              <a:rPr lang="en-US" sz="1200">
                <a:solidFill>
                  <a:schemeClr val="bg1"/>
                </a:solidFill>
                <a:effectLst>
                  <a:outerShdw blurRad="38100" dist="38100" dir="2700000" algn="tl">
                    <a:srgbClr val="000000">
                      <a:alpha val="43137"/>
                    </a:srgbClr>
                  </a:outerShdw>
                </a:effectLst>
              </a:rPr>
              <a:t>(Consider physiological and medium-specific aspects)</a:t>
            </a:r>
            <a:endParaRPr kumimoji="0" lang="de-CH" sz="1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13" name="Rechteck 12">
            <a:extLst>
              <a:ext uri="{FF2B5EF4-FFF2-40B4-BE49-F238E27FC236}">
                <a16:creationId xmlns:a16="http://schemas.microsoft.com/office/drawing/2014/main" id="{F4AFAC7C-3473-414B-B067-CF2CD37D94B8}"/>
              </a:ext>
            </a:extLst>
          </p:cNvPr>
          <p:cNvSpPr/>
          <p:nvPr/>
        </p:nvSpPr>
        <p:spPr>
          <a:xfrm>
            <a:off x="3275854" y="1491630"/>
            <a:ext cx="2592288" cy="3240360"/>
          </a:xfrm>
          <a:prstGeom prst="rect">
            <a:avLst/>
          </a:prstGeom>
          <a:solidFill>
            <a:schemeClr val="accent5">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a:ea typeface="+mn-ea"/>
                <a:cs typeface="+mn-cs"/>
              </a:rPr>
              <a:t>Advanced</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marL="0" marR="0" lvl="0" indent="0" algn="ctr" defTabSz="408154" rtl="0" eaLnBrk="1" fontAlgn="auto" latinLnBrk="0" hangingPunct="1">
              <a:lnSpc>
                <a:spcPct val="100000"/>
              </a:lnSpc>
              <a:spcBef>
                <a:spcPts val="0"/>
              </a:spcBef>
              <a:spcAft>
                <a:spcPts val="0"/>
              </a:spcAft>
              <a:buClrTx/>
              <a:buSzTx/>
              <a:buFontTx/>
              <a:buNone/>
              <a:tabLst/>
              <a:defRPr/>
            </a:pPr>
            <a:r>
              <a:rPr lang="de-CH" sz="1200">
                <a:solidFill>
                  <a:schemeClr val="bg1"/>
                </a:solidFill>
                <a:effectLst>
                  <a:outerShdw blurRad="38100" dist="38100" dir="2700000" algn="tl">
                    <a:srgbClr val="000000">
                      <a:alpha val="43137"/>
                    </a:srgbClr>
                  </a:outerShdw>
                </a:effectLst>
              </a:rPr>
              <a:t>(</a:t>
            </a:r>
            <a:r>
              <a:rPr lang="en-US" sz="1200">
                <a:solidFill>
                  <a:schemeClr val="bg1"/>
                </a:solidFill>
                <a:effectLst>
                  <a:outerShdw blurRad="38100" dist="38100" dir="2700000" algn="tl">
                    <a:srgbClr val="000000">
                      <a:alpha val="43137"/>
                    </a:srgbClr>
                  </a:outerShdw>
                </a:effectLst>
              </a:rPr>
              <a:t>Use cognitive aspects to control perception &amp; attention</a:t>
            </a:r>
            <a:r>
              <a:rPr lang="de-CH" sz="1200">
                <a:solidFill>
                  <a:schemeClr val="bg1"/>
                </a:solidFill>
                <a:effectLst>
                  <a:outerShdw blurRad="38100" dist="38100" dir="2700000" algn="tl">
                    <a:srgbClr val="000000">
                      <a:alpha val="43137"/>
                    </a:srgbClr>
                  </a:outerShdw>
                </a:effectLst>
              </a:rPr>
              <a:t>)</a:t>
            </a:r>
            <a:endParaRPr kumimoji="0" lang="de-CH" sz="1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endParaRPr>
          </a:p>
        </p:txBody>
      </p:sp>
      <p:sp>
        <p:nvSpPr>
          <p:cNvPr id="14" name="Rechteck 13">
            <a:extLst>
              <a:ext uri="{FF2B5EF4-FFF2-40B4-BE49-F238E27FC236}">
                <a16:creationId xmlns:a16="http://schemas.microsoft.com/office/drawing/2014/main" id="{08A0F4BF-CEDA-482D-B95C-BB03948F47BF}"/>
              </a:ext>
            </a:extLst>
          </p:cNvPr>
          <p:cNvSpPr/>
          <p:nvPr/>
        </p:nvSpPr>
        <p:spPr>
          <a:xfrm>
            <a:off x="6228184" y="1494339"/>
            <a:ext cx="2592288" cy="3240360"/>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Expert</a:t>
            </a:r>
            <a:r>
              <a:rPr kumimoji="0" lang="de-CH" sz="1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 </a:t>
            </a:r>
          </a:p>
          <a:p>
            <a:pPr algn="ctr"/>
            <a:r>
              <a:rPr lang="de-CH" sz="1200">
                <a:solidFill>
                  <a:schemeClr val="bg1"/>
                </a:solidFill>
                <a:effectLst>
                  <a:outerShdw blurRad="38100" dist="38100" dir="2700000" algn="tl">
                    <a:srgbClr val="000000">
                      <a:alpha val="43137"/>
                    </a:srgbClr>
                  </a:outerShdw>
                </a:effectLst>
              </a:rPr>
              <a:t>(</a:t>
            </a:r>
            <a:r>
              <a:rPr lang="en-US" sz="1200">
                <a:solidFill>
                  <a:schemeClr val="bg1"/>
                </a:solidFill>
                <a:effectLst>
                  <a:outerShdw blurRad="38100" dist="38100" dir="2700000" algn="tl">
                    <a:srgbClr val="000000">
                      <a:alpha val="43137"/>
                    </a:srgbClr>
                  </a:outerShdw>
                </a:effectLst>
              </a:rPr>
              <a:t>Incorporate cognitive aspects of information processing and learning</a:t>
            </a:r>
            <a:r>
              <a:rPr lang="de-CH" sz="1200">
                <a:solidFill>
                  <a:schemeClr val="bg1"/>
                </a:solidFill>
                <a:effectLst>
                  <a:outerShdw blurRad="38100" dist="38100" dir="2700000" algn="tl">
                    <a:srgbClr val="000000">
                      <a:alpha val="43137"/>
                    </a:srgbClr>
                  </a:outerShdw>
                </a:effectLst>
              </a:rPr>
              <a:t>)</a:t>
            </a:r>
            <a:endParaRPr lang="de-CH" sz="1200" dirty="0">
              <a:solidFill>
                <a:schemeClr val="bg1"/>
              </a:solidFill>
              <a:effectLst>
                <a:outerShdw blurRad="38100" dist="38100" dir="2700000" algn="tl">
                  <a:srgbClr val="000000">
                    <a:alpha val="43137"/>
                  </a:srgbClr>
                </a:outerShdw>
              </a:effectLst>
            </a:endParaRPr>
          </a:p>
        </p:txBody>
      </p:sp>
      <p:sp>
        <p:nvSpPr>
          <p:cNvPr id="36" name="Rechtwinkliges Dreieck 35">
            <a:extLst>
              <a:ext uri="{FF2B5EF4-FFF2-40B4-BE49-F238E27FC236}">
                <a16:creationId xmlns:a16="http://schemas.microsoft.com/office/drawing/2014/main" id="{9FC7C250-AE9F-416E-B8BE-19B02B0C9C5F}"/>
              </a:ext>
            </a:extLst>
          </p:cNvPr>
          <p:cNvSpPr/>
          <p:nvPr/>
        </p:nvSpPr>
        <p:spPr>
          <a:xfrm rot="16200000">
            <a:off x="1883587"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8" name="Rechteck 17">
            <a:extLst>
              <a:ext uri="{FF2B5EF4-FFF2-40B4-BE49-F238E27FC236}">
                <a16:creationId xmlns:a16="http://schemas.microsoft.com/office/drawing/2014/main" id="{2C801F89-7FCD-4190-A76E-4E9ACD67AF94}"/>
              </a:ext>
            </a:extLst>
          </p:cNvPr>
          <p:cNvSpPr/>
          <p:nvPr/>
        </p:nvSpPr>
        <p:spPr>
          <a:xfrm>
            <a:off x="2408919"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0" name="Rechteck 19">
            <a:extLst>
              <a:ext uri="{FF2B5EF4-FFF2-40B4-BE49-F238E27FC236}">
                <a16:creationId xmlns:a16="http://schemas.microsoft.com/office/drawing/2014/main" id="{4151CEB3-2E90-4A8A-9EB9-E04FD9F5010D}"/>
              </a:ext>
            </a:extLst>
          </p:cNvPr>
          <p:cNvSpPr/>
          <p:nvPr/>
        </p:nvSpPr>
        <p:spPr>
          <a:xfrm>
            <a:off x="2561319" y="4155926"/>
            <a:ext cx="112246" cy="489871"/>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1" name="Rechteck 20">
            <a:extLst>
              <a:ext uri="{FF2B5EF4-FFF2-40B4-BE49-F238E27FC236}">
                <a16:creationId xmlns:a16="http://schemas.microsoft.com/office/drawing/2014/main" id="{C320F739-828F-4F5C-BE3C-4B11792A8366}"/>
              </a:ext>
            </a:extLst>
          </p:cNvPr>
          <p:cNvSpPr/>
          <p:nvPr/>
        </p:nvSpPr>
        <p:spPr>
          <a:xfrm>
            <a:off x="2713719"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7" name="Rechtwinkliges Dreieck 36">
            <a:extLst>
              <a:ext uri="{FF2B5EF4-FFF2-40B4-BE49-F238E27FC236}">
                <a16:creationId xmlns:a16="http://schemas.microsoft.com/office/drawing/2014/main" id="{67B5A091-8808-49B7-BF18-CF050ABEDCF6}"/>
              </a:ext>
            </a:extLst>
          </p:cNvPr>
          <p:cNvSpPr/>
          <p:nvPr/>
        </p:nvSpPr>
        <p:spPr>
          <a:xfrm rot="16200000">
            <a:off x="4835914" y="3699214"/>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5" name="Rechteck 24">
            <a:extLst>
              <a:ext uri="{FF2B5EF4-FFF2-40B4-BE49-F238E27FC236}">
                <a16:creationId xmlns:a16="http://schemas.microsoft.com/office/drawing/2014/main" id="{EF282E82-2287-4068-BFAA-4599F87CEF99}"/>
              </a:ext>
            </a:extLst>
          </p:cNvPr>
          <p:cNvSpPr/>
          <p:nvPr/>
        </p:nvSpPr>
        <p:spPr>
          <a:xfrm>
            <a:off x="537336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Rechteck 25">
            <a:extLst>
              <a:ext uri="{FF2B5EF4-FFF2-40B4-BE49-F238E27FC236}">
                <a16:creationId xmlns:a16="http://schemas.microsoft.com/office/drawing/2014/main" id="{9C499279-1309-49B8-88A6-F8F3B9201462}"/>
              </a:ext>
            </a:extLst>
          </p:cNvPr>
          <p:cNvSpPr/>
          <p:nvPr/>
        </p:nvSpPr>
        <p:spPr>
          <a:xfrm>
            <a:off x="552576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8" name="Rechtwinkliges Dreieck 37">
            <a:extLst>
              <a:ext uri="{FF2B5EF4-FFF2-40B4-BE49-F238E27FC236}">
                <a16:creationId xmlns:a16="http://schemas.microsoft.com/office/drawing/2014/main" id="{7C059DD8-7804-4CF4-8850-67DA2E5191F7}"/>
              </a:ext>
            </a:extLst>
          </p:cNvPr>
          <p:cNvSpPr/>
          <p:nvPr/>
        </p:nvSpPr>
        <p:spPr>
          <a:xfrm rot="16200000">
            <a:off x="7788244" y="3705071"/>
            <a:ext cx="1033098" cy="1031359"/>
          </a:xfrm>
          <a:prstGeom prst="rtTriangl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7" name="Rechteck 26">
            <a:extLst>
              <a:ext uri="{FF2B5EF4-FFF2-40B4-BE49-F238E27FC236}">
                <a16:creationId xmlns:a16="http://schemas.microsoft.com/office/drawing/2014/main" id="{A5FF884A-15DD-40E9-BDB1-F290F8ED8F9F}"/>
              </a:ext>
            </a:extLst>
          </p:cNvPr>
          <p:cNvSpPr/>
          <p:nvPr/>
        </p:nvSpPr>
        <p:spPr>
          <a:xfrm>
            <a:off x="5678163" y="4011910"/>
            <a:ext cx="112246" cy="633887"/>
          </a:xfrm>
          <a:prstGeom prst="rect">
            <a:avLst/>
          </a:prstGeom>
          <a:solidFill>
            <a:schemeClr val="accent1"/>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8" name="Rechteck 27">
            <a:extLst>
              <a:ext uri="{FF2B5EF4-FFF2-40B4-BE49-F238E27FC236}">
                <a16:creationId xmlns:a16="http://schemas.microsoft.com/office/drawing/2014/main" id="{C82271A8-5AFA-4EC6-B02E-8B3BC33F7E35}"/>
              </a:ext>
            </a:extLst>
          </p:cNvPr>
          <p:cNvSpPr/>
          <p:nvPr/>
        </p:nvSpPr>
        <p:spPr>
          <a:xfrm>
            <a:off x="8296953" y="4256158"/>
            <a:ext cx="112246" cy="389639"/>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9" name="Rechteck 28">
            <a:extLst>
              <a:ext uri="{FF2B5EF4-FFF2-40B4-BE49-F238E27FC236}">
                <a16:creationId xmlns:a16="http://schemas.microsoft.com/office/drawing/2014/main" id="{9ABD592F-EADD-4412-8ECE-C41588885993}"/>
              </a:ext>
            </a:extLst>
          </p:cNvPr>
          <p:cNvSpPr/>
          <p:nvPr/>
        </p:nvSpPr>
        <p:spPr>
          <a:xfrm>
            <a:off x="8449353" y="4155926"/>
            <a:ext cx="112246" cy="489871"/>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1" name="Rechteck 30">
            <a:extLst>
              <a:ext uri="{FF2B5EF4-FFF2-40B4-BE49-F238E27FC236}">
                <a16:creationId xmlns:a16="http://schemas.microsoft.com/office/drawing/2014/main" id="{964070D7-591C-4C31-8819-D3D84EF29118}"/>
              </a:ext>
            </a:extLst>
          </p:cNvPr>
          <p:cNvSpPr/>
          <p:nvPr/>
        </p:nvSpPr>
        <p:spPr>
          <a:xfrm>
            <a:off x="8601753" y="4011910"/>
            <a:ext cx="112246" cy="633887"/>
          </a:xfrm>
          <a:prstGeom prst="rect">
            <a:avLst/>
          </a:prstGeom>
          <a:solidFill>
            <a:schemeClr val="accent6">
              <a:lumMod val="60000"/>
              <a:lumOff val="40000"/>
            </a:schemeClr>
          </a:soli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0" name="Rechteck 29">
            <a:extLst>
              <a:ext uri="{FF2B5EF4-FFF2-40B4-BE49-F238E27FC236}">
                <a16:creationId xmlns:a16="http://schemas.microsoft.com/office/drawing/2014/main" id="{EF6CB9DC-E49B-44AF-AC3E-2376DAC7538B}"/>
              </a:ext>
            </a:extLst>
          </p:cNvPr>
          <p:cNvSpPr/>
          <p:nvPr/>
        </p:nvSpPr>
        <p:spPr>
          <a:xfrm>
            <a:off x="6228183" y="1437214"/>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32" name="Rechteck 31">
            <a:extLst>
              <a:ext uri="{FF2B5EF4-FFF2-40B4-BE49-F238E27FC236}">
                <a16:creationId xmlns:a16="http://schemas.microsoft.com/office/drawing/2014/main" id="{736AA567-6695-464D-A33B-57E55BC2EBD7}"/>
              </a:ext>
            </a:extLst>
          </p:cNvPr>
          <p:cNvSpPr/>
          <p:nvPr/>
        </p:nvSpPr>
        <p:spPr>
          <a:xfrm>
            <a:off x="301503" y="1439871"/>
            <a:ext cx="2715254" cy="3362069"/>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4" name="Grafik 33">
            <a:extLst>
              <a:ext uri="{FF2B5EF4-FFF2-40B4-BE49-F238E27FC236}">
                <a16:creationId xmlns:a16="http://schemas.microsoft.com/office/drawing/2014/main" id="{020F656B-0F74-4673-B37B-D6E9668D7D9E}"/>
              </a:ext>
            </a:extLst>
          </p:cNvPr>
          <p:cNvPicPr>
            <a:picLocks noChangeAspect="1"/>
          </p:cNvPicPr>
          <p:nvPr/>
        </p:nvPicPr>
        <p:blipFill>
          <a:blip r:embed="rId3"/>
          <a:stretch>
            <a:fillRect/>
          </a:stretch>
        </p:blipFill>
        <p:spPr>
          <a:xfrm>
            <a:off x="5261727" y="4354804"/>
            <a:ext cx="318385" cy="581985"/>
          </a:xfrm>
          <a:prstGeom prst="rect">
            <a:avLst/>
          </a:prstGeom>
        </p:spPr>
      </p:pic>
    </p:spTree>
    <p:extLst>
      <p:ext uri="{BB962C8B-B14F-4D97-AF65-F5344CB8AC3E}">
        <p14:creationId xmlns:p14="http://schemas.microsoft.com/office/powerpoint/2010/main" val="31171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Table of contents «Advanced»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Starting point</a:t>
            </a:r>
          </a:p>
          <a:p>
            <a:r>
              <a:rPr lang="en-US"/>
              <a:t>The 4 elements for attention</a:t>
            </a:r>
            <a:r>
              <a:rPr lang="de-DE"/>
              <a:t> </a:t>
            </a:r>
          </a:p>
          <a:p>
            <a:r>
              <a:rPr lang="de-DE" b="1"/>
              <a:t>Summary</a:t>
            </a:r>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Tree>
    <p:extLst>
      <p:ext uri="{BB962C8B-B14F-4D97-AF65-F5344CB8AC3E}">
        <p14:creationId xmlns:p14="http://schemas.microsoft.com/office/powerpoint/2010/main" val="184457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33" descr="Ein Bild, das draußen, Natur, Wolke enthält.&#10;&#10;Automatisch generierte Beschreibung">
            <a:extLst>
              <a:ext uri="{FF2B5EF4-FFF2-40B4-BE49-F238E27FC236}">
                <a16:creationId xmlns:a16="http://schemas.microsoft.com/office/drawing/2014/main" id="{48617F8E-C87F-45AC-A442-06559028A47E}"/>
              </a:ext>
            </a:extLst>
          </p:cNvPr>
          <p:cNvPicPr>
            <a:picLocks noChangeAspect="1"/>
          </p:cNvPicPr>
          <p:nvPr/>
        </p:nvPicPr>
        <p:blipFill rotWithShape="1">
          <a:blip r:embed="rId4"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2" name="Titel 1"/>
          <p:cNvSpPr>
            <a:spLocks noGrp="1"/>
          </p:cNvSpPr>
          <p:nvPr>
            <p:ph type="title"/>
          </p:nvPr>
        </p:nvSpPr>
        <p:spPr>
          <a:xfrm>
            <a:off x="144000" y="-1"/>
            <a:ext cx="9009438" cy="1031359"/>
          </a:xfrm>
        </p:spPr>
        <p:txBody>
          <a:bodyPr anchor="ctr">
            <a:normAutofit/>
          </a:bodyPr>
          <a:lstStyle/>
          <a:p>
            <a:r>
              <a:rPr lang="en-US"/>
              <a:t>The </a:t>
            </a:r>
            <a:r>
              <a:rPr lang="en-US" b="1"/>
              <a:t>4 elements for attention</a:t>
            </a:r>
            <a:r>
              <a:rPr lang="en-US"/>
              <a:t> at a glance</a:t>
            </a:r>
            <a:endParaRPr lang="de-DE" dirty="0"/>
          </a:p>
        </p:txBody>
      </p:sp>
      <p:sp>
        <p:nvSpPr>
          <p:cNvPr id="7" name="Rechteck 6">
            <a:extLst>
              <a:ext uri="{FF2B5EF4-FFF2-40B4-BE49-F238E27FC236}">
                <a16:creationId xmlns:a16="http://schemas.microsoft.com/office/drawing/2014/main" id="{A01B4F25-4691-42BD-97AA-F95384445C08}"/>
              </a:ext>
            </a:extLst>
          </p:cNvPr>
          <p:cNvSpPr/>
          <p:nvPr/>
        </p:nvSpPr>
        <p:spPr>
          <a:xfrm>
            <a:off x="251520" y="14741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5" name="Rechteck 14">
            <a:extLst>
              <a:ext uri="{FF2B5EF4-FFF2-40B4-BE49-F238E27FC236}">
                <a16:creationId xmlns:a16="http://schemas.microsoft.com/office/drawing/2014/main" id="{29DFE18A-A636-4231-B550-BC9683FCA37B}"/>
              </a:ext>
            </a:extLst>
          </p:cNvPr>
          <p:cNvSpPr/>
          <p:nvPr/>
        </p:nvSpPr>
        <p:spPr>
          <a:xfrm>
            <a:off x="5287702" y="1482506"/>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6" name="Rechteck 15">
            <a:extLst>
              <a:ext uri="{FF2B5EF4-FFF2-40B4-BE49-F238E27FC236}">
                <a16:creationId xmlns:a16="http://schemas.microsoft.com/office/drawing/2014/main" id="{D1A90AD5-69E1-4816-AACF-990F5C0F803A}"/>
              </a:ext>
            </a:extLst>
          </p:cNvPr>
          <p:cNvSpPr/>
          <p:nvPr/>
        </p:nvSpPr>
        <p:spPr>
          <a:xfrm>
            <a:off x="251520" y="3274300"/>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8" name="Rechteck 17">
            <a:extLst>
              <a:ext uri="{FF2B5EF4-FFF2-40B4-BE49-F238E27FC236}">
                <a16:creationId xmlns:a16="http://schemas.microsoft.com/office/drawing/2014/main" id="{AD47E299-4458-4A63-86B6-757D4BB5A4DD}"/>
              </a:ext>
            </a:extLst>
          </p:cNvPr>
          <p:cNvSpPr/>
          <p:nvPr/>
        </p:nvSpPr>
        <p:spPr>
          <a:xfrm>
            <a:off x="5287702" y="3286741"/>
            <a:ext cx="2160240" cy="1152128"/>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10800000" scaled="1"/>
            <a:tileRect/>
          </a:gra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2" name="Content Placeholder 5">
            <a:extLst>
              <a:ext uri="{FF2B5EF4-FFF2-40B4-BE49-F238E27FC236}">
                <a16:creationId xmlns:a16="http://schemas.microsoft.com/office/drawing/2014/main" id="{D0BB2894-C45B-454B-B84A-8633ABB27E88}"/>
              </a:ext>
            </a:extLst>
          </p:cNvPr>
          <p:cNvSpPr txBox="1">
            <a:spLocks/>
          </p:cNvSpPr>
          <p:nvPr/>
        </p:nvSpPr>
        <p:spPr>
          <a:xfrm>
            <a:off x="374203" y="160300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US" sz="800" b="1" dirty="0">
                <a:solidFill>
                  <a:schemeClr val="accent5"/>
                </a:solidFill>
              </a:rPr>
              <a:t>1</a:t>
            </a:r>
            <a:r>
              <a:rPr lang="en-US" sz="800" b="1">
                <a:solidFill>
                  <a:schemeClr val="accent5"/>
                </a:solidFill>
              </a:rPr>
              <a:t>. </a:t>
            </a:r>
            <a:r>
              <a:rPr lang="de-CH" sz="800" b="1"/>
              <a:t>People and animals</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Child scheme, erotic stimuli and especially faces attract a lot of attention</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3" name="Content Placeholder 5">
            <a:extLst>
              <a:ext uri="{FF2B5EF4-FFF2-40B4-BE49-F238E27FC236}">
                <a16:creationId xmlns:a16="http://schemas.microsoft.com/office/drawing/2014/main" id="{3F5620D0-A7A2-40CE-BC72-CAFE40362B28}"/>
              </a:ext>
            </a:extLst>
          </p:cNvPr>
          <p:cNvSpPr txBox="1">
            <a:spLocks/>
          </p:cNvSpPr>
          <p:nvPr/>
        </p:nvSpPr>
        <p:spPr>
          <a:xfrm>
            <a:off x="5405782" y="1609626"/>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2</a:t>
            </a:r>
            <a:r>
              <a:rPr lang="de-CH" sz="800" b="1">
                <a:solidFill>
                  <a:schemeClr val="accent5"/>
                </a:solidFill>
              </a:rPr>
              <a:t>. </a:t>
            </a:r>
            <a:r>
              <a:rPr lang="de-CH" sz="800" b="1">
                <a:solidFill>
                  <a:schemeClr val="tx1"/>
                </a:solidFill>
              </a:rPr>
              <a:t>Movement</a:t>
            </a:r>
            <a:endParaRPr lang="de-CH" sz="800" b="1" dirty="0">
              <a:solidFill>
                <a:schemeClr val="tx1"/>
              </a:solidFill>
            </a:endParaRPr>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de-CH" sz="800" b="0" i="0" u="none" strike="noStrike" kern="1200" cap="none" spc="0" normalizeH="0" baseline="0" noProof="0">
                <a:ln>
                  <a:noFill/>
                </a:ln>
                <a:solidFill>
                  <a:srgbClr val="323232"/>
                </a:solidFill>
                <a:effectLst/>
                <a:uLnTx/>
                <a:uFillTx/>
                <a:latin typeface="Arial"/>
                <a:ea typeface="+mn-ea"/>
                <a:cs typeface="Arial"/>
              </a:rPr>
              <a:t>DOOH </a:t>
            </a:r>
            <a:r>
              <a:rPr kumimoji="0" lang="en-US" sz="800" b="0" i="0" u="none" strike="noStrike" kern="1200" cap="none" spc="0" normalizeH="0" baseline="0" noProof="0">
                <a:ln>
                  <a:noFill/>
                </a:ln>
                <a:solidFill>
                  <a:srgbClr val="323232"/>
                </a:solidFill>
                <a:effectLst/>
                <a:uLnTx/>
                <a:uFillTx/>
                <a:latin typeface="Arial"/>
                <a:ea typeface="+mn-ea"/>
                <a:cs typeface="Arial"/>
              </a:rPr>
              <a:t>spots attract more and more often views due to the movement</a:t>
            </a:r>
            <a:r>
              <a:rPr kumimoji="0" lang="de-CH" sz="800" b="0" i="0" u="none" strike="noStrike" kern="1200" cap="none" spc="0" normalizeH="0" baseline="0" noProof="0">
                <a:ln>
                  <a:noFill/>
                </a:ln>
                <a:solidFill>
                  <a:srgbClr val="323232"/>
                </a:solidFill>
                <a:effectLst/>
                <a:uLnTx/>
                <a:uFillTx/>
                <a:latin typeface="Arial"/>
                <a:ea typeface="+mn-ea"/>
                <a:cs typeface="Arial"/>
              </a:rPr>
              <a:t> </a:t>
            </a:r>
            <a:endParaRPr kumimoji="0" lang="de-CH" sz="800" b="0" i="0" u="none" strike="noStrike" kern="1200" cap="none" spc="0" normalizeH="0" baseline="0" noProof="0" dirty="0">
              <a:ln>
                <a:noFill/>
              </a:ln>
              <a:solidFill>
                <a:srgbClr val="323232"/>
              </a:solidFill>
              <a:effectLst/>
              <a:uLnTx/>
              <a:uFillTx/>
              <a:latin typeface="Arial"/>
              <a:ea typeface="+mn-ea"/>
              <a:cs typeface="Arial"/>
            </a:endParaRPr>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4" name="Content Placeholder 5">
            <a:extLst>
              <a:ext uri="{FF2B5EF4-FFF2-40B4-BE49-F238E27FC236}">
                <a16:creationId xmlns:a16="http://schemas.microsoft.com/office/drawing/2014/main" id="{18EC4222-0082-4616-8FFA-BFD33FC103C8}"/>
              </a:ext>
            </a:extLst>
          </p:cNvPr>
          <p:cNvSpPr txBox="1">
            <a:spLocks/>
          </p:cNvSpPr>
          <p:nvPr/>
        </p:nvSpPr>
        <p:spPr>
          <a:xfrm>
            <a:off x="378945" y="3398830"/>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3</a:t>
            </a:r>
            <a:r>
              <a:rPr lang="de-CH" sz="800" b="1">
                <a:solidFill>
                  <a:schemeClr val="accent5"/>
                </a:solidFill>
              </a:rPr>
              <a:t>. </a:t>
            </a:r>
            <a:r>
              <a:rPr lang="de-CH" sz="800" b="1"/>
              <a:t>Extraordinary</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a:ln>
                  <a:noFill/>
                </a:ln>
                <a:solidFill>
                  <a:srgbClr val="323232"/>
                </a:solidFill>
                <a:effectLst/>
                <a:uLnTx/>
                <a:uFillTx/>
                <a:latin typeface="Arial"/>
                <a:ea typeface="+mn-ea"/>
                <a:cs typeface="Arial"/>
              </a:rPr>
              <a:t>Our brain primarily notices differences and deviations from the usual. Disruptors work well as such stylistic tool</a:t>
            </a:r>
            <a:r>
              <a:rPr kumimoji="0" lang="de-CH" sz="800" b="0" i="0" u="none" strike="noStrike" kern="1200" cap="none" spc="0" normalizeH="0" baseline="0">
                <a:ln>
                  <a:noFill/>
                </a:ln>
                <a:solidFill>
                  <a:srgbClr val="323232"/>
                </a:solidFill>
                <a:effectLst/>
                <a:uLnTx/>
                <a:uFillTx/>
                <a:latin typeface="Arial"/>
                <a:ea typeface="+mn-ea"/>
                <a:cs typeface="Arial"/>
              </a:rPr>
              <a:t> </a:t>
            </a:r>
            <a:endParaRPr kumimoji="0" lang="de-CH" sz="800" b="0" i="0" u="none" strike="noStrike" kern="1200" cap="none" spc="0" normalizeH="0" baseline="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sp>
        <p:nvSpPr>
          <p:cNvPr id="26" name="Content Placeholder 5">
            <a:extLst>
              <a:ext uri="{FF2B5EF4-FFF2-40B4-BE49-F238E27FC236}">
                <a16:creationId xmlns:a16="http://schemas.microsoft.com/office/drawing/2014/main" id="{D0350706-D805-41D3-817D-5B04AD8516F1}"/>
              </a:ext>
            </a:extLst>
          </p:cNvPr>
          <p:cNvSpPr txBox="1">
            <a:spLocks/>
          </p:cNvSpPr>
          <p:nvPr/>
        </p:nvSpPr>
        <p:spPr>
          <a:xfrm>
            <a:off x="5413217" y="3411271"/>
            <a:ext cx="1563939" cy="469574"/>
          </a:xfrm>
          <a:prstGeom prst="rect">
            <a:avLst/>
          </a:prstGeom>
        </p:spPr>
        <p:txBody>
          <a:bodyPr vert="horz" lIns="0" tIns="0" rIns="0" bIns="0" rtlCol="0">
            <a:noAutofit/>
          </a:bodyPr>
          <a:lstStyle>
            <a:lvl1pPr marL="153918" indent="-153918" algn="l" defTabSz="408154" rtl="0" eaLnBrk="1" latinLnBrk="0" hangingPunct="1">
              <a:spcBef>
                <a:spcPts val="342"/>
              </a:spcBef>
              <a:spcAft>
                <a:spcPts val="342"/>
              </a:spcAft>
              <a:buClr>
                <a:schemeClr val="accent5"/>
              </a:buClr>
              <a:buSzPct val="114000"/>
              <a:buFont typeface="Arial" panose="020B0604020202020204" pitchFamily="34" charset="0"/>
              <a:buChar char="•"/>
              <a:defRPr sz="1400" kern="1200">
                <a:solidFill>
                  <a:schemeClr val="tx2"/>
                </a:solidFill>
                <a:latin typeface="Arial"/>
                <a:ea typeface="+mn-ea"/>
                <a:cs typeface="Arial"/>
              </a:defRPr>
            </a:lvl1pPr>
            <a:lvl2pPr marL="307836"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2pPr>
            <a:lvl3pPr marL="461754"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3pPr>
            <a:lvl4pPr marL="615672" indent="-153918" algn="l" defTabSz="408154" rtl="0" eaLnBrk="1" latinLnBrk="0" hangingPunct="1">
              <a:spcBef>
                <a:spcPts val="342"/>
              </a:spcBef>
              <a:spcAft>
                <a:spcPts val="342"/>
              </a:spcAft>
              <a:buClr>
                <a:schemeClr val="tx2"/>
              </a:buClr>
              <a:buSzPct val="114000"/>
              <a:buFont typeface="Arial"/>
              <a:buChar char="•"/>
              <a:defRPr sz="1400" kern="1200">
                <a:solidFill>
                  <a:schemeClr val="tx2"/>
                </a:solidFill>
                <a:latin typeface="Arial"/>
                <a:ea typeface="+mn-ea"/>
                <a:cs typeface="Arial"/>
              </a:defRPr>
            </a:lvl4pPr>
            <a:lvl5pPr marL="769590" indent="-153918" algn="l" defTabSz="408154" rtl="0" eaLnBrk="1" latinLnBrk="0" hangingPunct="1">
              <a:spcBef>
                <a:spcPts val="342"/>
              </a:spcBef>
              <a:buClr>
                <a:schemeClr val="tx2"/>
              </a:buClr>
              <a:buSzPct val="114000"/>
              <a:buFont typeface="Arial"/>
              <a:buChar char="•"/>
              <a:defRPr sz="1400" kern="1200">
                <a:solidFill>
                  <a:schemeClr val="tx2"/>
                </a:solidFill>
                <a:latin typeface="Arial"/>
                <a:ea typeface="+mn-ea"/>
                <a:cs typeface="Arial"/>
              </a:defRPr>
            </a:lvl5pPr>
            <a:lvl6pPr marL="1381906" indent="0" algn="l" defTabSz="408154" rtl="0" eaLnBrk="1" latinLnBrk="0" hangingPunct="1">
              <a:spcBef>
                <a:spcPct val="20000"/>
              </a:spcBef>
              <a:buFont typeface="Arial"/>
              <a:buNone/>
              <a:defRPr sz="1400" kern="1200">
                <a:solidFill>
                  <a:schemeClr val="tx1"/>
                </a:solidFill>
                <a:latin typeface="+mn-lt"/>
                <a:ea typeface="+mn-ea"/>
                <a:cs typeface="+mn-cs"/>
              </a:defRPr>
            </a:lvl6pPr>
            <a:lvl7pPr marL="2742136" indent="-293214" algn="l" defTabSz="408154" rtl="0" eaLnBrk="1" latinLnBrk="0" hangingPunct="1">
              <a:spcBef>
                <a:spcPct val="20000"/>
              </a:spcBef>
              <a:buFont typeface="Arial"/>
              <a:buChar char="•"/>
              <a:defRPr sz="1800" kern="1200">
                <a:solidFill>
                  <a:schemeClr val="tx1"/>
                </a:solidFill>
                <a:latin typeface="+mn-lt"/>
                <a:ea typeface="+mn-ea"/>
                <a:cs typeface="+mn-cs"/>
              </a:defRPr>
            </a:lvl7pPr>
            <a:lvl8pPr marL="3061152" indent="-204076" algn="l" defTabSz="408154" rtl="0" eaLnBrk="1" latinLnBrk="0" hangingPunct="1">
              <a:spcBef>
                <a:spcPct val="20000"/>
              </a:spcBef>
              <a:buFont typeface="Arial"/>
              <a:buChar char="•"/>
              <a:defRPr sz="1800" kern="1200">
                <a:solidFill>
                  <a:schemeClr val="tx1"/>
                </a:solidFill>
                <a:latin typeface="+mn-lt"/>
                <a:ea typeface="+mn-ea"/>
                <a:cs typeface="+mn-cs"/>
              </a:defRPr>
            </a:lvl8pPr>
            <a:lvl9pPr marL="3469306" indent="-204076" algn="l" defTabSz="408154"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de-CH" sz="800" b="1" dirty="0">
                <a:solidFill>
                  <a:schemeClr val="accent5"/>
                </a:solidFill>
              </a:rPr>
              <a:t>4</a:t>
            </a:r>
            <a:r>
              <a:rPr lang="de-CH" sz="800" b="1">
                <a:solidFill>
                  <a:schemeClr val="accent5"/>
                </a:solidFill>
              </a:rPr>
              <a:t>. </a:t>
            </a:r>
            <a:r>
              <a:rPr lang="de-CH" sz="800" b="1"/>
              <a:t>Relevance </a:t>
            </a:r>
            <a:endParaRPr lang="de-CH" sz="800" b="1" dirty="0"/>
          </a:p>
          <a:p>
            <a:pPr marL="307836" marR="0" lvl="1" indent="-153918" algn="l" defTabSz="408154" rtl="0" eaLnBrk="1" fontAlgn="auto" latinLnBrk="0" hangingPunct="1">
              <a:lnSpc>
                <a:spcPct val="100000"/>
              </a:lnSpc>
              <a:spcBef>
                <a:spcPts val="342"/>
              </a:spcBef>
              <a:spcAft>
                <a:spcPts val="342"/>
              </a:spcAft>
              <a:buClr>
                <a:srgbClr val="323232"/>
              </a:buClr>
              <a:buSzPct val="114000"/>
              <a:buFont typeface="Symbol" panose="05050102010706020507" pitchFamily="18" charset="2"/>
              <a:buChar char="-"/>
              <a:tabLst/>
              <a:defRPr/>
            </a:pPr>
            <a:r>
              <a:rPr kumimoji="0" lang="en-US" sz="800" b="0" i="0" u="none" strike="noStrike" kern="1200" cap="none" spc="0" normalizeH="0" baseline="0" noProof="0">
                <a:ln>
                  <a:noFill/>
                </a:ln>
                <a:solidFill>
                  <a:srgbClr val="323232"/>
                </a:solidFill>
                <a:effectLst/>
                <a:uLnTx/>
                <a:uFillTx/>
                <a:latin typeface="Arial"/>
                <a:ea typeface="+mn-ea"/>
                <a:cs typeface="Arial"/>
              </a:rPr>
              <a:t>The messages that stand out most to us are those that correspond to our goals, and are thus highly relevant to us</a:t>
            </a:r>
            <a:endParaRPr kumimoji="0" lang="en-US" sz="800" b="0" i="0" u="none" strike="noStrike" kern="1200" cap="none" spc="0" normalizeH="0" baseline="0" noProof="0" dirty="0">
              <a:ln>
                <a:noFill/>
              </a:ln>
              <a:solidFill>
                <a:srgbClr val="323232"/>
              </a:solidFill>
              <a:effectLst/>
              <a:uLnTx/>
              <a:uFillTx/>
              <a:latin typeface="Arial"/>
              <a:ea typeface="+mn-ea"/>
              <a:cs typeface="Arial"/>
            </a:endParaRPr>
          </a:p>
          <a:p>
            <a:pPr marL="0" indent="0">
              <a:buNone/>
            </a:pPr>
            <a:endParaRPr lang="en-US" sz="800" b="1" dirty="0"/>
          </a:p>
          <a:p>
            <a:pPr marL="0" indent="0">
              <a:buNone/>
            </a:pPr>
            <a:endParaRPr lang="en-US" sz="800" b="1" dirty="0"/>
          </a:p>
          <a:p>
            <a:pPr lvl="1">
              <a:buFont typeface="Symbol" panose="05050102010706020507" pitchFamily="18" charset="2"/>
              <a:buChar char="-"/>
            </a:pPr>
            <a:endParaRPr lang="en-US" sz="800" dirty="0"/>
          </a:p>
          <a:p>
            <a:pPr>
              <a:buFont typeface="Symbol" panose="05050102010706020507" pitchFamily="18" charset="2"/>
              <a:buChar char="-"/>
            </a:pPr>
            <a:endParaRPr lang="en-US" sz="1000" dirty="0"/>
          </a:p>
        </p:txBody>
      </p:sp>
      <p:pic>
        <p:nvPicPr>
          <p:cNvPr id="32" name="Grafik 31" descr="Ein Bild, das Platz enthält.&#10;&#10;Automatisch generierte Beschreibung">
            <a:extLst>
              <a:ext uri="{FF2B5EF4-FFF2-40B4-BE49-F238E27FC236}">
                <a16:creationId xmlns:a16="http://schemas.microsoft.com/office/drawing/2014/main" id="{2FCA04AC-85CE-461A-B845-EEF199AFD80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211323" y="1243036"/>
            <a:ext cx="840080" cy="1684853"/>
          </a:xfrm>
          <a:prstGeom prst="rect">
            <a:avLst/>
          </a:prstGeom>
        </p:spPr>
      </p:pic>
      <p:pic>
        <p:nvPicPr>
          <p:cNvPr id="33" name="Burger_gut">
            <a:hlinkClick r:id="" action="ppaction://media"/>
            <a:extLst>
              <a:ext uri="{FF2B5EF4-FFF2-40B4-BE49-F238E27FC236}">
                <a16:creationId xmlns:a16="http://schemas.microsoft.com/office/drawing/2014/main" id="{EE23747E-5140-40E5-AA27-7E7764C7CE0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84754" y="1322966"/>
            <a:ext cx="684430" cy="1216432"/>
          </a:xfrm>
          <a:prstGeom prst="rect">
            <a:avLst/>
          </a:prstGeom>
        </p:spPr>
      </p:pic>
      <p:pic>
        <p:nvPicPr>
          <p:cNvPr id="8" name="Grafik 7">
            <a:extLst>
              <a:ext uri="{FF2B5EF4-FFF2-40B4-BE49-F238E27FC236}">
                <a16:creationId xmlns:a16="http://schemas.microsoft.com/office/drawing/2014/main" id="{8063830B-D3D0-4AAE-B0B7-253B7C8AE9A6}"/>
              </a:ext>
            </a:extLst>
          </p:cNvPr>
          <p:cNvPicPr>
            <a:picLocks noChangeAspect="1"/>
          </p:cNvPicPr>
          <p:nvPr/>
        </p:nvPicPr>
        <p:blipFill>
          <a:blip r:embed="rId7"/>
          <a:stretch>
            <a:fillRect/>
          </a:stretch>
        </p:blipFill>
        <p:spPr>
          <a:xfrm>
            <a:off x="3914830" y="1316340"/>
            <a:ext cx="960927" cy="1592503"/>
          </a:xfrm>
          <a:prstGeom prst="rect">
            <a:avLst/>
          </a:prstGeom>
        </p:spPr>
      </p:pic>
      <p:pic>
        <p:nvPicPr>
          <p:cNvPr id="6" name="Grafik 5">
            <a:extLst>
              <a:ext uri="{FF2B5EF4-FFF2-40B4-BE49-F238E27FC236}">
                <a16:creationId xmlns:a16="http://schemas.microsoft.com/office/drawing/2014/main" id="{AAF9B637-2BAD-4463-A1DD-2E752724C109}"/>
              </a:ext>
            </a:extLst>
          </p:cNvPr>
          <p:cNvPicPr>
            <a:picLocks noChangeAspect="1"/>
          </p:cNvPicPr>
          <p:nvPr/>
        </p:nvPicPr>
        <p:blipFill>
          <a:blip r:embed="rId8"/>
          <a:stretch>
            <a:fillRect/>
          </a:stretch>
        </p:blipFill>
        <p:spPr>
          <a:xfrm>
            <a:off x="2959756" y="1326280"/>
            <a:ext cx="952855" cy="1579125"/>
          </a:xfrm>
          <a:prstGeom prst="rect">
            <a:avLst/>
          </a:prstGeom>
        </p:spPr>
      </p:pic>
      <p:pic>
        <p:nvPicPr>
          <p:cNvPr id="5" name="Grafik 4">
            <a:extLst>
              <a:ext uri="{FF2B5EF4-FFF2-40B4-BE49-F238E27FC236}">
                <a16:creationId xmlns:a16="http://schemas.microsoft.com/office/drawing/2014/main" id="{B10B5184-0F8C-4151-8A90-4AABB045401E}"/>
              </a:ext>
            </a:extLst>
          </p:cNvPr>
          <p:cNvPicPr>
            <a:picLocks noChangeAspect="1"/>
          </p:cNvPicPr>
          <p:nvPr/>
        </p:nvPicPr>
        <p:blipFill>
          <a:blip r:embed="rId9"/>
          <a:stretch>
            <a:fillRect/>
          </a:stretch>
        </p:blipFill>
        <p:spPr>
          <a:xfrm>
            <a:off x="1997495" y="1319780"/>
            <a:ext cx="956777" cy="1585625"/>
          </a:xfrm>
          <a:prstGeom prst="rect">
            <a:avLst/>
          </a:prstGeom>
        </p:spPr>
      </p:pic>
      <p:pic>
        <p:nvPicPr>
          <p:cNvPr id="13" name="Grafik 12">
            <a:extLst>
              <a:ext uri="{FF2B5EF4-FFF2-40B4-BE49-F238E27FC236}">
                <a16:creationId xmlns:a16="http://schemas.microsoft.com/office/drawing/2014/main" id="{B7C3769F-03CF-4B29-B652-220F25EF72EA}"/>
              </a:ext>
            </a:extLst>
          </p:cNvPr>
          <p:cNvPicPr>
            <a:picLocks noChangeAspect="1"/>
          </p:cNvPicPr>
          <p:nvPr/>
        </p:nvPicPr>
        <p:blipFill>
          <a:blip r:embed="rId10"/>
          <a:stretch>
            <a:fillRect/>
          </a:stretch>
        </p:blipFill>
        <p:spPr>
          <a:xfrm>
            <a:off x="2014569" y="3147814"/>
            <a:ext cx="1952358" cy="1384652"/>
          </a:xfrm>
          <a:prstGeom prst="rect">
            <a:avLst/>
          </a:prstGeom>
        </p:spPr>
      </p:pic>
      <p:pic>
        <p:nvPicPr>
          <p:cNvPr id="20" name="Grafik 19" descr="Schneller Vorlauf mit einfarbiger Füllung">
            <a:extLst>
              <a:ext uri="{FF2B5EF4-FFF2-40B4-BE49-F238E27FC236}">
                <a16:creationId xmlns:a16="http://schemas.microsoft.com/office/drawing/2014/main" id="{863EE2D7-EE8F-4C45-9213-FCD0C9329A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64088" y="2294883"/>
            <a:ext cx="320319" cy="320319"/>
          </a:xfrm>
          <a:prstGeom prst="rect">
            <a:avLst/>
          </a:prstGeom>
        </p:spPr>
      </p:pic>
      <p:pic>
        <p:nvPicPr>
          <p:cNvPr id="21" name="Grafik 20" descr="Sternaugengesichtskontur mit einfarbiger Füllung mit einfarbiger Füllung">
            <a:extLst>
              <a:ext uri="{FF2B5EF4-FFF2-40B4-BE49-F238E27FC236}">
                <a16:creationId xmlns:a16="http://schemas.microsoft.com/office/drawing/2014/main" id="{8039DD84-34C1-4F4A-A5F5-D81E26673AC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6486" y="4142000"/>
            <a:ext cx="221651" cy="221651"/>
          </a:xfrm>
          <a:prstGeom prst="rect">
            <a:avLst/>
          </a:prstGeom>
        </p:spPr>
      </p:pic>
      <p:pic>
        <p:nvPicPr>
          <p:cNvPr id="25" name="Grafik 24" descr="Teils sonnig mit einfarbiger Füllung">
            <a:extLst>
              <a:ext uri="{FF2B5EF4-FFF2-40B4-BE49-F238E27FC236}">
                <a16:creationId xmlns:a16="http://schemas.microsoft.com/office/drawing/2014/main" id="{8F677915-45AD-4C0F-8E5D-938360F7F78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37731" y="4106193"/>
            <a:ext cx="257458" cy="257458"/>
          </a:xfrm>
          <a:prstGeom prst="rect">
            <a:avLst/>
          </a:prstGeom>
        </p:spPr>
      </p:pic>
      <p:pic>
        <p:nvPicPr>
          <p:cNvPr id="27" name="Grafik 26" descr="Wolke mit Blitz und Regen mit einfarbiger Füllung">
            <a:extLst>
              <a:ext uri="{FF2B5EF4-FFF2-40B4-BE49-F238E27FC236}">
                <a16:creationId xmlns:a16="http://schemas.microsoft.com/office/drawing/2014/main" id="{59F61809-B4E0-4366-9AF2-DC7D45B3C2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330680" y="4211866"/>
            <a:ext cx="214562" cy="214562"/>
          </a:xfrm>
          <a:prstGeom prst="rect">
            <a:avLst/>
          </a:prstGeom>
        </p:spPr>
      </p:pic>
      <p:pic>
        <p:nvPicPr>
          <p:cNvPr id="28" name="Grafik 27" descr="Katze mit einfarbiger Füllung">
            <a:extLst>
              <a:ext uri="{FF2B5EF4-FFF2-40B4-BE49-F238E27FC236}">
                <a16:creationId xmlns:a16="http://schemas.microsoft.com/office/drawing/2014/main" id="{874C8298-ED82-4F14-8686-E8F8FCE523D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14856" y="2316285"/>
            <a:ext cx="255465" cy="255465"/>
          </a:xfrm>
          <a:prstGeom prst="rect">
            <a:avLst/>
          </a:prstGeom>
        </p:spPr>
      </p:pic>
      <p:pic>
        <p:nvPicPr>
          <p:cNvPr id="3" name="Grafik 2">
            <a:extLst>
              <a:ext uri="{FF2B5EF4-FFF2-40B4-BE49-F238E27FC236}">
                <a16:creationId xmlns:a16="http://schemas.microsoft.com/office/drawing/2014/main" id="{67AE6DDE-D85D-4342-91E2-C97796E5FABB}"/>
              </a:ext>
            </a:extLst>
          </p:cNvPr>
          <p:cNvPicPr>
            <a:picLocks noChangeAspect="1"/>
          </p:cNvPicPr>
          <p:nvPr/>
        </p:nvPicPr>
        <p:blipFill>
          <a:blip r:embed="rId21"/>
          <a:stretch>
            <a:fillRect/>
          </a:stretch>
        </p:blipFill>
        <p:spPr>
          <a:xfrm>
            <a:off x="7146505" y="3104212"/>
            <a:ext cx="960927" cy="1592504"/>
          </a:xfrm>
          <a:prstGeom prst="rect">
            <a:avLst/>
          </a:prstGeom>
        </p:spPr>
      </p:pic>
    </p:spTree>
    <p:extLst>
      <p:ext uri="{BB962C8B-B14F-4D97-AF65-F5344CB8AC3E}">
        <p14:creationId xmlns:p14="http://schemas.microsoft.com/office/powerpoint/2010/main" val="380888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6"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3"/>
                                        </p:tgtEl>
                                      </p:cBhvr>
                                    </p:cmd>
                                  </p:childTnLst>
                                </p:cTn>
                              </p:par>
                            </p:childTnLst>
                          </p:cTn>
                        </p:par>
                      </p:childTnLst>
                    </p:cTn>
                  </p:par>
                </p:childTnLst>
              </p:cTn>
              <p:nextCondLst>
                <p:cond evt="onClick" delay="0">
                  <p:tgtEl>
                    <p:spTgt spid="33"/>
                  </p:tgtEl>
                </p:cond>
              </p:nextCondLst>
            </p:seq>
            <p:video>
              <p:cMediaNode vol="80000">
                <p:cTn id="12" repeatCount="indefinite" fill="hold" display="0">
                  <p:stCondLst>
                    <p:cond delay="indefinite"/>
                  </p:stCondLst>
                </p:cTn>
                <p:tgtEl>
                  <p:spTgt spid="3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46C3A-B852-48E5-9DF2-7DB5ADC8EC94}"/>
              </a:ext>
            </a:extLst>
          </p:cNvPr>
          <p:cNvSpPr>
            <a:spLocks noGrp="1"/>
          </p:cNvSpPr>
          <p:nvPr>
            <p:ph type="title"/>
          </p:nvPr>
        </p:nvSpPr>
        <p:spPr>
          <a:solidFill>
            <a:schemeClr val="bg2">
              <a:alpha val="35000"/>
            </a:schemeClr>
          </a:solidFill>
        </p:spPr>
        <p:txBody>
          <a:bodyPr/>
          <a:lstStyle/>
          <a:p>
            <a:r>
              <a:rPr lang="de-CH"/>
              <a:t>Even more successful together.</a:t>
            </a:r>
            <a:endParaRPr lang="de-CH" dirty="0"/>
          </a:p>
        </p:txBody>
      </p:sp>
      <p:sp>
        <p:nvSpPr>
          <p:cNvPr id="4" name="Titel 4">
            <a:extLst>
              <a:ext uri="{FF2B5EF4-FFF2-40B4-BE49-F238E27FC236}">
                <a16:creationId xmlns:a16="http://schemas.microsoft.com/office/drawing/2014/main" id="{E79DD3A9-1788-4C0E-A274-3FD8A920C32B}"/>
              </a:ext>
            </a:extLst>
          </p:cNvPr>
          <p:cNvSpPr txBox="1">
            <a:spLocks/>
          </p:cNvSpPr>
          <p:nvPr/>
        </p:nvSpPr>
        <p:spPr>
          <a:xfrm>
            <a:off x="328430" y="3078862"/>
            <a:ext cx="4370205" cy="1660731"/>
          </a:xfrm>
          <a:prstGeom prst="rect">
            <a:avLst/>
          </a:prstGeom>
          <a:noFill/>
          <a:ln>
            <a:noFill/>
          </a:ln>
        </p:spPr>
        <p:txBody>
          <a:bodyPr vert="horz" lIns="0" tIns="0" rIns="0" bIns="0" rtlCol="0" anchor="t">
            <a:noAutofit/>
          </a:bodyPr>
          <a:lstStyle>
            <a:lvl1pPr algn="l" defTabSz="477317" rtl="0" eaLnBrk="1" latinLnBrk="0" hangingPunct="1">
              <a:spcBef>
                <a:spcPct val="0"/>
              </a:spcBef>
              <a:buNone/>
              <a:defRPr sz="4000" b="0" kern="1200" cap="none">
                <a:solidFill>
                  <a:schemeClr val="accent5"/>
                </a:solidFill>
                <a:latin typeface="Arial"/>
                <a:ea typeface="+mj-ea"/>
                <a:cs typeface="Arial"/>
              </a:defRPr>
            </a:lvl1pPr>
          </a:lstStyle>
          <a:p>
            <a:r>
              <a:rPr lang="de-CH" sz="1200" b="1">
                <a:solidFill>
                  <a:schemeClr val="bg1"/>
                </a:solidFill>
              </a:rPr>
              <a:t>APG</a:t>
            </a:r>
            <a:r>
              <a:rPr lang="de-CH" sz="1200" b="1" dirty="0">
                <a:solidFill>
                  <a:schemeClr val="bg1"/>
                </a:solidFill>
              </a:rPr>
              <a:t>|SGA</a:t>
            </a:r>
            <a:r>
              <a:rPr lang="de-CH" sz="1200" dirty="0">
                <a:solidFill>
                  <a:schemeClr val="bg1"/>
                </a:solidFill>
              </a:rPr>
              <a:t>, Allgemeine Plakatgesellschaft AG</a:t>
            </a:r>
            <a:br>
              <a:rPr lang="de-CH" sz="1200">
                <a:solidFill>
                  <a:schemeClr val="bg1"/>
                </a:solidFill>
              </a:rPr>
            </a:br>
            <a:r>
              <a:rPr lang="de-CH" sz="1200">
                <a:solidFill>
                  <a:schemeClr val="bg1"/>
                </a:solidFill>
              </a:rPr>
              <a:t>Giesshübelstrasse 4</a:t>
            </a:r>
          </a:p>
          <a:p>
            <a:r>
              <a:rPr lang="de-CH" sz="1200">
                <a:solidFill>
                  <a:schemeClr val="bg1"/>
                </a:solidFill>
              </a:rPr>
              <a:t>8027 Zürich</a:t>
            </a:r>
            <a:br>
              <a:rPr lang="de-CH" sz="1200" dirty="0">
                <a:solidFill>
                  <a:schemeClr val="bg1"/>
                </a:solidFill>
              </a:rPr>
            </a:br>
            <a:endParaRPr lang="de-CH" sz="1200" dirty="0">
              <a:solidFill>
                <a:schemeClr val="bg1"/>
              </a:solidFill>
            </a:endParaRPr>
          </a:p>
          <a:p>
            <a:pPr>
              <a:tabLst>
                <a:tab pos="228055" algn="l"/>
              </a:tabLst>
            </a:pPr>
            <a:r>
              <a:rPr lang="de-CH" sz="1200">
                <a:solidFill>
                  <a:schemeClr val="bg1"/>
                </a:solidFill>
              </a:rPr>
              <a:t>www</a:t>
            </a:r>
            <a:r>
              <a:rPr lang="de-CH" sz="1200" dirty="0">
                <a:solidFill>
                  <a:schemeClr val="bg1"/>
                </a:solidFill>
              </a:rPr>
              <a:t>.apgsga.ch</a:t>
            </a:r>
            <a:br>
              <a:rPr lang="de-CH" sz="1200" dirty="0">
                <a:solidFill>
                  <a:schemeClr val="bg1"/>
                </a:solidFill>
              </a:rPr>
            </a:br>
            <a:endParaRPr lang="de-DE" sz="1200" dirty="0">
              <a:solidFill>
                <a:schemeClr val="bg1"/>
              </a:solidFill>
            </a:endParaRPr>
          </a:p>
        </p:txBody>
      </p:sp>
    </p:spTree>
    <p:extLst>
      <p:ext uri="{BB962C8B-B14F-4D97-AF65-F5344CB8AC3E}">
        <p14:creationId xmlns:p14="http://schemas.microsoft.com/office/powerpoint/2010/main" val="139394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B2C4172C-0808-4634-A65E-C0C0A356BB53}"/>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8217DA59-BE90-4BAD-B050-36D48C385F70}"/>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6A5AE98A-94B3-4C3F-8B00-CE2D0F45882B}"/>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175174FC-5118-4DD3-B44E-69745816FD4F}"/>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sp>
        <p:nvSpPr>
          <p:cNvPr id="2" name="Titel 1"/>
          <p:cNvSpPr>
            <a:spLocks noGrp="1"/>
          </p:cNvSpPr>
          <p:nvPr>
            <p:ph type="title"/>
          </p:nvPr>
        </p:nvSpPr>
        <p:spPr/>
        <p:txBody>
          <a:bodyPr/>
          <a:lstStyle/>
          <a:p>
            <a:r>
              <a:rPr lang="de-DE"/>
              <a:t>Table of contents «Advanced»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b="1"/>
              <a:t>Starting point</a:t>
            </a:r>
          </a:p>
          <a:p>
            <a:r>
              <a:rPr lang="en-US"/>
              <a:t>The 4 elements for attention</a:t>
            </a:r>
            <a:r>
              <a:rPr lang="de-DE"/>
              <a:t> </a:t>
            </a:r>
          </a:p>
          <a:p>
            <a:r>
              <a:rPr lang="de-DE"/>
              <a:t>Summary</a:t>
            </a:r>
            <a:endParaRPr lang="de-DE" dirty="0"/>
          </a:p>
          <a:p>
            <a:pPr marL="255118" indent="-255118">
              <a:buFont typeface="+mj-lt"/>
              <a:buAutoNum type="arabicPeriod"/>
            </a:pPr>
            <a:endParaRPr lang="de-DE" dirty="0"/>
          </a:p>
        </p:txBody>
      </p:sp>
      <p:pic>
        <p:nvPicPr>
          <p:cNvPr id="12" name="Grafik 11">
            <a:extLst>
              <a:ext uri="{FF2B5EF4-FFF2-40B4-BE49-F238E27FC236}">
                <a16:creationId xmlns:a16="http://schemas.microsoft.com/office/drawing/2014/main" id="{B739335B-3BC4-422C-AB83-CD254B10A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sp>
        <p:nvSpPr>
          <p:cNvPr id="13" name="Rechteck: abgerundete Ecken 12">
            <a:extLst>
              <a:ext uri="{FF2B5EF4-FFF2-40B4-BE49-F238E27FC236}">
                <a16:creationId xmlns:a16="http://schemas.microsoft.com/office/drawing/2014/main" id="{1E95CD3E-C6F0-4DBC-82C5-E40E1EB57048}"/>
              </a:ext>
            </a:extLst>
          </p:cNvPr>
          <p:cNvSpPr/>
          <p:nvPr/>
        </p:nvSpPr>
        <p:spPr>
          <a:xfrm>
            <a:off x="5564004" y="1860494"/>
            <a:ext cx="89520" cy="2364324"/>
          </a:xfrm>
          <a:prstGeom prst="roundRect">
            <a:avLst/>
          </a:prstGeom>
          <a:solidFill>
            <a:srgbClr val="4140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4" name="Picture 2" descr="Wegweiser | Kostenlose Icon">
            <a:extLst>
              <a:ext uri="{FF2B5EF4-FFF2-40B4-BE49-F238E27FC236}">
                <a16:creationId xmlns:a16="http://schemas.microsoft.com/office/drawing/2014/main" id="{221B2ED5-86BF-46D1-8E1F-8C3189388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632" y="1861511"/>
            <a:ext cx="1214264" cy="1214264"/>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Text, Spielzeug, Puppe, Vektorgrafiken enthält.&#10;&#10;Automatisch generierte Beschreibung">
            <a:extLst>
              <a:ext uri="{FF2B5EF4-FFF2-40B4-BE49-F238E27FC236}">
                <a16:creationId xmlns:a16="http://schemas.microsoft.com/office/drawing/2014/main" id="{9C28345F-F396-4F36-B9B7-11D04FD02C3E}"/>
              </a:ext>
            </a:extLst>
          </p:cNvPr>
          <p:cNvPicPr>
            <a:picLocks noChangeAspect="1"/>
          </p:cNvPicPr>
          <p:nvPr/>
        </p:nvPicPr>
        <p:blipFill>
          <a:blip r:embed="rId5"/>
          <a:stretch>
            <a:fillRect/>
          </a:stretch>
        </p:blipFill>
        <p:spPr>
          <a:xfrm>
            <a:off x="5329358" y="2220642"/>
            <a:ext cx="1615800" cy="2142058"/>
          </a:xfrm>
          <a:prstGeom prst="rect">
            <a:avLst/>
          </a:prstGeom>
        </p:spPr>
      </p:pic>
    </p:spTree>
    <p:extLst>
      <p:ext uri="{BB962C8B-B14F-4D97-AF65-F5344CB8AC3E}">
        <p14:creationId xmlns:p14="http://schemas.microsoft.com/office/powerpoint/2010/main" val="322174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solidFill>
            <a:schemeClr val="accent6"/>
          </a:solidFill>
        </p:spPr>
        <p:txBody>
          <a:bodyPr/>
          <a:lstStyle/>
          <a:p>
            <a:r>
              <a:rPr lang="de-DE" dirty="0"/>
              <a:t> </a:t>
            </a:r>
          </a:p>
        </p:txBody>
      </p:sp>
      <p:sp>
        <p:nvSpPr>
          <p:cNvPr id="5" name="Titel 4"/>
          <p:cNvSpPr>
            <a:spLocks noGrp="1"/>
          </p:cNvSpPr>
          <p:nvPr>
            <p:ph type="title"/>
          </p:nvPr>
        </p:nvSpPr>
        <p:spPr/>
        <p:txBody>
          <a:bodyPr/>
          <a:lstStyle/>
          <a:p>
            <a:pPr>
              <a:spcBef>
                <a:spcPts val="0"/>
              </a:spcBef>
              <a:spcAft>
                <a:spcPts val="0"/>
              </a:spcAft>
            </a:pPr>
            <a:r>
              <a:rPr lang="de-CH" sz="3200">
                <a:solidFill>
                  <a:srgbClr val="FFFFFF"/>
                </a:solidFill>
              </a:rPr>
              <a:t>«</a:t>
            </a:r>
            <a:r>
              <a:rPr lang="en-US" sz="3200">
                <a:solidFill>
                  <a:srgbClr val="FFFFFF"/>
                </a:solidFill>
              </a:rPr>
              <a:t>Who does not stand out, falls away</a:t>
            </a:r>
            <a:r>
              <a:rPr lang="de-CH" sz="3200">
                <a:solidFill>
                  <a:srgbClr val="FFFFFF"/>
                </a:solidFill>
              </a:rPr>
              <a:t>.»</a:t>
            </a:r>
            <a:endParaRPr lang="de-DE" sz="3200" dirty="0">
              <a:solidFill>
                <a:srgbClr val="D1CCBD"/>
              </a:solidFill>
              <a:ea typeface="+mn-ea"/>
              <a:cs typeface="+mn-cs"/>
            </a:endParaRPr>
          </a:p>
        </p:txBody>
      </p:sp>
      <p:sp>
        <p:nvSpPr>
          <p:cNvPr id="7" name="Textplatzhalter 6"/>
          <p:cNvSpPr>
            <a:spLocks noGrp="1"/>
          </p:cNvSpPr>
          <p:nvPr>
            <p:ph type="body" sz="quarter" idx="14"/>
          </p:nvPr>
        </p:nvSpPr>
        <p:spPr>
          <a:solidFill>
            <a:schemeClr val="accent5"/>
          </a:solidFill>
        </p:spPr>
        <p:txBody>
          <a:bodyPr/>
          <a:lstStyle/>
          <a:p>
            <a:r>
              <a:rPr lang="de-DE" dirty="0"/>
              <a:t> </a:t>
            </a:r>
          </a:p>
        </p:txBody>
      </p:sp>
    </p:spTree>
    <p:extLst>
      <p:ext uri="{BB962C8B-B14F-4D97-AF65-F5344CB8AC3E}">
        <p14:creationId xmlns:p14="http://schemas.microsoft.com/office/powerpoint/2010/main" val="2825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669F4F45-B29A-4125-9325-A2AABEAA9154}"/>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cxnSp>
        <p:nvCxnSpPr>
          <p:cNvPr id="32" name="Gerader Verbinder 31">
            <a:extLst>
              <a:ext uri="{FF2B5EF4-FFF2-40B4-BE49-F238E27FC236}">
                <a16:creationId xmlns:a16="http://schemas.microsoft.com/office/drawing/2014/main" id="{D677C0B6-D050-41F7-A47E-8BD56A531387}"/>
              </a:ext>
            </a:extLst>
          </p:cNvPr>
          <p:cNvCxnSpPr>
            <a:cxnSpLocks/>
          </p:cNvCxnSpPr>
          <p:nvPr/>
        </p:nvCxnSpPr>
        <p:spPr>
          <a:xfrm flipV="1">
            <a:off x="-10928" y="4798243"/>
            <a:ext cx="9150215" cy="5755"/>
          </a:xfrm>
          <a:prstGeom prst="line">
            <a:avLst/>
          </a:prstGeom>
          <a:ln w="762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Rechteck 30">
            <a:extLst>
              <a:ext uri="{FF2B5EF4-FFF2-40B4-BE49-F238E27FC236}">
                <a16:creationId xmlns:a16="http://schemas.microsoft.com/office/drawing/2014/main" id="{62A27AA3-DE1B-4154-AE0E-6FB15AE3A76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6" name="Grafik 25" descr="Ein Bild, das draußen, Natur, Wolke enthält.&#10;&#10;Automatisch generierte Beschreibung">
            <a:extLst>
              <a:ext uri="{FF2B5EF4-FFF2-40B4-BE49-F238E27FC236}">
                <a16:creationId xmlns:a16="http://schemas.microsoft.com/office/drawing/2014/main" id="{E7FD1EE7-38E3-4203-A817-FDCF8BF2D672}"/>
              </a:ext>
            </a:extLst>
          </p:cNvPr>
          <p:cNvPicPr>
            <a:picLocks noChangeAspect="1"/>
          </p:cNvPicPr>
          <p:nvPr/>
        </p:nvPicPr>
        <p:blipFill rotWithShape="1">
          <a:blip r:embed="rId3"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pic>
        <p:nvPicPr>
          <p:cNvPr id="25" name="Grafik 24" descr="Ein Bild, das Text, Pflanze, Blatt enthält.&#10;&#10;Automatisch generierte Beschreibung">
            <a:extLst>
              <a:ext uri="{FF2B5EF4-FFF2-40B4-BE49-F238E27FC236}">
                <a16:creationId xmlns:a16="http://schemas.microsoft.com/office/drawing/2014/main" id="{4191FE75-C1E1-4420-8192-CBB0D41916AD}"/>
              </a:ext>
            </a:extLst>
          </p:cNvPr>
          <p:cNvPicPr>
            <a:picLocks noChangeAspect="1"/>
          </p:cNvPicPr>
          <p:nvPr/>
        </p:nvPicPr>
        <p:blipFill rotWithShape="1">
          <a:blip r:embed="rId4"/>
          <a:srcRect l="39954" t="57179"/>
          <a:stretch/>
        </p:blipFill>
        <p:spPr>
          <a:xfrm>
            <a:off x="5235344" y="3265350"/>
            <a:ext cx="3903192" cy="555526"/>
          </a:xfrm>
          <a:prstGeom prst="rect">
            <a:avLst/>
          </a:prstGeom>
        </p:spPr>
      </p:pic>
      <p:sp>
        <p:nvSpPr>
          <p:cNvPr id="27" name="Rechteck 26">
            <a:extLst>
              <a:ext uri="{FF2B5EF4-FFF2-40B4-BE49-F238E27FC236}">
                <a16:creationId xmlns:a16="http://schemas.microsoft.com/office/drawing/2014/main" id="{8F9CFCE6-22B8-4D8D-95FF-FECFAB9F6B73}"/>
              </a:ext>
            </a:extLst>
          </p:cNvPr>
          <p:cNvSpPr/>
          <p:nvPr/>
        </p:nvSpPr>
        <p:spPr>
          <a:xfrm>
            <a:off x="5241292" y="3827670"/>
            <a:ext cx="3901499" cy="96664"/>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28" name="Grafik 27">
            <a:extLst>
              <a:ext uri="{FF2B5EF4-FFF2-40B4-BE49-F238E27FC236}">
                <a16:creationId xmlns:a16="http://schemas.microsoft.com/office/drawing/2014/main" id="{AF2F9A77-8B7C-4F17-8DD9-C499DACBD80A}"/>
              </a:ext>
            </a:extLst>
          </p:cNvPr>
          <p:cNvPicPr>
            <a:picLocks noChangeAspect="1"/>
          </p:cNvPicPr>
          <p:nvPr/>
        </p:nvPicPr>
        <p:blipFill rotWithShape="1">
          <a:blip r:embed="rId5"/>
          <a:srcRect t="78205" r="75890"/>
          <a:stretch/>
        </p:blipFill>
        <p:spPr>
          <a:xfrm>
            <a:off x="3846440" y="2314847"/>
            <a:ext cx="2305805" cy="2111179"/>
          </a:xfrm>
          <a:prstGeom prst="rect">
            <a:avLst/>
          </a:prstGeom>
        </p:spPr>
      </p:pic>
      <p:pic>
        <p:nvPicPr>
          <p:cNvPr id="29" name="Grafik 28">
            <a:extLst>
              <a:ext uri="{FF2B5EF4-FFF2-40B4-BE49-F238E27FC236}">
                <a16:creationId xmlns:a16="http://schemas.microsoft.com/office/drawing/2014/main" id="{2CAD443D-132C-4465-AF04-833D7004EEE9}"/>
              </a:ext>
            </a:extLst>
          </p:cNvPr>
          <p:cNvPicPr>
            <a:picLocks noChangeAspect="1"/>
          </p:cNvPicPr>
          <p:nvPr/>
        </p:nvPicPr>
        <p:blipFill rotWithShape="1">
          <a:blip r:embed="rId5"/>
          <a:srcRect l="6717" t="78205" r="83700"/>
          <a:stretch/>
        </p:blipFill>
        <p:spPr>
          <a:xfrm>
            <a:off x="4997746" y="2741608"/>
            <a:ext cx="720078" cy="1658803"/>
          </a:xfrm>
          <a:prstGeom prst="rect">
            <a:avLst/>
          </a:prstGeom>
        </p:spPr>
      </p:pic>
      <p:sp>
        <p:nvSpPr>
          <p:cNvPr id="22" name="Rechteck 21">
            <a:extLst>
              <a:ext uri="{FF2B5EF4-FFF2-40B4-BE49-F238E27FC236}">
                <a16:creationId xmlns:a16="http://schemas.microsoft.com/office/drawing/2014/main" id="{FEF30244-0EE9-45B1-B1C2-0AC76BB27E14}"/>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3" name="Rechteck 22">
            <a:extLst>
              <a:ext uri="{FF2B5EF4-FFF2-40B4-BE49-F238E27FC236}">
                <a16:creationId xmlns:a16="http://schemas.microsoft.com/office/drawing/2014/main" id="{54A76DF5-3440-4C14-8A47-FD983924BF77}"/>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2" name="Titel 1">
            <a:extLst>
              <a:ext uri="{FF2B5EF4-FFF2-40B4-BE49-F238E27FC236}">
                <a16:creationId xmlns:a16="http://schemas.microsoft.com/office/drawing/2014/main" id="{FE8222B8-2554-4A2F-979E-6B0FCF1A5EB9}"/>
              </a:ext>
            </a:extLst>
          </p:cNvPr>
          <p:cNvSpPr>
            <a:spLocks noGrp="1"/>
          </p:cNvSpPr>
          <p:nvPr>
            <p:ph type="title"/>
          </p:nvPr>
        </p:nvSpPr>
        <p:spPr/>
        <p:txBody>
          <a:bodyPr/>
          <a:lstStyle/>
          <a:p>
            <a:r>
              <a:rPr lang="de-DE"/>
              <a:t>The basic understanding</a:t>
            </a:r>
            <a:endParaRPr lang="de-CH" dirty="0"/>
          </a:p>
        </p:txBody>
      </p:sp>
      <p:pic>
        <p:nvPicPr>
          <p:cNvPr id="12" name="Grafik 11" descr="Ein Bild, das Tänzer, Sport enthält.&#10;&#10;Automatisch generierte Beschreibung">
            <a:extLst>
              <a:ext uri="{FF2B5EF4-FFF2-40B4-BE49-F238E27FC236}">
                <a16:creationId xmlns:a16="http://schemas.microsoft.com/office/drawing/2014/main" id="{DE6D5D03-72E6-40E7-BAED-E0AA3E0E8CD0}"/>
              </a:ext>
            </a:extLst>
          </p:cNvPr>
          <p:cNvPicPr>
            <a:picLocks noChangeAspect="1"/>
          </p:cNvPicPr>
          <p:nvPr/>
        </p:nvPicPr>
        <p:blipFill rotWithShape="1">
          <a:blip r:embed="rId6"/>
          <a:srcRect l="30766" r="47943" b="50882"/>
          <a:stretch/>
        </p:blipFill>
        <p:spPr>
          <a:xfrm flipH="1">
            <a:off x="4753637" y="2280164"/>
            <a:ext cx="1318136" cy="1844718"/>
          </a:xfrm>
          <a:prstGeom prst="rect">
            <a:avLst/>
          </a:prstGeom>
        </p:spPr>
      </p:pic>
      <p:pic>
        <p:nvPicPr>
          <p:cNvPr id="20" name="Grafik 19">
            <a:extLst>
              <a:ext uri="{FF2B5EF4-FFF2-40B4-BE49-F238E27FC236}">
                <a16:creationId xmlns:a16="http://schemas.microsoft.com/office/drawing/2014/main" id="{951A00DD-8154-4DDC-92E2-4E0F0A2F60C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052209" y="1829221"/>
            <a:ext cx="1512168" cy="2505759"/>
          </a:xfrm>
          <a:prstGeom prst="rect">
            <a:avLst/>
          </a:prstGeom>
          <a:effectLst/>
        </p:spPr>
      </p:pic>
      <p:sp>
        <p:nvSpPr>
          <p:cNvPr id="24" name="Textfeld 23">
            <a:extLst>
              <a:ext uri="{FF2B5EF4-FFF2-40B4-BE49-F238E27FC236}">
                <a16:creationId xmlns:a16="http://schemas.microsoft.com/office/drawing/2014/main" id="{455D3996-0584-4609-A4E5-282EB3C127F5}"/>
              </a:ext>
            </a:extLst>
          </p:cNvPr>
          <p:cNvSpPr txBox="1"/>
          <p:nvPr/>
        </p:nvSpPr>
        <p:spPr>
          <a:xfrm>
            <a:off x="323528" y="1235588"/>
            <a:ext cx="4968551" cy="1588653"/>
          </a:xfrm>
          <a:prstGeom prst="rect">
            <a:avLst/>
          </a:prstGeom>
          <a:noFill/>
        </p:spPr>
        <p:txBody>
          <a:bodyPr wrap="square" lIns="0" tIns="0" rIns="0" bIns="0" rtlCol="0">
            <a:noAutofit/>
          </a:bodyPr>
          <a:lstStyle/>
          <a:p>
            <a:r>
              <a:rPr lang="en-US" sz="1400" b="1">
                <a:solidFill>
                  <a:schemeClr val="accent5"/>
                </a:solidFill>
              </a:rPr>
              <a:t>The environment offers people many sensory stimuli</a:t>
            </a:r>
            <a:endParaRPr lang="de-DE" sz="1400" b="1">
              <a:solidFill>
                <a:schemeClr val="accent5"/>
              </a:solidFill>
            </a:endParaRPr>
          </a:p>
          <a:p>
            <a:endParaRPr lang="de-DE" sz="1400" b="1">
              <a:solidFill>
                <a:schemeClr val="accent5"/>
              </a:solidFill>
            </a:endParaRPr>
          </a:p>
          <a:p>
            <a:r>
              <a:rPr lang="en-US" sz="1200">
                <a:solidFill>
                  <a:schemeClr val="accent6"/>
                </a:solidFill>
              </a:rPr>
              <a:t>Outdoor advertising takes place in an environment with many competing influences.</a:t>
            </a:r>
            <a:r>
              <a:rPr lang="de-CH" sz="1200">
                <a:solidFill>
                  <a:schemeClr val="accent6"/>
                </a:solidFill>
              </a:rPr>
              <a:t>   </a:t>
            </a:r>
            <a:endParaRPr lang="de-DE" sz="1200" dirty="0">
              <a:solidFill>
                <a:schemeClr val="accent6"/>
              </a:solidFill>
            </a:endParaRPr>
          </a:p>
          <a:p>
            <a:endParaRPr lang="de-CH" sz="600" dirty="0">
              <a:solidFill>
                <a:schemeClr val="accent6"/>
              </a:solidFill>
            </a:endParaRPr>
          </a:p>
          <a:p>
            <a:r>
              <a:rPr lang="en-US" sz="1000"/>
              <a:t>Outdoor advertising must stand up to everyday environmental stimuli. Therefore, after advertising pressure and formal design criteria such as distance effect, knowledge of the cognitive factors for increasing attention is important for advertising success.</a:t>
            </a:r>
            <a:r>
              <a:rPr lang="de-CH" sz="1000"/>
              <a:t> </a:t>
            </a:r>
            <a:endParaRPr lang="de-CH" sz="1000" dirty="0"/>
          </a:p>
          <a:p>
            <a:r>
              <a:rPr lang="de-CH" dirty="0"/>
              <a:t> </a:t>
            </a:r>
          </a:p>
        </p:txBody>
      </p:sp>
      <p:pic>
        <p:nvPicPr>
          <p:cNvPr id="19" name="Grafik 18" descr="Ein Bild, das Luft, ausführend, Fahrrad, mehrere enthält.&#10;&#10;Automatisch generierte Beschreibung">
            <a:extLst>
              <a:ext uri="{FF2B5EF4-FFF2-40B4-BE49-F238E27FC236}">
                <a16:creationId xmlns:a16="http://schemas.microsoft.com/office/drawing/2014/main" id="{B5E4CF38-8207-4827-AE79-B6BCC9B2412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72102" y="2363395"/>
            <a:ext cx="2472097" cy="2334843"/>
          </a:xfrm>
          <a:prstGeom prst="rect">
            <a:avLst/>
          </a:prstGeom>
          <a:effectLst>
            <a:outerShdw blurRad="50800" dist="38100" dir="2700000" algn="tl" rotWithShape="0">
              <a:prstClr val="black">
                <a:alpha val="40000"/>
              </a:prstClr>
            </a:outerShdw>
          </a:effectLst>
        </p:spPr>
      </p:pic>
      <p:pic>
        <p:nvPicPr>
          <p:cNvPr id="8" name="Grafik 7" descr="Ein Bild, das Auto enthält.&#10;&#10;Automatisch generierte Beschreibung">
            <a:extLst>
              <a:ext uri="{FF2B5EF4-FFF2-40B4-BE49-F238E27FC236}">
                <a16:creationId xmlns:a16="http://schemas.microsoft.com/office/drawing/2014/main" id="{E76F40F3-5B6F-44F9-AD24-FEE1DC9DD45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12694"/>
          <a:stretch/>
        </p:blipFill>
        <p:spPr>
          <a:xfrm flipH="1">
            <a:off x="1208" y="2931790"/>
            <a:ext cx="3408179" cy="2219965"/>
          </a:xfrm>
          <a:prstGeom prst="rect">
            <a:avLst/>
          </a:prstGeom>
          <a:effectLst/>
        </p:spPr>
      </p:pic>
      <p:pic>
        <p:nvPicPr>
          <p:cNvPr id="14" name="Grafik 13" descr="Ein Bild, das Person, darstellend, Gruppe, Tänzer enthält.&#10;&#10;Automatisch generierte Beschreibung">
            <a:extLst>
              <a:ext uri="{FF2B5EF4-FFF2-40B4-BE49-F238E27FC236}">
                <a16:creationId xmlns:a16="http://schemas.microsoft.com/office/drawing/2014/main" id="{09BDBC35-C4CE-4063-90B0-2CB17AA2ABBE}"/>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963574" y="2005324"/>
            <a:ext cx="811120" cy="2316455"/>
          </a:xfrm>
          <a:prstGeom prst="rect">
            <a:avLst/>
          </a:prstGeom>
          <a:effectLst>
            <a:outerShdw blurRad="50800" dist="38100" dir="2700000" algn="tl" rotWithShape="0">
              <a:prstClr val="black">
                <a:alpha val="40000"/>
              </a:prstClr>
            </a:outerShdw>
          </a:effectLst>
        </p:spPr>
      </p:pic>
      <p:pic>
        <p:nvPicPr>
          <p:cNvPr id="18" name="Grafik 17" descr="Ein Bild, das Person, darstellend, Anzug, Linie enthält.&#10;&#10;Automatisch generierte Beschreibung">
            <a:extLst>
              <a:ext uri="{FF2B5EF4-FFF2-40B4-BE49-F238E27FC236}">
                <a16:creationId xmlns:a16="http://schemas.microsoft.com/office/drawing/2014/main" id="{D9E9601F-B58C-4302-8852-A616F44CA41B}"/>
              </a:ext>
            </a:extLst>
          </p:cNvPr>
          <p:cNvPicPr>
            <a:picLocks noChangeAspect="1"/>
          </p:cNvPicPr>
          <p:nvPr/>
        </p:nvPicPr>
        <p:blipFill rotWithShape="1">
          <a:blip r:embed="rId11"/>
          <a:srcRect l="54519" r="28938" b="51283"/>
          <a:stretch/>
        </p:blipFill>
        <p:spPr>
          <a:xfrm>
            <a:off x="8100392" y="1963371"/>
            <a:ext cx="1008112" cy="2537464"/>
          </a:xfrm>
          <a:prstGeom prst="rect">
            <a:avLst/>
          </a:prstGeom>
          <a:effectLst>
            <a:outerShdw blurRad="50800" dist="38100" dir="2700000" algn="tl" rotWithShape="0">
              <a:prstClr val="black">
                <a:alpha val="40000"/>
              </a:prstClr>
            </a:outerShdw>
          </a:effectLst>
        </p:spPr>
      </p:pic>
      <p:sp>
        <p:nvSpPr>
          <p:cNvPr id="33" name="Rechteck: abgerundete Ecken 32">
            <a:extLst>
              <a:ext uri="{FF2B5EF4-FFF2-40B4-BE49-F238E27FC236}">
                <a16:creationId xmlns:a16="http://schemas.microsoft.com/office/drawing/2014/main" id="{465A0FD0-C535-489A-B80B-89647BD08468}"/>
              </a:ext>
            </a:extLst>
          </p:cNvPr>
          <p:cNvSpPr/>
          <p:nvPr/>
        </p:nvSpPr>
        <p:spPr>
          <a:xfrm>
            <a:off x="5672983" y="2286340"/>
            <a:ext cx="82227" cy="2061693"/>
          </a:xfrm>
          <a:prstGeom prst="roundRect">
            <a:avLst/>
          </a:prstGeom>
          <a:solidFill>
            <a:srgbClr val="5152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34" name="Picture 2" descr="Ampel, Stadt Symbol in Ciudad">
            <a:extLst>
              <a:ext uri="{FF2B5EF4-FFF2-40B4-BE49-F238E27FC236}">
                <a16:creationId xmlns:a16="http://schemas.microsoft.com/office/drawing/2014/main" id="{4D49151D-DE6A-4440-94E5-810EB09DF8F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76086" y="1584252"/>
            <a:ext cx="675272" cy="782216"/>
          </a:xfrm>
          <a:prstGeom prst="rect">
            <a:avLst/>
          </a:prstGeom>
          <a:noFill/>
          <a:extLst>
            <a:ext uri="{909E8E84-426E-40DD-AFC4-6F175D3DCCD1}">
              <a14:hiddenFill xmlns:a14="http://schemas.microsoft.com/office/drawing/2010/main">
                <a:solidFill>
                  <a:srgbClr val="FFFFFF"/>
                </a:solidFill>
              </a14:hiddenFill>
            </a:ext>
          </a:extLst>
        </p:spPr>
      </p:pic>
      <p:pic>
        <p:nvPicPr>
          <p:cNvPr id="35" name="Grafik 34">
            <a:extLst>
              <a:ext uri="{FF2B5EF4-FFF2-40B4-BE49-F238E27FC236}">
                <a16:creationId xmlns:a16="http://schemas.microsoft.com/office/drawing/2014/main" id="{DD6FE651-840C-4D26-BA79-66EEDE5BD20F}"/>
              </a:ext>
            </a:extLst>
          </p:cNvPr>
          <p:cNvPicPr>
            <a:picLocks noChangeAspect="1"/>
          </p:cNvPicPr>
          <p:nvPr/>
        </p:nvPicPr>
        <p:blipFill rotWithShape="1">
          <a:blip r:embed="rId13"/>
          <a:srcRect b="78953"/>
          <a:stretch/>
        </p:blipFill>
        <p:spPr>
          <a:xfrm>
            <a:off x="4525748" y="4640900"/>
            <a:ext cx="670618" cy="499140"/>
          </a:xfrm>
          <a:prstGeom prst="rect">
            <a:avLst/>
          </a:prstGeom>
        </p:spPr>
      </p:pic>
    </p:spTree>
    <p:extLst>
      <p:ext uri="{BB962C8B-B14F-4D97-AF65-F5344CB8AC3E}">
        <p14:creationId xmlns:p14="http://schemas.microsoft.com/office/powerpoint/2010/main" val="379425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draußen, Natur, Wolke enthält.&#10;&#10;Automatisch generierte Beschreibung">
            <a:extLst>
              <a:ext uri="{FF2B5EF4-FFF2-40B4-BE49-F238E27FC236}">
                <a16:creationId xmlns:a16="http://schemas.microsoft.com/office/drawing/2014/main" id="{8A7838A0-4546-4D72-974C-9A14F08729EE}"/>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8" name="Rechteck 7">
            <a:extLst>
              <a:ext uri="{FF2B5EF4-FFF2-40B4-BE49-F238E27FC236}">
                <a16:creationId xmlns:a16="http://schemas.microsoft.com/office/drawing/2014/main" id="{4845BC5A-E50B-4179-BC20-E6DA791697B2}"/>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9" name="Rechteck 8">
            <a:extLst>
              <a:ext uri="{FF2B5EF4-FFF2-40B4-BE49-F238E27FC236}">
                <a16:creationId xmlns:a16="http://schemas.microsoft.com/office/drawing/2014/main" id="{9B3D93DD-3309-4E1A-B812-4620CB5EB17D}"/>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10" name="Rechteck 9">
            <a:extLst>
              <a:ext uri="{FF2B5EF4-FFF2-40B4-BE49-F238E27FC236}">
                <a16:creationId xmlns:a16="http://schemas.microsoft.com/office/drawing/2014/main" id="{0EAADE09-C920-4991-94C4-B50EAD1AF616}"/>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 name="Rechteck 4">
            <a:extLst>
              <a:ext uri="{FF2B5EF4-FFF2-40B4-BE49-F238E27FC236}">
                <a16:creationId xmlns:a16="http://schemas.microsoft.com/office/drawing/2014/main" id="{B18B937B-C537-477B-86ED-BE151A19FB2E}"/>
              </a:ext>
            </a:extLst>
          </p:cNvPr>
          <p:cNvSpPr/>
          <p:nvPr/>
        </p:nvSpPr>
        <p:spPr>
          <a:xfrm rot="10800000">
            <a:off x="-2" y="1031358"/>
            <a:ext cx="9144001" cy="4112142"/>
          </a:xfrm>
          <a:prstGeom prst="rect">
            <a:avLst/>
          </a:prstGeom>
          <a:gradFill flip="none" rotWithShape="1">
            <a:gsLst>
              <a:gs pos="18000">
                <a:schemeClr val="bg1">
                  <a:alpha val="0"/>
                </a:schemeClr>
              </a:gs>
              <a:gs pos="56000">
                <a:schemeClr val="accent1">
                  <a:lumMod val="45000"/>
                  <a:lumOff val="55000"/>
                  <a:alpha val="39000"/>
                </a:schemeClr>
              </a:gs>
              <a:gs pos="79000">
                <a:schemeClr val="bg2">
                  <a:alpha val="88000"/>
                </a:schemeClr>
              </a:gs>
              <a:gs pos="100000">
                <a:schemeClr val="bg2">
                  <a:alpha val="99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77317" rtl="0" eaLnBrk="1" fontAlgn="auto" latinLnBrk="0" hangingPunct="1">
              <a:lnSpc>
                <a:spcPct val="100000"/>
              </a:lnSpc>
              <a:spcBef>
                <a:spcPts val="0"/>
              </a:spcBef>
              <a:spcAft>
                <a:spcPts val="0"/>
              </a:spcAft>
              <a:buClrTx/>
              <a:buSzTx/>
              <a:buFontTx/>
              <a:buNone/>
              <a:tabLst/>
              <a:defRPr/>
            </a:pPr>
            <a:endParaRPr kumimoji="0" lang="de-CH" sz="1900" b="0" i="0" u="none" strike="noStrike" kern="1200" cap="none" spc="0" normalizeH="0" baseline="0" noProof="0">
              <a:ln>
                <a:noFill/>
              </a:ln>
              <a:solidFill>
                <a:prstClr val="white"/>
              </a:solidFill>
              <a:effectLst/>
              <a:uLnTx/>
              <a:uFillTx/>
              <a:latin typeface="Arial"/>
              <a:ea typeface="+mn-ea"/>
              <a:cs typeface="+mn-cs"/>
            </a:endParaRPr>
          </a:p>
        </p:txBody>
      </p:sp>
      <p:pic>
        <p:nvPicPr>
          <p:cNvPr id="13" name="Grafik 12">
            <a:extLst>
              <a:ext uri="{FF2B5EF4-FFF2-40B4-BE49-F238E27FC236}">
                <a16:creationId xmlns:a16="http://schemas.microsoft.com/office/drawing/2014/main" id="{16BB559F-61D0-4409-A2CF-084607ADDC1E}"/>
              </a:ext>
            </a:extLst>
          </p:cNvPr>
          <p:cNvPicPr>
            <a:picLocks noChangeAspect="1"/>
          </p:cNvPicPr>
          <p:nvPr/>
        </p:nvPicPr>
        <p:blipFill rotWithShape="1">
          <a:blip r:embed="rId3"/>
          <a:srcRect t="79476" r="82635"/>
          <a:stretch/>
        </p:blipFill>
        <p:spPr>
          <a:xfrm>
            <a:off x="4275059" y="2139702"/>
            <a:ext cx="2229894" cy="2639046"/>
          </a:xfrm>
          <a:prstGeom prst="rect">
            <a:avLst/>
          </a:prstGeom>
        </p:spPr>
      </p:pic>
      <p:sp>
        <p:nvSpPr>
          <p:cNvPr id="2" name="Titel 1"/>
          <p:cNvSpPr>
            <a:spLocks noGrp="1"/>
          </p:cNvSpPr>
          <p:nvPr>
            <p:ph type="title"/>
          </p:nvPr>
        </p:nvSpPr>
        <p:spPr/>
        <p:txBody>
          <a:bodyPr/>
          <a:lstStyle/>
          <a:p>
            <a:r>
              <a:rPr lang="de-DE"/>
              <a:t>Table of contents «Advanced»  </a:t>
            </a:r>
            <a:endParaRPr lang="de-DE" dirty="0"/>
          </a:p>
        </p:txBody>
      </p:sp>
      <p:sp>
        <p:nvSpPr>
          <p:cNvPr id="6" name="Inhaltsplatzhalter 5"/>
          <p:cNvSpPr>
            <a:spLocks noGrp="1"/>
          </p:cNvSpPr>
          <p:nvPr>
            <p:ph sz="quarter" idx="13"/>
          </p:nvPr>
        </p:nvSpPr>
        <p:spPr>
          <a:xfrm>
            <a:off x="336550" y="1276350"/>
            <a:ext cx="6589187" cy="3321130"/>
          </a:xfrm>
        </p:spPr>
        <p:txBody>
          <a:bodyPr/>
          <a:lstStyle/>
          <a:p>
            <a:r>
              <a:rPr lang="de-DE"/>
              <a:t>Starting point</a:t>
            </a:r>
          </a:p>
          <a:p>
            <a:r>
              <a:rPr lang="en-US" b="1"/>
              <a:t>The 4 elements for attention</a:t>
            </a:r>
            <a:r>
              <a:rPr lang="de-DE" b="1"/>
              <a:t> </a:t>
            </a:r>
          </a:p>
          <a:p>
            <a:r>
              <a:rPr lang="de-DE"/>
              <a:t>Summary</a:t>
            </a:r>
          </a:p>
          <a:p>
            <a:endParaRPr lang="de-DE"/>
          </a:p>
          <a:p>
            <a:pPr marL="255118" indent="-255118">
              <a:buFont typeface="+mj-lt"/>
              <a:buAutoNum type="arabicPeriod"/>
            </a:pPr>
            <a:endParaRPr lang="de-DE" dirty="0"/>
          </a:p>
        </p:txBody>
      </p:sp>
      <p:pic>
        <p:nvPicPr>
          <p:cNvPr id="11" name="Grafik 10">
            <a:extLst>
              <a:ext uri="{FF2B5EF4-FFF2-40B4-BE49-F238E27FC236}">
                <a16:creationId xmlns:a16="http://schemas.microsoft.com/office/drawing/2014/main" id="{66465A62-1FC5-46D1-B66F-AA69077E1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92280" y="1882090"/>
            <a:ext cx="1512168" cy="2505759"/>
          </a:xfrm>
          <a:prstGeom prst="rect">
            <a:avLst/>
          </a:prstGeom>
          <a:effectLst/>
        </p:spPr>
      </p:pic>
      <p:pic>
        <p:nvPicPr>
          <p:cNvPr id="4" name="Grafik 3" descr="Ein Bild, das Person, darstellend, Gruppe, Tänzer enthält.&#10;&#10;Automatisch generierte Beschreibung">
            <a:extLst>
              <a:ext uri="{FF2B5EF4-FFF2-40B4-BE49-F238E27FC236}">
                <a16:creationId xmlns:a16="http://schemas.microsoft.com/office/drawing/2014/main" id="{97647D40-4091-4834-B49D-224C9C05B9BA}"/>
              </a:ext>
            </a:extLst>
          </p:cNvPr>
          <p:cNvPicPr>
            <a:picLocks noChangeAspect="1"/>
          </p:cNvPicPr>
          <p:nvPr/>
        </p:nvPicPr>
        <p:blipFill rotWithShape="1">
          <a:blip r:embed="rId5"/>
          <a:srcRect l="22334" r="58300" b="50000"/>
          <a:stretch/>
        </p:blipFill>
        <p:spPr>
          <a:xfrm>
            <a:off x="6000897" y="2016225"/>
            <a:ext cx="1008112" cy="2571750"/>
          </a:xfrm>
          <a:prstGeom prst="rect">
            <a:avLst/>
          </a:prstGeom>
        </p:spPr>
      </p:pic>
    </p:spTree>
    <p:extLst>
      <p:ext uri="{BB962C8B-B14F-4D97-AF65-F5344CB8AC3E}">
        <p14:creationId xmlns:p14="http://schemas.microsoft.com/office/powerpoint/2010/main" val="73980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descr="Ein Bild, das draußen, Natur, Wolke enthält.&#10;&#10;Automatisch generierte Beschreibung">
            <a:extLst>
              <a:ext uri="{FF2B5EF4-FFF2-40B4-BE49-F238E27FC236}">
                <a16:creationId xmlns:a16="http://schemas.microsoft.com/office/drawing/2014/main" id="{D34AA1D4-3040-457F-822D-322FD125917D}"/>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4112142"/>
          </a:xfrm>
          <a:prstGeom prst="rect">
            <a:avLst/>
          </a:prstGeom>
        </p:spPr>
      </p:pic>
      <p:sp>
        <p:nvSpPr>
          <p:cNvPr id="62" name="Rechteck 61">
            <a:extLst>
              <a:ext uri="{FF2B5EF4-FFF2-40B4-BE49-F238E27FC236}">
                <a16:creationId xmlns:a16="http://schemas.microsoft.com/office/drawing/2014/main" id="{0BACC2E2-1D9A-418E-AFF7-773A266D050A}"/>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3" name="Rechteck 62">
            <a:extLst>
              <a:ext uri="{FF2B5EF4-FFF2-40B4-BE49-F238E27FC236}">
                <a16:creationId xmlns:a16="http://schemas.microsoft.com/office/drawing/2014/main" id="{E6950438-5524-40E9-8260-53E12AF48693}"/>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68" name="Rechteck 67">
            <a:extLst>
              <a:ext uri="{FF2B5EF4-FFF2-40B4-BE49-F238E27FC236}">
                <a16:creationId xmlns:a16="http://schemas.microsoft.com/office/drawing/2014/main" id="{852F5826-30AF-4470-8EBD-E034C1369B01}"/>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71" name="Textfeld 70">
            <a:extLst>
              <a:ext uri="{FF2B5EF4-FFF2-40B4-BE49-F238E27FC236}">
                <a16:creationId xmlns:a16="http://schemas.microsoft.com/office/drawing/2014/main" id="{49916B0D-0C82-45A1-9F76-865056242F09}"/>
              </a:ext>
            </a:extLst>
          </p:cNvPr>
          <p:cNvSpPr txBox="1"/>
          <p:nvPr/>
        </p:nvSpPr>
        <p:spPr>
          <a:xfrm>
            <a:off x="1282463" y="1995686"/>
            <a:ext cx="4576712" cy="508344"/>
          </a:xfrm>
          <a:prstGeom prst="rect">
            <a:avLst/>
          </a:prstGeom>
          <a:noFill/>
        </p:spPr>
        <p:txBody>
          <a:bodyPr wrap="square">
            <a:spAutoFit/>
          </a:bodyPr>
          <a:lstStyle/>
          <a:p>
            <a:pPr marL="0" indent="0">
              <a:lnSpc>
                <a:spcPct val="200000"/>
              </a:lnSpc>
              <a:buNone/>
            </a:pPr>
            <a:r>
              <a:rPr lang="de-CH"/>
              <a:t>Movement</a:t>
            </a:r>
            <a:endParaRPr lang="de-CH" dirty="0"/>
          </a:p>
        </p:txBody>
      </p:sp>
      <p:sp>
        <p:nvSpPr>
          <p:cNvPr id="75" name="Textfeld 74">
            <a:extLst>
              <a:ext uri="{FF2B5EF4-FFF2-40B4-BE49-F238E27FC236}">
                <a16:creationId xmlns:a16="http://schemas.microsoft.com/office/drawing/2014/main" id="{2CD77EB1-55A0-455E-876D-EDC03D2E8513}"/>
              </a:ext>
            </a:extLst>
          </p:cNvPr>
          <p:cNvSpPr txBox="1"/>
          <p:nvPr/>
        </p:nvSpPr>
        <p:spPr>
          <a:xfrm>
            <a:off x="1291432" y="2893900"/>
            <a:ext cx="4576712" cy="508344"/>
          </a:xfrm>
          <a:prstGeom prst="rect">
            <a:avLst/>
          </a:prstGeom>
          <a:noFill/>
        </p:spPr>
        <p:txBody>
          <a:bodyPr wrap="square">
            <a:spAutoFit/>
          </a:bodyPr>
          <a:lstStyle/>
          <a:p>
            <a:pPr marL="0" indent="0">
              <a:lnSpc>
                <a:spcPct val="200000"/>
              </a:lnSpc>
              <a:buNone/>
            </a:pPr>
            <a:r>
              <a:rPr lang="de-CH"/>
              <a:t>Relevance</a:t>
            </a:r>
            <a:endParaRPr lang="de-CH" dirty="0"/>
          </a:p>
        </p:txBody>
      </p:sp>
      <p:sp>
        <p:nvSpPr>
          <p:cNvPr id="73" name="Textfeld 72">
            <a:extLst>
              <a:ext uri="{FF2B5EF4-FFF2-40B4-BE49-F238E27FC236}">
                <a16:creationId xmlns:a16="http://schemas.microsoft.com/office/drawing/2014/main" id="{4C19CE9D-1632-49A0-8941-470689238244}"/>
              </a:ext>
            </a:extLst>
          </p:cNvPr>
          <p:cNvSpPr txBox="1"/>
          <p:nvPr/>
        </p:nvSpPr>
        <p:spPr>
          <a:xfrm>
            <a:off x="1291432" y="2459513"/>
            <a:ext cx="4576712" cy="508344"/>
          </a:xfrm>
          <a:prstGeom prst="rect">
            <a:avLst/>
          </a:prstGeom>
          <a:noFill/>
        </p:spPr>
        <p:txBody>
          <a:bodyPr wrap="square">
            <a:spAutoFit/>
          </a:bodyPr>
          <a:lstStyle/>
          <a:p>
            <a:pPr marL="0" indent="0">
              <a:lnSpc>
                <a:spcPct val="200000"/>
              </a:lnSpc>
              <a:buNone/>
            </a:pPr>
            <a:r>
              <a:rPr lang="de-CH"/>
              <a:t>Extraordinary</a:t>
            </a:r>
            <a:endParaRPr lang="de-CH" dirty="0"/>
          </a:p>
        </p:txBody>
      </p:sp>
      <p:sp>
        <p:nvSpPr>
          <p:cNvPr id="66" name="Ellipse 65">
            <a:extLst>
              <a:ext uri="{FF2B5EF4-FFF2-40B4-BE49-F238E27FC236}">
                <a16:creationId xmlns:a16="http://schemas.microsoft.com/office/drawing/2014/main" id="{1F4341D7-F3B6-42A4-BB3E-5FDA82843F27}"/>
              </a:ext>
            </a:extLst>
          </p:cNvPr>
          <p:cNvSpPr/>
          <p:nvPr/>
        </p:nvSpPr>
        <p:spPr>
          <a:xfrm>
            <a:off x="403516" y="2642909"/>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0" name="Teilkreis 59">
            <a:extLst>
              <a:ext uri="{FF2B5EF4-FFF2-40B4-BE49-F238E27FC236}">
                <a16:creationId xmlns:a16="http://schemas.microsoft.com/office/drawing/2014/main" id="{83B16F21-4C53-49DB-902D-0BEC3794CCC1}"/>
              </a:ext>
            </a:extLst>
          </p:cNvPr>
          <p:cNvSpPr/>
          <p:nvPr/>
        </p:nvSpPr>
        <p:spPr>
          <a:xfrm>
            <a:off x="323528" y="2574582"/>
            <a:ext cx="396000" cy="396000"/>
          </a:xfrm>
          <a:prstGeom prst="pie">
            <a:avLst>
              <a:gd name="adj1" fmla="val 16217581"/>
              <a:gd name="adj2" fmla="val 10800843"/>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58" name="Teilkreis 57">
            <a:extLst>
              <a:ext uri="{FF2B5EF4-FFF2-40B4-BE49-F238E27FC236}">
                <a16:creationId xmlns:a16="http://schemas.microsoft.com/office/drawing/2014/main" id="{F8ACEAE1-4D27-4B4D-B47B-390F0CAA2A1B}"/>
              </a:ext>
            </a:extLst>
          </p:cNvPr>
          <p:cNvSpPr/>
          <p:nvPr/>
        </p:nvSpPr>
        <p:spPr>
          <a:xfrm>
            <a:off x="330163" y="1689419"/>
            <a:ext cx="396000" cy="396000"/>
          </a:xfrm>
          <a:prstGeom prst="pie">
            <a:avLst>
              <a:gd name="adj1" fmla="val 16043728"/>
              <a:gd name="adj2" fmla="val 128844"/>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4" name="Ellipse 63">
            <a:extLst>
              <a:ext uri="{FF2B5EF4-FFF2-40B4-BE49-F238E27FC236}">
                <a16:creationId xmlns:a16="http://schemas.microsoft.com/office/drawing/2014/main" id="{BA82FC1C-3B4B-4669-92F6-B16F44C1AC04}"/>
              </a:ext>
            </a:extLst>
          </p:cNvPr>
          <p:cNvSpPr/>
          <p:nvPr/>
        </p:nvSpPr>
        <p:spPr>
          <a:xfrm>
            <a:off x="414028" y="1737633"/>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55" name="Grafik 54" descr="Marke 1 mit einfarbiger Füllung">
            <a:extLst>
              <a:ext uri="{FF2B5EF4-FFF2-40B4-BE49-F238E27FC236}">
                <a16:creationId xmlns:a16="http://schemas.microsoft.com/office/drawing/2014/main" id="{5DF6089D-CA2B-49DF-B365-87A61AE0E1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3" y="1679729"/>
            <a:ext cx="398707" cy="398707"/>
          </a:xfrm>
          <a:prstGeom prst="rect">
            <a:avLst/>
          </a:prstGeom>
        </p:spPr>
      </p:pic>
      <p:sp>
        <p:nvSpPr>
          <p:cNvPr id="67" name="Ellipse 66">
            <a:extLst>
              <a:ext uri="{FF2B5EF4-FFF2-40B4-BE49-F238E27FC236}">
                <a16:creationId xmlns:a16="http://schemas.microsoft.com/office/drawing/2014/main" id="{B9012EE8-E643-482D-9AE4-3CB7D1D39460}"/>
              </a:ext>
            </a:extLst>
          </p:cNvPr>
          <p:cNvSpPr/>
          <p:nvPr/>
        </p:nvSpPr>
        <p:spPr>
          <a:xfrm>
            <a:off x="397937" y="2651976"/>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15" name="Grafik 14" descr="Marke 3 mit einfarbiger Füllung">
            <a:extLst>
              <a:ext uri="{FF2B5EF4-FFF2-40B4-BE49-F238E27FC236}">
                <a16:creationId xmlns:a16="http://schemas.microsoft.com/office/drawing/2014/main" id="{E2A3C2D7-2FD5-4956-B5BB-D3358B1BFE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4891" y="2564648"/>
            <a:ext cx="398707" cy="398707"/>
          </a:xfrm>
          <a:prstGeom prst="rect">
            <a:avLst/>
          </a:prstGeom>
        </p:spPr>
      </p:pic>
      <p:sp>
        <p:nvSpPr>
          <p:cNvPr id="59" name="Teilkreis 58">
            <a:extLst>
              <a:ext uri="{FF2B5EF4-FFF2-40B4-BE49-F238E27FC236}">
                <a16:creationId xmlns:a16="http://schemas.microsoft.com/office/drawing/2014/main" id="{D50C6FFE-7D55-43DD-8258-6D84CCC2655F}"/>
              </a:ext>
            </a:extLst>
          </p:cNvPr>
          <p:cNvSpPr/>
          <p:nvPr/>
        </p:nvSpPr>
        <p:spPr>
          <a:xfrm>
            <a:off x="328866" y="2129989"/>
            <a:ext cx="396000" cy="396000"/>
          </a:xfrm>
          <a:prstGeom prst="pie">
            <a:avLst>
              <a:gd name="adj1" fmla="val 16116193"/>
              <a:gd name="adj2" fmla="val 522658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65" name="Ellipse 64">
            <a:extLst>
              <a:ext uri="{FF2B5EF4-FFF2-40B4-BE49-F238E27FC236}">
                <a16:creationId xmlns:a16="http://schemas.microsoft.com/office/drawing/2014/main" id="{1CC104F5-9FB9-4259-A1A6-CAA426CE6D7E}"/>
              </a:ext>
            </a:extLst>
          </p:cNvPr>
          <p:cNvSpPr/>
          <p:nvPr/>
        </p:nvSpPr>
        <p:spPr>
          <a:xfrm>
            <a:off x="407518" y="2200548"/>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9" name="Grafik 8" descr="Abzeichen mit einfarbiger Füllung">
            <a:extLst>
              <a:ext uri="{FF2B5EF4-FFF2-40B4-BE49-F238E27FC236}">
                <a16:creationId xmlns:a16="http://schemas.microsoft.com/office/drawing/2014/main" id="{AC8C1EAC-4A44-42F0-A880-76BC5D8140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7512" y="2127321"/>
            <a:ext cx="398707" cy="398707"/>
          </a:xfrm>
          <a:prstGeom prst="rect">
            <a:avLst/>
          </a:prstGeom>
        </p:spPr>
      </p:pic>
      <p:pic>
        <p:nvPicPr>
          <p:cNvPr id="10" name="Grafik 9">
            <a:extLst>
              <a:ext uri="{FF2B5EF4-FFF2-40B4-BE49-F238E27FC236}">
                <a16:creationId xmlns:a16="http://schemas.microsoft.com/office/drawing/2014/main" id="{7FE700E2-BDD2-4628-8249-3E1639FEF91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74754" y="1426554"/>
            <a:ext cx="1957686" cy="3244011"/>
          </a:xfrm>
          <a:prstGeom prst="rect">
            <a:avLst/>
          </a:prstGeom>
          <a:effectLst/>
        </p:spPr>
      </p:pic>
      <p:sp>
        <p:nvSpPr>
          <p:cNvPr id="2" name="Titel 1"/>
          <p:cNvSpPr>
            <a:spLocks noGrp="1"/>
          </p:cNvSpPr>
          <p:nvPr>
            <p:ph type="title"/>
          </p:nvPr>
        </p:nvSpPr>
        <p:spPr>
          <a:xfrm>
            <a:off x="144000" y="-1"/>
            <a:ext cx="9009438" cy="1031359"/>
          </a:xfrm>
        </p:spPr>
        <p:txBody>
          <a:bodyPr anchor="ctr">
            <a:normAutofit/>
          </a:bodyPr>
          <a:lstStyle/>
          <a:p>
            <a:r>
              <a:rPr lang="de-DE"/>
              <a:t>The </a:t>
            </a:r>
            <a:r>
              <a:rPr lang="de-DE" b="1"/>
              <a:t>4</a:t>
            </a:r>
            <a:r>
              <a:rPr lang="de-DE"/>
              <a:t> elements for attention</a:t>
            </a:r>
            <a:endParaRPr lang="de-DE" dirty="0"/>
          </a:p>
        </p:txBody>
      </p:sp>
      <p:sp>
        <p:nvSpPr>
          <p:cNvPr id="12" name="Rechteck 11">
            <a:extLst>
              <a:ext uri="{FF2B5EF4-FFF2-40B4-BE49-F238E27FC236}">
                <a16:creationId xmlns:a16="http://schemas.microsoft.com/office/drawing/2014/main" id="{301545A9-32C5-4F35-B70C-D56CE408DCB5}"/>
              </a:ext>
            </a:extLst>
          </p:cNvPr>
          <p:cNvSpPr/>
          <p:nvPr/>
        </p:nvSpPr>
        <p:spPr>
          <a:xfrm>
            <a:off x="6786563" y="1514525"/>
            <a:ext cx="1552575" cy="2238375"/>
          </a:xfrm>
          <a:prstGeom prst="rect">
            <a:avLst/>
          </a:prstGeom>
          <a:solidFill>
            <a:schemeClr val="bg2"/>
          </a:solidFill>
          <a:ln w="3810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cxnSp>
        <p:nvCxnSpPr>
          <p:cNvPr id="16" name="Gerader Verbinder 15">
            <a:extLst>
              <a:ext uri="{FF2B5EF4-FFF2-40B4-BE49-F238E27FC236}">
                <a16:creationId xmlns:a16="http://schemas.microsoft.com/office/drawing/2014/main" id="{0CAEF02D-777F-4043-BEF6-5752C05C5A80}"/>
              </a:ext>
            </a:extLst>
          </p:cNvPr>
          <p:cNvCxnSpPr/>
          <p:nvPr/>
        </p:nvCxnSpPr>
        <p:spPr>
          <a:xfrm>
            <a:off x="7020272"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Gerader Verbinder 16">
            <a:extLst>
              <a:ext uri="{FF2B5EF4-FFF2-40B4-BE49-F238E27FC236}">
                <a16:creationId xmlns:a16="http://schemas.microsoft.com/office/drawing/2014/main" id="{5935C311-3C03-43A1-A310-52974A31847A}"/>
              </a:ext>
            </a:extLst>
          </p:cNvPr>
          <p:cNvCxnSpPr>
            <a:cxnSpLocks/>
          </p:cNvCxnSpPr>
          <p:nvPr/>
        </p:nvCxnSpPr>
        <p:spPr>
          <a:xfrm>
            <a:off x="7247034" y="192367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Gerader Verbinder 18">
            <a:extLst>
              <a:ext uri="{FF2B5EF4-FFF2-40B4-BE49-F238E27FC236}">
                <a16:creationId xmlns:a16="http://schemas.microsoft.com/office/drawing/2014/main" id="{B758B202-CD40-44B6-9BC3-367870480427}"/>
              </a:ext>
            </a:extLst>
          </p:cNvPr>
          <p:cNvCxnSpPr>
            <a:cxnSpLocks/>
          </p:cNvCxnSpPr>
          <p:nvPr/>
        </p:nvCxnSpPr>
        <p:spPr>
          <a:xfrm>
            <a:off x="7396419" y="192367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Gerader Verbinder 20">
            <a:extLst>
              <a:ext uri="{FF2B5EF4-FFF2-40B4-BE49-F238E27FC236}">
                <a16:creationId xmlns:a16="http://schemas.microsoft.com/office/drawing/2014/main" id="{805F1DC5-CF76-410E-BB7D-D07BBB7AD5FB}"/>
              </a:ext>
            </a:extLst>
          </p:cNvPr>
          <p:cNvCxnSpPr/>
          <p:nvPr/>
        </p:nvCxnSpPr>
        <p:spPr>
          <a:xfrm>
            <a:off x="7524328" y="192367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Gerader Verbinder 21">
            <a:extLst>
              <a:ext uri="{FF2B5EF4-FFF2-40B4-BE49-F238E27FC236}">
                <a16:creationId xmlns:a16="http://schemas.microsoft.com/office/drawing/2014/main" id="{CD7C1C2B-D60E-4B76-9781-AA9E73FA752E}"/>
              </a:ext>
            </a:extLst>
          </p:cNvPr>
          <p:cNvCxnSpPr>
            <a:cxnSpLocks/>
          </p:cNvCxnSpPr>
          <p:nvPr/>
        </p:nvCxnSpPr>
        <p:spPr>
          <a:xfrm>
            <a:off x="7020272" y="199568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3" name="Gerader Verbinder 22">
            <a:extLst>
              <a:ext uri="{FF2B5EF4-FFF2-40B4-BE49-F238E27FC236}">
                <a16:creationId xmlns:a16="http://schemas.microsoft.com/office/drawing/2014/main" id="{C9A56FEE-767B-4D8A-A749-5C5B74B8EE29}"/>
              </a:ext>
            </a:extLst>
          </p:cNvPr>
          <p:cNvCxnSpPr>
            <a:cxnSpLocks/>
          </p:cNvCxnSpPr>
          <p:nvPr/>
        </p:nvCxnSpPr>
        <p:spPr>
          <a:xfrm>
            <a:off x="7169657" y="199568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4" name="Gerader Verbinder 23">
            <a:extLst>
              <a:ext uri="{FF2B5EF4-FFF2-40B4-BE49-F238E27FC236}">
                <a16:creationId xmlns:a16="http://schemas.microsoft.com/office/drawing/2014/main" id="{DEA3B932-1E8A-4071-97E7-A6D2299D742B}"/>
              </a:ext>
            </a:extLst>
          </p:cNvPr>
          <p:cNvCxnSpPr/>
          <p:nvPr/>
        </p:nvCxnSpPr>
        <p:spPr>
          <a:xfrm>
            <a:off x="7567624"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5" name="Gerader Verbinder 24">
            <a:extLst>
              <a:ext uri="{FF2B5EF4-FFF2-40B4-BE49-F238E27FC236}">
                <a16:creationId xmlns:a16="http://schemas.microsoft.com/office/drawing/2014/main" id="{E707338D-AEE5-4FC3-8947-AC3AF1601D35}"/>
              </a:ext>
            </a:extLst>
          </p:cNvPr>
          <p:cNvCxnSpPr/>
          <p:nvPr/>
        </p:nvCxnSpPr>
        <p:spPr>
          <a:xfrm>
            <a:off x="7321726" y="199568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Gerader Verbinder 25">
            <a:extLst>
              <a:ext uri="{FF2B5EF4-FFF2-40B4-BE49-F238E27FC236}">
                <a16:creationId xmlns:a16="http://schemas.microsoft.com/office/drawing/2014/main" id="{A072D67D-102E-4FED-A8E2-5EFECF684C71}"/>
              </a:ext>
            </a:extLst>
          </p:cNvPr>
          <p:cNvCxnSpPr/>
          <p:nvPr/>
        </p:nvCxnSpPr>
        <p:spPr>
          <a:xfrm>
            <a:off x="7236296" y="206551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7" name="Gerader Verbinder 26">
            <a:extLst>
              <a:ext uri="{FF2B5EF4-FFF2-40B4-BE49-F238E27FC236}">
                <a16:creationId xmlns:a16="http://schemas.microsoft.com/office/drawing/2014/main" id="{1DFE3B8F-CA1E-4B9E-B37D-EE8F2FB7B34D}"/>
              </a:ext>
            </a:extLst>
          </p:cNvPr>
          <p:cNvCxnSpPr>
            <a:cxnSpLocks/>
          </p:cNvCxnSpPr>
          <p:nvPr/>
        </p:nvCxnSpPr>
        <p:spPr>
          <a:xfrm>
            <a:off x="7020272"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8" name="Gerader Verbinder 27">
            <a:extLst>
              <a:ext uri="{FF2B5EF4-FFF2-40B4-BE49-F238E27FC236}">
                <a16:creationId xmlns:a16="http://schemas.microsoft.com/office/drawing/2014/main" id="{89E408FC-B37C-43A1-A5A7-D9DED9290CD5}"/>
              </a:ext>
            </a:extLst>
          </p:cNvPr>
          <p:cNvCxnSpPr>
            <a:cxnSpLocks/>
          </p:cNvCxnSpPr>
          <p:nvPr/>
        </p:nvCxnSpPr>
        <p:spPr>
          <a:xfrm>
            <a:off x="7103018" y="206551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9" name="Gerader Verbinder 28">
            <a:extLst>
              <a:ext uri="{FF2B5EF4-FFF2-40B4-BE49-F238E27FC236}">
                <a16:creationId xmlns:a16="http://schemas.microsoft.com/office/drawing/2014/main" id="{92B348BE-7ACC-45FE-9C74-E4368E24638A}"/>
              </a:ext>
            </a:extLst>
          </p:cNvPr>
          <p:cNvCxnSpPr/>
          <p:nvPr/>
        </p:nvCxnSpPr>
        <p:spPr>
          <a:xfrm>
            <a:off x="7020272"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a:extLst>
              <a:ext uri="{FF2B5EF4-FFF2-40B4-BE49-F238E27FC236}">
                <a16:creationId xmlns:a16="http://schemas.microsoft.com/office/drawing/2014/main" id="{B4E28B84-ED2F-44DF-8EED-B821703AF051}"/>
              </a:ext>
            </a:extLst>
          </p:cNvPr>
          <p:cNvCxnSpPr>
            <a:cxnSpLocks/>
          </p:cNvCxnSpPr>
          <p:nvPr/>
        </p:nvCxnSpPr>
        <p:spPr>
          <a:xfrm>
            <a:off x="7247034" y="2213893"/>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1" name="Gerader Verbinder 30">
            <a:extLst>
              <a:ext uri="{FF2B5EF4-FFF2-40B4-BE49-F238E27FC236}">
                <a16:creationId xmlns:a16="http://schemas.microsoft.com/office/drawing/2014/main" id="{8E71DAB3-AE94-4BB4-8C9B-0E351D0EDBAE}"/>
              </a:ext>
            </a:extLst>
          </p:cNvPr>
          <p:cNvCxnSpPr>
            <a:cxnSpLocks/>
          </p:cNvCxnSpPr>
          <p:nvPr/>
        </p:nvCxnSpPr>
        <p:spPr>
          <a:xfrm>
            <a:off x="7396419" y="221389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a:extLst>
              <a:ext uri="{FF2B5EF4-FFF2-40B4-BE49-F238E27FC236}">
                <a16:creationId xmlns:a16="http://schemas.microsoft.com/office/drawing/2014/main" id="{72D2D51E-0D32-482E-B72D-94D2DCC55A14}"/>
              </a:ext>
            </a:extLst>
          </p:cNvPr>
          <p:cNvCxnSpPr/>
          <p:nvPr/>
        </p:nvCxnSpPr>
        <p:spPr>
          <a:xfrm>
            <a:off x="7524328" y="221389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3" name="Gerader Verbinder 32">
            <a:extLst>
              <a:ext uri="{FF2B5EF4-FFF2-40B4-BE49-F238E27FC236}">
                <a16:creationId xmlns:a16="http://schemas.microsoft.com/office/drawing/2014/main" id="{B742982F-6BAF-4F54-9786-2064805304C4}"/>
              </a:ext>
            </a:extLst>
          </p:cNvPr>
          <p:cNvCxnSpPr>
            <a:cxnSpLocks/>
          </p:cNvCxnSpPr>
          <p:nvPr/>
        </p:nvCxnSpPr>
        <p:spPr>
          <a:xfrm>
            <a:off x="7020272" y="2285901"/>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4" name="Gerader Verbinder 33">
            <a:extLst>
              <a:ext uri="{FF2B5EF4-FFF2-40B4-BE49-F238E27FC236}">
                <a16:creationId xmlns:a16="http://schemas.microsoft.com/office/drawing/2014/main" id="{A8D1FB4D-E74E-4ED6-89F8-BAD8CB647D30}"/>
              </a:ext>
            </a:extLst>
          </p:cNvPr>
          <p:cNvCxnSpPr>
            <a:cxnSpLocks/>
          </p:cNvCxnSpPr>
          <p:nvPr/>
        </p:nvCxnSpPr>
        <p:spPr>
          <a:xfrm>
            <a:off x="7169657" y="2285901"/>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a:extLst>
              <a:ext uri="{FF2B5EF4-FFF2-40B4-BE49-F238E27FC236}">
                <a16:creationId xmlns:a16="http://schemas.microsoft.com/office/drawing/2014/main" id="{49E5B1D9-4066-4D33-8BD1-0EA03C728F3B}"/>
              </a:ext>
            </a:extLst>
          </p:cNvPr>
          <p:cNvCxnSpPr/>
          <p:nvPr/>
        </p:nvCxnSpPr>
        <p:spPr>
          <a:xfrm>
            <a:off x="7567624"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6" name="Gerader Verbinder 35">
            <a:extLst>
              <a:ext uri="{FF2B5EF4-FFF2-40B4-BE49-F238E27FC236}">
                <a16:creationId xmlns:a16="http://schemas.microsoft.com/office/drawing/2014/main" id="{4F74088C-BD47-4E62-9AFF-45140730081A}"/>
              </a:ext>
            </a:extLst>
          </p:cNvPr>
          <p:cNvCxnSpPr/>
          <p:nvPr/>
        </p:nvCxnSpPr>
        <p:spPr>
          <a:xfrm>
            <a:off x="7321726" y="2285901"/>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7" name="Gerader Verbinder 36">
            <a:extLst>
              <a:ext uri="{FF2B5EF4-FFF2-40B4-BE49-F238E27FC236}">
                <a16:creationId xmlns:a16="http://schemas.microsoft.com/office/drawing/2014/main" id="{0A223722-E12B-4F8C-B5B0-128A7999F01E}"/>
              </a:ext>
            </a:extLst>
          </p:cNvPr>
          <p:cNvCxnSpPr/>
          <p:nvPr/>
        </p:nvCxnSpPr>
        <p:spPr>
          <a:xfrm>
            <a:off x="7236296"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8" name="Gerader Verbinder 37">
            <a:extLst>
              <a:ext uri="{FF2B5EF4-FFF2-40B4-BE49-F238E27FC236}">
                <a16:creationId xmlns:a16="http://schemas.microsoft.com/office/drawing/2014/main" id="{C54B7B3E-5BC6-4D16-AA78-0F6C5A140189}"/>
              </a:ext>
            </a:extLst>
          </p:cNvPr>
          <p:cNvCxnSpPr>
            <a:cxnSpLocks/>
          </p:cNvCxnSpPr>
          <p:nvPr/>
        </p:nvCxnSpPr>
        <p:spPr>
          <a:xfrm>
            <a:off x="7020272"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39" name="Gerader Verbinder 38">
            <a:extLst>
              <a:ext uri="{FF2B5EF4-FFF2-40B4-BE49-F238E27FC236}">
                <a16:creationId xmlns:a16="http://schemas.microsoft.com/office/drawing/2014/main" id="{D75A887B-41B4-4742-8A58-574DA6B4D737}"/>
              </a:ext>
            </a:extLst>
          </p:cNvPr>
          <p:cNvCxnSpPr>
            <a:cxnSpLocks/>
          </p:cNvCxnSpPr>
          <p:nvPr/>
        </p:nvCxnSpPr>
        <p:spPr>
          <a:xfrm>
            <a:off x="7103018" y="2355726"/>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0" name="Gerader Verbinder 39">
            <a:extLst>
              <a:ext uri="{FF2B5EF4-FFF2-40B4-BE49-F238E27FC236}">
                <a16:creationId xmlns:a16="http://schemas.microsoft.com/office/drawing/2014/main" id="{FB71C999-8E56-4725-9577-ECB989455896}"/>
              </a:ext>
            </a:extLst>
          </p:cNvPr>
          <p:cNvCxnSpPr/>
          <p:nvPr/>
        </p:nvCxnSpPr>
        <p:spPr>
          <a:xfrm>
            <a:off x="7020272"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1" name="Gerader Verbinder 40">
            <a:extLst>
              <a:ext uri="{FF2B5EF4-FFF2-40B4-BE49-F238E27FC236}">
                <a16:creationId xmlns:a16="http://schemas.microsoft.com/office/drawing/2014/main" id="{3EDB4D34-5941-4C6F-9904-862412D76456}"/>
              </a:ext>
            </a:extLst>
          </p:cNvPr>
          <p:cNvCxnSpPr>
            <a:cxnSpLocks/>
          </p:cNvCxnSpPr>
          <p:nvPr/>
        </p:nvCxnSpPr>
        <p:spPr>
          <a:xfrm>
            <a:off x="7247034" y="2571750"/>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2" name="Gerader Verbinder 41">
            <a:extLst>
              <a:ext uri="{FF2B5EF4-FFF2-40B4-BE49-F238E27FC236}">
                <a16:creationId xmlns:a16="http://schemas.microsoft.com/office/drawing/2014/main" id="{B2957ACE-CF9D-43B6-A508-1E226F1372A8}"/>
              </a:ext>
            </a:extLst>
          </p:cNvPr>
          <p:cNvCxnSpPr>
            <a:cxnSpLocks/>
          </p:cNvCxnSpPr>
          <p:nvPr/>
        </p:nvCxnSpPr>
        <p:spPr>
          <a:xfrm>
            <a:off x="7396419" y="2571750"/>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3" name="Gerader Verbinder 42">
            <a:extLst>
              <a:ext uri="{FF2B5EF4-FFF2-40B4-BE49-F238E27FC236}">
                <a16:creationId xmlns:a16="http://schemas.microsoft.com/office/drawing/2014/main" id="{16145B55-8A98-4CF8-BFF4-D76CC9EA0D21}"/>
              </a:ext>
            </a:extLst>
          </p:cNvPr>
          <p:cNvCxnSpPr/>
          <p:nvPr/>
        </p:nvCxnSpPr>
        <p:spPr>
          <a:xfrm>
            <a:off x="7524328" y="2571750"/>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4" name="Gerader Verbinder 43">
            <a:extLst>
              <a:ext uri="{FF2B5EF4-FFF2-40B4-BE49-F238E27FC236}">
                <a16:creationId xmlns:a16="http://schemas.microsoft.com/office/drawing/2014/main" id="{71DE98AF-1FE4-454C-8AC9-5CFE16C7C186}"/>
              </a:ext>
            </a:extLst>
          </p:cNvPr>
          <p:cNvCxnSpPr>
            <a:cxnSpLocks/>
          </p:cNvCxnSpPr>
          <p:nvPr/>
        </p:nvCxnSpPr>
        <p:spPr>
          <a:xfrm>
            <a:off x="7020272" y="2643758"/>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5" name="Gerader Verbinder 44">
            <a:extLst>
              <a:ext uri="{FF2B5EF4-FFF2-40B4-BE49-F238E27FC236}">
                <a16:creationId xmlns:a16="http://schemas.microsoft.com/office/drawing/2014/main" id="{709C219A-A319-4B13-9FD6-645C1A667666}"/>
              </a:ext>
            </a:extLst>
          </p:cNvPr>
          <p:cNvCxnSpPr>
            <a:cxnSpLocks/>
          </p:cNvCxnSpPr>
          <p:nvPr/>
        </p:nvCxnSpPr>
        <p:spPr>
          <a:xfrm>
            <a:off x="7169657" y="2643758"/>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6" name="Gerader Verbinder 45">
            <a:extLst>
              <a:ext uri="{FF2B5EF4-FFF2-40B4-BE49-F238E27FC236}">
                <a16:creationId xmlns:a16="http://schemas.microsoft.com/office/drawing/2014/main" id="{E4A317FC-4607-489A-879F-B1521C0FF1B7}"/>
              </a:ext>
            </a:extLst>
          </p:cNvPr>
          <p:cNvCxnSpPr/>
          <p:nvPr/>
        </p:nvCxnSpPr>
        <p:spPr>
          <a:xfrm>
            <a:off x="7567624"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7" name="Gerader Verbinder 46">
            <a:extLst>
              <a:ext uri="{FF2B5EF4-FFF2-40B4-BE49-F238E27FC236}">
                <a16:creationId xmlns:a16="http://schemas.microsoft.com/office/drawing/2014/main" id="{55F23D30-FBD2-4ADA-86EF-76CE048FC322}"/>
              </a:ext>
            </a:extLst>
          </p:cNvPr>
          <p:cNvCxnSpPr/>
          <p:nvPr/>
        </p:nvCxnSpPr>
        <p:spPr>
          <a:xfrm>
            <a:off x="7321726" y="2643758"/>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8" name="Gerader Verbinder 47">
            <a:extLst>
              <a:ext uri="{FF2B5EF4-FFF2-40B4-BE49-F238E27FC236}">
                <a16:creationId xmlns:a16="http://schemas.microsoft.com/office/drawing/2014/main" id="{CCB5F6AB-B145-415A-8C4E-4358BC32EB2C}"/>
              </a:ext>
            </a:extLst>
          </p:cNvPr>
          <p:cNvCxnSpPr/>
          <p:nvPr/>
        </p:nvCxnSpPr>
        <p:spPr>
          <a:xfrm>
            <a:off x="7236296" y="2713583"/>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49" name="Gerader Verbinder 48">
            <a:extLst>
              <a:ext uri="{FF2B5EF4-FFF2-40B4-BE49-F238E27FC236}">
                <a16:creationId xmlns:a16="http://schemas.microsoft.com/office/drawing/2014/main" id="{5E131243-1135-466B-A970-E4C8AFD3D35C}"/>
              </a:ext>
            </a:extLst>
          </p:cNvPr>
          <p:cNvCxnSpPr>
            <a:cxnSpLocks/>
          </p:cNvCxnSpPr>
          <p:nvPr/>
        </p:nvCxnSpPr>
        <p:spPr>
          <a:xfrm>
            <a:off x="7020272"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0" name="Gerader Verbinder 49">
            <a:extLst>
              <a:ext uri="{FF2B5EF4-FFF2-40B4-BE49-F238E27FC236}">
                <a16:creationId xmlns:a16="http://schemas.microsoft.com/office/drawing/2014/main" id="{5C51F208-DCB9-455C-A65D-8B6E6480FEED}"/>
              </a:ext>
            </a:extLst>
          </p:cNvPr>
          <p:cNvCxnSpPr>
            <a:cxnSpLocks/>
          </p:cNvCxnSpPr>
          <p:nvPr/>
        </p:nvCxnSpPr>
        <p:spPr>
          <a:xfrm>
            <a:off x="7103018" y="2713583"/>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1" name="Gerader Verbinder 50">
            <a:extLst>
              <a:ext uri="{FF2B5EF4-FFF2-40B4-BE49-F238E27FC236}">
                <a16:creationId xmlns:a16="http://schemas.microsoft.com/office/drawing/2014/main" id="{641E9EAB-9190-401F-8885-904F8F13E513}"/>
              </a:ext>
            </a:extLst>
          </p:cNvPr>
          <p:cNvCxnSpPr/>
          <p:nvPr/>
        </p:nvCxnSpPr>
        <p:spPr>
          <a:xfrm>
            <a:off x="7463058" y="2355726"/>
            <a:ext cx="21602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2" name="Gerader Verbinder 51">
            <a:extLst>
              <a:ext uri="{FF2B5EF4-FFF2-40B4-BE49-F238E27FC236}">
                <a16:creationId xmlns:a16="http://schemas.microsoft.com/office/drawing/2014/main" id="{D634ADD2-A0FB-45D5-A637-EBC5186EAD63}"/>
              </a:ext>
            </a:extLst>
          </p:cNvPr>
          <p:cNvCxnSpPr>
            <a:cxnSpLocks/>
          </p:cNvCxnSpPr>
          <p:nvPr/>
        </p:nvCxnSpPr>
        <p:spPr>
          <a:xfrm>
            <a:off x="7689820" y="2355726"/>
            <a:ext cx="133278"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Gerader Verbinder 52">
            <a:extLst>
              <a:ext uri="{FF2B5EF4-FFF2-40B4-BE49-F238E27FC236}">
                <a16:creationId xmlns:a16="http://schemas.microsoft.com/office/drawing/2014/main" id="{CFE78E56-E1A2-4E41-9B89-9CB7F4BBC256}"/>
              </a:ext>
            </a:extLst>
          </p:cNvPr>
          <p:cNvCxnSpPr>
            <a:cxnSpLocks/>
          </p:cNvCxnSpPr>
          <p:nvPr/>
        </p:nvCxnSpPr>
        <p:spPr>
          <a:xfrm>
            <a:off x="7612443" y="2427734"/>
            <a:ext cx="66639"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6" name="Grafik 5" descr="Schneller Vorlauf mit einfarbiger Füllung">
            <a:extLst>
              <a:ext uri="{FF2B5EF4-FFF2-40B4-BE49-F238E27FC236}">
                <a16:creationId xmlns:a16="http://schemas.microsoft.com/office/drawing/2014/main" id="{2044C285-9A53-4140-B0B9-D7586B931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8654" y="2173137"/>
            <a:ext cx="320319" cy="320319"/>
          </a:xfrm>
          <a:prstGeom prst="rect">
            <a:avLst/>
          </a:prstGeom>
        </p:spPr>
      </p:pic>
      <p:pic>
        <p:nvPicPr>
          <p:cNvPr id="8" name="Grafik 7" descr="Sternaugengesichtskontur mit einfarbiger Füllung mit einfarbiger Füllung">
            <a:extLst>
              <a:ext uri="{FF2B5EF4-FFF2-40B4-BE49-F238E27FC236}">
                <a16:creationId xmlns:a16="http://schemas.microsoft.com/office/drawing/2014/main" id="{CF516B5C-1365-4125-A49E-E7435E30F99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0866" y="2642736"/>
            <a:ext cx="283002" cy="283002"/>
          </a:xfrm>
          <a:prstGeom prst="rect">
            <a:avLst/>
          </a:prstGeom>
        </p:spPr>
      </p:pic>
      <p:pic>
        <p:nvPicPr>
          <p:cNvPr id="14" name="Grafik 13" descr="Teils sonnig mit einfarbiger Füllung">
            <a:extLst>
              <a:ext uri="{FF2B5EF4-FFF2-40B4-BE49-F238E27FC236}">
                <a16:creationId xmlns:a16="http://schemas.microsoft.com/office/drawing/2014/main" id="{DCD31651-6D33-426F-B94C-2557762E007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0866" y="3082009"/>
            <a:ext cx="257458" cy="257458"/>
          </a:xfrm>
          <a:prstGeom prst="rect">
            <a:avLst/>
          </a:prstGeom>
        </p:spPr>
      </p:pic>
      <p:pic>
        <p:nvPicPr>
          <p:cNvPr id="20" name="Grafik 19" descr="Wolke mit Blitz und Regen mit einfarbiger Füllung">
            <a:extLst>
              <a:ext uri="{FF2B5EF4-FFF2-40B4-BE49-F238E27FC236}">
                <a16:creationId xmlns:a16="http://schemas.microsoft.com/office/drawing/2014/main" id="{BCCE1AF6-0B46-48FC-9AC6-30C5DE33244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83815" y="3187682"/>
            <a:ext cx="214562" cy="214562"/>
          </a:xfrm>
          <a:prstGeom prst="rect">
            <a:avLst/>
          </a:prstGeom>
        </p:spPr>
      </p:pic>
      <p:sp>
        <p:nvSpPr>
          <p:cNvPr id="69" name="Textfeld 68">
            <a:extLst>
              <a:ext uri="{FF2B5EF4-FFF2-40B4-BE49-F238E27FC236}">
                <a16:creationId xmlns:a16="http://schemas.microsoft.com/office/drawing/2014/main" id="{95AF13DE-4D85-4843-904A-B52C63D9FD5A}"/>
              </a:ext>
            </a:extLst>
          </p:cNvPr>
          <p:cNvSpPr txBox="1"/>
          <p:nvPr/>
        </p:nvSpPr>
        <p:spPr>
          <a:xfrm>
            <a:off x="1291432" y="1559350"/>
            <a:ext cx="4576712" cy="508344"/>
          </a:xfrm>
          <a:prstGeom prst="rect">
            <a:avLst/>
          </a:prstGeom>
          <a:noFill/>
        </p:spPr>
        <p:txBody>
          <a:bodyPr wrap="square">
            <a:spAutoFit/>
          </a:bodyPr>
          <a:lstStyle/>
          <a:p>
            <a:pPr marL="0" indent="0">
              <a:lnSpc>
                <a:spcPct val="200000"/>
              </a:lnSpc>
              <a:buNone/>
            </a:pPr>
            <a:r>
              <a:rPr lang="en-US"/>
              <a:t>People and animals</a:t>
            </a:r>
            <a:endParaRPr lang="de-CH"/>
          </a:p>
        </p:txBody>
      </p:sp>
      <p:sp>
        <p:nvSpPr>
          <p:cNvPr id="70" name="Teilkreis 69">
            <a:extLst>
              <a:ext uri="{FF2B5EF4-FFF2-40B4-BE49-F238E27FC236}">
                <a16:creationId xmlns:a16="http://schemas.microsoft.com/office/drawing/2014/main" id="{8F6E7DC1-0A00-45CC-B64A-FF2344AD10E6}"/>
              </a:ext>
            </a:extLst>
          </p:cNvPr>
          <p:cNvSpPr/>
          <p:nvPr/>
        </p:nvSpPr>
        <p:spPr>
          <a:xfrm>
            <a:off x="328996" y="3026889"/>
            <a:ext cx="396000" cy="396000"/>
          </a:xfrm>
          <a:prstGeom prst="pie">
            <a:avLst>
              <a:gd name="adj1" fmla="val 16402435"/>
              <a:gd name="adj2" fmla="val 16397229"/>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sp>
        <p:nvSpPr>
          <p:cNvPr id="72" name="Ellipse 71">
            <a:extLst>
              <a:ext uri="{FF2B5EF4-FFF2-40B4-BE49-F238E27FC236}">
                <a16:creationId xmlns:a16="http://schemas.microsoft.com/office/drawing/2014/main" id="{3F771488-5792-4DB9-A1E9-4CCFE294A8F0}"/>
              </a:ext>
            </a:extLst>
          </p:cNvPr>
          <p:cNvSpPr/>
          <p:nvPr/>
        </p:nvSpPr>
        <p:spPr>
          <a:xfrm>
            <a:off x="399020" y="3097147"/>
            <a:ext cx="252000" cy="252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err="1"/>
          </a:p>
        </p:txBody>
      </p:sp>
      <p:pic>
        <p:nvPicPr>
          <p:cNvPr id="74" name="Grafik 73" descr="Marke 4 mit einfarbiger Füllung">
            <a:extLst>
              <a:ext uri="{FF2B5EF4-FFF2-40B4-BE49-F238E27FC236}">
                <a16:creationId xmlns:a16="http://schemas.microsoft.com/office/drawing/2014/main" id="{0BB9184F-13FD-4B2C-9CA2-C89BE6060ED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7511" y="3019467"/>
            <a:ext cx="398707" cy="398707"/>
          </a:xfrm>
          <a:prstGeom prst="rect">
            <a:avLst/>
          </a:prstGeom>
        </p:spPr>
      </p:pic>
      <p:pic>
        <p:nvPicPr>
          <p:cNvPr id="4" name="Grafik 3" descr="Katze mit einfarbiger Füllung">
            <a:extLst>
              <a:ext uri="{FF2B5EF4-FFF2-40B4-BE49-F238E27FC236}">
                <a16:creationId xmlns:a16="http://schemas.microsoft.com/office/drawing/2014/main" id="{7D6254A1-AC92-41F6-AC66-B23CC198ABB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54360" y="1748675"/>
            <a:ext cx="313184" cy="313184"/>
          </a:xfrm>
          <a:prstGeom prst="rect">
            <a:avLst/>
          </a:prstGeom>
        </p:spPr>
      </p:pic>
      <p:pic>
        <p:nvPicPr>
          <p:cNvPr id="76" name="Grafik 75">
            <a:extLst>
              <a:ext uri="{FF2B5EF4-FFF2-40B4-BE49-F238E27FC236}">
                <a16:creationId xmlns:a16="http://schemas.microsoft.com/office/drawing/2014/main" id="{CB8D03FA-9DBD-41A1-AE03-0D8CBB28EC4B}"/>
              </a:ext>
            </a:extLst>
          </p:cNvPr>
          <p:cNvPicPr>
            <a:picLocks noChangeAspect="1"/>
          </p:cNvPicPr>
          <p:nvPr/>
        </p:nvPicPr>
        <p:blipFill>
          <a:blip r:embed="rId22"/>
          <a:stretch>
            <a:fillRect/>
          </a:stretch>
        </p:blipFill>
        <p:spPr>
          <a:xfrm>
            <a:off x="5300112" y="1923678"/>
            <a:ext cx="1564929" cy="28605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9725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1800" b="1">
                <a:solidFill>
                  <a:schemeClr val="accent6"/>
                </a:solidFill>
              </a:rPr>
              <a:t>Attention element No. 1 </a:t>
            </a:r>
            <a:br>
              <a:rPr lang="de-DE"/>
            </a:br>
            <a:r>
              <a:rPr lang="de-DE"/>
              <a:t>People and animals</a:t>
            </a:r>
            <a:endParaRPr lang="de-DE" dirty="0"/>
          </a:p>
        </p:txBody>
      </p:sp>
    </p:spTree>
    <p:extLst>
      <p:ext uri="{BB962C8B-B14F-4D97-AF65-F5344CB8AC3E}">
        <p14:creationId xmlns:p14="http://schemas.microsoft.com/office/powerpoint/2010/main" val="355902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descr="Ein Bild, das draußen, Natur, Wolke enthält.&#10;&#10;Automatisch generierte Beschreibung">
            <a:extLst>
              <a:ext uri="{FF2B5EF4-FFF2-40B4-BE49-F238E27FC236}">
                <a16:creationId xmlns:a16="http://schemas.microsoft.com/office/drawing/2014/main" id="{E9E199E3-0E76-48F9-ABD1-52FFB0DCFE66}"/>
              </a:ext>
            </a:extLst>
          </p:cNvPr>
          <p:cNvPicPr>
            <a:picLocks noChangeAspect="1"/>
          </p:cNvPicPr>
          <p:nvPr/>
        </p:nvPicPr>
        <p:blipFill rotWithShape="1">
          <a:blip r:embed="rId2" cstate="print">
            <a:alphaModFix amt="37000"/>
            <a:extLst>
              <a:ext uri="{28A0092B-C50C-407E-A947-70E740481C1C}">
                <a14:useLocalDpi xmlns:a14="http://schemas.microsoft.com/office/drawing/2010/main"/>
              </a:ext>
            </a:extLst>
          </a:blip>
          <a:srcRect/>
          <a:stretch/>
        </p:blipFill>
        <p:spPr>
          <a:xfrm>
            <a:off x="0" y="1031358"/>
            <a:ext cx="9144000" cy="3124567"/>
          </a:xfrm>
          <a:prstGeom prst="rect">
            <a:avLst/>
          </a:prstGeom>
        </p:spPr>
      </p:pic>
      <p:sp>
        <p:nvSpPr>
          <p:cNvPr id="10" name="Rechteck 9">
            <a:extLst>
              <a:ext uri="{FF2B5EF4-FFF2-40B4-BE49-F238E27FC236}">
                <a16:creationId xmlns:a16="http://schemas.microsoft.com/office/drawing/2014/main" id="{98E5CC70-6EE7-473D-A134-C51EF6EABBD3}"/>
              </a:ext>
            </a:extLst>
          </p:cNvPr>
          <p:cNvSpPr/>
          <p:nvPr/>
        </p:nvSpPr>
        <p:spPr>
          <a:xfrm>
            <a:off x="0" y="3928020"/>
            <a:ext cx="9144000" cy="555526"/>
          </a:xfrm>
          <a:prstGeom prst="rect">
            <a:avLst/>
          </a:prstGeom>
          <a:solidFill>
            <a:schemeClr val="tx2">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30" name="Grafik 29">
            <a:extLst>
              <a:ext uri="{FF2B5EF4-FFF2-40B4-BE49-F238E27FC236}">
                <a16:creationId xmlns:a16="http://schemas.microsoft.com/office/drawing/2014/main" id="{44F11D09-1F44-4446-9FC7-257F26881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7819" y="1879843"/>
            <a:ext cx="1512168" cy="2505759"/>
          </a:xfrm>
          <a:prstGeom prst="rect">
            <a:avLst/>
          </a:prstGeom>
          <a:effectLst/>
        </p:spPr>
      </p:pic>
      <p:pic>
        <p:nvPicPr>
          <p:cNvPr id="31" name="Grafik 30">
            <a:extLst>
              <a:ext uri="{FF2B5EF4-FFF2-40B4-BE49-F238E27FC236}">
                <a16:creationId xmlns:a16="http://schemas.microsoft.com/office/drawing/2014/main" id="{5283245D-D72B-4E2B-863A-A94EC66808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67322" y="1879843"/>
            <a:ext cx="1512168" cy="2505759"/>
          </a:xfrm>
          <a:prstGeom prst="rect">
            <a:avLst/>
          </a:prstGeom>
          <a:effectLst/>
        </p:spPr>
      </p:pic>
      <p:sp>
        <p:nvSpPr>
          <p:cNvPr id="11" name="Rechteck 10">
            <a:extLst>
              <a:ext uri="{FF2B5EF4-FFF2-40B4-BE49-F238E27FC236}">
                <a16:creationId xmlns:a16="http://schemas.microsoft.com/office/drawing/2014/main" id="{C9CA5666-0A99-48D4-93EF-224F0A8C9295}"/>
              </a:ext>
            </a:extLst>
          </p:cNvPr>
          <p:cNvSpPr/>
          <p:nvPr/>
        </p:nvSpPr>
        <p:spPr>
          <a:xfrm>
            <a:off x="-5464" y="4480851"/>
            <a:ext cx="9144000" cy="109839"/>
          </a:xfrm>
          <a:prstGeom prst="rect">
            <a:avLst/>
          </a:prstGeom>
          <a:solidFill>
            <a:schemeClr val="tx2">
              <a:lumMod val="25000"/>
              <a:lumOff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12" name="Rechteck 11">
            <a:extLst>
              <a:ext uri="{FF2B5EF4-FFF2-40B4-BE49-F238E27FC236}">
                <a16:creationId xmlns:a16="http://schemas.microsoft.com/office/drawing/2014/main" id="{D6AEE9F1-9F31-4347-A2AB-A76334B23CFA}"/>
              </a:ext>
            </a:extLst>
          </p:cNvPr>
          <p:cNvSpPr/>
          <p:nvPr/>
        </p:nvSpPr>
        <p:spPr>
          <a:xfrm>
            <a:off x="0" y="4590690"/>
            <a:ext cx="9144000" cy="55552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 name="Titel 1">
            <a:extLst>
              <a:ext uri="{FF2B5EF4-FFF2-40B4-BE49-F238E27FC236}">
                <a16:creationId xmlns:a16="http://schemas.microsoft.com/office/drawing/2014/main" id="{FFDAB695-C7B5-49FF-844E-870E664004AB}"/>
              </a:ext>
            </a:extLst>
          </p:cNvPr>
          <p:cNvSpPr>
            <a:spLocks noGrp="1"/>
          </p:cNvSpPr>
          <p:nvPr>
            <p:ph type="title"/>
          </p:nvPr>
        </p:nvSpPr>
        <p:spPr/>
        <p:txBody>
          <a:bodyPr/>
          <a:lstStyle/>
          <a:p>
            <a:r>
              <a:rPr kumimoji="0" lang="de-CH" sz="2400" b="0" i="0" u="none" strike="noStrike" kern="1200" cap="none" spc="0" normalizeH="0" baseline="0" noProof="0">
                <a:ln>
                  <a:noFill/>
                </a:ln>
                <a:solidFill>
                  <a:srgbClr val="C3141E"/>
                </a:solidFill>
                <a:effectLst/>
                <a:uLnTx/>
                <a:uFillTx/>
                <a:latin typeface="Arial"/>
                <a:ea typeface="+mj-ea"/>
                <a:cs typeface="Arial"/>
              </a:rPr>
              <a:t>People and animals</a:t>
            </a:r>
            <a:br>
              <a:rPr kumimoji="0" lang="de-CH" sz="2400" b="0" i="0" u="none" strike="noStrike" kern="1200" cap="none" spc="0" normalizeH="0" baseline="0" noProof="0">
                <a:ln>
                  <a:noFill/>
                </a:ln>
                <a:solidFill>
                  <a:srgbClr val="C3141E"/>
                </a:solidFill>
                <a:effectLst/>
                <a:uLnTx/>
                <a:uFillTx/>
                <a:latin typeface="Arial"/>
                <a:ea typeface="+mj-ea"/>
                <a:cs typeface="Arial"/>
              </a:rPr>
            </a:br>
            <a:r>
              <a:rPr kumimoji="0" lang="en-US" sz="1400" b="0" i="0" u="none" strike="noStrike" kern="1200" cap="none" spc="0" normalizeH="0" baseline="0" noProof="0">
                <a:ln>
                  <a:noFill/>
                </a:ln>
                <a:solidFill>
                  <a:srgbClr val="C3141E"/>
                </a:solidFill>
                <a:effectLst/>
                <a:uLnTx/>
                <a:uFillTx/>
                <a:latin typeface="Arial"/>
                <a:ea typeface="+mj-ea"/>
                <a:cs typeface="Arial"/>
              </a:rPr>
              <a:t>Images of people and animals - especially babies, children and faces - catch our eyes</a:t>
            </a:r>
            <a:r>
              <a:rPr kumimoji="0" lang="de-DE" sz="1400" b="0" i="0" u="none" strike="noStrike" kern="1200" cap="none" spc="0" normalizeH="0" baseline="0" noProof="0">
                <a:ln>
                  <a:noFill/>
                </a:ln>
                <a:solidFill>
                  <a:srgbClr val="C3141E"/>
                </a:solidFill>
                <a:effectLst/>
                <a:uLnTx/>
                <a:uFillTx/>
                <a:latin typeface="Arial"/>
                <a:ea typeface="+mj-ea"/>
                <a:cs typeface="Arial"/>
              </a:rPr>
              <a:t> </a:t>
            </a:r>
            <a:endParaRPr lang="de-CH" dirty="0"/>
          </a:p>
        </p:txBody>
      </p:sp>
      <p:sp>
        <p:nvSpPr>
          <p:cNvPr id="13" name="Textfeld 12">
            <a:extLst>
              <a:ext uri="{FF2B5EF4-FFF2-40B4-BE49-F238E27FC236}">
                <a16:creationId xmlns:a16="http://schemas.microsoft.com/office/drawing/2014/main" id="{A5C0385C-E553-4CBD-8BEF-F353C7EC9584}"/>
              </a:ext>
            </a:extLst>
          </p:cNvPr>
          <p:cNvSpPr txBox="1"/>
          <p:nvPr/>
        </p:nvSpPr>
        <p:spPr>
          <a:xfrm>
            <a:off x="5301070" y="1100169"/>
            <a:ext cx="1296144"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950" b="0" i="0" u="none" strike="noStrike" kern="1200" cap="none" spc="0" normalizeH="0" baseline="0" noProof="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CH" sz="950" b="0" i="0" u="none" strike="noStrike" kern="1200" cap="none" spc="0" normalizeH="0" baseline="0" noProof="0">
                <a:ln>
                  <a:noFill/>
                </a:ln>
                <a:solidFill>
                  <a:srgbClr val="000000"/>
                </a:solidFill>
                <a:effectLst/>
                <a:uLnTx/>
                <a:uFillTx/>
                <a:latin typeface="Arial"/>
                <a:ea typeface="+mn-ea"/>
                <a:cs typeface="+mn-cs"/>
              </a:rPr>
              <a:t>«Cute animals»</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feld 13">
            <a:extLst>
              <a:ext uri="{FF2B5EF4-FFF2-40B4-BE49-F238E27FC236}">
                <a16:creationId xmlns:a16="http://schemas.microsoft.com/office/drawing/2014/main" id="{1880BEEF-9F30-4E95-A555-8D076DACCBDD}"/>
              </a:ext>
            </a:extLst>
          </p:cNvPr>
          <p:cNvSpPr txBox="1"/>
          <p:nvPr/>
        </p:nvSpPr>
        <p:spPr>
          <a:xfrm>
            <a:off x="7038276" y="1100169"/>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dirty="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a:ln>
                  <a:noFill/>
                </a:ln>
                <a:solidFill>
                  <a:srgbClr val="000000"/>
                </a:solidFill>
                <a:effectLst/>
                <a:uLnTx/>
                <a:uFillTx/>
                <a:latin typeface="Arial"/>
                <a:ea typeface="+mn-ea"/>
                <a:cs typeface="+mn-cs"/>
              </a:rPr>
              <a:t>«Attractive people»</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L-Form 24">
            <a:extLst>
              <a:ext uri="{FF2B5EF4-FFF2-40B4-BE49-F238E27FC236}">
                <a16:creationId xmlns:a16="http://schemas.microsoft.com/office/drawing/2014/main" id="{CBB82FC6-CA03-4962-A766-33371EAF1CAE}"/>
              </a:ext>
            </a:extLst>
          </p:cNvPr>
          <p:cNvSpPr/>
          <p:nvPr/>
        </p:nvSpPr>
        <p:spPr>
          <a:xfrm rot="18909701">
            <a:off x="5886155" y="1650198"/>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26" name="L-Form 25">
            <a:extLst>
              <a:ext uri="{FF2B5EF4-FFF2-40B4-BE49-F238E27FC236}">
                <a16:creationId xmlns:a16="http://schemas.microsoft.com/office/drawing/2014/main" id="{B2E0BBAF-60B4-4A1E-805A-147275689A18}"/>
              </a:ext>
            </a:extLst>
          </p:cNvPr>
          <p:cNvSpPr/>
          <p:nvPr/>
        </p:nvSpPr>
        <p:spPr>
          <a:xfrm rot="18909701">
            <a:off x="7758364" y="1664156"/>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20" name="Grafik 19">
            <a:extLst>
              <a:ext uri="{FF2B5EF4-FFF2-40B4-BE49-F238E27FC236}">
                <a16:creationId xmlns:a16="http://schemas.microsoft.com/office/drawing/2014/main" id="{FFCDDCA9-101F-480D-A581-62D9657603B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88316" y="1879843"/>
            <a:ext cx="1512168" cy="2505759"/>
          </a:xfrm>
          <a:prstGeom prst="rect">
            <a:avLst/>
          </a:prstGeom>
          <a:effectLst/>
        </p:spPr>
      </p:pic>
      <p:sp>
        <p:nvSpPr>
          <p:cNvPr id="21" name="Textfeld 20">
            <a:extLst>
              <a:ext uri="{FF2B5EF4-FFF2-40B4-BE49-F238E27FC236}">
                <a16:creationId xmlns:a16="http://schemas.microsoft.com/office/drawing/2014/main" id="{6BAA4040-EFE7-4A94-8A7E-140CCDDAE78D}"/>
              </a:ext>
            </a:extLst>
          </p:cNvPr>
          <p:cNvSpPr txBox="1"/>
          <p:nvPr/>
        </p:nvSpPr>
        <p:spPr>
          <a:xfrm>
            <a:off x="3347864" y="1105168"/>
            <a:ext cx="1620180" cy="504056"/>
          </a:xfrm>
          <a:prstGeom prst="rect">
            <a:avLst/>
          </a:prstGeom>
          <a:noFill/>
        </p:spPr>
        <p:txBody>
          <a:bodyPr wrap="square" lIns="0" tIns="0" rIns="0" bIns="0" rtlCol="0">
            <a:noAutofit/>
          </a:bodyPr>
          <a:lstStyle/>
          <a:p>
            <a:pPr marL="0" marR="0" lvl="0" indent="0" algn="ctr" defTabSz="408154" rtl="0" eaLnBrk="1" fontAlgn="auto" latinLnBrk="0" hangingPunct="1">
              <a:lnSpc>
                <a:spcPct val="100000"/>
              </a:lnSpc>
              <a:spcBef>
                <a:spcPts val="0"/>
              </a:spcBef>
              <a:spcAft>
                <a:spcPts val="0"/>
              </a:spcAft>
              <a:buClrTx/>
              <a:buSzTx/>
              <a:buFontTx/>
              <a:buNone/>
              <a:tabLst/>
              <a:defRPr/>
            </a:pPr>
            <a:r>
              <a:rPr kumimoji="0" lang="de-DE" sz="950" b="0" i="0" u="none" strike="noStrike" kern="1200" cap="none" spc="0" normalizeH="0" baseline="0" noProof="0" dirty="0">
                <a:ln>
                  <a:noFill/>
                </a:ln>
                <a:solidFill>
                  <a:srgbClr val="000000"/>
                </a:solidFill>
                <a:effectLst/>
                <a:uLnTx/>
                <a:uFillTx/>
                <a:latin typeface="Arial"/>
                <a:ea typeface="+mn-ea"/>
                <a:cs typeface="+mn-cs"/>
              </a:rPr>
              <a:t>Eye-Catcher</a:t>
            </a:r>
          </a:p>
          <a:p>
            <a:pPr marL="0" marR="0" lvl="0" indent="0" algn="ctr" defTabSz="408154" rtl="0" eaLnBrk="1" fontAlgn="auto" latinLnBrk="0" hangingPunct="1">
              <a:lnSpc>
                <a:spcPct val="100000"/>
              </a:lnSpc>
              <a:spcBef>
                <a:spcPts val="0"/>
              </a:spcBef>
              <a:spcAft>
                <a:spcPts val="0"/>
              </a:spcAft>
              <a:buClrTx/>
              <a:buSzTx/>
              <a:buFontTx/>
              <a:buNone/>
              <a:tabLst/>
              <a:defRPr/>
            </a:pPr>
            <a:r>
              <a:rPr lang="de-DE" sz="950">
                <a:solidFill>
                  <a:srgbClr val="000000"/>
                </a:solidFill>
                <a:latin typeface="Arial"/>
              </a:rPr>
              <a:t>«</a:t>
            </a:r>
            <a:r>
              <a:rPr kumimoji="0" lang="de-DE" sz="950" b="0" i="0" u="none" strike="noStrike" kern="1200" cap="none" spc="0" normalizeH="0" baseline="0" noProof="0">
                <a:ln>
                  <a:noFill/>
                </a:ln>
                <a:solidFill>
                  <a:srgbClr val="000000"/>
                </a:solidFill>
                <a:effectLst/>
                <a:uLnTx/>
                <a:uFillTx/>
                <a:latin typeface="Arial"/>
                <a:ea typeface="+mn-ea"/>
                <a:cs typeface="+mn-cs"/>
              </a:rPr>
              <a:t>Sweet babies»</a:t>
            </a:r>
            <a:endParaRPr kumimoji="0" lang="de-CH" sz="950"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L-Form 21">
            <a:extLst>
              <a:ext uri="{FF2B5EF4-FFF2-40B4-BE49-F238E27FC236}">
                <a16:creationId xmlns:a16="http://schemas.microsoft.com/office/drawing/2014/main" id="{AC0BF266-C94E-49E0-9504-A9CF316B9606}"/>
              </a:ext>
            </a:extLst>
          </p:cNvPr>
          <p:cNvSpPr/>
          <p:nvPr/>
        </p:nvSpPr>
        <p:spPr>
          <a:xfrm rot="18909701">
            <a:off x="4066689" y="1646503"/>
            <a:ext cx="180000" cy="180000"/>
          </a:xfrm>
          <a:prstGeom prst="corner">
            <a:avLst>
              <a:gd name="adj1" fmla="val 17272"/>
              <a:gd name="adj2" fmla="val 17999"/>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08154" rtl="0" eaLnBrk="1" fontAlgn="auto" latinLnBrk="0" hangingPunct="1">
              <a:lnSpc>
                <a:spcPct val="100000"/>
              </a:lnSpc>
              <a:spcBef>
                <a:spcPts val="0"/>
              </a:spcBef>
              <a:spcAft>
                <a:spcPts val="0"/>
              </a:spcAft>
              <a:buClrTx/>
              <a:buSzTx/>
              <a:buFontTx/>
              <a:buNone/>
              <a:tabLst/>
              <a:defRPr/>
            </a:pPr>
            <a:endParaRPr kumimoji="0" lang="de-CH" sz="1600" b="0" i="0" u="none" strike="noStrike" kern="1200" cap="none" spc="0" normalizeH="0" baseline="0" noProof="0" dirty="0" err="1">
              <a:ln>
                <a:noFill/>
              </a:ln>
              <a:solidFill>
                <a:prstClr val="white"/>
              </a:solidFill>
              <a:effectLst/>
              <a:uLnTx/>
              <a:uFillTx/>
              <a:latin typeface="Arial"/>
              <a:ea typeface="+mn-ea"/>
              <a:cs typeface="+mn-cs"/>
            </a:endParaRPr>
          </a:p>
        </p:txBody>
      </p:sp>
      <p:pic>
        <p:nvPicPr>
          <p:cNvPr id="4" name="Grafik 3" descr="Ein Bild, das Text, Person, Wand, drinnen enthält.&#10;&#10;Automatisch generierte Beschreibung">
            <a:extLst>
              <a:ext uri="{FF2B5EF4-FFF2-40B4-BE49-F238E27FC236}">
                <a16:creationId xmlns:a16="http://schemas.microsoft.com/office/drawing/2014/main" id="{542B892A-7D31-44CA-9586-9D5CA8166127}"/>
              </a:ext>
            </a:extLst>
          </p:cNvPr>
          <p:cNvPicPr>
            <a:picLocks noChangeAspect="1"/>
          </p:cNvPicPr>
          <p:nvPr/>
        </p:nvPicPr>
        <p:blipFill>
          <a:blip r:embed="rId4"/>
          <a:stretch>
            <a:fillRect/>
          </a:stretch>
        </p:blipFill>
        <p:spPr>
          <a:xfrm>
            <a:off x="3537114" y="1927542"/>
            <a:ext cx="1220110" cy="1781905"/>
          </a:xfrm>
          <a:prstGeom prst="rect">
            <a:avLst/>
          </a:prstGeom>
        </p:spPr>
      </p:pic>
      <p:pic>
        <p:nvPicPr>
          <p:cNvPr id="6" name="Grafik 5" descr="Ein Bild, das Hund, drinnen, Säugetier enthält.&#10;&#10;Automatisch generierte Beschreibung">
            <a:extLst>
              <a:ext uri="{FF2B5EF4-FFF2-40B4-BE49-F238E27FC236}">
                <a16:creationId xmlns:a16="http://schemas.microsoft.com/office/drawing/2014/main" id="{F0266854-B16C-49C3-A0B4-73CC2FE17EB0}"/>
              </a:ext>
            </a:extLst>
          </p:cNvPr>
          <p:cNvPicPr>
            <a:picLocks noChangeAspect="1"/>
          </p:cNvPicPr>
          <p:nvPr/>
        </p:nvPicPr>
        <p:blipFill>
          <a:blip r:embed="rId5"/>
          <a:stretch>
            <a:fillRect/>
          </a:stretch>
        </p:blipFill>
        <p:spPr>
          <a:xfrm>
            <a:off x="5374930" y="1927542"/>
            <a:ext cx="1214406" cy="1773574"/>
          </a:xfrm>
          <a:prstGeom prst="rect">
            <a:avLst/>
          </a:prstGeom>
        </p:spPr>
      </p:pic>
      <p:pic>
        <p:nvPicPr>
          <p:cNvPr id="8" name="Grafik 7" descr="Ein Bild, das Person, Brille, Schutzbrille enthält.&#10;&#10;Automatisch generierte Beschreibung">
            <a:extLst>
              <a:ext uri="{FF2B5EF4-FFF2-40B4-BE49-F238E27FC236}">
                <a16:creationId xmlns:a16="http://schemas.microsoft.com/office/drawing/2014/main" id="{A03C9846-EEB5-4D28-A89A-2613B8C0DB5A}"/>
              </a:ext>
            </a:extLst>
          </p:cNvPr>
          <p:cNvPicPr>
            <a:picLocks noChangeAspect="1"/>
          </p:cNvPicPr>
          <p:nvPr/>
        </p:nvPicPr>
        <p:blipFill>
          <a:blip r:embed="rId6"/>
          <a:stretch>
            <a:fillRect/>
          </a:stretch>
        </p:blipFill>
        <p:spPr>
          <a:xfrm>
            <a:off x="7212912" y="1927542"/>
            <a:ext cx="1224078" cy="1787700"/>
          </a:xfrm>
          <a:prstGeom prst="rect">
            <a:avLst/>
          </a:prstGeom>
        </p:spPr>
      </p:pic>
      <p:pic>
        <p:nvPicPr>
          <p:cNvPr id="24" name="Grafik 23">
            <a:extLst>
              <a:ext uri="{FF2B5EF4-FFF2-40B4-BE49-F238E27FC236}">
                <a16:creationId xmlns:a16="http://schemas.microsoft.com/office/drawing/2014/main" id="{FA6BC007-694B-43B3-8361-F628173A14AD}"/>
              </a:ext>
            </a:extLst>
          </p:cNvPr>
          <p:cNvPicPr>
            <a:picLocks noChangeAspect="1"/>
          </p:cNvPicPr>
          <p:nvPr/>
        </p:nvPicPr>
        <p:blipFill rotWithShape="1">
          <a:blip r:embed="rId7"/>
          <a:srcRect l="82760" b="71859"/>
          <a:stretch/>
        </p:blipFill>
        <p:spPr>
          <a:xfrm>
            <a:off x="-7142" y="1131590"/>
            <a:ext cx="2025802" cy="3349261"/>
          </a:xfrm>
          <a:prstGeom prst="rect">
            <a:avLst/>
          </a:prstGeom>
        </p:spPr>
      </p:pic>
      <p:pic>
        <p:nvPicPr>
          <p:cNvPr id="19" name="Grafik 18" descr="Ein Bild, das Person, darstellend, Gruppe, Tänzer enthält.&#10;&#10;Automatisch generierte Beschreibung">
            <a:extLst>
              <a:ext uri="{FF2B5EF4-FFF2-40B4-BE49-F238E27FC236}">
                <a16:creationId xmlns:a16="http://schemas.microsoft.com/office/drawing/2014/main" id="{98BDC9DE-82F9-4D28-B796-53BC63E3C4C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616838" y="1852310"/>
            <a:ext cx="972531" cy="267700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812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2.xml><?xml version="1.0" encoding="utf-8"?>
<a:theme xmlns:a="http://schemas.openxmlformats.org/drawingml/2006/main" name="1_Präsentation_Corporporate">
  <a:themeElements>
    <a:clrScheme name="APG PowerPoint">
      <a:dk1>
        <a:srgbClr val="000000"/>
      </a:dk1>
      <a:lt1>
        <a:sysClr val="window" lastClr="FFFFFF"/>
      </a:lt1>
      <a:dk2>
        <a:srgbClr val="323232"/>
      </a:dk2>
      <a:lt2>
        <a:srgbClr val="F0EEE9"/>
      </a:lt2>
      <a:accent1>
        <a:srgbClr val="D1CCBD"/>
      </a:accent1>
      <a:accent2>
        <a:srgbClr val="B2AA91"/>
      </a:accent2>
      <a:accent3>
        <a:srgbClr val="FFB446"/>
      </a:accent3>
      <a:accent4>
        <a:srgbClr val="F46F0B"/>
      </a:accent4>
      <a:accent5>
        <a:srgbClr val="C3141E"/>
      </a:accent5>
      <a:accent6>
        <a:srgbClr val="6D001D"/>
      </a:accent6>
      <a:hlink>
        <a:srgbClr val="6D001D"/>
      </a:hlink>
      <a:folHlink>
        <a:srgbClr val="6D001D"/>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ctr"/>
      <a:lstStyle>
        <a:defPPr algn="ctr">
          <a:defRPr dirty="0" err="1" smtClean="0"/>
        </a:defPPr>
      </a:lstStyle>
      <a:style>
        <a:lnRef idx="1">
          <a:schemeClr val="accent1"/>
        </a:lnRef>
        <a:fillRef idx="3">
          <a:schemeClr val="accent1"/>
        </a:fillRef>
        <a:effectRef idx="2">
          <a:schemeClr val="accent1"/>
        </a:effectRef>
        <a:fontRef idx="minor">
          <a:schemeClr val="lt1"/>
        </a:fontRef>
      </a:style>
    </a:spDef>
    <a:lnDef>
      <a:spPr>
        <a:ln>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Präsentation_Corporporate</Template>
  <TotalTime>0</TotalTime>
  <Words>964</Words>
  <Application>Microsoft Office PowerPoint</Application>
  <PresentationFormat>Bildschirmpräsentation (16:9)</PresentationFormat>
  <Paragraphs>107</Paragraphs>
  <Slides>22</Slides>
  <Notes>1</Notes>
  <HiddenSlides>0</HiddenSlides>
  <MMClips>3</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22</vt:i4>
      </vt:variant>
    </vt:vector>
  </HeadingPairs>
  <TitlesOfParts>
    <vt:vector size="27" baseType="lpstr">
      <vt:lpstr>Arial</vt:lpstr>
      <vt:lpstr>Calibri</vt:lpstr>
      <vt:lpstr>Symbol</vt:lpstr>
      <vt:lpstr>Präsentation_Corporporate</vt:lpstr>
      <vt:lpstr>1_Präsentation_Corporporate</vt:lpstr>
      <vt:lpstr>APG|SGA Design tutorial module II «Advanced» Designing outdoor advertising effectively  Status November 2022</vt:lpstr>
      <vt:lpstr>Overview of design tutorials</vt:lpstr>
      <vt:lpstr>Table of contents «Advanced» </vt:lpstr>
      <vt:lpstr>«Who does not stand out, falls away.»</vt:lpstr>
      <vt:lpstr>The basic understanding</vt:lpstr>
      <vt:lpstr>Table of contents «Advanced»  </vt:lpstr>
      <vt:lpstr>The 4 elements for attention</vt:lpstr>
      <vt:lpstr>Attention element No. 1  People and animals</vt:lpstr>
      <vt:lpstr>People and animals Images of people and animals - especially babies, children and faces - catch our eyes </vt:lpstr>
      <vt:lpstr>People and animals</vt:lpstr>
      <vt:lpstr>Attention element No. 2 Movement</vt:lpstr>
      <vt:lpstr>Movement  Movement attracts the eye</vt:lpstr>
      <vt:lpstr>Movement</vt:lpstr>
      <vt:lpstr>Attention element No. 3 Extraordinary</vt:lpstr>
      <vt:lpstr>Extraordinary Deviations from the usual catch our attention</vt:lpstr>
      <vt:lpstr>Extraordinary </vt:lpstr>
      <vt:lpstr>Attention element No. 4 Relevance</vt:lpstr>
      <vt:lpstr>Relevance Needs and motives control our perception</vt:lpstr>
      <vt:lpstr>Relevance</vt:lpstr>
      <vt:lpstr>Table of contents «Advanced» </vt:lpstr>
      <vt:lpstr>The 4 elements for attention at a glance</vt:lpstr>
      <vt:lpstr>Even more successful together.</vt:lpstr>
    </vt:vector>
  </TitlesOfParts>
  <Company>Allgemeine Plakatgesellschaft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Nico Munz</dc:creator>
  <cp:lastModifiedBy>Nguyen Elena eng</cp:lastModifiedBy>
  <cp:revision>204</cp:revision>
  <cp:lastPrinted>2022-02-21T16:18:11Z</cp:lastPrinted>
  <dcterms:created xsi:type="dcterms:W3CDTF">2021-02-19T09:21:13Z</dcterms:created>
  <dcterms:modified xsi:type="dcterms:W3CDTF">2023-01-25T10:31:21Z</dcterms:modified>
</cp:coreProperties>
</file>