
<file path=[Content_Types].xml><?xml version="1.0" encoding="utf-8"?>
<Types xmlns="http://schemas.openxmlformats.org/package/2006/content-types"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70" r:id="rId2"/>
  </p:sldMasterIdLst>
  <p:notesMasterIdLst>
    <p:notesMasterId r:id="rId31"/>
  </p:notesMasterIdLst>
  <p:handoutMasterIdLst>
    <p:handoutMasterId r:id="rId32"/>
  </p:handoutMasterIdLst>
  <p:sldIdLst>
    <p:sldId id="258" r:id="rId3"/>
    <p:sldId id="394" r:id="rId4"/>
    <p:sldId id="425" r:id="rId5"/>
    <p:sldId id="1301" r:id="rId6"/>
    <p:sldId id="428" r:id="rId7"/>
    <p:sldId id="445" r:id="rId8"/>
    <p:sldId id="436" r:id="rId9"/>
    <p:sldId id="259" r:id="rId10"/>
    <p:sldId id="383" r:id="rId11"/>
    <p:sldId id="435" r:id="rId12"/>
    <p:sldId id="372" r:id="rId13"/>
    <p:sldId id="448" r:id="rId14"/>
    <p:sldId id="437" r:id="rId15"/>
    <p:sldId id="373" r:id="rId16"/>
    <p:sldId id="431" r:id="rId17"/>
    <p:sldId id="438" r:id="rId18"/>
    <p:sldId id="374" r:id="rId19"/>
    <p:sldId id="387" r:id="rId20"/>
    <p:sldId id="439" r:id="rId21"/>
    <p:sldId id="376" r:id="rId22"/>
    <p:sldId id="440" r:id="rId23"/>
    <p:sldId id="441" r:id="rId24"/>
    <p:sldId id="392" r:id="rId25"/>
    <p:sldId id="442" r:id="rId26"/>
    <p:sldId id="443" r:id="rId27"/>
    <p:sldId id="446" r:id="rId28"/>
    <p:sldId id="447" r:id="rId29"/>
    <p:sldId id="449" r:id="rId30"/>
  </p:sldIdLst>
  <p:sldSz cx="9144000" cy="5143500" type="screen16x9"/>
  <p:notesSz cx="6797675" cy="9926638"/>
  <p:defaultTextStyle>
    <a:defPPr>
      <a:defRPr lang="de-DE"/>
    </a:defPPr>
    <a:lvl1pPr marL="0" algn="l" defTabSz="408154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1pPr>
    <a:lvl2pPr marL="408154" algn="l" defTabSz="408154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2pPr>
    <a:lvl3pPr marL="816308" algn="l" defTabSz="408154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3pPr>
    <a:lvl4pPr marL="1224460" algn="l" defTabSz="408154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4pPr>
    <a:lvl5pPr marL="1632614" algn="l" defTabSz="408154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5pPr>
    <a:lvl6pPr marL="2040768" algn="l" defTabSz="408154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6pPr>
    <a:lvl7pPr marL="2448922" algn="l" defTabSz="408154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7pPr>
    <a:lvl8pPr marL="2857076" algn="l" defTabSz="408154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8pPr>
    <a:lvl9pPr marL="3265228" algn="l" defTabSz="408154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tandardabschnitt" id="{BF3F6B83-6205-4CC5-AEC1-0E9A7244C737}">
          <p14:sldIdLst>
            <p14:sldId id="258"/>
            <p14:sldId id="394"/>
          </p14:sldIdLst>
        </p14:section>
        <p14:section name="Ausgangslage" id="{183023F9-4261-4B38-9E04-22A13A3D4F3A}">
          <p14:sldIdLst>
            <p14:sldId id="425"/>
            <p14:sldId id="1301"/>
            <p14:sldId id="428"/>
          </p14:sldIdLst>
        </p14:section>
        <p14:section name="Die 6 Basisregeln" id="{A88CDAAF-9907-4121-97B0-D97F0C112F52}">
          <p14:sldIdLst>
            <p14:sldId id="445"/>
            <p14:sldId id="436"/>
          </p14:sldIdLst>
        </p14:section>
        <p14:section name="1 Distanzwirkung" id="{E5002BB0-1CB7-4C63-A6E7-C410AED2D29D}">
          <p14:sldIdLst>
            <p14:sldId id="259"/>
            <p14:sldId id="383"/>
            <p14:sldId id="435"/>
          </p14:sldIdLst>
        </p14:section>
        <p14:section name="2 Absenderzuordnung" id="{6C55F5F5-5060-4F72-ABB6-F0E5EAB31875}">
          <p14:sldIdLst>
            <p14:sldId id="372"/>
            <p14:sldId id="448"/>
            <p14:sldId id="437"/>
          </p14:sldIdLst>
        </p14:section>
        <p14:section name="3 Anzahl der Wirkelemente" id="{E8158CFB-199D-4FEE-9715-AF939BC664F5}">
          <p14:sldIdLst>
            <p14:sldId id="373"/>
            <p14:sldId id="431"/>
            <p14:sldId id="438"/>
          </p14:sldIdLst>
        </p14:section>
        <p14:section name="4 Blickführung" id="{DBD32EDE-6CF0-4E83-BD7E-783A9701D2A2}">
          <p14:sldIdLst>
            <p14:sldId id="374"/>
            <p14:sldId id="387"/>
            <p14:sldId id="439"/>
          </p14:sldIdLst>
        </p14:section>
        <p14:section name="5 Kontrastwirkung" id="{23F8F748-A86D-4315-A140-DB57889612C4}">
          <p14:sldIdLst>
            <p14:sldId id="376"/>
            <p14:sldId id="440"/>
            <p14:sldId id="441"/>
          </p14:sldIdLst>
        </p14:section>
        <p14:section name="6 Extra: DOOH Bewegtbild-Spots" id="{CEC5F20D-73B5-4807-8A48-15C6EB1C6D2F}">
          <p14:sldIdLst>
            <p14:sldId id="392"/>
            <p14:sldId id="442"/>
            <p14:sldId id="443"/>
          </p14:sldIdLst>
        </p14:section>
        <p14:section name="Zusammenfassung" id="{9FF804C9-4CCB-4843-8C29-AF19B9A56D2C}">
          <p14:sldIdLst>
            <p14:sldId id="446"/>
            <p14:sldId id="447"/>
            <p14:sldId id="449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953" userDrawn="1">
          <p15:clr>
            <a:srgbClr val="A4A3A4"/>
          </p15:clr>
        </p15:guide>
        <p15:guide id="2" pos="2994" userDrawn="1">
          <p15:clr>
            <a:srgbClr val="A4A3A4"/>
          </p15:clr>
        </p15:guide>
        <p15:guide id="3" pos="3175" userDrawn="1">
          <p15:clr>
            <a:srgbClr val="A4A3A4"/>
          </p15:clr>
        </p15:guide>
        <p15:guide id="4" pos="2177" userDrawn="1">
          <p15:clr>
            <a:srgbClr val="A4A3A4"/>
          </p15:clr>
        </p15:guide>
        <p15:guide id="5" pos="1966" userDrawn="1">
          <p15:clr>
            <a:srgbClr val="9FCC3B"/>
          </p15:clr>
        </p15:guide>
        <p15:guide id="6" pos="89" userDrawn="1">
          <p15:clr>
            <a:srgbClr val="9FCC3B"/>
          </p15:clr>
        </p15:guide>
        <p15:guide id="8" pos="3787" userDrawn="1">
          <p15:clr>
            <a:srgbClr val="9FCC3B"/>
          </p15:clr>
        </p15:guide>
        <p15:guide id="9" pos="4173" userDrawn="1">
          <p15:clr>
            <a:srgbClr val="A4A3A4"/>
          </p15:clr>
        </p15:guide>
        <p15:guide id="10" pos="5556" userDrawn="1">
          <p15:clr>
            <a:srgbClr val="A4A3A4"/>
          </p15:clr>
        </p15:guide>
        <p15:guide id="11" orient="horz" pos="1180" userDrawn="1">
          <p15:clr>
            <a:srgbClr val="A4A3A4"/>
          </p15:clr>
        </p15:guide>
        <p15:guide id="12" orient="horz" pos="3992" userDrawn="1">
          <p15:clr>
            <a:srgbClr val="A4A3A4"/>
          </p15:clr>
        </p15:guide>
        <p15:guide id="13" orient="horz" pos="1938" userDrawn="1">
          <p15:clr>
            <a:srgbClr val="A4A3A4"/>
          </p15:clr>
        </p15:guide>
        <p15:guide id="14" orient="horz" pos="804" userDrawn="1">
          <p15:clr>
            <a:srgbClr val="9FCC3B"/>
          </p15:clr>
        </p15:guide>
        <p15:guide id="15" orient="horz" pos="3007" userDrawn="1">
          <p15:clr>
            <a:srgbClr val="9FCC3B"/>
          </p15:clr>
        </p15:guide>
        <p15:guide id="16" orient="horz" pos="1308">
          <p15:clr>
            <a:srgbClr val="A4A3A4"/>
          </p15:clr>
        </p15:guide>
        <p15:guide id="17" orient="horz" pos="654">
          <p15:clr>
            <a:srgbClr val="A4A3A4"/>
          </p15:clr>
        </p15:guide>
        <p15:guide id="18" orient="horz" pos="2607">
          <p15:clr>
            <a:srgbClr val="A4A3A4"/>
          </p15:clr>
        </p15:guide>
        <p15:guide id="19" pos="2789">
          <p15:clr>
            <a:srgbClr val="A4A3A4"/>
          </p15:clr>
        </p15:guide>
        <p15:guide id="20" pos="2964">
          <p15:clr>
            <a:srgbClr val="A4A3A4"/>
          </p15:clr>
        </p15:guide>
        <p15:guide id="21" pos="1589">
          <p15:clr>
            <a:srgbClr val="A4A3A4"/>
          </p15:clr>
        </p15:guide>
        <p15:guide id="22" pos="1420">
          <p15:clr>
            <a:srgbClr val="A4A3A4"/>
          </p15:clr>
        </p15:guide>
        <p15:guide id="23" pos="600" userDrawn="1">
          <p15:clr>
            <a:srgbClr val="A4A3A4"/>
          </p15:clr>
        </p15:guide>
        <p15:guide id="24" pos="4163">
          <p15:clr>
            <a:srgbClr val="A4A3A4"/>
          </p15:clr>
        </p15:guide>
        <p15:guide id="25" pos="4342">
          <p15:clr>
            <a:srgbClr val="A4A3A4"/>
          </p15:clr>
        </p15:guide>
        <p15:guide id="26" pos="5662" userDrawn="1">
          <p15:clr>
            <a:srgbClr val="9FCC3B"/>
          </p15:clr>
        </p15:guide>
        <p15:guide id="27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3141E"/>
    <a:srgbClr val="414042"/>
    <a:srgbClr val="F9FF09"/>
    <a:srgbClr val="FFC729"/>
    <a:srgbClr val="C80883"/>
    <a:srgbClr val="2F2F2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742" autoAdjust="0"/>
    <p:restoredTop sz="94533" autoAdjust="0"/>
  </p:normalViewPr>
  <p:slideViewPr>
    <p:cSldViewPr>
      <p:cViewPr varScale="1">
        <p:scale>
          <a:sx n="154" d="100"/>
          <a:sy n="154" d="100"/>
        </p:scale>
        <p:origin x="150" y="432"/>
      </p:cViewPr>
      <p:guideLst>
        <p:guide orient="horz" pos="953"/>
        <p:guide pos="2994"/>
        <p:guide pos="3175"/>
        <p:guide pos="2177"/>
        <p:guide pos="1966"/>
        <p:guide pos="89"/>
        <p:guide pos="3787"/>
        <p:guide pos="4173"/>
        <p:guide pos="5556"/>
        <p:guide orient="horz" pos="1180"/>
        <p:guide orient="horz" pos="3992"/>
        <p:guide orient="horz" pos="1938"/>
        <p:guide orient="horz" pos="804"/>
        <p:guide orient="horz" pos="3007"/>
        <p:guide orient="horz" pos="1308"/>
        <p:guide orient="horz" pos="654"/>
        <p:guide orient="horz" pos="2607"/>
        <p:guide pos="2789"/>
        <p:guide pos="2964"/>
        <p:guide pos="1589"/>
        <p:guide pos="1420"/>
        <p:guide pos="600"/>
        <p:guide pos="4163"/>
        <p:guide pos="4342"/>
        <p:guide pos="5662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>
      <p:cViewPr varScale="1">
        <p:scale>
          <a:sx n="89" d="100"/>
          <a:sy n="89" d="100"/>
        </p:scale>
        <p:origin x="3732" y="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handoutMaster" Target="handoutMasters/handoutMaster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theme" Target="theme/theme1.xml"/><Relationship Id="rId8" Type="http://schemas.openxmlformats.org/officeDocument/2006/relationships/slide" Target="slides/slide6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berschrift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6149469-4C97-A344-A789-BEA0F7D52BD0}" type="datetimeFigureOut">
              <a:rPr lang="de-DE" smtClean="0"/>
              <a:t>21.03.2023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D96B02A-2F4B-4B43-A0E2-3B0B5FB4A75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97948684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berschrift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58365A0-F4C8-9840-9F01-D7A430E4F4D8}" type="datetimeFigureOut">
              <a:rPr lang="de-DE" smtClean="0"/>
              <a:t>21.03.2023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CH"/>
              <a:t>Mastertextformat bearbeiten</a:t>
            </a:r>
          </a:p>
          <a:p>
            <a:pPr lvl="1"/>
            <a:r>
              <a:rPr lang="de-CH"/>
              <a:t>Zweite Ebene</a:t>
            </a:r>
          </a:p>
          <a:p>
            <a:pPr lvl="2"/>
            <a:r>
              <a:rPr lang="de-CH"/>
              <a:t>Dritte Ebene</a:t>
            </a:r>
          </a:p>
          <a:p>
            <a:pPr lvl="3"/>
            <a:r>
              <a:rPr lang="de-CH"/>
              <a:t>Vierte Ebene</a:t>
            </a:r>
          </a:p>
          <a:p>
            <a:pPr lvl="4"/>
            <a:r>
              <a:rPr lang="de-CH"/>
              <a:t>Fünfte Ebene</a:t>
            </a:r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DB8195-CA79-894E-876D-5DC0665E8EF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55550368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390952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1pPr>
    <a:lvl2pPr marL="390952" algn="l" defTabSz="390952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2pPr>
    <a:lvl3pPr marL="781903" algn="l" defTabSz="390952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3pPr>
    <a:lvl4pPr marL="1172855" algn="l" defTabSz="390952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4pPr>
    <a:lvl5pPr marL="1563807" algn="l" defTabSz="390952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5pPr>
    <a:lvl6pPr marL="1954759" algn="l" defTabSz="390952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6pPr>
    <a:lvl7pPr marL="2345710" algn="l" defTabSz="390952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7pPr>
    <a:lvl8pPr marL="2736662" algn="l" defTabSz="390952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8pPr>
    <a:lvl9pPr marL="3127614" algn="l" defTabSz="390952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CH"/>
              <a:t>https://www.augentagesklinik-spreebogen.de/de/das-auge#:~:text=Das%20Auge%20ist%20ein%20sehr,Netzhaut)%20ein%20scharfes%20Bild%20entsteht.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DB8195-CA79-894E-876D-5DC0665E8EF2}" type="slidenum">
              <a:rPr lang="de-DE" smtClean="0"/>
              <a:t>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2724584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CH"/>
              <a:t>https://invidis.de/2022/11/media-frankfurt-so-funktioniert-gute-flughafenwerbung/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DB8195-CA79-894E-876D-5DC0665E8EF2}" type="slidenum">
              <a:rPr lang="de-DE" smtClean="0"/>
              <a:t>25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525700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4.png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4.png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foli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Gestalten AG: Emotionale Werbung ohne Gesicht - Werbung">
            <a:extLst>
              <a:ext uri="{FF2B5EF4-FFF2-40B4-BE49-F238E27FC236}">
                <a16:creationId xmlns:a16="http://schemas.microsoft.com/office/drawing/2014/main" id="{E87E641E-5F2B-41B5-9F51-798C154CF32D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-5989" y="1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echteck 11"/>
          <p:cNvSpPr/>
          <p:nvPr userDrawn="1"/>
        </p:nvSpPr>
        <p:spPr>
          <a:xfrm>
            <a:off x="-5989" y="398"/>
            <a:ext cx="9149989" cy="5143102"/>
          </a:xfrm>
          <a:prstGeom prst="rect">
            <a:avLst/>
          </a:prstGeom>
          <a:solidFill>
            <a:schemeClr val="accent6">
              <a:alpha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307836" tIns="326306" rIns="0" bIns="0" rtlCol="0" anchor="t" anchorCtr="0"/>
          <a:lstStyle/>
          <a:p>
            <a:endParaRPr lang="de-DE" sz="3800" dirty="0">
              <a:solidFill>
                <a:schemeClr val="bg1"/>
              </a:solidFill>
              <a:cs typeface="Arial"/>
            </a:endParaRP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34561" y="1156990"/>
            <a:ext cx="9009439" cy="1606809"/>
          </a:xfrm>
          <a:noFill/>
        </p:spPr>
        <p:txBody>
          <a:bodyPr lIns="184702" tIns="123134" bIns="123134" anchor="ctr"/>
          <a:lstStyle>
            <a:lvl1pPr algn="l">
              <a:defRPr sz="3400" b="0" cap="none"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Titelmasterformat durch Klicken bearbeiten</a:t>
            </a:r>
          </a:p>
        </p:txBody>
      </p:sp>
      <p:sp>
        <p:nvSpPr>
          <p:cNvPr id="7" name="Rechteck 6"/>
          <p:cNvSpPr/>
          <p:nvPr userDrawn="1"/>
        </p:nvSpPr>
        <p:spPr>
          <a:xfrm>
            <a:off x="0" y="1156990"/>
            <a:ext cx="134561" cy="1620000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307836" tIns="326306" rIns="0" bIns="0" rtlCol="0" anchor="t" anchorCtr="0"/>
          <a:lstStyle/>
          <a:p>
            <a:endParaRPr lang="de-DE" sz="3800" dirty="0">
              <a:solidFill>
                <a:schemeClr val="bg1"/>
              </a:solidFill>
              <a:cs typeface="Arial"/>
            </a:endParaRPr>
          </a:p>
        </p:txBody>
      </p:sp>
      <p:sp>
        <p:nvSpPr>
          <p:cNvPr id="11" name="Bildplatzhalter 10"/>
          <p:cNvSpPr>
            <a:spLocks noGrp="1"/>
          </p:cNvSpPr>
          <p:nvPr>
            <p:ph type="pic" sz="quarter" idx="13"/>
          </p:nvPr>
        </p:nvSpPr>
        <p:spPr>
          <a:xfrm>
            <a:off x="4706144" y="1157562"/>
            <a:ext cx="4437856" cy="1606236"/>
          </a:xfrm>
        </p:spPr>
        <p:txBody>
          <a:bodyPr/>
          <a:lstStyle/>
          <a:p>
            <a:r>
              <a:rPr lang="de-DE"/>
              <a:t>Bild durch Klicken auf Symbol hinzufügen</a:t>
            </a:r>
            <a:endParaRPr lang="de-DE" dirty="0"/>
          </a:p>
        </p:txBody>
      </p:sp>
      <p:grpSp>
        <p:nvGrpSpPr>
          <p:cNvPr id="41" name="Gruppieren 40"/>
          <p:cNvGrpSpPr/>
          <p:nvPr userDrawn="1"/>
        </p:nvGrpSpPr>
        <p:grpSpPr>
          <a:xfrm>
            <a:off x="6883709" y="4341510"/>
            <a:ext cx="1919456" cy="606504"/>
            <a:chOff x="6769101" y="4359276"/>
            <a:chExt cx="2682876" cy="847726"/>
          </a:xfrm>
          <a:solidFill>
            <a:schemeClr val="bg1"/>
          </a:solidFill>
        </p:grpSpPr>
        <p:sp>
          <p:nvSpPr>
            <p:cNvPr id="50" name="Freeform 5"/>
            <p:cNvSpPr>
              <a:spLocks noEditPoints="1"/>
            </p:cNvSpPr>
            <p:nvPr userDrawn="1"/>
          </p:nvSpPr>
          <p:spPr bwMode="auto">
            <a:xfrm>
              <a:off x="6769101" y="5010151"/>
              <a:ext cx="193675" cy="196850"/>
            </a:xfrm>
            <a:custGeom>
              <a:avLst/>
              <a:gdLst>
                <a:gd name="T0" fmla="*/ 267 w 533"/>
                <a:gd name="T1" fmla="*/ 0 h 540"/>
                <a:gd name="T2" fmla="*/ 0 w 533"/>
                <a:gd name="T3" fmla="*/ 272 h 540"/>
                <a:gd name="T4" fmla="*/ 266 w 533"/>
                <a:gd name="T5" fmla="*/ 540 h 540"/>
                <a:gd name="T6" fmla="*/ 531 w 533"/>
                <a:gd name="T7" fmla="*/ 274 h 540"/>
                <a:gd name="T8" fmla="*/ 533 w 533"/>
                <a:gd name="T9" fmla="*/ 269 h 540"/>
                <a:gd name="T10" fmla="*/ 267 w 533"/>
                <a:gd name="T11" fmla="*/ 0 h 540"/>
                <a:gd name="T12" fmla="*/ 267 w 533"/>
                <a:gd name="T13" fmla="*/ 477 h 540"/>
                <a:gd name="T14" fmla="*/ 267 w 533"/>
                <a:gd name="T15" fmla="*/ 477 h 540"/>
                <a:gd name="T16" fmla="*/ 71 w 533"/>
                <a:gd name="T17" fmla="*/ 269 h 540"/>
                <a:gd name="T18" fmla="*/ 266 w 533"/>
                <a:gd name="T19" fmla="*/ 64 h 540"/>
                <a:gd name="T20" fmla="*/ 463 w 533"/>
                <a:gd name="T21" fmla="*/ 272 h 540"/>
                <a:gd name="T22" fmla="*/ 267 w 533"/>
                <a:gd name="T23" fmla="*/ 477 h 5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533" h="540">
                  <a:moveTo>
                    <a:pt x="267" y="0"/>
                  </a:moveTo>
                  <a:cubicBezTo>
                    <a:pt x="118" y="0"/>
                    <a:pt x="0" y="119"/>
                    <a:pt x="0" y="272"/>
                  </a:cubicBezTo>
                  <a:cubicBezTo>
                    <a:pt x="0" y="425"/>
                    <a:pt x="115" y="540"/>
                    <a:pt x="266" y="540"/>
                  </a:cubicBezTo>
                  <a:cubicBezTo>
                    <a:pt x="416" y="540"/>
                    <a:pt x="533" y="422"/>
                    <a:pt x="531" y="274"/>
                  </a:cubicBezTo>
                  <a:lnTo>
                    <a:pt x="533" y="269"/>
                  </a:lnTo>
                  <a:cubicBezTo>
                    <a:pt x="533" y="116"/>
                    <a:pt x="419" y="0"/>
                    <a:pt x="267" y="0"/>
                  </a:cubicBezTo>
                  <a:close/>
                  <a:moveTo>
                    <a:pt x="267" y="477"/>
                  </a:moveTo>
                  <a:lnTo>
                    <a:pt x="267" y="477"/>
                  </a:lnTo>
                  <a:cubicBezTo>
                    <a:pt x="157" y="477"/>
                    <a:pt x="71" y="386"/>
                    <a:pt x="71" y="269"/>
                  </a:cubicBezTo>
                  <a:cubicBezTo>
                    <a:pt x="71" y="152"/>
                    <a:pt x="155" y="64"/>
                    <a:pt x="266" y="64"/>
                  </a:cubicBezTo>
                  <a:cubicBezTo>
                    <a:pt x="376" y="64"/>
                    <a:pt x="463" y="155"/>
                    <a:pt x="463" y="272"/>
                  </a:cubicBezTo>
                  <a:cubicBezTo>
                    <a:pt x="463" y="389"/>
                    <a:pt x="379" y="477"/>
                    <a:pt x="267" y="47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51" name="Freeform 6"/>
            <p:cNvSpPr>
              <a:spLocks/>
            </p:cNvSpPr>
            <p:nvPr userDrawn="1"/>
          </p:nvSpPr>
          <p:spPr bwMode="auto">
            <a:xfrm>
              <a:off x="7005639" y="5062539"/>
              <a:ext cx="123825" cy="144463"/>
            </a:xfrm>
            <a:custGeom>
              <a:avLst/>
              <a:gdLst>
                <a:gd name="T0" fmla="*/ 275 w 341"/>
                <a:gd name="T1" fmla="*/ 222 h 397"/>
                <a:gd name="T2" fmla="*/ 167 w 341"/>
                <a:gd name="T3" fmla="*/ 335 h 397"/>
                <a:gd name="T4" fmla="*/ 67 w 341"/>
                <a:gd name="T5" fmla="*/ 226 h 397"/>
                <a:gd name="T6" fmla="*/ 67 w 341"/>
                <a:gd name="T7" fmla="*/ 0 h 397"/>
                <a:gd name="T8" fmla="*/ 0 w 341"/>
                <a:gd name="T9" fmla="*/ 0 h 397"/>
                <a:gd name="T10" fmla="*/ 0 w 341"/>
                <a:gd name="T11" fmla="*/ 240 h 397"/>
                <a:gd name="T12" fmla="*/ 150 w 341"/>
                <a:gd name="T13" fmla="*/ 397 h 397"/>
                <a:gd name="T14" fmla="*/ 275 w 341"/>
                <a:gd name="T15" fmla="*/ 335 h 397"/>
                <a:gd name="T16" fmla="*/ 275 w 341"/>
                <a:gd name="T17" fmla="*/ 389 h 397"/>
                <a:gd name="T18" fmla="*/ 341 w 341"/>
                <a:gd name="T19" fmla="*/ 389 h 397"/>
                <a:gd name="T20" fmla="*/ 341 w 341"/>
                <a:gd name="T21" fmla="*/ 0 h 397"/>
                <a:gd name="T22" fmla="*/ 275 w 341"/>
                <a:gd name="T23" fmla="*/ 0 h 397"/>
                <a:gd name="T24" fmla="*/ 275 w 341"/>
                <a:gd name="T25" fmla="*/ 222 h 3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41" h="397">
                  <a:moveTo>
                    <a:pt x="275" y="222"/>
                  </a:moveTo>
                  <a:cubicBezTo>
                    <a:pt x="275" y="289"/>
                    <a:pt x="230" y="335"/>
                    <a:pt x="167" y="335"/>
                  </a:cubicBezTo>
                  <a:cubicBezTo>
                    <a:pt x="104" y="335"/>
                    <a:pt x="67" y="294"/>
                    <a:pt x="67" y="226"/>
                  </a:cubicBezTo>
                  <a:lnTo>
                    <a:pt x="67" y="0"/>
                  </a:lnTo>
                  <a:lnTo>
                    <a:pt x="0" y="0"/>
                  </a:lnTo>
                  <a:lnTo>
                    <a:pt x="0" y="240"/>
                  </a:lnTo>
                  <a:cubicBezTo>
                    <a:pt x="0" y="335"/>
                    <a:pt x="59" y="397"/>
                    <a:pt x="150" y="397"/>
                  </a:cubicBezTo>
                  <a:cubicBezTo>
                    <a:pt x="203" y="397"/>
                    <a:pt x="244" y="376"/>
                    <a:pt x="275" y="335"/>
                  </a:cubicBezTo>
                  <a:lnTo>
                    <a:pt x="275" y="389"/>
                  </a:lnTo>
                  <a:lnTo>
                    <a:pt x="341" y="389"/>
                  </a:lnTo>
                  <a:lnTo>
                    <a:pt x="341" y="0"/>
                  </a:lnTo>
                  <a:lnTo>
                    <a:pt x="275" y="0"/>
                  </a:lnTo>
                  <a:lnTo>
                    <a:pt x="275" y="22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52" name="Freeform 7"/>
            <p:cNvSpPr>
              <a:spLocks/>
            </p:cNvSpPr>
            <p:nvPr userDrawn="1"/>
          </p:nvSpPr>
          <p:spPr bwMode="auto">
            <a:xfrm>
              <a:off x="7167564" y="5021264"/>
              <a:ext cx="85725" cy="185738"/>
            </a:xfrm>
            <a:custGeom>
              <a:avLst/>
              <a:gdLst>
                <a:gd name="T0" fmla="*/ 119 w 239"/>
                <a:gd name="T1" fmla="*/ 0 h 509"/>
                <a:gd name="T2" fmla="*/ 53 w 239"/>
                <a:gd name="T3" fmla="*/ 0 h 509"/>
                <a:gd name="T4" fmla="*/ 53 w 239"/>
                <a:gd name="T5" fmla="*/ 114 h 509"/>
                <a:gd name="T6" fmla="*/ 0 w 239"/>
                <a:gd name="T7" fmla="*/ 114 h 509"/>
                <a:gd name="T8" fmla="*/ 0 w 239"/>
                <a:gd name="T9" fmla="*/ 174 h 509"/>
                <a:gd name="T10" fmla="*/ 53 w 239"/>
                <a:gd name="T11" fmla="*/ 174 h 509"/>
                <a:gd name="T12" fmla="*/ 53 w 239"/>
                <a:gd name="T13" fmla="*/ 397 h 509"/>
                <a:gd name="T14" fmla="*/ 165 w 239"/>
                <a:gd name="T15" fmla="*/ 509 h 509"/>
                <a:gd name="T16" fmla="*/ 235 w 239"/>
                <a:gd name="T17" fmla="*/ 493 h 509"/>
                <a:gd name="T18" fmla="*/ 238 w 239"/>
                <a:gd name="T19" fmla="*/ 491 h 509"/>
                <a:gd name="T20" fmla="*/ 238 w 239"/>
                <a:gd name="T21" fmla="*/ 431 h 509"/>
                <a:gd name="T22" fmla="*/ 230 w 239"/>
                <a:gd name="T23" fmla="*/ 435 h 509"/>
                <a:gd name="T24" fmla="*/ 178 w 239"/>
                <a:gd name="T25" fmla="*/ 448 h 509"/>
                <a:gd name="T26" fmla="*/ 119 w 239"/>
                <a:gd name="T27" fmla="*/ 390 h 509"/>
                <a:gd name="T28" fmla="*/ 119 w 239"/>
                <a:gd name="T29" fmla="*/ 174 h 509"/>
                <a:gd name="T30" fmla="*/ 239 w 239"/>
                <a:gd name="T31" fmla="*/ 174 h 509"/>
                <a:gd name="T32" fmla="*/ 239 w 239"/>
                <a:gd name="T33" fmla="*/ 114 h 509"/>
                <a:gd name="T34" fmla="*/ 119 w 239"/>
                <a:gd name="T35" fmla="*/ 114 h 509"/>
                <a:gd name="T36" fmla="*/ 119 w 239"/>
                <a:gd name="T37" fmla="*/ 0 h 5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239" h="509">
                  <a:moveTo>
                    <a:pt x="119" y="0"/>
                  </a:moveTo>
                  <a:lnTo>
                    <a:pt x="53" y="0"/>
                  </a:lnTo>
                  <a:lnTo>
                    <a:pt x="53" y="114"/>
                  </a:lnTo>
                  <a:lnTo>
                    <a:pt x="0" y="114"/>
                  </a:lnTo>
                  <a:lnTo>
                    <a:pt x="0" y="174"/>
                  </a:lnTo>
                  <a:lnTo>
                    <a:pt x="53" y="174"/>
                  </a:lnTo>
                  <a:lnTo>
                    <a:pt x="53" y="397"/>
                  </a:lnTo>
                  <a:cubicBezTo>
                    <a:pt x="53" y="469"/>
                    <a:pt x="92" y="509"/>
                    <a:pt x="165" y="509"/>
                  </a:cubicBezTo>
                  <a:cubicBezTo>
                    <a:pt x="191" y="509"/>
                    <a:pt x="213" y="504"/>
                    <a:pt x="235" y="493"/>
                  </a:cubicBezTo>
                  <a:lnTo>
                    <a:pt x="238" y="491"/>
                  </a:lnTo>
                  <a:lnTo>
                    <a:pt x="238" y="431"/>
                  </a:lnTo>
                  <a:lnTo>
                    <a:pt x="230" y="435"/>
                  </a:lnTo>
                  <a:cubicBezTo>
                    <a:pt x="212" y="444"/>
                    <a:pt x="196" y="448"/>
                    <a:pt x="178" y="448"/>
                  </a:cubicBezTo>
                  <a:cubicBezTo>
                    <a:pt x="139" y="448"/>
                    <a:pt x="119" y="429"/>
                    <a:pt x="119" y="390"/>
                  </a:cubicBezTo>
                  <a:lnTo>
                    <a:pt x="119" y="174"/>
                  </a:lnTo>
                  <a:lnTo>
                    <a:pt x="239" y="174"/>
                  </a:lnTo>
                  <a:lnTo>
                    <a:pt x="239" y="114"/>
                  </a:lnTo>
                  <a:lnTo>
                    <a:pt x="119" y="114"/>
                  </a:lnTo>
                  <a:lnTo>
                    <a:pt x="119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53" name="Freeform 8"/>
            <p:cNvSpPr>
              <a:spLocks noEditPoints="1"/>
            </p:cNvSpPr>
            <p:nvPr userDrawn="1"/>
          </p:nvSpPr>
          <p:spPr bwMode="auto">
            <a:xfrm>
              <a:off x="7383464" y="5059364"/>
              <a:ext cx="147638" cy="147638"/>
            </a:xfrm>
            <a:custGeom>
              <a:avLst/>
              <a:gdLst>
                <a:gd name="T0" fmla="*/ 203 w 405"/>
                <a:gd name="T1" fmla="*/ 0 h 405"/>
                <a:gd name="T2" fmla="*/ 0 w 405"/>
                <a:gd name="T3" fmla="*/ 204 h 405"/>
                <a:gd name="T4" fmla="*/ 201 w 405"/>
                <a:gd name="T5" fmla="*/ 405 h 405"/>
                <a:gd name="T6" fmla="*/ 405 w 405"/>
                <a:gd name="T7" fmla="*/ 201 h 405"/>
                <a:gd name="T8" fmla="*/ 203 w 405"/>
                <a:gd name="T9" fmla="*/ 0 h 405"/>
                <a:gd name="T10" fmla="*/ 203 w 405"/>
                <a:gd name="T11" fmla="*/ 344 h 405"/>
                <a:gd name="T12" fmla="*/ 203 w 405"/>
                <a:gd name="T13" fmla="*/ 344 h 405"/>
                <a:gd name="T14" fmla="*/ 68 w 405"/>
                <a:gd name="T15" fmla="*/ 201 h 405"/>
                <a:gd name="T16" fmla="*/ 201 w 405"/>
                <a:gd name="T17" fmla="*/ 60 h 405"/>
                <a:gd name="T18" fmla="*/ 337 w 405"/>
                <a:gd name="T19" fmla="*/ 204 h 405"/>
                <a:gd name="T20" fmla="*/ 203 w 405"/>
                <a:gd name="T21" fmla="*/ 344 h 4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05" h="405">
                  <a:moveTo>
                    <a:pt x="203" y="0"/>
                  </a:moveTo>
                  <a:cubicBezTo>
                    <a:pt x="89" y="0"/>
                    <a:pt x="0" y="89"/>
                    <a:pt x="0" y="204"/>
                  </a:cubicBezTo>
                  <a:cubicBezTo>
                    <a:pt x="0" y="317"/>
                    <a:pt x="89" y="405"/>
                    <a:pt x="201" y="405"/>
                  </a:cubicBezTo>
                  <a:cubicBezTo>
                    <a:pt x="316" y="405"/>
                    <a:pt x="405" y="316"/>
                    <a:pt x="405" y="201"/>
                  </a:cubicBezTo>
                  <a:cubicBezTo>
                    <a:pt x="405" y="88"/>
                    <a:pt x="316" y="0"/>
                    <a:pt x="203" y="0"/>
                  </a:cubicBezTo>
                  <a:close/>
                  <a:moveTo>
                    <a:pt x="203" y="344"/>
                  </a:moveTo>
                  <a:lnTo>
                    <a:pt x="203" y="344"/>
                  </a:lnTo>
                  <a:cubicBezTo>
                    <a:pt x="127" y="344"/>
                    <a:pt x="68" y="282"/>
                    <a:pt x="68" y="201"/>
                  </a:cubicBezTo>
                  <a:cubicBezTo>
                    <a:pt x="68" y="121"/>
                    <a:pt x="126" y="60"/>
                    <a:pt x="201" y="60"/>
                  </a:cubicBezTo>
                  <a:cubicBezTo>
                    <a:pt x="277" y="60"/>
                    <a:pt x="337" y="123"/>
                    <a:pt x="337" y="204"/>
                  </a:cubicBezTo>
                  <a:cubicBezTo>
                    <a:pt x="337" y="284"/>
                    <a:pt x="279" y="344"/>
                    <a:pt x="203" y="34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54" name="Freeform 9"/>
            <p:cNvSpPr>
              <a:spLocks/>
            </p:cNvSpPr>
            <p:nvPr userDrawn="1"/>
          </p:nvSpPr>
          <p:spPr bwMode="auto">
            <a:xfrm>
              <a:off x="7561264" y="5005389"/>
              <a:ext cx="85725" cy="198438"/>
            </a:xfrm>
            <a:custGeom>
              <a:avLst/>
              <a:gdLst>
                <a:gd name="T0" fmla="*/ 171 w 238"/>
                <a:gd name="T1" fmla="*/ 0 h 548"/>
                <a:gd name="T2" fmla="*/ 86 w 238"/>
                <a:gd name="T3" fmla="*/ 31 h 548"/>
                <a:gd name="T4" fmla="*/ 51 w 238"/>
                <a:gd name="T5" fmla="*/ 132 h 548"/>
                <a:gd name="T6" fmla="*/ 51 w 238"/>
                <a:gd name="T7" fmla="*/ 160 h 548"/>
                <a:gd name="T8" fmla="*/ 0 w 238"/>
                <a:gd name="T9" fmla="*/ 160 h 548"/>
                <a:gd name="T10" fmla="*/ 0 w 238"/>
                <a:gd name="T11" fmla="*/ 219 h 548"/>
                <a:gd name="T12" fmla="*/ 51 w 238"/>
                <a:gd name="T13" fmla="*/ 219 h 548"/>
                <a:gd name="T14" fmla="*/ 51 w 238"/>
                <a:gd name="T15" fmla="*/ 548 h 548"/>
                <a:gd name="T16" fmla="*/ 118 w 238"/>
                <a:gd name="T17" fmla="*/ 548 h 548"/>
                <a:gd name="T18" fmla="*/ 118 w 238"/>
                <a:gd name="T19" fmla="*/ 219 h 548"/>
                <a:gd name="T20" fmla="*/ 237 w 238"/>
                <a:gd name="T21" fmla="*/ 219 h 548"/>
                <a:gd name="T22" fmla="*/ 237 w 238"/>
                <a:gd name="T23" fmla="*/ 161 h 548"/>
                <a:gd name="T24" fmla="*/ 117 w 238"/>
                <a:gd name="T25" fmla="*/ 161 h 548"/>
                <a:gd name="T26" fmla="*/ 117 w 238"/>
                <a:gd name="T27" fmla="*/ 135 h 548"/>
                <a:gd name="T28" fmla="*/ 178 w 238"/>
                <a:gd name="T29" fmla="*/ 60 h 548"/>
                <a:gd name="T30" fmla="*/ 232 w 238"/>
                <a:gd name="T31" fmla="*/ 69 h 548"/>
                <a:gd name="T32" fmla="*/ 238 w 238"/>
                <a:gd name="T33" fmla="*/ 71 h 548"/>
                <a:gd name="T34" fmla="*/ 238 w 238"/>
                <a:gd name="T35" fmla="*/ 11 h 548"/>
                <a:gd name="T36" fmla="*/ 235 w 238"/>
                <a:gd name="T37" fmla="*/ 10 h 548"/>
                <a:gd name="T38" fmla="*/ 171 w 238"/>
                <a:gd name="T39" fmla="*/ 0 h 5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238" h="548">
                  <a:moveTo>
                    <a:pt x="171" y="0"/>
                  </a:moveTo>
                  <a:cubicBezTo>
                    <a:pt x="135" y="0"/>
                    <a:pt x="106" y="11"/>
                    <a:pt x="86" y="31"/>
                  </a:cubicBezTo>
                  <a:cubicBezTo>
                    <a:pt x="63" y="54"/>
                    <a:pt x="51" y="89"/>
                    <a:pt x="51" y="132"/>
                  </a:cubicBezTo>
                  <a:lnTo>
                    <a:pt x="51" y="160"/>
                  </a:lnTo>
                  <a:lnTo>
                    <a:pt x="0" y="160"/>
                  </a:lnTo>
                  <a:lnTo>
                    <a:pt x="0" y="219"/>
                  </a:lnTo>
                  <a:lnTo>
                    <a:pt x="51" y="219"/>
                  </a:lnTo>
                  <a:lnTo>
                    <a:pt x="51" y="548"/>
                  </a:lnTo>
                  <a:lnTo>
                    <a:pt x="118" y="548"/>
                  </a:lnTo>
                  <a:lnTo>
                    <a:pt x="118" y="219"/>
                  </a:lnTo>
                  <a:lnTo>
                    <a:pt x="237" y="219"/>
                  </a:lnTo>
                  <a:lnTo>
                    <a:pt x="237" y="161"/>
                  </a:lnTo>
                  <a:lnTo>
                    <a:pt x="117" y="161"/>
                  </a:lnTo>
                  <a:lnTo>
                    <a:pt x="117" y="135"/>
                  </a:lnTo>
                  <a:cubicBezTo>
                    <a:pt x="117" y="84"/>
                    <a:pt x="137" y="60"/>
                    <a:pt x="178" y="60"/>
                  </a:cubicBezTo>
                  <a:cubicBezTo>
                    <a:pt x="196" y="60"/>
                    <a:pt x="210" y="63"/>
                    <a:pt x="232" y="69"/>
                  </a:cubicBezTo>
                  <a:lnTo>
                    <a:pt x="238" y="71"/>
                  </a:lnTo>
                  <a:lnTo>
                    <a:pt x="238" y="11"/>
                  </a:lnTo>
                  <a:lnTo>
                    <a:pt x="235" y="10"/>
                  </a:lnTo>
                  <a:cubicBezTo>
                    <a:pt x="215" y="3"/>
                    <a:pt x="197" y="0"/>
                    <a:pt x="171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55" name="Freeform 10"/>
            <p:cNvSpPr>
              <a:spLocks/>
            </p:cNvSpPr>
            <p:nvPr userDrawn="1"/>
          </p:nvSpPr>
          <p:spPr bwMode="auto">
            <a:xfrm>
              <a:off x="7773989" y="5013326"/>
              <a:ext cx="152400" cy="190500"/>
            </a:xfrm>
            <a:custGeom>
              <a:avLst/>
              <a:gdLst>
                <a:gd name="T0" fmla="*/ 353 w 421"/>
                <a:gd name="T1" fmla="*/ 228 h 523"/>
                <a:gd name="T2" fmla="*/ 68 w 421"/>
                <a:gd name="T3" fmla="*/ 228 h 523"/>
                <a:gd name="T4" fmla="*/ 68 w 421"/>
                <a:gd name="T5" fmla="*/ 0 h 523"/>
                <a:gd name="T6" fmla="*/ 0 w 421"/>
                <a:gd name="T7" fmla="*/ 0 h 523"/>
                <a:gd name="T8" fmla="*/ 0 w 421"/>
                <a:gd name="T9" fmla="*/ 523 h 523"/>
                <a:gd name="T10" fmla="*/ 68 w 421"/>
                <a:gd name="T11" fmla="*/ 523 h 523"/>
                <a:gd name="T12" fmla="*/ 68 w 421"/>
                <a:gd name="T13" fmla="*/ 292 h 523"/>
                <a:gd name="T14" fmla="*/ 353 w 421"/>
                <a:gd name="T15" fmla="*/ 292 h 523"/>
                <a:gd name="T16" fmla="*/ 353 w 421"/>
                <a:gd name="T17" fmla="*/ 523 h 523"/>
                <a:gd name="T18" fmla="*/ 421 w 421"/>
                <a:gd name="T19" fmla="*/ 523 h 523"/>
                <a:gd name="T20" fmla="*/ 421 w 421"/>
                <a:gd name="T21" fmla="*/ 0 h 523"/>
                <a:gd name="T22" fmla="*/ 353 w 421"/>
                <a:gd name="T23" fmla="*/ 0 h 523"/>
                <a:gd name="T24" fmla="*/ 353 w 421"/>
                <a:gd name="T25" fmla="*/ 228 h 5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21" h="523">
                  <a:moveTo>
                    <a:pt x="353" y="228"/>
                  </a:moveTo>
                  <a:lnTo>
                    <a:pt x="68" y="228"/>
                  </a:lnTo>
                  <a:lnTo>
                    <a:pt x="68" y="0"/>
                  </a:lnTo>
                  <a:lnTo>
                    <a:pt x="0" y="0"/>
                  </a:lnTo>
                  <a:lnTo>
                    <a:pt x="0" y="523"/>
                  </a:lnTo>
                  <a:lnTo>
                    <a:pt x="68" y="523"/>
                  </a:lnTo>
                  <a:lnTo>
                    <a:pt x="68" y="292"/>
                  </a:lnTo>
                  <a:lnTo>
                    <a:pt x="353" y="292"/>
                  </a:lnTo>
                  <a:lnTo>
                    <a:pt x="353" y="523"/>
                  </a:lnTo>
                  <a:lnTo>
                    <a:pt x="421" y="523"/>
                  </a:lnTo>
                  <a:lnTo>
                    <a:pt x="421" y="0"/>
                  </a:lnTo>
                  <a:lnTo>
                    <a:pt x="353" y="0"/>
                  </a:lnTo>
                  <a:lnTo>
                    <a:pt x="353" y="22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56" name="Freeform 11"/>
            <p:cNvSpPr>
              <a:spLocks noEditPoints="1"/>
            </p:cNvSpPr>
            <p:nvPr userDrawn="1"/>
          </p:nvSpPr>
          <p:spPr bwMode="auto">
            <a:xfrm>
              <a:off x="7970839" y="5059364"/>
              <a:ext cx="146050" cy="147638"/>
            </a:xfrm>
            <a:custGeom>
              <a:avLst/>
              <a:gdLst>
                <a:gd name="T0" fmla="*/ 202 w 404"/>
                <a:gd name="T1" fmla="*/ 0 h 405"/>
                <a:gd name="T2" fmla="*/ 0 w 404"/>
                <a:gd name="T3" fmla="*/ 204 h 405"/>
                <a:gd name="T4" fmla="*/ 201 w 404"/>
                <a:gd name="T5" fmla="*/ 405 h 405"/>
                <a:gd name="T6" fmla="*/ 404 w 404"/>
                <a:gd name="T7" fmla="*/ 201 h 405"/>
                <a:gd name="T8" fmla="*/ 202 w 404"/>
                <a:gd name="T9" fmla="*/ 0 h 405"/>
                <a:gd name="T10" fmla="*/ 202 w 404"/>
                <a:gd name="T11" fmla="*/ 344 h 405"/>
                <a:gd name="T12" fmla="*/ 202 w 404"/>
                <a:gd name="T13" fmla="*/ 344 h 405"/>
                <a:gd name="T14" fmla="*/ 68 w 404"/>
                <a:gd name="T15" fmla="*/ 201 h 405"/>
                <a:gd name="T16" fmla="*/ 201 w 404"/>
                <a:gd name="T17" fmla="*/ 60 h 405"/>
                <a:gd name="T18" fmla="*/ 336 w 404"/>
                <a:gd name="T19" fmla="*/ 204 h 405"/>
                <a:gd name="T20" fmla="*/ 202 w 404"/>
                <a:gd name="T21" fmla="*/ 344 h 4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04" h="405">
                  <a:moveTo>
                    <a:pt x="202" y="0"/>
                  </a:moveTo>
                  <a:cubicBezTo>
                    <a:pt x="89" y="0"/>
                    <a:pt x="0" y="89"/>
                    <a:pt x="0" y="204"/>
                  </a:cubicBezTo>
                  <a:cubicBezTo>
                    <a:pt x="0" y="317"/>
                    <a:pt x="88" y="405"/>
                    <a:pt x="201" y="405"/>
                  </a:cubicBezTo>
                  <a:cubicBezTo>
                    <a:pt x="315" y="405"/>
                    <a:pt x="404" y="316"/>
                    <a:pt x="404" y="201"/>
                  </a:cubicBezTo>
                  <a:cubicBezTo>
                    <a:pt x="404" y="88"/>
                    <a:pt x="316" y="0"/>
                    <a:pt x="202" y="0"/>
                  </a:cubicBezTo>
                  <a:close/>
                  <a:moveTo>
                    <a:pt x="202" y="344"/>
                  </a:moveTo>
                  <a:lnTo>
                    <a:pt x="202" y="344"/>
                  </a:lnTo>
                  <a:cubicBezTo>
                    <a:pt x="127" y="344"/>
                    <a:pt x="68" y="282"/>
                    <a:pt x="68" y="201"/>
                  </a:cubicBezTo>
                  <a:cubicBezTo>
                    <a:pt x="68" y="121"/>
                    <a:pt x="125" y="60"/>
                    <a:pt x="201" y="60"/>
                  </a:cubicBezTo>
                  <a:cubicBezTo>
                    <a:pt x="277" y="60"/>
                    <a:pt x="336" y="123"/>
                    <a:pt x="336" y="204"/>
                  </a:cubicBezTo>
                  <a:cubicBezTo>
                    <a:pt x="336" y="284"/>
                    <a:pt x="279" y="344"/>
                    <a:pt x="202" y="34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57" name="Freeform 12"/>
            <p:cNvSpPr>
              <a:spLocks/>
            </p:cNvSpPr>
            <p:nvPr userDrawn="1"/>
          </p:nvSpPr>
          <p:spPr bwMode="auto">
            <a:xfrm>
              <a:off x="8159751" y="5059364"/>
              <a:ext cx="211138" cy="144463"/>
            </a:xfrm>
            <a:custGeom>
              <a:avLst/>
              <a:gdLst>
                <a:gd name="T0" fmla="*/ 438 w 583"/>
                <a:gd name="T1" fmla="*/ 0 h 397"/>
                <a:gd name="T2" fmla="*/ 305 w 583"/>
                <a:gd name="T3" fmla="*/ 70 h 397"/>
                <a:gd name="T4" fmla="*/ 183 w 583"/>
                <a:gd name="T5" fmla="*/ 0 h 397"/>
                <a:gd name="T6" fmla="*/ 66 w 583"/>
                <a:gd name="T7" fmla="*/ 60 h 397"/>
                <a:gd name="T8" fmla="*/ 66 w 583"/>
                <a:gd name="T9" fmla="*/ 8 h 397"/>
                <a:gd name="T10" fmla="*/ 0 w 583"/>
                <a:gd name="T11" fmla="*/ 8 h 397"/>
                <a:gd name="T12" fmla="*/ 0 w 583"/>
                <a:gd name="T13" fmla="*/ 397 h 397"/>
                <a:gd name="T14" fmla="*/ 66 w 583"/>
                <a:gd name="T15" fmla="*/ 397 h 397"/>
                <a:gd name="T16" fmla="*/ 66 w 583"/>
                <a:gd name="T17" fmla="*/ 176 h 397"/>
                <a:gd name="T18" fmla="*/ 166 w 583"/>
                <a:gd name="T19" fmla="*/ 62 h 397"/>
                <a:gd name="T20" fmla="*/ 258 w 583"/>
                <a:gd name="T21" fmla="*/ 169 h 397"/>
                <a:gd name="T22" fmla="*/ 258 w 583"/>
                <a:gd name="T23" fmla="*/ 397 h 397"/>
                <a:gd name="T24" fmla="*/ 324 w 583"/>
                <a:gd name="T25" fmla="*/ 397 h 397"/>
                <a:gd name="T26" fmla="*/ 324 w 583"/>
                <a:gd name="T27" fmla="*/ 174 h 397"/>
                <a:gd name="T28" fmla="*/ 424 w 583"/>
                <a:gd name="T29" fmla="*/ 62 h 397"/>
                <a:gd name="T30" fmla="*/ 517 w 583"/>
                <a:gd name="T31" fmla="*/ 171 h 397"/>
                <a:gd name="T32" fmla="*/ 517 w 583"/>
                <a:gd name="T33" fmla="*/ 397 h 397"/>
                <a:gd name="T34" fmla="*/ 583 w 583"/>
                <a:gd name="T35" fmla="*/ 397 h 397"/>
                <a:gd name="T36" fmla="*/ 583 w 583"/>
                <a:gd name="T37" fmla="*/ 157 h 397"/>
                <a:gd name="T38" fmla="*/ 438 w 583"/>
                <a:gd name="T39" fmla="*/ 0 h 3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583" h="397">
                  <a:moveTo>
                    <a:pt x="438" y="0"/>
                  </a:moveTo>
                  <a:cubicBezTo>
                    <a:pt x="382" y="0"/>
                    <a:pt x="339" y="23"/>
                    <a:pt x="305" y="70"/>
                  </a:cubicBezTo>
                  <a:cubicBezTo>
                    <a:pt x="280" y="25"/>
                    <a:pt x="237" y="0"/>
                    <a:pt x="183" y="0"/>
                  </a:cubicBezTo>
                  <a:cubicBezTo>
                    <a:pt x="124" y="0"/>
                    <a:pt x="89" y="30"/>
                    <a:pt x="66" y="60"/>
                  </a:cubicBezTo>
                  <a:lnTo>
                    <a:pt x="66" y="8"/>
                  </a:lnTo>
                  <a:lnTo>
                    <a:pt x="0" y="8"/>
                  </a:lnTo>
                  <a:lnTo>
                    <a:pt x="0" y="397"/>
                  </a:lnTo>
                  <a:lnTo>
                    <a:pt x="66" y="397"/>
                  </a:lnTo>
                  <a:lnTo>
                    <a:pt x="66" y="176"/>
                  </a:lnTo>
                  <a:cubicBezTo>
                    <a:pt x="66" y="110"/>
                    <a:pt x="109" y="62"/>
                    <a:pt x="166" y="62"/>
                  </a:cubicBezTo>
                  <a:cubicBezTo>
                    <a:pt x="224" y="62"/>
                    <a:pt x="258" y="102"/>
                    <a:pt x="258" y="169"/>
                  </a:cubicBezTo>
                  <a:lnTo>
                    <a:pt x="258" y="397"/>
                  </a:lnTo>
                  <a:lnTo>
                    <a:pt x="324" y="397"/>
                  </a:lnTo>
                  <a:lnTo>
                    <a:pt x="324" y="174"/>
                  </a:lnTo>
                  <a:cubicBezTo>
                    <a:pt x="324" y="96"/>
                    <a:pt x="374" y="62"/>
                    <a:pt x="424" y="62"/>
                  </a:cubicBezTo>
                  <a:cubicBezTo>
                    <a:pt x="483" y="62"/>
                    <a:pt x="517" y="101"/>
                    <a:pt x="517" y="171"/>
                  </a:cubicBezTo>
                  <a:lnTo>
                    <a:pt x="517" y="397"/>
                  </a:lnTo>
                  <a:lnTo>
                    <a:pt x="583" y="397"/>
                  </a:lnTo>
                  <a:lnTo>
                    <a:pt x="583" y="157"/>
                  </a:lnTo>
                  <a:cubicBezTo>
                    <a:pt x="583" y="60"/>
                    <a:pt x="528" y="0"/>
                    <a:pt x="438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58" name="Freeform 13"/>
            <p:cNvSpPr>
              <a:spLocks noEditPoints="1"/>
            </p:cNvSpPr>
            <p:nvPr userDrawn="1"/>
          </p:nvSpPr>
          <p:spPr bwMode="auto">
            <a:xfrm>
              <a:off x="8410576" y="5059364"/>
              <a:ext cx="133350" cy="147638"/>
            </a:xfrm>
            <a:custGeom>
              <a:avLst/>
              <a:gdLst>
                <a:gd name="T0" fmla="*/ 186 w 368"/>
                <a:gd name="T1" fmla="*/ 0 h 405"/>
                <a:gd name="T2" fmla="*/ 0 w 368"/>
                <a:gd name="T3" fmla="*/ 203 h 405"/>
                <a:gd name="T4" fmla="*/ 194 w 368"/>
                <a:gd name="T5" fmla="*/ 405 h 405"/>
                <a:gd name="T6" fmla="*/ 353 w 368"/>
                <a:gd name="T7" fmla="*/ 333 h 405"/>
                <a:gd name="T8" fmla="*/ 357 w 368"/>
                <a:gd name="T9" fmla="*/ 329 h 405"/>
                <a:gd name="T10" fmla="*/ 314 w 368"/>
                <a:gd name="T11" fmla="*/ 291 h 405"/>
                <a:gd name="T12" fmla="*/ 311 w 368"/>
                <a:gd name="T13" fmla="*/ 294 h 405"/>
                <a:gd name="T14" fmla="*/ 195 w 368"/>
                <a:gd name="T15" fmla="*/ 346 h 405"/>
                <a:gd name="T16" fmla="*/ 68 w 368"/>
                <a:gd name="T17" fmla="*/ 231 h 405"/>
                <a:gd name="T18" fmla="*/ 367 w 368"/>
                <a:gd name="T19" fmla="*/ 231 h 405"/>
                <a:gd name="T20" fmla="*/ 367 w 368"/>
                <a:gd name="T21" fmla="*/ 226 h 405"/>
                <a:gd name="T22" fmla="*/ 368 w 368"/>
                <a:gd name="T23" fmla="*/ 206 h 405"/>
                <a:gd name="T24" fmla="*/ 186 w 368"/>
                <a:gd name="T25" fmla="*/ 0 h 405"/>
                <a:gd name="T26" fmla="*/ 185 w 368"/>
                <a:gd name="T27" fmla="*/ 58 h 405"/>
                <a:gd name="T28" fmla="*/ 185 w 368"/>
                <a:gd name="T29" fmla="*/ 58 h 405"/>
                <a:gd name="T30" fmla="*/ 300 w 368"/>
                <a:gd name="T31" fmla="*/ 175 h 405"/>
                <a:gd name="T32" fmla="*/ 68 w 368"/>
                <a:gd name="T33" fmla="*/ 175 h 405"/>
                <a:gd name="T34" fmla="*/ 185 w 368"/>
                <a:gd name="T35" fmla="*/ 58 h 4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368" h="405">
                  <a:moveTo>
                    <a:pt x="186" y="0"/>
                  </a:moveTo>
                  <a:cubicBezTo>
                    <a:pt x="80" y="0"/>
                    <a:pt x="0" y="87"/>
                    <a:pt x="0" y="203"/>
                  </a:cubicBezTo>
                  <a:cubicBezTo>
                    <a:pt x="0" y="318"/>
                    <a:pt x="83" y="405"/>
                    <a:pt x="194" y="405"/>
                  </a:cubicBezTo>
                  <a:cubicBezTo>
                    <a:pt x="259" y="405"/>
                    <a:pt x="308" y="383"/>
                    <a:pt x="353" y="333"/>
                  </a:cubicBezTo>
                  <a:lnTo>
                    <a:pt x="357" y="329"/>
                  </a:lnTo>
                  <a:lnTo>
                    <a:pt x="314" y="291"/>
                  </a:lnTo>
                  <a:lnTo>
                    <a:pt x="311" y="294"/>
                  </a:lnTo>
                  <a:cubicBezTo>
                    <a:pt x="277" y="329"/>
                    <a:pt x="240" y="346"/>
                    <a:pt x="195" y="346"/>
                  </a:cubicBezTo>
                  <a:cubicBezTo>
                    <a:pt x="128" y="346"/>
                    <a:pt x="77" y="300"/>
                    <a:pt x="68" y="231"/>
                  </a:cubicBezTo>
                  <a:lnTo>
                    <a:pt x="367" y="231"/>
                  </a:lnTo>
                  <a:lnTo>
                    <a:pt x="367" y="226"/>
                  </a:lnTo>
                  <a:cubicBezTo>
                    <a:pt x="368" y="217"/>
                    <a:pt x="368" y="211"/>
                    <a:pt x="368" y="206"/>
                  </a:cubicBezTo>
                  <a:cubicBezTo>
                    <a:pt x="368" y="83"/>
                    <a:pt x="295" y="0"/>
                    <a:pt x="186" y="0"/>
                  </a:cubicBezTo>
                  <a:close/>
                  <a:moveTo>
                    <a:pt x="185" y="58"/>
                  </a:moveTo>
                  <a:lnTo>
                    <a:pt x="185" y="58"/>
                  </a:lnTo>
                  <a:cubicBezTo>
                    <a:pt x="259" y="58"/>
                    <a:pt x="293" y="117"/>
                    <a:pt x="300" y="175"/>
                  </a:cubicBezTo>
                  <a:lnTo>
                    <a:pt x="68" y="175"/>
                  </a:lnTo>
                  <a:cubicBezTo>
                    <a:pt x="78" y="106"/>
                    <a:pt x="125" y="58"/>
                    <a:pt x="185" y="5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59" name="Freeform 14"/>
            <p:cNvSpPr>
              <a:spLocks/>
            </p:cNvSpPr>
            <p:nvPr userDrawn="1"/>
          </p:nvSpPr>
          <p:spPr bwMode="auto">
            <a:xfrm>
              <a:off x="8675689" y="5013326"/>
              <a:ext cx="180975" cy="190500"/>
            </a:xfrm>
            <a:custGeom>
              <a:avLst/>
              <a:gdLst>
                <a:gd name="T0" fmla="*/ 250 w 500"/>
                <a:gd name="T1" fmla="*/ 275 h 523"/>
                <a:gd name="T2" fmla="*/ 63 w 500"/>
                <a:gd name="T3" fmla="*/ 0 h 523"/>
                <a:gd name="T4" fmla="*/ 0 w 500"/>
                <a:gd name="T5" fmla="*/ 0 h 523"/>
                <a:gd name="T6" fmla="*/ 0 w 500"/>
                <a:gd name="T7" fmla="*/ 523 h 523"/>
                <a:gd name="T8" fmla="*/ 66 w 500"/>
                <a:gd name="T9" fmla="*/ 523 h 523"/>
                <a:gd name="T10" fmla="*/ 66 w 500"/>
                <a:gd name="T11" fmla="*/ 120 h 523"/>
                <a:gd name="T12" fmla="*/ 247 w 500"/>
                <a:gd name="T13" fmla="*/ 382 h 523"/>
                <a:gd name="T14" fmla="*/ 253 w 500"/>
                <a:gd name="T15" fmla="*/ 382 h 523"/>
                <a:gd name="T16" fmla="*/ 432 w 500"/>
                <a:gd name="T17" fmla="*/ 120 h 523"/>
                <a:gd name="T18" fmla="*/ 432 w 500"/>
                <a:gd name="T19" fmla="*/ 523 h 523"/>
                <a:gd name="T20" fmla="*/ 500 w 500"/>
                <a:gd name="T21" fmla="*/ 523 h 523"/>
                <a:gd name="T22" fmla="*/ 500 w 500"/>
                <a:gd name="T23" fmla="*/ 0 h 523"/>
                <a:gd name="T24" fmla="*/ 432 w 500"/>
                <a:gd name="T25" fmla="*/ 3 h 523"/>
                <a:gd name="T26" fmla="*/ 250 w 500"/>
                <a:gd name="T27" fmla="*/ 275 h 5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500" h="523">
                  <a:moveTo>
                    <a:pt x="250" y="275"/>
                  </a:moveTo>
                  <a:lnTo>
                    <a:pt x="63" y="0"/>
                  </a:lnTo>
                  <a:lnTo>
                    <a:pt x="0" y="0"/>
                  </a:lnTo>
                  <a:lnTo>
                    <a:pt x="0" y="523"/>
                  </a:lnTo>
                  <a:lnTo>
                    <a:pt x="66" y="523"/>
                  </a:lnTo>
                  <a:lnTo>
                    <a:pt x="66" y="120"/>
                  </a:lnTo>
                  <a:lnTo>
                    <a:pt x="247" y="382"/>
                  </a:lnTo>
                  <a:lnTo>
                    <a:pt x="253" y="382"/>
                  </a:lnTo>
                  <a:lnTo>
                    <a:pt x="432" y="120"/>
                  </a:lnTo>
                  <a:lnTo>
                    <a:pt x="432" y="523"/>
                  </a:lnTo>
                  <a:lnTo>
                    <a:pt x="500" y="523"/>
                  </a:lnTo>
                  <a:lnTo>
                    <a:pt x="500" y="0"/>
                  </a:lnTo>
                  <a:lnTo>
                    <a:pt x="432" y="3"/>
                  </a:lnTo>
                  <a:lnTo>
                    <a:pt x="250" y="2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60" name="Freeform 15"/>
            <p:cNvSpPr>
              <a:spLocks noEditPoints="1"/>
            </p:cNvSpPr>
            <p:nvPr userDrawn="1"/>
          </p:nvSpPr>
          <p:spPr bwMode="auto">
            <a:xfrm>
              <a:off x="8901114" y="5059364"/>
              <a:ext cx="133350" cy="147638"/>
            </a:xfrm>
            <a:custGeom>
              <a:avLst/>
              <a:gdLst>
                <a:gd name="T0" fmla="*/ 187 w 369"/>
                <a:gd name="T1" fmla="*/ 0 h 405"/>
                <a:gd name="T2" fmla="*/ 0 w 369"/>
                <a:gd name="T3" fmla="*/ 203 h 405"/>
                <a:gd name="T4" fmla="*/ 194 w 369"/>
                <a:gd name="T5" fmla="*/ 405 h 405"/>
                <a:gd name="T6" fmla="*/ 354 w 369"/>
                <a:gd name="T7" fmla="*/ 333 h 405"/>
                <a:gd name="T8" fmla="*/ 358 w 369"/>
                <a:gd name="T9" fmla="*/ 329 h 405"/>
                <a:gd name="T10" fmla="*/ 315 w 369"/>
                <a:gd name="T11" fmla="*/ 291 h 405"/>
                <a:gd name="T12" fmla="*/ 311 w 369"/>
                <a:gd name="T13" fmla="*/ 294 h 405"/>
                <a:gd name="T14" fmla="*/ 196 w 369"/>
                <a:gd name="T15" fmla="*/ 346 h 405"/>
                <a:gd name="T16" fmla="*/ 69 w 369"/>
                <a:gd name="T17" fmla="*/ 231 h 405"/>
                <a:gd name="T18" fmla="*/ 367 w 369"/>
                <a:gd name="T19" fmla="*/ 231 h 405"/>
                <a:gd name="T20" fmla="*/ 368 w 369"/>
                <a:gd name="T21" fmla="*/ 226 h 405"/>
                <a:gd name="T22" fmla="*/ 369 w 369"/>
                <a:gd name="T23" fmla="*/ 206 h 405"/>
                <a:gd name="T24" fmla="*/ 187 w 369"/>
                <a:gd name="T25" fmla="*/ 0 h 405"/>
                <a:gd name="T26" fmla="*/ 186 w 369"/>
                <a:gd name="T27" fmla="*/ 58 h 405"/>
                <a:gd name="T28" fmla="*/ 186 w 369"/>
                <a:gd name="T29" fmla="*/ 58 h 405"/>
                <a:gd name="T30" fmla="*/ 300 w 369"/>
                <a:gd name="T31" fmla="*/ 175 h 405"/>
                <a:gd name="T32" fmla="*/ 69 w 369"/>
                <a:gd name="T33" fmla="*/ 175 h 405"/>
                <a:gd name="T34" fmla="*/ 186 w 369"/>
                <a:gd name="T35" fmla="*/ 58 h 4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369" h="405">
                  <a:moveTo>
                    <a:pt x="187" y="0"/>
                  </a:moveTo>
                  <a:cubicBezTo>
                    <a:pt x="81" y="0"/>
                    <a:pt x="0" y="87"/>
                    <a:pt x="0" y="203"/>
                  </a:cubicBezTo>
                  <a:cubicBezTo>
                    <a:pt x="0" y="318"/>
                    <a:pt x="84" y="405"/>
                    <a:pt x="194" y="405"/>
                  </a:cubicBezTo>
                  <a:cubicBezTo>
                    <a:pt x="260" y="405"/>
                    <a:pt x="309" y="383"/>
                    <a:pt x="354" y="333"/>
                  </a:cubicBezTo>
                  <a:lnTo>
                    <a:pt x="358" y="329"/>
                  </a:lnTo>
                  <a:lnTo>
                    <a:pt x="315" y="291"/>
                  </a:lnTo>
                  <a:lnTo>
                    <a:pt x="311" y="294"/>
                  </a:lnTo>
                  <a:cubicBezTo>
                    <a:pt x="278" y="329"/>
                    <a:pt x="241" y="346"/>
                    <a:pt x="196" y="346"/>
                  </a:cubicBezTo>
                  <a:cubicBezTo>
                    <a:pt x="128" y="346"/>
                    <a:pt x="78" y="300"/>
                    <a:pt x="69" y="231"/>
                  </a:cubicBezTo>
                  <a:lnTo>
                    <a:pt x="367" y="231"/>
                  </a:lnTo>
                  <a:lnTo>
                    <a:pt x="368" y="226"/>
                  </a:lnTo>
                  <a:cubicBezTo>
                    <a:pt x="369" y="217"/>
                    <a:pt x="369" y="211"/>
                    <a:pt x="369" y="206"/>
                  </a:cubicBezTo>
                  <a:cubicBezTo>
                    <a:pt x="369" y="83"/>
                    <a:pt x="296" y="0"/>
                    <a:pt x="187" y="0"/>
                  </a:cubicBezTo>
                  <a:close/>
                  <a:moveTo>
                    <a:pt x="186" y="58"/>
                  </a:moveTo>
                  <a:lnTo>
                    <a:pt x="186" y="58"/>
                  </a:lnTo>
                  <a:cubicBezTo>
                    <a:pt x="260" y="58"/>
                    <a:pt x="293" y="117"/>
                    <a:pt x="300" y="175"/>
                  </a:cubicBezTo>
                  <a:lnTo>
                    <a:pt x="69" y="175"/>
                  </a:lnTo>
                  <a:cubicBezTo>
                    <a:pt x="79" y="106"/>
                    <a:pt x="126" y="58"/>
                    <a:pt x="186" y="5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61" name="Freeform 16"/>
            <p:cNvSpPr>
              <a:spLocks noEditPoints="1"/>
            </p:cNvSpPr>
            <p:nvPr userDrawn="1"/>
          </p:nvSpPr>
          <p:spPr bwMode="auto">
            <a:xfrm>
              <a:off x="9067801" y="5005389"/>
              <a:ext cx="141288" cy="201613"/>
            </a:xfrm>
            <a:custGeom>
              <a:avLst/>
              <a:gdLst>
                <a:gd name="T0" fmla="*/ 325 w 392"/>
                <a:gd name="T1" fmla="*/ 218 h 553"/>
                <a:gd name="T2" fmla="*/ 186 w 392"/>
                <a:gd name="T3" fmla="*/ 148 h 553"/>
                <a:gd name="T4" fmla="*/ 0 w 392"/>
                <a:gd name="T5" fmla="*/ 351 h 553"/>
                <a:gd name="T6" fmla="*/ 186 w 392"/>
                <a:gd name="T7" fmla="*/ 553 h 553"/>
                <a:gd name="T8" fmla="*/ 325 w 392"/>
                <a:gd name="T9" fmla="*/ 480 h 553"/>
                <a:gd name="T10" fmla="*/ 325 w 392"/>
                <a:gd name="T11" fmla="*/ 545 h 553"/>
                <a:gd name="T12" fmla="*/ 392 w 392"/>
                <a:gd name="T13" fmla="*/ 545 h 553"/>
                <a:gd name="T14" fmla="*/ 392 w 392"/>
                <a:gd name="T15" fmla="*/ 0 h 553"/>
                <a:gd name="T16" fmla="*/ 325 w 392"/>
                <a:gd name="T17" fmla="*/ 0 h 553"/>
                <a:gd name="T18" fmla="*/ 325 w 392"/>
                <a:gd name="T19" fmla="*/ 218 h 553"/>
                <a:gd name="T20" fmla="*/ 196 w 392"/>
                <a:gd name="T21" fmla="*/ 492 h 553"/>
                <a:gd name="T22" fmla="*/ 196 w 392"/>
                <a:gd name="T23" fmla="*/ 492 h 553"/>
                <a:gd name="T24" fmla="*/ 68 w 392"/>
                <a:gd name="T25" fmla="*/ 349 h 553"/>
                <a:gd name="T26" fmla="*/ 196 w 392"/>
                <a:gd name="T27" fmla="*/ 209 h 553"/>
                <a:gd name="T28" fmla="*/ 328 w 392"/>
                <a:gd name="T29" fmla="*/ 351 h 553"/>
                <a:gd name="T30" fmla="*/ 196 w 392"/>
                <a:gd name="T31" fmla="*/ 492 h 5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92" h="553">
                  <a:moveTo>
                    <a:pt x="325" y="218"/>
                  </a:moveTo>
                  <a:cubicBezTo>
                    <a:pt x="289" y="172"/>
                    <a:pt x="242" y="148"/>
                    <a:pt x="186" y="148"/>
                  </a:cubicBezTo>
                  <a:cubicBezTo>
                    <a:pt x="96" y="148"/>
                    <a:pt x="0" y="219"/>
                    <a:pt x="0" y="351"/>
                  </a:cubicBezTo>
                  <a:cubicBezTo>
                    <a:pt x="0" y="482"/>
                    <a:pt x="96" y="553"/>
                    <a:pt x="186" y="553"/>
                  </a:cubicBezTo>
                  <a:cubicBezTo>
                    <a:pt x="242" y="553"/>
                    <a:pt x="288" y="529"/>
                    <a:pt x="325" y="480"/>
                  </a:cubicBezTo>
                  <a:lnTo>
                    <a:pt x="325" y="545"/>
                  </a:lnTo>
                  <a:lnTo>
                    <a:pt x="392" y="545"/>
                  </a:lnTo>
                  <a:lnTo>
                    <a:pt x="392" y="0"/>
                  </a:lnTo>
                  <a:lnTo>
                    <a:pt x="325" y="0"/>
                  </a:lnTo>
                  <a:lnTo>
                    <a:pt x="325" y="218"/>
                  </a:lnTo>
                  <a:close/>
                  <a:moveTo>
                    <a:pt x="196" y="492"/>
                  </a:moveTo>
                  <a:lnTo>
                    <a:pt x="196" y="492"/>
                  </a:lnTo>
                  <a:cubicBezTo>
                    <a:pt x="122" y="492"/>
                    <a:pt x="68" y="432"/>
                    <a:pt x="68" y="349"/>
                  </a:cubicBezTo>
                  <a:cubicBezTo>
                    <a:pt x="68" y="267"/>
                    <a:pt x="121" y="209"/>
                    <a:pt x="196" y="209"/>
                  </a:cubicBezTo>
                  <a:cubicBezTo>
                    <a:pt x="261" y="209"/>
                    <a:pt x="328" y="261"/>
                    <a:pt x="328" y="351"/>
                  </a:cubicBezTo>
                  <a:cubicBezTo>
                    <a:pt x="328" y="438"/>
                    <a:pt x="259" y="492"/>
                    <a:pt x="196" y="49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62" name="Rectangle 17"/>
            <p:cNvSpPr>
              <a:spLocks noChangeArrowheads="1"/>
            </p:cNvSpPr>
            <p:nvPr userDrawn="1"/>
          </p:nvSpPr>
          <p:spPr bwMode="auto">
            <a:xfrm>
              <a:off x="9259889" y="5010151"/>
              <a:ext cx="26988" cy="254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63" name="Rectangle 18"/>
            <p:cNvSpPr>
              <a:spLocks noChangeArrowheads="1"/>
            </p:cNvSpPr>
            <p:nvPr userDrawn="1"/>
          </p:nvSpPr>
          <p:spPr bwMode="auto">
            <a:xfrm>
              <a:off x="9261476" y="5062539"/>
              <a:ext cx="23813" cy="1412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64" name="Freeform 19"/>
            <p:cNvSpPr>
              <a:spLocks noEditPoints="1"/>
            </p:cNvSpPr>
            <p:nvPr userDrawn="1"/>
          </p:nvSpPr>
          <p:spPr bwMode="auto">
            <a:xfrm>
              <a:off x="9328151" y="5060951"/>
              <a:ext cx="123825" cy="146050"/>
            </a:xfrm>
            <a:custGeom>
              <a:avLst/>
              <a:gdLst>
                <a:gd name="T0" fmla="*/ 302 w 343"/>
                <a:gd name="T1" fmla="*/ 43 h 403"/>
                <a:gd name="T2" fmla="*/ 176 w 343"/>
                <a:gd name="T3" fmla="*/ 0 h 403"/>
                <a:gd name="T4" fmla="*/ 37 w 343"/>
                <a:gd name="T5" fmla="*/ 33 h 403"/>
                <a:gd name="T6" fmla="*/ 32 w 343"/>
                <a:gd name="T7" fmla="*/ 35 h 403"/>
                <a:gd name="T8" fmla="*/ 53 w 343"/>
                <a:gd name="T9" fmla="*/ 91 h 403"/>
                <a:gd name="T10" fmla="*/ 58 w 343"/>
                <a:gd name="T11" fmla="*/ 88 h 403"/>
                <a:gd name="T12" fmla="*/ 170 w 343"/>
                <a:gd name="T13" fmla="*/ 62 h 403"/>
                <a:gd name="T14" fmla="*/ 277 w 343"/>
                <a:gd name="T15" fmla="*/ 159 h 403"/>
                <a:gd name="T16" fmla="*/ 277 w 343"/>
                <a:gd name="T17" fmla="*/ 164 h 403"/>
                <a:gd name="T18" fmla="*/ 167 w 343"/>
                <a:gd name="T19" fmla="*/ 149 h 403"/>
                <a:gd name="T20" fmla="*/ 0 w 343"/>
                <a:gd name="T21" fmla="*/ 280 h 403"/>
                <a:gd name="T22" fmla="*/ 146 w 343"/>
                <a:gd name="T23" fmla="*/ 403 h 403"/>
                <a:gd name="T24" fmla="*/ 277 w 343"/>
                <a:gd name="T25" fmla="*/ 347 h 403"/>
                <a:gd name="T26" fmla="*/ 277 w 343"/>
                <a:gd name="T27" fmla="*/ 395 h 403"/>
                <a:gd name="T28" fmla="*/ 343 w 343"/>
                <a:gd name="T29" fmla="*/ 395 h 403"/>
                <a:gd name="T30" fmla="*/ 343 w 343"/>
                <a:gd name="T31" fmla="*/ 158 h 403"/>
                <a:gd name="T32" fmla="*/ 302 w 343"/>
                <a:gd name="T33" fmla="*/ 43 h 403"/>
                <a:gd name="T34" fmla="*/ 278 w 343"/>
                <a:gd name="T35" fmla="*/ 219 h 403"/>
                <a:gd name="T36" fmla="*/ 278 w 343"/>
                <a:gd name="T37" fmla="*/ 219 h 403"/>
                <a:gd name="T38" fmla="*/ 278 w 343"/>
                <a:gd name="T39" fmla="*/ 251 h 403"/>
                <a:gd name="T40" fmla="*/ 157 w 343"/>
                <a:gd name="T41" fmla="*/ 347 h 403"/>
                <a:gd name="T42" fmla="*/ 67 w 343"/>
                <a:gd name="T43" fmla="*/ 275 h 403"/>
                <a:gd name="T44" fmla="*/ 173 w 343"/>
                <a:gd name="T45" fmla="*/ 204 h 403"/>
                <a:gd name="T46" fmla="*/ 278 w 343"/>
                <a:gd name="T47" fmla="*/ 219 h 4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343" h="403">
                  <a:moveTo>
                    <a:pt x="302" y="43"/>
                  </a:moveTo>
                  <a:cubicBezTo>
                    <a:pt x="274" y="15"/>
                    <a:pt x="230" y="0"/>
                    <a:pt x="176" y="0"/>
                  </a:cubicBezTo>
                  <a:cubicBezTo>
                    <a:pt x="116" y="0"/>
                    <a:pt x="74" y="16"/>
                    <a:pt x="37" y="33"/>
                  </a:cubicBezTo>
                  <a:lnTo>
                    <a:pt x="32" y="35"/>
                  </a:lnTo>
                  <a:lnTo>
                    <a:pt x="53" y="91"/>
                  </a:lnTo>
                  <a:lnTo>
                    <a:pt x="58" y="88"/>
                  </a:lnTo>
                  <a:cubicBezTo>
                    <a:pt x="98" y="70"/>
                    <a:pt x="132" y="62"/>
                    <a:pt x="170" y="62"/>
                  </a:cubicBezTo>
                  <a:cubicBezTo>
                    <a:pt x="240" y="62"/>
                    <a:pt x="277" y="95"/>
                    <a:pt x="277" y="159"/>
                  </a:cubicBezTo>
                  <a:lnTo>
                    <a:pt x="277" y="164"/>
                  </a:lnTo>
                  <a:cubicBezTo>
                    <a:pt x="249" y="156"/>
                    <a:pt x="215" y="149"/>
                    <a:pt x="167" y="149"/>
                  </a:cubicBezTo>
                  <a:cubicBezTo>
                    <a:pt x="62" y="149"/>
                    <a:pt x="0" y="198"/>
                    <a:pt x="0" y="280"/>
                  </a:cubicBezTo>
                  <a:cubicBezTo>
                    <a:pt x="0" y="361"/>
                    <a:pt x="73" y="403"/>
                    <a:pt x="146" y="403"/>
                  </a:cubicBezTo>
                  <a:cubicBezTo>
                    <a:pt x="210" y="403"/>
                    <a:pt x="252" y="375"/>
                    <a:pt x="277" y="347"/>
                  </a:cubicBezTo>
                  <a:lnTo>
                    <a:pt x="277" y="395"/>
                  </a:lnTo>
                  <a:lnTo>
                    <a:pt x="343" y="395"/>
                  </a:lnTo>
                  <a:lnTo>
                    <a:pt x="343" y="158"/>
                  </a:lnTo>
                  <a:cubicBezTo>
                    <a:pt x="343" y="109"/>
                    <a:pt x="330" y="71"/>
                    <a:pt x="302" y="43"/>
                  </a:cubicBezTo>
                  <a:close/>
                  <a:moveTo>
                    <a:pt x="278" y="219"/>
                  </a:moveTo>
                  <a:lnTo>
                    <a:pt x="278" y="219"/>
                  </a:lnTo>
                  <a:lnTo>
                    <a:pt x="278" y="251"/>
                  </a:lnTo>
                  <a:cubicBezTo>
                    <a:pt x="278" y="305"/>
                    <a:pt x="226" y="347"/>
                    <a:pt x="157" y="347"/>
                  </a:cubicBezTo>
                  <a:cubicBezTo>
                    <a:pt x="114" y="347"/>
                    <a:pt x="67" y="325"/>
                    <a:pt x="67" y="275"/>
                  </a:cubicBezTo>
                  <a:cubicBezTo>
                    <a:pt x="67" y="232"/>
                    <a:pt x="108" y="204"/>
                    <a:pt x="173" y="204"/>
                  </a:cubicBezTo>
                  <a:cubicBezTo>
                    <a:pt x="218" y="204"/>
                    <a:pt x="254" y="213"/>
                    <a:pt x="278" y="21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92" name="Freeform 20"/>
            <p:cNvSpPr>
              <a:spLocks/>
            </p:cNvSpPr>
            <p:nvPr userDrawn="1"/>
          </p:nvSpPr>
          <p:spPr bwMode="auto">
            <a:xfrm>
              <a:off x="8548689" y="4556126"/>
              <a:ext cx="241300" cy="314325"/>
            </a:xfrm>
            <a:custGeom>
              <a:avLst/>
              <a:gdLst>
                <a:gd name="T0" fmla="*/ 398 w 666"/>
                <a:gd name="T1" fmla="*/ 351 h 867"/>
                <a:gd name="T2" fmla="*/ 217 w 666"/>
                <a:gd name="T3" fmla="*/ 240 h 867"/>
                <a:gd name="T4" fmla="*/ 217 w 666"/>
                <a:gd name="T5" fmla="*/ 238 h 867"/>
                <a:gd name="T6" fmla="*/ 325 w 666"/>
                <a:gd name="T7" fmla="*/ 164 h 867"/>
                <a:gd name="T8" fmla="*/ 489 w 666"/>
                <a:gd name="T9" fmla="*/ 213 h 867"/>
                <a:gd name="T10" fmla="*/ 529 w 666"/>
                <a:gd name="T11" fmla="*/ 223 h 867"/>
                <a:gd name="T12" fmla="*/ 579 w 666"/>
                <a:gd name="T13" fmla="*/ 196 h 867"/>
                <a:gd name="T14" fmla="*/ 580 w 666"/>
                <a:gd name="T15" fmla="*/ 196 h 867"/>
                <a:gd name="T16" fmla="*/ 640 w 666"/>
                <a:gd name="T17" fmla="*/ 108 h 867"/>
                <a:gd name="T18" fmla="*/ 327 w 666"/>
                <a:gd name="T19" fmla="*/ 0 h 867"/>
                <a:gd name="T20" fmla="*/ 32 w 666"/>
                <a:gd name="T21" fmla="*/ 255 h 867"/>
                <a:gd name="T22" fmla="*/ 32 w 666"/>
                <a:gd name="T23" fmla="*/ 257 h 867"/>
                <a:gd name="T24" fmla="*/ 312 w 666"/>
                <a:gd name="T25" fmla="*/ 515 h 867"/>
                <a:gd name="T26" fmla="*/ 482 w 666"/>
                <a:gd name="T27" fmla="*/ 622 h 867"/>
                <a:gd name="T28" fmla="*/ 482 w 666"/>
                <a:gd name="T29" fmla="*/ 624 h 867"/>
                <a:gd name="T30" fmla="*/ 360 w 666"/>
                <a:gd name="T31" fmla="*/ 704 h 867"/>
                <a:gd name="T32" fmla="*/ 187 w 666"/>
                <a:gd name="T33" fmla="*/ 664 h 867"/>
                <a:gd name="T34" fmla="*/ 111 w 666"/>
                <a:gd name="T35" fmla="*/ 631 h 867"/>
                <a:gd name="T36" fmla="*/ 65 w 666"/>
                <a:gd name="T37" fmla="*/ 654 h 867"/>
                <a:gd name="T38" fmla="*/ 65 w 666"/>
                <a:gd name="T39" fmla="*/ 655 h 867"/>
                <a:gd name="T40" fmla="*/ 64 w 666"/>
                <a:gd name="T41" fmla="*/ 656 h 867"/>
                <a:gd name="T42" fmla="*/ 63 w 666"/>
                <a:gd name="T43" fmla="*/ 657 h 867"/>
                <a:gd name="T44" fmla="*/ 0 w 666"/>
                <a:gd name="T45" fmla="*/ 734 h 867"/>
                <a:gd name="T46" fmla="*/ 8 w 666"/>
                <a:gd name="T47" fmla="*/ 740 h 867"/>
                <a:gd name="T48" fmla="*/ 356 w 666"/>
                <a:gd name="T49" fmla="*/ 867 h 867"/>
                <a:gd name="T50" fmla="*/ 666 w 666"/>
                <a:gd name="T51" fmla="*/ 606 h 867"/>
                <a:gd name="T52" fmla="*/ 666 w 666"/>
                <a:gd name="T53" fmla="*/ 604 h 867"/>
                <a:gd name="T54" fmla="*/ 398 w 666"/>
                <a:gd name="T55" fmla="*/ 351 h 8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666" h="867">
                  <a:moveTo>
                    <a:pt x="398" y="351"/>
                  </a:moveTo>
                  <a:cubicBezTo>
                    <a:pt x="253" y="313"/>
                    <a:pt x="217" y="295"/>
                    <a:pt x="217" y="240"/>
                  </a:cubicBezTo>
                  <a:lnTo>
                    <a:pt x="217" y="238"/>
                  </a:lnTo>
                  <a:cubicBezTo>
                    <a:pt x="217" y="197"/>
                    <a:pt x="254" y="164"/>
                    <a:pt x="325" y="164"/>
                  </a:cubicBezTo>
                  <a:cubicBezTo>
                    <a:pt x="378" y="164"/>
                    <a:pt x="433" y="182"/>
                    <a:pt x="489" y="213"/>
                  </a:cubicBezTo>
                  <a:cubicBezTo>
                    <a:pt x="499" y="218"/>
                    <a:pt x="510" y="223"/>
                    <a:pt x="529" y="223"/>
                  </a:cubicBezTo>
                  <a:cubicBezTo>
                    <a:pt x="551" y="223"/>
                    <a:pt x="568" y="213"/>
                    <a:pt x="579" y="196"/>
                  </a:cubicBezTo>
                  <a:lnTo>
                    <a:pt x="580" y="196"/>
                  </a:lnTo>
                  <a:lnTo>
                    <a:pt x="640" y="108"/>
                  </a:lnTo>
                  <a:cubicBezTo>
                    <a:pt x="555" y="39"/>
                    <a:pt x="450" y="0"/>
                    <a:pt x="327" y="0"/>
                  </a:cubicBezTo>
                  <a:cubicBezTo>
                    <a:pt x="155" y="0"/>
                    <a:pt x="32" y="102"/>
                    <a:pt x="32" y="255"/>
                  </a:cubicBezTo>
                  <a:lnTo>
                    <a:pt x="32" y="257"/>
                  </a:lnTo>
                  <a:cubicBezTo>
                    <a:pt x="32" y="424"/>
                    <a:pt x="142" y="471"/>
                    <a:pt x="312" y="515"/>
                  </a:cubicBezTo>
                  <a:cubicBezTo>
                    <a:pt x="453" y="551"/>
                    <a:pt x="482" y="575"/>
                    <a:pt x="482" y="622"/>
                  </a:cubicBezTo>
                  <a:lnTo>
                    <a:pt x="482" y="624"/>
                  </a:lnTo>
                  <a:cubicBezTo>
                    <a:pt x="482" y="674"/>
                    <a:pt x="436" y="704"/>
                    <a:pt x="360" y="704"/>
                  </a:cubicBezTo>
                  <a:cubicBezTo>
                    <a:pt x="297" y="704"/>
                    <a:pt x="239" y="693"/>
                    <a:pt x="187" y="664"/>
                  </a:cubicBezTo>
                  <a:cubicBezTo>
                    <a:pt x="144" y="641"/>
                    <a:pt x="129" y="632"/>
                    <a:pt x="111" y="631"/>
                  </a:cubicBezTo>
                  <a:cubicBezTo>
                    <a:pt x="90" y="630"/>
                    <a:pt x="77" y="638"/>
                    <a:pt x="65" y="654"/>
                  </a:cubicBezTo>
                  <a:cubicBezTo>
                    <a:pt x="65" y="654"/>
                    <a:pt x="65" y="655"/>
                    <a:pt x="65" y="655"/>
                  </a:cubicBezTo>
                  <a:lnTo>
                    <a:pt x="64" y="656"/>
                  </a:lnTo>
                  <a:cubicBezTo>
                    <a:pt x="63" y="656"/>
                    <a:pt x="63" y="657"/>
                    <a:pt x="63" y="657"/>
                  </a:cubicBezTo>
                  <a:lnTo>
                    <a:pt x="0" y="734"/>
                  </a:lnTo>
                  <a:cubicBezTo>
                    <a:pt x="0" y="734"/>
                    <a:pt x="7" y="739"/>
                    <a:pt x="8" y="740"/>
                  </a:cubicBezTo>
                  <a:cubicBezTo>
                    <a:pt x="107" y="825"/>
                    <a:pt x="232" y="867"/>
                    <a:pt x="356" y="867"/>
                  </a:cubicBezTo>
                  <a:cubicBezTo>
                    <a:pt x="538" y="867"/>
                    <a:pt x="666" y="773"/>
                    <a:pt x="666" y="606"/>
                  </a:cubicBezTo>
                  <a:lnTo>
                    <a:pt x="666" y="604"/>
                  </a:lnTo>
                  <a:cubicBezTo>
                    <a:pt x="666" y="457"/>
                    <a:pt x="569" y="395"/>
                    <a:pt x="398" y="35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93" name="Freeform 21"/>
            <p:cNvSpPr>
              <a:spLocks/>
            </p:cNvSpPr>
            <p:nvPr userDrawn="1"/>
          </p:nvSpPr>
          <p:spPr bwMode="auto">
            <a:xfrm>
              <a:off x="8251826" y="4748214"/>
              <a:ext cx="0" cy="0"/>
            </a:xfrm>
            <a:custGeom>
              <a:avLst/>
              <a:gdLst>
                <a:gd name="T0" fmla="*/ 1 w 2"/>
                <a:gd name="T1" fmla="*/ 2 w 2"/>
                <a:gd name="T2" fmla="*/ 0 w 2"/>
                <a:gd name="T3" fmla="*/ 1 w 2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2">
                  <a:moveTo>
                    <a:pt x="1" y="0"/>
                  </a:moveTo>
                  <a:cubicBezTo>
                    <a:pt x="1" y="0"/>
                    <a:pt x="2" y="0"/>
                    <a:pt x="2" y="0"/>
                  </a:cubicBezTo>
                  <a:lnTo>
                    <a:pt x="0" y="0"/>
                  </a:lnTo>
                  <a:cubicBezTo>
                    <a:pt x="1" y="0"/>
                    <a:pt x="1" y="0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94" name="Freeform 22"/>
            <p:cNvSpPr>
              <a:spLocks noEditPoints="1"/>
            </p:cNvSpPr>
            <p:nvPr userDrawn="1"/>
          </p:nvSpPr>
          <p:spPr bwMode="auto">
            <a:xfrm>
              <a:off x="7789864" y="4557714"/>
              <a:ext cx="242888" cy="307975"/>
            </a:xfrm>
            <a:custGeom>
              <a:avLst/>
              <a:gdLst>
                <a:gd name="T0" fmla="*/ 345 w 667"/>
                <a:gd name="T1" fmla="*/ 0 h 848"/>
                <a:gd name="T2" fmla="*/ 81 w 667"/>
                <a:gd name="T3" fmla="*/ 0 h 848"/>
                <a:gd name="T4" fmla="*/ 78 w 667"/>
                <a:gd name="T5" fmla="*/ 0 h 848"/>
                <a:gd name="T6" fmla="*/ 0 w 667"/>
                <a:gd name="T7" fmla="*/ 69 h 848"/>
                <a:gd name="T8" fmla="*/ 0 w 667"/>
                <a:gd name="T9" fmla="*/ 91 h 848"/>
                <a:gd name="T10" fmla="*/ 0 w 667"/>
                <a:gd name="T11" fmla="*/ 848 h 848"/>
                <a:gd name="T12" fmla="*/ 186 w 667"/>
                <a:gd name="T13" fmla="*/ 848 h 848"/>
                <a:gd name="T14" fmla="*/ 186 w 667"/>
                <a:gd name="T15" fmla="*/ 590 h 848"/>
                <a:gd name="T16" fmla="*/ 326 w 667"/>
                <a:gd name="T17" fmla="*/ 590 h 848"/>
                <a:gd name="T18" fmla="*/ 667 w 667"/>
                <a:gd name="T19" fmla="*/ 294 h 848"/>
                <a:gd name="T20" fmla="*/ 667 w 667"/>
                <a:gd name="T21" fmla="*/ 291 h 848"/>
                <a:gd name="T22" fmla="*/ 345 w 667"/>
                <a:gd name="T23" fmla="*/ 0 h 848"/>
                <a:gd name="T24" fmla="*/ 479 w 667"/>
                <a:gd name="T25" fmla="*/ 297 h 848"/>
                <a:gd name="T26" fmla="*/ 479 w 667"/>
                <a:gd name="T27" fmla="*/ 297 h 848"/>
                <a:gd name="T28" fmla="*/ 332 w 667"/>
                <a:gd name="T29" fmla="*/ 425 h 848"/>
                <a:gd name="T30" fmla="*/ 186 w 667"/>
                <a:gd name="T31" fmla="*/ 425 h 848"/>
                <a:gd name="T32" fmla="*/ 186 w 667"/>
                <a:gd name="T33" fmla="*/ 167 h 848"/>
                <a:gd name="T34" fmla="*/ 329 w 667"/>
                <a:gd name="T35" fmla="*/ 167 h 848"/>
                <a:gd name="T36" fmla="*/ 479 w 667"/>
                <a:gd name="T37" fmla="*/ 295 h 848"/>
                <a:gd name="T38" fmla="*/ 479 w 667"/>
                <a:gd name="T39" fmla="*/ 297 h 8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667" h="848">
                  <a:moveTo>
                    <a:pt x="345" y="0"/>
                  </a:moveTo>
                  <a:lnTo>
                    <a:pt x="81" y="0"/>
                  </a:lnTo>
                  <a:lnTo>
                    <a:pt x="78" y="0"/>
                  </a:lnTo>
                  <a:cubicBezTo>
                    <a:pt x="38" y="1"/>
                    <a:pt x="5" y="31"/>
                    <a:pt x="0" y="69"/>
                  </a:cubicBezTo>
                  <a:lnTo>
                    <a:pt x="0" y="91"/>
                  </a:lnTo>
                  <a:lnTo>
                    <a:pt x="0" y="848"/>
                  </a:lnTo>
                  <a:lnTo>
                    <a:pt x="186" y="848"/>
                  </a:lnTo>
                  <a:lnTo>
                    <a:pt x="186" y="590"/>
                  </a:lnTo>
                  <a:lnTo>
                    <a:pt x="326" y="590"/>
                  </a:lnTo>
                  <a:cubicBezTo>
                    <a:pt x="516" y="590"/>
                    <a:pt x="667" y="489"/>
                    <a:pt x="667" y="294"/>
                  </a:cubicBezTo>
                  <a:lnTo>
                    <a:pt x="667" y="291"/>
                  </a:lnTo>
                  <a:cubicBezTo>
                    <a:pt x="667" y="119"/>
                    <a:pt x="546" y="0"/>
                    <a:pt x="345" y="0"/>
                  </a:cubicBezTo>
                  <a:close/>
                  <a:moveTo>
                    <a:pt x="479" y="297"/>
                  </a:moveTo>
                  <a:lnTo>
                    <a:pt x="479" y="297"/>
                  </a:lnTo>
                  <a:cubicBezTo>
                    <a:pt x="479" y="370"/>
                    <a:pt x="425" y="425"/>
                    <a:pt x="332" y="425"/>
                  </a:cubicBezTo>
                  <a:lnTo>
                    <a:pt x="186" y="425"/>
                  </a:lnTo>
                  <a:lnTo>
                    <a:pt x="186" y="167"/>
                  </a:lnTo>
                  <a:lnTo>
                    <a:pt x="329" y="167"/>
                  </a:lnTo>
                  <a:cubicBezTo>
                    <a:pt x="422" y="167"/>
                    <a:pt x="479" y="212"/>
                    <a:pt x="479" y="295"/>
                  </a:cubicBezTo>
                  <a:lnTo>
                    <a:pt x="479" y="29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95" name="Freeform 23"/>
            <p:cNvSpPr>
              <a:spLocks/>
            </p:cNvSpPr>
            <p:nvPr userDrawn="1"/>
          </p:nvSpPr>
          <p:spPr bwMode="auto">
            <a:xfrm>
              <a:off x="8251826" y="4748214"/>
              <a:ext cx="0" cy="0"/>
            </a:xfrm>
            <a:custGeom>
              <a:avLst/>
              <a:gdLst>
                <a:gd name="T0" fmla="*/ 1 w 2"/>
                <a:gd name="T1" fmla="*/ 2 w 2"/>
                <a:gd name="T2" fmla="*/ 0 w 2"/>
                <a:gd name="T3" fmla="*/ 1 w 2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2">
                  <a:moveTo>
                    <a:pt x="1" y="0"/>
                  </a:moveTo>
                  <a:cubicBezTo>
                    <a:pt x="1" y="0"/>
                    <a:pt x="2" y="0"/>
                    <a:pt x="2" y="0"/>
                  </a:cubicBezTo>
                  <a:lnTo>
                    <a:pt x="0" y="0"/>
                  </a:lnTo>
                  <a:cubicBezTo>
                    <a:pt x="1" y="0"/>
                    <a:pt x="1" y="0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96" name="Rectangle 24"/>
            <p:cNvSpPr>
              <a:spLocks noChangeArrowheads="1"/>
            </p:cNvSpPr>
            <p:nvPr userDrawn="1"/>
          </p:nvSpPr>
          <p:spPr bwMode="auto">
            <a:xfrm>
              <a:off x="8437564" y="4557714"/>
              <a:ext cx="28575" cy="30956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97" name="Freeform 25"/>
            <p:cNvSpPr>
              <a:spLocks noEditPoints="1"/>
            </p:cNvSpPr>
            <p:nvPr userDrawn="1"/>
          </p:nvSpPr>
          <p:spPr bwMode="auto">
            <a:xfrm>
              <a:off x="7434264" y="4557714"/>
              <a:ext cx="323850" cy="309563"/>
            </a:xfrm>
            <a:custGeom>
              <a:avLst/>
              <a:gdLst>
                <a:gd name="T0" fmla="*/ 532 w 894"/>
                <a:gd name="T1" fmla="*/ 0 h 849"/>
                <a:gd name="T2" fmla="*/ 425 w 894"/>
                <a:gd name="T3" fmla="*/ 0 h 849"/>
                <a:gd name="T4" fmla="*/ 402 w 894"/>
                <a:gd name="T5" fmla="*/ 0 h 849"/>
                <a:gd name="T6" fmla="*/ 345 w 894"/>
                <a:gd name="T7" fmla="*/ 38 h 849"/>
                <a:gd name="T8" fmla="*/ 337 w 894"/>
                <a:gd name="T9" fmla="*/ 56 h 849"/>
                <a:gd name="T10" fmla="*/ 0 w 894"/>
                <a:gd name="T11" fmla="*/ 849 h 849"/>
                <a:gd name="T12" fmla="*/ 189 w 894"/>
                <a:gd name="T13" fmla="*/ 849 h 849"/>
                <a:gd name="T14" fmla="*/ 266 w 894"/>
                <a:gd name="T15" fmla="*/ 660 h 849"/>
                <a:gd name="T16" fmla="*/ 623 w 894"/>
                <a:gd name="T17" fmla="*/ 660 h 849"/>
                <a:gd name="T18" fmla="*/ 680 w 894"/>
                <a:gd name="T19" fmla="*/ 799 h 849"/>
                <a:gd name="T20" fmla="*/ 751 w 894"/>
                <a:gd name="T21" fmla="*/ 849 h 849"/>
                <a:gd name="T22" fmla="*/ 894 w 894"/>
                <a:gd name="T23" fmla="*/ 849 h 849"/>
                <a:gd name="T24" fmla="*/ 532 w 894"/>
                <a:gd name="T25" fmla="*/ 0 h 849"/>
                <a:gd name="T26" fmla="*/ 333 w 894"/>
                <a:gd name="T27" fmla="*/ 496 h 849"/>
                <a:gd name="T28" fmla="*/ 333 w 894"/>
                <a:gd name="T29" fmla="*/ 496 h 849"/>
                <a:gd name="T30" fmla="*/ 445 w 894"/>
                <a:gd name="T31" fmla="*/ 223 h 849"/>
                <a:gd name="T32" fmla="*/ 556 w 894"/>
                <a:gd name="T33" fmla="*/ 496 h 849"/>
                <a:gd name="T34" fmla="*/ 333 w 894"/>
                <a:gd name="T35" fmla="*/ 496 h 8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894" h="849">
                  <a:moveTo>
                    <a:pt x="532" y="0"/>
                  </a:moveTo>
                  <a:lnTo>
                    <a:pt x="425" y="0"/>
                  </a:lnTo>
                  <a:lnTo>
                    <a:pt x="402" y="0"/>
                  </a:lnTo>
                  <a:cubicBezTo>
                    <a:pt x="377" y="3"/>
                    <a:pt x="357" y="18"/>
                    <a:pt x="345" y="38"/>
                  </a:cubicBezTo>
                  <a:lnTo>
                    <a:pt x="337" y="56"/>
                  </a:lnTo>
                  <a:lnTo>
                    <a:pt x="0" y="849"/>
                  </a:lnTo>
                  <a:lnTo>
                    <a:pt x="189" y="849"/>
                  </a:lnTo>
                  <a:lnTo>
                    <a:pt x="266" y="660"/>
                  </a:lnTo>
                  <a:lnTo>
                    <a:pt x="623" y="660"/>
                  </a:lnTo>
                  <a:lnTo>
                    <a:pt x="680" y="799"/>
                  </a:lnTo>
                  <a:cubicBezTo>
                    <a:pt x="690" y="828"/>
                    <a:pt x="718" y="849"/>
                    <a:pt x="751" y="849"/>
                  </a:cubicBezTo>
                  <a:cubicBezTo>
                    <a:pt x="752" y="849"/>
                    <a:pt x="894" y="849"/>
                    <a:pt x="894" y="849"/>
                  </a:cubicBezTo>
                  <a:lnTo>
                    <a:pt x="532" y="0"/>
                  </a:lnTo>
                  <a:close/>
                  <a:moveTo>
                    <a:pt x="333" y="496"/>
                  </a:moveTo>
                  <a:lnTo>
                    <a:pt x="333" y="496"/>
                  </a:lnTo>
                  <a:lnTo>
                    <a:pt x="445" y="223"/>
                  </a:lnTo>
                  <a:lnTo>
                    <a:pt x="556" y="496"/>
                  </a:lnTo>
                  <a:lnTo>
                    <a:pt x="333" y="49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98" name="Freeform 26"/>
            <p:cNvSpPr>
              <a:spLocks noEditPoints="1"/>
            </p:cNvSpPr>
            <p:nvPr userDrawn="1"/>
          </p:nvSpPr>
          <p:spPr bwMode="auto">
            <a:xfrm>
              <a:off x="9129714" y="4557714"/>
              <a:ext cx="322263" cy="309563"/>
            </a:xfrm>
            <a:custGeom>
              <a:avLst/>
              <a:gdLst>
                <a:gd name="T0" fmla="*/ 893 w 893"/>
                <a:gd name="T1" fmla="*/ 849 h 849"/>
                <a:gd name="T2" fmla="*/ 532 w 893"/>
                <a:gd name="T3" fmla="*/ 0 h 849"/>
                <a:gd name="T4" fmla="*/ 425 w 893"/>
                <a:gd name="T5" fmla="*/ 0 h 849"/>
                <a:gd name="T6" fmla="*/ 401 w 893"/>
                <a:gd name="T7" fmla="*/ 0 h 849"/>
                <a:gd name="T8" fmla="*/ 345 w 893"/>
                <a:gd name="T9" fmla="*/ 38 h 849"/>
                <a:gd name="T10" fmla="*/ 337 w 893"/>
                <a:gd name="T11" fmla="*/ 56 h 849"/>
                <a:gd name="T12" fmla="*/ 0 w 893"/>
                <a:gd name="T13" fmla="*/ 849 h 849"/>
                <a:gd name="T14" fmla="*/ 189 w 893"/>
                <a:gd name="T15" fmla="*/ 849 h 849"/>
                <a:gd name="T16" fmla="*/ 266 w 893"/>
                <a:gd name="T17" fmla="*/ 660 h 849"/>
                <a:gd name="T18" fmla="*/ 622 w 893"/>
                <a:gd name="T19" fmla="*/ 660 h 849"/>
                <a:gd name="T20" fmla="*/ 679 w 893"/>
                <a:gd name="T21" fmla="*/ 799 h 849"/>
                <a:gd name="T22" fmla="*/ 751 w 893"/>
                <a:gd name="T23" fmla="*/ 849 h 849"/>
                <a:gd name="T24" fmla="*/ 893 w 893"/>
                <a:gd name="T25" fmla="*/ 849 h 849"/>
                <a:gd name="T26" fmla="*/ 332 w 893"/>
                <a:gd name="T27" fmla="*/ 496 h 849"/>
                <a:gd name="T28" fmla="*/ 332 w 893"/>
                <a:gd name="T29" fmla="*/ 496 h 849"/>
                <a:gd name="T30" fmla="*/ 444 w 893"/>
                <a:gd name="T31" fmla="*/ 223 h 849"/>
                <a:gd name="T32" fmla="*/ 556 w 893"/>
                <a:gd name="T33" fmla="*/ 496 h 849"/>
                <a:gd name="T34" fmla="*/ 332 w 893"/>
                <a:gd name="T35" fmla="*/ 496 h 8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893" h="849">
                  <a:moveTo>
                    <a:pt x="893" y="849"/>
                  </a:moveTo>
                  <a:lnTo>
                    <a:pt x="532" y="0"/>
                  </a:lnTo>
                  <a:lnTo>
                    <a:pt x="425" y="0"/>
                  </a:lnTo>
                  <a:lnTo>
                    <a:pt x="401" y="0"/>
                  </a:lnTo>
                  <a:cubicBezTo>
                    <a:pt x="377" y="3"/>
                    <a:pt x="357" y="18"/>
                    <a:pt x="345" y="38"/>
                  </a:cubicBezTo>
                  <a:lnTo>
                    <a:pt x="337" y="56"/>
                  </a:lnTo>
                  <a:lnTo>
                    <a:pt x="0" y="849"/>
                  </a:lnTo>
                  <a:lnTo>
                    <a:pt x="189" y="849"/>
                  </a:lnTo>
                  <a:lnTo>
                    <a:pt x="266" y="660"/>
                  </a:lnTo>
                  <a:lnTo>
                    <a:pt x="622" y="660"/>
                  </a:lnTo>
                  <a:lnTo>
                    <a:pt x="679" y="799"/>
                  </a:lnTo>
                  <a:cubicBezTo>
                    <a:pt x="690" y="828"/>
                    <a:pt x="718" y="849"/>
                    <a:pt x="751" y="849"/>
                  </a:cubicBezTo>
                  <a:cubicBezTo>
                    <a:pt x="752" y="849"/>
                    <a:pt x="893" y="849"/>
                    <a:pt x="893" y="849"/>
                  </a:cubicBezTo>
                  <a:close/>
                  <a:moveTo>
                    <a:pt x="332" y="496"/>
                  </a:moveTo>
                  <a:lnTo>
                    <a:pt x="332" y="496"/>
                  </a:lnTo>
                  <a:lnTo>
                    <a:pt x="444" y="223"/>
                  </a:lnTo>
                  <a:lnTo>
                    <a:pt x="556" y="496"/>
                  </a:lnTo>
                  <a:lnTo>
                    <a:pt x="332" y="49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99" name="Freeform 27"/>
            <p:cNvSpPr>
              <a:spLocks/>
            </p:cNvSpPr>
            <p:nvPr userDrawn="1"/>
          </p:nvSpPr>
          <p:spPr bwMode="auto">
            <a:xfrm>
              <a:off x="8054976" y="4554539"/>
              <a:ext cx="290513" cy="317500"/>
            </a:xfrm>
            <a:custGeom>
              <a:avLst/>
              <a:gdLst>
                <a:gd name="T0" fmla="*/ 529 w 803"/>
                <a:gd name="T1" fmla="*/ 373 h 872"/>
                <a:gd name="T2" fmla="*/ 437 w 803"/>
                <a:gd name="T3" fmla="*/ 372 h 872"/>
                <a:gd name="T4" fmla="*/ 437 w 803"/>
                <a:gd name="T5" fmla="*/ 465 h 872"/>
                <a:gd name="T6" fmla="*/ 437 w 803"/>
                <a:gd name="T7" fmla="*/ 465 h 872"/>
                <a:gd name="T8" fmla="*/ 505 w 803"/>
                <a:gd name="T9" fmla="*/ 533 h 872"/>
                <a:gd name="T10" fmla="*/ 505 w 803"/>
                <a:gd name="T11" fmla="*/ 533 h 872"/>
                <a:gd name="T12" fmla="*/ 506 w 803"/>
                <a:gd name="T13" fmla="*/ 533 h 872"/>
                <a:gd name="T14" fmla="*/ 506 w 803"/>
                <a:gd name="T15" fmla="*/ 533 h 872"/>
                <a:gd name="T16" fmla="*/ 623 w 803"/>
                <a:gd name="T17" fmla="*/ 533 h 872"/>
                <a:gd name="T18" fmla="*/ 623 w 803"/>
                <a:gd name="T19" fmla="*/ 653 h 872"/>
                <a:gd name="T20" fmla="*/ 449 w 803"/>
                <a:gd name="T21" fmla="*/ 704 h 872"/>
                <a:gd name="T22" fmla="*/ 193 w 803"/>
                <a:gd name="T23" fmla="*/ 436 h 872"/>
                <a:gd name="T24" fmla="*/ 193 w 803"/>
                <a:gd name="T25" fmla="*/ 434 h 872"/>
                <a:gd name="T26" fmla="*/ 435 w 803"/>
                <a:gd name="T27" fmla="*/ 171 h 872"/>
                <a:gd name="T28" fmla="*/ 588 w 803"/>
                <a:gd name="T29" fmla="*/ 209 h 872"/>
                <a:gd name="T30" fmla="*/ 643 w 803"/>
                <a:gd name="T31" fmla="*/ 230 h 872"/>
                <a:gd name="T32" fmla="*/ 702 w 803"/>
                <a:gd name="T33" fmla="*/ 201 h 872"/>
                <a:gd name="T34" fmla="*/ 714 w 803"/>
                <a:gd name="T35" fmla="*/ 187 h 872"/>
                <a:gd name="T36" fmla="*/ 773 w 803"/>
                <a:gd name="T37" fmla="*/ 116 h 872"/>
                <a:gd name="T38" fmla="*/ 442 w 803"/>
                <a:gd name="T39" fmla="*/ 0 h 872"/>
                <a:gd name="T40" fmla="*/ 0 w 803"/>
                <a:gd name="T41" fmla="*/ 436 h 872"/>
                <a:gd name="T42" fmla="*/ 0 w 803"/>
                <a:gd name="T43" fmla="*/ 439 h 872"/>
                <a:gd name="T44" fmla="*/ 443 w 803"/>
                <a:gd name="T45" fmla="*/ 872 h 872"/>
                <a:gd name="T46" fmla="*/ 803 w 803"/>
                <a:gd name="T47" fmla="*/ 739 h 872"/>
                <a:gd name="T48" fmla="*/ 803 w 803"/>
                <a:gd name="T49" fmla="*/ 373 h 872"/>
                <a:gd name="T50" fmla="*/ 529 w 803"/>
                <a:gd name="T51" fmla="*/ 373 h 8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803" h="872">
                  <a:moveTo>
                    <a:pt x="529" y="373"/>
                  </a:moveTo>
                  <a:lnTo>
                    <a:pt x="437" y="372"/>
                  </a:lnTo>
                  <a:lnTo>
                    <a:pt x="437" y="465"/>
                  </a:lnTo>
                  <a:lnTo>
                    <a:pt x="437" y="465"/>
                  </a:lnTo>
                  <a:cubicBezTo>
                    <a:pt x="438" y="502"/>
                    <a:pt x="468" y="533"/>
                    <a:pt x="505" y="533"/>
                  </a:cubicBezTo>
                  <a:lnTo>
                    <a:pt x="505" y="533"/>
                  </a:lnTo>
                  <a:cubicBezTo>
                    <a:pt x="505" y="533"/>
                    <a:pt x="505" y="533"/>
                    <a:pt x="506" y="533"/>
                  </a:cubicBezTo>
                  <a:lnTo>
                    <a:pt x="506" y="533"/>
                  </a:lnTo>
                  <a:lnTo>
                    <a:pt x="623" y="533"/>
                  </a:lnTo>
                  <a:lnTo>
                    <a:pt x="623" y="653"/>
                  </a:lnTo>
                  <a:cubicBezTo>
                    <a:pt x="576" y="687"/>
                    <a:pt x="516" y="704"/>
                    <a:pt x="449" y="704"/>
                  </a:cubicBezTo>
                  <a:cubicBezTo>
                    <a:pt x="299" y="704"/>
                    <a:pt x="193" y="591"/>
                    <a:pt x="193" y="436"/>
                  </a:cubicBezTo>
                  <a:lnTo>
                    <a:pt x="193" y="434"/>
                  </a:lnTo>
                  <a:cubicBezTo>
                    <a:pt x="193" y="291"/>
                    <a:pt x="301" y="171"/>
                    <a:pt x="435" y="171"/>
                  </a:cubicBezTo>
                  <a:cubicBezTo>
                    <a:pt x="499" y="171"/>
                    <a:pt x="545" y="185"/>
                    <a:pt x="588" y="209"/>
                  </a:cubicBezTo>
                  <a:cubicBezTo>
                    <a:pt x="593" y="212"/>
                    <a:pt x="620" y="230"/>
                    <a:pt x="643" y="230"/>
                  </a:cubicBezTo>
                  <a:cubicBezTo>
                    <a:pt x="667" y="229"/>
                    <a:pt x="688" y="219"/>
                    <a:pt x="702" y="201"/>
                  </a:cubicBezTo>
                  <a:cubicBezTo>
                    <a:pt x="704" y="199"/>
                    <a:pt x="714" y="187"/>
                    <a:pt x="714" y="187"/>
                  </a:cubicBezTo>
                  <a:lnTo>
                    <a:pt x="773" y="116"/>
                  </a:lnTo>
                  <a:cubicBezTo>
                    <a:pt x="685" y="41"/>
                    <a:pt x="593" y="0"/>
                    <a:pt x="442" y="0"/>
                  </a:cubicBezTo>
                  <a:cubicBezTo>
                    <a:pt x="186" y="0"/>
                    <a:pt x="0" y="197"/>
                    <a:pt x="0" y="436"/>
                  </a:cubicBezTo>
                  <a:lnTo>
                    <a:pt x="0" y="439"/>
                  </a:lnTo>
                  <a:cubicBezTo>
                    <a:pt x="0" y="688"/>
                    <a:pt x="180" y="872"/>
                    <a:pt x="443" y="872"/>
                  </a:cubicBezTo>
                  <a:cubicBezTo>
                    <a:pt x="597" y="872"/>
                    <a:pt x="716" y="812"/>
                    <a:pt x="803" y="739"/>
                  </a:cubicBezTo>
                  <a:lnTo>
                    <a:pt x="803" y="373"/>
                  </a:lnTo>
                  <a:lnTo>
                    <a:pt x="529" y="37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100" name="Freeform 28"/>
            <p:cNvSpPr>
              <a:spLocks/>
            </p:cNvSpPr>
            <p:nvPr userDrawn="1"/>
          </p:nvSpPr>
          <p:spPr bwMode="auto">
            <a:xfrm>
              <a:off x="8820151" y="4554539"/>
              <a:ext cx="290513" cy="317500"/>
            </a:xfrm>
            <a:custGeom>
              <a:avLst/>
              <a:gdLst>
                <a:gd name="T0" fmla="*/ 529 w 803"/>
                <a:gd name="T1" fmla="*/ 373 h 872"/>
                <a:gd name="T2" fmla="*/ 437 w 803"/>
                <a:gd name="T3" fmla="*/ 372 h 872"/>
                <a:gd name="T4" fmla="*/ 437 w 803"/>
                <a:gd name="T5" fmla="*/ 465 h 872"/>
                <a:gd name="T6" fmla="*/ 437 w 803"/>
                <a:gd name="T7" fmla="*/ 465 h 872"/>
                <a:gd name="T8" fmla="*/ 506 w 803"/>
                <a:gd name="T9" fmla="*/ 533 h 872"/>
                <a:gd name="T10" fmla="*/ 506 w 803"/>
                <a:gd name="T11" fmla="*/ 533 h 872"/>
                <a:gd name="T12" fmla="*/ 506 w 803"/>
                <a:gd name="T13" fmla="*/ 533 h 872"/>
                <a:gd name="T14" fmla="*/ 506 w 803"/>
                <a:gd name="T15" fmla="*/ 533 h 872"/>
                <a:gd name="T16" fmla="*/ 506 w 803"/>
                <a:gd name="T17" fmla="*/ 533 h 872"/>
                <a:gd name="T18" fmla="*/ 624 w 803"/>
                <a:gd name="T19" fmla="*/ 533 h 872"/>
                <a:gd name="T20" fmla="*/ 624 w 803"/>
                <a:gd name="T21" fmla="*/ 653 h 872"/>
                <a:gd name="T22" fmla="*/ 449 w 803"/>
                <a:gd name="T23" fmla="*/ 704 h 872"/>
                <a:gd name="T24" fmla="*/ 194 w 803"/>
                <a:gd name="T25" fmla="*/ 436 h 872"/>
                <a:gd name="T26" fmla="*/ 194 w 803"/>
                <a:gd name="T27" fmla="*/ 434 h 872"/>
                <a:gd name="T28" fmla="*/ 436 w 803"/>
                <a:gd name="T29" fmla="*/ 171 h 872"/>
                <a:gd name="T30" fmla="*/ 588 w 803"/>
                <a:gd name="T31" fmla="*/ 209 h 872"/>
                <a:gd name="T32" fmla="*/ 644 w 803"/>
                <a:gd name="T33" fmla="*/ 230 h 872"/>
                <a:gd name="T34" fmla="*/ 702 w 803"/>
                <a:gd name="T35" fmla="*/ 201 h 872"/>
                <a:gd name="T36" fmla="*/ 714 w 803"/>
                <a:gd name="T37" fmla="*/ 187 h 872"/>
                <a:gd name="T38" fmla="*/ 773 w 803"/>
                <a:gd name="T39" fmla="*/ 116 h 872"/>
                <a:gd name="T40" fmla="*/ 442 w 803"/>
                <a:gd name="T41" fmla="*/ 0 h 872"/>
                <a:gd name="T42" fmla="*/ 0 w 803"/>
                <a:gd name="T43" fmla="*/ 436 h 872"/>
                <a:gd name="T44" fmla="*/ 0 w 803"/>
                <a:gd name="T45" fmla="*/ 439 h 872"/>
                <a:gd name="T46" fmla="*/ 443 w 803"/>
                <a:gd name="T47" fmla="*/ 872 h 872"/>
                <a:gd name="T48" fmla="*/ 803 w 803"/>
                <a:gd name="T49" fmla="*/ 739 h 872"/>
                <a:gd name="T50" fmla="*/ 803 w 803"/>
                <a:gd name="T51" fmla="*/ 373 h 872"/>
                <a:gd name="T52" fmla="*/ 529 w 803"/>
                <a:gd name="T53" fmla="*/ 373 h 8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803" h="872">
                  <a:moveTo>
                    <a:pt x="529" y="373"/>
                  </a:moveTo>
                  <a:lnTo>
                    <a:pt x="437" y="372"/>
                  </a:lnTo>
                  <a:lnTo>
                    <a:pt x="437" y="465"/>
                  </a:lnTo>
                  <a:lnTo>
                    <a:pt x="437" y="465"/>
                  </a:lnTo>
                  <a:cubicBezTo>
                    <a:pt x="438" y="502"/>
                    <a:pt x="468" y="533"/>
                    <a:pt x="506" y="533"/>
                  </a:cubicBezTo>
                  <a:lnTo>
                    <a:pt x="506" y="533"/>
                  </a:lnTo>
                  <a:lnTo>
                    <a:pt x="506" y="533"/>
                  </a:lnTo>
                  <a:lnTo>
                    <a:pt x="506" y="533"/>
                  </a:lnTo>
                  <a:lnTo>
                    <a:pt x="506" y="533"/>
                  </a:lnTo>
                  <a:lnTo>
                    <a:pt x="624" y="533"/>
                  </a:lnTo>
                  <a:lnTo>
                    <a:pt x="624" y="653"/>
                  </a:lnTo>
                  <a:cubicBezTo>
                    <a:pt x="577" y="687"/>
                    <a:pt x="516" y="704"/>
                    <a:pt x="449" y="704"/>
                  </a:cubicBezTo>
                  <a:cubicBezTo>
                    <a:pt x="300" y="704"/>
                    <a:pt x="194" y="591"/>
                    <a:pt x="194" y="436"/>
                  </a:cubicBezTo>
                  <a:lnTo>
                    <a:pt x="194" y="434"/>
                  </a:lnTo>
                  <a:cubicBezTo>
                    <a:pt x="194" y="291"/>
                    <a:pt x="301" y="171"/>
                    <a:pt x="436" y="171"/>
                  </a:cubicBezTo>
                  <a:cubicBezTo>
                    <a:pt x="499" y="171"/>
                    <a:pt x="546" y="185"/>
                    <a:pt x="588" y="209"/>
                  </a:cubicBezTo>
                  <a:cubicBezTo>
                    <a:pt x="593" y="212"/>
                    <a:pt x="620" y="230"/>
                    <a:pt x="644" y="230"/>
                  </a:cubicBezTo>
                  <a:cubicBezTo>
                    <a:pt x="667" y="229"/>
                    <a:pt x="688" y="219"/>
                    <a:pt x="702" y="201"/>
                  </a:cubicBezTo>
                  <a:cubicBezTo>
                    <a:pt x="704" y="199"/>
                    <a:pt x="714" y="187"/>
                    <a:pt x="714" y="187"/>
                  </a:cubicBezTo>
                  <a:lnTo>
                    <a:pt x="773" y="116"/>
                  </a:lnTo>
                  <a:cubicBezTo>
                    <a:pt x="685" y="41"/>
                    <a:pt x="593" y="0"/>
                    <a:pt x="442" y="0"/>
                  </a:cubicBezTo>
                  <a:cubicBezTo>
                    <a:pt x="186" y="0"/>
                    <a:pt x="0" y="197"/>
                    <a:pt x="0" y="436"/>
                  </a:cubicBezTo>
                  <a:lnTo>
                    <a:pt x="0" y="439"/>
                  </a:lnTo>
                  <a:cubicBezTo>
                    <a:pt x="0" y="688"/>
                    <a:pt x="180" y="872"/>
                    <a:pt x="443" y="872"/>
                  </a:cubicBezTo>
                  <a:cubicBezTo>
                    <a:pt x="597" y="872"/>
                    <a:pt x="716" y="812"/>
                    <a:pt x="803" y="739"/>
                  </a:cubicBezTo>
                  <a:lnTo>
                    <a:pt x="803" y="373"/>
                  </a:lnTo>
                  <a:lnTo>
                    <a:pt x="529" y="37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101" name="Oval 29"/>
            <p:cNvSpPr>
              <a:spLocks noChangeArrowheads="1"/>
            </p:cNvSpPr>
            <p:nvPr userDrawn="1"/>
          </p:nvSpPr>
          <p:spPr bwMode="auto">
            <a:xfrm>
              <a:off x="6775451" y="4770439"/>
              <a:ext cx="100013" cy="101600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102" name="Oval 30"/>
            <p:cNvSpPr>
              <a:spLocks noChangeArrowheads="1"/>
            </p:cNvSpPr>
            <p:nvPr userDrawn="1"/>
          </p:nvSpPr>
          <p:spPr bwMode="auto">
            <a:xfrm>
              <a:off x="6910389" y="4770439"/>
              <a:ext cx="101600" cy="101600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103" name="Oval 31"/>
            <p:cNvSpPr>
              <a:spLocks noChangeArrowheads="1"/>
            </p:cNvSpPr>
            <p:nvPr userDrawn="1"/>
          </p:nvSpPr>
          <p:spPr bwMode="auto">
            <a:xfrm>
              <a:off x="6910389" y="4633914"/>
              <a:ext cx="101600" cy="100013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104" name="Oval 32"/>
            <p:cNvSpPr>
              <a:spLocks noChangeArrowheads="1"/>
            </p:cNvSpPr>
            <p:nvPr userDrawn="1"/>
          </p:nvSpPr>
          <p:spPr bwMode="auto">
            <a:xfrm>
              <a:off x="7046914" y="4770439"/>
              <a:ext cx="100013" cy="101600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105" name="Oval 33"/>
            <p:cNvSpPr>
              <a:spLocks noChangeArrowheads="1"/>
            </p:cNvSpPr>
            <p:nvPr userDrawn="1"/>
          </p:nvSpPr>
          <p:spPr bwMode="auto">
            <a:xfrm>
              <a:off x="7046914" y="4633914"/>
              <a:ext cx="100013" cy="100013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106" name="Oval 34"/>
            <p:cNvSpPr>
              <a:spLocks noChangeArrowheads="1"/>
            </p:cNvSpPr>
            <p:nvPr userDrawn="1"/>
          </p:nvSpPr>
          <p:spPr bwMode="auto">
            <a:xfrm>
              <a:off x="7046914" y="4495801"/>
              <a:ext cx="100013" cy="101600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107" name="Oval 35"/>
            <p:cNvSpPr>
              <a:spLocks noChangeArrowheads="1"/>
            </p:cNvSpPr>
            <p:nvPr userDrawn="1"/>
          </p:nvSpPr>
          <p:spPr bwMode="auto">
            <a:xfrm>
              <a:off x="7183439" y="4770439"/>
              <a:ext cx="100013" cy="101600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108" name="Oval 36"/>
            <p:cNvSpPr>
              <a:spLocks noChangeArrowheads="1"/>
            </p:cNvSpPr>
            <p:nvPr userDrawn="1"/>
          </p:nvSpPr>
          <p:spPr bwMode="auto">
            <a:xfrm>
              <a:off x="7183439" y="4633914"/>
              <a:ext cx="100013" cy="100013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109" name="Oval 37"/>
            <p:cNvSpPr>
              <a:spLocks noChangeArrowheads="1"/>
            </p:cNvSpPr>
            <p:nvPr userDrawn="1"/>
          </p:nvSpPr>
          <p:spPr bwMode="auto">
            <a:xfrm>
              <a:off x="7183439" y="4495801"/>
              <a:ext cx="100013" cy="101600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110" name="Oval 38"/>
            <p:cNvSpPr>
              <a:spLocks noChangeArrowheads="1"/>
            </p:cNvSpPr>
            <p:nvPr userDrawn="1"/>
          </p:nvSpPr>
          <p:spPr bwMode="auto">
            <a:xfrm>
              <a:off x="7183439" y="4359276"/>
              <a:ext cx="100013" cy="100013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</p:grpSp>
    </p:spTree>
    <p:extLst>
      <p:ext uri="{BB962C8B-B14F-4D97-AF65-F5344CB8AC3E}">
        <p14:creationId xmlns:p14="http://schemas.microsoft.com/office/powerpoint/2010/main" val="240677580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044" userDrawn="1">
          <p15:clr>
            <a:srgbClr val="9FCC3B"/>
          </p15:clr>
        </p15:guide>
        <p15:guide id="2" orient="horz" pos="2404" userDrawn="1">
          <p15:clr>
            <a:srgbClr val="9FCC3B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it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platzhalter 5"/>
          <p:cNvSpPr>
            <a:spLocks noGrp="1"/>
          </p:cNvSpPr>
          <p:nvPr>
            <p:ph type="body" sz="quarter" idx="13"/>
          </p:nvPr>
        </p:nvSpPr>
        <p:spPr>
          <a:xfrm>
            <a:off x="0" y="0"/>
            <a:ext cx="9144000" cy="5143500"/>
          </a:xfrm>
          <a:solidFill>
            <a:schemeClr val="accent6"/>
          </a:solidFill>
        </p:spPr>
        <p:txBody>
          <a:bodyPr/>
          <a:lstStyle>
            <a:lvl1pPr>
              <a:defRPr sz="300">
                <a:solidFill>
                  <a:schemeClr val="accent5"/>
                </a:solidFill>
              </a:defRPr>
            </a:lvl1pPr>
            <a:lvl2pPr>
              <a:defRPr sz="300"/>
            </a:lvl2pPr>
            <a:lvl3pPr>
              <a:defRPr sz="300"/>
            </a:lvl3pPr>
            <a:lvl4pPr>
              <a:defRPr sz="300"/>
            </a:lvl4pPr>
            <a:lvl5pPr>
              <a:defRPr sz="300"/>
            </a:lvl5pPr>
          </a:lstStyle>
          <a:p>
            <a:pPr lvl="0"/>
            <a:r>
              <a:rPr lang="de-DE" dirty="0"/>
              <a:t>Textmasterformat bearbeiten</a:t>
            </a:r>
          </a:p>
        </p:txBody>
      </p:sp>
      <p:sp>
        <p:nvSpPr>
          <p:cNvPr id="9" name="Titel 1"/>
          <p:cNvSpPr>
            <a:spLocks noGrp="1"/>
          </p:cNvSpPr>
          <p:nvPr>
            <p:ph type="title" hasCustomPrompt="1"/>
          </p:nvPr>
        </p:nvSpPr>
        <p:spPr>
          <a:xfrm>
            <a:off x="134561" y="1156990"/>
            <a:ext cx="9009439" cy="1607159"/>
          </a:xfrm>
          <a:noFill/>
          <a:ln>
            <a:noFill/>
          </a:ln>
        </p:spPr>
        <p:txBody>
          <a:bodyPr lIns="184702" tIns="123134" rIns="184702" bIns="123134" anchor="ctr"/>
          <a:lstStyle>
            <a:lvl1pPr algn="l">
              <a:spcBef>
                <a:spcPts val="342"/>
              </a:spcBef>
              <a:spcAft>
                <a:spcPts val="342"/>
              </a:spcAft>
              <a:defRPr sz="1800" b="0" cap="none">
                <a:solidFill>
                  <a:schemeClr val="bg1"/>
                </a:solidFill>
              </a:defRPr>
            </a:lvl1pPr>
          </a:lstStyle>
          <a:p>
            <a:r>
              <a:rPr lang="de-DE" sz="1800" dirty="0">
                <a:solidFill>
                  <a:srgbClr val="FFFFFF"/>
                </a:solidFill>
                <a:ea typeface="+mn-ea"/>
                <a:cs typeface="+mn-cs"/>
              </a:rPr>
              <a:t>«</a:t>
            </a:r>
            <a:r>
              <a:rPr lang="de-DE" dirty="0"/>
              <a:t>Diese Folie eignet sich für z.B. Zitate oder Aussagen, welche man besonders hervorheben möchte.</a:t>
            </a:r>
            <a:r>
              <a:rPr lang="de-DE" sz="1800" dirty="0">
                <a:solidFill>
                  <a:srgbClr val="FFFFFF"/>
                </a:solidFill>
                <a:ea typeface="+mn-ea"/>
                <a:cs typeface="+mn-cs"/>
              </a:rPr>
              <a:t>»</a:t>
            </a:r>
            <a:endParaRPr lang="de-DE" dirty="0"/>
          </a:p>
        </p:txBody>
      </p:sp>
      <p:sp>
        <p:nvSpPr>
          <p:cNvPr id="11" name="Textplatzhalter 5"/>
          <p:cNvSpPr>
            <a:spLocks noGrp="1"/>
          </p:cNvSpPr>
          <p:nvPr>
            <p:ph type="body" sz="quarter" idx="14"/>
          </p:nvPr>
        </p:nvSpPr>
        <p:spPr>
          <a:xfrm>
            <a:off x="-1" y="1156990"/>
            <a:ext cx="144000" cy="1607159"/>
          </a:xfrm>
          <a:solidFill>
            <a:schemeClr val="accent5"/>
          </a:solidFill>
        </p:spPr>
        <p:txBody>
          <a:bodyPr/>
          <a:lstStyle>
            <a:lvl1pPr>
              <a:defRPr sz="100">
                <a:solidFill>
                  <a:schemeClr val="accent5"/>
                </a:solidFill>
              </a:defRPr>
            </a:lvl1pPr>
            <a:lvl2pPr>
              <a:defRPr sz="300"/>
            </a:lvl2pPr>
            <a:lvl3pPr>
              <a:defRPr sz="300"/>
            </a:lvl3pPr>
            <a:lvl4pPr>
              <a:defRPr sz="300"/>
            </a:lvl4pPr>
            <a:lvl5pPr>
              <a:defRPr sz="300"/>
            </a:lvl5pPr>
          </a:lstStyle>
          <a:p>
            <a:pPr lvl="0"/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19224272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044" userDrawn="1">
          <p15:clr>
            <a:srgbClr val="9FCC3B"/>
          </p15:clr>
        </p15:guide>
        <p15:guide id="2" orient="horz" pos="2404" userDrawn="1">
          <p15:clr>
            <a:srgbClr val="9FCC3B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x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570A21-A26B-4ACD-817D-43AE588B34B5}" type="datetime1">
              <a:rPr lang="de-CH" smtClean="0"/>
              <a:t>21.03.2023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APG|SGA Out of Home Media</a:t>
            </a:r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7C9098-C545-8644-9F2C-F1C3812C33E3}" type="slidenum">
              <a:rPr lang="de-DE" smtClean="0"/>
              <a:t>‹Nr.›</a:t>
            </a:fld>
            <a:endParaRPr lang="de-DE"/>
          </a:p>
        </p:txBody>
      </p:sp>
      <p:sp>
        <p:nvSpPr>
          <p:cNvPr id="10" name="Inhaltsplatzhalter 9"/>
          <p:cNvSpPr>
            <a:spLocks noGrp="1"/>
          </p:cNvSpPr>
          <p:nvPr>
            <p:ph sz="quarter" idx="14"/>
          </p:nvPr>
        </p:nvSpPr>
        <p:spPr>
          <a:xfrm>
            <a:off x="336471" y="1276351"/>
            <a:ext cx="2621915" cy="3483908"/>
          </a:xfrm>
          <a:solidFill>
            <a:schemeClr val="bg2"/>
          </a:solidFill>
          <a:ln>
            <a:noFill/>
          </a:ln>
        </p:spPr>
        <p:txBody>
          <a:bodyPr lIns="184702" tIns="123134" rIns="184702" bIns="123134"/>
          <a:lstStyle/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12" name="Inhaltsplatzhalter 11"/>
          <p:cNvSpPr>
            <a:spLocks noGrp="1"/>
          </p:cNvSpPr>
          <p:nvPr>
            <p:ph sz="quarter" idx="15"/>
          </p:nvPr>
        </p:nvSpPr>
        <p:spPr>
          <a:xfrm>
            <a:off x="3227322" y="1276351"/>
            <a:ext cx="2689820" cy="3497262"/>
          </a:xfrm>
          <a:solidFill>
            <a:schemeClr val="accent5"/>
          </a:solidFill>
          <a:ln>
            <a:noFill/>
          </a:ln>
        </p:spPr>
        <p:txBody>
          <a:bodyPr lIns="184702" tIns="123134" rIns="184702" bIns="123134"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14" name="Inhaltsplatzhalter 13"/>
          <p:cNvSpPr>
            <a:spLocks noGrp="1"/>
          </p:cNvSpPr>
          <p:nvPr>
            <p:ph sz="quarter" idx="16"/>
          </p:nvPr>
        </p:nvSpPr>
        <p:spPr>
          <a:xfrm>
            <a:off x="6185429" y="1276351"/>
            <a:ext cx="2622100" cy="3497262"/>
          </a:xfrm>
          <a:solidFill>
            <a:schemeClr val="bg1"/>
          </a:solidFill>
          <a:ln w="3175" cmpd="sng">
            <a:solidFill>
              <a:schemeClr val="accent2"/>
            </a:solidFill>
          </a:ln>
        </p:spPr>
        <p:txBody>
          <a:bodyPr lIns="184702" tIns="123134" rIns="184702" bIns="123134"/>
          <a:lstStyle/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84177088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Spalten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Titelmasterformat durch Klicken bearbeiten</a:t>
            </a:r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EDC123-41C7-458A-A7AB-F0CA7BE2F181}" type="datetime1">
              <a:rPr lang="de-CH" smtClean="0"/>
              <a:t>21.03.2023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APG|SGA Out of Home Media</a:t>
            </a:r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7C9098-C545-8644-9F2C-F1C3812C33E3}" type="slidenum">
              <a:rPr lang="de-DE" smtClean="0"/>
              <a:t>‹Nr.›</a:t>
            </a:fld>
            <a:endParaRPr lang="de-DE"/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3CD0A108-DA9B-4C83-BC2A-178EB3FC9CC8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336472" y="1262904"/>
            <a:ext cx="4133929" cy="3557867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 marL="0" indent="0">
              <a:lnSpc>
                <a:spcPct val="120000"/>
              </a:lnSpc>
              <a:buNone/>
            </a:pPr>
            <a:r>
              <a:rPr lang="de-DE" dirty="0"/>
              <a:t>Einleitender Lauftext, welcher 14 Punkt gross ist und über mehrere Zeilen angewendet werden kann. 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de-DE" dirty="0"/>
              <a:t>Die Spaltenbreite ist durch die beiden hier ersichtlichen Textblöcke vorgegeben.</a:t>
            </a:r>
          </a:p>
        </p:txBody>
      </p:sp>
      <p:sp>
        <p:nvSpPr>
          <p:cNvPr id="7" name="Inhaltsplatzhalter 6">
            <a:extLst>
              <a:ext uri="{FF2B5EF4-FFF2-40B4-BE49-F238E27FC236}">
                <a16:creationId xmlns:a16="http://schemas.microsoft.com/office/drawing/2014/main" id="{A611FDE7-1F99-4A9A-B3F5-0C24A40F79A8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706467" y="1276350"/>
            <a:ext cx="4101061" cy="3544421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86411047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 descr="Ein Bild, das Boden, drinnen, Person, mehrere enthält.&#10;&#10;Automatisch generierte Beschreibung">
            <a:extLst>
              <a:ext uri="{FF2B5EF4-FFF2-40B4-BE49-F238E27FC236}">
                <a16:creationId xmlns:a16="http://schemas.microsoft.com/office/drawing/2014/main" id="{BD103131-8A95-4DE5-B82E-837EB801BD3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2674" y="0"/>
            <a:ext cx="9156674" cy="5143102"/>
          </a:xfrm>
          <a:prstGeom prst="rect">
            <a:avLst/>
          </a:prstGeom>
        </p:spPr>
      </p:pic>
      <p:sp>
        <p:nvSpPr>
          <p:cNvPr id="12" name="Rechteck 11"/>
          <p:cNvSpPr/>
          <p:nvPr userDrawn="1"/>
        </p:nvSpPr>
        <p:spPr>
          <a:xfrm>
            <a:off x="0" y="-20538"/>
            <a:ext cx="9144000" cy="5164038"/>
          </a:xfrm>
          <a:prstGeom prst="rect">
            <a:avLst/>
          </a:prstGeom>
          <a:solidFill>
            <a:schemeClr val="accent6">
              <a:alpha val="6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307836" tIns="326306" rIns="0" bIns="0" rtlCol="0" anchor="t" anchorCtr="0"/>
          <a:lstStyle/>
          <a:p>
            <a:endParaRPr lang="de-DE" sz="3800" dirty="0">
              <a:solidFill>
                <a:schemeClr val="bg1"/>
              </a:solidFill>
              <a:cs typeface="Arial"/>
            </a:endParaRPr>
          </a:p>
        </p:txBody>
      </p:sp>
      <p:sp>
        <p:nvSpPr>
          <p:cNvPr id="7" name="Rechteck 6"/>
          <p:cNvSpPr/>
          <p:nvPr userDrawn="1"/>
        </p:nvSpPr>
        <p:spPr>
          <a:xfrm>
            <a:off x="0" y="1156990"/>
            <a:ext cx="134561" cy="1620000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307836" tIns="326306" rIns="0" bIns="0" rtlCol="0" anchor="t" anchorCtr="0"/>
          <a:lstStyle/>
          <a:p>
            <a:endParaRPr lang="de-DE" sz="3800" dirty="0">
              <a:solidFill>
                <a:schemeClr val="bg1"/>
              </a:solidFill>
              <a:cs typeface="Arial"/>
            </a:endParaRPr>
          </a:p>
        </p:txBody>
      </p:sp>
      <p:grpSp>
        <p:nvGrpSpPr>
          <p:cNvPr id="41" name="Gruppieren 40"/>
          <p:cNvGrpSpPr/>
          <p:nvPr userDrawn="1"/>
        </p:nvGrpSpPr>
        <p:grpSpPr>
          <a:xfrm>
            <a:off x="6883709" y="4341510"/>
            <a:ext cx="1919456" cy="606504"/>
            <a:chOff x="6769101" y="4359276"/>
            <a:chExt cx="2682876" cy="847726"/>
          </a:xfrm>
          <a:solidFill>
            <a:schemeClr val="bg1"/>
          </a:solidFill>
        </p:grpSpPr>
        <p:sp>
          <p:nvSpPr>
            <p:cNvPr id="50" name="Freeform 5"/>
            <p:cNvSpPr>
              <a:spLocks noEditPoints="1"/>
            </p:cNvSpPr>
            <p:nvPr userDrawn="1"/>
          </p:nvSpPr>
          <p:spPr bwMode="auto">
            <a:xfrm>
              <a:off x="6769101" y="5010151"/>
              <a:ext cx="193675" cy="196850"/>
            </a:xfrm>
            <a:custGeom>
              <a:avLst/>
              <a:gdLst>
                <a:gd name="T0" fmla="*/ 267 w 533"/>
                <a:gd name="T1" fmla="*/ 0 h 540"/>
                <a:gd name="T2" fmla="*/ 0 w 533"/>
                <a:gd name="T3" fmla="*/ 272 h 540"/>
                <a:gd name="T4" fmla="*/ 266 w 533"/>
                <a:gd name="T5" fmla="*/ 540 h 540"/>
                <a:gd name="T6" fmla="*/ 531 w 533"/>
                <a:gd name="T7" fmla="*/ 274 h 540"/>
                <a:gd name="T8" fmla="*/ 533 w 533"/>
                <a:gd name="T9" fmla="*/ 269 h 540"/>
                <a:gd name="T10" fmla="*/ 267 w 533"/>
                <a:gd name="T11" fmla="*/ 0 h 540"/>
                <a:gd name="T12" fmla="*/ 267 w 533"/>
                <a:gd name="T13" fmla="*/ 477 h 540"/>
                <a:gd name="T14" fmla="*/ 267 w 533"/>
                <a:gd name="T15" fmla="*/ 477 h 540"/>
                <a:gd name="T16" fmla="*/ 71 w 533"/>
                <a:gd name="T17" fmla="*/ 269 h 540"/>
                <a:gd name="T18" fmla="*/ 266 w 533"/>
                <a:gd name="T19" fmla="*/ 64 h 540"/>
                <a:gd name="T20" fmla="*/ 463 w 533"/>
                <a:gd name="T21" fmla="*/ 272 h 540"/>
                <a:gd name="T22" fmla="*/ 267 w 533"/>
                <a:gd name="T23" fmla="*/ 477 h 5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533" h="540">
                  <a:moveTo>
                    <a:pt x="267" y="0"/>
                  </a:moveTo>
                  <a:cubicBezTo>
                    <a:pt x="118" y="0"/>
                    <a:pt x="0" y="119"/>
                    <a:pt x="0" y="272"/>
                  </a:cubicBezTo>
                  <a:cubicBezTo>
                    <a:pt x="0" y="425"/>
                    <a:pt x="115" y="540"/>
                    <a:pt x="266" y="540"/>
                  </a:cubicBezTo>
                  <a:cubicBezTo>
                    <a:pt x="416" y="540"/>
                    <a:pt x="533" y="422"/>
                    <a:pt x="531" y="274"/>
                  </a:cubicBezTo>
                  <a:lnTo>
                    <a:pt x="533" y="269"/>
                  </a:lnTo>
                  <a:cubicBezTo>
                    <a:pt x="533" y="116"/>
                    <a:pt x="419" y="0"/>
                    <a:pt x="267" y="0"/>
                  </a:cubicBezTo>
                  <a:close/>
                  <a:moveTo>
                    <a:pt x="267" y="477"/>
                  </a:moveTo>
                  <a:lnTo>
                    <a:pt x="267" y="477"/>
                  </a:lnTo>
                  <a:cubicBezTo>
                    <a:pt x="157" y="477"/>
                    <a:pt x="71" y="386"/>
                    <a:pt x="71" y="269"/>
                  </a:cubicBezTo>
                  <a:cubicBezTo>
                    <a:pt x="71" y="152"/>
                    <a:pt x="155" y="64"/>
                    <a:pt x="266" y="64"/>
                  </a:cubicBezTo>
                  <a:cubicBezTo>
                    <a:pt x="376" y="64"/>
                    <a:pt x="463" y="155"/>
                    <a:pt x="463" y="272"/>
                  </a:cubicBezTo>
                  <a:cubicBezTo>
                    <a:pt x="463" y="389"/>
                    <a:pt x="379" y="477"/>
                    <a:pt x="267" y="47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51" name="Freeform 6"/>
            <p:cNvSpPr>
              <a:spLocks/>
            </p:cNvSpPr>
            <p:nvPr userDrawn="1"/>
          </p:nvSpPr>
          <p:spPr bwMode="auto">
            <a:xfrm>
              <a:off x="7005639" y="5062539"/>
              <a:ext cx="123825" cy="144463"/>
            </a:xfrm>
            <a:custGeom>
              <a:avLst/>
              <a:gdLst>
                <a:gd name="T0" fmla="*/ 275 w 341"/>
                <a:gd name="T1" fmla="*/ 222 h 397"/>
                <a:gd name="T2" fmla="*/ 167 w 341"/>
                <a:gd name="T3" fmla="*/ 335 h 397"/>
                <a:gd name="T4" fmla="*/ 67 w 341"/>
                <a:gd name="T5" fmla="*/ 226 h 397"/>
                <a:gd name="T6" fmla="*/ 67 w 341"/>
                <a:gd name="T7" fmla="*/ 0 h 397"/>
                <a:gd name="T8" fmla="*/ 0 w 341"/>
                <a:gd name="T9" fmla="*/ 0 h 397"/>
                <a:gd name="T10" fmla="*/ 0 w 341"/>
                <a:gd name="T11" fmla="*/ 240 h 397"/>
                <a:gd name="T12" fmla="*/ 150 w 341"/>
                <a:gd name="T13" fmla="*/ 397 h 397"/>
                <a:gd name="T14" fmla="*/ 275 w 341"/>
                <a:gd name="T15" fmla="*/ 335 h 397"/>
                <a:gd name="T16" fmla="*/ 275 w 341"/>
                <a:gd name="T17" fmla="*/ 389 h 397"/>
                <a:gd name="T18" fmla="*/ 341 w 341"/>
                <a:gd name="T19" fmla="*/ 389 h 397"/>
                <a:gd name="T20" fmla="*/ 341 w 341"/>
                <a:gd name="T21" fmla="*/ 0 h 397"/>
                <a:gd name="T22" fmla="*/ 275 w 341"/>
                <a:gd name="T23" fmla="*/ 0 h 397"/>
                <a:gd name="T24" fmla="*/ 275 w 341"/>
                <a:gd name="T25" fmla="*/ 222 h 3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41" h="397">
                  <a:moveTo>
                    <a:pt x="275" y="222"/>
                  </a:moveTo>
                  <a:cubicBezTo>
                    <a:pt x="275" y="289"/>
                    <a:pt x="230" y="335"/>
                    <a:pt x="167" y="335"/>
                  </a:cubicBezTo>
                  <a:cubicBezTo>
                    <a:pt x="104" y="335"/>
                    <a:pt x="67" y="294"/>
                    <a:pt x="67" y="226"/>
                  </a:cubicBezTo>
                  <a:lnTo>
                    <a:pt x="67" y="0"/>
                  </a:lnTo>
                  <a:lnTo>
                    <a:pt x="0" y="0"/>
                  </a:lnTo>
                  <a:lnTo>
                    <a:pt x="0" y="240"/>
                  </a:lnTo>
                  <a:cubicBezTo>
                    <a:pt x="0" y="335"/>
                    <a:pt x="59" y="397"/>
                    <a:pt x="150" y="397"/>
                  </a:cubicBezTo>
                  <a:cubicBezTo>
                    <a:pt x="203" y="397"/>
                    <a:pt x="244" y="376"/>
                    <a:pt x="275" y="335"/>
                  </a:cubicBezTo>
                  <a:lnTo>
                    <a:pt x="275" y="389"/>
                  </a:lnTo>
                  <a:lnTo>
                    <a:pt x="341" y="389"/>
                  </a:lnTo>
                  <a:lnTo>
                    <a:pt x="341" y="0"/>
                  </a:lnTo>
                  <a:lnTo>
                    <a:pt x="275" y="0"/>
                  </a:lnTo>
                  <a:lnTo>
                    <a:pt x="275" y="22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52" name="Freeform 7"/>
            <p:cNvSpPr>
              <a:spLocks/>
            </p:cNvSpPr>
            <p:nvPr userDrawn="1"/>
          </p:nvSpPr>
          <p:spPr bwMode="auto">
            <a:xfrm>
              <a:off x="7167564" y="5021264"/>
              <a:ext cx="85725" cy="185738"/>
            </a:xfrm>
            <a:custGeom>
              <a:avLst/>
              <a:gdLst>
                <a:gd name="T0" fmla="*/ 119 w 239"/>
                <a:gd name="T1" fmla="*/ 0 h 509"/>
                <a:gd name="T2" fmla="*/ 53 w 239"/>
                <a:gd name="T3" fmla="*/ 0 h 509"/>
                <a:gd name="T4" fmla="*/ 53 w 239"/>
                <a:gd name="T5" fmla="*/ 114 h 509"/>
                <a:gd name="T6" fmla="*/ 0 w 239"/>
                <a:gd name="T7" fmla="*/ 114 h 509"/>
                <a:gd name="T8" fmla="*/ 0 w 239"/>
                <a:gd name="T9" fmla="*/ 174 h 509"/>
                <a:gd name="T10" fmla="*/ 53 w 239"/>
                <a:gd name="T11" fmla="*/ 174 h 509"/>
                <a:gd name="T12" fmla="*/ 53 w 239"/>
                <a:gd name="T13" fmla="*/ 397 h 509"/>
                <a:gd name="T14" fmla="*/ 165 w 239"/>
                <a:gd name="T15" fmla="*/ 509 h 509"/>
                <a:gd name="T16" fmla="*/ 235 w 239"/>
                <a:gd name="T17" fmla="*/ 493 h 509"/>
                <a:gd name="T18" fmla="*/ 238 w 239"/>
                <a:gd name="T19" fmla="*/ 491 h 509"/>
                <a:gd name="T20" fmla="*/ 238 w 239"/>
                <a:gd name="T21" fmla="*/ 431 h 509"/>
                <a:gd name="T22" fmla="*/ 230 w 239"/>
                <a:gd name="T23" fmla="*/ 435 h 509"/>
                <a:gd name="T24" fmla="*/ 178 w 239"/>
                <a:gd name="T25" fmla="*/ 448 h 509"/>
                <a:gd name="T26" fmla="*/ 119 w 239"/>
                <a:gd name="T27" fmla="*/ 390 h 509"/>
                <a:gd name="T28" fmla="*/ 119 w 239"/>
                <a:gd name="T29" fmla="*/ 174 h 509"/>
                <a:gd name="T30" fmla="*/ 239 w 239"/>
                <a:gd name="T31" fmla="*/ 174 h 509"/>
                <a:gd name="T32" fmla="*/ 239 w 239"/>
                <a:gd name="T33" fmla="*/ 114 h 509"/>
                <a:gd name="T34" fmla="*/ 119 w 239"/>
                <a:gd name="T35" fmla="*/ 114 h 509"/>
                <a:gd name="T36" fmla="*/ 119 w 239"/>
                <a:gd name="T37" fmla="*/ 0 h 5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239" h="509">
                  <a:moveTo>
                    <a:pt x="119" y="0"/>
                  </a:moveTo>
                  <a:lnTo>
                    <a:pt x="53" y="0"/>
                  </a:lnTo>
                  <a:lnTo>
                    <a:pt x="53" y="114"/>
                  </a:lnTo>
                  <a:lnTo>
                    <a:pt x="0" y="114"/>
                  </a:lnTo>
                  <a:lnTo>
                    <a:pt x="0" y="174"/>
                  </a:lnTo>
                  <a:lnTo>
                    <a:pt x="53" y="174"/>
                  </a:lnTo>
                  <a:lnTo>
                    <a:pt x="53" y="397"/>
                  </a:lnTo>
                  <a:cubicBezTo>
                    <a:pt x="53" y="469"/>
                    <a:pt x="92" y="509"/>
                    <a:pt x="165" y="509"/>
                  </a:cubicBezTo>
                  <a:cubicBezTo>
                    <a:pt x="191" y="509"/>
                    <a:pt x="213" y="504"/>
                    <a:pt x="235" y="493"/>
                  </a:cubicBezTo>
                  <a:lnTo>
                    <a:pt x="238" y="491"/>
                  </a:lnTo>
                  <a:lnTo>
                    <a:pt x="238" y="431"/>
                  </a:lnTo>
                  <a:lnTo>
                    <a:pt x="230" y="435"/>
                  </a:lnTo>
                  <a:cubicBezTo>
                    <a:pt x="212" y="444"/>
                    <a:pt x="196" y="448"/>
                    <a:pt x="178" y="448"/>
                  </a:cubicBezTo>
                  <a:cubicBezTo>
                    <a:pt x="139" y="448"/>
                    <a:pt x="119" y="429"/>
                    <a:pt x="119" y="390"/>
                  </a:cubicBezTo>
                  <a:lnTo>
                    <a:pt x="119" y="174"/>
                  </a:lnTo>
                  <a:lnTo>
                    <a:pt x="239" y="174"/>
                  </a:lnTo>
                  <a:lnTo>
                    <a:pt x="239" y="114"/>
                  </a:lnTo>
                  <a:lnTo>
                    <a:pt x="119" y="114"/>
                  </a:lnTo>
                  <a:lnTo>
                    <a:pt x="119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53" name="Freeform 8"/>
            <p:cNvSpPr>
              <a:spLocks noEditPoints="1"/>
            </p:cNvSpPr>
            <p:nvPr userDrawn="1"/>
          </p:nvSpPr>
          <p:spPr bwMode="auto">
            <a:xfrm>
              <a:off x="7383464" y="5059364"/>
              <a:ext cx="147638" cy="147638"/>
            </a:xfrm>
            <a:custGeom>
              <a:avLst/>
              <a:gdLst>
                <a:gd name="T0" fmla="*/ 203 w 405"/>
                <a:gd name="T1" fmla="*/ 0 h 405"/>
                <a:gd name="T2" fmla="*/ 0 w 405"/>
                <a:gd name="T3" fmla="*/ 204 h 405"/>
                <a:gd name="T4" fmla="*/ 201 w 405"/>
                <a:gd name="T5" fmla="*/ 405 h 405"/>
                <a:gd name="T6" fmla="*/ 405 w 405"/>
                <a:gd name="T7" fmla="*/ 201 h 405"/>
                <a:gd name="T8" fmla="*/ 203 w 405"/>
                <a:gd name="T9" fmla="*/ 0 h 405"/>
                <a:gd name="T10" fmla="*/ 203 w 405"/>
                <a:gd name="T11" fmla="*/ 344 h 405"/>
                <a:gd name="T12" fmla="*/ 203 w 405"/>
                <a:gd name="T13" fmla="*/ 344 h 405"/>
                <a:gd name="T14" fmla="*/ 68 w 405"/>
                <a:gd name="T15" fmla="*/ 201 h 405"/>
                <a:gd name="T16" fmla="*/ 201 w 405"/>
                <a:gd name="T17" fmla="*/ 60 h 405"/>
                <a:gd name="T18" fmla="*/ 337 w 405"/>
                <a:gd name="T19" fmla="*/ 204 h 405"/>
                <a:gd name="T20" fmla="*/ 203 w 405"/>
                <a:gd name="T21" fmla="*/ 344 h 4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05" h="405">
                  <a:moveTo>
                    <a:pt x="203" y="0"/>
                  </a:moveTo>
                  <a:cubicBezTo>
                    <a:pt x="89" y="0"/>
                    <a:pt x="0" y="89"/>
                    <a:pt x="0" y="204"/>
                  </a:cubicBezTo>
                  <a:cubicBezTo>
                    <a:pt x="0" y="317"/>
                    <a:pt x="89" y="405"/>
                    <a:pt x="201" y="405"/>
                  </a:cubicBezTo>
                  <a:cubicBezTo>
                    <a:pt x="316" y="405"/>
                    <a:pt x="405" y="316"/>
                    <a:pt x="405" y="201"/>
                  </a:cubicBezTo>
                  <a:cubicBezTo>
                    <a:pt x="405" y="88"/>
                    <a:pt x="316" y="0"/>
                    <a:pt x="203" y="0"/>
                  </a:cubicBezTo>
                  <a:close/>
                  <a:moveTo>
                    <a:pt x="203" y="344"/>
                  </a:moveTo>
                  <a:lnTo>
                    <a:pt x="203" y="344"/>
                  </a:lnTo>
                  <a:cubicBezTo>
                    <a:pt x="127" y="344"/>
                    <a:pt x="68" y="282"/>
                    <a:pt x="68" y="201"/>
                  </a:cubicBezTo>
                  <a:cubicBezTo>
                    <a:pt x="68" y="121"/>
                    <a:pt x="126" y="60"/>
                    <a:pt x="201" y="60"/>
                  </a:cubicBezTo>
                  <a:cubicBezTo>
                    <a:pt x="277" y="60"/>
                    <a:pt x="337" y="123"/>
                    <a:pt x="337" y="204"/>
                  </a:cubicBezTo>
                  <a:cubicBezTo>
                    <a:pt x="337" y="284"/>
                    <a:pt x="279" y="344"/>
                    <a:pt x="203" y="34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54" name="Freeform 9"/>
            <p:cNvSpPr>
              <a:spLocks/>
            </p:cNvSpPr>
            <p:nvPr userDrawn="1"/>
          </p:nvSpPr>
          <p:spPr bwMode="auto">
            <a:xfrm>
              <a:off x="7561264" y="5005389"/>
              <a:ext cx="85725" cy="198438"/>
            </a:xfrm>
            <a:custGeom>
              <a:avLst/>
              <a:gdLst>
                <a:gd name="T0" fmla="*/ 171 w 238"/>
                <a:gd name="T1" fmla="*/ 0 h 548"/>
                <a:gd name="T2" fmla="*/ 86 w 238"/>
                <a:gd name="T3" fmla="*/ 31 h 548"/>
                <a:gd name="T4" fmla="*/ 51 w 238"/>
                <a:gd name="T5" fmla="*/ 132 h 548"/>
                <a:gd name="T6" fmla="*/ 51 w 238"/>
                <a:gd name="T7" fmla="*/ 160 h 548"/>
                <a:gd name="T8" fmla="*/ 0 w 238"/>
                <a:gd name="T9" fmla="*/ 160 h 548"/>
                <a:gd name="T10" fmla="*/ 0 w 238"/>
                <a:gd name="T11" fmla="*/ 219 h 548"/>
                <a:gd name="T12" fmla="*/ 51 w 238"/>
                <a:gd name="T13" fmla="*/ 219 h 548"/>
                <a:gd name="T14" fmla="*/ 51 w 238"/>
                <a:gd name="T15" fmla="*/ 548 h 548"/>
                <a:gd name="T16" fmla="*/ 118 w 238"/>
                <a:gd name="T17" fmla="*/ 548 h 548"/>
                <a:gd name="T18" fmla="*/ 118 w 238"/>
                <a:gd name="T19" fmla="*/ 219 h 548"/>
                <a:gd name="T20" fmla="*/ 237 w 238"/>
                <a:gd name="T21" fmla="*/ 219 h 548"/>
                <a:gd name="T22" fmla="*/ 237 w 238"/>
                <a:gd name="T23" fmla="*/ 161 h 548"/>
                <a:gd name="T24" fmla="*/ 117 w 238"/>
                <a:gd name="T25" fmla="*/ 161 h 548"/>
                <a:gd name="T26" fmla="*/ 117 w 238"/>
                <a:gd name="T27" fmla="*/ 135 h 548"/>
                <a:gd name="T28" fmla="*/ 178 w 238"/>
                <a:gd name="T29" fmla="*/ 60 h 548"/>
                <a:gd name="T30" fmla="*/ 232 w 238"/>
                <a:gd name="T31" fmla="*/ 69 h 548"/>
                <a:gd name="T32" fmla="*/ 238 w 238"/>
                <a:gd name="T33" fmla="*/ 71 h 548"/>
                <a:gd name="T34" fmla="*/ 238 w 238"/>
                <a:gd name="T35" fmla="*/ 11 h 548"/>
                <a:gd name="T36" fmla="*/ 235 w 238"/>
                <a:gd name="T37" fmla="*/ 10 h 548"/>
                <a:gd name="T38" fmla="*/ 171 w 238"/>
                <a:gd name="T39" fmla="*/ 0 h 5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238" h="548">
                  <a:moveTo>
                    <a:pt x="171" y="0"/>
                  </a:moveTo>
                  <a:cubicBezTo>
                    <a:pt x="135" y="0"/>
                    <a:pt x="106" y="11"/>
                    <a:pt x="86" y="31"/>
                  </a:cubicBezTo>
                  <a:cubicBezTo>
                    <a:pt x="63" y="54"/>
                    <a:pt x="51" y="89"/>
                    <a:pt x="51" y="132"/>
                  </a:cubicBezTo>
                  <a:lnTo>
                    <a:pt x="51" y="160"/>
                  </a:lnTo>
                  <a:lnTo>
                    <a:pt x="0" y="160"/>
                  </a:lnTo>
                  <a:lnTo>
                    <a:pt x="0" y="219"/>
                  </a:lnTo>
                  <a:lnTo>
                    <a:pt x="51" y="219"/>
                  </a:lnTo>
                  <a:lnTo>
                    <a:pt x="51" y="548"/>
                  </a:lnTo>
                  <a:lnTo>
                    <a:pt x="118" y="548"/>
                  </a:lnTo>
                  <a:lnTo>
                    <a:pt x="118" y="219"/>
                  </a:lnTo>
                  <a:lnTo>
                    <a:pt x="237" y="219"/>
                  </a:lnTo>
                  <a:lnTo>
                    <a:pt x="237" y="161"/>
                  </a:lnTo>
                  <a:lnTo>
                    <a:pt x="117" y="161"/>
                  </a:lnTo>
                  <a:lnTo>
                    <a:pt x="117" y="135"/>
                  </a:lnTo>
                  <a:cubicBezTo>
                    <a:pt x="117" y="84"/>
                    <a:pt x="137" y="60"/>
                    <a:pt x="178" y="60"/>
                  </a:cubicBezTo>
                  <a:cubicBezTo>
                    <a:pt x="196" y="60"/>
                    <a:pt x="210" y="63"/>
                    <a:pt x="232" y="69"/>
                  </a:cubicBezTo>
                  <a:lnTo>
                    <a:pt x="238" y="71"/>
                  </a:lnTo>
                  <a:lnTo>
                    <a:pt x="238" y="11"/>
                  </a:lnTo>
                  <a:lnTo>
                    <a:pt x="235" y="10"/>
                  </a:lnTo>
                  <a:cubicBezTo>
                    <a:pt x="215" y="3"/>
                    <a:pt x="197" y="0"/>
                    <a:pt x="171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55" name="Freeform 10"/>
            <p:cNvSpPr>
              <a:spLocks/>
            </p:cNvSpPr>
            <p:nvPr userDrawn="1"/>
          </p:nvSpPr>
          <p:spPr bwMode="auto">
            <a:xfrm>
              <a:off x="7773989" y="5013326"/>
              <a:ext cx="152400" cy="190500"/>
            </a:xfrm>
            <a:custGeom>
              <a:avLst/>
              <a:gdLst>
                <a:gd name="T0" fmla="*/ 353 w 421"/>
                <a:gd name="T1" fmla="*/ 228 h 523"/>
                <a:gd name="T2" fmla="*/ 68 w 421"/>
                <a:gd name="T3" fmla="*/ 228 h 523"/>
                <a:gd name="T4" fmla="*/ 68 w 421"/>
                <a:gd name="T5" fmla="*/ 0 h 523"/>
                <a:gd name="T6" fmla="*/ 0 w 421"/>
                <a:gd name="T7" fmla="*/ 0 h 523"/>
                <a:gd name="T8" fmla="*/ 0 w 421"/>
                <a:gd name="T9" fmla="*/ 523 h 523"/>
                <a:gd name="T10" fmla="*/ 68 w 421"/>
                <a:gd name="T11" fmla="*/ 523 h 523"/>
                <a:gd name="T12" fmla="*/ 68 w 421"/>
                <a:gd name="T13" fmla="*/ 292 h 523"/>
                <a:gd name="T14" fmla="*/ 353 w 421"/>
                <a:gd name="T15" fmla="*/ 292 h 523"/>
                <a:gd name="T16" fmla="*/ 353 w 421"/>
                <a:gd name="T17" fmla="*/ 523 h 523"/>
                <a:gd name="T18" fmla="*/ 421 w 421"/>
                <a:gd name="T19" fmla="*/ 523 h 523"/>
                <a:gd name="T20" fmla="*/ 421 w 421"/>
                <a:gd name="T21" fmla="*/ 0 h 523"/>
                <a:gd name="T22" fmla="*/ 353 w 421"/>
                <a:gd name="T23" fmla="*/ 0 h 523"/>
                <a:gd name="T24" fmla="*/ 353 w 421"/>
                <a:gd name="T25" fmla="*/ 228 h 5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21" h="523">
                  <a:moveTo>
                    <a:pt x="353" y="228"/>
                  </a:moveTo>
                  <a:lnTo>
                    <a:pt x="68" y="228"/>
                  </a:lnTo>
                  <a:lnTo>
                    <a:pt x="68" y="0"/>
                  </a:lnTo>
                  <a:lnTo>
                    <a:pt x="0" y="0"/>
                  </a:lnTo>
                  <a:lnTo>
                    <a:pt x="0" y="523"/>
                  </a:lnTo>
                  <a:lnTo>
                    <a:pt x="68" y="523"/>
                  </a:lnTo>
                  <a:lnTo>
                    <a:pt x="68" y="292"/>
                  </a:lnTo>
                  <a:lnTo>
                    <a:pt x="353" y="292"/>
                  </a:lnTo>
                  <a:lnTo>
                    <a:pt x="353" y="523"/>
                  </a:lnTo>
                  <a:lnTo>
                    <a:pt x="421" y="523"/>
                  </a:lnTo>
                  <a:lnTo>
                    <a:pt x="421" y="0"/>
                  </a:lnTo>
                  <a:lnTo>
                    <a:pt x="353" y="0"/>
                  </a:lnTo>
                  <a:lnTo>
                    <a:pt x="353" y="22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56" name="Freeform 11"/>
            <p:cNvSpPr>
              <a:spLocks noEditPoints="1"/>
            </p:cNvSpPr>
            <p:nvPr userDrawn="1"/>
          </p:nvSpPr>
          <p:spPr bwMode="auto">
            <a:xfrm>
              <a:off x="7970839" y="5059364"/>
              <a:ext cx="146050" cy="147638"/>
            </a:xfrm>
            <a:custGeom>
              <a:avLst/>
              <a:gdLst>
                <a:gd name="T0" fmla="*/ 202 w 404"/>
                <a:gd name="T1" fmla="*/ 0 h 405"/>
                <a:gd name="T2" fmla="*/ 0 w 404"/>
                <a:gd name="T3" fmla="*/ 204 h 405"/>
                <a:gd name="T4" fmla="*/ 201 w 404"/>
                <a:gd name="T5" fmla="*/ 405 h 405"/>
                <a:gd name="T6" fmla="*/ 404 w 404"/>
                <a:gd name="T7" fmla="*/ 201 h 405"/>
                <a:gd name="T8" fmla="*/ 202 w 404"/>
                <a:gd name="T9" fmla="*/ 0 h 405"/>
                <a:gd name="T10" fmla="*/ 202 w 404"/>
                <a:gd name="T11" fmla="*/ 344 h 405"/>
                <a:gd name="T12" fmla="*/ 202 w 404"/>
                <a:gd name="T13" fmla="*/ 344 h 405"/>
                <a:gd name="T14" fmla="*/ 68 w 404"/>
                <a:gd name="T15" fmla="*/ 201 h 405"/>
                <a:gd name="T16" fmla="*/ 201 w 404"/>
                <a:gd name="T17" fmla="*/ 60 h 405"/>
                <a:gd name="T18" fmla="*/ 336 w 404"/>
                <a:gd name="T19" fmla="*/ 204 h 405"/>
                <a:gd name="T20" fmla="*/ 202 w 404"/>
                <a:gd name="T21" fmla="*/ 344 h 4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04" h="405">
                  <a:moveTo>
                    <a:pt x="202" y="0"/>
                  </a:moveTo>
                  <a:cubicBezTo>
                    <a:pt x="89" y="0"/>
                    <a:pt x="0" y="89"/>
                    <a:pt x="0" y="204"/>
                  </a:cubicBezTo>
                  <a:cubicBezTo>
                    <a:pt x="0" y="317"/>
                    <a:pt x="88" y="405"/>
                    <a:pt x="201" y="405"/>
                  </a:cubicBezTo>
                  <a:cubicBezTo>
                    <a:pt x="315" y="405"/>
                    <a:pt x="404" y="316"/>
                    <a:pt x="404" y="201"/>
                  </a:cubicBezTo>
                  <a:cubicBezTo>
                    <a:pt x="404" y="88"/>
                    <a:pt x="316" y="0"/>
                    <a:pt x="202" y="0"/>
                  </a:cubicBezTo>
                  <a:close/>
                  <a:moveTo>
                    <a:pt x="202" y="344"/>
                  </a:moveTo>
                  <a:lnTo>
                    <a:pt x="202" y="344"/>
                  </a:lnTo>
                  <a:cubicBezTo>
                    <a:pt x="127" y="344"/>
                    <a:pt x="68" y="282"/>
                    <a:pt x="68" y="201"/>
                  </a:cubicBezTo>
                  <a:cubicBezTo>
                    <a:pt x="68" y="121"/>
                    <a:pt x="125" y="60"/>
                    <a:pt x="201" y="60"/>
                  </a:cubicBezTo>
                  <a:cubicBezTo>
                    <a:pt x="277" y="60"/>
                    <a:pt x="336" y="123"/>
                    <a:pt x="336" y="204"/>
                  </a:cubicBezTo>
                  <a:cubicBezTo>
                    <a:pt x="336" y="284"/>
                    <a:pt x="279" y="344"/>
                    <a:pt x="202" y="34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57" name="Freeform 12"/>
            <p:cNvSpPr>
              <a:spLocks/>
            </p:cNvSpPr>
            <p:nvPr userDrawn="1"/>
          </p:nvSpPr>
          <p:spPr bwMode="auto">
            <a:xfrm>
              <a:off x="8159751" y="5059364"/>
              <a:ext cx="211138" cy="144463"/>
            </a:xfrm>
            <a:custGeom>
              <a:avLst/>
              <a:gdLst>
                <a:gd name="T0" fmla="*/ 438 w 583"/>
                <a:gd name="T1" fmla="*/ 0 h 397"/>
                <a:gd name="T2" fmla="*/ 305 w 583"/>
                <a:gd name="T3" fmla="*/ 70 h 397"/>
                <a:gd name="T4" fmla="*/ 183 w 583"/>
                <a:gd name="T5" fmla="*/ 0 h 397"/>
                <a:gd name="T6" fmla="*/ 66 w 583"/>
                <a:gd name="T7" fmla="*/ 60 h 397"/>
                <a:gd name="T8" fmla="*/ 66 w 583"/>
                <a:gd name="T9" fmla="*/ 8 h 397"/>
                <a:gd name="T10" fmla="*/ 0 w 583"/>
                <a:gd name="T11" fmla="*/ 8 h 397"/>
                <a:gd name="T12" fmla="*/ 0 w 583"/>
                <a:gd name="T13" fmla="*/ 397 h 397"/>
                <a:gd name="T14" fmla="*/ 66 w 583"/>
                <a:gd name="T15" fmla="*/ 397 h 397"/>
                <a:gd name="T16" fmla="*/ 66 w 583"/>
                <a:gd name="T17" fmla="*/ 176 h 397"/>
                <a:gd name="T18" fmla="*/ 166 w 583"/>
                <a:gd name="T19" fmla="*/ 62 h 397"/>
                <a:gd name="T20" fmla="*/ 258 w 583"/>
                <a:gd name="T21" fmla="*/ 169 h 397"/>
                <a:gd name="T22" fmla="*/ 258 w 583"/>
                <a:gd name="T23" fmla="*/ 397 h 397"/>
                <a:gd name="T24" fmla="*/ 324 w 583"/>
                <a:gd name="T25" fmla="*/ 397 h 397"/>
                <a:gd name="T26" fmla="*/ 324 w 583"/>
                <a:gd name="T27" fmla="*/ 174 h 397"/>
                <a:gd name="T28" fmla="*/ 424 w 583"/>
                <a:gd name="T29" fmla="*/ 62 h 397"/>
                <a:gd name="T30" fmla="*/ 517 w 583"/>
                <a:gd name="T31" fmla="*/ 171 h 397"/>
                <a:gd name="T32" fmla="*/ 517 w 583"/>
                <a:gd name="T33" fmla="*/ 397 h 397"/>
                <a:gd name="T34" fmla="*/ 583 w 583"/>
                <a:gd name="T35" fmla="*/ 397 h 397"/>
                <a:gd name="T36" fmla="*/ 583 w 583"/>
                <a:gd name="T37" fmla="*/ 157 h 397"/>
                <a:gd name="T38" fmla="*/ 438 w 583"/>
                <a:gd name="T39" fmla="*/ 0 h 3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583" h="397">
                  <a:moveTo>
                    <a:pt x="438" y="0"/>
                  </a:moveTo>
                  <a:cubicBezTo>
                    <a:pt x="382" y="0"/>
                    <a:pt x="339" y="23"/>
                    <a:pt x="305" y="70"/>
                  </a:cubicBezTo>
                  <a:cubicBezTo>
                    <a:pt x="280" y="25"/>
                    <a:pt x="237" y="0"/>
                    <a:pt x="183" y="0"/>
                  </a:cubicBezTo>
                  <a:cubicBezTo>
                    <a:pt x="124" y="0"/>
                    <a:pt x="89" y="30"/>
                    <a:pt x="66" y="60"/>
                  </a:cubicBezTo>
                  <a:lnTo>
                    <a:pt x="66" y="8"/>
                  </a:lnTo>
                  <a:lnTo>
                    <a:pt x="0" y="8"/>
                  </a:lnTo>
                  <a:lnTo>
                    <a:pt x="0" y="397"/>
                  </a:lnTo>
                  <a:lnTo>
                    <a:pt x="66" y="397"/>
                  </a:lnTo>
                  <a:lnTo>
                    <a:pt x="66" y="176"/>
                  </a:lnTo>
                  <a:cubicBezTo>
                    <a:pt x="66" y="110"/>
                    <a:pt x="109" y="62"/>
                    <a:pt x="166" y="62"/>
                  </a:cubicBezTo>
                  <a:cubicBezTo>
                    <a:pt x="224" y="62"/>
                    <a:pt x="258" y="102"/>
                    <a:pt x="258" y="169"/>
                  </a:cubicBezTo>
                  <a:lnTo>
                    <a:pt x="258" y="397"/>
                  </a:lnTo>
                  <a:lnTo>
                    <a:pt x="324" y="397"/>
                  </a:lnTo>
                  <a:lnTo>
                    <a:pt x="324" y="174"/>
                  </a:lnTo>
                  <a:cubicBezTo>
                    <a:pt x="324" y="96"/>
                    <a:pt x="374" y="62"/>
                    <a:pt x="424" y="62"/>
                  </a:cubicBezTo>
                  <a:cubicBezTo>
                    <a:pt x="483" y="62"/>
                    <a:pt x="517" y="101"/>
                    <a:pt x="517" y="171"/>
                  </a:cubicBezTo>
                  <a:lnTo>
                    <a:pt x="517" y="397"/>
                  </a:lnTo>
                  <a:lnTo>
                    <a:pt x="583" y="397"/>
                  </a:lnTo>
                  <a:lnTo>
                    <a:pt x="583" y="157"/>
                  </a:lnTo>
                  <a:cubicBezTo>
                    <a:pt x="583" y="60"/>
                    <a:pt x="528" y="0"/>
                    <a:pt x="438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58" name="Freeform 13"/>
            <p:cNvSpPr>
              <a:spLocks noEditPoints="1"/>
            </p:cNvSpPr>
            <p:nvPr userDrawn="1"/>
          </p:nvSpPr>
          <p:spPr bwMode="auto">
            <a:xfrm>
              <a:off x="8410576" y="5059364"/>
              <a:ext cx="133350" cy="147638"/>
            </a:xfrm>
            <a:custGeom>
              <a:avLst/>
              <a:gdLst>
                <a:gd name="T0" fmla="*/ 186 w 368"/>
                <a:gd name="T1" fmla="*/ 0 h 405"/>
                <a:gd name="T2" fmla="*/ 0 w 368"/>
                <a:gd name="T3" fmla="*/ 203 h 405"/>
                <a:gd name="T4" fmla="*/ 194 w 368"/>
                <a:gd name="T5" fmla="*/ 405 h 405"/>
                <a:gd name="T6" fmla="*/ 353 w 368"/>
                <a:gd name="T7" fmla="*/ 333 h 405"/>
                <a:gd name="T8" fmla="*/ 357 w 368"/>
                <a:gd name="T9" fmla="*/ 329 h 405"/>
                <a:gd name="T10" fmla="*/ 314 w 368"/>
                <a:gd name="T11" fmla="*/ 291 h 405"/>
                <a:gd name="T12" fmla="*/ 311 w 368"/>
                <a:gd name="T13" fmla="*/ 294 h 405"/>
                <a:gd name="T14" fmla="*/ 195 w 368"/>
                <a:gd name="T15" fmla="*/ 346 h 405"/>
                <a:gd name="T16" fmla="*/ 68 w 368"/>
                <a:gd name="T17" fmla="*/ 231 h 405"/>
                <a:gd name="T18" fmla="*/ 367 w 368"/>
                <a:gd name="T19" fmla="*/ 231 h 405"/>
                <a:gd name="T20" fmla="*/ 367 w 368"/>
                <a:gd name="T21" fmla="*/ 226 h 405"/>
                <a:gd name="T22" fmla="*/ 368 w 368"/>
                <a:gd name="T23" fmla="*/ 206 h 405"/>
                <a:gd name="T24" fmla="*/ 186 w 368"/>
                <a:gd name="T25" fmla="*/ 0 h 405"/>
                <a:gd name="T26" fmla="*/ 185 w 368"/>
                <a:gd name="T27" fmla="*/ 58 h 405"/>
                <a:gd name="T28" fmla="*/ 185 w 368"/>
                <a:gd name="T29" fmla="*/ 58 h 405"/>
                <a:gd name="T30" fmla="*/ 300 w 368"/>
                <a:gd name="T31" fmla="*/ 175 h 405"/>
                <a:gd name="T32" fmla="*/ 68 w 368"/>
                <a:gd name="T33" fmla="*/ 175 h 405"/>
                <a:gd name="T34" fmla="*/ 185 w 368"/>
                <a:gd name="T35" fmla="*/ 58 h 4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368" h="405">
                  <a:moveTo>
                    <a:pt x="186" y="0"/>
                  </a:moveTo>
                  <a:cubicBezTo>
                    <a:pt x="80" y="0"/>
                    <a:pt x="0" y="87"/>
                    <a:pt x="0" y="203"/>
                  </a:cubicBezTo>
                  <a:cubicBezTo>
                    <a:pt x="0" y="318"/>
                    <a:pt x="83" y="405"/>
                    <a:pt x="194" y="405"/>
                  </a:cubicBezTo>
                  <a:cubicBezTo>
                    <a:pt x="259" y="405"/>
                    <a:pt x="308" y="383"/>
                    <a:pt x="353" y="333"/>
                  </a:cubicBezTo>
                  <a:lnTo>
                    <a:pt x="357" y="329"/>
                  </a:lnTo>
                  <a:lnTo>
                    <a:pt x="314" y="291"/>
                  </a:lnTo>
                  <a:lnTo>
                    <a:pt x="311" y="294"/>
                  </a:lnTo>
                  <a:cubicBezTo>
                    <a:pt x="277" y="329"/>
                    <a:pt x="240" y="346"/>
                    <a:pt x="195" y="346"/>
                  </a:cubicBezTo>
                  <a:cubicBezTo>
                    <a:pt x="128" y="346"/>
                    <a:pt x="77" y="300"/>
                    <a:pt x="68" y="231"/>
                  </a:cubicBezTo>
                  <a:lnTo>
                    <a:pt x="367" y="231"/>
                  </a:lnTo>
                  <a:lnTo>
                    <a:pt x="367" y="226"/>
                  </a:lnTo>
                  <a:cubicBezTo>
                    <a:pt x="368" y="217"/>
                    <a:pt x="368" y="211"/>
                    <a:pt x="368" y="206"/>
                  </a:cubicBezTo>
                  <a:cubicBezTo>
                    <a:pt x="368" y="83"/>
                    <a:pt x="295" y="0"/>
                    <a:pt x="186" y="0"/>
                  </a:cubicBezTo>
                  <a:close/>
                  <a:moveTo>
                    <a:pt x="185" y="58"/>
                  </a:moveTo>
                  <a:lnTo>
                    <a:pt x="185" y="58"/>
                  </a:lnTo>
                  <a:cubicBezTo>
                    <a:pt x="259" y="58"/>
                    <a:pt x="293" y="117"/>
                    <a:pt x="300" y="175"/>
                  </a:cubicBezTo>
                  <a:lnTo>
                    <a:pt x="68" y="175"/>
                  </a:lnTo>
                  <a:cubicBezTo>
                    <a:pt x="78" y="106"/>
                    <a:pt x="125" y="58"/>
                    <a:pt x="185" y="5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59" name="Freeform 14"/>
            <p:cNvSpPr>
              <a:spLocks/>
            </p:cNvSpPr>
            <p:nvPr userDrawn="1"/>
          </p:nvSpPr>
          <p:spPr bwMode="auto">
            <a:xfrm>
              <a:off x="8675689" y="5013326"/>
              <a:ext cx="180975" cy="190500"/>
            </a:xfrm>
            <a:custGeom>
              <a:avLst/>
              <a:gdLst>
                <a:gd name="T0" fmla="*/ 250 w 500"/>
                <a:gd name="T1" fmla="*/ 275 h 523"/>
                <a:gd name="T2" fmla="*/ 63 w 500"/>
                <a:gd name="T3" fmla="*/ 0 h 523"/>
                <a:gd name="T4" fmla="*/ 0 w 500"/>
                <a:gd name="T5" fmla="*/ 0 h 523"/>
                <a:gd name="T6" fmla="*/ 0 w 500"/>
                <a:gd name="T7" fmla="*/ 523 h 523"/>
                <a:gd name="T8" fmla="*/ 66 w 500"/>
                <a:gd name="T9" fmla="*/ 523 h 523"/>
                <a:gd name="T10" fmla="*/ 66 w 500"/>
                <a:gd name="T11" fmla="*/ 120 h 523"/>
                <a:gd name="T12" fmla="*/ 247 w 500"/>
                <a:gd name="T13" fmla="*/ 382 h 523"/>
                <a:gd name="T14" fmla="*/ 253 w 500"/>
                <a:gd name="T15" fmla="*/ 382 h 523"/>
                <a:gd name="T16" fmla="*/ 432 w 500"/>
                <a:gd name="T17" fmla="*/ 120 h 523"/>
                <a:gd name="T18" fmla="*/ 432 w 500"/>
                <a:gd name="T19" fmla="*/ 523 h 523"/>
                <a:gd name="T20" fmla="*/ 500 w 500"/>
                <a:gd name="T21" fmla="*/ 523 h 523"/>
                <a:gd name="T22" fmla="*/ 500 w 500"/>
                <a:gd name="T23" fmla="*/ 0 h 523"/>
                <a:gd name="T24" fmla="*/ 432 w 500"/>
                <a:gd name="T25" fmla="*/ 3 h 523"/>
                <a:gd name="T26" fmla="*/ 250 w 500"/>
                <a:gd name="T27" fmla="*/ 275 h 5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500" h="523">
                  <a:moveTo>
                    <a:pt x="250" y="275"/>
                  </a:moveTo>
                  <a:lnTo>
                    <a:pt x="63" y="0"/>
                  </a:lnTo>
                  <a:lnTo>
                    <a:pt x="0" y="0"/>
                  </a:lnTo>
                  <a:lnTo>
                    <a:pt x="0" y="523"/>
                  </a:lnTo>
                  <a:lnTo>
                    <a:pt x="66" y="523"/>
                  </a:lnTo>
                  <a:lnTo>
                    <a:pt x="66" y="120"/>
                  </a:lnTo>
                  <a:lnTo>
                    <a:pt x="247" y="382"/>
                  </a:lnTo>
                  <a:lnTo>
                    <a:pt x="253" y="382"/>
                  </a:lnTo>
                  <a:lnTo>
                    <a:pt x="432" y="120"/>
                  </a:lnTo>
                  <a:lnTo>
                    <a:pt x="432" y="523"/>
                  </a:lnTo>
                  <a:lnTo>
                    <a:pt x="500" y="523"/>
                  </a:lnTo>
                  <a:lnTo>
                    <a:pt x="500" y="0"/>
                  </a:lnTo>
                  <a:lnTo>
                    <a:pt x="432" y="3"/>
                  </a:lnTo>
                  <a:lnTo>
                    <a:pt x="250" y="2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60" name="Freeform 15"/>
            <p:cNvSpPr>
              <a:spLocks noEditPoints="1"/>
            </p:cNvSpPr>
            <p:nvPr userDrawn="1"/>
          </p:nvSpPr>
          <p:spPr bwMode="auto">
            <a:xfrm>
              <a:off x="8901114" y="5059364"/>
              <a:ext cx="133350" cy="147638"/>
            </a:xfrm>
            <a:custGeom>
              <a:avLst/>
              <a:gdLst>
                <a:gd name="T0" fmla="*/ 187 w 369"/>
                <a:gd name="T1" fmla="*/ 0 h 405"/>
                <a:gd name="T2" fmla="*/ 0 w 369"/>
                <a:gd name="T3" fmla="*/ 203 h 405"/>
                <a:gd name="T4" fmla="*/ 194 w 369"/>
                <a:gd name="T5" fmla="*/ 405 h 405"/>
                <a:gd name="T6" fmla="*/ 354 w 369"/>
                <a:gd name="T7" fmla="*/ 333 h 405"/>
                <a:gd name="T8" fmla="*/ 358 w 369"/>
                <a:gd name="T9" fmla="*/ 329 h 405"/>
                <a:gd name="T10" fmla="*/ 315 w 369"/>
                <a:gd name="T11" fmla="*/ 291 h 405"/>
                <a:gd name="T12" fmla="*/ 311 w 369"/>
                <a:gd name="T13" fmla="*/ 294 h 405"/>
                <a:gd name="T14" fmla="*/ 196 w 369"/>
                <a:gd name="T15" fmla="*/ 346 h 405"/>
                <a:gd name="T16" fmla="*/ 69 w 369"/>
                <a:gd name="T17" fmla="*/ 231 h 405"/>
                <a:gd name="T18" fmla="*/ 367 w 369"/>
                <a:gd name="T19" fmla="*/ 231 h 405"/>
                <a:gd name="T20" fmla="*/ 368 w 369"/>
                <a:gd name="T21" fmla="*/ 226 h 405"/>
                <a:gd name="T22" fmla="*/ 369 w 369"/>
                <a:gd name="T23" fmla="*/ 206 h 405"/>
                <a:gd name="T24" fmla="*/ 187 w 369"/>
                <a:gd name="T25" fmla="*/ 0 h 405"/>
                <a:gd name="T26" fmla="*/ 186 w 369"/>
                <a:gd name="T27" fmla="*/ 58 h 405"/>
                <a:gd name="T28" fmla="*/ 186 w 369"/>
                <a:gd name="T29" fmla="*/ 58 h 405"/>
                <a:gd name="T30" fmla="*/ 300 w 369"/>
                <a:gd name="T31" fmla="*/ 175 h 405"/>
                <a:gd name="T32" fmla="*/ 69 w 369"/>
                <a:gd name="T33" fmla="*/ 175 h 405"/>
                <a:gd name="T34" fmla="*/ 186 w 369"/>
                <a:gd name="T35" fmla="*/ 58 h 4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369" h="405">
                  <a:moveTo>
                    <a:pt x="187" y="0"/>
                  </a:moveTo>
                  <a:cubicBezTo>
                    <a:pt x="81" y="0"/>
                    <a:pt x="0" y="87"/>
                    <a:pt x="0" y="203"/>
                  </a:cubicBezTo>
                  <a:cubicBezTo>
                    <a:pt x="0" y="318"/>
                    <a:pt x="84" y="405"/>
                    <a:pt x="194" y="405"/>
                  </a:cubicBezTo>
                  <a:cubicBezTo>
                    <a:pt x="260" y="405"/>
                    <a:pt x="309" y="383"/>
                    <a:pt x="354" y="333"/>
                  </a:cubicBezTo>
                  <a:lnTo>
                    <a:pt x="358" y="329"/>
                  </a:lnTo>
                  <a:lnTo>
                    <a:pt x="315" y="291"/>
                  </a:lnTo>
                  <a:lnTo>
                    <a:pt x="311" y="294"/>
                  </a:lnTo>
                  <a:cubicBezTo>
                    <a:pt x="278" y="329"/>
                    <a:pt x="241" y="346"/>
                    <a:pt x="196" y="346"/>
                  </a:cubicBezTo>
                  <a:cubicBezTo>
                    <a:pt x="128" y="346"/>
                    <a:pt x="78" y="300"/>
                    <a:pt x="69" y="231"/>
                  </a:cubicBezTo>
                  <a:lnTo>
                    <a:pt x="367" y="231"/>
                  </a:lnTo>
                  <a:lnTo>
                    <a:pt x="368" y="226"/>
                  </a:lnTo>
                  <a:cubicBezTo>
                    <a:pt x="369" y="217"/>
                    <a:pt x="369" y="211"/>
                    <a:pt x="369" y="206"/>
                  </a:cubicBezTo>
                  <a:cubicBezTo>
                    <a:pt x="369" y="83"/>
                    <a:pt x="296" y="0"/>
                    <a:pt x="187" y="0"/>
                  </a:cubicBezTo>
                  <a:close/>
                  <a:moveTo>
                    <a:pt x="186" y="58"/>
                  </a:moveTo>
                  <a:lnTo>
                    <a:pt x="186" y="58"/>
                  </a:lnTo>
                  <a:cubicBezTo>
                    <a:pt x="260" y="58"/>
                    <a:pt x="293" y="117"/>
                    <a:pt x="300" y="175"/>
                  </a:cubicBezTo>
                  <a:lnTo>
                    <a:pt x="69" y="175"/>
                  </a:lnTo>
                  <a:cubicBezTo>
                    <a:pt x="79" y="106"/>
                    <a:pt x="126" y="58"/>
                    <a:pt x="186" y="5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61" name="Freeform 16"/>
            <p:cNvSpPr>
              <a:spLocks noEditPoints="1"/>
            </p:cNvSpPr>
            <p:nvPr userDrawn="1"/>
          </p:nvSpPr>
          <p:spPr bwMode="auto">
            <a:xfrm>
              <a:off x="9067801" y="5005389"/>
              <a:ext cx="141288" cy="201613"/>
            </a:xfrm>
            <a:custGeom>
              <a:avLst/>
              <a:gdLst>
                <a:gd name="T0" fmla="*/ 325 w 392"/>
                <a:gd name="T1" fmla="*/ 218 h 553"/>
                <a:gd name="T2" fmla="*/ 186 w 392"/>
                <a:gd name="T3" fmla="*/ 148 h 553"/>
                <a:gd name="T4" fmla="*/ 0 w 392"/>
                <a:gd name="T5" fmla="*/ 351 h 553"/>
                <a:gd name="T6" fmla="*/ 186 w 392"/>
                <a:gd name="T7" fmla="*/ 553 h 553"/>
                <a:gd name="T8" fmla="*/ 325 w 392"/>
                <a:gd name="T9" fmla="*/ 480 h 553"/>
                <a:gd name="T10" fmla="*/ 325 w 392"/>
                <a:gd name="T11" fmla="*/ 545 h 553"/>
                <a:gd name="T12" fmla="*/ 392 w 392"/>
                <a:gd name="T13" fmla="*/ 545 h 553"/>
                <a:gd name="T14" fmla="*/ 392 w 392"/>
                <a:gd name="T15" fmla="*/ 0 h 553"/>
                <a:gd name="T16" fmla="*/ 325 w 392"/>
                <a:gd name="T17" fmla="*/ 0 h 553"/>
                <a:gd name="T18" fmla="*/ 325 w 392"/>
                <a:gd name="T19" fmla="*/ 218 h 553"/>
                <a:gd name="T20" fmla="*/ 196 w 392"/>
                <a:gd name="T21" fmla="*/ 492 h 553"/>
                <a:gd name="T22" fmla="*/ 196 w 392"/>
                <a:gd name="T23" fmla="*/ 492 h 553"/>
                <a:gd name="T24" fmla="*/ 68 w 392"/>
                <a:gd name="T25" fmla="*/ 349 h 553"/>
                <a:gd name="T26" fmla="*/ 196 w 392"/>
                <a:gd name="T27" fmla="*/ 209 h 553"/>
                <a:gd name="T28" fmla="*/ 328 w 392"/>
                <a:gd name="T29" fmla="*/ 351 h 553"/>
                <a:gd name="T30" fmla="*/ 196 w 392"/>
                <a:gd name="T31" fmla="*/ 492 h 5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92" h="553">
                  <a:moveTo>
                    <a:pt x="325" y="218"/>
                  </a:moveTo>
                  <a:cubicBezTo>
                    <a:pt x="289" y="172"/>
                    <a:pt x="242" y="148"/>
                    <a:pt x="186" y="148"/>
                  </a:cubicBezTo>
                  <a:cubicBezTo>
                    <a:pt x="96" y="148"/>
                    <a:pt x="0" y="219"/>
                    <a:pt x="0" y="351"/>
                  </a:cubicBezTo>
                  <a:cubicBezTo>
                    <a:pt x="0" y="482"/>
                    <a:pt x="96" y="553"/>
                    <a:pt x="186" y="553"/>
                  </a:cubicBezTo>
                  <a:cubicBezTo>
                    <a:pt x="242" y="553"/>
                    <a:pt x="288" y="529"/>
                    <a:pt x="325" y="480"/>
                  </a:cubicBezTo>
                  <a:lnTo>
                    <a:pt x="325" y="545"/>
                  </a:lnTo>
                  <a:lnTo>
                    <a:pt x="392" y="545"/>
                  </a:lnTo>
                  <a:lnTo>
                    <a:pt x="392" y="0"/>
                  </a:lnTo>
                  <a:lnTo>
                    <a:pt x="325" y="0"/>
                  </a:lnTo>
                  <a:lnTo>
                    <a:pt x="325" y="218"/>
                  </a:lnTo>
                  <a:close/>
                  <a:moveTo>
                    <a:pt x="196" y="492"/>
                  </a:moveTo>
                  <a:lnTo>
                    <a:pt x="196" y="492"/>
                  </a:lnTo>
                  <a:cubicBezTo>
                    <a:pt x="122" y="492"/>
                    <a:pt x="68" y="432"/>
                    <a:pt x="68" y="349"/>
                  </a:cubicBezTo>
                  <a:cubicBezTo>
                    <a:pt x="68" y="267"/>
                    <a:pt x="121" y="209"/>
                    <a:pt x="196" y="209"/>
                  </a:cubicBezTo>
                  <a:cubicBezTo>
                    <a:pt x="261" y="209"/>
                    <a:pt x="328" y="261"/>
                    <a:pt x="328" y="351"/>
                  </a:cubicBezTo>
                  <a:cubicBezTo>
                    <a:pt x="328" y="438"/>
                    <a:pt x="259" y="492"/>
                    <a:pt x="196" y="49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62" name="Rectangle 17"/>
            <p:cNvSpPr>
              <a:spLocks noChangeArrowheads="1"/>
            </p:cNvSpPr>
            <p:nvPr userDrawn="1"/>
          </p:nvSpPr>
          <p:spPr bwMode="auto">
            <a:xfrm>
              <a:off x="9259889" y="5010151"/>
              <a:ext cx="26988" cy="254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63" name="Rectangle 18"/>
            <p:cNvSpPr>
              <a:spLocks noChangeArrowheads="1"/>
            </p:cNvSpPr>
            <p:nvPr userDrawn="1"/>
          </p:nvSpPr>
          <p:spPr bwMode="auto">
            <a:xfrm>
              <a:off x="9261476" y="5062539"/>
              <a:ext cx="23813" cy="1412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64" name="Freeform 19"/>
            <p:cNvSpPr>
              <a:spLocks noEditPoints="1"/>
            </p:cNvSpPr>
            <p:nvPr userDrawn="1"/>
          </p:nvSpPr>
          <p:spPr bwMode="auto">
            <a:xfrm>
              <a:off x="9328151" y="5060951"/>
              <a:ext cx="123825" cy="146050"/>
            </a:xfrm>
            <a:custGeom>
              <a:avLst/>
              <a:gdLst>
                <a:gd name="T0" fmla="*/ 302 w 343"/>
                <a:gd name="T1" fmla="*/ 43 h 403"/>
                <a:gd name="T2" fmla="*/ 176 w 343"/>
                <a:gd name="T3" fmla="*/ 0 h 403"/>
                <a:gd name="T4" fmla="*/ 37 w 343"/>
                <a:gd name="T5" fmla="*/ 33 h 403"/>
                <a:gd name="T6" fmla="*/ 32 w 343"/>
                <a:gd name="T7" fmla="*/ 35 h 403"/>
                <a:gd name="T8" fmla="*/ 53 w 343"/>
                <a:gd name="T9" fmla="*/ 91 h 403"/>
                <a:gd name="T10" fmla="*/ 58 w 343"/>
                <a:gd name="T11" fmla="*/ 88 h 403"/>
                <a:gd name="T12" fmla="*/ 170 w 343"/>
                <a:gd name="T13" fmla="*/ 62 h 403"/>
                <a:gd name="T14" fmla="*/ 277 w 343"/>
                <a:gd name="T15" fmla="*/ 159 h 403"/>
                <a:gd name="T16" fmla="*/ 277 w 343"/>
                <a:gd name="T17" fmla="*/ 164 h 403"/>
                <a:gd name="T18" fmla="*/ 167 w 343"/>
                <a:gd name="T19" fmla="*/ 149 h 403"/>
                <a:gd name="T20" fmla="*/ 0 w 343"/>
                <a:gd name="T21" fmla="*/ 280 h 403"/>
                <a:gd name="T22" fmla="*/ 146 w 343"/>
                <a:gd name="T23" fmla="*/ 403 h 403"/>
                <a:gd name="T24" fmla="*/ 277 w 343"/>
                <a:gd name="T25" fmla="*/ 347 h 403"/>
                <a:gd name="T26" fmla="*/ 277 w 343"/>
                <a:gd name="T27" fmla="*/ 395 h 403"/>
                <a:gd name="T28" fmla="*/ 343 w 343"/>
                <a:gd name="T29" fmla="*/ 395 h 403"/>
                <a:gd name="T30" fmla="*/ 343 w 343"/>
                <a:gd name="T31" fmla="*/ 158 h 403"/>
                <a:gd name="T32" fmla="*/ 302 w 343"/>
                <a:gd name="T33" fmla="*/ 43 h 403"/>
                <a:gd name="T34" fmla="*/ 278 w 343"/>
                <a:gd name="T35" fmla="*/ 219 h 403"/>
                <a:gd name="T36" fmla="*/ 278 w 343"/>
                <a:gd name="T37" fmla="*/ 219 h 403"/>
                <a:gd name="T38" fmla="*/ 278 w 343"/>
                <a:gd name="T39" fmla="*/ 251 h 403"/>
                <a:gd name="T40" fmla="*/ 157 w 343"/>
                <a:gd name="T41" fmla="*/ 347 h 403"/>
                <a:gd name="T42" fmla="*/ 67 w 343"/>
                <a:gd name="T43" fmla="*/ 275 h 403"/>
                <a:gd name="T44" fmla="*/ 173 w 343"/>
                <a:gd name="T45" fmla="*/ 204 h 403"/>
                <a:gd name="T46" fmla="*/ 278 w 343"/>
                <a:gd name="T47" fmla="*/ 219 h 4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343" h="403">
                  <a:moveTo>
                    <a:pt x="302" y="43"/>
                  </a:moveTo>
                  <a:cubicBezTo>
                    <a:pt x="274" y="15"/>
                    <a:pt x="230" y="0"/>
                    <a:pt x="176" y="0"/>
                  </a:cubicBezTo>
                  <a:cubicBezTo>
                    <a:pt x="116" y="0"/>
                    <a:pt x="74" y="16"/>
                    <a:pt x="37" y="33"/>
                  </a:cubicBezTo>
                  <a:lnTo>
                    <a:pt x="32" y="35"/>
                  </a:lnTo>
                  <a:lnTo>
                    <a:pt x="53" y="91"/>
                  </a:lnTo>
                  <a:lnTo>
                    <a:pt x="58" y="88"/>
                  </a:lnTo>
                  <a:cubicBezTo>
                    <a:pt x="98" y="70"/>
                    <a:pt x="132" y="62"/>
                    <a:pt x="170" y="62"/>
                  </a:cubicBezTo>
                  <a:cubicBezTo>
                    <a:pt x="240" y="62"/>
                    <a:pt x="277" y="95"/>
                    <a:pt x="277" y="159"/>
                  </a:cubicBezTo>
                  <a:lnTo>
                    <a:pt x="277" y="164"/>
                  </a:lnTo>
                  <a:cubicBezTo>
                    <a:pt x="249" y="156"/>
                    <a:pt x="215" y="149"/>
                    <a:pt x="167" y="149"/>
                  </a:cubicBezTo>
                  <a:cubicBezTo>
                    <a:pt x="62" y="149"/>
                    <a:pt x="0" y="198"/>
                    <a:pt x="0" y="280"/>
                  </a:cubicBezTo>
                  <a:cubicBezTo>
                    <a:pt x="0" y="361"/>
                    <a:pt x="73" y="403"/>
                    <a:pt x="146" y="403"/>
                  </a:cubicBezTo>
                  <a:cubicBezTo>
                    <a:pt x="210" y="403"/>
                    <a:pt x="252" y="375"/>
                    <a:pt x="277" y="347"/>
                  </a:cubicBezTo>
                  <a:lnTo>
                    <a:pt x="277" y="395"/>
                  </a:lnTo>
                  <a:lnTo>
                    <a:pt x="343" y="395"/>
                  </a:lnTo>
                  <a:lnTo>
                    <a:pt x="343" y="158"/>
                  </a:lnTo>
                  <a:cubicBezTo>
                    <a:pt x="343" y="109"/>
                    <a:pt x="330" y="71"/>
                    <a:pt x="302" y="43"/>
                  </a:cubicBezTo>
                  <a:close/>
                  <a:moveTo>
                    <a:pt x="278" y="219"/>
                  </a:moveTo>
                  <a:lnTo>
                    <a:pt x="278" y="219"/>
                  </a:lnTo>
                  <a:lnTo>
                    <a:pt x="278" y="251"/>
                  </a:lnTo>
                  <a:cubicBezTo>
                    <a:pt x="278" y="305"/>
                    <a:pt x="226" y="347"/>
                    <a:pt x="157" y="347"/>
                  </a:cubicBezTo>
                  <a:cubicBezTo>
                    <a:pt x="114" y="347"/>
                    <a:pt x="67" y="325"/>
                    <a:pt x="67" y="275"/>
                  </a:cubicBezTo>
                  <a:cubicBezTo>
                    <a:pt x="67" y="232"/>
                    <a:pt x="108" y="204"/>
                    <a:pt x="173" y="204"/>
                  </a:cubicBezTo>
                  <a:cubicBezTo>
                    <a:pt x="218" y="204"/>
                    <a:pt x="254" y="213"/>
                    <a:pt x="278" y="21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92" name="Freeform 20"/>
            <p:cNvSpPr>
              <a:spLocks/>
            </p:cNvSpPr>
            <p:nvPr userDrawn="1"/>
          </p:nvSpPr>
          <p:spPr bwMode="auto">
            <a:xfrm>
              <a:off x="8548689" y="4556126"/>
              <a:ext cx="241300" cy="314325"/>
            </a:xfrm>
            <a:custGeom>
              <a:avLst/>
              <a:gdLst>
                <a:gd name="T0" fmla="*/ 398 w 666"/>
                <a:gd name="T1" fmla="*/ 351 h 867"/>
                <a:gd name="T2" fmla="*/ 217 w 666"/>
                <a:gd name="T3" fmla="*/ 240 h 867"/>
                <a:gd name="T4" fmla="*/ 217 w 666"/>
                <a:gd name="T5" fmla="*/ 238 h 867"/>
                <a:gd name="T6" fmla="*/ 325 w 666"/>
                <a:gd name="T7" fmla="*/ 164 h 867"/>
                <a:gd name="T8" fmla="*/ 489 w 666"/>
                <a:gd name="T9" fmla="*/ 213 h 867"/>
                <a:gd name="T10" fmla="*/ 529 w 666"/>
                <a:gd name="T11" fmla="*/ 223 h 867"/>
                <a:gd name="T12" fmla="*/ 579 w 666"/>
                <a:gd name="T13" fmla="*/ 196 h 867"/>
                <a:gd name="T14" fmla="*/ 580 w 666"/>
                <a:gd name="T15" fmla="*/ 196 h 867"/>
                <a:gd name="T16" fmla="*/ 640 w 666"/>
                <a:gd name="T17" fmla="*/ 108 h 867"/>
                <a:gd name="T18" fmla="*/ 327 w 666"/>
                <a:gd name="T19" fmla="*/ 0 h 867"/>
                <a:gd name="T20" fmla="*/ 32 w 666"/>
                <a:gd name="T21" fmla="*/ 255 h 867"/>
                <a:gd name="T22" fmla="*/ 32 w 666"/>
                <a:gd name="T23" fmla="*/ 257 h 867"/>
                <a:gd name="T24" fmla="*/ 312 w 666"/>
                <a:gd name="T25" fmla="*/ 515 h 867"/>
                <a:gd name="T26" fmla="*/ 482 w 666"/>
                <a:gd name="T27" fmla="*/ 622 h 867"/>
                <a:gd name="T28" fmla="*/ 482 w 666"/>
                <a:gd name="T29" fmla="*/ 624 h 867"/>
                <a:gd name="T30" fmla="*/ 360 w 666"/>
                <a:gd name="T31" fmla="*/ 704 h 867"/>
                <a:gd name="T32" fmla="*/ 187 w 666"/>
                <a:gd name="T33" fmla="*/ 664 h 867"/>
                <a:gd name="T34" fmla="*/ 111 w 666"/>
                <a:gd name="T35" fmla="*/ 631 h 867"/>
                <a:gd name="T36" fmla="*/ 65 w 666"/>
                <a:gd name="T37" fmla="*/ 654 h 867"/>
                <a:gd name="T38" fmla="*/ 65 w 666"/>
                <a:gd name="T39" fmla="*/ 655 h 867"/>
                <a:gd name="T40" fmla="*/ 64 w 666"/>
                <a:gd name="T41" fmla="*/ 656 h 867"/>
                <a:gd name="T42" fmla="*/ 63 w 666"/>
                <a:gd name="T43" fmla="*/ 657 h 867"/>
                <a:gd name="T44" fmla="*/ 0 w 666"/>
                <a:gd name="T45" fmla="*/ 734 h 867"/>
                <a:gd name="T46" fmla="*/ 8 w 666"/>
                <a:gd name="T47" fmla="*/ 740 h 867"/>
                <a:gd name="T48" fmla="*/ 356 w 666"/>
                <a:gd name="T49" fmla="*/ 867 h 867"/>
                <a:gd name="T50" fmla="*/ 666 w 666"/>
                <a:gd name="T51" fmla="*/ 606 h 867"/>
                <a:gd name="T52" fmla="*/ 666 w 666"/>
                <a:gd name="T53" fmla="*/ 604 h 867"/>
                <a:gd name="T54" fmla="*/ 398 w 666"/>
                <a:gd name="T55" fmla="*/ 351 h 8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666" h="867">
                  <a:moveTo>
                    <a:pt x="398" y="351"/>
                  </a:moveTo>
                  <a:cubicBezTo>
                    <a:pt x="253" y="313"/>
                    <a:pt x="217" y="295"/>
                    <a:pt x="217" y="240"/>
                  </a:cubicBezTo>
                  <a:lnTo>
                    <a:pt x="217" y="238"/>
                  </a:lnTo>
                  <a:cubicBezTo>
                    <a:pt x="217" y="197"/>
                    <a:pt x="254" y="164"/>
                    <a:pt x="325" y="164"/>
                  </a:cubicBezTo>
                  <a:cubicBezTo>
                    <a:pt x="378" y="164"/>
                    <a:pt x="433" y="182"/>
                    <a:pt x="489" y="213"/>
                  </a:cubicBezTo>
                  <a:cubicBezTo>
                    <a:pt x="499" y="218"/>
                    <a:pt x="510" y="223"/>
                    <a:pt x="529" y="223"/>
                  </a:cubicBezTo>
                  <a:cubicBezTo>
                    <a:pt x="551" y="223"/>
                    <a:pt x="568" y="213"/>
                    <a:pt x="579" y="196"/>
                  </a:cubicBezTo>
                  <a:lnTo>
                    <a:pt x="580" y="196"/>
                  </a:lnTo>
                  <a:lnTo>
                    <a:pt x="640" y="108"/>
                  </a:lnTo>
                  <a:cubicBezTo>
                    <a:pt x="555" y="39"/>
                    <a:pt x="450" y="0"/>
                    <a:pt x="327" y="0"/>
                  </a:cubicBezTo>
                  <a:cubicBezTo>
                    <a:pt x="155" y="0"/>
                    <a:pt x="32" y="102"/>
                    <a:pt x="32" y="255"/>
                  </a:cubicBezTo>
                  <a:lnTo>
                    <a:pt x="32" y="257"/>
                  </a:lnTo>
                  <a:cubicBezTo>
                    <a:pt x="32" y="424"/>
                    <a:pt x="142" y="471"/>
                    <a:pt x="312" y="515"/>
                  </a:cubicBezTo>
                  <a:cubicBezTo>
                    <a:pt x="453" y="551"/>
                    <a:pt x="482" y="575"/>
                    <a:pt x="482" y="622"/>
                  </a:cubicBezTo>
                  <a:lnTo>
                    <a:pt x="482" y="624"/>
                  </a:lnTo>
                  <a:cubicBezTo>
                    <a:pt x="482" y="674"/>
                    <a:pt x="436" y="704"/>
                    <a:pt x="360" y="704"/>
                  </a:cubicBezTo>
                  <a:cubicBezTo>
                    <a:pt x="297" y="704"/>
                    <a:pt x="239" y="693"/>
                    <a:pt x="187" y="664"/>
                  </a:cubicBezTo>
                  <a:cubicBezTo>
                    <a:pt x="144" y="641"/>
                    <a:pt x="129" y="632"/>
                    <a:pt x="111" y="631"/>
                  </a:cubicBezTo>
                  <a:cubicBezTo>
                    <a:pt x="90" y="630"/>
                    <a:pt x="77" y="638"/>
                    <a:pt x="65" y="654"/>
                  </a:cubicBezTo>
                  <a:cubicBezTo>
                    <a:pt x="65" y="654"/>
                    <a:pt x="65" y="655"/>
                    <a:pt x="65" y="655"/>
                  </a:cubicBezTo>
                  <a:lnTo>
                    <a:pt x="64" y="656"/>
                  </a:lnTo>
                  <a:cubicBezTo>
                    <a:pt x="63" y="656"/>
                    <a:pt x="63" y="657"/>
                    <a:pt x="63" y="657"/>
                  </a:cubicBezTo>
                  <a:lnTo>
                    <a:pt x="0" y="734"/>
                  </a:lnTo>
                  <a:cubicBezTo>
                    <a:pt x="0" y="734"/>
                    <a:pt x="7" y="739"/>
                    <a:pt x="8" y="740"/>
                  </a:cubicBezTo>
                  <a:cubicBezTo>
                    <a:pt x="107" y="825"/>
                    <a:pt x="232" y="867"/>
                    <a:pt x="356" y="867"/>
                  </a:cubicBezTo>
                  <a:cubicBezTo>
                    <a:pt x="538" y="867"/>
                    <a:pt x="666" y="773"/>
                    <a:pt x="666" y="606"/>
                  </a:cubicBezTo>
                  <a:lnTo>
                    <a:pt x="666" y="604"/>
                  </a:lnTo>
                  <a:cubicBezTo>
                    <a:pt x="666" y="457"/>
                    <a:pt x="569" y="395"/>
                    <a:pt x="398" y="35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93" name="Freeform 21"/>
            <p:cNvSpPr>
              <a:spLocks/>
            </p:cNvSpPr>
            <p:nvPr userDrawn="1"/>
          </p:nvSpPr>
          <p:spPr bwMode="auto">
            <a:xfrm>
              <a:off x="8251826" y="4748214"/>
              <a:ext cx="0" cy="0"/>
            </a:xfrm>
            <a:custGeom>
              <a:avLst/>
              <a:gdLst>
                <a:gd name="T0" fmla="*/ 1 w 2"/>
                <a:gd name="T1" fmla="*/ 2 w 2"/>
                <a:gd name="T2" fmla="*/ 0 w 2"/>
                <a:gd name="T3" fmla="*/ 1 w 2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2">
                  <a:moveTo>
                    <a:pt x="1" y="0"/>
                  </a:moveTo>
                  <a:cubicBezTo>
                    <a:pt x="1" y="0"/>
                    <a:pt x="2" y="0"/>
                    <a:pt x="2" y="0"/>
                  </a:cubicBezTo>
                  <a:lnTo>
                    <a:pt x="0" y="0"/>
                  </a:lnTo>
                  <a:cubicBezTo>
                    <a:pt x="1" y="0"/>
                    <a:pt x="1" y="0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94" name="Freeform 22"/>
            <p:cNvSpPr>
              <a:spLocks noEditPoints="1"/>
            </p:cNvSpPr>
            <p:nvPr userDrawn="1"/>
          </p:nvSpPr>
          <p:spPr bwMode="auto">
            <a:xfrm>
              <a:off x="7789864" y="4557714"/>
              <a:ext cx="242888" cy="307975"/>
            </a:xfrm>
            <a:custGeom>
              <a:avLst/>
              <a:gdLst>
                <a:gd name="T0" fmla="*/ 345 w 667"/>
                <a:gd name="T1" fmla="*/ 0 h 848"/>
                <a:gd name="T2" fmla="*/ 81 w 667"/>
                <a:gd name="T3" fmla="*/ 0 h 848"/>
                <a:gd name="T4" fmla="*/ 78 w 667"/>
                <a:gd name="T5" fmla="*/ 0 h 848"/>
                <a:gd name="T6" fmla="*/ 0 w 667"/>
                <a:gd name="T7" fmla="*/ 69 h 848"/>
                <a:gd name="T8" fmla="*/ 0 w 667"/>
                <a:gd name="T9" fmla="*/ 91 h 848"/>
                <a:gd name="T10" fmla="*/ 0 w 667"/>
                <a:gd name="T11" fmla="*/ 848 h 848"/>
                <a:gd name="T12" fmla="*/ 186 w 667"/>
                <a:gd name="T13" fmla="*/ 848 h 848"/>
                <a:gd name="T14" fmla="*/ 186 w 667"/>
                <a:gd name="T15" fmla="*/ 590 h 848"/>
                <a:gd name="T16" fmla="*/ 326 w 667"/>
                <a:gd name="T17" fmla="*/ 590 h 848"/>
                <a:gd name="T18" fmla="*/ 667 w 667"/>
                <a:gd name="T19" fmla="*/ 294 h 848"/>
                <a:gd name="T20" fmla="*/ 667 w 667"/>
                <a:gd name="T21" fmla="*/ 291 h 848"/>
                <a:gd name="T22" fmla="*/ 345 w 667"/>
                <a:gd name="T23" fmla="*/ 0 h 848"/>
                <a:gd name="T24" fmla="*/ 479 w 667"/>
                <a:gd name="T25" fmla="*/ 297 h 848"/>
                <a:gd name="T26" fmla="*/ 479 w 667"/>
                <a:gd name="T27" fmla="*/ 297 h 848"/>
                <a:gd name="T28" fmla="*/ 332 w 667"/>
                <a:gd name="T29" fmla="*/ 425 h 848"/>
                <a:gd name="T30" fmla="*/ 186 w 667"/>
                <a:gd name="T31" fmla="*/ 425 h 848"/>
                <a:gd name="T32" fmla="*/ 186 w 667"/>
                <a:gd name="T33" fmla="*/ 167 h 848"/>
                <a:gd name="T34" fmla="*/ 329 w 667"/>
                <a:gd name="T35" fmla="*/ 167 h 848"/>
                <a:gd name="T36" fmla="*/ 479 w 667"/>
                <a:gd name="T37" fmla="*/ 295 h 848"/>
                <a:gd name="T38" fmla="*/ 479 w 667"/>
                <a:gd name="T39" fmla="*/ 297 h 8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667" h="848">
                  <a:moveTo>
                    <a:pt x="345" y="0"/>
                  </a:moveTo>
                  <a:lnTo>
                    <a:pt x="81" y="0"/>
                  </a:lnTo>
                  <a:lnTo>
                    <a:pt x="78" y="0"/>
                  </a:lnTo>
                  <a:cubicBezTo>
                    <a:pt x="38" y="1"/>
                    <a:pt x="5" y="31"/>
                    <a:pt x="0" y="69"/>
                  </a:cubicBezTo>
                  <a:lnTo>
                    <a:pt x="0" y="91"/>
                  </a:lnTo>
                  <a:lnTo>
                    <a:pt x="0" y="848"/>
                  </a:lnTo>
                  <a:lnTo>
                    <a:pt x="186" y="848"/>
                  </a:lnTo>
                  <a:lnTo>
                    <a:pt x="186" y="590"/>
                  </a:lnTo>
                  <a:lnTo>
                    <a:pt x="326" y="590"/>
                  </a:lnTo>
                  <a:cubicBezTo>
                    <a:pt x="516" y="590"/>
                    <a:pt x="667" y="489"/>
                    <a:pt x="667" y="294"/>
                  </a:cubicBezTo>
                  <a:lnTo>
                    <a:pt x="667" y="291"/>
                  </a:lnTo>
                  <a:cubicBezTo>
                    <a:pt x="667" y="119"/>
                    <a:pt x="546" y="0"/>
                    <a:pt x="345" y="0"/>
                  </a:cubicBezTo>
                  <a:close/>
                  <a:moveTo>
                    <a:pt x="479" y="297"/>
                  </a:moveTo>
                  <a:lnTo>
                    <a:pt x="479" y="297"/>
                  </a:lnTo>
                  <a:cubicBezTo>
                    <a:pt x="479" y="370"/>
                    <a:pt x="425" y="425"/>
                    <a:pt x="332" y="425"/>
                  </a:cubicBezTo>
                  <a:lnTo>
                    <a:pt x="186" y="425"/>
                  </a:lnTo>
                  <a:lnTo>
                    <a:pt x="186" y="167"/>
                  </a:lnTo>
                  <a:lnTo>
                    <a:pt x="329" y="167"/>
                  </a:lnTo>
                  <a:cubicBezTo>
                    <a:pt x="422" y="167"/>
                    <a:pt x="479" y="212"/>
                    <a:pt x="479" y="295"/>
                  </a:cubicBezTo>
                  <a:lnTo>
                    <a:pt x="479" y="29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95" name="Freeform 23"/>
            <p:cNvSpPr>
              <a:spLocks/>
            </p:cNvSpPr>
            <p:nvPr userDrawn="1"/>
          </p:nvSpPr>
          <p:spPr bwMode="auto">
            <a:xfrm>
              <a:off x="8251826" y="4748214"/>
              <a:ext cx="0" cy="0"/>
            </a:xfrm>
            <a:custGeom>
              <a:avLst/>
              <a:gdLst>
                <a:gd name="T0" fmla="*/ 1 w 2"/>
                <a:gd name="T1" fmla="*/ 2 w 2"/>
                <a:gd name="T2" fmla="*/ 0 w 2"/>
                <a:gd name="T3" fmla="*/ 1 w 2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2">
                  <a:moveTo>
                    <a:pt x="1" y="0"/>
                  </a:moveTo>
                  <a:cubicBezTo>
                    <a:pt x="1" y="0"/>
                    <a:pt x="2" y="0"/>
                    <a:pt x="2" y="0"/>
                  </a:cubicBezTo>
                  <a:lnTo>
                    <a:pt x="0" y="0"/>
                  </a:lnTo>
                  <a:cubicBezTo>
                    <a:pt x="1" y="0"/>
                    <a:pt x="1" y="0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96" name="Rectangle 24"/>
            <p:cNvSpPr>
              <a:spLocks noChangeArrowheads="1"/>
            </p:cNvSpPr>
            <p:nvPr userDrawn="1"/>
          </p:nvSpPr>
          <p:spPr bwMode="auto">
            <a:xfrm>
              <a:off x="8437564" y="4557714"/>
              <a:ext cx="28575" cy="30956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97" name="Freeform 25"/>
            <p:cNvSpPr>
              <a:spLocks noEditPoints="1"/>
            </p:cNvSpPr>
            <p:nvPr userDrawn="1"/>
          </p:nvSpPr>
          <p:spPr bwMode="auto">
            <a:xfrm>
              <a:off x="7434264" y="4557714"/>
              <a:ext cx="323850" cy="309563"/>
            </a:xfrm>
            <a:custGeom>
              <a:avLst/>
              <a:gdLst>
                <a:gd name="T0" fmla="*/ 532 w 894"/>
                <a:gd name="T1" fmla="*/ 0 h 849"/>
                <a:gd name="T2" fmla="*/ 425 w 894"/>
                <a:gd name="T3" fmla="*/ 0 h 849"/>
                <a:gd name="T4" fmla="*/ 402 w 894"/>
                <a:gd name="T5" fmla="*/ 0 h 849"/>
                <a:gd name="T6" fmla="*/ 345 w 894"/>
                <a:gd name="T7" fmla="*/ 38 h 849"/>
                <a:gd name="T8" fmla="*/ 337 w 894"/>
                <a:gd name="T9" fmla="*/ 56 h 849"/>
                <a:gd name="T10" fmla="*/ 0 w 894"/>
                <a:gd name="T11" fmla="*/ 849 h 849"/>
                <a:gd name="T12" fmla="*/ 189 w 894"/>
                <a:gd name="T13" fmla="*/ 849 h 849"/>
                <a:gd name="T14" fmla="*/ 266 w 894"/>
                <a:gd name="T15" fmla="*/ 660 h 849"/>
                <a:gd name="T16" fmla="*/ 623 w 894"/>
                <a:gd name="T17" fmla="*/ 660 h 849"/>
                <a:gd name="T18" fmla="*/ 680 w 894"/>
                <a:gd name="T19" fmla="*/ 799 h 849"/>
                <a:gd name="T20" fmla="*/ 751 w 894"/>
                <a:gd name="T21" fmla="*/ 849 h 849"/>
                <a:gd name="T22" fmla="*/ 894 w 894"/>
                <a:gd name="T23" fmla="*/ 849 h 849"/>
                <a:gd name="T24" fmla="*/ 532 w 894"/>
                <a:gd name="T25" fmla="*/ 0 h 849"/>
                <a:gd name="T26" fmla="*/ 333 w 894"/>
                <a:gd name="T27" fmla="*/ 496 h 849"/>
                <a:gd name="T28" fmla="*/ 333 w 894"/>
                <a:gd name="T29" fmla="*/ 496 h 849"/>
                <a:gd name="T30" fmla="*/ 445 w 894"/>
                <a:gd name="T31" fmla="*/ 223 h 849"/>
                <a:gd name="T32" fmla="*/ 556 w 894"/>
                <a:gd name="T33" fmla="*/ 496 h 849"/>
                <a:gd name="T34" fmla="*/ 333 w 894"/>
                <a:gd name="T35" fmla="*/ 496 h 8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894" h="849">
                  <a:moveTo>
                    <a:pt x="532" y="0"/>
                  </a:moveTo>
                  <a:lnTo>
                    <a:pt x="425" y="0"/>
                  </a:lnTo>
                  <a:lnTo>
                    <a:pt x="402" y="0"/>
                  </a:lnTo>
                  <a:cubicBezTo>
                    <a:pt x="377" y="3"/>
                    <a:pt x="357" y="18"/>
                    <a:pt x="345" y="38"/>
                  </a:cubicBezTo>
                  <a:lnTo>
                    <a:pt x="337" y="56"/>
                  </a:lnTo>
                  <a:lnTo>
                    <a:pt x="0" y="849"/>
                  </a:lnTo>
                  <a:lnTo>
                    <a:pt x="189" y="849"/>
                  </a:lnTo>
                  <a:lnTo>
                    <a:pt x="266" y="660"/>
                  </a:lnTo>
                  <a:lnTo>
                    <a:pt x="623" y="660"/>
                  </a:lnTo>
                  <a:lnTo>
                    <a:pt x="680" y="799"/>
                  </a:lnTo>
                  <a:cubicBezTo>
                    <a:pt x="690" y="828"/>
                    <a:pt x="718" y="849"/>
                    <a:pt x="751" y="849"/>
                  </a:cubicBezTo>
                  <a:cubicBezTo>
                    <a:pt x="752" y="849"/>
                    <a:pt x="894" y="849"/>
                    <a:pt x="894" y="849"/>
                  </a:cubicBezTo>
                  <a:lnTo>
                    <a:pt x="532" y="0"/>
                  </a:lnTo>
                  <a:close/>
                  <a:moveTo>
                    <a:pt x="333" y="496"/>
                  </a:moveTo>
                  <a:lnTo>
                    <a:pt x="333" y="496"/>
                  </a:lnTo>
                  <a:lnTo>
                    <a:pt x="445" y="223"/>
                  </a:lnTo>
                  <a:lnTo>
                    <a:pt x="556" y="496"/>
                  </a:lnTo>
                  <a:lnTo>
                    <a:pt x="333" y="49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98" name="Freeform 26"/>
            <p:cNvSpPr>
              <a:spLocks noEditPoints="1"/>
            </p:cNvSpPr>
            <p:nvPr userDrawn="1"/>
          </p:nvSpPr>
          <p:spPr bwMode="auto">
            <a:xfrm>
              <a:off x="9129714" y="4557714"/>
              <a:ext cx="322263" cy="309563"/>
            </a:xfrm>
            <a:custGeom>
              <a:avLst/>
              <a:gdLst>
                <a:gd name="T0" fmla="*/ 893 w 893"/>
                <a:gd name="T1" fmla="*/ 849 h 849"/>
                <a:gd name="T2" fmla="*/ 532 w 893"/>
                <a:gd name="T3" fmla="*/ 0 h 849"/>
                <a:gd name="T4" fmla="*/ 425 w 893"/>
                <a:gd name="T5" fmla="*/ 0 h 849"/>
                <a:gd name="T6" fmla="*/ 401 w 893"/>
                <a:gd name="T7" fmla="*/ 0 h 849"/>
                <a:gd name="T8" fmla="*/ 345 w 893"/>
                <a:gd name="T9" fmla="*/ 38 h 849"/>
                <a:gd name="T10" fmla="*/ 337 w 893"/>
                <a:gd name="T11" fmla="*/ 56 h 849"/>
                <a:gd name="T12" fmla="*/ 0 w 893"/>
                <a:gd name="T13" fmla="*/ 849 h 849"/>
                <a:gd name="T14" fmla="*/ 189 w 893"/>
                <a:gd name="T15" fmla="*/ 849 h 849"/>
                <a:gd name="T16" fmla="*/ 266 w 893"/>
                <a:gd name="T17" fmla="*/ 660 h 849"/>
                <a:gd name="T18" fmla="*/ 622 w 893"/>
                <a:gd name="T19" fmla="*/ 660 h 849"/>
                <a:gd name="T20" fmla="*/ 679 w 893"/>
                <a:gd name="T21" fmla="*/ 799 h 849"/>
                <a:gd name="T22" fmla="*/ 751 w 893"/>
                <a:gd name="T23" fmla="*/ 849 h 849"/>
                <a:gd name="T24" fmla="*/ 893 w 893"/>
                <a:gd name="T25" fmla="*/ 849 h 849"/>
                <a:gd name="T26" fmla="*/ 332 w 893"/>
                <a:gd name="T27" fmla="*/ 496 h 849"/>
                <a:gd name="T28" fmla="*/ 332 w 893"/>
                <a:gd name="T29" fmla="*/ 496 h 849"/>
                <a:gd name="T30" fmla="*/ 444 w 893"/>
                <a:gd name="T31" fmla="*/ 223 h 849"/>
                <a:gd name="T32" fmla="*/ 556 w 893"/>
                <a:gd name="T33" fmla="*/ 496 h 849"/>
                <a:gd name="T34" fmla="*/ 332 w 893"/>
                <a:gd name="T35" fmla="*/ 496 h 8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893" h="849">
                  <a:moveTo>
                    <a:pt x="893" y="849"/>
                  </a:moveTo>
                  <a:lnTo>
                    <a:pt x="532" y="0"/>
                  </a:lnTo>
                  <a:lnTo>
                    <a:pt x="425" y="0"/>
                  </a:lnTo>
                  <a:lnTo>
                    <a:pt x="401" y="0"/>
                  </a:lnTo>
                  <a:cubicBezTo>
                    <a:pt x="377" y="3"/>
                    <a:pt x="357" y="18"/>
                    <a:pt x="345" y="38"/>
                  </a:cubicBezTo>
                  <a:lnTo>
                    <a:pt x="337" y="56"/>
                  </a:lnTo>
                  <a:lnTo>
                    <a:pt x="0" y="849"/>
                  </a:lnTo>
                  <a:lnTo>
                    <a:pt x="189" y="849"/>
                  </a:lnTo>
                  <a:lnTo>
                    <a:pt x="266" y="660"/>
                  </a:lnTo>
                  <a:lnTo>
                    <a:pt x="622" y="660"/>
                  </a:lnTo>
                  <a:lnTo>
                    <a:pt x="679" y="799"/>
                  </a:lnTo>
                  <a:cubicBezTo>
                    <a:pt x="690" y="828"/>
                    <a:pt x="718" y="849"/>
                    <a:pt x="751" y="849"/>
                  </a:cubicBezTo>
                  <a:cubicBezTo>
                    <a:pt x="752" y="849"/>
                    <a:pt x="893" y="849"/>
                    <a:pt x="893" y="849"/>
                  </a:cubicBezTo>
                  <a:close/>
                  <a:moveTo>
                    <a:pt x="332" y="496"/>
                  </a:moveTo>
                  <a:lnTo>
                    <a:pt x="332" y="496"/>
                  </a:lnTo>
                  <a:lnTo>
                    <a:pt x="444" y="223"/>
                  </a:lnTo>
                  <a:lnTo>
                    <a:pt x="556" y="496"/>
                  </a:lnTo>
                  <a:lnTo>
                    <a:pt x="332" y="49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99" name="Freeform 27"/>
            <p:cNvSpPr>
              <a:spLocks/>
            </p:cNvSpPr>
            <p:nvPr userDrawn="1"/>
          </p:nvSpPr>
          <p:spPr bwMode="auto">
            <a:xfrm>
              <a:off x="8054976" y="4554539"/>
              <a:ext cx="290513" cy="317500"/>
            </a:xfrm>
            <a:custGeom>
              <a:avLst/>
              <a:gdLst>
                <a:gd name="T0" fmla="*/ 529 w 803"/>
                <a:gd name="T1" fmla="*/ 373 h 872"/>
                <a:gd name="T2" fmla="*/ 437 w 803"/>
                <a:gd name="T3" fmla="*/ 372 h 872"/>
                <a:gd name="T4" fmla="*/ 437 w 803"/>
                <a:gd name="T5" fmla="*/ 465 h 872"/>
                <a:gd name="T6" fmla="*/ 437 w 803"/>
                <a:gd name="T7" fmla="*/ 465 h 872"/>
                <a:gd name="T8" fmla="*/ 505 w 803"/>
                <a:gd name="T9" fmla="*/ 533 h 872"/>
                <a:gd name="T10" fmla="*/ 505 w 803"/>
                <a:gd name="T11" fmla="*/ 533 h 872"/>
                <a:gd name="T12" fmla="*/ 506 w 803"/>
                <a:gd name="T13" fmla="*/ 533 h 872"/>
                <a:gd name="T14" fmla="*/ 506 w 803"/>
                <a:gd name="T15" fmla="*/ 533 h 872"/>
                <a:gd name="T16" fmla="*/ 623 w 803"/>
                <a:gd name="T17" fmla="*/ 533 h 872"/>
                <a:gd name="T18" fmla="*/ 623 w 803"/>
                <a:gd name="T19" fmla="*/ 653 h 872"/>
                <a:gd name="T20" fmla="*/ 449 w 803"/>
                <a:gd name="T21" fmla="*/ 704 h 872"/>
                <a:gd name="T22" fmla="*/ 193 w 803"/>
                <a:gd name="T23" fmla="*/ 436 h 872"/>
                <a:gd name="T24" fmla="*/ 193 w 803"/>
                <a:gd name="T25" fmla="*/ 434 h 872"/>
                <a:gd name="T26" fmla="*/ 435 w 803"/>
                <a:gd name="T27" fmla="*/ 171 h 872"/>
                <a:gd name="T28" fmla="*/ 588 w 803"/>
                <a:gd name="T29" fmla="*/ 209 h 872"/>
                <a:gd name="T30" fmla="*/ 643 w 803"/>
                <a:gd name="T31" fmla="*/ 230 h 872"/>
                <a:gd name="T32" fmla="*/ 702 w 803"/>
                <a:gd name="T33" fmla="*/ 201 h 872"/>
                <a:gd name="T34" fmla="*/ 714 w 803"/>
                <a:gd name="T35" fmla="*/ 187 h 872"/>
                <a:gd name="T36" fmla="*/ 773 w 803"/>
                <a:gd name="T37" fmla="*/ 116 h 872"/>
                <a:gd name="T38" fmla="*/ 442 w 803"/>
                <a:gd name="T39" fmla="*/ 0 h 872"/>
                <a:gd name="T40" fmla="*/ 0 w 803"/>
                <a:gd name="T41" fmla="*/ 436 h 872"/>
                <a:gd name="T42" fmla="*/ 0 w 803"/>
                <a:gd name="T43" fmla="*/ 439 h 872"/>
                <a:gd name="T44" fmla="*/ 443 w 803"/>
                <a:gd name="T45" fmla="*/ 872 h 872"/>
                <a:gd name="T46" fmla="*/ 803 w 803"/>
                <a:gd name="T47" fmla="*/ 739 h 872"/>
                <a:gd name="T48" fmla="*/ 803 w 803"/>
                <a:gd name="T49" fmla="*/ 373 h 872"/>
                <a:gd name="T50" fmla="*/ 529 w 803"/>
                <a:gd name="T51" fmla="*/ 373 h 8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803" h="872">
                  <a:moveTo>
                    <a:pt x="529" y="373"/>
                  </a:moveTo>
                  <a:lnTo>
                    <a:pt x="437" y="372"/>
                  </a:lnTo>
                  <a:lnTo>
                    <a:pt x="437" y="465"/>
                  </a:lnTo>
                  <a:lnTo>
                    <a:pt x="437" y="465"/>
                  </a:lnTo>
                  <a:cubicBezTo>
                    <a:pt x="438" y="502"/>
                    <a:pt x="468" y="533"/>
                    <a:pt x="505" y="533"/>
                  </a:cubicBezTo>
                  <a:lnTo>
                    <a:pt x="505" y="533"/>
                  </a:lnTo>
                  <a:cubicBezTo>
                    <a:pt x="505" y="533"/>
                    <a:pt x="505" y="533"/>
                    <a:pt x="506" y="533"/>
                  </a:cubicBezTo>
                  <a:lnTo>
                    <a:pt x="506" y="533"/>
                  </a:lnTo>
                  <a:lnTo>
                    <a:pt x="623" y="533"/>
                  </a:lnTo>
                  <a:lnTo>
                    <a:pt x="623" y="653"/>
                  </a:lnTo>
                  <a:cubicBezTo>
                    <a:pt x="576" y="687"/>
                    <a:pt x="516" y="704"/>
                    <a:pt x="449" y="704"/>
                  </a:cubicBezTo>
                  <a:cubicBezTo>
                    <a:pt x="299" y="704"/>
                    <a:pt x="193" y="591"/>
                    <a:pt x="193" y="436"/>
                  </a:cubicBezTo>
                  <a:lnTo>
                    <a:pt x="193" y="434"/>
                  </a:lnTo>
                  <a:cubicBezTo>
                    <a:pt x="193" y="291"/>
                    <a:pt x="301" y="171"/>
                    <a:pt x="435" y="171"/>
                  </a:cubicBezTo>
                  <a:cubicBezTo>
                    <a:pt x="499" y="171"/>
                    <a:pt x="545" y="185"/>
                    <a:pt x="588" y="209"/>
                  </a:cubicBezTo>
                  <a:cubicBezTo>
                    <a:pt x="593" y="212"/>
                    <a:pt x="620" y="230"/>
                    <a:pt x="643" y="230"/>
                  </a:cubicBezTo>
                  <a:cubicBezTo>
                    <a:pt x="667" y="229"/>
                    <a:pt x="688" y="219"/>
                    <a:pt x="702" y="201"/>
                  </a:cubicBezTo>
                  <a:cubicBezTo>
                    <a:pt x="704" y="199"/>
                    <a:pt x="714" y="187"/>
                    <a:pt x="714" y="187"/>
                  </a:cubicBezTo>
                  <a:lnTo>
                    <a:pt x="773" y="116"/>
                  </a:lnTo>
                  <a:cubicBezTo>
                    <a:pt x="685" y="41"/>
                    <a:pt x="593" y="0"/>
                    <a:pt x="442" y="0"/>
                  </a:cubicBezTo>
                  <a:cubicBezTo>
                    <a:pt x="186" y="0"/>
                    <a:pt x="0" y="197"/>
                    <a:pt x="0" y="436"/>
                  </a:cubicBezTo>
                  <a:lnTo>
                    <a:pt x="0" y="439"/>
                  </a:lnTo>
                  <a:cubicBezTo>
                    <a:pt x="0" y="688"/>
                    <a:pt x="180" y="872"/>
                    <a:pt x="443" y="872"/>
                  </a:cubicBezTo>
                  <a:cubicBezTo>
                    <a:pt x="597" y="872"/>
                    <a:pt x="716" y="812"/>
                    <a:pt x="803" y="739"/>
                  </a:cubicBezTo>
                  <a:lnTo>
                    <a:pt x="803" y="373"/>
                  </a:lnTo>
                  <a:lnTo>
                    <a:pt x="529" y="37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100" name="Freeform 28"/>
            <p:cNvSpPr>
              <a:spLocks/>
            </p:cNvSpPr>
            <p:nvPr userDrawn="1"/>
          </p:nvSpPr>
          <p:spPr bwMode="auto">
            <a:xfrm>
              <a:off x="8820151" y="4554539"/>
              <a:ext cx="290513" cy="317500"/>
            </a:xfrm>
            <a:custGeom>
              <a:avLst/>
              <a:gdLst>
                <a:gd name="T0" fmla="*/ 529 w 803"/>
                <a:gd name="T1" fmla="*/ 373 h 872"/>
                <a:gd name="T2" fmla="*/ 437 w 803"/>
                <a:gd name="T3" fmla="*/ 372 h 872"/>
                <a:gd name="T4" fmla="*/ 437 w 803"/>
                <a:gd name="T5" fmla="*/ 465 h 872"/>
                <a:gd name="T6" fmla="*/ 437 w 803"/>
                <a:gd name="T7" fmla="*/ 465 h 872"/>
                <a:gd name="T8" fmla="*/ 506 w 803"/>
                <a:gd name="T9" fmla="*/ 533 h 872"/>
                <a:gd name="T10" fmla="*/ 506 w 803"/>
                <a:gd name="T11" fmla="*/ 533 h 872"/>
                <a:gd name="T12" fmla="*/ 506 w 803"/>
                <a:gd name="T13" fmla="*/ 533 h 872"/>
                <a:gd name="T14" fmla="*/ 506 w 803"/>
                <a:gd name="T15" fmla="*/ 533 h 872"/>
                <a:gd name="T16" fmla="*/ 506 w 803"/>
                <a:gd name="T17" fmla="*/ 533 h 872"/>
                <a:gd name="T18" fmla="*/ 624 w 803"/>
                <a:gd name="T19" fmla="*/ 533 h 872"/>
                <a:gd name="T20" fmla="*/ 624 w 803"/>
                <a:gd name="T21" fmla="*/ 653 h 872"/>
                <a:gd name="T22" fmla="*/ 449 w 803"/>
                <a:gd name="T23" fmla="*/ 704 h 872"/>
                <a:gd name="T24" fmla="*/ 194 w 803"/>
                <a:gd name="T25" fmla="*/ 436 h 872"/>
                <a:gd name="T26" fmla="*/ 194 w 803"/>
                <a:gd name="T27" fmla="*/ 434 h 872"/>
                <a:gd name="T28" fmla="*/ 436 w 803"/>
                <a:gd name="T29" fmla="*/ 171 h 872"/>
                <a:gd name="T30" fmla="*/ 588 w 803"/>
                <a:gd name="T31" fmla="*/ 209 h 872"/>
                <a:gd name="T32" fmla="*/ 644 w 803"/>
                <a:gd name="T33" fmla="*/ 230 h 872"/>
                <a:gd name="T34" fmla="*/ 702 w 803"/>
                <a:gd name="T35" fmla="*/ 201 h 872"/>
                <a:gd name="T36" fmla="*/ 714 w 803"/>
                <a:gd name="T37" fmla="*/ 187 h 872"/>
                <a:gd name="T38" fmla="*/ 773 w 803"/>
                <a:gd name="T39" fmla="*/ 116 h 872"/>
                <a:gd name="T40" fmla="*/ 442 w 803"/>
                <a:gd name="T41" fmla="*/ 0 h 872"/>
                <a:gd name="T42" fmla="*/ 0 w 803"/>
                <a:gd name="T43" fmla="*/ 436 h 872"/>
                <a:gd name="T44" fmla="*/ 0 w 803"/>
                <a:gd name="T45" fmla="*/ 439 h 872"/>
                <a:gd name="T46" fmla="*/ 443 w 803"/>
                <a:gd name="T47" fmla="*/ 872 h 872"/>
                <a:gd name="T48" fmla="*/ 803 w 803"/>
                <a:gd name="T49" fmla="*/ 739 h 872"/>
                <a:gd name="T50" fmla="*/ 803 w 803"/>
                <a:gd name="T51" fmla="*/ 373 h 872"/>
                <a:gd name="T52" fmla="*/ 529 w 803"/>
                <a:gd name="T53" fmla="*/ 373 h 8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803" h="872">
                  <a:moveTo>
                    <a:pt x="529" y="373"/>
                  </a:moveTo>
                  <a:lnTo>
                    <a:pt x="437" y="372"/>
                  </a:lnTo>
                  <a:lnTo>
                    <a:pt x="437" y="465"/>
                  </a:lnTo>
                  <a:lnTo>
                    <a:pt x="437" y="465"/>
                  </a:lnTo>
                  <a:cubicBezTo>
                    <a:pt x="438" y="502"/>
                    <a:pt x="468" y="533"/>
                    <a:pt x="506" y="533"/>
                  </a:cubicBezTo>
                  <a:lnTo>
                    <a:pt x="506" y="533"/>
                  </a:lnTo>
                  <a:lnTo>
                    <a:pt x="506" y="533"/>
                  </a:lnTo>
                  <a:lnTo>
                    <a:pt x="506" y="533"/>
                  </a:lnTo>
                  <a:lnTo>
                    <a:pt x="506" y="533"/>
                  </a:lnTo>
                  <a:lnTo>
                    <a:pt x="624" y="533"/>
                  </a:lnTo>
                  <a:lnTo>
                    <a:pt x="624" y="653"/>
                  </a:lnTo>
                  <a:cubicBezTo>
                    <a:pt x="577" y="687"/>
                    <a:pt x="516" y="704"/>
                    <a:pt x="449" y="704"/>
                  </a:cubicBezTo>
                  <a:cubicBezTo>
                    <a:pt x="300" y="704"/>
                    <a:pt x="194" y="591"/>
                    <a:pt x="194" y="436"/>
                  </a:cubicBezTo>
                  <a:lnTo>
                    <a:pt x="194" y="434"/>
                  </a:lnTo>
                  <a:cubicBezTo>
                    <a:pt x="194" y="291"/>
                    <a:pt x="301" y="171"/>
                    <a:pt x="436" y="171"/>
                  </a:cubicBezTo>
                  <a:cubicBezTo>
                    <a:pt x="499" y="171"/>
                    <a:pt x="546" y="185"/>
                    <a:pt x="588" y="209"/>
                  </a:cubicBezTo>
                  <a:cubicBezTo>
                    <a:pt x="593" y="212"/>
                    <a:pt x="620" y="230"/>
                    <a:pt x="644" y="230"/>
                  </a:cubicBezTo>
                  <a:cubicBezTo>
                    <a:pt x="667" y="229"/>
                    <a:pt x="688" y="219"/>
                    <a:pt x="702" y="201"/>
                  </a:cubicBezTo>
                  <a:cubicBezTo>
                    <a:pt x="704" y="199"/>
                    <a:pt x="714" y="187"/>
                    <a:pt x="714" y="187"/>
                  </a:cubicBezTo>
                  <a:lnTo>
                    <a:pt x="773" y="116"/>
                  </a:lnTo>
                  <a:cubicBezTo>
                    <a:pt x="685" y="41"/>
                    <a:pt x="593" y="0"/>
                    <a:pt x="442" y="0"/>
                  </a:cubicBezTo>
                  <a:cubicBezTo>
                    <a:pt x="186" y="0"/>
                    <a:pt x="0" y="197"/>
                    <a:pt x="0" y="436"/>
                  </a:cubicBezTo>
                  <a:lnTo>
                    <a:pt x="0" y="439"/>
                  </a:lnTo>
                  <a:cubicBezTo>
                    <a:pt x="0" y="688"/>
                    <a:pt x="180" y="872"/>
                    <a:pt x="443" y="872"/>
                  </a:cubicBezTo>
                  <a:cubicBezTo>
                    <a:pt x="597" y="872"/>
                    <a:pt x="716" y="812"/>
                    <a:pt x="803" y="739"/>
                  </a:cubicBezTo>
                  <a:lnTo>
                    <a:pt x="803" y="373"/>
                  </a:lnTo>
                  <a:lnTo>
                    <a:pt x="529" y="37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101" name="Oval 29"/>
            <p:cNvSpPr>
              <a:spLocks noChangeArrowheads="1"/>
            </p:cNvSpPr>
            <p:nvPr userDrawn="1"/>
          </p:nvSpPr>
          <p:spPr bwMode="auto">
            <a:xfrm>
              <a:off x="6775451" y="4770439"/>
              <a:ext cx="100013" cy="101600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102" name="Oval 30"/>
            <p:cNvSpPr>
              <a:spLocks noChangeArrowheads="1"/>
            </p:cNvSpPr>
            <p:nvPr userDrawn="1"/>
          </p:nvSpPr>
          <p:spPr bwMode="auto">
            <a:xfrm>
              <a:off x="6910389" y="4770439"/>
              <a:ext cx="101600" cy="101600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103" name="Oval 31"/>
            <p:cNvSpPr>
              <a:spLocks noChangeArrowheads="1"/>
            </p:cNvSpPr>
            <p:nvPr userDrawn="1"/>
          </p:nvSpPr>
          <p:spPr bwMode="auto">
            <a:xfrm>
              <a:off x="6910389" y="4633914"/>
              <a:ext cx="101600" cy="100013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104" name="Oval 32"/>
            <p:cNvSpPr>
              <a:spLocks noChangeArrowheads="1"/>
            </p:cNvSpPr>
            <p:nvPr userDrawn="1"/>
          </p:nvSpPr>
          <p:spPr bwMode="auto">
            <a:xfrm>
              <a:off x="7046914" y="4770439"/>
              <a:ext cx="100013" cy="101600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105" name="Oval 33"/>
            <p:cNvSpPr>
              <a:spLocks noChangeArrowheads="1"/>
            </p:cNvSpPr>
            <p:nvPr userDrawn="1"/>
          </p:nvSpPr>
          <p:spPr bwMode="auto">
            <a:xfrm>
              <a:off x="7046914" y="4633914"/>
              <a:ext cx="100013" cy="100013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106" name="Oval 34"/>
            <p:cNvSpPr>
              <a:spLocks noChangeArrowheads="1"/>
            </p:cNvSpPr>
            <p:nvPr userDrawn="1"/>
          </p:nvSpPr>
          <p:spPr bwMode="auto">
            <a:xfrm>
              <a:off x="7046914" y="4495801"/>
              <a:ext cx="100013" cy="101600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107" name="Oval 35"/>
            <p:cNvSpPr>
              <a:spLocks noChangeArrowheads="1"/>
            </p:cNvSpPr>
            <p:nvPr userDrawn="1"/>
          </p:nvSpPr>
          <p:spPr bwMode="auto">
            <a:xfrm>
              <a:off x="7183439" y="4770439"/>
              <a:ext cx="100013" cy="101600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108" name="Oval 36"/>
            <p:cNvSpPr>
              <a:spLocks noChangeArrowheads="1"/>
            </p:cNvSpPr>
            <p:nvPr userDrawn="1"/>
          </p:nvSpPr>
          <p:spPr bwMode="auto">
            <a:xfrm>
              <a:off x="7183439" y="4633914"/>
              <a:ext cx="100013" cy="100013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109" name="Oval 37"/>
            <p:cNvSpPr>
              <a:spLocks noChangeArrowheads="1"/>
            </p:cNvSpPr>
            <p:nvPr userDrawn="1"/>
          </p:nvSpPr>
          <p:spPr bwMode="auto">
            <a:xfrm>
              <a:off x="7183439" y="4495801"/>
              <a:ext cx="100013" cy="101600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110" name="Oval 38"/>
            <p:cNvSpPr>
              <a:spLocks noChangeArrowheads="1"/>
            </p:cNvSpPr>
            <p:nvPr userDrawn="1"/>
          </p:nvSpPr>
          <p:spPr bwMode="auto">
            <a:xfrm>
              <a:off x="7183439" y="4359276"/>
              <a:ext cx="100013" cy="100013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</p:grpSp>
      <p:sp>
        <p:nvSpPr>
          <p:cNvPr id="43" name="Titel 7">
            <a:extLst>
              <a:ext uri="{FF2B5EF4-FFF2-40B4-BE49-F238E27FC236}">
                <a16:creationId xmlns:a16="http://schemas.microsoft.com/office/drawing/2014/main" id="{D8029CA9-20BE-4C4B-B840-E2C845382B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4561" y="1173535"/>
            <a:ext cx="9009439" cy="1603455"/>
          </a:xfrm>
          <a:solidFill>
            <a:schemeClr val="bg2">
              <a:alpha val="50000"/>
            </a:schemeClr>
          </a:solidFill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de-DE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Vorname Name, Firma </a:t>
            </a:r>
            <a:br>
              <a:rPr lang="de-DE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de-DE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Beste Aussichten für Ihre Werbung</a:t>
            </a:r>
            <a:br>
              <a:rPr lang="de-DE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de-DE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Tag. Monat Jahr, Ort</a:t>
            </a:r>
          </a:p>
        </p:txBody>
      </p:sp>
    </p:spTree>
    <p:extLst>
      <p:ext uri="{BB962C8B-B14F-4D97-AF65-F5344CB8AC3E}">
        <p14:creationId xmlns:p14="http://schemas.microsoft.com/office/powerpoint/2010/main" val="279484420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044">
          <p15:clr>
            <a:srgbClr val="9FCC3B"/>
          </p15:clr>
        </p15:guide>
        <p15:guide id="2" orient="horz" pos="2404">
          <p15:clr>
            <a:srgbClr val="9FCC3B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elfoli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Grafik 43">
            <a:extLst>
              <a:ext uri="{FF2B5EF4-FFF2-40B4-BE49-F238E27FC236}">
                <a16:creationId xmlns:a16="http://schemas.microsoft.com/office/drawing/2014/main" id="{641B555F-D0A5-44B7-8D47-80E24318164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12" name="Rechteck 11"/>
          <p:cNvSpPr/>
          <p:nvPr userDrawn="1"/>
        </p:nvSpPr>
        <p:spPr>
          <a:xfrm>
            <a:off x="0" y="398"/>
            <a:ext cx="9144000" cy="5143102"/>
          </a:xfrm>
          <a:prstGeom prst="rect">
            <a:avLst/>
          </a:prstGeom>
          <a:solidFill>
            <a:schemeClr val="accent6">
              <a:alpha val="6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307836" tIns="326306" rIns="0" bIns="0" rtlCol="0" anchor="t" anchorCtr="0"/>
          <a:lstStyle/>
          <a:p>
            <a:endParaRPr lang="de-DE" sz="3800" dirty="0">
              <a:solidFill>
                <a:schemeClr val="bg1"/>
              </a:solidFill>
              <a:cs typeface="Arial"/>
            </a:endParaRPr>
          </a:p>
        </p:txBody>
      </p:sp>
      <p:sp>
        <p:nvSpPr>
          <p:cNvPr id="7" name="Rechteck 6"/>
          <p:cNvSpPr/>
          <p:nvPr userDrawn="1"/>
        </p:nvSpPr>
        <p:spPr>
          <a:xfrm>
            <a:off x="0" y="1156990"/>
            <a:ext cx="134561" cy="1620000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307836" tIns="326306" rIns="0" bIns="0" rtlCol="0" anchor="t" anchorCtr="0"/>
          <a:lstStyle/>
          <a:p>
            <a:endParaRPr lang="de-DE" sz="3800" dirty="0">
              <a:solidFill>
                <a:schemeClr val="bg1"/>
              </a:solidFill>
              <a:cs typeface="Arial"/>
            </a:endParaRPr>
          </a:p>
        </p:txBody>
      </p:sp>
      <p:grpSp>
        <p:nvGrpSpPr>
          <p:cNvPr id="41" name="Gruppieren 40"/>
          <p:cNvGrpSpPr/>
          <p:nvPr userDrawn="1"/>
        </p:nvGrpSpPr>
        <p:grpSpPr>
          <a:xfrm>
            <a:off x="6883709" y="4341510"/>
            <a:ext cx="1919456" cy="606504"/>
            <a:chOff x="6769101" y="4359276"/>
            <a:chExt cx="2682876" cy="847726"/>
          </a:xfrm>
          <a:solidFill>
            <a:schemeClr val="bg1"/>
          </a:solidFill>
        </p:grpSpPr>
        <p:sp>
          <p:nvSpPr>
            <p:cNvPr id="50" name="Freeform 5"/>
            <p:cNvSpPr>
              <a:spLocks noEditPoints="1"/>
            </p:cNvSpPr>
            <p:nvPr userDrawn="1"/>
          </p:nvSpPr>
          <p:spPr bwMode="auto">
            <a:xfrm>
              <a:off x="6769101" y="5010151"/>
              <a:ext cx="193675" cy="196850"/>
            </a:xfrm>
            <a:custGeom>
              <a:avLst/>
              <a:gdLst>
                <a:gd name="T0" fmla="*/ 267 w 533"/>
                <a:gd name="T1" fmla="*/ 0 h 540"/>
                <a:gd name="T2" fmla="*/ 0 w 533"/>
                <a:gd name="T3" fmla="*/ 272 h 540"/>
                <a:gd name="T4" fmla="*/ 266 w 533"/>
                <a:gd name="T5" fmla="*/ 540 h 540"/>
                <a:gd name="T6" fmla="*/ 531 w 533"/>
                <a:gd name="T7" fmla="*/ 274 h 540"/>
                <a:gd name="T8" fmla="*/ 533 w 533"/>
                <a:gd name="T9" fmla="*/ 269 h 540"/>
                <a:gd name="T10" fmla="*/ 267 w 533"/>
                <a:gd name="T11" fmla="*/ 0 h 540"/>
                <a:gd name="T12" fmla="*/ 267 w 533"/>
                <a:gd name="T13" fmla="*/ 477 h 540"/>
                <a:gd name="T14" fmla="*/ 267 w 533"/>
                <a:gd name="T15" fmla="*/ 477 h 540"/>
                <a:gd name="T16" fmla="*/ 71 w 533"/>
                <a:gd name="T17" fmla="*/ 269 h 540"/>
                <a:gd name="T18" fmla="*/ 266 w 533"/>
                <a:gd name="T19" fmla="*/ 64 h 540"/>
                <a:gd name="T20" fmla="*/ 463 w 533"/>
                <a:gd name="T21" fmla="*/ 272 h 540"/>
                <a:gd name="T22" fmla="*/ 267 w 533"/>
                <a:gd name="T23" fmla="*/ 477 h 5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533" h="540">
                  <a:moveTo>
                    <a:pt x="267" y="0"/>
                  </a:moveTo>
                  <a:cubicBezTo>
                    <a:pt x="118" y="0"/>
                    <a:pt x="0" y="119"/>
                    <a:pt x="0" y="272"/>
                  </a:cubicBezTo>
                  <a:cubicBezTo>
                    <a:pt x="0" y="425"/>
                    <a:pt x="115" y="540"/>
                    <a:pt x="266" y="540"/>
                  </a:cubicBezTo>
                  <a:cubicBezTo>
                    <a:pt x="416" y="540"/>
                    <a:pt x="533" y="422"/>
                    <a:pt x="531" y="274"/>
                  </a:cubicBezTo>
                  <a:lnTo>
                    <a:pt x="533" y="269"/>
                  </a:lnTo>
                  <a:cubicBezTo>
                    <a:pt x="533" y="116"/>
                    <a:pt x="419" y="0"/>
                    <a:pt x="267" y="0"/>
                  </a:cubicBezTo>
                  <a:close/>
                  <a:moveTo>
                    <a:pt x="267" y="477"/>
                  </a:moveTo>
                  <a:lnTo>
                    <a:pt x="267" y="477"/>
                  </a:lnTo>
                  <a:cubicBezTo>
                    <a:pt x="157" y="477"/>
                    <a:pt x="71" y="386"/>
                    <a:pt x="71" y="269"/>
                  </a:cubicBezTo>
                  <a:cubicBezTo>
                    <a:pt x="71" y="152"/>
                    <a:pt x="155" y="64"/>
                    <a:pt x="266" y="64"/>
                  </a:cubicBezTo>
                  <a:cubicBezTo>
                    <a:pt x="376" y="64"/>
                    <a:pt x="463" y="155"/>
                    <a:pt x="463" y="272"/>
                  </a:cubicBezTo>
                  <a:cubicBezTo>
                    <a:pt x="463" y="389"/>
                    <a:pt x="379" y="477"/>
                    <a:pt x="267" y="47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51" name="Freeform 6"/>
            <p:cNvSpPr>
              <a:spLocks/>
            </p:cNvSpPr>
            <p:nvPr userDrawn="1"/>
          </p:nvSpPr>
          <p:spPr bwMode="auto">
            <a:xfrm>
              <a:off x="7005639" y="5062539"/>
              <a:ext cx="123825" cy="144463"/>
            </a:xfrm>
            <a:custGeom>
              <a:avLst/>
              <a:gdLst>
                <a:gd name="T0" fmla="*/ 275 w 341"/>
                <a:gd name="T1" fmla="*/ 222 h 397"/>
                <a:gd name="T2" fmla="*/ 167 w 341"/>
                <a:gd name="T3" fmla="*/ 335 h 397"/>
                <a:gd name="T4" fmla="*/ 67 w 341"/>
                <a:gd name="T5" fmla="*/ 226 h 397"/>
                <a:gd name="T6" fmla="*/ 67 w 341"/>
                <a:gd name="T7" fmla="*/ 0 h 397"/>
                <a:gd name="T8" fmla="*/ 0 w 341"/>
                <a:gd name="T9" fmla="*/ 0 h 397"/>
                <a:gd name="T10" fmla="*/ 0 w 341"/>
                <a:gd name="T11" fmla="*/ 240 h 397"/>
                <a:gd name="T12" fmla="*/ 150 w 341"/>
                <a:gd name="T13" fmla="*/ 397 h 397"/>
                <a:gd name="T14" fmla="*/ 275 w 341"/>
                <a:gd name="T15" fmla="*/ 335 h 397"/>
                <a:gd name="T16" fmla="*/ 275 w 341"/>
                <a:gd name="T17" fmla="*/ 389 h 397"/>
                <a:gd name="T18" fmla="*/ 341 w 341"/>
                <a:gd name="T19" fmla="*/ 389 h 397"/>
                <a:gd name="T20" fmla="*/ 341 w 341"/>
                <a:gd name="T21" fmla="*/ 0 h 397"/>
                <a:gd name="T22" fmla="*/ 275 w 341"/>
                <a:gd name="T23" fmla="*/ 0 h 397"/>
                <a:gd name="T24" fmla="*/ 275 w 341"/>
                <a:gd name="T25" fmla="*/ 222 h 3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41" h="397">
                  <a:moveTo>
                    <a:pt x="275" y="222"/>
                  </a:moveTo>
                  <a:cubicBezTo>
                    <a:pt x="275" y="289"/>
                    <a:pt x="230" y="335"/>
                    <a:pt x="167" y="335"/>
                  </a:cubicBezTo>
                  <a:cubicBezTo>
                    <a:pt x="104" y="335"/>
                    <a:pt x="67" y="294"/>
                    <a:pt x="67" y="226"/>
                  </a:cubicBezTo>
                  <a:lnTo>
                    <a:pt x="67" y="0"/>
                  </a:lnTo>
                  <a:lnTo>
                    <a:pt x="0" y="0"/>
                  </a:lnTo>
                  <a:lnTo>
                    <a:pt x="0" y="240"/>
                  </a:lnTo>
                  <a:cubicBezTo>
                    <a:pt x="0" y="335"/>
                    <a:pt x="59" y="397"/>
                    <a:pt x="150" y="397"/>
                  </a:cubicBezTo>
                  <a:cubicBezTo>
                    <a:pt x="203" y="397"/>
                    <a:pt x="244" y="376"/>
                    <a:pt x="275" y="335"/>
                  </a:cubicBezTo>
                  <a:lnTo>
                    <a:pt x="275" y="389"/>
                  </a:lnTo>
                  <a:lnTo>
                    <a:pt x="341" y="389"/>
                  </a:lnTo>
                  <a:lnTo>
                    <a:pt x="341" y="0"/>
                  </a:lnTo>
                  <a:lnTo>
                    <a:pt x="275" y="0"/>
                  </a:lnTo>
                  <a:lnTo>
                    <a:pt x="275" y="22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52" name="Freeform 7"/>
            <p:cNvSpPr>
              <a:spLocks/>
            </p:cNvSpPr>
            <p:nvPr userDrawn="1"/>
          </p:nvSpPr>
          <p:spPr bwMode="auto">
            <a:xfrm>
              <a:off x="7167564" y="5021264"/>
              <a:ext cx="85725" cy="185738"/>
            </a:xfrm>
            <a:custGeom>
              <a:avLst/>
              <a:gdLst>
                <a:gd name="T0" fmla="*/ 119 w 239"/>
                <a:gd name="T1" fmla="*/ 0 h 509"/>
                <a:gd name="T2" fmla="*/ 53 w 239"/>
                <a:gd name="T3" fmla="*/ 0 h 509"/>
                <a:gd name="T4" fmla="*/ 53 w 239"/>
                <a:gd name="T5" fmla="*/ 114 h 509"/>
                <a:gd name="T6" fmla="*/ 0 w 239"/>
                <a:gd name="T7" fmla="*/ 114 h 509"/>
                <a:gd name="T8" fmla="*/ 0 w 239"/>
                <a:gd name="T9" fmla="*/ 174 h 509"/>
                <a:gd name="T10" fmla="*/ 53 w 239"/>
                <a:gd name="T11" fmla="*/ 174 h 509"/>
                <a:gd name="T12" fmla="*/ 53 w 239"/>
                <a:gd name="T13" fmla="*/ 397 h 509"/>
                <a:gd name="T14" fmla="*/ 165 w 239"/>
                <a:gd name="T15" fmla="*/ 509 h 509"/>
                <a:gd name="T16" fmla="*/ 235 w 239"/>
                <a:gd name="T17" fmla="*/ 493 h 509"/>
                <a:gd name="T18" fmla="*/ 238 w 239"/>
                <a:gd name="T19" fmla="*/ 491 h 509"/>
                <a:gd name="T20" fmla="*/ 238 w 239"/>
                <a:gd name="T21" fmla="*/ 431 h 509"/>
                <a:gd name="T22" fmla="*/ 230 w 239"/>
                <a:gd name="T23" fmla="*/ 435 h 509"/>
                <a:gd name="T24" fmla="*/ 178 w 239"/>
                <a:gd name="T25" fmla="*/ 448 h 509"/>
                <a:gd name="T26" fmla="*/ 119 w 239"/>
                <a:gd name="T27" fmla="*/ 390 h 509"/>
                <a:gd name="T28" fmla="*/ 119 w 239"/>
                <a:gd name="T29" fmla="*/ 174 h 509"/>
                <a:gd name="T30" fmla="*/ 239 w 239"/>
                <a:gd name="T31" fmla="*/ 174 h 509"/>
                <a:gd name="T32" fmla="*/ 239 w 239"/>
                <a:gd name="T33" fmla="*/ 114 h 509"/>
                <a:gd name="T34" fmla="*/ 119 w 239"/>
                <a:gd name="T35" fmla="*/ 114 h 509"/>
                <a:gd name="T36" fmla="*/ 119 w 239"/>
                <a:gd name="T37" fmla="*/ 0 h 5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239" h="509">
                  <a:moveTo>
                    <a:pt x="119" y="0"/>
                  </a:moveTo>
                  <a:lnTo>
                    <a:pt x="53" y="0"/>
                  </a:lnTo>
                  <a:lnTo>
                    <a:pt x="53" y="114"/>
                  </a:lnTo>
                  <a:lnTo>
                    <a:pt x="0" y="114"/>
                  </a:lnTo>
                  <a:lnTo>
                    <a:pt x="0" y="174"/>
                  </a:lnTo>
                  <a:lnTo>
                    <a:pt x="53" y="174"/>
                  </a:lnTo>
                  <a:lnTo>
                    <a:pt x="53" y="397"/>
                  </a:lnTo>
                  <a:cubicBezTo>
                    <a:pt x="53" y="469"/>
                    <a:pt x="92" y="509"/>
                    <a:pt x="165" y="509"/>
                  </a:cubicBezTo>
                  <a:cubicBezTo>
                    <a:pt x="191" y="509"/>
                    <a:pt x="213" y="504"/>
                    <a:pt x="235" y="493"/>
                  </a:cubicBezTo>
                  <a:lnTo>
                    <a:pt x="238" y="491"/>
                  </a:lnTo>
                  <a:lnTo>
                    <a:pt x="238" y="431"/>
                  </a:lnTo>
                  <a:lnTo>
                    <a:pt x="230" y="435"/>
                  </a:lnTo>
                  <a:cubicBezTo>
                    <a:pt x="212" y="444"/>
                    <a:pt x="196" y="448"/>
                    <a:pt x="178" y="448"/>
                  </a:cubicBezTo>
                  <a:cubicBezTo>
                    <a:pt x="139" y="448"/>
                    <a:pt x="119" y="429"/>
                    <a:pt x="119" y="390"/>
                  </a:cubicBezTo>
                  <a:lnTo>
                    <a:pt x="119" y="174"/>
                  </a:lnTo>
                  <a:lnTo>
                    <a:pt x="239" y="174"/>
                  </a:lnTo>
                  <a:lnTo>
                    <a:pt x="239" y="114"/>
                  </a:lnTo>
                  <a:lnTo>
                    <a:pt x="119" y="114"/>
                  </a:lnTo>
                  <a:lnTo>
                    <a:pt x="119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53" name="Freeform 8"/>
            <p:cNvSpPr>
              <a:spLocks noEditPoints="1"/>
            </p:cNvSpPr>
            <p:nvPr userDrawn="1"/>
          </p:nvSpPr>
          <p:spPr bwMode="auto">
            <a:xfrm>
              <a:off x="7383464" y="5059364"/>
              <a:ext cx="147638" cy="147638"/>
            </a:xfrm>
            <a:custGeom>
              <a:avLst/>
              <a:gdLst>
                <a:gd name="T0" fmla="*/ 203 w 405"/>
                <a:gd name="T1" fmla="*/ 0 h 405"/>
                <a:gd name="T2" fmla="*/ 0 w 405"/>
                <a:gd name="T3" fmla="*/ 204 h 405"/>
                <a:gd name="T4" fmla="*/ 201 w 405"/>
                <a:gd name="T5" fmla="*/ 405 h 405"/>
                <a:gd name="T6" fmla="*/ 405 w 405"/>
                <a:gd name="T7" fmla="*/ 201 h 405"/>
                <a:gd name="T8" fmla="*/ 203 w 405"/>
                <a:gd name="T9" fmla="*/ 0 h 405"/>
                <a:gd name="T10" fmla="*/ 203 w 405"/>
                <a:gd name="T11" fmla="*/ 344 h 405"/>
                <a:gd name="T12" fmla="*/ 203 w 405"/>
                <a:gd name="T13" fmla="*/ 344 h 405"/>
                <a:gd name="T14" fmla="*/ 68 w 405"/>
                <a:gd name="T15" fmla="*/ 201 h 405"/>
                <a:gd name="T16" fmla="*/ 201 w 405"/>
                <a:gd name="T17" fmla="*/ 60 h 405"/>
                <a:gd name="T18" fmla="*/ 337 w 405"/>
                <a:gd name="T19" fmla="*/ 204 h 405"/>
                <a:gd name="T20" fmla="*/ 203 w 405"/>
                <a:gd name="T21" fmla="*/ 344 h 4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05" h="405">
                  <a:moveTo>
                    <a:pt x="203" y="0"/>
                  </a:moveTo>
                  <a:cubicBezTo>
                    <a:pt x="89" y="0"/>
                    <a:pt x="0" y="89"/>
                    <a:pt x="0" y="204"/>
                  </a:cubicBezTo>
                  <a:cubicBezTo>
                    <a:pt x="0" y="317"/>
                    <a:pt x="89" y="405"/>
                    <a:pt x="201" y="405"/>
                  </a:cubicBezTo>
                  <a:cubicBezTo>
                    <a:pt x="316" y="405"/>
                    <a:pt x="405" y="316"/>
                    <a:pt x="405" y="201"/>
                  </a:cubicBezTo>
                  <a:cubicBezTo>
                    <a:pt x="405" y="88"/>
                    <a:pt x="316" y="0"/>
                    <a:pt x="203" y="0"/>
                  </a:cubicBezTo>
                  <a:close/>
                  <a:moveTo>
                    <a:pt x="203" y="344"/>
                  </a:moveTo>
                  <a:lnTo>
                    <a:pt x="203" y="344"/>
                  </a:lnTo>
                  <a:cubicBezTo>
                    <a:pt x="127" y="344"/>
                    <a:pt x="68" y="282"/>
                    <a:pt x="68" y="201"/>
                  </a:cubicBezTo>
                  <a:cubicBezTo>
                    <a:pt x="68" y="121"/>
                    <a:pt x="126" y="60"/>
                    <a:pt x="201" y="60"/>
                  </a:cubicBezTo>
                  <a:cubicBezTo>
                    <a:pt x="277" y="60"/>
                    <a:pt x="337" y="123"/>
                    <a:pt x="337" y="204"/>
                  </a:cubicBezTo>
                  <a:cubicBezTo>
                    <a:pt x="337" y="284"/>
                    <a:pt x="279" y="344"/>
                    <a:pt x="203" y="34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54" name="Freeform 9"/>
            <p:cNvSpPr>
              <a:spLocks/>
            </p:cNvSpPr>
            <p:nvPr userDrawn="1"/>
          </p:nvSpPr>
          <p:spPr bwMode="auto">
            <a:xfrm>
              <a:off x="7561264" y="5005389"/>
              <a:ext cx="85725" cy="198438"/>
            </a:xfrm>
            <a:custGeom>
              <a:avLst/>
              <a:gdLst>
                <a:gd name="T0" fmla="*/ 171 w 238"/>
                <a:gd name="T1" fmla="*/ 0 h 548"/>
                <a:gd name="T2" fmla="*/ 86 w 238"/>
                <a:gd name="T3" fmla="*/ 31 h 548"/>
                <a:gd name="T4" fmla="*/ 51 w 238"/>
                <a:gd name="T5" fmla="*/ 132 h 548"/>
                <a:gd name="T6" fmla="*/ 51 w 238"/>
                <a:gd name="T7" fmla="*/ 160 h 548"/>
                <a:gd name="T8" fmla="*/ 0 w 238"/>
                <a:gd name="T9" fmla="*/ 160 h 548"/>
                <a:gd name="T10" fmla="*/ 0 w 238"/>
                <a:gd name="T11" fmla="*/ 219 h 548"/>
                <a:gd name="T12" fmla="*/ 51 w 238"/>
                <a:gd name="T13" fmla="*/ 219 h 548"/>
                <a:gd name="T14" fmla="*/ 51 w 238"/>
                <a:gd name="T15" fmla="*/ 548 h 548"/>
                <a:gd name="T16" fmla="*/ 118 w 238"/>
                <a:gd name="T17" fmla="*/ 548 h 548"/>
                <a:gd name="T18" fmla="*/ 118 w 238"/>
                <a:gd name="T19" fmla="*/ 219 h 548"/>
                <a:gd name="T20" fmla="*/ 237 w 238"/>
                <a:gd name="T21" fmla="*/ 219 h 548"/>
                <a:gd name="T22" fmla="*/ 237 w 238"/>
                <a:gd name="T23" fmla="*/ 161 h 548"/>
                <a:gd name="T24" fmla="*/ 117 w 238"/>
                <a:gd name="T25" fmla="*/ 161 h 548"/>
                <a:gd name="T26" fmla="*/ 117 w 238"/>
                <a:gd name="T27" fmla="*/ 135 h 548"/>
                <a:gd name="T28" fmla="*/ 178 w 238"/>
                <a:gd name="T29" fmla="*/ 60 h 548"/>
                <a:gd name="T30" fmla="*/ 232 w 238"/>
                <a:gd name="T31" fmla="*/ 69 h 548"/>
                <a:gd name="T32" fmla="*/ 238 w 238"/>
                <a:gd name="T33" fmla="*/ 71 h 548"/>
                <a:gd name="T34" fmla="*/ 238 w 238"/>
                <a:gd name="T35" fmla="*/ 11 h 548"/>
                <a:gd name="T36" fmla="*/ 235 w 238"/>
                <a:gd name="T37" fmla="*/ 10 h 548"/>
                <a:gd name="T38" fmla="*/ 171 w 238"/>
                <a:gd name="T39" fmla="*/ 0 h 5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238" h="548">
                  <a:moveTo>
                    <a:pt x="171" y="0"/>
                  </a:moveTo>
                  <a:cubicBezTo>
                    <a:pt x="135" y="0"/>
                    <a:pt x="106" y="11"/>
                    <a:pt x="86" y="31"/>
                  </a:cubicBezTo>
                  <a:cubicBezTo>
                    <a:pt x="63" y="54"/>
                    <a:pt x="51" y="89"/>
                    <a:pt x="51" y="132"/>
                  </a:cubicBezTo>
                  <a:lnTo>
                    <a:pt x="51" y="160"/>
                  </a:lnTo>
                  <a:lnTo>
                    <a:pt x="0" y="160"/>
                  </a:lnTo>
                  <a:lnTo>
                    <a:pt x="0" y="219"/>
                  </a:lnTo>
                  <a:lnTo>
                    <a:pt x="51" y="219"/>
                  </a:lnTo>
                  <a:lnTo>
                    <a:pt x="51" y="548"/>
                  </a:lnTo>
                  <a:lnTo>
                    <a:pt x="118" y="548"/>
                  </a:lnTo>
                  <a:lnTo>
                    <a:pt x="118" y="219"/>
                  </a:lnTo>
                  <a:lnTo>
                    <a:pt x="237" y="219"/>
                  </a:lnTo>
                  <a:lnTo>
                    <a:pt x="237" y="161"/>
                  </a:lnTo>
                  <a:lnTo>
                    <a:pt x="117" y="161"/>
                  </a:lnTo>
                  <a:lnTo>
                    <a:pt x="117" y="135"/>
                  </a:lnTo>
                  <a:cubicBezTo>
                    <a:pt x="117" y="84"/>
                    <a:pt x="137" y="60"/>
                    <a:pt x="178" y="60"/>
                  </a:cubicBezTo>
                  <a:cubicBezTo>
                    <a:pt x="196" y="60"/>
                    <a:pt x="210" y="63"/>
                    <a:pt x="232" y="69"/>
                  </a:cubicBezTo>
                  <a:lnTo>
                    <a:pt x="238" y="71"/>
                  </a:lnTo>
                  <a:lnTo>
                    <a:pt x="238" y="11"/>
                  </a:lnTo>
                  <a:lnTo>
                    <a:pt x="235" y="10"/>
                  </a:lnTo>
                  <a:cubicBezTo>
                    <a:pt x="215" y="3"/>
                    <a:pt x="197" y="0"/>
                    <a:pt x="171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55" name="Freeform 10"/>
            <p:cNvSpPr>
              <a:spLocks/>
            </p:cNvSpPr>
            <p:nvPr userDrawn="1"/>
          </p:nvSpPr>
          <p:spPr bwMode="auto">
            <a:xfrm>
              <a:off x="7773989" y="5013326"/>
              <a:ext cx="152400" cy="190500"/>
            </a:xfrm>
            <a:custGeom>
              <a:avLst/>
              <a:gdLst>
                <a:gd name="T0" fmla="*/ 353 w 421"/>
                <a:gd name="T1" fmla="*/ 228 h 523"/>
                <a:gd name="T2" fmla="*/ 68 w 421"/>
                <a:gd name="T3" fmla="*/ 228 h 523"/>
                <a:gd name="T4" fmla="*/ 68 w 421"/>
                <a:gd name="T5" fmla="*/ 0 h 523"/>
                <a:gd name="T6" fmla="*/ 0 w 421"/>
                <a:gd name="T7" fmla="*/ 0 h 523"/>
                <a:gd name="T8" fmla="*/ 0 w 421"/>
                <a:gd name="T9" fmla="*/ 523 h 523"/>
                <a:gd name="T10" fmla="*/ 68 w 421"/>
                <a:gd name="T11" fmla="*/ 523 h 523"/>
                <a:gd name="T12" fmla="*/ 68 w 421"/>
                <a:gd name="T13" fmla="*/ 292 h 523"/>
                <a:gd name="T14" fmla="*/ 353 w 421"/>
                <a:gd name="T15" fmla="*/ 292 h 523"/>
                <a:gd name="T16" fmla="*/ 353 w 421"/>
                <a:gd name="T17" fmla="*/ 523 h 523"/>
                <a:gd name="T18" fmla="*/ 421 w 421"/>
                <a:gd name="T19" fmla="*/ 523 h 523"/>
                <a:gd name="T20" fmla="*/ 421 w 421"/>
                <a:gd name="T21" fmla="*/ 0 h 523"/>
                <a:gd name="T22" fmla="*/ 353 w 421"/>
                <a:gd name="T23" fmla="*/ 0 h 523"/>
                <a:gd name="T24" fmla="*/ 353 w 421"/>
                <a:gd name="T25" fmla="*/ 228 h 5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21" h="523">
                  <a:moveTo>
                    <a:pt x="353" y="228"/>
                  </a:moveTo>
                  <a:lnTo>
                    <a:pt x="68" y="228"/>
                  </a:lnTo>
                  <a:lnTo>
                    <a:pt x="68" y="0"/>
                  </a:lnTo>
                  <a:lnTo>
                    <a:pt x="0" y="0"/>
                  </a:lnTo>
                  <a:lnTo>
                    <a:pt x="0" y="523"/>
                  </a:lnTo>
                  <a:lnTo>
                    <a:pt x="68" y="523"/>
                  </a:lnTo>
                  <a:lnTo>
                    <a:pt x="68" y="292"/>
                  </a:lnTo>
                  <a:lnTo>
                    <a:pt x="353" y="292"/>
                  </a:lnTo>
                  <a:lnTo>
                    <a:pt x="353" y="523"/>
                  </a:lnTo>
                  <a:lnTo>
                    <a:pt x="421" y="523"/>
                  </a:lnTo>
                  <a:lnTo>
                    <a:pt x="421" y="0"/>
                  </a:lnTo>
                  <a:lnTo>
                    <a:pt x="353" y="0"/>
                  </a:lnTo>
                  <a:lnTo>
                    <a:pt x="353" y="22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56" name="Freeform 11"/>
            <p:cNvSpPr>
              <a:spLocks noEditPoints="1"/>
            </p:cNvSpPr>
            <p:nvPr userDrawn="1"/>
          </p:nvSpPr>
          <p:spPr bwMode="auto">
            <a:xfrm>
              <a:off x="7970839" y="5059364"/>
              <a:ext cx="146050" cy="147638"/>
            </a:xfrm>
            <a:custGeom>
              <a:avLst/>
              <a:gdLst>
                <a:gd name="T0" fmla="*/ 202 w 404"/>
                <a:gd name="T1" fmla="*/ 0 h 405"/>
                <a:gd name="T2" fmla="*/ 0 w 404"/>
                <a:gd name="T3" fmla="*/ 204 h 405"/>
                <a:gd name="T4" fmla="*/ 201 w 404"/>
                <a:gd name="T5" fmla="*/ 405 h 405"/>
                <a:gd name="T6" fmla="*/ 404 w 404"/>
                <a:gd name="T7" fmla="*/ 201 h 405"/>
                <a:gd name="T8" fmla="*/ 202 w 404"/>
                <a:gd name="T9" fmla="*/ 0 h 405"/>
                <a:gd name="T10" fmla="*/ 202 w 404"/>
                <a:gd name="T11" fmla="*/ 344 h 405"/>
                <a:gd name="T12" fmla="*/ 202 w 404"/>
                <a:gd name="T13" fmla="*/ 344 h 405"/>
                <a:gd name="T14" fmla="*/ 68 w 404"/>
                <a:gd name="T15" fmla="*/ 201 h 405"/>
                <a:gd name="T16" fmla="*/ 201 w 404"/>
                <a:gd name="T17" fmla="*/ 60 h 405"/>
                <a:gd name="T18" fmla="*/ 336 w 404"/>
                <a:gd name="T19" fmla="*/ 204 h 405"/>
                <a:gd name="T20" fmla="*/ 202 w 404"/>
                <a:gd name="T21" fmla="*/ 344 h 4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04" h="405">
                  <a:moveTo>
                    <a:pt x="202" y="0"/>
                  </a:moveTo>
                  <a:cubicBezTo>
                    <a:pt x="89" y="0"/>
                    <a:pt x="0" y="89"/>
                    <a:pt x="0" y="204"/>
                  </a:cubicBezTo>
                  <a:cubicBezTo>
                    <a:pt x="0" y="317"/>
                    <a:pt x="88" y="405"/>
                    <a:pt x="201" y="405"/>
                  </a:cubicBezTo>
                  <a:cubicBezTo>
                    <a:pt x="315" y="405"/>
                    <a:pt x="404" y="316"/>
                    <a:pt x="404" y="201"/>
                  </a:cubicBezTo>
                  <a:cubicBezTo>
                    <a:pt x="404" y="88"/>
                    <a:pt x="316" y="0"/>
                    <a:pt x="202" y="0"/>
                  </a:cubicBezTo>
                  <a:close/>
                  <a:moveTo>
                    <a:pt x="202" y="344"/>
                  </a:moveTo>
                  <a:lnTo>
                    <a:pt x="202" y="344"/>
                  </a:lnTo>
                  <a:cubicBezTo>
                    <a:pt x="127" y="344"/>
                    <a:pt x="68" y="282"/>
                    <a:pt x="68" y="201"/>
                  </a:cubicBezTo>
                  <a:cubicBezTo>
                    <a:pt x="68" y="121"/>
                    <a:pt x="125" y="60"/>
                    <a:pt x="201" y="60"/>
                  </a:cubicBezTo>
                  <a:cubicBezTo>
                    <a:pt x="277" y="60"/>
                    <a:pt x="336" y="123"/>
                    <a:pt x="336" y="204"/>
                  </a:cubicBezTo>
                  <a:cubicBezTo>
                    <a:pt x="336" y="284"/>
                    <a:pt x="279" y="344"/>
                    <a:pt x="202" y="34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57" name="Freeform 12"/>
            <p:cNvSpPr>
              <a:spLocks/>
            </p:cNvSpPr>
            <p:nvPr userDrawn="1"/>
          </p:nvSpPr>
          <p:spPr bwMode="auto">
            <a:xfrm>
              <a:off x="8159751" y="5059364"/>
              <a:ext cx="211138" cy="144463"/>
            </a:xfrm>
            <a:custGeom>
              <a:avLst/>
              <a:gdLst>
                <a:gd name="T0" fmla="*/ 438 w 583"/>
                <a:gd name="T1" fmla="*/ 0 h 397"/>
                <a:gd name="T2" fmla="*/ 305 w 583"/>
                <a:gd name="T3" fmla="*/ 70 h 397"/>
                <a:gd name="T4" fmla="*/ 183 w 583"/>
                <a:gd name="T5" fmla="*/ 0 h 397"/>
                <a:gd name="T6" fmla="*/ 66 w 583"/>
                <a:gd name="T7" fmla="*/ 60 h 397"/>
                <a:gd name="T8" fmla="*/ 66 w 583"/>
                <a:gd name="T9" fmla="*/ 8 h 397"/>
                <a:gd name="T10" fmla="*/ 0 w 583"/>
                <a:gd name="T11" fmla="*/ 8 h 397"/>
                <a:gd name="T12" fmla="*/ 0 w 583"/>
                <a:gd name="T13" fmla="*/ 397 h 397"/>
                <a:gd name="T14" fmla="*/ 66 w 583"/>
                <a:gd name="T15" fmla="*/ 397 h 397"/>
                <a:gd name="T16" fmla="*/ 66 w 583"/>
                <a:gd name="T17" fmla="*/ 176 h 397"/>
                <a:gd name="T18" fmla="*/ 166 w 583"/>
                <a:gd name="T19" fmla="*/ 62 h 397"/>
                <a:gd name="T20" fmla="*/ 258 w 583"/>
                <a:gd name="T21" fmla="*/ 169 h 397"/>
                <a:gd name="T22" fmla="*/ 258 w 583"/>
                <a:gd name="T23" fmla="*/ 397 h 397"/>
                <a:gd name="T24" fmla="*/ 324 w 583"/>
                <a:gd name="T25" fmla="*/ 397 h 397"/>
                <a:gd name="T26" fmla="*/ 324 w 583"/>
                <a:gd name="T27" fmla="*/ 174 h 397"/>
                <a:gd name="T28" fmla="*/ 424 w 583"/>
                <a:gd name="T29" fmla="*/ 62 h 397"/>
                <a:gd name="T30" fmla="*/ 517 w 583"/>
                <a:gd name="T31" fmla="*/ 171 h 397"/>
                <a:gd name="T32" fmla="*/ 517 w 583"/>
                <a:gd name="T33" fmla="*/ 397 h 397"/>
                <a:gd name="T34" fmla="*/ 583 w 583"/>
                <a:gd name="T35" fmla="*/ 397 h 397"/>
                <a:gd name="T36" fmla="*/ 583 w 583"/>
                <a:gd name="T37" fmla="*/ 157 h 397"/>
                <a:gd name="T38" fmla="*/ 438 w 583"/>
                <a:gd name="T39" fmla="*/ 0 h 3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583" h="397">
                  <a:moveTo>
                    <a:pt x="438" y="0"/>
                  </a:moveTo>
                  <a:cubicBezTo>
                    <a:pt x="382" y="0"/>
                    <a:pt x="339" y="23"/>
                    <a:pt x="305" y="70"/>
                  </a:cubicBezTo>
                  <a:cubicBezTo>
                    <a:pt x="280" y="25"/>
                    <a:pt x="237" y="0"/>
                    <a:pt x="183" y="0"/>
                  </a:cubicBezTo>
                  <a:cubicBezTo>
                    <a:pt x="124" y="0"/>
                    <a:pt x="89" y="30"/>
                    <a:pt x="66" y="60"/>
                  </a:cubicBezTo>
                  <a:lnTo>
                    <a:pt x="66" y="8"/>
                  </a:lnTo>
                  <a:lnTo>
                    <a:pt x="0" y="8"/>
                  </a:lnTo>
                  <a:lnTo>
                    <a:pt x="0" y="397"/>
                  </a:lnTo>
                  <a:lnTo>
                    <a:pt x="66" y="397"/>
                  </a:lnTo>
                  <a:lnTo>
                    <a:pt x="66" y="176"/>
                  </a:lnTo>
                  <a:cubicBezTo>
                    <a:pt x="66" y="110"/>
                    <a:pt x="109" y="62"/>
                    <a:pt x="166" y="62"/>
                  </a:cubicBezTo>
                  <a:cubicBezTo>
                    <a:pt x="224" y="62"/>
                    <a:pt x="258" y="102"/>
                    <a:pt x="258" y="169"/>
                  </a:cubicBezTo>
                  <a:lnTo>
                    <a:pt x="258" y="397"/>
                  </a:lnTo>
                  <a:lnTo>
                    <a:pt x="324" y="397"/>
                  </a:lnTo>
                  <a:lnTo>
                    <a:pt x="324" y="174"/>
                  </a:lnTo>
                  <a:cubicBezTo>
                    <a:pt x="324" y="96"/>
                    <a:pt x="374" y="62"/>
                    <a:pt x="424" y="62"/>
                  </a:cubicBezTo>
                  <a:cubicBezTo>
                    <a:pt x="483" y="62"/>
                    <a:pt x="517" y="101"/>
                    <a:pt x="517" y="171"/>
                  </a:cubicBezTo>
                  <a:lnTo>
                    <a:pt x="517" y="397"/>
                  </a:lnTo>
                  <a:lnTo>
                    <a:pt x="583" y="397"/>
                  </a:lnTo>
                  <a:lnTo>
                    <a:pt x="583" y="157"/>
                  </a:lnTo>
                  <a:cubicBezTo>
                    <a:pt x="583" y="60"/>
                    <a:pt x="528" y="0"/>
                    <a:pt x="438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58" name="Freeform 13"/>
            <p:cNvSpPr>
              <a:spLocks noEditPoints="1"/>
            </p:cNvSpPr>
            <p:nvPr userDrawn="1"/>
          </p:nvSpPr>
          <p:spPr bwMode="auto">
            <a:xfrm>
              <a:off x="8410576" y="5059364"/>
              <a:ext cx="133350" cy="147638"/>
            </a:xfrm>
            <a:custGeom>
              <a:avLst/>
              <a:gdLst>
                <a:gd name="T0" fmla="*/ 186 w 368"/>
                <a:gd name="T1" fmla="*/ 0 h 405"/>
                <a:gd name="T2" fmla="*/ 0 w 368"/>
                <a:gd name="T3" fmla="*/ 203 h 405"/>
                <a:gd name="T4" fmla="*/ 194 w 368"/>
                <a:gd name="T5" fmla="*/ 405 h 405"/>
                <a:gd name="T6" fmla="*/ 353 w 368"/>
                <a:gd name="T7" fmla="*/ 333 h 405"/>
                <a:gd name="T8" fmla="*/ 357 w 368"/>
                <a:gd name="T9" fmla="*/ 329 h 405"/>
                <a:gd name="T10" fmla="*/ 314 w 368"/>
                <a:gd name="T11" fmla="*/ 291 h 405"/>
                <a:gd name="T12" fmla="*/ 311 w 368"/>
                <a:gd name="T13" fmla="*/ 294 h 405"/>
                <a:gd name="T14" fmla="*/ 195 w 368"/>
                <a:gd name="T15" fmla="*/ 346 h 405"/>
                <a:gd name="T16" fmla="*/ 68 w 368"/>
                <a:gd name="T17" fmla="*/ 231 h 405"/>
                <a:gd name="T18" fmla="*/ 367 w 368"/>
                <a:gd name="T19" fmla="*/ 231 h 405"/>
                <a:gd name="T20" fmla="*/ 367 w 368"/>
                <a:gd name="T21" fmla="*/ 226 h 405"/>
                <a:gd name="T22" fmla="*/ 368 w 368"/>
                <a:gd name="T23" fmla="*/ 206 h 405"/>
                <a:gd name="T24" fmla="*/ 186 w 368"/>
                <a:gd name="T25" fmla="*/ 0 h 405"/>
                <a:gd name="T26" fmla="*/ 185 w 368"/>
                <a:gd name="T27" fmla="*/ 58 h 405"/>
                <a:gd name="T28" fmla="*/ 185 w 368"/>
                <a:gd name="T29" fmla="*/ 58 h 405"/>
                <a:gd name="T30" fmla="*/ 300 w 368"/>
                <a:gd name="T31" fmla="*/ 175 h 405"/>
                <a:gd name="T32" fmla="*/ 68 w 368"/>
                <a:gd name="T33" fmla="*/ 175 h 405"/>
                <a:gd name="T34" fmla="*/ 185 w 368"/>
                <a:gd name="T35" fmla="*/ 58 h 4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368" h="405">
                  <a:moveTo>
                    <a:pt x="186" y="0"/>
                  </a:moveTo>
                  <a:cubicBezTo>
                    <a:pt x="80" y="0"/>
                    <a:pt x="0" y="87"/>
                    <a:pt x="0" y="203"/>
                  </a:cubicBezTo>
                  <a:cubicBezTo>
                    <a:pt x="0" y="318"/>
                    <a:pt x="83" y="405"/>
                    <a:pt x="194" y="405"/>
                  </a:cubicBezTo>
                  <a:cubicBezTo>
                    <a:pt x="259" y="405"/>
                    <a:pt x="308" y="383"/>
                    <a:pt x="353" y="333"/>
                  </a:cubicBezTo>
                  <a:lnTo>
                    <a:pt x="357" y="329"/>
                  </a:lnTo>
                  <a:lnTo>
                    <a:pt x="314" y="291"/>
                  </a:lnTo>
                  <a:lnTo>
                    <a:pt x="311" y="294"/>
                  </a:lnTo>
                  <a:cubicBezTo>
                    <a:pt x="277" y="329"/>
                    <a:pt x="240" y="346"/>
                    <a:pt x="195" y="346"/>
                  </a:cubicBezTo>
                  <a:cubicBezTo>
                    <a:pt x="128" y="346"/>
                    <a:pt x="77" y="300"/>
                    <a:pt x="68" y="231"/>
                  </a:cubicBezTo>
                  <a:lnTo>
                    <a:pt x="367" y="231"/>
                  </a:lnTo>
                  <a:lnTo>
                    <a:pt x="367" y="226"/>
                  </a:lnTo>
                  <a:cubicBezTo>
                    <a:pt x="368" y="217"/>
                    <a:pt x="368" y="211"/>
                    <a:pt x="368" y="206"/>
                  </a:cubicBezTo>
                  <a:cubicBezTo>
                    <a:pt x="368" y="83"/>
                    <a:pt x="295" y="0"/>
                    <a:pt x="186" y="0"/>
                  </a:cubicBezTo>
                  <a:close/>
                  <a:moveTo>
                    <a:pt x="185" y="58"/>
                  </a:moveTo>
                  <a:lnTo>
                    <a:pt x="185" y="58"/>
                  </a:lnTo>
                  <a:cubicBezTo>
                    <a:pt x="259" y="58"/>
                    <a:pt x="293" y="117"/>
                    <a:pt x="300" y="175"/>
                  </a:cubicBezTo>
                  <a:lnTo>
                    <a:pt x="68" y="175"/>
                  </a:lnTo>
                  <a:cubicBezTo>
                    <a:pt x="78" y="106"/>
                    <a:pt x="125" y="58"/>
                    <a:pt x="185" y="5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59" name="Freeform 14"/>
            <p:cNvSpPr>
              <a:spLocks/>
            </p:cNvSpPr>
            <p:nvPr userDrawn="1"/>
          </p:nvSpPr>
          <p:spPr bwMode="auto">
            <a:xfrm>
              <a:off x="8675689" y="5013326"/>
              <a:ext cx="180975" cy="190500"/>
            </a:xfrm>
            <a:custGeom>
              <a:avLst/>
              <a:gdLst>
                <a:gd name="T0" fmla="*/ 250 w 500"/>
                <a:gd name="T1" fmla="*/ 275 h 523"/>
                <a:gd name="T2" fmla="*/ 63 w 500"/>
                <a:gd name="T3" fmla="*/ 0 h 523"/>
                <a:gd name="T4" fmla="*/ 0 w 500"/>
                <a:gd name="T5" fmla="*/ 0 h 523"/>
                <a:gd name="T6" fmla="*/ 0 w 500"/>
                <a:gd name="T7" fmla="*/ 523 h 523"/>
                <a:gd name="T8" fmla="*/ 66 w 500"/>
                <a:gd name="T9" fmla="*/ 523 h 523"/>
                <a:gd name="T10" fmla="*/ 66 w 500"/>
                <a:gd name="T11" fmla="*/ 120 h 523"/>
                <a:gd name="T12" fmla="*/ 247 w 500"/>
                <a:gd name="T13" fmla="*/ 382 h 523"/>
                <a:gd name="T14" fmla="*/ 253 w 500"/>
                <a:gd name="T15" fmla="*/ 382 h 523"/>
                <a:gd name="T16" fmla="*/ 432 w 500"/>
                <a:gd name="T17" fmla="*/ 120 h 523"/>
                <a:gd name="T18" fmla="*/ 432 w 500"/>
                <a:gd name="T19" fmla="*/ 523 h 523"/>
                <a:gd name="T20" fmla="*/ 500 w 500"/>
                <a:gd name="T21" fmla="*/ 523 h 523"/>
                <a:gd name="T22" fmla="*/ 500 w 500"/>
                <a:gd name="T23" fmla="*/ 0 h 523"/>
                <a:gd name="T24" fmla="*/ 432 w 500"/>
                <a:gd name="T25" fmla="*/ 3 h 523"/>
                <a:gd name="T26" fmla="*/ 250 w 500"/>
                <a:gd name="T27" fmla="*/ 275 h 5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500" h="523">
                  <a:moveTo>
                    <a:pt x="250" y="275"/>
                  </a:moveTo>
                  <a:lnTo>
                    <a:pt x="63" y="0"/>
                  </a:lnTo>
                  <a:lnTo>
                    <a:pt x="0" y="0"/>
                  </a:lnTo>
                  <a:lnTo>
                    <a:pt x="0" y="523"/>
                  </a:lnTo>
                  <a:lnTo>
                    <a:pt x="66" y="523"/>
                  </a:lnTo>
                  <a:lnTo>
                    <a:pt x="66" y="120"/>
                  </a:lnTo>
                  <a:lnTo>
                    <a:pt x="247" y="382"/>
                  </a:lnTo>
                  <a:lnTo>
                    <a:pt x="253" y="382"/>
                  </a:lnTo>
                  <a:lnTo>
                    <a:pt x="432" y="120"/>
                  </a:lnTo>
                  <a:lnTo>
                    <a:pt x="432" y="523"/>
                  </a:lnTo>
                  <a:lnTo>
                    <a:pt x="500" y="523"/>
                  </a:lnTo>
                  <a:lnTo>
                    <a:pt x="500" y="0"/>
                  </a:lnTo>
                  <a:lnTo>
                    <a:pt x="432" y="3"/>
                  </a:lnTo>
                  <a:lnTo>
                    <a:pt x="250" y="2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60" name="Freeform 15"/>
            <p:cNvSpPr>
              <a:spLocks noEditPoints="1"/>
            </p:cNvSpPr>
            <p:nvPr userDrawn="1"/>
          </p:nvSpPr>
          <p:spPr bwMode="auto">
            <a:xfrm>
              <a:off x="8901114" y="5059364"/>
              <a:ext cx="133350" cy="147638"/>
            </a:xfrm>
            <a:custGeom>
              <a:avLst/>
              <a:gdLst>
                <a:gd name="T0" fmla="*/ 187 w 369"/>
                <a:gd name="T1" fmla="*/ 0 h 405"/>
                <a:gd name="T2" fmla="*/ 0 w 369"/>
                <a:gd name="T3" fmla="*/ 203 h 405"/>
                <a:gd name="T4" fmla="*/ 194 w 369"/>
                <a:gd name="T5" fmla="*/ 405 h 405"/>
                <a:gd name="T6" fmla="*/ 354 w 369"/>
                <a:gd name="T7" fmla="*/ 333 h 405"/>
                <a:gd name="T8" fmla="*/ 358 w 369"/>
                <a:gd name="T9" fmla="*/ 329 h 405"/>
                <a:gd name="T10" fmla="*/ 315 w 369"/>
                <a:gd name="T11" fmla="*/ 291 h 405"/>
                <a:gd name="T12" fmla="*/ 311 w 369"/>
                <a:gd name="T13" fmla="*/ 294 h 405"/>
                <a:gd name="T14" fmla="*/ 196 w 369"/>
                <a:gd name="T15" fmla="*/ 346 h 405"/>
                <a:gd name="T16" fmla="*/ 69 w 369"/>
                <a:gd name="T17" fmla="*/ 231 h 405"/>
                <a:gd name="T18" fmla="*/ 367 w 369"/>
                <a:gd name="T19" fmla="*/ 231 h 405"/>
                <a:gd name="T20" fmla="*/ 368 w 369"/>
                <a:gd name="T21" fmla="*/ 226 h 405"/>
                <a:gd name="T22" fmla="*/ 369 w 369"/>
                <a:gd name="T23" fmla="*/ 206 h 405"/>
                <a:gd name="T24" fmla="*/ 187 w 369"/>
                <a:gd name="T25" fmla="*/ 0 h 405"/>
                <a:gd name="T26" fmla="*/ 186 w 369"/>
                <a:gd name="T27" fmla="*/ 58 h 405"/>
                <a:gd name="T28" fmla="*/ 186 w 369"/>
                <a:gd name="T29" fmla="*/ 58 h 405"/>
                <a:gd name="T30" fmla="*/ 300 w 369"/>
                <a:gd name="T31" fmla="*/ 175 h 405"/>
                <a:gd name="T32" fmla="*/ 69 w 369"/>
                <a:gd name="T33" fmla="*/ 175 h 405"/>
                <a:gd name="T34" fmla="*/ 186 w 369"/>
                <a:gd name="T35" fmla="*/ 58 h 4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369" h="405">
                  <a:moveTo>
                    <a:pt x="187" y="0"/>
                  </a:moveTo>
                  <a:cubicBezTo>
                    <a:pt x="81" y="0"/>
                    <a:pt x="0" y="87"/>
                    <a:pt x="0" y="203"/>
                  </a:cubicBezTo>
                  <a:cubicBezTo>
                    <a:pt x="0" y="318"/>
                    <a:pt x="84" y="405"/>
                    <a:pt x="194" y="405"/>
                  </a:cubicBezTo>
                  <a:cubicBezTo>
                    <a:pt x="260" y="405"/>
                    <a:pt x="309" y="383"/>
                    <a:pt x="354" y="333"/>
                  </a:cubicBezTo>
                  <a:lnTo>
                    <a:pt x="358" y="329"/>
                  </a:lnTo>
                  <a:lnTo>
                    <a:pt x="315" y="291"/>
                  </a:lnTo>
                  <a:lnTo>
                    <a:pt x="311" y="294"/>
                  </a:lnTo>
                  <a:cubicBezTo>
                    <a:pt x="278" y="329"/>
                    <a:pt x="241" y="346"/>
                    <a:pt x="196" y="346"/>
                  </a:cubicBezTo>
                  <a:cubicBezTo>
                    <a:pt x="128" y="346"/>
                    <a:pt x="78" y="300"/>
                    <a:pt x="69" y="231"/>
                  </a:cubicBezTo>
                  <a:lnTo>
                    <a:pt x="367" y="231"/>
                  </a:lnTo>
                  <a:lnTo>
                    <a:pt x="368" y="226"/>
                  </a:lnTo>
                  <a:cubicBezTo>
                    <a:pt x="369" y="217"/>
                    <a:pt x="369" y="211"/>
                    <a:pt x="369" y="206"/>
                  </a:cubicBezTo>
                  <a:cubicBezTo>
                    <a:pt x="369" y="83"/>
                    <a:pt x="296" y="0"/>
                    <a:pt x="187" y="0"/>
                  </a:cubicBezTo>
                  <a:close/>
                  <a:moveTo>
                    <a:pt x="186" y="58"/>
                  </a:moveTo>
                  <a:lnTo>
                    <a:pt x="186" y="58"/>
                  </a:lnTo>
                  <a:cubicBezTo>
                    <a:pt x="260" y="58"/>
                    <a:pt x="293" y="117"/>
                    <a:pt x="300" y="175"/>
                  </a:cubicBezTo>
                  <a:lnTo>
                    <a:pt x="69" y="175"/>
                  </a:lnTo>
                  <a:cubicBezTo>
                    <a:pt x="79" y="106"/>
                    <a:pt x="126" y="58"/>
                    <a:pt x="186" y="5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61" name="Freeform 16"/>
            <p:cNvSpPr>
              <a:spLocks noEditPoints="1"/>
            </p:cNvSpPr>
            <p:nvPr userDrawn="1"/>
          </p:nvSpPr>
          <p:spPr bwMode="auto">
            <a:xfrm>
              <a:off x="9067801" y="5005389"/>
              <a:ext cx="141288" cy="201613"/>
            </a:xfrm>
            <a:custGeom>
              <a:avLst/>
              <a:gdLst>
                <a:gd name="T0" fmla="*/ 325 w 392"/>
                <a:gd name="T1" fmla="*/ 218 h 553"/>
                <a:gd name="T2" fmla="*/ 186 w 392"/>
                <a:gd name="T3" fmla="*/ 148 h 553"/>
                <a:gd name="T4" fmla="*/ 0 w 392"/>
                <a:gd name="T5" fmla="*/ 351 h 553"/>
                <a:gd name="T6" fmla="*/ 186 w 392"/>
                <a:gd name="T7" fmla="*/ 553 h 553"/>
                <a:gd name="T8" fmla="*/ 325 w 392"/>
                <a:gd name="T9" fmla="*/ 480 h 553"/>
                <a:gd name="T10" fmla="*/ 325 w 392"/>
                <a:gd name="T11" fmla="*/ 545 h 553"/>
                <a:gd name="T12" fmla="*/ 392 w 392"/>
                <a:gd name="T13" fmla="*/ 545 h 553"/>
                <a:gd name="T14" fmla="*/ 392 w 392"/>
                <a:gd name="T15" fmla="*/ 0 h 553"/>
                <a:gd name="T16" fmla="*/ 325 w 392"/>
                <a:gd name="T17" fmla="*/ 0 h 553"/>
                <a:gd name="T18" fmla="*/ 325 w 392"/>
                <a:gd name="T19" fmla="*/ 218 h 553"/>
                <a:gd name="T20" fmla="*/ 196 w 392"/>
                <a:gd name="T21" fmla="*/ 492 h 553"/>
                <a:gd name="T22" fmla="*/ 196 w 392"/>
                <a:gd name="T23" fmla="*/ 492 h 553"/>
                <a:gd name="T24" fmla="*/ 68 w 392"/>
                <a:gd name="T25" fmla="*/ 349 h 553"/>
                <a:gd name="T26" fmla="*/ 196 w 392"/>
                <a:gd name="T27" fmla="*/ 209 h 553"/>
                <a:gd name="T28" fmla="*/ 328 w 392"/>
                <a:gd name="T29" fmla="*/ 351 h 553"/>
                <a:gd name="T30" fmla="*/ 196 w 392"/>
                <a:gd name="T31" fmla="*/ 492 h 5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92" h="553">
                  <a:moveTo>
                    <a:pt x="325" y="218"/>
                  </a:moveTo>
                  <a:cubicBezTo>
                    <a:pt x="289" y="172"/>
                    <a:pt x="242" y="148"/>
                    <a:pt x="186" y="148"/>
                  </a:cubicBezTo>
                  <a:cubicBezTo>
                    <a:pt x="96" y="148"/>
                    <a:pt x="0" y="219"/>
                    <a:pt x="0" y="351"/>
                  </a:cubicBezTo>
                  <a:cubicBezTo>
                    <a:pt x="0" y="482"/>
                    <a:pt x="96" y="553"/>
                    <a:pt x="186" y="553"/>
                  </a:cubicBezTo>
                  <a:cubicBezTo>
                    <a:pt x="242" y="553"/>
                    <a:pt x="288" y="529"/>
                    <a:pt x="325" y="480"/>
                  </a:cubicBezTo>
                  <a:lnTo>
                    <a:pt x="325" y="545"/>
                  </a:lnTo>
                  <a:lnTo>
                    <a:pt x="392" y="545"/>
                  </a:lnTo>
                  <a:lnTo>
                    <a:pt x="392" y="0"/>
                  </a:lnTo>
                  <a:lnTo>
                    <a:pt x="325" y="0"/>
                  </a:lnTo>
                  <a:lnTo>
                    <a:pt x="325" y="218"/>
                  </a:lnTo>
                  <a:close/>
                  <a:moveTo>
                    <a:pt x="196" y="492"/>
                  </a:moveTo>
                  <a:lnTo>
                    <a:pt x="196" y="492"/>
                  </a:lnTo>
                  <a:cubicBezTo>
                    <a:pt x="122" y="492"/>
                    <a:pt x="68" y="432"/>
                    <a:pt x="68" y="349"/>
                  </a:cubicBezTo>
                  <a:cubicBezTo>
                    <a:pt x="68" y="267"/>
                    <a:pt x="121" y="209"/>
                    <a:pt x="196" y="209"/>
                  </a:cubicBezTo>
                  <a:cubicBezTo>
                    <a:pt x="261" y="209"/>
                    <a:pt x="328" y="261"/>
                    <a:pt x="328" y="351"/>
                  </a:cubicBezTo>
                  <a:cubicBezTo>
                    <a:pt x="328" y="438"/>
                    <a:pt x="259" y="492"/>
                    <a:pt x="196" y="49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62" name="Rectangle 17"/>
            <p:cNvSpPr>
              <a:spLocks noChangeArrowheads="1"/>
            </p:cNvSpPr>
            <p:nvPr userDrawn="1"/>
          </p:nvSpPr>
          <p:spPr bwMode="auto">
            <a:xfrm>
              <a:off x="9259889" y="5010151"/>
              <a:ext cx="26988" cy="254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63" name="Rectangle 18"/>
            <p:cNvSpPr>
              <a:spLocks noChangeArrowheads="1"/>
            </p:cNvSpPr>
            <p:nvPr userDrawn="1"/>
          </p:nvSpPr>
          <p:spPr bwMode="auto">
            <a:xfrm>
              <a:off x="9261476" y="5062539"/>
              <a:ext cx="23813" cy="1412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64" name="Freeform 19"/>
            <p:cNvSpPr>
              <a:spLocks noEditPoints="1"/>
            </p:cNvSpPr>
            <p:nvPr userDrawn="1"/>
          </p:nvSpPr>
          <p:spPr bwMode="auto">
            <a:xfrm>
              <a:off x="9328151" y="5060951"/>
              <a:ext cx="123825" cy="146050"/>
            </a:xfrm>
            <a:custGeom>
              <a:avLst/>
              <a:gdLst>
                <a:gd name="T0" fmla="*/ 302 w 343"/>
                <a:gd name="T1" fmla="*/ 43 h 403"/>
                <a:gd name="T2" fmla="*/ 176 w 343"/>
                <a:gd name="T3" fmla="*/ 0 h 403"/>
                <a:gd name="T4" fmla="*/ 37 w 343"/>
                <a:gd name="T5" fmla="*/ 33 h 403"/>
                <a:gd name="T6" fmla="*/ 32 w 343"/>
                <a:gd name="T7" fmla="*/ 35 h 403"/>
                <a:gd name="T8" fmla="*/ 53 w 343"/>
                <a:gd name="T9" fmla="*/ 91 h 403"/>
                <a:gd name="T10" fmla="*/ 58 w 343"/>
                <a:gd name="T11" fmla="*/ 88 h 403"/>
                <a:gd name="T12" fmla="*/ 170 w 343"/>
                <a:gd name="T13" fmla="*/ 62 h 403"/>
                <a:gd name="T14" fmla="*/ 277 w 343"/>
                <a:gd name="T15" fmla="*/ 159 h 403"/>
                <a:gd name="T16" fmla="*/ 277 w 343"/>
                <a:gd name="T17" fmla="*/ 164 h 403"/>
                <a:gd name="T18" fmla="*/ 167 w 343"/>
                <a:gd name="T19" fmla="*/ 149 h 403"/>
                <a:gd name="T20" fmla="*/ 0 w 343"/>
                <a:gd name="T21" fmla="*/ 280 h 403"/>
                <a:gd name="T22" fmla="*/ 146 w 343"/>
                <a:gd name="T23" fmla="*/ 403 h 403"/>
                <a:gd name="T24" fmla="*/ 277 w 343"/>
                <a:gd name="T25" fmla="*/ 347 h 403"/>
                <a:gd name="T26" fmla="*/ 277 w 343"/>
                <a:gd name="T27" fmla="*/ 395 h 403"/>
                <a:gd name="T28" fmla="*/ 343 w 343"/>
                <a:gd name="T29" fmla="*/ 395 h 403"/>
                <a:gd name="T30" fmla="*/ 343 w 343"/>
                <a:gd name="T31" fmla="*/ 158 h 403"/>
                <a:gd name="T32" fmla="*/ 302 w 343"/>
                <a:gd name="T33" fmla="*/ 43 h 403"/>
                <a:gd name="T34" fmla="*/ 278 w 343"/>
                <a:gd name="T35" fmla="*/ 219 h 403"/>
                <a:gd name="T36" fmla="*/ 278 w 343"/>
                <a:gd name="T37" fmla="*/ 219 h 403"/>
                <a:gd name="T38" fmla="*/ 278 w 343"/>
                <a:gd name="T39" fmla="*/ 251 h 403"/>
                <a:gd name="T40" fmla="*/ 157 w 343"/>
                <a:gd name="T41" fmla="*/ 347 h 403"/>
                <a:gd name="T42" fmla="*/ 67 w 343"/>
                <a:gd name="T43" fmla="*/ 275 h 403"/>
                <a:gd name="T44" fmla="*/ 173 w 343"/>
                <a:gd name="T45" fmla="*/ 204 h 403"/>
                <a:gd name="T46" fmla="*/ 278 w 343"/>
                <a:gd name="T47" fmla="*/ 219 h 4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343" h="403">
                  <a:moveTo>
                    <a:pt x="302" y="43"/>
                  </a:moveTo>
                  <a:cubicBezTo>
                    <a:pt x="274" y="15"/>
                    <a:pt x="230" y="0"/>
                    <a:pt x="176" y="0"/>
                  </a:cubicBezTo>
                  <a:cubicBezTo>
                    <a:pt x="116" y="0"/>
                    <a:pt x="74" y="16"/>
                    <a:pt x="37" y="33"/>
                  </a:cubicBezTo>
                  <a:lnTo>
                    <a:pt x="32" y="35"/>
                  </a:lnTo>
                  <a:lnTo>
                    <a:pt x="53" y="91"/>
                  </a:lnTo>
                  <a:lnTo>
                    <a:pt x="58" y="88"/>
                  </a:lnTo>
                  <a:cubicBezTo>
                    <a:pt x="98" y="70"/>
                    <a:pt x="132" y="62"/>
                    <a:pt x="170" y="62"/>
                  </a:cubicBezTo>
                  <a:cubicBezTo>
                    <a:pt x="240" y="62"/>
                    <a:pt x="277" y="95"/>
                    <a:pt x="277" y="159"/>
                  </a:cubicBezTo>
                  <a:lnTo>
                    <a:pt x="277" y="164"/>
                  </a:lnTo>
                  <a:cubicBezTo>
                    <a:pt x="249" y="156"/>
                    <a:pt x="215" y="149"/>
                    <a:pt x="167" y="149"/>
                  </a:cubicBezTo>
                  <a:cubicBezTo>
                    <a:pt x="62" y="149"/>
                    <a:pt x="0" y="198"/>
                    <a:pt x="0" y="280"/>
                  </a:cubicBezTo>
                  <a:cubicBezTo>
                    <a:pt x="0" y="361"/>
                    <a:pt x="73" y="403"/>
                    <a:pt x="146" y="403"/>
                  </a:cubicBezTo>
                  <a:cubicBezTo>
                    <a:pt x="210" y="403"/>
                    <a:pt x="252" y="375"/>
                    <a:pt x="277" y="347"/>
                  </a:cubicBezTo>
                  <a:lnTo>
                    <a:pt x="277" y="395"/>
                  </a:lnTo>
                  <a:lnTo>
                    <a:pt x="343" y="395"/>
                  </a:lnTo>
                  <a:lnTo>
                    <a:pt x="343" y="158"/>
                  </a:lnTo>
                  <a:cubicBezTo>
                    <a:pt x="343" y="109"/>
                    <a:pt x="330" y="71"/>
                    <a:pt x="302" y="43"/>
                  </a:cubicBezTo>
                  <a:close/>
                  <a:moveTo>
                    <a:pt x="278" y="219"/>
                  </a:moveTo>
                  <a:lnTo>
                    <a:pt x="278" y="219"/>
                  </a:lnTo>
                  <a:lnTo>
                    <a:pt x="278" y="251"/>
                  </a:lnTo>
                  <a:cubicBezTo>
                    <a:pt x="278" y="305"/>
                    <a:pt x="226" y="347"/>
                    <a:pt x="157" y="347"/>
                  </a:cubicBezTo>
                  <a:cubicBezTo>
                    <a:pt x="114" y="347"/>
                    <a:pt x="67" y="325"/>
                    <a:pt x="67" y="275"/>
                  </a:cubicBezTo>
                  <a:cubicBezTo>
                    <a:pt x="67" y="232"/>
                    <a:pt x="108" y="204"/>
                    <a:pt x="173" y="204"/>
                  </a:cubicBezTo>
                  <a:cubicBezTo>
                    <a:pt x="218" y="204"/>
                    <a:pt x="254" y="213"/>
                    <a:pt x="278" y="21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92" name="Freeform 20"/>
            <p:cNvSpPr>
              <a:spLocks/>
            </p:cNvSpPr>
            <p:nvPr userDrawn="1"/>
          </p:nvSpPr>
          <p:spPr bwMode="auto">
            <a:xfrm>
              <a:off x="8548689" y="4556126"/>
              <a:ext cx="241300" cy="314325"/>
            </a:xfrm>
            <a:custGeom>
              <a:avLst/>
              <a:gdLst>
                <a:gd name="T0" fmla="*/ 398 w 666"/>
                <a:gd name="T1" fmla="*/ 351 h 867"/>
                <a:gd name="T2" fmla="*/ 217 w 666"/>
                <a:gd name="T3" fmla="*/ 240 h 867"/>
                <a:gd name="T4" fmla="*/ 217 w 666"/>
                <a:gd name="T5" fmla="*/ 238 h 867"/>
                <a:gd name="T6" fmla="*/ 325 w 666"/>
                <a:gd name="T7" fmla="*/ 164 h 867"/>
                <a:gd name="T8" fmla="*/ 489 w 666"/>
                <a:gd name="T9" fmla="*/ 213 h 867"/>
                <a:gd name="T10" fmla="*/ 529 w 666"/>
                <a:gd name="T11" fmla="*/ 223 h 867"/>
                <a:gd name="T12" fmla="*/ 579 w 666"/>
                <a:gd name="T13" fmla="*/ 196 h 867"/>
                <a:gd name="T14" fmla="*/ 580 w 666"/>
                <a:gd name="T15" fmla="*/ 196 h 867"/>
                <a:gd name="T16" fmla="*/ 640 w 666"/>
                <a:gd name="T17" fmla="*/ 108 h 867"/>
                <a:gd name="T18" fmla="*/ 327 w 666"/>
                <a:gd name="T19" fmla="*/ 0 h 867"/>
                <a:gd name="T20" fmla="*/ 32 w 666"/>
                <a:gd name="T21" fmla="*/ 255 h 867"/>
                <a:gd name="T22" fmla="*/ 32 w 666"/>
                <a:gd name="T23" fmla="*/ 257 h 867"/>
                <a:gd name="T24" fmla="*/ 312 w 666"/>
                <a:gd name="T25" fmla="*/ 515 h 867"/>
                <a:gd name="T26" fmla="*/ 482 w 666"/>
                <a:gd name="T27" fmla="*/ 622 h 867"/>
                <a:gd name="T28" fmla="*/ 482 w 666"/>
                <a:gd name="T29" fmla="*/ 624 h 867"/>
                <a:gd name="T30" fmla="*/ 360 w 666"/>
                <a:gd name="T31" fmla="*/ 704 h 867"/>
                <a:gd name="T32" fmla="*/ 187 w 666"/>
                <a:gd name="T33" fmla="*/ 664 h 867"/>
                <a:gd name="T34" fmla="*/ 111 w 666"/>
                <a:gd name="T35" fmla="*/ 631 h 867"/>
                <a:gd name="T36" fmla="*/ 65 w 666"/>
                <a:gd name="T37" fmla="*/ 654 h 867"/>
                <a:gd name="T38" fmla="*/ 65 w 666"/>
                <a:gd name="T39" fmla="*/ 655 h 867"/>
                <a:gd name="T40" fmla="*/ 64 w 666"/>
                <a:gd name="T41" fmla="*/ 656 h 867"/>
                <a:gd name="T42" fmla="*/ 63 w 666"/>
                <a:gd name="T43" fmla="*/ 657 h 867"/>
                <a:gd name="T44" fmla="*/ 0 w 666"/>
                <a:gd name="T45" fmla="*/ 734 h 867"/>
                <a:gd name="T46" fmla="*/ 8 w 666"/>
                <a:gd name="T47" fmla="*/ 740 h 867"/>
                <a:gd name="T48" fmla="*/ 356 w 666"/>
                <a:gd name="T49" fmla="*/ 867 h 867"/>
                <a:gd name="T50" fmla="*/ 666 w 666"/>
                <a:gd name="T51" fmla="*/ 606 h 867"/>
                <a:gd name="T52" fmla="*/ 666 w 666"/>
                <a:gd name="T53" fmla="*/ 604 h 867"/>
                <a:gd name="T54" fmla="*/ 398 w 666"/>
                <a:gd name="T55" fmla="*/ 351 h 8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666" h="867">
                  <a:moveTo>
                    <a:pt x="398" y="351"/>
                  </a:moveTo>
                  <a:cubicBezTo>
                    <a:pt x="253" y="313"/>
                    <a:pt x="217" y="295"/>
                    <a:pt x="217" y="240"/>
                  </a:cubicBezTo>
                  <a:lnTo>
                    <a:pt x="217" y="238"/>
                  </a:lnTo>
                  <a:cubicBezTo>
                    <a:pt x="217" y="197"/>
                    <a:pt x="254" y="164"/>
                    <a:pt x="325" y="164"/>
                  </a:cubicBezTo>
                  <a:cubicBezTo>
                    <a:pt x="378" y="164"/>
                    <a:pt x="433" y="182"/>
                    <a:pt x="489" y="213"/>
                  </a:cubicBezTo>
                  <a:cubicBezTo>
                    <a:pt x="499" y="218"/>
                    <a:pt x="510" y="223"/>
                    <a:pt x="529" y="223"/>
                  </a:cubicBezTo>
                  <a:cubicBezTo>
                    <a:pt x="551" y="223"/>
                    <a:pt x="568" y="213"/>
                    <a:pt x="579" y="196"/>
                  </a:cubicBezTo>
                  <a:lnTo>
                    <a:pt x="580" y="196"/>
                  </a:lnTo>
                  <a:lnTo>
                    <a:pt x="640" y="108"/>
                  </a:lnTo>
                  <a:cubicBezTo>
                    <a:pt x="555" y="39"/>
                    <a:pt x="450" y="0"/>
                    <a:pt x="327" y="0"/>
                  </a:cubicBezTo>
                  <a:cubicBezTo>
                    <a:pt x="155" y="0"/>
                    <a:pt x="32" y="102"/>
                    <a:pt x="32" y="255"/>
                  </a:cubicBezTo>
                  <a:lnTo>
                    <a:pt x="32" y="257"/>
                  </a:lnTo>
                  <a:cubicBezTo>
                    <a:pt x="32" y="424"/>
                    <a:pt x="142" y="471"/>
                    <a:pt x="312" y="515"/>
                  </a:cubicBezTo>
                  <a:cubicBezTo>
                    <a:pt x="453" y="551"/>
                    <a:pt x="482" y="575"/>
                    <a:pt x="482" y="622"/>
                  </a:cubicBezTo>
                  <a:lnTo>
                    <a:pt x="482" y="624"/>
                  </a:lnTo>
                  <a:cubicBezTo>
                    <a:pt x="482" y="674"/>
                    <a:pt x="436" y="704"/>
                    <a:pt x="360" y="704"/>
                  </a:cubicBezTo>
                  <a:cubicBezTo>
                    <a:pt x="297" y="704"/>
                    <a:pt x="239" y="693"/>
                    <a:pt x="187" y="664"/>
                  </a:cubicBezTo>
                  <a:cubicBezTo>
                    <a:pt x="144" y="641"/>
                    <a:pt x="129" y="632"/>
                    <a:pt x="111" y="631"/>
                  </a:cubicBezTo>
                  <a:cubicBezTo>
                    <a:pt x="90" y="630"/>
                    <a:pt x="77" y="638"/>
                    <a:pt x="65" y="654"/>
                  </a:cubicBezTo>
                  <a:cubicBezTo>
                    <a:pt x="65" y="654"/>
                    <a:pt x="65" y="655"/>
                    <a:pt x="65" y="655"/>
                  </a:cubicBezTo>
                  <a:lnTo>
                    <a:pt x="64" y="656"/>
                  </a:lnTo>
                  <a:cubicBezTo>
                    <a:pt x="63" y="656"/>
                    <a:pt x="63" y="657"/>
                    <a:pt x="63" y="657"/>
                  </a:cubicBezTo>
                  <a:lnTo>
                    <a:pt x="0" y="734"/>
                  </a:lnTo>
                  <a:cubicBezTo>
                    <a:pt x="0" y="734"/>
                    <a:pt x="7" y="739"/>
                    <a:pt x="8" y="740"/>
                  </a:cubicBezTo>
                  <a:cubicBezTo>
                    <a:pt x="107" y="825"/>
                    <a:pt x="232" y="867"/>
                    <a:pt x="356" y="867"/>
                  </a:cubicBezTo>
                  <a:cubicBezTo>
                    <a:pt x="538" y="867"/>
                    <a:pt x="666" y="773"/>
                    <a:pt x="666" y="606"/>
                  </a:cubicBezTo>
                  <a:lnTo>
                    <a:pt x="666" y="604"/>
                  </a:lnTo>
                  <a:cubicBezTo>
                    <a:pt x="666" y="457"/>
                    <a:pt x="569" y="395"/>
                    <a:pt x="398" y="35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93" name="Freeform 21"/>
            <p:cNvSpPr>
              <a:spLocks/>
            </p:cNvSpPr>
            <p:nvPr userDrawn="1"/>
          </p:nvSpPr>
          <p:spPr bwMode="auto">
            <a:xfrm>
              <a:off x="8251826" y="4748214"/>
              <a:ext cx="0" cy="0"/>
            </a:xfrm>
            <a:custGeom>
              <a:avLst/>
              <a:gdLst>
                <a:gd name="T0" fmla="*/ 1 w 2"/>
                <a:gd name="T1" fmla="*/ 2 w 2"/>
                <a:gd name="T2" fmla="*/ 0 w 2"/>
                <a:gd name="T3" fmla="*/ 1 w 2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2">
                  <a:moveTo>
                    <a:pt x="1" y="0"/>
                  </a:moveTo>
                  <a:cubicBezTo>
                    <a:pt x="1" y="0"/>
                    <a:pt x="2" y="0"/>
                    <a:pt x="2" y="0"/>
                  </a:cubicBezTo>
                  <a:lnTo>
                    <a:pt x="0" y="0"/>
                  </a:lnTo>
                  <a:cubicBezTo>
                    <a:pt x="1" y="0"/>
                    <a:pt x="1" y="0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94" name="Freeform 22"/>
            <p:cNvSpPr>
              <a:spLocks noEditPoints="1"/>
            </p:cNvSpPr>
            <p:nvPr userDrawn="1"/>
          </p:nvSpPr>
          <p:spPr bwMode="auto">
            <a:xfrm>
              <a:off x="7789864" y="4557714"/>
              <a:ext cx="242888" cy="307975"/>
            </a:xfrm>
            <a:custGeom>
              <a:avLst/>
              <a:gdLst>
                <a:gd name="T0" fmla="*/ 345 w 667"/>
                <a:gd name="T1" fmla="*/ 0 h 848"/>
                <a:gd name="T2" fmla="*/ 81 w 667"/>
                <a:gd name="T3" fmla="*/ 0 h 848"/>
                <a:gd name="T4" fmla="*/ 78 w 667"/>
                <a:gd name="T5" fmla="*/ 0 h 848"/>
                <a:gd name="T6" fmla="*/ 0 w 667"/>
                <a:gd name="T7" fmla="*/ 69 h 848"/>
                <a:gd name="T8" fmla="*/ 0 w 667"/>
                <a:gd name="T9" fmla="*/ 91 h 848"/>
                <a:gd name="T10" fmla="*/ 0 w 667"/>
                <a:gd name="T11" fmla="*/ 848 h 848"/>
                <a:gd name="T12" fmla="*/ 186 w 667"/>
                <a:gd name="T13" fmla="*/ 848 h 848"/>
                <a:gd name="T14" fmla="*/ 186 w 667"/>
                <a:gd name="T15" fmla="*/ 590 h 848"/>
                <a:gd name="T16" fmla="*/ 326 w 667"/>
                <a:gd name="T17" fmla="*/ 590 h 848"/>
                <a:gd name="T18" fmla="*/ 667 w 667"/>
                <a:gd name="T19" fmla="*/ 294 h 848"/>
                <a:gd name="T20" fmla="*/ 667 w 667"/>
                <a:gd name="T21" fmla="*/ 291 h 848"/>
                <a:gd name="T22" fmla="*/ 345 w 667"/>
                <a:gd name="T23" fmla="*/ 0 h 848"/>
                <a:gd name="T24" fmla="*/ 479 w 667"/>
                <a:gd name="T25" fmla="*/ 297 h 848"/>
                <a:gd name="T26" fmla="*/ 479 w 667"/>
                <a:gd name="T27" fmla="*/ 297 h 848"/>
                <a:gd name="T28" fmla="*/ 332 w 667"/>
                <a:gd name="T29" fmla="*/ 425 h 848"/>
                <a:gd name="T30" fmla="*/ 186 w 667"/>
                <a:gd name="T31" fmla="*/ 425 h 848"/>
                <a:gd name="T32" fmla="*/ 186 w 667"/>
                <a:gd name="T33" fmla="*/ 167 h 848"/>
                <a:gd name="T34" fmla="*/ 329 w 667"/>
                <a:gd name="T35" fmla="*/ 167 h 848"/>
                <a:gd name="T36" fmla="*/ 479 w 667"/>
                <a:gd name="T37" fmla="*/ 295 h 848"/>
                <a:gd name="T38" fmla="*/ 479 w 667"/>
                <a:gd name="T39" fmla="*/ 297 h 8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667" h="848">
                  <a:moveTo>
                    <a:pt x="345" y="0"/>
                  </a:moveTo>
                  <a:lnTo>
                    <a:pt x="81" y="0"/>
                  </a:lnTo>
                  <a:lnTo>
                    <a:pt x="78" y="0"/>
                  </a:lnTo>
                  <a:cubicBezTo>
                    <a:pt x="38" y="1"/>
                    <a:pt x="5" y="31"/>
                    <a:pt x="0" y="69"/>
                  </a:cubicBezTo>
                  <a:lnTo>
                    <a:pt x="0" y="91"/>
                  </a:lnTo>
                  <a:lnTo>
                    <a:pt x="0" y="848"/>
                  </a:lnTo>
                  <a:lnTo>
                    <a:pt x="186" y="848"/>
                  </a:lnTo>
                  <a:lnTo>
                    <a:pt x="186" y="590"/>
                  </a:lnTo>
                  <a:lnTo>
                    <a:pt x="326" y="590"/>
                  </a:lnTo>
                  <a:cubicBezTo>
                    <a:pt x="516" y="590"/>
                    <a:pt x="667" y="489"/>
                    <a:pt x="667" y="294"/>
                  </a:cubicBezTo>
                  <a:lnTo>
                    <a:pt x="667" y="291"/>
                  </a:lnTo>
                  <a:cubicBezTo>
                    <a:pt x="667" y="119"/>
                    <a:pt x="546" y="0"/>
                    <a:pt x="345" y="0"/>
                  </a:cubicBezTo>
                  <a:close/>
                  <a:moveTo>
                    <a:pt x="479" y="297"/>
                  </a:moveTo>
                  <a:lnTo>
                    <a:pt x="479" y="297"/>
                  </a:lnTo>
                  <a:cubicBezTo>
                    <a:pt x="479" y="370"/>
                    <a:pt x="425" y="425"/>
                    <a:pt x="332" y="425"/>
                  </a:cubicBezTo>
                  <a:lnTo>
                    <a:pt x="186" y="425"/>
                  </a:lnTo>
                  <a:lnTo>
                    <a:pt x="186" y="167"/>
                  </a:lnTo>
                  <a:lnTo>
                    <a:pt x="329" y="167"/>
                  </a:lnTo>
                  <a:cubicBezTo>
                    <a:pt x="422" y="167"/>
                    <a:pt x="479" y="212"/>
                    <a:pt x="479" y="295"/>
                  </a:cubicBezTo>
                  <a:lnTo>
                    <a:pt x="479" y="29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95" name="Freeform 23"/>
            <p:cNvSpPr>
              <a:spLocks/>
            </p:cNvSpPr>
            <p:nvPr userDrawn="1"/>
          </p:nvSpPr>
          <p:spPr bwMode="auto">
            <a:xfrm>
              <a:off x="8251826" y="4748214"/>
              <a:ext cx="0" cy="0"/>
            </a:xfrm>
            <a:custGeom>
              <a:avLst/>
              <a:gdLst>
                <a:gd name="T0" fmla="*/ 1 w 2"/>
                <a:gd name="T1" fmla="*/ 2 w 2"/>
                <a:gd name="T2" fmla="*/ 0 w 2"/>
                <a:gd name="T3" fmla="*/ 1 w 2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2">
                  <a:moveTo>
                    <a:pt x="1" y="0"/>
                  </a:moveTo>
                  <a:cubicBezTo>
                    <a:pt x="1" y="0"/>
                    <a:pt x="2" y="0"/>
                    <a:pt x="2" y="0"/>
                  </a:cubicBezTo>
                  <a:lnTo>
                    <a:pt x="0" y="0"/>
                  </a:lnTo>
                  <a:cubicBezTo>
                    <a:pt x="1" y="0"/>
                    <a:pt x="1" y="0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96" name="Rectangle 24"/>
            <p:cNvSpPr>
              <a:spLocks noChangeArrowheads="1"/>
            </p:cNvSpPr>
            <p:nvPr userDrawn="1"/>
          </p:nvSpPr>
          <p:spPr bwMode="auto">
            <a:xfrm>
              <a:off x="8437564" y="4557714"/>
              <a:ext cx="28575" cy="30956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97" name="Freeform 25"/>
            <p:cNvSpPr>
              <a:spLocks noEditPoints="1"/>
            </p:cNvSpPr>
            <p:nvPr userDrawn="1"/>
          </p:nvSpPr>
          <p:spPr bwMode="auto">
            <a:xfrm>
              <a:off x="7434264" y="4557714"/>
              <a:ext cx="323850" cy="309563"/>
            </a:xfrm>
            <a:custGeom>
              <a:avLst/>
              <a:gdLst>
                <a:gd name="T0" fmla="*/ 532 w 894"/>
                <a:gd name="T1" fmla="*/ 0 h 849"/>
                <a:gd name="T2" fmla="*/ 425 w 894"/>
                <a:gd name="T3" fmla="*/ 0 h 849"/>
                <a:gd name="T4" fmla="*/ 402 w 894"/>
                <a:gd name="T5" fmla="*/ 0 h 849"/>
                <a:gd name="T6" fmla="*/ 345 w 894"/>
                <a:gd name="T7" fmla="*/ 38 h 849"/>
                <a:gd name="T8" fmla="*/ 337 w 894"/>
                <a:gd name="T9" fmla="*/ 56 h 849"/>
                <a:gd name="T10" fmla="*/ 0 w 894"/>
                <a:gd name="T11" fmla="*/ 849 h 849"/>
                <a:gd name="T12" fmla="*/ 189 w 894"/>
                <a:gd name="T13" fmla="*/ 849 h 849"/>
                <a:gd name="T14" fmla="*/ 266 w 894"/>
                <a:gd name="T15" fmla="*/ 660 h 849"/>
                <a:gd name="T16" fmla="*/ 623 w 894"/>
                <a:gd name="T17" fmla="*/ 660 h 849"/>
                <a:gd name="T18" fmla="*/ 680 w 894"/>
                <a:gd name="T19" fmla="*/ 799 h 849"/>
                <a:gd name="T20" fmla="*/ 751 w 894"/>
                <a:gd name="T21" fmla="*/ 849 h 849"/>
                <a:gd name="T22" fmla="*/ 894 w 894"/>
                <a:gd name="T23" fmla="*/ 849 h 849"/>
                <a:gd name="T24" fmla="*/ 532 w 894"/>
                <a:gd name="T25" fmla="*/ 0 h 849"/>
                <a:gd name="T26" fmla="*/ 333 w 894"/>
                <a:gd name="T27" fmla="*/ 496 h 849"/>
                <a:gd name="T28" fmla="*/ 333 w 894"/>
                <a:gd name="T29" fmla="*/ 496 h 849"/>
                <a:gd name="T30" fmla="*/ 445 w 894"/>
                <a:gd name="T31" fmla="*/ 223 h 849"/>
                <a:gd name="T32" fmla="*/ 556 w 894"/>
                <a:gd name="T33" fmla="*/ 496 h 849"/>
                <a:gd name="T34" fmla="*/ 333 w 894"/>
                <a:gd name="T35" fmla="*/ 496 h 8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894" h="849">
                  <a:moveTo>
                    <a:pt x="532" y="0"/>
                  </a:moveTo>
                  <a:lnTo>
                    <a:pt x="425" y="0"/>
                  </a:lnTo>
                  <a:lnTo>
                    <a:pt x="402" y="0"/>
                  </a:lnTo>
                  <a:cubicBezTo>
                    <a:pt x="377" y="3"/>
                    <a:pt x="357" y="18"/>
                    <a:pt x="345" y="38"/>
                  </a:cubicBezTo>
                  <a:lnTo>
                    <a:pt x="337" y="56"/>
                  </a:lnTo>
                  <a:lnTo>
                    <a:pt x="0" y="849"/>
                  </a:lnTo>
                  <a:lnTo>
                    <a:pt x="189" y="849"/>
                  </a:lnTo>
                  <a:lnTo>
                    <a:pt x="266" y="660"/>
                  </a:lnTo>
                  <a:lnTo>
                    <a:pt x="623" y="660"/>
                  </a:lnTo>
                  <a:lnTo>
                    <a:pt x="680" y="799"/>
                  </a:lnTo>
                  <a:cubicBezTo>
                    <a:pt x="690" y="828"/>
                    <a:pt x="718" y="849"/>
                    <a:pt x="751" y="849"/>
                  </a:cubicBezTo>
                  <a:cubicBezTo>
                    <a:pt x="752" y="849"/>
                    <a:pt x="894" y="849"/>
                    <a:pt x="894" y="849"/>
                  </a:cubicBezTo>
                  <a:lnTo>
                    <a:pt x="532" y="0"/>
                  </a:lnTo>
                  <a:close/>
                  <a:moveTo>
                    <a:pt x="333" y="496"/>
                  </a:moveTo>
                  <a:lnTo>
                    <a:pt x="333" y="496"/>
                  </a:lnTo>
                  <a:lnTo>
                    <a:pt x="445" y="223"/>
                  </a:lnTo>
                  <a:lnTo>
                    <a:pt x="556" y="496"/>
                  </a:lnTo>
                  <a:lnTo>
                    <a:pt x="333" y="49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98" name="Freeform 26"/>
            <p:cNvSpPr>
              <a:spLocks noEditPoints="1"/>
            </p:cNvSpPr>
            <p:nvPr userDrawn="1"/>
          </p:nvSpPr>
          <p:spPr bwMode="auto">
            <a:xfrm>
              <a:off x="9129714" y="4557714"/>
              <a:ext cx="322263" cy="309563"/>
            </a:xfrm>
            <a:custGeom>
              <a:avLst/>
              <a:gdLst>
                <a:gd name="T0" fmla="*/ 893 w 893"/>
                <a:gd name="T1" fmla="*/ 849 h 849"/>
                <a:gd name="T2" fmla="*/ 532 w 893"/>
                <a:gd name="T3" fmla="*/ 0 h 849"/>
                <a:gd name="T4" fmla="*/ 425 w 893"/>
                <a:gd name="T5" fmla="*/ 0 h 849"/>
                <a:gd name="T6" fmla="*/ 401 w 893"/>
                <a:gd name="T7" fmla="*/ 0 h 849"/>
                <a:gd name="T8" fmla="*/ 345 w 893"/>
                <a:gd name="T9" fmla="*/ 38 h 849"/>
                <a:gd name="T10" fmla="*/ 337 w 893"/>
                <a:gd name="T11" fmla="*/ 56 h 849"/>
                <a:gd name="T12" fmla="*/ 0 w 893"/>
                <a:gd name="T13" fmla="*/ 849 h 849"/>
                <a:gd name="T14" fmla="*/ 189 w 893"/>
                <a:gd name="T15" fmla="*/ 849 h 849"/>
                <a:gd name="T16" fmla="*/ 266 w 893"/>
                <a:gd name="T17" fmla="*/ 660 h 849"/>
                <a:gd name="T18" fmla="*/ 622 w 893"/>
                <a:gd name="T19" fmla="*/ 660 h 849"/>
                <a:gd name="T20" fmla="*/ 679 w 893"/>
                <a:gd name="T21" fmla="*/ 799 h 849"/>
                <a:gd name="T22" fmla="*/ 751 w 893"/>
                <a:gd name="T23" fmla="*/ 849 h 849"/>
                <a:gd name="T24" fmla="*/ 893 w 893"/>
                <a:gd name="T25" fmla="*/ 849 h 849"/>
                <a:gd name="T26" fmla="*/ 332 w 893"/>
                <a:gd name="T27" fmla="*/ 496 h 849"/>
                <a:gd name="T28" fmla="*/ 332 w 893"/>
                <a:gd name="T29" fmla="*/ 496 h 849"/>
                <a:gd name="T30" fmla="*/ 444 w 893"/>
                <a:gd name="T31" fmla="*/ 223 h 849"/>
                <a:gd name="T32" fmla="*/ 556 w 893"/>
                <a:gd name="T33" fmla="*/ 496 h 849"/>
                <a:gd name="T34" fmla="*/ 332 w 893"/>
                <a:gd name="T35" fmla="*/ 496 h 8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893" h="849">
                  <a:moveTo>
                    <a:pt x="893" y="849"/>
                  </a:moveTo>
                  <a:lnTo>
                    <a:pt x="532" y="0"/>
                  </a:lnTo>
                  <a:lnTo>
                    <a:pt x="425" y="0"/>
                  </a:lnTo>
                  <a:lnTo>
                    <a:pt x="401" y="0"/>
                  </a:lnTo>
                  <a:cubicBezTo>
                    <a:pt x="377" y="3"/>
                    <a:pt x="357" y="18"/>
                    <a:pt x="345" y="38"/>
                  </a:cubicBezTo>
                  <a:lnTo>
                    <a:pt x="337" y="56"/>
                  </a:lnTo>
                  <a:lnTo>
                    <a:pt x="0" y="849"/>
                  </a:lnTo>
                  <a:lnTo>
                    <a:pt x="189" y="849"/>
                  </a:lnTo>
                  <a:lnTo>
                    <a:pt x="266" y="660"/>
                  </a:lnTo>
                  <a:lnTo>
                    <a:pt x="622" y="660"/>
                  </a:lnTo>
                  <a:lnTo>
                    <a:pt x="679" y="799"/>
                  </a:lnTo>
                  <a:cubicBezTo>
                    <a:pt x="690" y="828"/>
                    <a:pt x="718" y="849"/>
                    <a:pt x="751" y="849"/>
                  </a:cubicBezTo>
                  <a:cubicBezTo>
                    <a:pt x="752" y="849"/>
                    <a:pt x="893" y="849"/>
                    <a:pt x="893" y="849"/>
                  </a:cubicBezTo>
                  <a:close/>
                  <a:moveTo>
                    <a:pt x="332" y="496"/>
                  </a:moveTo>
                  <a:lnTo>
                    <a:pt x="332" y="496"/>
                  </a:lnTo>
                  <a:lnTo>
                    <a:pt x="444" y="223"/>
                  </a:lnTo>
                  <a:lnTo>
                    <a:pt x="556" y="496"/>
                  </a:lnTo>
                  <a:lnTo>
                    <a:pt x="332" y="49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99" name="Freeform 27"/>
            <p:cNvSpPr>
              <a:spLocks/>
            </p:cNvSpPr>
            <p:nvPr userDrawn="1"/>
          </p:nvSpPr>
          <p:spPr bwMode="auto">
            <a:xfrm>
              <a:off x="8054976" y="4554539"/>
              <a:ext cx="290513" cy="317500"/>
            </a:xfrm>
            <a:custGeom>
              <a:avLst/>
              <a:gdLst>
                <a:gd name="T0" fmla="*/ 529 w 803"/>
                <a:gd name="T1" fmla="*/ 373 h 872"/>
                <a:gd name="T2" fmla="*/ 437 w 803"/>
                <a:gd name="T3" fmla="*/ 372 h 872"/>
                <a:gd name="T4" fmla="*/ 437 w 803"/>
                <a:gd name="T5" fmla="*/ 465 h 872"/>
                <a:gd name="T6" fmla="*/ 437 w 803"/>
                <a:gd name="T7" fmla="*/ 465 h 872"/>
                <a:gd name="T8" fmla="*/ 505 w 803"/>
                <a:gd name="T9" fmla="*/ 533 h 872"/>
                <a:gd name="T10" fmla="*/ 505 w 803"/>
                <a:gd name="T11" fmla="*/ 533 h 872"/>
                <a:gd name="T12" fmla="*/ 506 w 803"/>
                <a:gd name="T13" fmla="*/ 533 h 872"/>
                <a:gd name="T14" fmla="*/ 506 w 803"/>
                <a:gd name="T15" fmla="*/ 533 h 872"/>
                <a:gd name="T16" fmla="*/ 623 w 803"/>
                <a:gd name="T17" fmla="*/ 533 h 872"/>
                <a:gd name="T18" fmla="*/ 623 w 803"/>
                <a:gd name="T19" fmla="*/ 653 h 872"/>
                <a:gd name="T20" fmla="*/ 449 w 803"/>
                <a:gd name="T21" fmla="*/ 704 h 872"/>
                <a:gd name="T22" fmla="*/ 193 w 803"/>
                <a:gd name="T23" fmla="*/ 436 h 872"/>
                <a:gd name="T24" fmla="*/ 193 w 803"/>
                <a:gd name="T25" fmla="*/ 434 h 872"/>
                <a:gd name="T26" fmla="*/ 435 w 803"/>
                <a:gd name="T27" fmla="*/ 171 h 872"/>
                <a:gd name="T28" fmla="*/ 588 w 803"/>
                <a:gd name="T29" fmla="*/ 209 h 872"/>
                <a:gd name="T30" fmla="*/ 643 w 803"/>
                <a:gd name="T31" fmla="*/ 230 h 872"/>
                <a:gd name="T32" fmla="*/ 702 w 803"/>
                <a:gd name="T33" fmla="*/ 201 h 872"/>
                <a:gd name="T34" fmla="*/ 714 w 803"/>
                <a:gd name="T35" fmla="*/ 187 h 872"/>
                <a:gd name="T36" fmla="*/ 773 w 803"/>
                <a:gd name="T37" fmla="*/ 116 h 872"/>
                <a:gd name="T38" fmla="*/ 442 w 803"/>
                <a:gd name="T39" fmla="*/ 0 h 872"/>
                <a:gd name="T40" fmla="*/ 0 w 803"/>
                <a:gd name="T41" fmla="*/ 436 h 872"/>
                <a:gd name="T42" fmla="*/ 0 w 803"/>
                <a:gd name="T43" fmla="*/ 439 h 872"/>
                <a:gd name="T44" fmla="*/ 443 w 803"/>
                <a:gd name="T45" fmla="*/ 872 h 872"/>
                <a:gd name="T46" fmla="*/ 803 w 803"/>
                <a:gd name="T47" fmla="*/ 739 h 872"/>
                <a:gd name="T48" fmla="*/ 803 w 803"/>
                <a:gd name="T49" fmla="*/ 373 h 872"/>
                <a:gd name="T50" fmla="*/ 529 w 803"/>
                <a:gd name="T51" fmla="*/ 373 h 8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803" h="872">
                  <a:moveTo>
                    <a:pt x="529" y="373"/>
                  </a:moveTo>
                  <a:lnTo>
                    <a:pt x="437" y="372"/>
                  </a:lnTo>
                  <a:lnTo>
                    <a:pt x="437" y="465"/>
                  </a:lnTo>
                  <a:lnTo>
                    <a:pt x="437" y="465"/>
                  </a:lnTo>
                  <a:cubicBezTo>
                    <a:pt x="438" y="502"/>
                    <a:pt x="468" y="533"/>
                    <a:pt x="505" y="533"/>
                  </a:cubicBezTo>
                  <a:lnTo>
                    <a:pt x="505" y="533"/>
                  </a:lnTo>
                  <a:cubicBezTo>
                    <a:pt x="505" y="533"/>
                    <a:pt x="505" y="533"/>
                    <a:pt x="506" y="533"/>
                  </a:cubicBezTo>
                  <a:lnTo>
                    <a:pt x="506" y="533"/>
                  </a:lnTo>
                  <a:lnTo>
                    <a:pt x="623" y="533"/>
                  </a:lnTo>
                  <a:lnTo>
                    <a:pt x="623" y="653"/>
                  </a:lnTo>
                  <a:cubicBezTo>
                    <a:pt x="576" y="687"/>
                    <a:pt x="516" y="704"/>
                    <a:pt x="449" y="704"/>
                  </a:cubicBezTo>
                  <a:cubicBezTo>
                    <a:pt x="299" y="704"/>
                    <a:pt x="193" y="591"/>
                    <a:pt x="193" y="436"/>
                  </a:cubicBezTo>
                  <a:lnTo>
                    <a:pt x="193" y="434"/>
                  </a:lnTo>
                  <a:cubicBezTo>
                    <a:pt x="193" y="291"/>
                    <a:pt x="301" y="171"/>
                    <a:pt x="435" y="171"/>
                  </a:cubicBezTo>
                  <a:cubicBezTo>
                    <a:pt x="499" y="171"/>
                    <a:pt x="545" y="185"/>
                    <a:pt x="588" y="209"/>
                  </a:cubicBezTo>
                  <a:cubicBezTo>
                    <a:pt x="593" y="212"/>
                    <a:pt x="620" y="230"/>
                    <a:pt x="643" y="230"/>
                  </a:cubicBezTo>
                  <a:cubicBezTo>
                    <a:pt x="667" y="229"/>
                    <a:pt x="688" y="219"/>
                    <a:pt x="702" y="201"/>
                  </a:cubicBezTo>
                  <a:cubicBezTo>
                    <a:pt x="704" y="199"/>
                    <a:pt x="714" y="187"/>
                    <a:pt x="714" y="187"/>
                  </a:cubicBezTo>
                  <a:lnTo>
                    <a:pt x="773" y="116"/>
                  </a:lnTo>
                  <a:cubicBezTo>
                    <a:pt x="685" y="41"/>
                    <a:pt x="593" y="0"/>
                    <a:pt x="442" y="0"/>
                  </a:cubicBezTo>
                  <a:cubicBezTo>
                    <a:pt x="186" y="0"/>
                    <a:pt x="0" y="197"/>
                    <a:pt x="0" y="436"/>
                  </a:cubicBezTo>
                  <a:lnTo>
                    <a:pt x="0" y="439"/>
                  </a:lnTo>
                  <a:cubicBezTo>
                    <a:pt x="0" y="688"/>
                    <a:pt x="180" y="872"/>
                    <a:pt x="443" y="872"/>
                  </a:cubicBezTo>
                  <a:cubicBezTo>
                    <a:pt x="597" y="872"/>
                    <a:pt x="716" y="812"/>
                    <a:pt x="803" y="739"/>
                  </a:cubicBezTo>
                  <a:lnTo>
                    <a:pt x="803" y="373"/>
                  </a:lnTo>
                  <a:lnTo>
                    <a:pt x="529" y="37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100" name="Freeform 28"/>
            <p:cNvSpPr>
              <a:spLocks/>
            </p:cNvSpPr>
            <p:nvPr userDrawn="1"/>
          </p:nvSpPr>
          <p:spPr bwMode="auto">
            <a:xfrm>
              <a:off x="8820151" y="4554539"/>
              <a:ext cx="290513" cy="317500"/>
            </a:xfrm>
            <a:custGeom>
              <a:avLst/>
              <a:gdLst>
                <a:gd name="T0" fmla="*/ 529 w 803"/>
                <a:gd name="T1" fmla="*/ 373 h 872"/>
                <a:gd name="T2" fmla="*/ 437 w 803"/>
                <a:gd name="T3" fmla="*/ 372 h 872"/>
                <a:gd name="T4" fmla="*/ 437 w 803"/>
                <a:gd name="T5" fmla="*/ 465 h 872"/>
                <a:gd name="T6" fmla="*/ 437 w 803"/>
                <a:gd name="T7" fmla="*/ 465 h 872"/>
                <a:gd name="T8" fmla="*/ 506 w 803"/>
                <a:gd name="T9" fmla="*/ 533 h 872"/>
                <a:gd name="T10" fmla="*/ 506 w 803"/>
                <a:gd name="T11" fmla="*/ 533 h 872"/>
                <a:gd name="T12" fmla="*/ 506 w 803"/>
                <a:gd name="T13" fmla="*/ 533 h 872"/>
                <a:gd name="T14" fmla="*/ 506 w 803"/>
                <a:gd name="T15" fmla="*/ 533 h 872"/>
                <a:gd name="T16" fmla="*/ 506 w 803"/>
                <a:gd name="T17" fmla="*/ 533 h 872"/>
                <a:gd name="T18" fmla="*/ 624 w 803"/>
                <a:gd name="T19" fmla="*/ 533 h 872"/>
                <a:gd name="T20" fmla="*/ 624 w 803"/>
                <a:gd name="T21" fmla="*/ 653 h 872"/>
                <a:gd name="T22" fmla="*/ 449 w 803"/>
                <a:gd name="T23" fmla="*/ 704 h 872"/>
                <a:gd name="T24" fmla="*/ 194 w 803"/>
                <a:gd name="T25" fmla="*/ 436 h 872"/>
                <a:gd name="T26" fmla="*/ 194 w 803"/>
                <a:gd name="T27" fmla="*/ 434 h 872"/>
                <a:gd name="T28" fmla="*/ 436 w 803"/>
                <a:gd name="T29" fmla="*/ 171 h 872"/>
                <a:gd name="T30" fmla="*/ 588 w 803"/>
                <a:gd name="T31" fmla="*/ 209 h 872"/>
                <a:gd name="T32" fmla="*/ 644 w 803"/>
                <a:gd name="T33" fmla="*/ 230 h 872"/>
                <a:gd name="T34" fmla="*/ 702 w 803"/>
                <a:gd name="T35" fmla="*/ 201 h 872"/>
                <a:gd name="T36" fmla="*/ 714 w 803"/>
                <a:gd name="T37" fmla="*/ 187 h 872"/>
                <a:gd name="T38" fmla="*/ 773 w 803"/>
                <a:gd name="T39" fmla="*/ 116 h 872"/>
                <a:gd name="T40" fmla="*/ 442 w 803"/>
                <a:gd name="T41" fmla="*/ 0 h 872"/>
                <a:gd name="T42" fmla="*/ 0 w 803"/>
                <a:gd name="T43" fmla="*/ 436 h 872"/>
                <a:gd name="T44" fmla="*/ 0 w 803"/>
                <a:gd name="T45" fmla="*/ 439 h 872"/>
                <a:gd name="T46" fmla="*/ 443 w 803"/>
                <a:gd name="T47" fmla="*/ 872 h 872"/>
                <a:gd name="T48" fmla="*/ 803 w 803"/>
                <a:gd name="T49" fmla="*/ 739 h 872"/>
                <a:gd name="T50" fmla="*/ 803 w 803"/>
                <a:gd name="T51" fmla="*/ 373 h 872"/>
                <a:gd name="T52" fmla="*/ 529 w 803"/>
                <a:gd name="T53" fmla="*/ 373 h 8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803" h="872">
                  <a:moveTo>
                    <a:pt x="529" y="373"/>
                  </a:moveTo>
                  <a:lnTo>
                    <a:pt x="437" y="372"/>
                  </a:lnTo>
                  <a:lnTo>
                    <a:pt x="437" y="465"/>
                  </a:lnTo>
                  <a:lnTo>
                    <a:pt x="437" y="465"/>
                  </a:lnTo>
                  <a:cubicBezTo>
                    <a:pt x="438" y="502"/>
                    <a:pt x="468" y="533"/>
                    <a:pt x="506" y="533"/>
                  </a:cubicBezTo>
                  <a:lnTo>
                    <a:pt x="506" y="533"/>
                  </a:lnTo>
                  <a:lnTo>
                    <a:pt x="506" y="533"/>
                  </a:lnTo>
                  <a:lnTo>
                    <a:pt x="506" y="533"/>
                  </a:lnTo>
                  <a:lnTo>
                    <a:pt x="506" y="533"/>
                  </a:lnTo>
                  <a:lnTo>
                    <a:pt x="624" y="533"/>
                  </a:lnTo>
                  <a:lnTo>
                    <a:pt x="624" y="653"/>
                  </a:lnTo>
                  <a:cubicBezTo>
                    <a:pt x="577" y="687"/>
                    <a:pt x="516" y="704"/>
                    <a:pt x="449" y="704"/>
                  </a:cubicBezTo>
                  <a:cubicBezTo>
                    <a:pt x="300" y="704"/>
                    <a:pt x="194" y="591"/>
                    <a:pt x="194" y="436"/>
                  </a:cubicBezTo>
                  <a:lnTo>
                    <a:pt x="194" y="434"/>
                  </a:lnTo>
                  <a:cubicBezTo>
                    <a:pt x="194" y="291"/>
                    <a:pt x="301" y="171"/>
                    <a:pt x="436" y="171"/>
                  </a:cubicBezTo>
                  <a:cubicBezTo>
                    <a:pt x="499" y="171"/>
                    <a:pt x="546" y="185"/>
                    <a:pt x="588" y="209"/>
                  </a:cubicBezTo>
                  <a:cubicBezTo>
                    <a:pt x="593" y="212"/>
                    <a:pt x="620" y="230"/>
                    <a:pt x="644" y="230"/>
                  </a:cubicBezTo>
                  <a:cubicBezTo>
                    <a:pt x="667" y="229"/>
                    <a:pt x="688" y="219"/>
                    <a:pt x="702" y="201"/>
                  </a:cubicBezTo>
                  <a:cubicBezTo>
                    <a:pt x="704" y="199"/>
                    <a:pt x="714" y="187"/>
                    <a:pt x="714" y="187"/>
                  </a:cubicBezTo>
                  <a:lnTo>
                    <a:pt x="773" y="116"/>
                  </a:lnTo>
                  <a:cubicBezTo>
                    <a:pt x="685" y="41"/>
                    <a:pt x="593" y="0"/>
                    <a:pt x="442" y="0"/>
                  </a:cubicBezTo>
                  <a:cubicBezTo>
                    <a:pt x="186" y="0"/>
                    <a:pt x="0" y="197"/>
                    <a:pt x="0" y="436"/>
                  </a:cubicBezTo>
                  <a:lnTo>
                    <a:pt x="0" y="439"/>
                  </a:lnTo>
                  <a:cubicBezTo>
                    <a:pt x="0" y="688"/>
                    <a:pt x="180" y="872"/>
                    <a:pt x="443" y="872"/>
                  </a:cubicBezTo>
                  <a:cubicBezTo>
                    <a:pt x="597" y="872"/>
                    <a:pt x="716" y="812"/>
                    <a:pt x="803" y="739"/>
                  </a:cubicBezTo>
                  <a:lnTo>
                    <a:pt x="803" y="373"/>
                  </a:lnTo>
                  <a:lnTo>
                    <a:pt x="529" y="37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101" name="Oval 29"/>
            <p:cNvSpPr>
              <a:spLocks noChangeArrowheads="1"/>
            </p:cNvSpPr>
            <p:nvPr userDrawn="1"/>
          </p:nvSpPr>
          <p:spPr bwMode="auto">
            <a:xfrm>
              <a:off x="6775451" y="4770439"/>
              <a:ext cx="100013" cy="101600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102" name="Oval 30"/>
            <p:cNvSpPr>
              <a:spLocks noChangeArrowheads="1"/>
            </p:cNvSpPr>
            <p:nvPr userDrawn="1"/>
          </p:nvSpPr>
          <p:spPr bwMode="auto">
            <a:xfrm>
              <a:off x="6910389" y="4770439"/>
              <a:ext cx="101600" cy="101600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103" name="Oval 31"/>
            <p:cNvSpPr>
              <a:spLocks noChangeArrowheads="1"/>
            </p:cNvSpPr>
            <p:nvPr userDrawn="1"/>
          </p:nvSpPr>
          <p:spPr bwMode="auto">
            <a:xfrm>
              <a:off x="6910389" y="4633914"/>
              <a:ext cx="101600" cy="100013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104" name="Oval 32"/>
            <p:cNvSpPr>
              <a:spLocks noChangeArrowheads="1"/>
            </p:cNvSpPr>
            <p:nvPr userDrawn="1"/>
          </p:nvSpPr>
          <p:spPr bwMode="auto">
            <a:xfrm>
              <a:off x="7046914" y="4770439"/>
              <a:ext cx="100013" cy="101600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105" name="Oval 33"/>
            <p:cNvSpPr>
              <a:spLocks noChangeArrowheads="1"/>
            </p:cNvSpPr>
            <p:nvPr userDrawn="1"/>
          </p:nvSpPr>
          <p:spPr bwMode="auto">
            <a:xfrm>
              <a:off x="7046914" y="4633914"/>
              <a:ext cx="100013" cy="100013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106" name="Oval 34"/>
            <p:cNvSpPr>
              <a:spLocks noChangeArrowheads="1"/>
            </p:cNvSpPr>
            <p:nvPr userDrawn="1"/>
          </p:nvSpPr>
          <p:spPr bwMode="auto">
            <a:xfrm>
              <a:off x="7046914" y="4495801"/>
              <a:ext cx="100013" cy="101600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107" name="Oval 35"/>
            <p:cNvSpPr>
              <a:spLocks noChangeArrowheads="1"/>
            </p:cNvSpPr>
            <p:nvPr userDrawn="1"/>
          </p:nvSpPr>
          <p:spPr bwMode="auto">
            <a:xfrm>
              <a:off x="7183439" y="4770439"/>
              <a:ext cx="100013" cy="101600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108" name="Oval 36"/>
            <p:cNvSpPr>
              <a:spLocks noChangeArrowheads="1"/>
            </p:cNvSpPr>
            <p:nvPr userDrawn="1"/>
          </p:nvSpPr>
          <p:spPr bwMode="auto">
            <a:xfrm>
              <a:off x="7183439" y="4633914"/>
              <a:ext cx="100013" cy="100013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109" name="Oval 37"/>
            <p:cNvSpPr>
              <a:spLocks noChangeArrowheads="1"/>
            </p:cNvSpPr>
            <p:nvPr userDrawn="1"/>
          </p:nvSpPr>
          <p:spPr bwMode="auto">
            <a:xfrm>
              <a:off x="7183439" y="4495801"/>
              <a:ext cx="100013" cy="101600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110" name="Oval 38"/>
            <p:cNvSpPr>
              <a:spLocks noChangeArrowheads="1"/>
            </p:cNvSpPr>
            <p:nvPr userDrawn="1"/>
          </p:nvSpPr>
          <p:spPr bwMode="auto">
            <a:xfrm>
              <a:off x="7183439" y="4359276"/>
              <a:ext cx="100013" cy="100013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</p:grpSp>
      <p:sp>
        <p:nvSpPr>
          <p:cNvPr id="43" name="Titel 7">
            <a:extLst>
              <a:ext uri="{FF2B5EF4-FFF2-40B4-BE49-F238E27FC236}">
                <a16:creationId xmlns:a16="http://schemas.microsoft.com/office/drawing/2014/main" id="{D8029CA9-20BE-4C4B-B840-E2C845382B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4561" y="1173535"/>
            <a:ext cx="9009439" cy="1603455"/>
          </a:xfrm>
          <a:solidFill>
            <a:schemeClr val="bg2">
              <a:alpha val="50000"/>
            </a:schemeClr>
          </a:solidFill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de-DE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Vorname Name, Firma </a:t>
            </a:r>
            <a:br>
              <a:rPr lang="de-DE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de-DE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Beste Aussichten für Ihre Werbung</a:t>
            </a:r>
            <a:br>
              <a:rPr lang="de-DE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de-DE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Tag. Monat Jahr, Ort</a:t>
            </a:r>
          </a:p>
        </p:txBody>
      </p:sp>
    </p:spTree>
    <p:extLst>
      <p:ext uri="{BB962C8B-B14F-4D97-AF65-F5344CB8AC3E}">
        <p14:creationId xmlns:p14="http://schemas.microsoft.com/office/powerpoint/2010/main" val="221542773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044">
          <p15:clr>
            <a:srgbClr val="9FCC3B"/>
          </p15:clr>
        </p15:guide>
        <p15:guide id="2" orient="horz" pos="2404">
          <p15:clr>
            <a:srgbClr val="9FCC3B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elfoli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00004018_TMA_2160p">
            <a:hlinkClick r:id="" action="ppaction://media"/>
            <a:extLst>
              <a:ext uri="{FF2B5EF4-FFF2-40B4-BE49-F238E27FC236}">
                <a16:creationId xmlns:a16="http://schemas.microsoft.com/office/drawing/2014/main" id="{87FF3EC7-A531-44D9-B1CB-13185464F08F}"/>
              </a:ext>
            </a:extLst>
          </p:cNvPr>
          <p:cNvPicPr>
            <a:picLocks noChangeAspect="1"/>
          </p:cNvPicPr>
          <p:nvPr userDrawn="1"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12" name="Rechteck 11"/>
          <p:cNvSpPr/>
          <p:nvPr userDrawn="1"/>
        </p:nvSpPr>
        <p:spPr>
          <a:xfrm>
            <a:off x="-7374" y="-4496"/>
            <a:ext cx="9151374" cy="5148691"/>
          </a:xfrm>
          <a:prstGeom prst="rect">
            <a:avLst/>
          </a:prstGeom>
          <a:solidFill>
            <a:schemeClr val="accent6">
              <a:alpha val="6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307836" tIns="326306" rIns="0" bIns="0" rtlCol="0" anchor="t" anchorCtr="0"/>
          <a:lstStyle/>
          <a:p>
            <a:endParaRPr lang="de-DE" sz="3800" dirty="0">
              <a:solidFill>
                <a:schemeClr val="bg1"/>
              </a:solidFill>
              <a:cs typeface="Arial"/>
            </a:endParaRPr>
          </a:p>
        </p:txBody>
      </p:sp>
      <p:sp>
        <p:nvSpPr>
          <p:cNvPr id="7" name="Rechteck 6"/>
          <p:cNvSpPr/>
          <p:nvPr userDrawn="1"/>
        </p:nvSpPr>
        <p:spPr>
          <a:xfrm>
            <a:off x="0" y="1156990"/>
            <a:ext cx="134561" cy="1620000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307836" tIns="326306" rIns="0" bIns="0" rtlCol="0" anchor="t" anchorCtr="0"/>
          <a:lstStyle/>
          <a:p>
            <a:endParaRPr lang="de-DE" sz="3800" dirty="0">
              <a:solidFill>
                <a:schemeClr val="bg1"/>
              </a:solidFill>
              <a:cs typeface="Arial"/>
            </a:endParaRPr>
          </a:p>
        </p:txBody>
      </p:sp>
      <p:grpSp>
        <p:nvGrpSpPr>
          <p:cNvPr id="41" name="Gruppieren 40"/>
          <p:cNvGrpSpPr/>
          <p:nvPr userDrawn="1"/>
        </p:nvGrpSpPr>
        <p:grpSpPr>
          <a:xfrm>
            <a:off x="6883709" y="4341510"/>
            <a:ext cx="1919456" cy="606504"/>
            <a:chOff x="6769101" y="4359276"/>
            <a:chExt cx="2682876" cy="847726"/>
          </a:xfrm>
          <a:solidFill>
            <a:schemeClr val="bg1"/>
          </a:solidFill>
        </p:grpSpPr>
        <p:sp>
          <p:nvSpPr>
            <p:cNvPr id="50" name="Freeform 5"/>
            <p:cNvSpPr>
              <a:spLocks noEditPoints="1"/>
            </p:cNvSpPr>
            <p:nvPr userDrawn="1"/>
          </p:nvSpPr>
          <p:spPr bwMode="auto">
            <a:xfrm>
              <a:off x="6769101" y="5010151"/>
              <a:ext cx="193675" cy="196850"/>
            </a:xfrm>
            <a:custGeom>
              <a:avLst/>
              <a:gdLst>
                <a:gd name="T0" fmla="*/ 267 w 533"/>
                <a:gd name="T1" fmla="*/ 0 h 540"/>
                <a:gd name="T2" fmla="*/ 0 w 533"/>
                <a:gd name="T3" fmla="*/ 272 h 540"/>
                <a:gd name="T4" fmla="*/ 266 w 533"/>
                <a:gd name="T5" fmla="*/ 540 h 540"/>
                <a:gd name="T6" fmla="*/ 531 w 533"/>
                <a:gd name="T7" fmla="*/ 274 h 540"/>
                <a:gd name="T8" fmla="*/ 533 w 533"/>
                <a:gd name="T9" fmla="*/ 269 h 540"/>
                <a:gd name="T10" fmla="*/ 267 w 533"/>
                <a:gd name="T11" fmla="*/ 0 h 540"/>
                <a:gd name="T12" fmla="*/ 267 w 533"/>
                <a:gd name="T13" fmla="*/ 477 h 540"/>
                <a:gd name="T14" fmla="*/ 267 w 533"/>
                <a:gd name="T15" fmla="*/ 477 h 540"/>
                <a:gd name="T16" fmla="*/ 71 w 533"/>
                <a:gd name="T17" fmla="*/ 269 h 540"/>
                <a:gd name="T18" fmla="*/ 266 w 533"/>
                <a:gd name="T19" fmla="*/ 64 h 540"/>
                <a:gd name="T20" fmla="*/ 463 w 533"/>
                <a:gd name="T21" fmla="*/ 272 h 540"/>
                <a:gd name="T22" fmla="*/ 267 w 533"/>
                <a:gd name="T23" fmla="*/ 477 h 5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533" h="540">
                  <a:moveTo>
                    <a:pt x="267" y="0"/>
                  </a:moveTo>
                  <a:cubicBezTo>
                    <a:pt x="118" y="0"/>
                    <a:pt x="0" y="119"/>
                    <a:pt x="0" y="272"/>
                  </a:cubicBezTo>
                  <a:cubicBezTo>
                    <a:pt x="0" y="425"/>
                    <a:pt x="115" y="540"/>
                    <a:pt x="266" y="540"/>
                  </a:cubicBezTo>
                  <a:cubicBezTo>
                    <a:pt x="416" y="540"/>
                    <a:pt x="533" y="422"/>
                    <a:pt x="531" y="274"/>
                  </a:cubicBezTo>
                  <a:lnTo>
                    <a:pt x="533" y="269"/>
                  </a:lnTo>
                  <a:cubicBezTo>
                    <a:pt x="533" y="116"/>
                    <a:pt x="419" y="0"/>
                    <a:pt x="267" y="0"/>
                  </a:cubicBezTo>
                  <a:close/>
                  <a:moveTo>
                    <a:pt x="267" y="477"/>
                  </a:moveTo>
                  <a:lnTo>
                    <a:pt x="267" y="477"/>
                  </a:lnTo>
                  <a:cubicBezTo>
                    <a:pt x="157" y="477"/>
                    <a:pt x="71" y="386"/>
                    <a:pt x="71" y="269"/>
                  </a:cubicBezTo>
                  <a:cubicBezTo>
                    <a:pt x="71" y="152"/>
                    <a:pt x="155" y="64"/>
                    <a:pt x="266" y="64"/>
                  </a:cubicBezTo>
                  <a:cubicBezTo>
                    <a:pt x="376" y="64"/>
                    <a:pt x="463" y="155"/>
                    <a:pt x="463" y="272"/>
                  </a:cubicBezTo>
                  <a:cubicBezTo>
                    <a:pt x="463" y="389"/>
                    <a:pt x="379" y="477"/>
                    <a:pt x="267" y="47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51" name="Freeform 6"/>
            <p:cNvSpPr>
              <a:spLocks/>
            </p:cNvSpPr>
            <p:nvPr userDrawn="1"/>
          </p:nvSpPr>
          <p:spPr bwMode="auto">
            <a:xfrm>
              <a:off x="7005639" y="5062539"/>
              <a:ext cx="123825" cy="144463"/>
            </a:xfrm>
            <a:custGeom>
              <a:avLst/>
              <a:gdLst>
                <a:gd name="T0" fmla="*/ 275 w 341"/>
                <a:gd name="T1" fmla="*/ 222 h 397"/>
                <a:gd name="T2" fmla="*/ 167 w 341"/>
                <a:gd name="T3" fmla="*/ 335 h 397"/>
                <a:gd name="T4" fmla="*/ 67 w 341"/>
                <a:gd name="T5" fmla="*/ 226 h 397"/>
                <a:gd name="T6" fmla="*/ 67 w 341"/>
                <a:gd name="T7" fmla="*/ 0 h 397"/>
                <a:gd name="T8" fmla="*/ 0 w 341"/>
                <a:gd name="T9" fmla="*/ 0 h 397"/>
                <a:gd name="T10" fmla="*/ 0 w 341"/>
                <a:gd name="T11" fmla="*/ 240 h 397"/>
                <a:gd name="T12" fmla="*/ 150 w 341"/>
                <a:gd name="T13" fmla="*/ 397 h 397"/>
                <a:gd name="T14" fmla="*/ 275 w 341"/>
                <a:gd name="T15" fmla="*/ 335 h 397"/>
                <a:gd name="T16" fmla="*/ 275 w 341"/>
                <a:gd name="T17" fmla="*/ 389 h 397"/>
                <a:gd name="T18" fmla="*/ 341 w 341"/>
                <a:gd name="T19" fmla="*/ 389 h 397"/>
                <a:gd name="T20" fmla="*/ 341 w 341"/>
                <a:gd name="T21" fmla="*/ 0 h 397"/>
                <a:gd name="T22" fmla="*/ 275 w 341"/>
                <a:gd name="T23" fmla="*/ 0 h 397"/>
                <a:gd name="T24" fmla="*/ 275 w 341"/>
                <a:gd name="T25" fmla="*/ 222 h 3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41" h="397">
                  <a:moveTo>
                    <a:pt x="275" y="222"/>
                  </a:moveTo>
                  <a:cubicBezTo>
                    <a:pt x="275" y="289"/>
                    <a:pt x="230" y="335"/>
                    <a:pt x="167" y="335"/>
                  </a:cubicBezTo>
                  <a:cubicBezTo>
                    <a:pt x="104" y="335"/>
                    <a:pt x="67" y="294"/>
                    <a:pt x="67" y="226"/>
                  </a:cubicBezTo>
                  <a:lnTo>
                    <a:pt x="67" y="0"/>
                  </a:lnTo>
                  <a:lnTo>
                    <a:pt x="0" y="0"/>
                  </a:lnTo>
                  <a:lnTo>
                    <a:pt x="0" y="240"/>
                  </a:lnTo>
                  <a:cubicBezTo>
                    <a:pt x="0" y="335"/>
                    <a:pt x="59" y="397"/>
                    <a:pt x="150" y="397"/>
                  </a:cubicBezTo>
                  <a:cubicBezTo>
                    <a:pt x="203" y="397"/>
                    <a:pt x="244" y="376"/>
                    <a:pt x="275" y="335"/>
                  </a:cubicBezTo>
                  <a:lnTo>
                    <a:pt x="275" y="389"/>
                  </a:lnTo>
                  <a:lnTo>
                    <a:pt x="341" y="389"/>
                  </a:lnTo>
                  <a:lnTo>
                    <a:pt x="341" y="0"/>
                  </a:lnTo>
                  <a:lnTo>
                    <a:pt x="275" y="0"/>
                  </a:lnTo>
                  <a:lnTo>
                    <a:pt x="275" y="22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52" name="Freeform 7"/>
            <p:cNvSpPr>
              <a:spLocks/>
            </p:cNvSpPr>
            <p:nvPr userDrawn="1"/>
          </p:nvSpPr>
          <p:spPr bwMode="auto">
            <a:xfrm>
              <a:off x="7167564" y="5021264"/>
              <a:ext cx="85725" cy="185738"/>
            </a:xfrm>
            <a:custGeom>
              <a:avLst/>
              <a:gdLst>
                <a:gd name="T0" fmla="*/ 119 w 239"/>
                <a:gd name="T1" fmla="*/ 0 h 509"/>
                <a:gd name="T2" fmla="*/ 53 w 239"/>
                <a:gd name="T3" fmla="*/ 0 h 509"/>
                <a:gd name="T4" fmla="*/ 53 w 239"/>
                <a:gd name="T5" fmla="*/ 114 h 509"/>
                <a:gd name="T6" fmla="*/ 0 w 239"/>
                <a:gd name="T7" fmla="*/ 114 h 509"/>
                <a:gd name="T8" fmla="*/ 0 w 239"/>
                <a:gd name="T9" fmla="*/ 174 h 509"/>
                <a:gd name="T10" fmla="*/ 53 w 239"/>
                <a:gd name="T11" fmla="*/ 174 h 509"/>
                <a:gd name="T12" fmla="*/ 53 w 239"/>
                <a:gd name="T13" fmla="*/ 397 h 509"/>
                <a:gd name="T14" fmla="*/ 165 w 239"/>
                <a:gd name="T15" fmla="*/ 509 h 509"/>
                <a:gd name="T16" fmla="*/ 235 w 239"/>
                <a:gd name="T17" fmla="*/ 493 h 509"/>
                <a:gd name="T18" fmla="*/ 238 w 239"/>
                <a:gd name="T19" fmla="*/ 491 h 509"/>
                <a:gd name="T20" fmla="*/ 238 w 239"/>
                <a:gd name="T21" fmla="*/ 431 h 509"/>
                <a:gd name="T22" fmla="*/ 230 w 239"/>
                <a:gd name="T23" fmla="*/ 435 h 509"/>
                <a:gd name="T24" fmla="*/ 178 w 239"/>
                <a:gd name="T25" fmla="*/ 448 h 509"/>
                <a:gd name="T26" fmla="*/ 119 w 239"/>
                <a:gd name="T27" fmla="*/ 390 h 509"/>
                <a:gd name="T28" fmla="*/ 119 w 239"/>
                <a:gd name="T29" fmla="*/ 174 h 509"/>
                <a:gd name="T30" fmla="*/ 239 w 239"/>
                <a:gd name="T31" fmla="*/ 174 h 509"/>
                <a:gd name="T32" fmla="*/ 239 w 239"/>
                <a:gd name="T33" fmla="*/ 114 h 509"/>
                <a:gd name="T34" fmla="*/ 119 w 239"/>
                <a:gd name="T35" fmla="*/ 114 h 509"/>
                <a:gd name="T36" fmla="*/ 119 w 239"/>
                <a:gd name="T37" fmla="*/ 0 h 5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239" h="509">
                  <a:moveTo>
                    <a:pt x="119" y="0"/>
                  </a:moveTo>
                  <a:lnTo>
                    <a:pt x="53" y="0"/>
                  </a:lnTo>
                  <a:lnTo>
                    <a:pt x="53" y="114"/>
                  </a:lnTo>
                  <a:lnTo>
                    <a:pt x="0" y="114"/>
                  </a:lnTo>
                  <a:lnTo>
                    <a:pt x="0" y="174"/>
                  </a:lnTo>
                  <a:lnTo>
                    <a:pt x="53" y="174"/>
                  </a:lnTo>
                  <a:lnTo>
                    <a:pt x="53" y="397"/>
                  </a:lnTo>
                  <a:cubicBezTo>
                    <a:pt x="53" y="469"/>
                    <a:pt x="92" y="509"/>
                    <a:pt x="165" y="509"/>
                  </a:cubicBezTo>
                  <a:cubicBezTo>
                    <a:pt x="191" y="509"/>
                    <a:pt x="213" y="504"/>
                    <a:pt x="235" y="493"/>
                  </a:cubicBezTo>
                  <a:lnTo>
                    <a:pt x="238" y="491"/>
                  </a:lnTo>
                  <a:lnTo>
                    <a:pt x="238" y="431"/>
                  </a:lnTo>
                  <a:lnTo>
                    <a:pt x="230" y="435"/>
                  </a:lnTo>
                  <a:cubicBezTo>
                    <a:pt x="212" y="444"/>
                    <a:pt x="196" y="448"/>
                    <a:pt x="178" y="448"/>
                  </a:cubicBezTo>
                  <a:cubicBezTo>
                    <a:pt x="139" y="448"/>
                    <a:pt x="119" y="429"/>
                    <a:pt x="119" y="390"/>
                  </a:cubicBezTo>
                  <a:lnTo>
                    <a:pt x="119" y="174"/>
                  </a:lnTo>
                  <a:lnTo>
                    <a:pt x="239" y="174"/>
                  </a:lnTo>
                  <a:lnTo>
                    <a:pt x="239" y="114"/>
                  </a:lnTo>
                  <a:lnTo>
                    <a:pt x="119" y="114"/>
                  </a:lnTo>
                  <a:lnTo>
                    <a:pt x="119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53" name="Freeform 8"/>
            <p:cNvSpPr>
              <a:spLocks noEditPoints="1"/>
            </p:cNvSpPr>
            <p:nvPr userDrawn="1"/>
          </p:nvSpPr>
          <p:spPr bwMode="auto">
            <a:xfrm>
              <a:off x="7383464" y="5059364"/>
              <a:ext cx="147638" cy="147638"/>
            </a:xfrm>
            <a:custGeom>
              <a:avLst/>
              <a:gdLst>
                <a:gd name="T0" fmla="*/ 203 w 405"/>
                <a:gd name="T1" fmla="*/ 0 h 405"/>
                <a:gd name="T2" fmla="*/ 0 w 405"/>
                <a:gd name="T3" fmla="*/ 204 h 405"/>
                <a:gd name="T4" fmla="*/ 201 w 405"/>
                <a:gd name="T5" fmla="*/ 405 h 405"/>
                <a:gd name="T6" fmla="*/ 405 w 405"/>
                <a:gd name="T7" fmla="*/ 201 h 405"/>
                <a:gd name="T8" fmla="*/ 203 w 405"/>
                <a:gd name="T9" fmla="*/ 0 h 405"/>
                <a:gd name="T10" fmla="*/ 203 w 405"/>
                <a:gd name="T11" fmla="*/ 344 h 405"/>
                <a:gd name="T12" fmla="*/ 203 w 405"/>
                <a:gd name="T13" fmla="*/ 344 h 405"/>
                <a:gd name="T14" fmla="*/ 68 w 405"/>
                <a:gd name="T15" fmla="*/ 201 h 405"/>
                <a:gd name="T16" fmla="*/ 201 w 405"/>
                <a:gd name="T17" fmla="*/ 60 h 405"/>
                <a:gd name="T18" fmla="*/ 337 w 405"/>
                <a:gd name="T19" fmla="*/ 204 h 405"/>
                <a:gd name="T20" fmla="*/ 203 w 405"/>
                <a:gd name="T21" fmla="*/ 344 h 4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05" h="405">
                  <a:moveTo>
                    <a:pt x="203" y="0"/>
                  </a:moveTo>
                  <a:cubicBezTo>
                    <a:pt x="89" y="0"/>
                    <a:pt x="0" y="89"/>
                    <a:pt x="0" y="204"/>
                  </a:cubicBezTo>
                  <a:cubicBezTo>
                    <a:pt x="0" y="317"/>
                    <a:pt x="89" y="405"/>
                    <a:pt x="201" y="405"/>
                  </a:cubicBezTo>
                  <a:cubicBezTo>
                    <a:pt x="316" y="405"/>
                    <a:pt x="405" y="316"/>
                    <a:pt x="405" y="201"/>
                  </a:cubicBezTo>
                  <a:cubicBezTo>
                    <a:pt x="405" y="88"/>
                    <a:pt x="316" y="0"/>
                    <a:pt x="203" y="0"/>
                  </a:cubicBezTo>
                  <a:close/>
                  <a:moveTo>
                    <a:pt x="203" y="344"/>
                  </a:moveTo>
                  <a:lnTo>
                    <a:pt x="203" y="344"/>
                  </a:lnTo>
                  <a:cubicBezTo>
                    <a:pt x="127" y="344"/>
                    <a:pt x="68" y="282"/>
                    <a:pt x="68" y="201"/>
                  </a:cubicBezTo>
                  <a:cubicBezTo>
                    <a:pt x="68" y="121"/>
                    <a:pt x="126" y="60"/>
                    <a:pt x="201" y="60"/>
                  </a:cubicBezTo>
                  <a:cubicBezTo>
                    <a:pt x="277" y="60"/>
                    <a:pt x="337" y="123"/>
                    <a:pt x="337" y="204"/>
                  </a:cubicBezTo>
                  <a:cubicBezTo>
                    <a:pt x="337" y="284"/>
                    <a:pt x="279" y="344"/>
                    <a:pt x="203" y="34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54" name="Freeform 9"/>
            <p:cNvSpPr>
              <a:spLocks/>
            </p:cNvSpPr>
            <p:nvPr userDrawn="1"/>
          </p:nvSpPr>
          <p:spPr bwMode="auto">
            <a:xfrm>
              <a:off x="7561264" y="5005389"/>
              <a:ext cx="85725" cy="198438"/>
            </a:xfrm>
            <a:custGeom>
              <a:avLst/>
              <a:gdLst>
                <a:gd name="T0" fmla="*/ 171 w 238"/>
                <a:gd name="T1" fmla="*/ 0 h 548"/>
                <a:gd name="T2" fmla="*/ 86 w 238"/>
                <a:gd name="T3" fmla="*/ 31 h 548"/>
                <a:gd name="T4" fmla="*/ 51 w 238"/>
                <a:gd name="T5" fmla="*/ 132 h 548"/>
                <a:gd name="T6" fmla="*/ 51 w 238"/>
                <a:gd name="T7" fmla="*/ 160 h 548"/>
                <a:gd name="T8" fmla="*/ 0 w 238"/>
                <a:gd name="T9" fmla="*/ 160 h 548"/>
                <a:gd name="T10" fmla="*/ 0 w 238"/>
                <a:gd name="T11" fmla="*/ 219 h 548"/>
                <a:gd name="T12" fmla="*/ 51 w 238"/>
                <a:gd name="T13" fmla="*/ 219 h 548"/>
                <a:gd name="T14" fmla="*/ 51 w 238"/>
                <a:gd name="T15" fmla="*/ 548 h 548"/>
                <a:gd name="T16" fmla="*/ 118 w 238"/>
                <a:gd name="T17" fmla="*/ 548 h 548"/>
                <a:gd name="T18" fmla="*/ 118 w 238"/>
                <a:gd name="T19" fmla="*/ 219 h 548"/>
                <a:gd name="T20" fmla="*/ 237 w 238"/>
                <a:gd name="T21" fmla="*/ 219 h 548"/>
                <a:gd name="T22" fmla="*/ 237 w 238"/>
                <a:gd name="T23" fmla="*/ 161 h 548"/>
                <a:gd name="T24" fmla="*/ 117 w 238"/>
                <a:gd name="T25" fmla="*/ 161 h 548"/>
                <a:gd name="T26" fmla="*/ 117 w 238"/>
                <a:gd name="T27" fmla="*/ 135 h 548"/>
                <a:gd name="T28" fmla="*/ 178 w 238"/>
                <a:gd name="T29" fmla="*/ 60 h 548"/>
                <a:gd name="T30" fmla="*/ 232 w 238"/>
                <a:gd name="T31" fmla="*/ 69 h 548"/>
                <a:gd name="T32" fmla="*/ 238 w 238"/>
                <a:gd name="T33" fmla="*/ 71 h 548"/>
                <a:gd name="T34" fmla="*/ 238 w 238"/>
                <a:gd name="T35" fmla="*/ 11 h 548"/>
                <a:gd name="T36" fmla="*/ 235 w 238"/>
                <a:gd name="T37" fmla="*/ 10 h 548"/>
                <a:gd name="T38" fmla="*/ 171 w 238"/>
                <a:gd name="T39" fmla="*/ 0 h 5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238" h="548">
                  <a:moveTo>
                    <a:pt x="171" y="0"/>
                  </a:moveTo>
                  <a:cubicBezTo>
                    <a:pt x="135" y="0"/>
                    <a:pt x="106" y="11"/>
                    <a:pt x="86" y="31"/>
                  </a:cubicBezTo>
                  <a:cubicBezTo>
                    <a:pt x="63" y="54"/>
                    <a:pt x="51" y="89"/>
                    <a:pt x="51" y="132"/>
                  </a:cubicBezTo>
                  <a:lnTo>
                    <a:pt x="51" y="160"/>
                  </a:lnTo>
                  <a:lnTo>
                    <a:pt x="0" y="160"/>
                  </a:lnTo>
                  <a:lnTo>
                    <a:pt x="0" y="219"/>
                  </a:lnTo>
                  <a:lnTo>
                    <a:pt x="51" y="219"/>
                  </a:lnTo>
                  <a:lnTo>
                    <a:pt x="51" y="548"/>
                  </a:lnTo>
                  <a:lnTo>
                    <a:pt x="118" y="548"/>
                  </a:lnTo>
                  <a:lnTo>
                    <a:pt x="118" y="219"/>
                  </a:lnTo>
                  <a:lnTo>
                    <a:pt x="237" y="219"/>
                  </a:lnTo>
                  <a:lnTo>
                    <a:pt x="237" y="161"/>
                  </a:lnTo>
                  <a:lnTo>
                    <a:pt x="117" y="161"/>
                  </a:lnTo>
                  <a:lnTo>
                    <a:pt x="117" y="135"/>
                  </a:lnTo>
                  <a:cubicBezTo>
                    <a:pt x="117" y="84"/>
                    <a:pt x="137" y="60"/>
                    <a:pt x="178" y="60"/>
                  </a:cubicBezTo>
                  <a:cubicBezTo>
                    <a:pt x="196" y="60"/>
                    <a:pt x="210" y="63"/>
                    <a:pt x="232" y="69"/>
                  </a:cubicBezTo>
                  <a:lnTo>
                    <a:pt x="238" y="71"/>
                  </a:lnTo>
                  <a:lnTo>
                    <a:pt x="238" y="11"/>
                  </a:lnTo>
                  <a:lnTo>
                    <a:pt x="235" y="10"/>
                  </a:lnTo>
                  <a:cubicBezTo>
                    <a:pt x="215" y="3"/>
                    <a:pt x="197" y="0"/>
                    <a:pt x="171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55" name="Freeform 10"/>
            <p:cNvSpPr>
              <a:spLocks/>
            </p:cNvSpPr>
            <p:nvPr userDrawn="1"/>
          </p:nvSpPr>
          <p:spPr bwMode="auto">
            <a:xfrm>
              <a:off x="7773989" y="5013326"/>
              <a:ext cx="152400" cy="190500"/>
            </a:xfrm>
            <a:custGeom>
              <a:avLst/>
              <a:gdLst>
                <a:gd name="T0" fmla="*/ 353 w 421"/>
                <a:gd name="T1" fmla="*/ 228 h 523"/>
                <a:gd name="T2" fmla="*/ 68 w 421"/>
                <a:gd name="T3" fmla="*/ 228 h 523"/>
                <a:gd name="T4" fmla="*/ 68 w 421"/>
                <a:gd name="T5" fmla="*/ 0 h 523"/>
                <a:gd name="T6" fmla="*/ 0 w 421"/>
                <a:gd name="T7" fmla="*/ 0 h 523"/>
                <a:gd name="T8" fmla="*/ 0 w 421"/>
                <a:gd name="T9" fmla="*/ 523 h 523"/>
                <a:gd name="T10" fmla="*/ 68 w 421"/>
                <a:gd name="T11" fmla="*/ 523 h 523"/>
                <a:gd name="T12" fmla="*/ 68 w 421"/>
                <a:gd name="T13" fmla="*/ 292 h 523"/>
                <a:gd name="T14" fmla="*/ 353 w 421"/>
                <a:gd name="T15" fmla="*/ 292 h 523"/>
                <a:gd name="T16" fmla="*/ 353 w 421"/>
                <a:gd name="T17" fmla="*/ 523 h 523"/>
                <a:gd name="T18" fmla="*/ 421 w 421"/>
                <a:gd name="T19" fmla="*/ 523 h 523"/>
                <a:gd name="T20" fmla="*/ 421 w 421"/>
                <a:gd name="T21" fmla="*/ 0 h 523"/>
                <a:gd name="T22" fmla="*/ 353 w 421"/>
                <a:gd name="T23" fmla="*/ 0 h 523"/>
                <a:gd name="T24" fmla="*/ 353 w 421"/>
                <a:gd name="T25" fmla="*/ 228 h 5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21" h="523">
                  <a:moveTo>
                    <a:pt x="353" y="228"/>
                  </a:moveTo>
                  <a:lnTo>
                    <a:pt x="68" y="228"/>
                  </a:lnTo>
                  <a:lnTo>
                    <a:pt x="68" y="0"/>
                  </a:lnTo>
                  <a:lnTo>
                    <a:pt x="0" y="0"/>
                  </a:lnTo>
                  <a:lnTo>
                    <a:pt x="0" y="523"/>
                  </a:lnTo>
                  <a:lnTo>
                    <a:pt x="68" y="523"/>
                  </a:lnTo>
                  <a:lnTo>
                    <a:pt x="68" y="292"/>
                  </a:lnTo>
                  <a:lnTo>
                    <a:pt x="353" y="292"/>
                  </a:lnTo>
                  <a:lnTo>
                    <a:pt x="353" y="523"/>
                  </a:lnTo>
                  <a:lnTo>
                    <a:pt x="421" y="523"/>
                  </a:lnTo>
                  <a:lnTo>
                    <a:pt x="421" y="0"/>
                  </a:lnTo>
                  <a:lnTo>
                    <a:pt x="353" y="0"/>
                  </a:lnTo>
                  <a:lnTo>
                    <a:pt x="353" y="22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56" name="Freeform 11"/>
            <p:cNvSpPr>
              <a:spLocks noEditPoints="1"/>
            </p:cNvSpPr>
            <p:nvPr userDrawn="1"/>
          </p:nvSpPr>
          <p:spPr bwMode="auto">
            <a:xfrm>
              <a:off x="7970839" y="5059364"/>
              <a:ext cx="146050" cy="147638"/>
            </a:xfrm>
            <a:custGeom>
              <a:avLst/>
              <a:gdLst>
                <a:gd name="T0" fmla="*/ 202 w 404"/>
                <a:gd name="T1" fmla="*/ 0 h 405"/>
                <a:gd name="T2" fmla="*/ 0 w 404"/>
                <a:gd name="T3" fmla="*/ 204 h 405"/>
                <a:gd name="T4" fmla="*/ 201 w 404"/>
                <a:gd name="T5" fmla="*/ 405 h 405"/>
                <a:gd name="T6" fmla="*/ 404 w 404"/>
                <a:gd name="T7" fmla="*/ 201 h 405"/>
                <a:gd name="T8" fmla="*/ 202 w 404"/>
                <a:gd name="T9" fmla="*/ 0 h 405"/>
                <a:gd name="T10" fmla="*/ 202 w 404"/>
                <a:gd name="T11" fmla="*/ 344 h 405"/>
                <a:gd name="T12" fmla="*/ 202 w 404"/>
                <a:gd name="T13" fmla="*/ 344 h 405"/>
                <a:gd name="T14" fmla="*/ 68 w 404"/>
                <a:gd name="T15" fmla="*/ 201 h 405"/>
                <a:gd name="T16" fmla="*/ 201 w 404"/>
                <a:gd name="T17" fmla="*/ 60 h 405"/>
                <a:gd name="T18" fmla="*/ 336 w 404"/>
                <a:gd name="T19" fmla="*/ 204 h 405"/>
                <a:gd name="T20" fmla="*/ 202 w 404"/>
                <a:gd name="T21" fmla="*/ 344 h 4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04" h="405">
                  <a:moveTo>
                    <a:pt x="202" y="0"/>
                  </a:moveTo>
                  <a:cubicBezTo>
                    <a:pt x="89" y="0"/>
                    <a:pt x="0" y="89"/>
                    <a:pt x="0" y="204"/>
                  </a:cubicBezTo>
                  <a:cubicBezTo>
                    <a:pt x="0" y="317"/>
                    <a:pt x="88" y="405"/>
                    <a:pt x="201" y="405"/>
                  </a:cubicBezTo>
                  <a:cubicBezTo>
                    <a:pt x="315" y="405"/>
                    <a:pt x="404" y="316"/>
                    <a:pt x="404" y="201"/>
                  </a:cubicBezTo>
                  <a:cubicBezTo>
                    <a:pt x="404" y="88"/>
                    <a:pt x="316" y="0"/>
                    <a:pt x="202" y="0"/>
                  </a:cubicBezTo>
                  <a:close/>
                  <a:moveTo>
                    <a:pt x="202" y="344"/>
                  </a:moveTo>
                  <a:lnTo>
                    <a:pt x="202" y="344"/>
                  </a:lnTo>
                  <a:cubicBezTo>
                    <a:pt x="127" y="344"/>
                    <a:pt x="68" y="282"/>
                    <a:pt x="68" y="201"/>
                  </a:cubicBezTo>
                  <a:cubicBezTo>
                    <a:pt x="68" y="121"/>
                    <a:pt x="125" y="60"/>
                    <a:pt x="201" y="60"/>
                  </a:cubicBezTo>
                  <a:cubicBezTo>
                    <a:pt x="277" y="60"/>
                    <a:pt x="336" y="123"/>
                    <a:pt x="336" y="204"/>
                  </a:cubicBezTo>
                  <a:cubicBezTo>
                    <a:pt x="336" y="284"/>
                    <a:pt x="279" y="344"/>
                    <a:pt x="202" y="34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57" name="Freeform 12"/>
            <p:cNvSpPr>
              <a:spLocks/>
            </p:cNvSpPr>
            <p:nvPr userDrawn="1"/>
          </p:nvSpPr>
          <p:spPr bwMode="auto">
            <a:xfrm>
              <a:off x="8159751" y="5059364"/>
              <a:ext cx="211138" cy="144463"/>
            </a:xfrm>
            <a:custGeom>
              <a:avLst/>
              <a:gdLst>
                <a:gd name="T0" fmla="*/ 438 w 583"/>
                <a:gd name="T1" fmla="*/ 0 h 397"/>
                <a:gd name="T2" fmla="*/ 305 w 583"/>
                <a:gd name="T3" fmla="*/ 70 h 397"/>
                <a:gd name="T4" fmla="*/ 183 w 583"/>
                <a:gd name="T5" fmla="*/ 0 h 397"/>
                <a:gd name="T6" fmla="*/ 66 w 583"/>
                <a:gd name="T7" fmla="*/ 60 h 397"/>
                <a:gd name="T8" fmla="*/ 66 w 583"/>
                <a:gd name="T9" fmla="*/ 8 h 397"/>
                <a:gd name="T10" fmla="*/ 0 w 583"/>
                <a:gd name="T11" fmla="*/ 8 h 397"/>
                <a:gd name="T12" fmla="*/ 0 w 583"/>
                <a:gd name="T13" fmla="*/ 397 h 397"/>
                <a:gd name="T14" fmla="*/ 66 w 583"/>
                <a:gd name="T15" fmla="*/ 397 h 397"/>
                <a:gd name="T16" fmla="*/ 66 w 583"/>
                <a:gd name="T17" fmla="*/ 176 h 397"/>
                <a:gd name="T18" fmla="*/ 166 w 583"/>
                <a:gd name="T19" fmla="*/ 62 h 397"/>
                <a:gd name="T20" fmla="*/ 258 w 583"/>
                <a:gd name="T21" fmla="*/ 169 h 397"/>
                <a:gd name="T22" fmla="*/ 258 w 583"/>
                <a:gd name="T23" fmla="*/ 397 h 397"/>
                <a:gd name="T24" fmla="*/ 324 w 583"/>
                <a:gd name="T25" fmla="*/ 397 h 397"/>
                <a:gd name="T26" fmla="*/ 324 w 583"/>
                <a:gd name="T27" fmla="*/ 174 h 397"/>
                <a:gd name="T28" fmla="*/ 424 w 583"/>
                <a:gd name="T29" fmla="*/ 62 h 397"/>
                <a:gd name="T30" fmla="*/ 517 w 583"/>
                <a:gd name="T31" fmla="*/ 171 h 397"/>
                <a:gd name="T32" fmla="*/ 517 w 583"/>
                <a:gd name="T33" fmla="*/ 397 h 397"/>
                <a:gd name="T34" fmla="*/ 583 w 583"/>
                <a:gd name="T35" fmla="*/ 397 h 397"/>
                <a:gd name="T36" fmla="*/ 583 w 583"/>
                <a:gd name="T37" fmla="*/ 157 h 397"/>
                <a:gd name="T38" fmla="*/ 438 w 583"/>
                <a:gd name="T39" fmla="*/ 0 h 3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583" h="397">
                  <a:moveTo>
                    <a:pt x="438" y="0"/>
                  </a:moveTo>
                  <a:cubicBezTo>
                    <a:pt x="382" y="0"/>
                    <a:pt x="339" y="23"/>
                    <a:pt x="305" y="70"/>
                  </a:cubicBezTo>
                  <a:cubicBezTo>
                    <a:pt x="280" y="25"/>
                    <a:pt x="237" y="0"/>
                    <a:pt x="183" y="0"/>
                  </a:cubicBezTo>
                  <a:cubicBezTo>
                    <a:pt x="124" y="0"/>
                    <a:pt x="89" y="30"/>
                    <a:pt x="66" y="60"/>
                  </a:cubicBezTo>
                  <a:lnTo>
                    <a:pt x="66" y="8"/>
                  </a:lnTo>
                  <a:lnTo>
                    <a:pt x="0" y="8"/>
                  </a:lnTo>
                  <a:lnTo>
                    <a:pt x="0" y="397"/>
                  </a:lnTo>
                  <a:lnTo>
                    <a:pt x="66" y="397"/>
                  </a:lnTo>
                  <a:lnTo>
                    <a:pt x="66" y="176"/>
                  </a:lnTo>
                  <a:cubicBezTo>
                    <a:pt x="66" y="110"/>
                    <a:pt x="109" y="62"/>
                    <a:pt x="166" y="62"/>
                  </a:cubicBezTo>
                  <a:cubicBezTo>
                    <a:pt x="224" y="62"/>
                    <a:pt x="258" y="102"/>
                    <a:pt x="258" y="169"/>
                  </a:cubicBezTo>
                  <a:lnTo>
                    <a:pt x="258" y="397"/>
                  </a:lnTo>
                  <a:lnTo>
                    <a:pt x="324" y="397"/>
                  </a:lnTo>
                  <a:lnTo>
                    <a:pt x="324" y="174"/>
                  </a:lnTo>
                  <a:cubicBezTo>
                    <a:pt x="324" y="96"/>
                    <a:pt x="374" y="62"/>
                    <a:pt x="424" y="62"/>
                  </a:cubicBezTo>
                  <a:cubicBezTo>
                    <a:pt x="483" y="62"/>
                    <a:pt x="517" y="101"/>
                    <a:pt x="517" y="171"/>
                  </a:cubicBezTo>
                  <a:lnTo>
                    <a:pt x="517" y="397"/>
                  </a:lnTo>
                  <a:lnTo>
                    <a:pt x="583" y="397"/>
                  </a:lnTo>
                  <a:lnTo>
                    <a:pt x="583" y="157"/>
                  </a:lnTo>
                  <a:cubicBezTo>
                    <a:pt x="583" y="60"/>
                    <a:pt x="528" y="0"/>
                    <a:pt x="438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58" name="Freeform 13"/>
            <p:cNvSpPr>
              <a:spLocks noEditPoints="1"/>
            </p:cNvSpPr>
            <p:nvPr userDrawn="1"/>
          </p:nvSpPr>
          <p:spPr bwMode="auto">
            <a:xfrm>
              <a:off x="8410576" y="5059364"/>
              <a:ext cx="133350" cy="147638"/>
            </a:xfrm>
            <a:custGeom>
              <a:avLst/>
              <a:gdLst>
                <a:gd name="T0" fmla="*/ 186 w 368"/>
                <a:gd name="T1" fmla="*/ 0 h 405"/>
                <a:gd name="T2" fmla="*/ 0 w 368"/>
                <a:gd name="T3" fmla="*/ 203 h 405"/>
                <a:gd name="T4" fmla="*/ 194 w 368"/>
                <a:gd name="T5" fmla="*/ 405 h 405"/>
                <a:gd name="T6" fmla="*/ 353 w 368"/>
                <a:gd name="T7" fmla="*/ 333 h 405"/>
                <a:gd name="T8" fmla="*/ 357 w 368"/>
                <a:gd name="T9" fmla="*/ 329 h 405"/>
                <a:gd name="T10" fmla="*/ 314 w 368"/>
                <a:gd name="T11" fmla="*/ 291 h 405"/>
                <a:gd name="T12" fmla="*/ 311 w 368"/>
                <a:gd name="T13" fmla="*/ 294 h 405"/>
                <a:gd name="T14" fmla="*/ 195 w 368"/>
                <a:gd name="T15" fmla="*/ 346 h 405"/>
                <a:gd name="T16" fmla="*/ 68 w 368"/>
                <a:gd name="T17" fmla="*/ 231 h 405"/>
                <a:gd name="T18" fmla="*/ 367 w 368"/>
                <a:gd name="T19" fmla="*/ 231 h 405"/>
                <a:gd name="T20" fmla="*/ 367 w 368"/>
                <a:gd name="T21" fmla="*/ 226 h 405"/>
                <a:gd name="T22" fmla="*/ 368 w 368"/>
                <a:gd name="T23" fmla="*/ 206 h 405"/>
                <a:gd name="T24" fmla="*/ 186 w 368"/>
                <a:gd name="T25" fmla="*/ 0 h 405"/>
                <a:gd name="T26" fmla="*/ 185 w 368"/>
                <a:gd name="T27" fmla="*/ 58 h 405"/>
                <a:gd name="T28" fmla="*/ 185 w 368"/>
                <a:gd name="T29" fmla="*/ 58 h 405"/>
                <a:gd name="T30" fmla="*/ 300 w 368"/>
                <a:gd name="T31" fmla="*/ 175 h 405"/>
                <a:gd name="T32" fmla="*/ 68 w 368"/>
                <a:gd name="T33" fmla="*/ 175 h 405"/>
                <a:gd name="T34" fmla="*/ 185 w 368"/>
                <a:gd name="T35" fmla="*/ 58 h 4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368" h="405">
                  <a:moveTo>
                    <a:pt x="186" y="0"/>
                  </a:moveTo>
                  <a:cubicBezTo>
                    <a:pt x="80" y="0"/>
                    <a:pt x="0" y="87"/>
                    <a:pt x="0" y="203"/>
                  </a:cubicBezTo>
                  <a:cubicBezTo>
                    <a:pt x="0" y="318"/>
                    <a:pt x="83" y="405"/>
                    <a:pt x="194" y="405"/>
                  </a:cubicBezTo>
                  <a:cubicBezTo>
                    <a:pt x="259" y="405"/>
                    <a:pt x="308" y="383"/>
                    <a:pt x="353" y="333"/>
                  </a:cubicBezTo>
                  <a:lnTo>
                    <a:pt x="357" y="329"/>
                  </a:lnTo>
                  <a:lnTo>
                    <a:pt x="314" y="291"/>
                  </a:lnTo>
                  <a:lnTo>
                    <a:pt x="311" y="294"/>
                  </a:lnTo>
                  <a:cubicBezTo>
                    <a:pt x="277" y="329"/>
                    <a:pt x="240" y="346"/>
                    <a:pt x="195" y="346"/>
                  </a:cubicBezTo>
                  <a:cubicBezTo>
                    <a:pt x="128" y="346"/>
                    <a:pt x="77" y="300"/>
                    <a:pt x="68" y="231"/>
                  </a:cubicBezTo>
                  <a:lnTo>
                    <a:pt x="367" y="231"/>
                  </a:lnTo>
                  <a:lnTo>
                    <a:pt x="367" y="226"/>
                  </a:lnTo>
                  <a:cubicBezTo>
                    <a:pt x="368" y="217"/>
                    <a:pt x="368" y="211"/>
                    <a:pt x="368" y="206"/>
                  </a:cubicBezTo>
                  <a:cubicBezTo>
                    <a:pt x="368" y="83"/>
                    <a:pt x="295" y="0"/>
                    <a:pt x="186" y="0"/>
                  </a:cubicBezTo>
                  <a:close/>
                  <a:moveTo>
                    <a:pt x="185" y="58"/>
                  </a:moveTo>
                  <a:lnTo>
                    <a:pt x="185" y="58"/>
                  </a:lnTo>
                  <a:cubicBezTo>
                    <a:pt x="259" y="58"/>
                    <a:pt x="293" y="117"/>
                    <a:pt x="300" y="175"/>
                  </a:cubicBezTo>
                  <a:lnTo>
                    <a:pt x="68" y="175"/>
                  </a:lnTo>
                  <a:cubicBezTo>
                    <a:pt x="78" y="106"/>
                    <a:pt x="125" y="58"/>
                    <a:pt x="185" y="5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59" name="Freeform 14"/>
            <p:cNvSpPr>
              <a:spLocks/>
            </p:cNvSpPr>
            <p:nvPr userDrawn="1"/>
          </p:nvSpPr>
          <p:spPr bwMode="auto">
            <a:xfrm>
              <a:off x="8675689" y="5013326"/>
              <a:ext cx="180975" cy="190500"/>
            </a:xfrm>
            <a:custGeom>
              <a:avLst/>
              <a:gdLst>
                <a:gd name="T0" fmla="*/ 250 w 500"/>
                <a:gd name="T1" fmla="*/ 275 h 523"/>
                <a:gd name="T2" fmla="*/ 63 w 500"/>
                <a:gd name="T3" fmla="*/ 0 h 523"/>
                <a:gd name="T4" fmla="*/ 0 w 500"/>
                <a:gd name="T5" fmla="*/ 0 h 523"/>
                <a:gd name="T6" fmla="*/ 0 w 500"/>
                <a:gd name="T7" fmla="*/ 523 h 523"/>
                <a:gd name="T8" fmla="*/ 66 w 500"/>
                <a:gd name="T9" fmla="*/ 523 h 523"/>
                <a:gd name="T10" fmla="*/ 66 w 500"/>
                <a:gd name="T11" fmla="*/ 120 h 523"/>
                <a:gd name="T12" fmla="*/ 247 w 500"/>
                <a:gd name="T13" fmla="*/ 382 h 523"/>
                <a:gd name="T14" fmla="*/ 253 w 500"/>
                <a:gd name="T15" fmla="*/ 382 h 523"/>
                <a:gd name="T16" fmla="*/ 432 w 500"/>
                <a:gd name="T17" fmla="*/ 120 h 523"/>
                <a:gd name="T18" fmla="*/ 432 w 500"/>
                <a:gd name="T19" fmla="*/ 523 h 523"/>
                <a:gd name="T20" fmla="*/ 500 w 500"/>
                <a:gd name="T21" fmla="*/ 523 h 523"/>
                <a:gd name="T22" fmla="*/ 500 w 500"/>
                <a:gd name="T23" fmla="*/ 0 h 523"/>
                <a:gd name="T24" fmla="*/ 432 w 500"/>
                <a:gd name="T25" fmla="*/ 3 h 523"/>
                <a:gd name="T26" fmla="*/ 250 w 500"/>
                <a:gd name="T27" fmla="*/ 275 h 5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500" h="523">
                  <a:moveTo>
                    <a:pt x="250" y="275"/>
                  </a:moveTo>
                  <a:lnTo>
                    <a:pt x="63" y="0"/>
                  </a:lnTo>
                  <a:lnTo>
                    <a:pt x="0" y="0"/>
                  </a:lnTo>
                  <a:lnTo>
                    <a:pt x="0" y="523"/>
                  </a:lnTo>
                  <a:lnTo>
                    <a:pt x="66" y="523"/>
                  </a:lnTo>
                  <a:lnTo>
                    <a:pt x="66" y="120"/>
                  </a:lnTo>
                  <a:lnTo>
                    <a:pt x="247" y="382"/>
                  </a:lnTo>
                  <a:lnTo>
                    <a:pt x="253" y="382"/>
                  </a:lnTo>
                  <a:lnTo>
                    <a:pt x="432" y="120"/>
                  </a:lnTo>
                  <a:lnTo>
                    <a:pt x="432" y="523"/>
                  </a:lnTo>
                  <a:lnTo>
                    <a:pt x="500" y="523"/>
                  </a:lnTo>
                  <a:lnTo>
                    <a:pt x="500" y="0"/>
                  </a:lnTo>
                  <a:lnTo>
                    <a:pt x="432" y="3"/>
                  </a:lnTo>
                  <a:lnTo>
                    <a:pt x="250" y="2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60" name="Freeform 15"/>
            <p:cNvSpPr>
              <a:spLocks noEditPoints="1"/>
            </p:cNvSpPr>
            <p:nvPr userDrawn="1"/>
          </p:nvSpPr>
          <p:spPr bwMode="auto">
            <a:xfrm>
              <a:off x="8901114" y="5059364"/>
              <a:ext cx="133350" cy="147638"/>
            </a:xfrm>
            <a:custGeom>
              <a:avLst/>
              <a:gdLst>
                <a:gd name="T0" fmla="*/ 187 w 369"/>
                <a:gd name="T1" fmla="*/ 0 h 405"/>
                <a:gd name="T2" fmla="*/ 0 w 369"/>
                <a:gd name="T3" fmla="*/ 203 h 405"/>
                <a:gd name="T4" fmla="*/ 194 w 369"/>
                <a:gd name="T5" fmla="*/ 405 h 405"/>
                <a:gd name="T6" fmla="*/ 354 w 369"/>
                <a:gd name="T7" fmla="*/ 333 h 405"/>
                <a:gd name="T8" fmla="*/ 358 w 369"/>
                <a:gd name="T9" fmla="*/ 329 h 405"/>
                <a:gd name="T10" fmla="*/ 315 w 369"/>
                <a:gd name="T11" fmla="*/ 291 h 405"/>
                <a:gd name="T12" fmla="*/ 311 w 369"/>
                <a:gd name="T13" fmla="*/ 294 h 405"/>
                <a:gd name="T14" fmla="*/ 196 w 369"/>
                <a:gd name="T15" fmla="*/ 346 h 405"/>
                <a:gd name="T16" fmla="*/ 69 w 369"/>
                <a:gd name="T17" fmla="*/ 231 h 405"/>
                <a:gd name="T18" fmla="*/ 367 w 369"/>
                <a:gd name="T19" fmla="*/ 231 h 405"/>
                <a:gd name="T20" fmla="*/ 368 w 369"/>
                <a:gd name="T21" fmla="*/ 226 h 405"/>
                <a:gd name="T22" fmla="*/ 369 w 369"/>
                <a:gd name="T23" fmla="*/ 206 h 405"/>
                <a:gd name="T24" fmla="*/ 187 w 369"/>
                <a:gd name="T25" fmla="*/ 0 h 405"/>
                <a:gd name="T26" fmla="*/ 186 w 369"/>
                <a:gd name="T27" fmla="*/ 58 h 405"/>
                <a:gd name="T28" fmla="*/ 186 w 369"/>
                <a:gd name="T29" fmla="*/ 58 h 405"/>
                <a:gd name="T30" fmla="*/ 300 w 369"/>
                <a:gd name="T31" fmla="*/ 175 h 405"/>
                <a:gd name="T32" fmla="*/ 69 w 369"/>
                <a:gd name="T33" fmla="*/ 175 h 405"/>
                <a:gd name="T34" fmla="*/ 186 w 369"/>
                <a:gd name="T35" fmla="*/ 58 h 4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369" h="405">
                  <a:moveTo>
                    <a:pt x="187" y="0"/>
                  </a:moveTo>
                  <a:cubicBezTo>
                    <a:pt x="81" y="0"/>
                    <a:pt x="0" y="87"/>
                    <a:pt x="0" y="203"/>
                  </a:cubicBezTo>
                  <a:cubicBezTo>
                    <a:pt x="0" y="318"/>
                    <a:pt x="84" y="405"/>
                    <a:pt x="194" y="405"/>
                  </a:cubicBezTo>
                  <a:cubicBezTo>
                    <a:pt x="260" y="405"/>
                    <a:pt x="309" y="383"/>
                    <a:pt x="354" y="333"/>
                  </a:cubicBezTo>
                  <a:lnTo>
                    <a:pt x="358" y="329"/>
                  </a:lnTo>
                  <a:lnTo>
                    <a:pt x="315" y="291"/>
                  </a:lnTo>
                  <a:lnTo>
                    <a:pt x="311" y="294"/>
                  </a:lnTo>
                  <a:cubicBezTo>
                    <a:pt x="278" y="329"/>
                    <a:pt x="241" y="346"/>
                    <a:pt x="196" y="346"/>
                  </a:cubicBezTo>
                  <a:cubicBezTo>
                    <a:pt x="128" y="346"/>
                    <a:pt x="78" y="300"/>
                    <a:pt x="69" y="231"/>
                  </a:cubicBezTo>
                  <a:lnTo>
                    <a:pt x="367" y="231"/>
                  </a:lnTo>
                  <a:lnTo>
                    <a:pt x="368" y="226"/>
                  </a:lnTo>
                  <a:cubicBezTo>
                    <a:pt x="369" y="217"/>
                    <a:pt x="369" y="211"/>
                    <a:pt x="369" y="206"/>
                  </a:cubicBezTo>
                  <a:cubicBezTo>
                    <a:pt x="369" y="83"/>
                    <a:pt x="296" y="0"/>
                    <a:pt x="187" y="0"/>
                  </a:cubicBezTo>
                  <a:close/>
                  <a:moveTo>
                    <a:pt x="186" y="58"/>
                  </a:moveTo>
                  <a:lnTo>
                    <a:pt x="186" y="58"/>
                  </a:lnTo>
                  <a:cubicBezTo>
                    <a:pt x="260" y="58"/>
                    <a:pt x="293" y="117"/>
                    <a:pt x="300" y="175"/>
                  </a:cubicBezTo>
                  <a:lnTo>
                    <a:pt x="69" y="175"/>
                  </a:lnTo>
                  <a:cubicBezTo>
                    <a:pt x="79" y="106"/>
                    <a:pt x="126" y="58"/>
                    <a:pt x="186" y="5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61" name="Freeform 16"/>
            <p:cNvSpPr>
              <a:spLocks noEditPoints="1"/>
            </p:cNvSpPr>
            <p:nvPr userDrawn="1"/>
          </p:nvSpPr>
          <p:spPr bwMode="auto">
            <a:xfrm>
              <a:off x="9067801" y="5005389"/>
              <a:ext cx="141288" cy="201613"/>
            </a:xfrm>
            <a:custGeom>
              <a:avLst/>
              <a:gdLst>
                <a:gd name="T0" fmla="*/ 325 w 392"/>
                <a:gd name="T1" fmla="*/ 218 h 553"/>
                <a:gd name="T2" fmla="*/ 186 w 392"/>
                <a:gd name="T3" fmla="*/ 148 h 553"/>
                <a:gd name="T4" fmla="*/ 0 w 392"/>
                <a:gd name="T5" fmla="*/ 351 h 553"/>
                <a:gd name="T6" fmla="*/ 186 w 392"/>
                <a:gd name="T7" fmla="*/ 553 h 553"/>
                <a:gd name="T8" fmla="*/ 325 w 392"/>
                <a:gd name="T9" fmla="*/ 480 h 553"/>
                <a:gd name="T10" fmla="*/ 325 w 392"/>
                <a:gd name="T11" fmla="*/ 545 h 553"/>
                <a:gd name="T12" fmla="*/ 392 w 392"/>
                <a:gd name="T13" fmla="*/ 545 h 553"/>
                <a:gd name="T14" fmla="*/ 392 w 392"/>
                <a:gd name="T15" fmla="*/ 0 h 553"/>
                <a:gd name="T16" fmla="*/ 325 w 392"/>
                <a:gd name="T17" fmla="*/ 0 h 553"/>
                <a:gd name="T18" fmla="*/ 325 w 392"/>
                <a:gd name="T19" fmla="*/ 218 h 553"/>
                <a:gd name="T20" fmla="*/ 196 w 392"/>
                <a:gd name="T21" fmla="*/ 492 h 553"/>
                <a:gd name="T22" fmla="*/ 196 w 392"/>
                <a:gd name="T23" fmla="*/ 492 h 553"/>
                <a:gd name="T24" fmla="*/ 68 w 392"/>
                <a:gd name="T25" fmla="*/ 349 h 553"/>
                <a:gd name="T26" fmla="*/ 196 w 392"/>
                <a:gd name="T27" fmla="*/ 209 h 553"/>
                <a:gd name="T28" fmla="*/ 328 w 392"/>
                <a:gd name="T29" fmla="*/ 351 h 553"/>
                <a:gd name="T30" fmla="*/ 196 w 392"/>
                <a:gd name="T31" fmla="*/ 492 h 5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92" h="553">
                  <a:moveTo>
                    <a:pt x="325" y="218"/>
                  </a:moveTo>
                  <a:cubicBezTo>
                    <a:pt x="289" y="172"/>
                    <a:pt x="242" y="148"/>
                    <a:pt x="186" y="148"/>
                  </a:cubicBezTo>
                  <a:cubicBezTo>
                    <a:pt x="96" y="148"/>
                    <a:pt x="0" y="219"/>
                    <a:pt x="0" y="351"/>
                  </a:cubicBezTo>
                  <a:cubicBezTo>
                    <a:pt x="0" y="482"/>
                    <a:pt x="96" y="553"/>
                    <a:pt x="186" y="553"/>
                  </a:cubicBezTo>
                  <a:cubicBezTo>
                    <a:pt x="242" y="553"/>
                    <a:pt x="288" y="529"/>
                    <a:pt x="325" y="480"/>
                  </a:cubicBezTo>
                  <a:lnTo>
                    <a:pt x="325" y="545"/>
                  </a:lnTo>
                  <a:lnTo>
                    <a:pt x="392" y="545"/>
                  </a:lnTo>
                  <a:lnTo>
                    <a:pt x="392" y="0"/>
                  </a:lnTo>
                  <a:lnTo>
                    <a:pt x="325" y="0"/>
                  </a:lnTo>
                  <a:lnTo>
                    <a:pt x="325" y="218"/>
                  </a:lnTo>
                  <a:close/>
                  <a:moveTo>
                    <a:pt x="196" y="492"/>
                  </a:moveTo>
                  <a:lnTo>
                    <a:pt x="196" y="492"/>
                  </a:lnTo>
                  <a:cubicBezTo>
                    <a:pt x="122" y="492"/>
                    <a:pt x="68" y="432"/>
                    <a:pt x="68" y="349"/>
                  </a:cubicBezTo>
                  <a:cubicBezTo>
                    <a:pt x="68" y="267"/>
                    <a:pt x="121" y="209"/>
                    <a:pt x="196" y="209"/>
                  </a:cubicBezTo>
                  <a:cubicBezTo>
                    <a:pt x="261" y="209"/>
                    <a:pt x="328" y="261"/>
                    <a:pt x="328" y="351"/>
                  </a:cubicBezTo>
                  <a:cubicBezTo>
                    <a:pt x="328" y="438"/>
                    <a:pt x="259" y="492"/>
                    <a:pt x="196" y="49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62" name="Rectangle 17"/>
            <p:cNvSpPr>
              <a:spLocks noChangeArrowheads="1"/>
            </p:cNvSpPr>
            <p:nvPr userDrawn="1"/>
          </p:nvSpPr>
          <p:spPr bwMode="auto">
            <a:xfrm>
              <a:off x="9259889" y="5010151"/>
              <a:ext cx="26988" cy="254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63" name="Rectangle 18"/>
            <p:cNvSpPr>
              <a:spLocks noChangeArrowheads="1"/>
            </p:cNvSpPr>
            <p:nvPr userDrawn="1"/>
          </p:nvSpPr>
          <p:spPr bwMode="auto">
            <a:xfrm>
              <a:off x="9261476" y="5062539"/>
              <a:ext cx="23813" cy="1412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64" name="Freeform 19"/>
            <p:cNvSpPr>
              <a:spLocks noEditPoints="1"/>
            </p:cNvSpPr>
            <p:nvPr userDrawn="1"/>
          </p:nvSpPr>
          <p:spPr bwMode="auto">
            <a:xfrm>
              <a:off x="9328151" y="5060951"/>
              <a:ext cx="123825" cy="146050"/>
            </a:xfrm>
            <a:custGeom>
              <a:avLst/>
              <a:gdLst>
                <a:gd name="T0" fmla="*/ 302 w 343"/>
                <a:gd name="T1" fmla="*/ 43 h 403"/>
                <a:gd name="T2" fmla="*/ 176 w 343"/>
                <a:gd name="T3" fmla="*/ 0 h 403"/>
                <a:gd name="T4" fmla="*/ 37 w 343"/>
                <a:gd name="T5" fmla="*/ 33 h 403"/>
                <a:gd name="T6" fmla="*/ 32 w 343"/>
                <a:gd name="T7" fmla="*/ 35 h 403"/>
                <a:gd name="T8" fmla="*/ 53 w 343"/>
                <a:gd name="T9" fmla="*/ 91 h 403"/>
                <a:gd name="T10" fmla="*/ 58 w 343"/>
                <a:gd name="T11" fmla="*/ 88 h 403"/>
                <a:gd name="T12" fmla="*/ 170 w 343"/>
                <a:gd name="T13" fmla="*/ 62 h 403"/>
                <a:gd name="T14" fmla="*/ 277 w 343"/>
                <a:gd name="T15" fmla="*/ 159 h 403"/>
                <a:gd name="T16" fmla="*/ 277 w 343"/>
                <a:gd name="T17" fmla="*/ 164 h 403"/>
                <a:gd name="T18" fmla="*/ 167 w 343"/>
                <a:gd name="T19" fmla="*/ 149 h 403"/>
                <a:gd name="T20" fmla="*/ 0 w 343"/>
                <a:gd name="T21" fmla="*/ 280 h 403"/>
                <a:gd name="T22" fmla="*/ 146 w 343"/>
                <a:gd name="T23" fmla="*/ 403 h 403"/>
                <a:gd name="T24" fmla="*/ 277 w 343"/>
                <a:gd name="T25" fmla="*/ 347 h 403"/>
                <a:gd name="T26" fmla="*/ 277 w 343"/>
                <a:gd name="T27" fmla="*/ 395 h 403"/>
                <a:gd name="T28" fmla="*/ 343 w 343"/>
                <a:gd name="T29" fmla="*/ 395 h 403"/>
                <a:gd name="T30" fmla="*/ 343 w 343"/>
                <a:gd name="T31" fmla="*/ 158 h 403"/>
                <a:gd name="T32" fmla="*/ 302 w 343"/>
                <a:gd name="T33" fmla="*/ 43 h 403"/>
                <a:gd name="T34" fmla="*/ 278 w 343"/>
                <a:gd name="T35" fmla="*/ 219 h 403"/>
                <a:gd name="T36" fmla="*/ 278 w 343"/>
                <a:gd name="T37" fmla="*/ 219 h 403"/>
                <a:gd name="T38" fmla="*/ 278 w 343"/>
                <a:gd name="T39" fmla="*/ 251 h 403"/>
                <a:gd name="T40" fmla="*/ 157 w 343"/>
                <a:gd name="T41" fmla="*/ 347 h 403"/>
                <a:gd name="T42" fmla="*/ 67 w 343"/>
                <a:gd name="T43" fmla="*/ 275 h 403"/>
                <a:gd name="T44" fmla="*/ 173 w 343"/>
                <a:gd name="T45" fmla="*/ 204 h 403"/>
                <a:gd name="T46" fmla="*/ 278 w 343"/>
                <a:gd name="T47" fmla="*/ 219 h 4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343" h="403">
                  <a:moveTo>
                    <a:pt x="302" y="43"/>
                  </a:moveTo>
                  <a:cubicBezTo>
                    <a:pt x="274" y="15"/>
                    <a:pt x="230" y="0"/>
                    <a:pt x="176" y="0"/>
                  </a:cubicBezTo>
                  <a:cubicBezTo>
                    <a:pt x="116" y="0"/>
                    <a:pt x="74" y="16"/>
                    <a:pt x="37" y="33"/>
                  </a:cubicBezTo>
                  <a:lnTo>
                    <a:pt x="32" y="35"/>
                  </a:lnTo>
                  <a:lnTo>
                    <a:pt x="53" y="91"/>
                  </a:lnTo>
                  <a:lnTo>
                    <a:pt x="58" y="88"/>
                  </a:lnTo>
                  <a:cubicBezTo>
                    <a:pt x="98" y="70"/>
                    <a:pt x="132" y="62"/>
                    <a:pt x="170" y="62"/>
                  </a:cubicBezTo>
                  <a:cubicBezTo>
                    <a:pt x="240" y="62"/>
                    <a:pt x="277" y="95"/>
                    <a:pt x="277" y="159"/>
                  </a:cubicBezTo>
                  <a:lnTo>
                    <a:pt x="277" y="164"/>
                  </a:lnTo>
                  <a:cubicBezTo>
                    <a:pt x="249" y="156"/>
                    <a:pt x="215" y="149"/>
                    <a:pt x="167" y="149"/>
                  </a:cubicBezTo>
                  <a:cubicBezTo>
                    <a:pt x="62" y="149"/>
                    <a:pt x="0" y="198"/>
                    <a:pt x="0" y="280"/>
                  </a:cubicBezTo>
                  <a:cubicBezTo>
                    <a:pt x="0" y="361"/>
                    <a:pt x="73" y="403"/>
                    <a:pt x="146" y="403"/>
                  </a:cubicBezTo>
                  <a:cubicBezTo>
                    <a:pt x="210" y="403"/>
                    <a:pt x="252" y="375"/>
                    <a:pt x="277" y="347"/>
                  </a:cubicBezTo>
                  <a:lnTo>
                    <a:pt x="277" y="395"/>
                  </a:lnTo>
                  <a:lnTo>
                    <a:pt x="343" y="395"/>
                  </a:lnTo>
                  <a:lnTo>
                    <a:pt x="343" y="158"/>
                  </a:lnTo>
                  <a:cubicBezTo>
                    <a:pt x="343" y="109"/>
                    <a:pt x="330" y="71"/>
                    <a:pt x="302" y="43"/>
                  </a:cubicBezTo>
                  <a:close/>
                  <a:moveTo>
                    <a:pt x="278" y="219"/>
                  </a:moveTo>
                  <a:lnTo>
                    <a:pt x="278" y="219"/>
                  </a:lnTo>
                  <a:lnTo>
                    <a:pt x="278" y="251"/>
                  </a:lnTo>
                  <a:cubicBezTo>
                    <a:pt x="278" y="305"/>
                    <a:pt x="226" y="347"/>
                    <a:pt x="157" y="347"/>
                  </a:cubicBezTo>
                  <a:cubicBezTo>
                    <a:pt x="114" y="347"/>
                    <a:pt x="67" y="325"/>
                    <a:pt x="67" y="275"/>
                  </a:cubicBezTo>
                  <a:cubicBezTo>
                    <a:pt x="67" y="232"/>
                    <a:pt x="108" y="204"/>
                    <a:pt x="173" y="204"/>
                  </a:cubicBezTo>
                  <a:cubicBezTo>
                    <a:pt x="218" y="204"/>
                    <a:pt x="254" y="213"/>
                    <a:pt x="278" y="21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92" name="Freeform 20"/>
            <p:cNvSpPr>
              <a:spLocks/>
            </p:cNvSpPr>
            <p:nvPr userDrawn="1"/>
          </p:nvSpPr>
          <p:spPr bwMode="auto">
            <a:xfrm>
              <a:off x="8548689" y="4556126"/>
              <a:ext cx="241300" cy="314325"/>
            </a:xfrm>
            <a:custGeom>
              <a:avLst/>
              <a:gdLst>
                <a:gd name="T0" fmla="*/ 398 w 666"/>
                <a:gd name="T1" fmla="*/ 351 h 867"/>
                <a:gd name="T2" fmla="*/ 217 w 666"/>
                <a:gd name="T3" fmla="*/ 240 h 867"/>
                <a:gd name="T4" fmla="*/ 217 w 666"/>
                <a:gd name="T5" fmla="*/ 238 h 867"/>
                <a:gd name="T6" fmla="*/ 325 w 666"/>
                <a:gd name="T7" fmla="*/ 164 h 867"/>
                <a:gd name="T8" fmla="*/ 489 w 666"/>
                <a:gd name="T9" fmla="*/ 213 h 867"/>
                <a:gd name="T10" fmla="*/ 529 w 666"/>
                <a:gd name="T11" fmla="*/ 223 h 867"/>
                <a:gd name="T12" fmla="*/ 579 w 666"/>
                <a:gd name="T13" fmla="*/ 196 h 867"/>
                <a:gd name="T14" fmla="*/ 580 w 666"/>
                <a:gd name="T15" fmla="*/ 196 h 867"/>
                <a:gd name="T16" fmla="*/ 640 w 666"/>
                <a:gd name="T17" fmla="*/ 108 h 867"/>
                <a:gd name="T18" fmla="*/ 327 w 666"/>
                <a:gd name="T19" fmla="*/ 0 h 867"/>
                <a:gd name="T20" fmla="*/ 32 w 666"/>
                <a:gd name="T21" fmla="*/ 255 h 867"/>
                <a:gd name="T22" fmla="*/ 32 w 666"/>
                <a:gd name="T23" fmla="*/ 257 h 867"/>
                <a:gd name="T24" fmla="*/ 312 w 666"/>
                <a:gd name="T25" fmla="*/ 515 h 867"/>
                <a:gd name="T26" fmla="*/ 482 w 666"/>
                <a:gd name="T27" fmla="*/ 622 h 867"/>
                <a:gd name="T28" fmla="*/ 482 w 666"/>
                <a:gd name="T29" fmla="*/ 624 h 867"/>
                <a:gd name="T30" fmla="*/ 360 w 666"/>
                <a:gd name="T31" fmla="*/ 704 h 867"/>
                <a:gd name="T32" fmla="*/ 187 w 666"/>
                <a:gd name="T33" fmla="*/ 664 h 867"/>
                <a:gd name="T34" fmla="*/ 111 w 666"/>
                <a:gd name="T35" fmla="*/ 631 h 867"/>
                <a:gd name="T36" fmla="*/ 65 w 666"/>
                <a:gd name="T37" fmla="*/ 654 h 867"/>
                <a:gd name="T38" fmla="*/ 65 w 666"/>
                <a:gd name="T39" fmla="*/ 655 h 867"/>
                <a:gd name="T40" fmla="*/ 64 w 666"/>
                <a:gd name="T41" fmla="*/ 656 h 867"/>
                <a:gd name="T42" fmla="*/ 63 w 666"/>
                <a:gd name="T43" fmla="*/ 657 h 867"/>
                <a:gd name="T44" fmla="*/ 0 w 666"/>
                <a:gd name="T45" fmla="*/ 734 h 867"/>
                <a:gd name="T46" fmla="*/ 8 w 666"/>
                <a:gd name="T47" fmla="*/ 740 h 867"/>
                <a:gd name="T48" fmla="*/ 356 w 666"/>
                <a:gd name="T49" fmla="*/ 867 h 867"/>
                <a:gd name="T50" fmla="*/ 666 w 666"/>
                <a:gd name="T51" fmla="*/ 606 h 867"/>
                <a:gd name="T52" fmla="*/ 666 w 666"/>
                <a:gd name="T53" fmla="*/ 604 h 867"/>
                <a:gd name="T54" fmla="*/ 398 w 666"/>
                <a:gd name="T55" fmla="*/ 351 h 8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666" h="867">
                  <a:moveTo>
                    <a:pt x="398" y="351"/>
                  </a:moveTo>
                  <a:cubicBezTo>
                    <a:pt x="253" y="313"/>
                    <a:pt x="217" y="295"/>
                    <a:pt x="217" y="240"/>
                  </a:cubicBezTo>
                  <a:lnTo>
                    <a:pt x="217" y="238"/>
                  </a:lnTo>
                  <a:cubicBezTo>
                    <a:pt x="217" y="197"/>
                    <a:pt x="254" y="164"/>
                    <a:pt x="325" y="164"/>
                  </a:cubicBezTo>
                  <a:cubicBezTo>
                    <a:pt x="378" y="164"/>
                    <a:pt x="433" y="182"/>
                    <a:pt x="489" y="213"/>
                  </a:cubicBezTo>
                  <a:cubicBezTo>
                    <a:pt x="499" y="218"/>
                    <a:pt x="510" y="223"/>
                    <a:pt x="529" y="223"/>
                  </a:cubicBezTo>
                  <a:cubicBezTo>
                    <a:pt x="551" y="223"/>
                    <a:pt x="568" y="213"/>
                    <a:pt x="579" y="196"/>
                  </a:cubicBezTo>
                  <a:lnTo>
                    <a:pt x="580" y="196"/>
                  </a:lnTo>
                  <a:lnTo>
                    <a:pt x="640" y="108"/>
                  </a:lnTo>
                  <a:cubicBezTo>
                    <a:pt x="555" y="39"/>
                    <a:pt x="450" y="0"/>
                    <a:pt x="327" y="0"/>
                  </a:cubicBezTo>
                  <a:cubicBezTo>
                    <a:pt x="155" y="0"/>
                    <a:pt x="32" y="102"/>
                    <a:pt x="32" y="255"/>
                  </a:cubicBezTo>
                  <a:lnTo>
                    <a:pt x="32" y="257"/>
                  </a:lnTo>
                  <a:cubicBezTo>
                    <a:pt x="32" y="424"/>
                    <a:pt x="142" y="471"/>
                    <a:pt x="312" y="515"/>
                  </a:cubicBezTo>
                  <a:cubicBezTo>
                    <a:pt x="453" y="551"/>
                    <a:pt x="482" y="575"/>
                    <a:pt x="482" y="622"/>
                  </a:cubicBezTo>
                  <a:lnTo>
                    <a:pt x="482" y="624"/>
                  </a:lnTo>
                  <a:cubicBezTo>
                    <a:pt x="482" y="674"/>
                    <a:pt x="436" y="704"/>
                    <a:pt x="360" y="704"/>
                  </a:cubicBezTo>
                  <a:cubicBezTo>
                    <a:pt x="297" y="704"/>
                    <a:pt x="239" y="693"/>
                    <a:pt x="187" y="664"/>
                  </a:cubicBezTo>
                  <a:cubicBezTo>
                    <a:pt x="144" y="641"/>
                    <a:pt x="129" y="632"/>
                    <a:pt x="111" y="631"/>
                  </a:cubicBezTo>
                  <a:cubicBezTo>
                    <a:pt x="90" y="630"/>
                    <a:pt x="77" y="638"/>
                    <a:pt x="65" y="654"/>
                  </a:cubicBezTo>
                  <a:cubicBezTo>
                    <a:pt x="65" y="654"/>
                    <a:pt x="65" y="655"/>
                    <a:pt x="65" y="655"/>
                  </a:cubicBezTo>
                  <a:lnTo>
                    <a:pt x="64" y="656"/>
                  </a:lnTo>
                  <a:cubicBezTo>
                    <a:pt x="63" y="656"/>
                    <a:pt x="63" y="657"/>
                    <a:pt x="63" y="657"/>
                  </a:cubicBezTo>
                  <a:lnTo>
                    <a:pt x="0" y="734"/>
                  </a:lnTo>
                  <a:cubicBezTo>
                    <a:pt x="0" y="734"/>
                    <a:pt x="7" y="739"/>
                    <a:pt x="8" y="740"/>
                  </a:cubicBezTo>
                  <a:cubicBezTo>
                    <a:pt x="107" y="825"/>
                    <a:pt x="232" y="867"/>
                    <a:pt x="356" y="867"/>
                  </a:cubicBezTo>
                  <a:cubicBezTo>
                    <a:pt x="538" y="867"/>
                    <a:pt x="666" y="773"/>
                    <a:pt x="666" y="606"/>
                  </a:cubicBezTo>
                  <a:lnTo>
                    <a:pt x="666" y="604"/>
                  </a:lnTo>
                  <a:cubicBezTo>
                    <a:pt x="666" y="457"/>
                    <a:pt x="569" y="395"/>
                    <a:pt x="398" y="35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93" name="Freeform 21"/>
            <p:cNvSpPr>
              <a:spLocks/>
            </p:cNvSpPr>
            <p:nvPr userDrawn="1"/>
          </p:nvSpPr>
          <p:spPr bwMode="auto">
            <a:xfrm>
              <a:off x="8251826" y="4748214"/>
              <a:ext cx="0" cy="0"/>
            </a:xfrm>
            <a:custGeom>
              <a:avLst/>
              <a:gdLst>
                <a:gd name="T0" fmla="*/ 1 w 2"/>
                <a:gd name="T1" fmla="*/ 2 w 2"/>
                <a:gd name="T2" fmla="*/ 0 w 2"/>
                <a:gd name="T3" fmla="*/ 1 w 2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2">
                  <a:moveTo>
                    <a:pt x="1" y="0"/>
                  </a:moveTo>
                  <a:cubicBezTo>
                    <a:pt x="1" y="0"/>
                    <a:pt x="2" y="0"/>
                    <a:pt x="2" y="0"/>
                  </a:cubicBezTo>
                  <a:lnTo>
                    <a:pt x="0" y="0"/>
                  </a:lnTo>
                  <a:cubicBezTo>
                    <a:pt x="1" y="0"/>
                    <a:pt x="1" y="0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94" name="Freeform 22"/>
            <p:cNvSpPr>
              <a:spLocks noEditPoints="1"/>
            </p:cNvSpPr>
            <p:nvPr userDrawn="1"/>
          </p:nvSpPr>
          <p:spPr bwMode="auto">
            <a:xfrm>
              <a:off x="7789864" y="4557714"/>
              <a:ext cx="242888" cy="307975"/>
            </a:xfrm>
            <a:custGeom>
              <a:avLst/>
              <a:gdLst>
                <a:gd name="T0" fmla="*/ 345 w 667"/>
                <a:gd name="T1" fmla="*/ 0 h 848"/>
                <a:gd name="T2" fmla="*/ 81 w 667"/>
                <a:gd name="T3" fmla="*/ 0 h 848"/>
                <a:gd name="T4" fmla="*/ 78 w 667"/>
                <a:gd name="T5" fmla="*/ 0 h 848"/>
                <a:gd name="T6" fmla="*/ 0 w 667"/>
                <a:gd name="T7" fmla="*/ 69 h 848"/>
                <a:gd name="T8" fmla="*/ 0 w 667"/>
                <a:gd name="T9" fmla="*/ 91 h 848"/>
                <a:gd name="T10" fmla="*/ 0 w 667"/>
                <a:gd name="T11" fmla="*/ 848 h 848"/>
                <a:gd name="T12" fmla="*/ 186 w 667"/>
                <a:gd name="T13" fmla="*/ 848 h 848"/>
                <a:gd name="T14" fmla="*/ 186 w 667"/>
                <a:gd name="T15" fmla="*/ 590 h 848"/>
                <a:gd name="T16" fmla="*/ 326 w 667"/>
                <a:gd name="T17" fmla="*/ 590 h 848"/>
                <a:gd name="T18" fmla="*/ 667 w 667"/>
                <a:gd name="T19" fmla="*/ 294 h 848"/>
                <a:gd name="T20" fmla="*/ 667 w 667"/>
                <a:gd name="T21" fmla="*/ 291 h 848"/>
                <a:gd name="T22" fmla="*/ 345 w 667"/>
                <a:gd name="T23" fmla="*/ 0 h 848"/>
                <a:gd name="T24" fmla="*/ 479 w 667"/>
                <a:gd name="T25" fmla="*/ 297 h 848"/>
                <a:gd name="T26" fmla="*/ 479 w 667"/>
                <a:gd name="T27" fmla="*/ 297 h 848"/>
                <a:gd name="T28" fmla="*/ 332 w 667"/>
                <a:gd name="T29" fmla="*/ 425 h 848"/>
                <a:gd name="T30" fmla="*/ 186 w 667"/>
                <a:gd name="T31" fmla="*/ 425 h 848"/>
                <a:gd name="T32" fmla="*/ 186 w 667"/>
                <a:gd name="T33" fmla="*/ 167 h 848"/>
                <a:gd name="T34" fmla="*/ 329 w 667"/>
                <a:gd name="T35" fmla="*/ 167 h 848"/>
                <a:gd name="T36" fmla="*/ 479 w 667"/>
                <a:gd name="T37" fmla="*/ 295 h 848"/>
                <a:gd name="T38" fmla="*/ 479 w 667"/>
                <a:gd name="T39" fmla="*/ 297 h 8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667" h="848">
                  <a:moveTo>
                    <a:pt x="345" y="0"/>
                  </a:moveTo>
                  <a:lnTo>
                    <a:pt x="81" y="0"/>
                  </a:lnTo>
                  <a:lnTo>
                    <a:pt x="78" y="0"/>
                  </a:lnTo>
                  <a:cubicBezTo>
                    <a:pt x="38" y="1"/>
                    <a:pt x="5" y="31"/>
                    <a:pt x="0" y="69"/>
                  </a:cubicBezTo>
                  <a:lnTo>
                    <a:pt x="0" y="91"/>
                  </a:lnTo>
                  <a:lnTo>
                    <a:pt x="0" y="848"/>
                  </a:lnTo>
                  <a:lnTo>
                    <a:pt x="186" y="848"/>
                  </a:lnTo>
                  <a:lnTo>
                    <a:pt x="186" y="590"/>
                  </a:lnTo>
                  <a:lnTo>
                    <a:pt x="326" y="590"/>
                  </a:lnTo>
                  <a:cubicBezTo>
                    <a:pt x="516" y="590"/>
                    <a:pt x="667" y="489"/>
                    <a:pt x="667" y="294"/>
                  </a:cubicBezTo>
                  <a:lnTo>
                    <a:pt x="667" y="291"/>
                  </a:lnTo>
                  <a:cubicBezTo>
                    <a:pt x="667" y="119"/>
                    <a:pt x="546" y="0"/>
                    <a:pt x="345" y="0"/>
                  </a:cubicBezTo>
                  <a:close/>
                  <a:moveTo>
                    <a:pt x="479" y="297"/>
                  </a:moveTo>
                  <a:lnTo>
                    <a:pt x="479" y="297"/>
                  </a:lnTo>
                  <a:cubicBezTo>
                    <a:pt x="479" y="370"/>
                    <a:pt x="425" y="425"/>
                    <a:pt x="332" y="425"/>
                  </a:cubicBezTo>
                  <a:lnTo>
                    <a:pt x="186" y="425"/>
                  </a:lnTo>
                  <a:lnTo>
                    <a:pt x="186" y="167"/>
                  </a:lnTo>
                  <a:lnTo>
                    <a:pt x="329" y="167"/>
                  </a:lnTo>
                  <a:cubicBezTo>
                    <a:pt x="422" y="167"/>
                    <a:pt x="479" y="212"/>
                    <a:pt x="479" y="295"/>
                  </a:cubicBezTo>
                  <a:lnTo>
                    <a:pt x="479" y="29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95" name="Freeform 23"/>
            <p:cNvSpPr>
              <a:spLocks/>
            </p:cNvSpPr>
            <p:nvPr userDrawn="1"/>
          </p:nvSpPr>
          <p:spPr bwMode="auto">
            <a:xfrm>
              <a:off x="8251826" y="4748214"/>
              <a:ext cx="0" cy="0"/>
            </a:xfrm>
            <a:custGeom>
              <a:avLst/>
              <a:gdLst>
                <a:gd name="T0" fmla="*/ 1 w 2"/>
                <a:gd name="T1" fmla="*/ 2 w 2"/>
                <a:gd name="T2" fmla="*/ 0 w 2"/>
                <a:gd name="T3" fmla="*/ 1 w 2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2">
                  <a:moveTo>
                    <a:pt x="1" y="0"/>
                  </a:moveTo>
                  <a:cubicBezTo>
                    <a:pt x="1" y="0"/>
                    <a:pt x="2" y="0"/>
                    <a:pt x="2" y="0"/>
                  </a:cubicBezTo>
                  <a:lnTo>
                    <a:pt x="0" y="0"/>
                  </a:lnTo>
                  <a:cubicBezTo>
                    <a:pt x="1" y="0"/>
                    <a:pt x="1" y="0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96" name="Rectangle 24"/>
            <p:cNvSpPr>
              <a:spLocks noChangeArrowheads="1"/>
            </p:cNvSpPr>
            <p:nvPr userDrawn="1"/>
          </p:nvSpPr>
          <p:spPr bwMode="auto">
            <a:xfrm>
              <a:off x="8437564" y="4557714"/>
              <a:ext cx="28575" cy="30956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97" name="Freeform 25"/>
            <p:cNvSpPr>
              <a:spLocks noEditPoints="1"/>
            </p:cNvSpPr>
            <p:nvPr userDrawn="1"/>
          </p:nvSpPr>
          <p:spPr bwMode="auto">
            <a:xfrm>
              <a:off x="7434264" y="4557714"/>
              <a:ext cx="323850" cy="309563"/>
            </a:xfrm>
            <a:custGeom>
              <a:avLst/>
              <a:gdLst>
                <a:gd name="T0" fmla="*/ 532 w 894"/>
                <a:gd name="T1" fmla="*/ 0 h 849"/>
                <a:gd name="T2" fmla="*/ 425 w 894"/>
                <a:gd name="T3" fmla="*/ 0 h 849"/>
                <a:gd name="T4" fmla="*/ 402 w 894"/>
                <a:gd name="T5" fmla="*/ 0 h 849"/>
                <a:gd name="T6" fmla="*/ 345 w 894"/>
                <a:gd name="T7" fmla="*/ 38 h 849"/>
                <a:gd name="T8" fmla="*/ 337 w 894"/>
                <a:gd name="T9" fmla="*/ 56 h 849"/>
                <a:gd name="T10" fmla="*/ 0 w 894"/>
                <a:gd name="T11" fmla="*/ 849 h 849"/>
                <a:gd name="T12" fmla="*/ 189 w 894"/>
                <a:gd name="T13" fmla="*/ 849 h 849"/>
                <a:gd name="T14" fmla="*/ 266 w 894"/>
                <a:gd name="T15" fmla="*/ 660 h 849"/>
                <a:gd name="T16" fmla="*/ 623 w 894"/>
                <a:gd name="T17" fmla="*/ 660 h 849"/>
                <a:gd name="T18" fmla="*/ 680 w 894"/>
                <a:gd name="T19" fmla="*/ 799 h 849"/>
                <a:gd name="T20" fmla="*/ 751 w 894"/>
                <a:gd name="T21" fmla="*/ 849 h 849"/>
                <a:gd name="T22" fmla="*/ 894 w 894"/>
                <a:gd name="T23" fmla="*/ 849 h 849"/>
                <a:gd name="T24" fmla="*/ 532 w 894"/>
                <a:gd name="T25" fmla="*/ 0 h 849"/>
                <a:gd name="T26" fmla="*/ 333 w 894"/>
                <a:gd name="T27" fmla="*/ 496 h 849"/>
                <a:gd name="T28" fmla="*/ 333 w 894"/>
                <a:gd name="T29" fmla="*/ 496 h 849"/>
                <a:gd name="T30" fmla="*/ 445 w 894"/>
                <a:gd name="T31" fmla="*/ 223 h 849"/>
                <a:gd name="T32" fmla="*/ 556 w 894"/>
                <a:gd name="T33" fmla="*/ 496 h 849"/>
                <a:gd name="T34" fmla="*/ 333 w 894"/>
                <a:gd name="T35" fmla="*/ 496 h 8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894" h="849">
                  <a:moveTo>
                    <a:pt x="532" y="0"/>
                  </a:moveTo>
                  <a:lnTo>
                    <a:pt x="425" y="0"/>
                  </a:lnTo>
                  <a:lnTo>
                    <a:pt x="402" y="0"/>
                  </a:lnTo>
                  <a:cubicBezTo>
                    <a:pt x="377" y="3"/>
                    <a:pt x="357" y="18"/>
                    <a:pt x="345" y="38"/>
                  </a:cubicBezTo>
                  <a:lnTo>
                    <a:pt x="337" y="56"/>
                  </a:lnTo>
                  <a:lnTo>
                    <a:pt x="0" y="849"/>
                  </a:lnTo>
                  <a:lnTo>
                    <a:pt x="189" y="849"/>
                  </a:lnTo>
                  <a:lnTo>
                    <a:pt x="266" y="660"/>
                  </a:lnTo>
                  <a:lnTo>
                    <a:pt x="623" y="660"/>
                  </a:lnTo>
                  <a:lnTo>
                    <a:pt x="680" y="799"/>
                  </a:lnTo>
                  <a:cubicBezTo>
                    <a:pt x="690" y="828"/>
                    <a:pt x="718" y="849"/>
                    <a:pt x="751" y="849"/>
                  </a:cubicBezTo>
                  <a:cubicBezTo>
                    <a:pt x="752" y="849"/>
                    <a:pt x="894" y="849"/>
                    <a:pt x="894" y="849"/>
                  </a:cubicBezTo>
                  <a:lnTo>
                    <a:pt x="532" y="0"/>
                  </a:lnTo>
                  <a:close/>
                  <a:moveTo>
                    <a:pt x="333" y="496"/>
                  </a:moveTo>
                  <a:lnTo>
                    <a:pt x="333" y="496"/>
                  </a:lnTo>
                  <a:lnTo>
                    <a:pt x="445" y="223"/>
                  </a:lnTo>
                  <a:lnTo>
                    <a:pt x="556" y="496"/>
                  </a:lnTo>
                  <a:lnTo>
                    <a:pt x="333" y="49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98" name="Freeform 26"/>
            <p:cNvSpPr>
              <a:spLocks noEditPoints="1"/>
            </p:cNvSpPr>
            <p:nvPr userDrawn="1"/>
          </p:nvSpPr>
          <p:spPr bwMode="auto">
            <a:xfrm>
              <a:off x="9129714" y="4557714"/>
              <a:ext cx="322263" cy="309563"/>
            </a:xfrm>
            <a:custGeom>
              <a:avLst/>
              <a:gdLst>
                <a:gd name="T0" fmla="*/ 893 w 893"/>
                <a:gd name="T1" fmla="*/ 849 h 849"/>
                <a:gd name="T2" fmla="*/ 532 w 893"/>
                <a:gd name="T3" fmla="*/ 0 h 849"/>
                <a:gd name="T4" fmla="*/ 425 w 893"/>
                <a:gd name="T5" fmla="*/ 0 h 849"/>
                <a:gd name="T6" fmla="*/ 401 w 893"/>
                <a:gd name="T7" fmla="*/ 0 h 849"/>
                <a:gd name="T8" fmla="*/ 345 w 893"/>
                <a:gd name="T9" fmla="*/ 38 h 849"/>
                <a:gd name="T10" fmla="*/ 337 w 893"/>
                <a:gd name="T11" fmla="*/ 56 h 849"/>
                <a:gd name="T12" fmla="*/ 0 w 893"/>
                <a:gd name="T13" fmla="*/ 849 h 849"/>
                <a:gd name="T14" fmla="*/ 189 w 893"/>
                <a:gd name="T15" fmla="*/ 849 h 849"/>
                <a:gd name="T16" fmla="*/ 266 w 893"/>
                <a:gd name="T17" fmla="*/ 660 h 849"/>
                <a:gd name="T18" fmla="*/ 622 w 893"/>
                <a:gd name="T19" fmla="*/ 660 h 849"/>
                <a:gd name="T20" fmla="*/ 679 w 893"/>
                <a:gd name="T21" fmla="*/ 799 h 849"/>
                <a:gd name="T22" fmla="*/ 751 w 893"/>
                <a:gd name="T23" fmla="*/ 849 h 849"/>
                <a:gd name="T24" fmla="*/ 893 w 893"/>
                <a:gd name="T25" fmla="*/ 849 h 849"/>
                <a:gd name="T26" fmla="*/ 332 w 893"/>
                <a:gd name="T27" fmla="*/ 496 h 849"/>
                <a:gd name="T28" fmla="*/ 332 w 893"/>
                <a:gd name="T29" fmla="*/ 496 h 849"/>
                <a:gd name="T30" fmla="*/ 444 w 893"/>
                <a:gd name="T31" fmla="*/ 223 h 849"/>
                <a:gd name="T32" fmla="*/ 556 w 893"/>
                <a:gd name="T33" fmla="*/ 496 h 849"/>
                <a:gd name="T34" fmla="*/ 332 w 893"/>
                <a:gd name="T35" fmla="*/ 496 h 8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893" h="849">
                  <a:moveTo>
                    <a:pt x="893" y="849"/>
                  </a:moveTo>
                  <a:lnTo>
                    <a:pt x="532" y="0"/>
                  </a:lnTo>
                  <a:lnTo>
                    <a:pt x="425" y="0"/>
                  </a:lnTo>
                  <a:lnTo>
                    <a:pt x="401" y="0"/>
                  </a:lnTo>
                  <a:cubicBezTo>
                    <a:pt x="377" y="3"/>
                    <a:pt x="357" y="18"/>
                    <a:pt x="345" y="38"/>
                  </a:cubicBezTo>
                  <a:lnTo>
                    <a:pt x="337" y="56"/>
                  </a:lnTo>
                  <a:lnTo>
                    <a:pt x="0" y="849"/>
                  </a:lnTo>
                  <a:lnTo>
                    <a:pt x="189" y="849"/>
                  </a:lnTo>
                  <a:lnTo>
                    <a:pt x="266" y="660"/>
                  </a:lnTo>
                  <a:lnTo>
                    <a:pt x="622" y="660"/>
                  </a:lnTo>
                  <a:lnTo>
                    <a:pt x="679" y="799"/>
                  </a:lnTo>
                  <a:cubicBezTo>
                    <a:pt x="690" y="828"/>
                    <a:pt x="718" y="849"/>
                    <a:pt x="751" y="849"/>
                  </a:cubicBezTo>
                  <a:cubicBezTo>
                    <a:pt x="752" y="849"/>
                    <a:pt x="893" y="849"/>
                    <a:pt x="893" y="849"/>
                  </a:cubicBezTo>
                  <a:close/>
                  <a:moveTo>
                    <a:pt x="332" y="496"/>
                  </a:moveTo>
                  <a:lnTo>
                    <a:pt x="332" y="496"/>
                  </a:lnTo>
                  <a:lnTo>
                    <a:pt x="444" y="223"/>
                  </a:lnTo>
                  <a:lnTo>
                    <a:pt x="556" y="496"/>
                  </a:lnTo>
                  <a:lnTo>
                    <a:pt x="332" y="49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99" name="Freeform 27"/>
            <p:cNvSpPr>
              <a:spLocks/>
            </p:cNvSpPr>
            <p:nvPr userDrawn="1"/>
          </p:nvSpPr>
          <p:spPr bwMode="auto">
            <a:xfrm>
              <a:off x="8054976" y="4554539"/>
              <a:ext cx="290513" cy="317500"/>
            </a:xfrm>
            <a:custGeom>
              <a:avLst/>
              <a:gdLst>
                <a:gd name="T0" fmla="*/ 529 w 803"/>
                <a:gd name="T1" fmla="*/ 373 h 872"/>
                <a:gd name="T2" fmla="*/ 437 w 803"/>
                <a:gd name="T3" fmla="*/ 372 h 872"/>
                <a:gd name="T4" fmla="*/ 437 w 803"/>
                <a:gd name="T5" fmla="*/ 465 h 872"/>
                <a:gd name="T6" fmla="*/ 437 w 803"/>
                <a:gd name="T7" fmla="*/ 465 h 872"/>
                <a:gd name="T8" fmla="*/ 505 w 803"/>
                <a:gd name="T9" fmla="*/ 533 h 872"/>
                <a:gd name="T10" fmla="*/ 505 w 803"/>
                <a:gd name="T11" fmla="*/ 533 h 872"/>
                <a:gd name="T12" fmla="*/ 506 w 803"/>
                <a:gd name="T13" fmla="*/ 533 h 872"/>
                <a:gd name="T14" fmla="*/ 506 w 803"/>
                <a:gd name="T15" fmla="*/ 533 h 872"/>
                <a:gd name="T16" fmla="*/ 623 w 803"/>
                <a:gd name="T17" fmla="*/ 533 h 872"/>
                <a:gd name="T18" fmla="*/ 623 w 803"/>
                <a:gd name="T19" fmla="*/ 653 h 872"/>
                <a:gd name="T20" fmla="*/ 449 w 803"/>
                <a:gd name="T21" fmla="*/ 704 h 872"/>
                <a:gd name="T22" fmla="*/ 193 w 803"/>
                <a:gd name="T23" fmla="*/ 436 h 872"/>
                <a:gd name="T24" fmla="*/ 193 w 803"/>
                <a:gd name="T25" fmla="*/ 434 h 872"/>
                <a:gd name="T26" fmla="*/ 435 w 803"/>
                <a:gd name="T27" fmla="*/ 171 h 872"/>
                <a:gd name="T28" fmla="*/ 588 w 803"/>
                <a:gd name="T29" fmla="*/ 209 h 872"/>
                <a:gd name="T30" fmla="*/ 643 w 803"/>
                <a:gd name="T31" fmla="*/ 230 h 872"/>
                <a:gd name="T32" fmla="*/ 702 w 803"/>
                <a:gd name="T33" fmla="*/ 201 h 872"/>
                <a:gd name="T34" fmla="*/ 714 w 803"/>
                <a:gd name="T35" fmla="*/ 187 h 872"/>
                <a:gd name="T36" fmla="*/ 773 w 803"/>
                <a:gd name="T37" fmla="*/ 116 h 872"/>
                <a:gd name="T38" fmla="*/ 442 w 803"/>
                <a:gd name="T39" fmla="*/ 0 h 872"/>
                <a:gd name="T40" fmla="*/ 0 w 803"/>
                <a:gd name="T41" fmla="*/ 436 h 872"/>
                <a:gd name="T42" fmla="*/ 0 w 803"/>
                <a:gd name="T43" fmla="*/ 439 h 872"/>
                <a:gd name="T44" fmla="*/ 443 w 803"/>
                <a:gd name="T45" fmla="*/ 872 h 872"/>
                <a:gd name="T46" fmla="*/ 803 w 803"/>
                <a:gd name="T47" fmla="*/ 739 h 872"/>
                <a:gd name="T48" fmla="*/ 803 w 803"/>
                <a:gd name="T49" fmla="*/ 373 h 872"/>
                <a:gd name="T50" fmla="*/ 529 w 803"/>
                <a:gd name="T51" fmla="*/ 373 h 8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803" h="872">
                  <a:moveTo>
                    <a:pt x="529" y="373"/>
                  </a:moveTo>
                  <a:lnTo>
                    <a:pt x="437" y="372"/>
                  </a:lnTo>
                  <a:lnTo>
                    <a:pt x="437" y="465"/>
                  </a:lnTo>
                  <a:lnTo>
                    <a:pt x="437" y="465"/>
                  </a:lnTo>
                  <a:cubicBezTo>
                    <a:pt x="438" y="502"/>
                    <a:pt x="468" y="533"/>
                    <a:pt x="505" y="533"/>
                  </a:cubicBezTo>
                  <a:lnTo>
                    <a:pt x="505" y="533"/>
                  </a:lnTo>
                  <a:cubicBezTo>
                    <a:pt x="505" y="533"/>
                    <a:pt x="505" y="533"/>
                    <a:pt x="506" y="533"/>
                  </a:cubicBezTo>
                  <a:lnTo>
                    <a:pt x="506" y="533"/>
                  </a:lnTo>
                  <a:lnTo>
                    <a:pt x="623" y="533"/>
                  </a:lnTo>
                  <a:lnTo>
                    <a:pt x="623" y="653"/>
                  </a:lnTo>
                  <a:cubicBezTo>
                    <a:pt x="576" y="687"/>
                    <a:pt x="516" y="704"/>
                    <a:pt x="449" y="704"/>
                  </a:cubicBezTo>
                  <a:cubicBezTo>
                    <a:pt x="299" y="704"/>
                    <a:pt x="193" y="591"/>
                    <a:pt x="193" y="436"/>
                  </a:cubicBezTo>
                  <a:lnTo>
                    <a:pt x="193" y="434"/>
                  </a:lnTo>
                  <a:cubicBezTo>
                    <a:pt x="193" y="291"/>
                    <a:pt x="301" y="171"/>
                    <a:pt x="435" y="171"/>
                  </a:cubicBezTo>
                  <a:cubicBezTo>
                    <a:pt x="499" y="171"/>
                    <a:pt x="545" y="185"/>
                    <a:pt x="588" y="209"/>
                  </a:cubicBezTo>
                  <a:cubicBezTo>
                    <a:pt x="593" y="212"/>
                    <a:pt x="620" y="230"/>
                    <a:pt x="643" y="230"/>
                  </a:cubicBezTo>
                  <a:cubicBezTo>
                    <a:pt x="667" y="229"/>
                    <a:pt x="688" y="219"/>
                    <a:pt x="702" y="201"/>
                  </a:cubicBezTo>
                  <a:cubicBezTo>
                    <a:pt x="704" y="199"/>
                    <a:pt x="714" y="187"/>
                    <a:pt x="714" y="187"/>
                  </a:cubicBezTo>
                  <a:lnTo>
                    <a:pt x="773" y="116"/>
                  </a:lnTo>
                  <a:cubicBezTo>
                    <a:pt x="685" y="41"/>
                    <a:pt x="593" y="0"/>
                    <a:pt x="442" y="0"/>
                  </a:cubicBezTo>
                  <a:cubicBezTo>
                    <a:pt x="186" y="0"/>
                    <a:pt x="0" y="197"/>
                    <a:pt x="0" y="436"/>
                  </a:cubicBezTo>
                  <a:lnTo>
                    <a:pt x="0" y="439"/>
                  </a:lnTo>
                  <a:cubicBezTo>
                    <a:pt x="0" y="688"/>
                    <a:pt x="180" y="872"/>
                    <a:pt x="443" y="872"/>
                  </a:cubicBezTo>
                  <a:cubicBezTo>
                    <a:pt x="597" y="872"/>
                    <a:pt x="716" y="812"/>
                    <a:pt x="803" y="739"/>
                  </a:cubicBezTo>
                  <a:lnTo>
                    <a:pt x="803" y="373"/>
                  </a:lnTo>
                  <a:lnTo>
                    <a:pt x="529" y="37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100" name="Freeform 28"/>
            <p:cNvSpPr>
              <a:spLocks/>
            </p:cNvSpPr>
            <p:nvPr userDrawn="1"/>
          </p:nvSpPr>
          <p:spPr bwMode="auto">
            <a:xfrm>
              <a:off x="8820151" y="4554539"/>
              <a:ext cx="290513" cy="317500"/>
            </a:xfrm>
            <a:custGeom>
              <a:avLst/>
              <a:gdLst>
                <a:gd name="T0" fmla="*/ 529 w 803"/>
                <a:gd name="T1" fmla="*/ 373 h 872"/>
                <a:gd name="T2" fmla="*/ 437 w 803"/>
                <a:gd name="T3" fmla="*/ 372 h 872"/>
                <a:gd name="T4" fmla="*/ 437 w 803"/>
                <a:gd name="T5" fmla="*/ 465 h 872"/>
                <a:gd name="T6" fmla="*/ 437 w 803"/>
                <a:gd name="T7" fmla="*/ 465 h 872"/>
                <a:gd name="T8" fmla="*/ 506 w 803"/>
                <a:gd name="T9" fmla="*/ 533 h 872"/>
                <a:gd name="T10" fmla="*/ 506 w 803"/>
                <a:gd name="T11" fmla="*/ 533 h 872"/>
                <a:gd name="T12" fmla="*/ 506 w 803"/>
                <a:gd name="T13" fmla="*/ 533 h 872"/>
                <a:gd name="T14" fmla="*/ 506 w 803"/>
                <a:gd name="T15" fmla="*/ 533 h 872"/>
                <a:gd name="T16" fmla="*/ 506 w 803"/>
                <a:gd name="T17" fmla="*/ 533 h 872"/>
                <a:gd name="T18" fmla="*/ 624 w 803"/>
                <a:gd name="T19" fmla="*/ 533 h 872"/>
                <a:gd name="T20" fmla="*/ 624 w 803"/>
                <a:gd name="T21" fmla="*/ 653 h 872"/>
                <a:gd name="T22" fmla="*/ 449 w 803"/>
                <a:gd name="T23" fmla="*/ 704 h 872"/>
                <a:gd name="T24" fmla="*/ 194 w 803"/>
                <a:gd name="T25" fmla="*/ 436 h 872"/>
                <a:gd name="T26" fmla="*/ 194 w 803"/>
                <a:gd name="T27" fmla="*/ 434 h 872"/>
                <a:gd name="T28" fmla="*/ 436 w 803"/>
                <a:gd name="T29" fmla="*/ 171 h 872"/>
                <a:gd name="T30" fmla="*/ 588 w 803"/>
                <a:gd name="T31" fmla="*/ 209 h 872"/>
                <a:gd name="T32" fmla="*/ 644 w 803"/>
                <a:gd name="T33" fmla="*/ 230 h 872"/>
                <a:gd name="T34" fmla="*/ 702 w 803"/>
                <a:gd name="T35" fmla="*/ 201 h 872"/>
                <a:gd name="T36" fmla="*/ 714 w 803"/>
                <a:gd name="T37" fmla="*/ 187 h 872"/>
                <a:gd name="T38" fmla="*/ 773 w 803"/>
                <a:gd name="T39" fmla="*/ 116 h 872"/>
                <a:gd name="T40" fmla="*/ 442 w 803"/>
                <a:gd name="T41" fmla="*/ 0 h 872"/>
                <a:gd name="T42" fmla="*/ 0 w 803"/>
                <a:gd name="T43" fmla="*/ 436 h 872"/>
                <a:gd name="T44" fmla="*/ 0 w 803"/>
                <a:gd name="T45" fmla="*/ 439 h 872"/>
                <a:gd name="T46" fmla="*/ 443 w 803"/>
                <a:gd name="T47" fmla="*/ 872 h 872"/>
                <a:gd name="T48" fmla="*/ 803 w 803"/>
                <a:gd name="T49" fmla="*/ 739 h 872"/>
                <a:gd name="T50" fmla="*/ 803 w 803"/>
                <a:gd name="T51" fmla="*/ 373 h 872"/>
                <a:gd name="T52" fmla="*/ 529 w 803"/>
                <a:gd name="T53" fmla="*/ 373 h 8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803" h="872">
                  <a:moveTo>
                    <a:pt x="529" y="373"/>
                  </a:moveTo>
                  <a:lnTo>
                    <a:pt x="437" y="372"/>
                  </a:lnTo>
                  <a:lnTo>
                    <a:pt x="437" y="465"/>
                  </a:lnTo>
                  <a:lnTo>
                    <a:pt x="437" y="465"/>
                  </a:lnTo>
                  <a:cubicBezTo>
                    <a:pt x="438" y="502"/>
                    <a:pt x="468" y="533"/>
                    <a:pt x="506" y="533"/>
                  </a:cubicBezTo>
                  <a:lnTo>
                    <a:pt x="506" y="533"/>
                  </a:lnTo>
                  <a:lnTo>
                    <a:pt x="506" y="533"/>
                  </a:lnTo>
                  <a:lnTo>
                    <a:pt x="506" y="533"/>
                  </a:lnTo>
                  <a:lnTo>
                    <a:pt x="506" y="533"/>
                  </a:lnTo>
                  <a:lnTo>
                    <a:pt x="624" y="533"/>
                  </a:lnTo>
                  <a:lnTo>
                    <a:pt x="624" y="653"/>
                  </a:lnTo>
                  <a:cubicBezTo>
                    <a:pt x="577" y="687"/>
                    <a:pt x="516" y="704"/>
                    <a:pt x="449" y="704"/>
                  </a:cubicBezTo>
                  <a:cubicBezTo>
                    <a:pt x="300" y="704"/>
                    <a:pt x="194" y="591"/>
                    <a:pt x="194" y="436"/>
                  </a:cubicBezTo>
                  <a:lnTo>
                    <a:pt x="194" y="434"/>
                  </a:lnTo>
                  <a:cubicBezTo>
                    <a:pt x="194" y="291"/>
                    <a:pt x="301" y="171"/>
                    <a:pt x="436" y="171"/>
                  </a:cubicBezTo>
                  <a:cubicBezTo>
                    <a:pt x="499" y="171"/>
                    <a:pt x="546" y="185"/>
                    <a:pt x="588" y="209"/>
                  </a:cubicBezTo>
                  <a:cubicBezTo>
                    <a:pt x="593" y="212"/>
                    <a:pt x="620" y="230"/>
                    <a:pt x="644" y="230"/>
                  </a:cubicBezTo>
                  <a:cubicBezTo>
                    <a:pt x="667" y="229"/>
                    <a:pt x="688" y="219"/>
                    <a:pt x="702" y="201"/>
                  </a:cubicBezTo>
                  <a:cubicBezTo>
                    <a:pt x="704" y="199"/>
                    <a:pt x="714" y="187"/>
                    <a:pt x="714" y="187"/>
                  </a:cubicBezTo>
                  <a:lnTo>
                    <a:pt x="773" y="116"/>
                  </a:lnTo>
                  <a:cubicBezTo>
                    <a:pt x="685" y="41"/>
                    <a:pt x="593" y="0"/>
                    <a:pt x="442" y="0"/>
                  </a:cubicBezTo>
                  <a:cubicBezTo>
                    <a:pt x="186" y="0"/>
                    <a:pt x="0" y="197"/>
                    <a:pt x="0" y="436"/>
                  </a:cubicBezTo>
                  <a:lnTo>
                    <a:pt x="0" y="439"/>
                  </a:lnTo>
                  <a:cubicBezTo>
                    <a:pt x="0" y="688"/>
                    <a:pt x="180" y="872"/>
                    <a:pt x="443" y="872"/>
                  </a:cubicBezTo>
                  <a:cubicBezTo>
                    <a:pt x="597" y="872"/>
                    <a:pt x="716" y="812"/>
                    <a:pt x="803" y="739"/>
                  </a:cubicBezTo>
                  <a:lnTo>
                    <a:pt x="803" y="373"/>
                  </a:lnTo>
                  <a:lnTo>
                    <a:pt x="529" y="37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101" name="Oval 29"/>
            <p:cNvSpPr>
              <a:spLocks noChangeArrowheads="1"/>
            </p:cNvSpPr>
            <p:nvPr userDrawn="1"/>
          </p:nvSpPr>
          <p:spPr bwMode="auto">
            <a:xfrm>
              <a:off x="6775451" y="4770439"/>
              <a:ext cx="100013" cy="101600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102" name="Oval 30"/>
            <p:cNvSpPr>
              <a:spLocks noChangeArrowheads="1"/>
            </p:cNvSpPr>
            <p:nvPr userDrawn="1"/>
          </p:nvSpPr>
          <p:spPr bwMode="auto">
            <a:xfrm>
              <a:off x="6910389" y="4770439"/>
              <a:ext cx="101600" cy="101600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103" name="Oval 31"/>
            <p:cNvSpPr>
              <a:spLocks noChangeArrowheads="1"/>
            </p:cNvSpPr>
            <p:nvPr userDrawn="1"/>
          </p:nvSpPr>
          <p:spPr bwMode="auto">
            <a:xfrm>
              <a:off x="6910389" y="4633914"/>
              <a:ext cx="101600" cy="100013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104" name="Oval 32"/>
            <p:cNvSpPr>
              <a:spLocks noChangeArrowheads="1"/>
            </p:cNvSpPr>
            <p:nvPr userDrawn="1"/>
          </p:nvSpPr>
          <p:spPr bwMode="auto">
            <a:xfrm>
              <a:off x="7046914" y="4770439"/>
              <a:ext cx="100013" cy="101600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105" name="Oval 33"/>
            <p:cNvSpPr>
              <a:spLocks noChangeArrowheads="1"/>
            </p:cNvSpPr>
            <p:nvPr userDrawn="1"/>
          </p:nvSpPr>
          <p:spPr bwMode="auto">
            <a:xfrm>
              <a:off x="7046914" y="4633914"/>
              <a:ext cx="100013" cy="100013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106" name="Oval 34"/>
            <p:cNvSpPr>
              <a:spLocks noChangeArrowheads="1"/>
            </p:cNvSpPr>
            <p:nvPr userDrawn="1"/>
          </p:nvSpPr>
          <p:spPr bwMode="auto">
            <a:xfrm>
              <a:off x="7046914" y="4495801"/>
              <a:ext cx="100013" cy="101600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107" name="Oval 35"/>
            <p:cNvSpPr>
              <a:spLocks noChangeArrowheads="1"/>
            </p:cNvSpPr>
            <p:nvPr userDrawn="1"/>
          </p:nvSpPr>
          <p:spPr bwMode="auto">
            <a:xfrm>
              <a:off x="7183439" y="4770439"/>
              <a:ext cx="100013" cy="101600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108" name="Oval 36"/>
            <p:cNvSpPr>
              <a:spLocks noChangeArrowheads="1"/>
            </p:cNvSpPr>
            <p:nvPr userDrawn="1"/>
          </p:nvSpPr>
          <p:spPr bwMode="auto">
            <a:xfrm>
              <a:off x="7183439" y="4633914"/>
              <a:ext cx="100013" cy="100013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109" name="Oval 37"/>
            <p:cNvSpPr>
              <a:spLocks noChangeArrowheads="1"/>
            </p:cNvSpPr>
            <p:nvPr userDrawn="1"/>
          </p:nvSpPr>
          <p:spPr bwMode="auto">
            <a:xfrm>
              <a:off x="7183439" y="4495801"/>
              <a:ext cx="100013" cy="101600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110" name="Oval 38"/>
            <p:cNvSpPr>
              <a:spLocks noChangeArrowheads="1"/>
            </p:cNvSpPr>
            <p:nvPr userDrawn="1"/>
          </p:nvSpPr>
          <p:spPr bwMode="auto">
            <a:xfrm>
              <a:off x="7183439" y="4359276"/>
              <a:ext cx="100013" cy="100013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</p:grpSp>
      <p:sp>
        <p:nvSpPr>
          <p:cNvPr id="43" name="Titel 7">
            <a:extLst>
              <a:ext uri="{FF2B5EF4-FFF2-40B4-BE49-F238E27FC236}">
                <a16:creationId xmlns:a16="http://schemas.microsoft.com/office/drawing/2014/main" id="{D8029CA9-20BE-4C4B-B840-E2C845382B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4561" y="1173535"/>
            <a:ext cx="9009439" cy="1603455"/>
          </a:xfrm>
          <a:solidFill>
            <a:schemeClr val="bg2">
              <a:alpha val="50000"/>
            </a:schemeClr>
          </a:solidFill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de-DE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Vorname Name, Firma </a:t>
            </a:r>
            <a:br>
              <a:rPr lang="de-DE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de-DE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Beste Aussichten für Ihre Werbung</a:t>
            </a:r>
            <a:br>
              <a:rPr lang="de-DE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de-DE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Tag. Monat Jahr, Ort</a:t>
            </a:r>
          </a:p>
        </p:txBody>
      </p:sp>
    </p:spTree>
    <p:extLst>
      <p:ext uri="{BB962C8B-B14F-4D97-AF65-F5344CB8AC3E}">
        <p14:creationId xmlns:p14="http://schemas.microsoft.com/office/powerpoint/2010/main" val="14258253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048" fill="hold"/>
                                        <p:tgtEl>
                                          <p:spTgt spid="4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4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  <p:video>
              <p:cMediaNode vol="80000">
                <p:cTn id="12" repeatCount="indefinite" fill="hold" display="0">
                  <p:stCondLst>
                    <p:cond delay="indefinite"/>
                  </p:stCondLst>
                </p:cTn>
                <p:tgtEl>
                  <p:spTgt spid="44"/>
                </p:tgtEl>
              </p:cMediaNode>
            </p:video>
          </p:childTnLst>
        </p:cTn>
      </p:par>
    </p:tnLst>
  </p:timing>
  <p:extLst>
    <p:ext uri="{DCECCB84-F9BA-43D5-87BE-67443E8EF086}">
      <p15:sldGuideLst xmlns:p15="http://schemas.microsoft.com/office/powerpoint/2012/main">
        <p15:guide id="1" orient="horz" pos="1044">
          <p15:clr>
            <a:srgbClr val="9FCC3B"/>
          </p15:clr>
        </p15:guide>
        <p15:guide id="2" orient="horz" pos="2404">
          <p15:clr>
            <a:srgbClr val="9FCC3B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hteck 11"/>
          <p:cNvSpPr/>
          <p:nvPr userDrawn="1"/>
        </p:nvSpPr>
        <p:spPr>
          <a:xfrm>
            <a:off x="0" y="398"/>
            <a:ext cx="9144000" cy="5143102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307836" tIns="326306" rIns="0" bIns="0" rtlCol="0" anchor="t" anchorCtr="0"/>
          <a:lstStyle/>
          <a:p>
            <a:endParaRPr lang="de-DE" sz="3800" dirty="0">
              <a:solidFill>
                <a:schemeClr val="bg1"/>
              </a:solidFill>
              <a:cs typeface="Arial"/>
            </a:endParaRP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34561" y="1156990"/>
            <a:ext cx="9009439" cy="1607159"/>
          </a:xfrm>
          <a:noFill/>
        </p:spPr>
        <p:txBody>
          <a:bodyPr lIns="184702" tIns="123134" bIns="123134" anchor="ctr"/>
          <a:lstStyle>
            <a:lvl1pPr algn="l">
              <a:defRPr sz="3400" b="0" cap="none"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Titelmasterformat durch Klicken bearbeiten</a:t>
            </a:r>
          </a:p>
        </p:txBody>
      </p:sp>
      <p:sp>
        <p:nvSpPr>
          <p:cNvPr id="7" name="Rechteck 6"/>
          <p:cNvSpPr/>
          <p:nvPr userDrawn="1"/>
        </p:nvSpPr>
        <p:spPr>
          <a:xfrm>
            <a:off x="0" y="1156991"/>
            <a:ext cx="134561" cy="1606980"/>
          </a:xfrm>
          <a:prstGeom prst="rect">
            <a:avLst/>
          </a:prstGeom>
          <a:solidFill>
            <a:schemeClr val="accent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307836" tIns="326306" rIns="0" bIns="0" rtlCol="0" anchor="t" anchorCtr="0"/>
          <a:lstStyle/>
          <a:p>
            <a:endParaRPr lang="de-DE" sz="3800" dirty="0">
              <a:solidFill>
                <a:schemeClr val="bg1"/>
              </a:solidFill>
              <a:cs typeface="Arial"/>
            </a:endParaRPr>
          </a:p>
        </p:txBody>
      </p:sp>
      <p:sp>
        <p:nvSpPr>
          <p:cNvPr id="11" name="Bildplatzhalter 10"/>
          <p:cNvSpPr>
            <a:spLocks noGrp="1"/>
          </p:cNvSpPr>
          <p:nvPr>
            <p:ph type="pic" sz="quarter" idx="13"/>
          </p:nvPr>
        </p:nvSpPr>
        <p:spPr>
          <a:xfrm>
            <a:off x="4706144" y="1157563"/>
            <a:ext cx="4437856" cy="1606236"/>
          </a:xfrm>
        </p:spPr>
        <p:txBody>
          <a:bodyPr/>
          <a:lstStyle/>
          <a:p>
            <a:r>
              <a:rPr lang="de-DE"/>
              <a:t>Bild durch Klicken auf Symbol hinzufügen</a:t>
            </a:r>
            <a:endParaRPr lang="de-DE" dirty="0"/>
          </a:p>
        </p:txBody>
      </p:sp>
      <p:grpSp>
        <p:nvGrpSpPr>
          <p:cNvPr id="111" name="Gruppieren 110"/>
          <p:cNvGrpSpPr/>
          <p:nvPr userDrawn="1"/>
        </p:nvGrpSpPr>
        <p:grpSpPr>
          <a:xfrm>
            <a:off x="6883709" y="4341510"/>
            <a:ext cx="1919456" cy="606504"/>
            <a:chOff x="6769101" y="4359276"/>
            <a:chExt cx="2682876" cy="847726"/>
          </a:xfrm>
          <a:solidFill>
            <a:schemeClr val="bg1"/>
          </a:solidFill>
        </p:grpSpPr>
        <p:sp>
          <p:nvSpPr>
            <p:cNvPr id="112" name="Freeform 5"/>
            <p:cNvSpPr>
              <a:spLocks noEditPoints="1"/>
            </p:cNvSpPr>
            <p:nvPr userDrawn="1"/>
          </p:nvSpPr>
          <p:spPr bwMode="auto">
            <a:xfrm>
              <a:off x="6769101" y="5010151"/>
              <a:ext cx="193675" cy="196850"/>
            </a:xfrm>
            <a:custGeom>
              <a:avLst/>
              <a:gdLst>
                <a:gd name="T0" fmla="*/ 267 w 533"/>
                <a:gd name="T1" fmla="*/ 0 h 540"/>
                <a:gd name="T2" fmla="*/ 0 w 533"/>
                <a:gd name="T3" fmla="*/ 272 h 540"/>
                <a:gd name="T4" fmla="*/ 266 w 533"/>
                <a:gd name="T5" fmla="*/ 540 h 540"/>
                <a:gd name="T6" fmla="*/ 531 w 533"/>
                <a:gd name="T7" fmla="*/ 274 h 540"/>
                <a:gd name="T8" fmla="*/ 533 w 533"/>
                <a:gd name="T9" fmla="*/ 269 h 540"/>
                <a:gd name="T10" fmla="*/ 267 w 533"/>
                <a:gd name="T11" fmla="*/ 0 h 540"/>
                <a:gd name="T12" fmla="*/ 267 w 533"/>
                <a:gd name="T13" fmla="*/ 477 h 540"/>
                <a:gd name="T14" fmla="*/ 267 w 533"/>
                <a:gd name="T15" fmla="*/ 477 h 540"/>
                <a:gd name="T16" fmla="*/ 71 w 533"/>
                <a:gd name="T17" fmla="*/ 269 h 540"/>
                <a:gd name="T18" fmla="*/ 266 w 533"/>
                <a:gd name="T19" fmla="*/ 64 h 540"/>
                <a:gd name="T20" fmla="*/ 463 w 533"/>
                <a:gd name="T21" fmla="*/ 272 h 540"/>
                <a:gd name="T22" fmla="*/ 267 w 533"/>
                <a:gd name="T23" fmla="*/ 477 h 5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533" h="540">
                  <a:moveTo>
                    <a:pt x="267" y="0"/>
                  </a:moveTo>
                  <a:cubicBezTo>
                    <a:pt x="118" y="0"/>
                    <a:pt x="0" y="119"/>
                    <a:pt x="0" y="272"/>
                  </a:cubicBezTo>
                  <a:cubicBezTo>
                    <a:pt x="0" y="425"/>
                    <a:pt x="115" y="540"/>
                    <a:pt x="266" y="540"/>
                  </a:cubicBezTo>
                  <a:cubicBezTo>
                    <a:pt x="416" y="540"/>
                    <a:pt x="533" y="422"/>
                    <a:pt x="531" y="274"/>
                  </a:cubicBezTo>
                  <a:lnTo>
                    <a:pt x="533" y="269"/>
                  </a:lnTo>
                  <a:cubicBezTo>
                    <a:pt x="533" y="116"/>
                    <a:pt x="419" y="0"/>
                    <a:pt x="267" y="0"/>
                  </a:cubicBezTo>
                  <a:close/>
                  <a:moveTo>
                    <a:pt x="267" y="477"/>
                  </a:moveTo>
                  <a:lnTo>
                    <a:pt x="267" y="477"/>
                  </a:lnTo>
                  <a:cubicBezTo>
                    <a:pt x="157" y="477"/>
                    <a:pt x="71" y="386"/>
                    <a:pt x="71" y="269"/>
                  </a:cubicBezTo>
                  <a:cubicBezTo>
                    <a:pt x="71" y="152"/>
                    <a:pt x="155" y="64"/>
                    <a:pt x="266" y="64"/>
                  </a:cubicBezTo>
                  <a:cubicBezTo>
                    <a:pt x="376" y="64"/>
                    <a:pt x="463" y="155"/>
                    <a:pt x="463" y="272"/>
                  </a:cubicBezTo>
                  <a:cubicBezTo>
                    <a:pt x="463" y="389"/>
                    <a:pt x="379" y="477"/>
                    <a:pt x="267" y="47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113" name="Freeform 6"/>
            <p:cNvSpPr>
              <a:spLocks/>
            </p:cNvSpPr>
            <p:nvPr userDrawn="1"/>
          </p:nvSpPr>
          <p:spPr bwMode="auto">
            <a:xfrm>
              <a:off x="7005639" y="5062539"/>
              <a:ext cx="123825" cy="144463"/>
            </a:xfrm>
            <a:custGeom>
              <a:avLst/>
              <a:gdLst>
                <a:gd name="T0" fmla="*/ 275 w 341"/>
                <a:gd name="T1" fmla="*/ 222 h 397"/>
                <a:gd name="T2" fmla="*/ 167 w 341"/>
                <a:gd name="T3" fmla="*/ 335 h 397"/>
                <a:gd name="T4" fmla="*/ 67 w 341"/>
                <a:gd name="T5" fmla="*/ 226 h 397"/>
                <a:gd name="T6" fmla="*/ 67 w 341"/>
                <a:gd name="T7" fmla="*/ 0 h 397"/>
                <a:gd name="T8" fmla="*/ 0 w 341"/>
                <a:gd name="T9" fmla="*/ 0 h 397"/>
                <a:gd name="T10" fmla="*/ 0 w 341"/>
                <a:gd name="T11" fmla="*/ 240 h 397"/>
                <a:gd name="T12" fmla="*/ 150 w 341"/>
                <a:gd name="T13" fmla="*/ 397 h 397"/>
                <a:gd name="T14" fmla="*/ 275 w 341"/>
                <a:gd name="T15" fmla="*/ 335 h 397"/>
                <a:gd name="T16" fmla="*/ 275 w 341"/>
                <a:gd name="T17" fmla="*/ 389 h 397"/>
                <a:gd name="T18" fmla="*/ 341 w 341"/>
                <a:gd name="T19" fmla="*/ 389 h 397"/>
                <a:gd name="T20" fmla="*/ 341 w 341"/>
                <a:gd name="T21" fmla="*/ 0 h 397"/>
                <a:gd name="T22" fmla="*/ 275 w 341"/>
                <a:gd name="T23" fmla="*/ 0 h 397"/>
                <a:gd name="T24" fmla="*/ 275 w 341"/>
                <a:gd name="T25" fmla="*/ 222 h 3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41" h="397">
                  <a:moveTo>
                    <a:pt x="275" y="222"/>
                  </a:moveTo>
                  <a:cubicBezTo>
                    <a:pt x="275" y="289"/>
                    <a:pt x="230" y="335"/>
                    <a:pt x="167" y="335"/>
                  </a:cubicBezTo>
                  <a:cubicBezTo>
                    <a:pt x="104" y="335"/>
                    <a:pt x="67" y="294"/>
                    <a:pt x="67" y="226"/>
                  </a:cubicBezTo>
                  <a:lnTo>
                    <a:pt x="67" y="0"/>
                  </a:lnTo>
                  <a:lnTo>
                    <a:pt x="0" y="0"/>
                  </a:lnTo>
                  <a:lnTo>
                    <a:pt x="0" y="240"/>
                  </a:lnTo>
                  <a:cubicBezTo>
                    <a:pt x="0" y="335"/>
                    <a:pt x="59" y="397"/>
                    <a:pt x="150" y="397"/>
                  </a:cubicBezTo>
                  <a:cubicBezTo>
                    <a:pt x="203" y="397"/>
                    <a:pt x="244" y="376"/>
                    <a:pt x="275" y="335"/>
                  </a:cubicBezTo>
                  <a:lnTo>
                    <a:pt x="275" y="389"/>
                  </a:lnTo>
                  <a:lnTo>
                    <a:pt x="341" y="389"/>
                  </a:lnTo>
                  <a:lnTo>
                    <a:pt x="341" y="0"/>
                  </a:lnTo>
                  <a:lnTo>
                    <a:pt x="275" y="0"/>
                  </a:lnTo>
                  <a:lnTo>
                    <a:pt x="275" y="22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114" name="Freeform 7"/>
            <p:cNvSpPr>
              <a:spLocks/>
            </p:cNvSpPr>
            <p:nvPr userDrawn="1"/>
          </p:nvSpPr>
          <p:spPr bwMode="auto">
            <a:xfrm>
              <a:off x="7167564" y="5021264"/>
              <a:ext cx="85725" cy="185738"/>
            </a:xfrm>
            <a:custGeom>
              <a:avLst/>
              <a:gdLst>
                <a:gd name="T0" fmla="*/ 119 w 239"/>
                <a:gd name="T1" fmla="*/ 0 h 509"/>
                <a:gd name="T2" fmla="*/ 53 w 239"/>
                <a:gd name="T3" fmla="*/ 0 h 509"/>
                <a:gd name="T4" fmla="*/ 53 w 239"/>
                <a:gd name="T5" fmla="*/ 114 h 509"/>
                <a:gd name="T6" fmla="*/ 0 w 239"/>
                <a:gd name="T7" fmla="*/ 114 h 509"/>
                <a:gd name="T8" fmla="*/ 0 w 239"/>
                <a:gd name="T9" fmla="*/ 174 h 509"/>
                <a:gd name="T10" fmla="*/ 53 w 239"/>
                <a:gd name="T11" fmla="*/ 174 h 509"/>
                <a:gd name="T12" fmla="*/ 53 w 239"/>
                <a:gd name="T13" fmla="*/ 397 h 509"/>
                <a:gd name="T14" fmla="*/ 165 w 239"/>
                <a:gd name="T15" fmla="*/ 509 h 509"/>
                <a:gd name="T16" fmla="*/ 235 w 239"/>
                <a:gd name="T17" fmla="*/ 493 h 509"/>
                <a:gd name="T18" fmla="*/ 238 w 239"/>
                <a:gd name="T19" fmla="*/ 491 h 509"/>
                <a:gd name="T20" fmla="*/ 238 w 239"/>
                <a:gd name="T21" fmla="*/ 431 h 509"/>
                <a:gd name="T22" fmla="*/ 230 w 239"/>
                <a:gd name="T23" fmla="*/ 435 h 509"/>
                <a:gd name="T24" fmla="*/ 178 w 239"/>
                <a:gd name="T25" fmla="*/ 448 h 509"/>
                <a:gd name="T26" fmla="*/ 119 w 239"/>
                <a:gd name="T27" fmla="*/ 390 h 509"/>
                <a:gd name="T28" fmla="*/ 119 w 239"/>
                <a:gd name="T29" fmla="*/ 174 h 509"/>
                <a:gd name="T30" fmla="*/ 239 w 239"/>
                <a:gd name="T31" fmla="*/ 174 h 509"/>
                <a:gd name="T32" fmla="*/ 239 w 239"/>
                <a:gd name="T33" fmla="*/ 114 h 509"/>
                <a:gd name="T34" fmla="*/ 119 w 239"/>
                <a:gd name="T35" fmla="*/ 114 h 509"/>
                <a:gd name="T36" fmla="*/ 119 w 239"/>
                <a:gd name="T37" fmla="*/ 0 h 5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239" h="509">
                  <a:moveTo>
                    <a:pt x="119" y="0"/>
                  </a:moveTo>
                  <a:lnTo>
                    <a:pt x="53" y="0"/>
                  </a:lnTo>
                  <a:lnTo>
                    <a:pt x="53" y="114"/>
                  </a:lnTo>
                  <a:lnTo>
                    <a:pt x="0" y="114"/>
                  </a:lnTo>
                  <a:lnTo>
                    <a:pt x="0" y="174"/>
                  </a:lnTo>
                  <a:lnTo>
                    <a:pt x="53" y="174"/>
                  </a:lnTo>
                  <a:lnTo>
                    <a:pt x="53" y="397"/>
                  </a:lnTo>
                  <a:cubicBezTo>
                    <a:pt x="53" y="469"/>
                    <a:pt x="92" y="509"/>
                    <a:pt x="165" y="509"/>
                  </a:cubicBezTo>
                  <a:cubicBezTo>
                    <a:pt x="191" y="509"/>
                    <a:pt x="213" y="504"/>
                    <a:pt x="235" y="493"/>
                  </a:cubicBezTo>
                  <a:lnTo>
                    <a:pt x="238" y="491"/>
                  </a:lnTo>
                  <a:lnTo>
                    <a:pt x="238" y="431"/>
                  </a:lnTo>
                  <a:lnTo>
                    <a:pt x="230" y="435"/>
                  </a:lnTo>
                  <a:cubicBezTo>
                    <a:pt x="212" y="444"/>
                    <a:pt x="196" y="448"/>
                    <a:pt x="178" y="448"/>
                  </a:cubicBezTo>
                  <a:cubicBezTo>
                    <a:pt x="139" y="448"/>
                    <a:pt x="119" y="429"/>
                    <a:pt x="119" y="390"/>
                  </a:cubicBezTo>
                  <a:lnTo>
                    <a:pt x="119" y="174"/>
                  </a:lnTo>
                  <a:lnTo>
                    <a:pt x="239" y="174"/>
                  </a:lnTo>
                  <a:lnTo>
                    <a:pt x="239" y="114"/>
                  </a:lnTo>
                  <a:lnTo>
                    <a:pt x="119" y="114"/>
                  </a:lnTo>
                  <a:lnTo>
                    <a:pt x="119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115" name="Freeform 8"/>
            <p:cNvSpPr>
              <a:spLocks noEditPoints="1"/>
            </p:cNvSpPr>
            <p:nvPr userDrawn="1"/>
          </p:nvSpPr>
          <p:spPr bwMode="auto">
            <a:xfrm>
              <a:off x="7383464" y="5059364"/>
              <a:ext cx="147638" cy="147638"/>
            </a:xfrm>
            <a:custGeom>
              <a:avLst/>
              <a:gdLst>
                <a:gd name="T0" fmla="*/ 203 w 405"/>
                <a:gd name="T1" fmla="*/ 0 h 405"/>
                <a:gd name="T2" fmla="*/ 0 w 405"/>
                <a:gd name="T3" fmla="*/ 204 h 405"/>
                <a:gd name="T4" fmla="*/ 201 w 405"/>
                <a:gd name="T5" fmla="*/ 405 h 405"/>
                <a:gd name="T6" fmla="*/ 405 w 405"/>
                <a:gd name="T7" fmla="*/ 201 h 405"/>
                <a:gd name="T8" fmla="*/ 203 w 405"/>
                <a:gd name="T9" fmla="*/ 0 h 405"/>
                <a:gd name="T10" fmla="*/ 203 w 405"/>
                <a:gd name="T11" fmla="*/ 344 h 405"/>
                <a:gd name="T12" fmla="*/ 203 w 405"/>
                <a:gd name="T13" fmla="*/ 344 h 405"/>
                <a:gd name="T14" fmla="*/ 68 w 405"/>
                <a:gd name="T15" fmla="*/ 201 h 405"/>
                <a:gd name="T16" fmla="*/ 201 w 405"/>
                <a:gd name="T17" fmla="*/ 60 h 405"/>
                <a:gd name="T18" fmla="*/ 337 w 405"/>
                <a:gd name="T19" fmla="*/ 204 h 405"/>
                <a:gd name="T20" fmla="*/ 203 w 405"/>
                <a:gd name="T21" fmla="*/ 344 h 4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05" h="405">
                  <a:moveTo>
                    <a:pt x="203" y="0"/>
                  </a:moveTo>
                  <a:cubicBezTo>
                    <a:pt x="89" y="0"/>
                    <a:pt x="0" y="89"/>
                    <a:pt x="0" y="204"/>
                  </a:cubicBezTo>
                  <a:cubicBezTo>
                    <a:pt x="0" y="317"/>
                    <a:pt x="89" y="405"/>
                    <a:pt x="201" y="405"/>
                  </a:cubicBezTo>
                  <a:cubicBezTo>
                    <a:pt x="316" y="405"/>
                    <a:pt x="405" y="316"/>
                    <a:pt x="405" y="201"/>
                  </a:cubicBezTo>
                  <a:cubicBezTo>
                    <a:pt x="405" y="88"/>
                    <a:pt x="316" y="0"/>
                    <a:pt x="203" y="0"/>
                  </a:cubicBezTo>
                  <a:close/>
                  <a:moveTo>
                    <a:pt x="203" y="344"/>
                  </a:moveTo>
                  <a:lnTo>
                    <a:pt x="203" y="344"/>
                  </a:lnTo>
                  <a:cubicBezTo>
                    <a:pt x="127" y="344"/>
                    <a:pt x="68" y="282"/>
                    <a:pt x="68" y="201"/>
                  </a:cubicBezTo>
                  <a:cubicBezTo>
                    <a:pt x="68" y="121"/>
                    <a:pt x="126" y="60"/>
                    <a:pt x="201" y="60"/>
                  </a:cubicBezTo>
                  <a:cubicBezTo>
                    <a:pt x="277" y="60"/>
                    <a:pt x="337" y="123"/>
                    <a:pt x="337" y="204"/>
                  </a:cubicBezTo>
                  <a:cubicBezTo>
                    <a:pt x="337" y="284"/>
                    <a:pt x="279" y="344"/>
                    <a:pt x="203" y="34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116" name="Freeform 9"/>
            <p:cNvSpPr>
              <a:spLocks/>
            </p:cNvSpPr>
            <p:nvPr userDrawn="1"/>
          </p:nvSpPr>
          <p:spPr bwMode="auto">
            <a:xfrm>
              <a:off x="7561264" y="5005389"/>
              <a:ext cx="85725" cy="198438"/>
            </a:xfrm>
            <a:custGeom>
              <a:avLst/>
              <a:gdLst>
                <a:gd name="T0" fmla="*/ 171 w 238"/>
                <a:gd name="T1" fmla="*/ 0 h 548"/>
                <a:gd name="T2" fmla="*/ 86 w 238"/>
                <a:gd name="T3" fmla="*/ 31 h 548"/>
                <a:gd name="T4" fmla="*/ 51 w 238"/>
                <a:gd name="T5" fmla="*/ 132 h 548"/>
                <a:gd name="T6" fmla="*/ 51 w 238"/>
                <a:gd name="T7" fmla="*/ 160 h 548"/>
                <a:gd name="T8" fmla="*/ 0 w 238"/>
                <a:gd name="T9" fmla="*/ 160 h 548"/>
                <a:gd name="T10" fmla="*/ 0 w 238"/>
                <a:gd name="T11" fmla="*/ 219 h 548"/>
                <a:gd name="T12" fmla="*/ 51 w 238"/>
                <a:gd name="T13" fmla="*/ 219 h 548"/>
                <a:gd name="T14" fmla="*/ 51 w 238"/>
                <a:gd name="T15" fmla="*/ 548 h 548"/>
                <a:gd name="T16" fmla="*/ 118 w 238"/>
                <a:gd name="T17" fmla="*/ 548 h 548"/>
                <a:gd name="T18" fmla="*/ 118 w 238"/>
                <a:gd name="T19" fmla="*/ 219 h 548"/>
                <a:gd name="T20" fmla="*/ 237 w 238"/>
                <a:gd name="T21" fmla="*/ 219 h 548"/>
                <a:gd name="T22" fmla="*/ 237 w 238"/>
                <a:gd name="T23" fmla="*/ 161 h 548"/>
                <a:gd name="T24" fmla="*/ 117 w 238"/>
                <a:gd name="T25" fmla="*/ 161 h 548"/>
                <a:gd name="T26" fmla="*/ 117 w 238"/>
                <a:gd name="T27" fmla="*/ 135 h 548"/>
                <a:gd name="T28" fmla="*/ 178 w 238"/>
                <a:gd name="T29" fmla="*/ 60 h 548"/>
                <a:gd name="T30" fmla="*/ 232 w 238"/>
                <a:gd name="T31" fmla="*/ 69 h 548"/>
                <a:gd name="T32" fmla="*/ 238 w 238"/>
                <a:gd name="T33" fmla="*/ 71 h 548"/>
                <a:gd name="T34" fmla="*/ 238 w 238"/>
                <a:gd name="T35" fmla="*/ 11 h 548"/>
                <a:gd name="T36" fmla="*/ 235 w 238"/>
                <a:gd name="T37" fmla="*/ 10 h 548"/>
                <a:gd name="T38" fmla="*/ 171 w 238"/>
                <a:gd name="T39" fmla="*/ 0 h 5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238" h="548">
                  <a:moveTo>
                    <a:pt x="171" y="0"/>
                  </a:moveTo>
                  <a:cubicBezTo>
                    <a:pt x="135" y="0"/>
                    <a:pt x="106" y="11"/>
                    <a:pt x="86" y="31"/>
                  </a:cubicBezTo>
                  <a:cubicBezTo>
                    <a:pt x="63" y="54"/>
                    <a:pt x="51" y="89"/>
                    <a:pt x="51" y="132"/>
                  </a:cubicBezTo>
                  <a:lnTo>
                    <a:pt x="51" y="160"/>
                  </a:lnTo>
                  <a:lnTo>
                    <a:pt x="0" y="160"/>
                  </a:lnTo>
                  <a:lnTo>
                    <a:pt x="0" y="219"/>
                  </a:lnTo>
                  <a:lnTo>
                    <a:pt x="51" y="219"/>
                  </a:lnTo>
                  <a:lnTo>
                    <a:pt x="51" y="548"/>
                  </a:lnTo>
                  <a:lnTo>
                    <a:pt x="118" y="548"/>
                  </a:lnTo>
                  <a:lnTo>
                    <a:pt x="118" y="219"/>
                  </a:lnTo>
                  <a:lnTo>
                    <a:pt x="237" y="219"/>
                  </a:lnTo>
                  <a:lnTo>
                    <a:pt x="237" y="161"/>
                  </a:lnTo>
                  <a:lnTo>
                    <a:pt x="117" y="161"/>
                  </a:lnTo>
                  <a:lnTo>
                    <a:pt x="117" y="135"/>
                  </a:lnTo>
                  <a:cubicBezTo>
                    <a:pt x="117" y="84"/>
                    <a:pt x="137" y="60"/>
                    <a:pt x="178" y="60"/>
                  </a:cubicBezTo>
                  <a:cubicBezTo>
                    <a:pt x="196" y="60"/>
                    <a:pt x="210" y="63"/>
                    <a:pt x="232" y="69"/>
                  </a:cubicBezTo>
                  <a:lnTo>
                    <a:pt x="238" y="71"/>
                  </a:lnTo>
                  <a:lnTo>
                    <a:pt x="238" y="11"/>
                  </a:lnTo>
                  <a:lnTo>
                    <a:pt x="235" y="10"/>
                  </a:lnTo>
                  <a:cubicBezTo>
                    <a:pt x="215" y="3"/>
                    <a:pt x="197" y="0"/>
                    <a:pt x="171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117" name="Freeform 10"/>
            <p:cNvSpPr>
              <a:spLocks/>
            </p:cNvSpPr>
            <p:nvPr userDrawn="1"/>
          </p:nvSpPr>
          <p:spPr bwMode="auto">
            <a:xfrm>
              <a:off x="7773989" y="5013326"/>
              <a:ext cx="152400" cy="190500"/>
            </a:xfrm>
            <a:custGeom>
              <a:avLst/>
              <a:gdLst>
                <a:gd name="T0" fmla="*/ 353 w 421"/>
                <a:gd name="T1" fmla="*/ 228 h 523"/>
                <a:gd name="T2" fmla="*/ 68 w 421"/>
                <a:gd name="T3" fmla="*/ 228 h 523"/>
                <a:gd name="T4" fmla="*/ 68 w 421"/>
                <a:gd name="T5" fmla="*/ 0 h 523"/>
                <a:gd name="T6" fmla="*/ 0 w 421"/>
                <a:gd name="T7" fmla="*/ 0 h 523"/>
                <a:gd name="T8" fmla="*/ 0 w 421"/>
                <a:gd name="T9" fmla="*/ 523 h 523"/>
                <a:gd name="T10" fmla="*/ 68 w 421"/>
                <a:gd name="T11" fmla="*/ 523 h 523"/>
                <a:gd name="T12" fmla="*/ 68 w 421"/>
                <a:gd name="T13" fmla="*/ 292 h 523"/>
                <a:gd name="T14" fmla="*/ 353 w 421"/>
                <a:gd name="T15" fmla="*/ 292 h 523"/>
                <a:gd name="T16" fmla="*/ 353 w 421"/>
                <a:gd name="T17" fmla="*/ 523 h 523"/>
                <a:gd name="T18" fmla="*/ 421 w 421"/>
                <a:gd name="T19" fmla="*/ 523 h 523"/>
                <a:gd name="T20" fmla="*/ 421 w 421"/>
                <a:gd name="T21" fmla="*/ 0 h 523"/>
                <a:gd name="T22" fmla="*/ 353 w 421"/>
                <a:gd name="T23" fmla="*/ 0 h 523"/>
                <a:gd name="T24" fmla="*/ 353 w 421"/>
                <a:gd name="T25" fmla="*/ 228 h 5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21" h="523">
                  <a:moveTo>
                    <a:pt x="353" y="228"/>
                  </a:moveTo>
                  <a:lnTo>
                    <a:pt x="68" y="228"/>
                  </a:lnTo>
                  <a:lnTo>
                    <a:pt x="68" y="0"/>
                  </a:lnTo>
                  <a:lnTo>
                    <a:pt x="0" y="0"/>
                  </a:lnTo>
                  <a:lnTo>
                    <a:pt x="0" y="523"/>
                  </a:lnTo>
                  <a:lnTo>
                    <a:pt x="68" y="523"/>
                  </a:lnTo>
                  <a:lnTo>
                    <a:pt x="68" y="292"/>
                  </a:lnTo>
                  <a:lnTo>
                    <a:pt x="353" y="292"/>
                  </a:lnTo>
                  <a:lnTo>
                    <a:pt x="353" y="523"/>
                  </a:lnTo>
                  <a:lnTo>
                    <a:pt x="421" y="523"/>
                  </a:lnTo>
                  <a:lnTo>
                    <a:pt x="421" y="0"/>
                  </a:lnTo>
                  <a:lnTo>
                    <a:pt x="353" y="0"/>
                  </a:lnTo>
                  <a:lnTo>
                    <a:pt x="353" y="22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118" name="Freeform 11"/>
            <p:cNvSpPr>
              <a:spLocks noEditPoints="1"/>
            </p:cNvSpPr>
            <p:nvPr userDrawn="1"/>
          </p:nvSpPr>
          <p:spPr bwMode="auto">
            <a:xfrm>
              <a:off x="7970839" y="5059364"/>
              <a:ext cx="146050" cy="147638"/>
            </a:xfrm>
            <a:custGeom>
              <a:avLst/>
              <a:gdLst>
                <a:gd name="T0" fmla="*/ 202 w 404"/>
                <a:gd name="T1" fmla="*/ 0 h 405"/>
                <a:gd name="T2" fmla="*/ 0 w 404"/>
                <a:gd name="T3" fmla="*/ 204 h 405"/>
                <a:gd name="T4" fmla="*/ 201 w 404"/>
                <a:gd name="T5" fmla="*/ 405 h 405"/>
                <a:gd name="T6" fmla="*/ 404 w 404"/>
                <a:gd name="T7" fmla="*/ 201 h 405"/>
                <a:gd name="T8" fmla="*/ 202 w 404"/>
                <a:gd name="T9" fmla="*/ 0 h 405"/>
                <a:gd name="T10" fmla="*/ 202 w 404"/>
                <a:gd name="T11" fmla="*/ 344 h 405"/>
                <a:gd name="T12" fmla="*/ 202 w 404"/>
                <a:gd name="T13" fmla="*/ 344 h 405"/>
                <a:gd name="T14" fmla="*/ 68 w 404"/>
                <a:gd name="T15" fmla="*/ 201 h 405"/>
                <a:gd name="T16" fmla="*/ 201 w 404"/>
                <a:gd name="T17" fmla="*/ 60 h 405"/>
                <a:gd name="T18" fmla="*/ 336 w 404"/>
                <a:gd name="T19" fmla="*/ 204 h 405"/>
                <a:gd name="T20" fmla="*/ 202 w 404"/>
                <a:gd name="T21" fmla="*/ 344 h 4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04" h="405">
                  <a:moveTo>
                    <a:pt x="202" y="0"/>
                  </a:moveTo>
                  <a:cubicBezTo>
                    <a:pt x="89" y="0"/>
                    <a:pt x="0" y="89"/>
                    <a:pt x="0" y="204"/>
                  </a:cubicBezTo>
                  <a:cubicBezTo>
                    <a:pt x="0" y="317"/>
                    <a:pt x="88" y="405"/>
                    <a:pt x="201" y="405"/>
                  </a:cubicBezTo>
                  <a:cubicBezTo>
                    <a:pt x="315" y="405"/>
                    <a:pt x="404" y="316"/>
                    <a:pt x="404" y="201"/>
                  </a:cubicBezTo>
                  <a:cubicBezTo>
                    <a:pt x="404" y="88"/>
                    <a:pt x="316" y="0"/>
                    <a:pt x="202" y="0"/>
                  </a:cubicBezTo>
                  <a:close/>
                  <a:moveTo>
                    <a:pt x="202" y="344"/>
                  </a:moveTo>
                  <a:lnTo>
                    <a:pt x="202" y="344"/>
                  </a:lnTo>
                  <a:cubicBezTo>
                    <a:pt x="127" y="344"/>
                    <a:pt x="68" y="282"/>
                    <a:pt x="68" y="201"/>
                  </a:cubicBezTo>
                  <a:cubicBezTo>
                    <a:pt x="68" y="121"/>
                    <a:pt x="125" y="60"/>
                    <a:pt x="201" y="60"/>
                  </a:cubicBezTo>
                  <a:cubicBezTo>
                    <a:pt x="277" y="60"/>
                    <a:pt x="336" y="123"/>
                    <a:pt x="336" y="204"/>
                  </a:cubicBezTo>
                  <a:cubicBezTo>
                    <a:pt x="336" y="284"/>
                    <a:pt x="279" y="344"/>
                    <a:pt x="202" y="34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119" name="Freeform 12"/>
            <p:cNvSpPr>
              <a:spLocks/>
            </p:cNvSpPr>
            <p:nvPr userDrawn="1"/>
          </p:nvSpPr>
          <p:spPr bwMode="auto">
            <a:xfrm>
              <a:off x="8159751" y="5059364"/>
              <a:ext cx="211138" cy="144463"/>
            </a:xfrm>
            <a:custGeom>
              <a:avLst/>
              <a:gdLst>
                <a:gd name="T0" fmla="*/ 438 w 583"/>
                <a:gd name="T1" fmla="*/ 0 h 397"/>
                <a:gd name="T2" fmla="*/ 305 w 583"/>
                <a:gd name="T3" fmla="*/ 70 h 397"/>
                <a:gd name="T4" fmla="*/ 183 w 583"/>
                <a:gd name="T5" fmla="*/ 0 h 397"/>
                <a:gd name="T6" fmla="*/ 66 w 583"/>
                <a:gd name="T7" fmla="*/ 60 h 397"/>
                <a:gd name="T8" fmla="*/ 66 w 583"/>
                <a:gd name="T9" fmla="*/ 8 h 397"/>
                <a:gd name="T10" fmla="*/ 0 w 583"/>
                <a:gd name="T11" fmla="*/ 8 h 397"/>
                <a:gd name="T12" fmla="*/ 0 w 583"/>
                <a:gd name="T13" fmla="*/ 397 h 397"/>
                <a:gd name="T14" fmla="*/ 66 w 583"/>
                <a:gd name="T15" fmla="*/ 397 h 397"/>
                <a:gd name="T16" fmla="*/ 66 w 583"/>
                <a:gd name="T17" fmla="*/ 176 h 397"/>
                <a:gd name="T18" fmla="*/ 166 w 583"/>
                <a:gd name="T19" fmla="*/ 62 h 397"/>
                <a:gd name="T20" fmla="*/ 258 w 583"/>
                <a:gd name="T21" fmla="*/ 169 h 397"/>
                <a:gd name="T22" fmla="*/ 258 w 583"/>
                <a:gd name="T23" fmla="*/ 397 h 397"/>
                <a:gd name="T24" fmla="*/ 324 w 583"/>
                <a:gd name="T25" fmla="*/ 397 h 397"/>
                <a:gd name="T26" fmla="*/ 324 w 583"/>
                <a:gd name="T27" fmla="*/ 174 h 397"/>
                <a:gd name="T28" fmla="*/ 424 w 583"/>
                <a:gd name="T29" fmla="*/ 62 h 397"/>
                <a:gd name="T30" fmla="*/ 517 w 583"/>
                <a:gd name="T31" fmla="*/ 171 h 397"/>
                <a:gd name="T32" fmla="*/ 517 w 583"/>
                <a:gd name="T33" fmla="*/ 397 h 397"/>
                <a:gd name="T34" fmla="*/ 583 w 583"/>
                <a:gd name="T35" fmla="*/ 397 h 397"/>
                <a:gd name="T36" fmla="*/ 583 w 583"/>
                <a:gd name="T37" fmla="*/ 157 h 397"/>
                <a:gd name="T38" fmla="*/ 438 w 583"/>
                <a:gd name="T39" fmla="*/ 0 h 3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583" h="397">
                  <a:moveTo>
                    <a:pt x="438" y="0"/>
                  </a:moveTo>
                  <a:cubicBezTo>
                    <a:pt x="382" y="0"/>
                    <a:pt x="339" y="23"/>
                    <a:pt x="305" y="70"/>
                  </a:cubicBezTo>
                  <a:cubicBezTo>
                    <a:pt x="280" y="25"/>
                    <a:pt x="237" y="0"/>
                    <a:pt x="183" y="0"/>
                  </a:cubicBezTo>
                  <a:cubicBezTo>
                    <a:pt x="124" y="0"/>
                    <a:pt x="89" y="30"/>
                    <a:pt x="66" y="60"/>
                  </a:cubicBezTo>
                  <a:lnTo>
                    <a:pt x="66" y="8"/>
                  </a:lnTo>
                  <a:lnTo>
                    <a:pt x="0" y="8"/>
                  </a:lnTo>
                  <a:lnTo>
                    <a:pt x="0" y="397"/>
                  </a:lnTo>
                  <a:lnTo>
                    <a:pt x="66" y="397"/>
                  </a:lnTo>
                  <a:lnTo>
                    <a:pt x="66" y="176"/>
                  </a:lnTo>
                  <a:cubicBezTo>
                    <a:pt x="66" y="110"/>
                    <a:pt x="109" y="62"/>
                    <a:pt x="166" y="62"/>
                  </a:cubicBezTo>
                  <a:cubicBezTo>
                    <a:pt x="224" y="62"/>
                    <a:pt x="258" y="102"/>
                    <a:pt x="258" y="169"/>
                  </a:cubicBezTo>
                  <a:lnTo>
                    <a:pt x="258" y="397"/>
                  </a:lnTo>
                  <a:lnTo>
                    <a:pt x="324" y="397"/>
                  </a:lnTo>
                  <a:lnTo>
                    <a:pt x="324" y="174"/>
                  </a:lnTo>
                  <a:cubicBezTo>
                    <a:pt x="324" y="96"/>
                    <a:pt x="374" y="62"/>
                    <a:pt x="424" y="62"/>
                  </a:cubicBezTo>
                  <a:cubicBezTo>
                    <a:pt x="483" y="62"/>
                    <a:pt x="517" y="101"/>
                    <a:pt x="517" y="171"/>
                  </a:cubicBezTo>
                  <a:lnTo>
                    <a:pt x="517" y="397"/>
                  </a:lnTo>
                  <a:lnTo>
                    <a:pt x="583" y="397"/>
                  </a:lnTo>
                  <a:lnTo>
                    <a:pt x="583" y="157"/>
                  </a:lnTo>
                  <a:cubicBezTo>
                    <a:pt x="583" y="60"/>
                    <a:pt x="528" y="0"/>
                    <a:pt x="438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120" name="Freeform 13"/>
            <p:cNvSpPr>
              <a:spLocks noEditPoints="1"/>
            </p:cNvSpPr>
            <p:nvPr userDrawn="1"/>
          </p:nvSpPr>
          <p:spPr bwMode="auto">
            <a:xfrm>
              <a:off x="8410576" y="5059364"/>
              <a:ext cx="133350" cy="147638"/>
            </a:xfrm>
            <a:custGeom>
              <a:avLst/>
              <a:gdLst>
                <a:gd name="T0" fmla="*/ 186 w 368"/>
                <a:gd name="T1" fmla="*/ 0 h 405"/>
                <a:gd name="T2" fmla="*/ 0 w 368"/>
                <a:gd name="T3" fmla="*/ 203 h 405"/>
                <a:gd name="T4" fmla="*/ 194 w 368"/>
                <a:gd name="T5" fmla="*/ 405 h 405"/>
                <a:gd name="T6" fmla="*/ 353 w 368"/>
                <a:gd name="T7" fmla="*/ 333 h 405"/>
                <a:gd name="T8" fmla="*/ 357 w 368"/>
                <a:gd name="T9" fmla="*/ 329 h 405"/>
                <a:gd name="T10" fmla="*/ 314 w 368"/>
                <a:gd name="T11" fmla="*/ 291 h 405"/>
                <a:gd name="T12" fmla="*/ 311 w 368"/>
                <a:gd name="T13" fmla="*/ 294 h 405"/>
                <a:gd name="T14" fmla="*/ 195 w 368"/>
                <a:gd name="T15" fmla="*/ 346 h 405"/>
                <a:gd name="T16" fmla="*/ 68 w 368"/>
                <a:gd name="T17" fmla="*/ 231 h 405"/>
                <a:gd name="T18" fmla="*/ 367 w 368"/>
                <a:gd name="T19" fmla="*/ 231 h 405"/>
                <a:gd name="T20" fmla="*/ 367 w 368"/>
                <a:gd name="T21" fmla="*/ 226 h 405"/>
                <a:gd name="T22" fmla="*/ 368 w 368"/>
                <a:gd name="T23" fmla="*/ 206 h 405"/>
                <a:gd name="T24" fmla="*/ 186 w 368"/>
                <a:gd name="T25" fmla="*/ 0 h 405"/>
                <a:gd name="T26" fmla="*/ 185 w 368"/>
                <a:gd name="T27" fmla="*/ 58 h 405"/>
                <a:gd name="T28" fmla="*/ 185 w 368"/>
                <a:gd name="T29" fmla="*/ 58 h 405"/>
                <a:gd name="T30" fmla="*/ 300 w 368"/>
                <a:gd name="T31" fmla="*/ 175 h 405"/>
                <a:gd name="T32" fmla="*/ 68 w 368"/>
                <a:gd name="T33" fmla="*/ 175 h 405"/>
                <a:gd name="T34" fmla="*/ 185 w 368"/>
                <a:gd name="T35" fmla="*/ 58 h 4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368" h="405">
                  <a:moveTo>
                    <a:pt x="186" y="0"/>
                  </a:moveTo>
                  <a:cubicBezTo>
                    <a:pt x="80" y="0"/>
                    <a:pt x="0" y="87"/>
                    <a:pt x="0" y="203"/>
                  </a:cubicBezTo>
                  <a:cubicBezTo>
                    <a:pt x="0" y="318"/>
                    <a:pt x="83" y="405"/>
                    <a:pt x="194" y="405"/>
                  </a:cubicBezTo>
                  <a:cubicBezTo>
                    <a:pt x="259" y="405"/>
                    <a:pt x="308" y="383"/>
                    <a:pt x="353" y="333"/>
                  </a:cubicBezTo>
                  <a:lnTo>
                    <a:pt x="357" y="329"/>
                  </a:lnTo>
                  <a:lnTo>
                    <a:pt x="314" y="291"/>
                  </a:lnTo>
                  <a:lnTo>
                    <a:pt x="311" y="294"/>
                  </a:lnTo>
                  <a:cubicBezTo>
                    <a:pt x="277" y="329"/>
                    <a:pt x="240" y="346"/>
                    <a:pt x="195" y="346"/>
                  </a:cubicBezTo>
                  <a:cubicBezTo>
                    <a:pt x="128" y="346"/>
                    <a:pt x="77" y="300"/>
                    <a:pt x="68" y="231"/>
                  </a:cubicBezTo>
                  <a:lnTo>
                    <a:pt x="367" y="231"/>
                  </a:lnTo>
                  <a:lnTo>
                    <a:pt x="367" y="226"/>
                  </a:lnTo>
                  <a:cubicBezTo>
                    <a:pt x="368" y="217"/>
                    <a:pt x="368" y="211"/>
                    <a:pt x="368" y="206"/>
                  </a:cubicBezTo>
                  <a:cubicBezTo>
                    <a:pt x="368" y="83"/>
                    <a:pt x="295" y="0"/>
                    <a:pt x="186" y="0"/>
                  </a:cubicBezTo>
                  <a:close/>
                  <a:moveTo>
                    <a:pt x="185" y="58"/>
                  </a:moveTo>
                  <a:lnTo>
                    <a:pt x="185" y="58"/>
                  </a:lnTo>
                  <a:cubicBezTo>
                    <a:pt x="259" y="58"/>
                    <a:pt x="293" y="117"/>
                    <a:pt x="300" y="175"/>
                  </a:cubicBezTo>
                  <a:lnTo>
                    <a:pt x="68" y="175"/>
                  </a:lnTo>
                  <a:cubicBezTo>
                    <a:pt x="78" y="106"/>
                    <a:pt x="125" y="58"/>
                    <a:pt x="185" y="5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121" name="Freeform 14"/>
            <p:cNvSpPr>
              <a:spLocks/>
            </p:cNvSpPr>
            <p:nvPr userDrawn="1"/>
          </p:nvSpPr>
          <p:spPr bwMode="auto">
            <a:xfrm>
              <a:off x="8675689" y="5013326"/>
              <a:ext cx="180975" cy="190500"/>
            </a:xfrm>
            <a:custGeom>
              <a:avLst/>
              <a:gdLst>
                <a:gd name="T0" fmla="*/ 250 w 500"/>
                <a:gd name="T1" fmla="*/ 275 h 523"/>
                <a:gd name="T2" fmla="*/ 63 w 500"/>
                <a:gd name="T3" fmla="*/ 0 h 523"/>
                <a:gd name="T4" fmla="*/ 0 w 500"/>
                <a:gd name="T5" fmla="*/ 0 h 523"/>
                <a:gd name="T6" fmla="*/ 0 w 500"/>
                <a:gd name="T7" fmla="*/ 523 h 523"/>
                <a:gd name="T8" fmla="*/ 66 w 500"/>
                <a:gd name="T9" fmla="*/ 523 h 523"/>
                <a:gd name="T10" fmla="*/ 66 w 500"/>
                <a:gd name="T11" fmla="*/ 120 h 523"/>
                <a:gd name="T12" fmla="*/ 247 w 500"/>
                <a:gd name="T13" fmla="*/ 382 h 523"/>
                <a:gd name="T14" fmla="*/ 253 w 500"/>
                <a:gd name="T15" fmla="*/ 382 h 523"/>
                <a:gd name="T16" fmla="*/ 432 w 500"/>
                <a:gd name="T17" fmla="*/ 120 h 523"/>
                <a:gd name="T18" fmla="*/ 432 w 500"/>
                <a:gd name="T19" fmla="*/ 523 h 523"/>
                <a:gd name="T20" fmla="*/ 500 w 500"/>
                <a:gd name="T21" fmla="*/ 523 h 523"/>
                <a:gd name="T22" fmla="*/ 500 w 500"/>
                <a:gd name="T23" fmla="*/ 0 h 523"/>
                <a:gd name="T24" fmla="*/ 432 w 500"/>
                <a:gd name="T25" fmla="*/ 3 h 523"/>
                <a:gd name="T26" fmla="*/ 250 w 500"/>
                <a:gd name="T27" fmla="*/ 275 h 5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500" h="523">
                  <a:moveTo>
                    <a:pt x="250" y="275"/>
                  </a:moveTo>
                  <a:lnTo>
                    <a:pt x="63" y="0"/>
                  </a:lnTo>
                  <a:lnTo>
                    <a:pt x="0" y="0"/>
                  </a:lnTo>
                  <a:lnTo>
                    <a:pt x="0" y="523"/>
                  </a:lnTo>
                  <a:lnTo>
                    <a:pt x="66" y="523"/>
                  </a:lnTo>
                  <a:lnTo>
                    <a:pt x="66" y="120"/>
                  </a:lnTo>
                  <a:lnTo>
                    <a:pt x="247" y="382"/>
                  </a:lnTo>
                  <a:lnTo>
                    <a:pt x="253" y="382"/>
                  </a:lnTo>
                  <a:lnTo>
                    <a:pt x="432" y="120"/>
                  </a:lnTo>
                  <a:lnTo>
                    <a:pt x="432" y="523"/>
                  </a:lnTo>
                  <a:lnTo>
                    <a:pt x="500" y="523"/>
                  </a:lnTo>
                  <a:lnTo>
                    <a:pt x="500" y="0"/>
                  </a:lnTo>
                  <a:lnTo>
                    <a:pt x="432" y="3"/>
                  </a:lnTo>
                  <a:lnTo>
                    <a:pt x="250" y="2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122" name="Freeform 15"/>
            <p:cNvSpPr>
              <a:spLocks noEditPoints="1"/>
            </p:cNvSpPr>
            <p:nvPr userDrawn="1"/>
          </p:nvSpPr>
          <p:spPr bwMode="auto">
            <a:xfrm>
              <a:off x="8901114" y="5059364"/>
              <a:ext cx="133350" cy="147638"/>
            </a:xfrm>
            <a:custGeom>
              <a:avLst/>
              <a:gdLst>
                <a:gd name="T0" fmla="*/ 187 w 369"/>
                <a:gd name="T1" fmla="*/ 0 h 405"/>
                <a:gd name="T2" fmla="*/ 0 w 369"/>
                <a:gd name="T3" fmla="*/ 203 h 405"/>
                <a:gd name="T4" fmla="*/ 194 w 369"/>
                <a:gd name="T5" fmla="*/ 405 h 405"/>
                <a:gd name="T6" fmla="*/ 354 w 369"/>
                <a:gd name="T7" fmla="*/ 333 h 405"/>
                <a:gd name="T8" fmla="*/ 358 w 369"/>
                <a:gd name="T9" fmla="*/ 329 h 405"/>
                <a:gd name="T10" fmla="*/ 315 w 369"/>
                <a:gd name="T11" fmla="*/ 291 h 405"/>
                <a:gd name="T12" fmla="*/ 311 w 369"/>
                <a:gd name="T13" fmla="*/ 294 h 405"/>
                <a:gd name="T14" fmla="*/ 196 w 369"/>
                <a:gd name="T15" fmla="*/ 346 h 405"/>
                <a:gd name="T16" fmla="*/ 69 w 369"/>
                <a:gd name="T17" fmla="*/ 231 h 405"/>
                <a:gd name="T18" fmla="*/ 367 w 369"/>
                <a:gd name="T19" fmla="*/ 231 h 405"/>
                <a:gd name="T20" fmla="*/ 368 w 369"/>
                <a:gd name="T21" fmla="*/ 226 h 405"/>
                <a:gd name="T22" fmla="*/ 369 w 369"/>
                <a:gd name="T23" fmla="*/ 206 h 405"/>
                <a:gd name="T24" fmla="*/ 187 w 369"/>
                <a:gd name="T25" fmla="*/ 0 h 405"/>
                <a:gd name="T26" fmla="*/ 186 w 369"/>
                <a:gd name="T27" fmla="*/ 58 h 405"/>
                <a:gd name="T28" fmla="*/ 186 w 369"/>
                <a:gd name="T29" fmla="*/ 58 h 405"/>
                <a:gd name="T30" fmla="*/ 300 w 369"/>
                <a:gd name="T31" fmla="*/ 175 h 405"/>
                <a:gd name="T32" fmla="*/ 69 w 369"/>
                <a:gd name="T33" fmla="*/ 175 h 405"/>
                <a:gd name="T34" fmla="*/ 186 w 369"/>
                <a:gd name="T35" fmla="*/ 58 h 4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369" h="405">
                  <a:moveTo>
                    <a:pt x="187" y="0"/>
                  </a:moveTo>
                  <a:cubicBezTo>
                    <a:pt x="81" y="0"/>
                    <a:pt x="0" y="87"/>
                    <a:pt x="0" y="203"/>
                  </a:cubicBezTo>
                  <a:cubicBezTo>
                    <a:pt x="0" y="318"/>
                    <a:pt x="84" y="405"/>
                    <a:pt x="194" y="405"/>
                  </a:cubicBezTo>
                  <a:cubicBezTo>
                    <a:pt x="260" y="405"/>
                    <a:pt x="309" y="383"/>
                    <a:pt x="354" y="333"/>
                  </a:cubicBezTo>
                  <a:lnTo>
                    <a:pt x="358" y="329"/>
                  </a:lnTo>
                  <a:lnTo>
                    <a:pt x="315" y="291"/>
                  </a:lnTo>
                  <a:lnTo>
                    <a:pt x="311" y="294"/>
                  </a:lnTo>
                  <a:cubicBezTo>
                    <a:pt x="278" y="329"/>
                    <a:pt x="241" y="346"/>
                    <a:pt x="196" y="346"/>
                  </a:cubicBezTo>
                  <a:cubicBezTo>
                    <a:pt x="128" y="346"/>
                    <a:pt x="78" y="300"/>
                    <a:pt x="69" y="231"/>
                  </a:cubicBezTo>
                  <a:lnTo>
                    <a:pt x="367" y="231"/>
                  </a:lnTo>
                  <a:lnTo>
                    <a:pt x="368" y="226"/>
                  </a:lnTo>
                  <a:cubicBezTo>
                    <a:pt x="369" y="217"/>
                    <a:pt x="369" y="211"/>
                    <a:pt x="369" y="206"/>
                  </a:cubicBezTo>
                  <a:cubicBezTo>
                    <a:pt x="369" y="83"/>
                    <a:pt x="296" y="0"/>
                    <a:pt x="187" y="0"/>
                  </a:cubicBezTo>
                  <a:close/>
                  <a:moveTo>
                    <a:pt x="186" y="58"/>
                  </a:moveTo>
                  <a:lnTo>
                    <a:pt x="186" y="58"/>
                  </a:lnTo>
                  <a:cubicBezTo>
                    <a:pt x="260" y="58"/>
                    <a:pt x="293" y="117"/>
                    <a:pt x="300" y="175"/>
                  </a:cubicBezTo>
                  <a:lnTo>
                    <a:pt x="69" y="175"/>
                  </a:lnTo>
                  <a:cubicBezTo>
                    <a:pt x="79" y="106"/>
                    <a:pt x="126" y="58"/>
                    <a:pt x="186" y="5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123" name="Freeform 16"/>
            <p:cNvSpPr>
              <a:spLocks noEditPoints="1"/>
            </p:cNvSpPr>
            <p:nvPr userDrawn="1"/>
          </p:nvSpPr>
          <p:spPr bwMode="auto">
            <a:xfrm>
              <a:off x="9067801" y="5005389"/>
              <a:ext cx="141288" cy="201613"/>
            </a:xfrm>
            <a:custGeom>
              <a:avLst/>
              <a:gdLst>
                <a:gd name="T0" fmla="*/ 325 w 392"/>
                <a:gd name="T1" fmla="*/ 218 h 553"/>
                <a:gd name="T2" fmla="*/ 186 w 392"/>
                <a:gd name="T3" fmla="*/ 148 h 553"/>
                <a:gd name="T4" fmla="*/ 0 w 392"/>
                <a:gd name="T5" fmla="*/ 351 h 553"/>
                <a:gd name="T6" fmla="*/ 186 w 392"/>
                <a:gd name="T7" fmla="*/ 553 h 553"/>
                <a:gd name="T8" fmla="*/ 325 w 392"/>
                <a:gd name="T9" fmla="*/ 480 h 553"/>
                <a:gd name="T10" fmla="*/ 325 w 392"/>
                <a:gd name="T11" fmla="*/ 545 h 553"/>
                <a:gd name="T12" fmla="*/ 392 w 392"/>
                <a:gd name="T13" fmla="*/ 545 h 553"/>
                <a:gd name="T14" fmla="*/ 392 w 392"/>
                <a:gd name="T15" fmla="*/ 0 h 553"/>
                <a:gd name="T16" fmla="*/ 325 w 392"/>
                <a:gd name="T17" fmla="*/ 0 h 553"/>
                <a:gd name="T18" fmla="*/ 325 w 392"/>
                <a:gd name="T19" fmla="*/ 218 h 553"/>
                <a:gd name="T20" fmla="*/ 196 w 392"/>
                <a:gd name="T21" fmla="*/ 492 h 553"/>
                <a:gd name="T22" fmla="*/ 196 w 392"/>
                <a:gd name="T23" fmla="*/ 492 h 553"/>
                <a:gd name="T24" fmla="*/ 68 w 392"/>
                <a:gd name="T25" fmla="*/ 349 h 553"/>
                <a:gd name="T26" fmla="*/ 196 w 392"/>
                <a:gd name="T27" fmla="*/ 209 h 553"/>
                <a:gd name="T28" fmla="*/ 328 w 392"/>
                <a:gd name="T29" fmla="*/ 351 h 553"/>
                <a:gd name="T30" fmla="*/ 196 w 392"/>
                <a:gd name="T31" fmla="*/ 492 h 5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92" h="553">
                  <a:moveTo>
                    <a:pt x="325" y="218"/>
                  </a:moveTo>
                  <a:cubicBezTo>
                    <a:pt x="289" y="172"/>
                    <a:pt x="242" y="148"/>
                    <a:pt x="186" y="148"/>
                  </a:cubicBezTo>
                  <a:cubicBezTo>
                    <a:pt x="96" y="148"/>
                    <a:pt x="0" y="219"/>
                    <a:pt x="0" y="351"/>
                  </a:cubicBezTo>
                  <a:cubicBezTo>
                    <a:pt x="0" y="482"/>
                    <a:pt x="96" y="553"/>
                    <a:pt x="186" y="553"/>
                  </a:cubicBezTo>
                  <a:cubicBezTo>
                    <a:pt x="242" y="553"/>
                    <a:pt x="288" y="529"/>
                    <a:pt x="325" y="480"/>
                  </a:cubicBezTo>
                  <a:lnTo>
                    <a:pt x="325" y="545"/>
                  </a:lnTo>
                  <a:lnTo>
                    <a:pt x="392" y="545"/>
                  </a:lnTo>
                  <a:lnTo>
                    <a:pt x="392" y="0"/>
                  </a:lnTo>
                  <a:lnTo>
                    <a:pt x="325" y="0"/>
                  </a:lnTo>
                  <a:lnTo>
                    <a:pt x="325" y="218"/>
                  </a:lnTo>
                  <a:close/>
                  <a:moveTo>
                    <a:pt x="196" y="492"/>
                  </a:moveTo>
                  <a:lnTo>
                    <a:pt x="196" y="492"/>
                  </a:lnTo>
                  <a:cubicBezTo>
                    <a:pt x="122" y="492"/>
                    <a:pt x="68" y="432"/>
                    <a:pt x="68" y="349"/>
                  </a:cubicBezTo>
                  <a:cubicBezTo>
                    <a:pt x="68" y="267"/>
                    <a:pt x="121" y="209"/>
                    <a:pt x="196" y="209"/>
                  </a:cubicBezTo>
                  <a:cubicBezTo>
                    <a:pt x="261" y="209"/>
                    <a:pt x="328" y="261"/>
                    <a:pt x="328" y="351"/>
                  </a:cubicBezTo>
                  <a:cubicBezTo>
                    <a:pt x="328" y="438"/>
                    <a:pt x="259" y="492"/>
                    <a:pt x="196" y="49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124" name="Rectangle 17"/>
            <p:cNvSpPr>
              <a:spLocks noChangeArrowheads="1"/>
            </p:cNvSpPr>
            <p:nvPr userDrawn="1"/>
          </p:nvSpPr>
          <p:spPr bwMode="auto">
            <a:xfrm>
              <a:off x="9259889" y="5010151"/>
              <a:ext cx="26988" cy="254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125" name="Rectangle 18"/>
            <p:cNvSpPr>
              <a:spLocks noChangeArrowheads="1"/>
            </p:cNvSpPr>
            <p:nvPr userDrawn="1"/>
          </p:nvSpPr>
          <p:spPr bwMode="auto">
            <a:xfrm>
              <a:off x="9261476" y="5062539"/>
              <a:ext cx="23813" cy="1412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126" name="Freeform 19"/>
            <p:cNvSpPr>
              <a:spLocks noEditPoints="1"/>
            </p:cNvSpPr>
            <p:nvPr userDrawn="1"/>
          </p:nvSpPr>
          <p:spPr bwMode="auto">
            <a:xfrm>
              <a:off x="9328151" y="5060951"/>
              <a:ext cx="123825" cy="146050"/>
            </a:xfrm>
            <a:custGeom>
              <a:avLst/>
              <a:gdLst>
                <a:gd name="T0" fmla="*/ 302 w 343"/>
                <a:gd name="T1" fmla="*/ 43 h 403"/>
                <a:gd name="T2" fmla="*/ 176 w 343"/>
                <a:gd name="T3" fmla="*/ 0 h 403"/>
                <a:gd name="T4" fmla="*/ 37 w 343"/>
                <a:gd name="T5" fmla="*/ 33 h 403"/>
                <a:gd name="T6" fmla="*/ 32 w 343"/>
                <a:gd name="T7" fmla="*/ 35 h 403"/>
                <a:gd name="T8" fmla="*/ 53 w 343"/>
                <a:gd name="T9" fmla="*/ 91 h 403"/>
                <a:gd name="T10" fmla="*/ 58 w 343"/>
                <a:gd name="T11" fmla="*/ 88 h 403"/>
                <a:gd name="T12" fmla="*/ 170 w 343"/>
                <a:gd name="T13" fmla="*/ 62 h 403"/>
                <a:gd name="T14" fmla="*/ 277 w 343"/>
                <a:gd name="T15" fmla="*/ 159 h 403"/>
                <a:gd name="T16" fmla="*/ 277 w 343"/>
                <a:gd name="T17" fmla="*/ 164 h 403"/>
                <a:gd name="T18" fmla="*/ 167 w 343"/>
                <a:gd name="T19" fmla="*/ 149 h 403"/>
                <a:gd name="T20" fmla="*/ 0 w 343"/>
                <a:gd name="T21" fmla="*/ 280 h 403"/>
                <a:gd name="T22" fmla="*/ 146 w 343"/>
                <a:gd name="T23" fmla="*/ 403 h 403"/>
                <a:gd name="T24" fmla="*/ 277 w 343"/>
                <a:gd name="T25" fmla="*/ 347 h 403"/>
                <a:gd name="T26" fmla="*/ 277 w 343"/>
                <a:gd name="T27" fmla="*/ 395 h 403"/>
                <a:gd name="T28" fmla="*/ 343 w 343"/>
                <a:gd name="T29" fmla="*/ 395 h 403"/>
                <a:gd name="T30" fmla="*/ 343 w 343"/>
                <a:gd name="T31" fmla="*/ 158 h 403"/>
                <a:gd name="T32" fmla="*/ 302 w 343"/>
                <a:gd name="T33" fmla="*/ 43 h 403"/>
                <a:gd name="T34" fmla="*/ 278 w 343"/>
                <a:gd name="T35" fmla="*/ 219 h 403"/>
                <a:gd name="T36" fmla="*/ 278 w 343"/>
                <a:gd name="T37" fmla="*/ 219 h 403"/>
                <a:gd name="T38" fmla="*/ 278 w 343"/>
                <a:gd name="T39" fmla="*/ 251 h 403"/>
                <a:gd name="T40" fmla="*/ 157 w 343"/>
                <a:gd name="T41" fmla="*/ 347 h 403"/>
                <a:gd name="T42" fmla="*/ 67 w 343"/>
                <a:gd name="T43" fmla="*/ 275 h 403"/>
                <a:gd name="T44" fmla="*/ 173 w 343"/>
                <a:gd name="T45" fmla="*/ 204 h 403"/>
                <a:gd name="T46" fmla="*/ 278 w 343"/>
                <a:gd name="T47" fmla="*/ 219 h 4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343" h="403">
                  <a:moveTo>
                    <a:pt x="302" y="43"/>
                  </a:moveTo>
                  <a:cubicBezTo>
                    <a:pt x="274" y="15"/>
                    <a:pt x="230" y="0"/>
                    <a:pt x="176" y="0"/>
                  </a:cubicBezTo>
                  <a:cubicBezTo>
                    <a:pt x="116" y="0"/>
                    <a:pt x="74" y="16"/>
                    <a:pt x="37" y="33"/>
                  </a:cubicBezTo>
                  <a:lnTo>
                    <a:pt x="32" y="35"/>
                  </a:lnTo>
                  <a:lnTo>
                    <a:pt x="53" y="91"/>
                  </a:lnTo>
                  <a:lnTo>
                    <a:pt x="58" y="88"/>
                  </a:lnTo>
                  <a:cubicBezTo>
                    <a:pt x="98" y="70"/>
                    <a:pt x="132" y="62"/>
                    <a:pt x="170" y="62"/>
                  </a:cubicBezTo>
                  <a:cubicBezTo>
                    <a:pt x="240" y="62"/>
                    <a:pt x="277" y="95"/>
                    <a:pt x="277" y="159"/>
                  </a:cubicBezTo>
                  <a:lnTo>
                    <a:pt x="277" y="164"/>
                  </a:lnTo>
                  <a:cubicBezTo>
                    <a:pt x="249" y="156"/>
                    <a:pt x="215" y="149"/>
                    <a:pt x="167" y="149"/>
                  </a:cubicBezTo>
                  <a:cubicBezTo>
                    <a:pt x="62" y="149"/>
                    <a:pt x="0" y="198"/>
                    <a:pt x="0" y="280"/>
                  </a:cubicBezTo>
                  <a:cubicBezTo>
                    <a:pt x="0" y="361"/>
                    <a:pt x="73" y="403"/>
                    <a:pt x="146" y="403"/>
                  </a:cubicBezTo>
                  <a:cubicBezTo>
                    <a:pt x="210" y="403"/>
                    <a:pt x="252" y="375"/>
                    <a:pt x="277" y="347"/>
                  </a:cubicBezTo>
                  <a:lnTo>
                    <a:pt x="277" y="395"/>
                  </a:lnTo>
                  <a:lnTo>
                    <a:pt x="343" y="395"/>
                  </a:lnTo>
                  <a:lnTo>
                    <a:pt x="343" y="158"/>
                  </a:lnTo>
                  <a:cubicBezTo>
                    <a:pt x="343" y="109"/>
                    <a:pt x="330" y="71"/>
                    <a:pt x="302" y="43"/>
                  </a:cubicBezTo>
                  <a:close/>
                  <a:moveTo>
                    <a:pt x="278" y="219"/>
                  </a:moveTo>
                  <a:lnTo>
                    <a:pt x="278" y="219"/>
                  </a:lnTo>
                  <a:lnTo>
                    <a:pt x="278" y="251"/>
                  </a:lnTo>
                  <a:cubicBezTo>
                    <a:pt x="278" y="305"/>
                    <a:pt x="226" y="347"/>
                    <a:pt x="157" y="347"/>
                  </a:cubicBezTo>
                  <a:cubicBezTo>
                    <a:pt x="114" y="347"/>
                    <a:pt x="67" y="325"/>
                    <a:pt x="67" y="275"/>
                  </a:cubicBezTo>
                  <a:cubicBezTo>
                    <a:pt x="67" y="232"/>
                    <a:pt x="108" y="204"/>
                    <a:pt x="173" y="204"/>
                  </a:cubicBezTo>
                  <a:cubicBezTo>
                    <a:pt x="218" y="204"/>
                    <a:pt x="254" y="213"/>
                    <a:pt x="278" y="21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127" name="Freeform 20"/>
            <p:cNvSpPr>
              <a:spLocks/>
            </p:cNvSpPr>
            <p:nvPr userDrawn="1"/>
          </p:nvSpPr>
          <p:spPr bwMode="auto">
            <a:xfrm>
              <a:off x="8548689" y="4556126"/>
              <a:ext cx="241300" cy="314325"/>
            </a:xfrm>
            <a:custGeom>
              <a:avLst/>
              <a:gdLst>
                <a:gd name="T0" fmla="*/ 398 w 666"/>
                <a:gd name="T1" fmla="*/ 351 h 867"/>
                <a:gd name="T2" fmla="*/ 217 w 666"/>
                <a:gd name="T3" fmla="*/ 240 h 867"/>
                <a:gd name="T4" fmla="*/ 217 w 666"/>
                <a:gd name="T5" fmla="*/ 238 h 867"/>
                <a:gd name="T6" fmla="*/ 325 w 666"/>
                <a:gd name="T7" fmla="*/ 164 h 867"/>
                <a:gd name="T8" fmla="*/ 489 w 666"/>
                <a:gd name="T9" fmla="*/ 213 h 867"/>
                <a:gd name="T10" fmla="*/ 529 w 666"/>
                <a:gd name="T11" fmla="*/ 223 h 867"/>
                <a:gd name="T12" fmla="*/ 579 w 666"/>
                <a:gd name="T13" fmla="*/ 196 h 867"/>
                <a:gd name="T14" fmla="*/ 580 w 666"/>
                <a:gd name="T15" fmla="*/ 196 h 867"/>
                <a:gd name="T16" fmla="*/ 640 w 666"/>
                <a:gd name="T17" fmla="*/ 108 h 867"/>
                <a:gd name="T18" fmla="*/ 327 w 666"/>
                <a:gd name="T19" fmla="*/ 0 h 867"/>
                <a:gd name="T20" fmla="*/ 32 w 666"/>
                <a:gd name="T21" fmla="*/ 255 h 867"/>
                <a:gd name="T22" fmla="*/ 32 w 666"/>
                <a:gd name="T23" fmla="*/ 257 h 867"/>
                <a:gd name="T24" fmla="*/ 312 w 666"/>
                <a:gd name="T25" fmla="*/ 515 h 867"/>
                <a:gd name="T26" fmla="*/ 482 w 666"/>
                <a:gd name="T27" fmla="*/ 622 h 867"/>
                <a:gd name="T28" fmla="*/ 482 w 666"/>
                <a:gd name="T29" fmla="*/ 624 h 867"/>
                <a:gd name="T30" fmla="*/ 360 w 666"/>
                <a:gd name="T31" fmla="*/ 704 h 867"/>
                <a:gd name="T32" fmla="*/ 187 w 666"/>
                <a:gd name="T33" fmla="*/ 664 h 867"/>
                <a:gd name="T34" fmla="*/ 111 w 666"/>
                <a:gd name="T35" fmla="*/ 631 h 867"/>
                <a:gd name="T36" fmla="*/ 65 w 666"/>
                <a:gd name="T37" fmla="*/ 654 h 867"/>
                <a:gd name="T38" fmla="*/ 65 w 666"/>
                <a:gd name="T39" fmla="*/ 655 h 867"/>
                <a:gd name="T40" fmla="*/ 64 w 666"/>
                <a:gd name="T41" fmla="*/ 656 h 867"/>
                <a:gd name="T42" fmla="*/ 63 w 666"/>
                <a:gd name="T43" fmla="*/ 657 h 867"/>
                <a:gd name="T44" fmla="*/ 0 w 666"/>
                <a:gd name="T45" fmla="*/ 734 h 867"/>
                <a:gd name="T46" fmla="*/ 8 w 666"/>
                <a:gd name="T47" fmla="*/ 740 h 867"/>
                <a:gd name="T48" fmla="*/ 356 w 666"/>
                <a:gd name="T49" fmla="*/ 867 h 867"/>
                <a:gd name="T50" fmla="*/ 666 w 666"/>
                <a:gd name="T51" fmla="*/ 606 h 867"/>
                <a:gd name="T52" fmla="*/ 666 w 666"/>
                <a:gd name="T53" fmla="*/ 604 h 867"/>
                <a:gd name="T54" fmla="*/ 398 w 666"/>
                <a:gd name="T55" fmla="*/ 351 h 8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666" h="867">
                  <a:moveTo>
                    <a:pt x="398" y="351"/>
                  </a:moveTo>
                  <a:cubicBezTo>
                    <a:pt x="253" y="313"/>
                    <a:pt x="217" y="295"/>
                    <a:pt x="217" y="240"/>
                  </a:cubicBezTo>
                  <a:lnTo>
                    <a:pt x="217" y="238"/>
                  </a:lnTo>
                  <a:cubicBezTo>
                    <a:pt x="217" y="197"/>
                    <a:pt x="254" y="164"/>
                    <a:pt x="325" y="164"/>
                  </a:cubicBezTo>
                  <a:cubicBezTo>
                    <a:pt x="378" y="164"/>
                    <a:pt x="433" y="182"/>
                    <a:pt x="489" y="213"/>
                  </a:cubicBezTo>
                  <a:cubicBezTo>
                    <a:pt x="499" y="218"/>
                    <a:pt x="510" y="223"/>
                    <a:pt x="529" y="223"/>
                  </a:cubicBezTo>
                  <a:cubicBezTo>
                    <a:pt x="551" y="223"/>
                    <a:pt x="568" y="213"/>
                    <a:pt x="579" y="196"/>
                  </a:cubicBezTo>
                  <a:lnTo>
                    <a:pt x="580" y="196"/>
                  </a:lnTo>
                  <a:lnTo>
                    <a:pt x="640" y="108"/>
                  </a:lnTo>
                  <a:cubicBezTo>
                    <a:pt x="555" y="39"/>
                    <a:pt x="450" y="0"/>
                    <a:pt x="327" y="0"/>
                  </a:cubicBezTo>
                  <a:cubicBezTo>
                    <a:pt x="155" y="0"/>
                    <a:pt x="32" y="102"/>
                    <a:pt x="32" y="255"/>
                  </a:cubicBezTo>
                  <a:lnTo>
                    <a:pt x="32" y="257"/>
                  </a:lnTo>
                  <a:cubicBezTo>
                    <a:pt x="32" y="424"/>
                    <a:pt x="142" y="471"/>
                    <a:pt x="312" y="515"/>
                  </a:cubicBezTo>
                  <a:cubicBezTo>
                    <a:pt x="453" y="551"/>
                    <a:pt x="482" y="575"/>
                    <a:pt x="482" y="622"/>
                  </a:cubicBezTo>
                  <a:lnTo>
                    <a:pt x="482" y="624"/>
                  </a:lnTo>
                  <a:cubicBezTo>
                    <a:pt x="482" y="674"/>
                    <a:pt x="436" y="704"/>
                    <a:pt x="360" y="704"/>
                  </a:cubicBezTo>
                  <a:cubicBezTo>
                    <a:pt x="297" y="704"/>
                    <a:pt x="239" y="693"/>
                    <a:pt x="187" y="664"/>
                  </a:cubicBezTo>
                  <a:cubicBezTo>
                    <a:pt x="144" y="641"/>
                    <a:pt x="129" y="632"/>
                    <a:pt x="111" y="631"/>
                  </a:cubicBezTo>
                  <a:cubicBezTo>
                    <a:pt x="90" y="630"/>
                    <a:pt x="77" y="638"/>
                    <a:pt x="65" y="654"/>
                  </a:cubicBezTo>
                  <a:cubicBezTo>
                    <a:pt x="65" y="654"/>
                    <a:pt x="65" y="655"/>
                    <a:pt x="65" y="655"/>
                  </a:cubicBezTo>
                  <a:lnTo>
                    <a:pt x="64" y="656"/>
                  </a:lnTo>
                  <a:cubicBezTo>
                    <a:pt x="63" y="656"/>
                    <a:pt x="63" y="657"/>
                    <a:pt x="63" y="657"/>
                  </a:cubicBezTo>
                  <a:lnTo>
                    <a:pt x="0" y="734"/>
                  </a:lnTo>
                  <a:cubicBezTo>
                    <a:pt x="0" y="734"/>
                    <a:pt x="7" y="739"/>
                    <a:pt x="8" y="740"/>
                  </a:cubicBezTo>
                  <a:cubicBezTo>
                    <a:pt x="107" y="825"/>
                    <a:pt x="232" y="867"/>
                    <a:pt x="356" y="867"/>
                  </a:cubicBezTo>
                  <a:cubicBezTo>
                    <a:pt x="538" y="867"/>
                    <a:pt x="666" y="773"/>
                    <a:pt x="666" y="606"/>
                  </a:cubicBezTo>
                  <a:lnTo>
                    <a:pt x="666" y="604"/>
                  </a:lnTo>
                  <a:cubicBezTo>
                    <a:pt x="666" y="457"/>
                    <a:pt x="569" y="395"/>
                    <a:pt x="398" y="35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128" name="Freeform 21"/>
            <p:cNvSpPr>
              <a:spLocks/>
            </p:cNvSpPr>
            <p:nvPr userDrawn="1"/>
          </p:nvSpPr>
          <p:spPr bwMode="auto">
            <a:xfrm>
              <a:off x="8251826" y="4748214"/>
              <a:ext cx="0" cy="0"/>
            </a:xfrm>
            <a:custGeom>
              <a:avLst/>
              <a:gdLst>
                <a:gd name="T0" fmla="*/ 1 w 2"/>
                <a:gd name="T1" fmla="*/ 2 w 2"/>
                <a:gd name="T2" fmla="*/ 0 w 2"/>
                <a:gd name="T3" fmla="*/ 1 w 2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2">
                  <a:moveTo>
                    <a:pt x="1" y="0"/>
                  </a:moveTo>
                  <a:cubicBezTo>
                    <a:pt x="1" y="0"/>
                    <a:pt x="2" y="0"/>
                    <a:pt x="2" y="0"/>
                  </a:cubicBezTo>
                  <a:lnTo>
                    <a:pt x="0" y="0"/>
                  </a:lnTo>
                  <a:cubicBezTo>
                    <a:pt x="1" y="0"/>
                    <a:pt x="1" y="0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129" name="Freeform 22"/>
            <p:cNvSpPr>
              <a:spLocks noEditPoints="1"/>
            </p:cNvSpPr>
            <p:nvPr userDrawn="1"/>
          </p:nvSpPr>
          <p:spPr bwMode="auto">
            <a:xfrm>
              <a:off x="7789864" y="4557714"/>
              <a:ext cx="242888" cy="307975"/>
            </a:xfrm>
            <a:custGeom>
              <a:avLst/>
              <a:gdLst>
                <a:gd name="T0" fmla="*/ 345 w 667"/>
                <a:gd name="T1" fmla="*/ 0 h 848"/>
                <a:gd name="T2" fmla="*/ 81 w 667"/>
                <a:gd name="T3" fmla="*/ 0 h 848"/>
                <a:gd name="T4" fmla="*/ 78 w 667"/>
                <a:gd name="T5" fmla="*/ 0 h 848"/>
                <a:gd name="T6" fmla="*/ 0 w 667"/>
                <a:gd name="T7" fmla="*/ 69 h 848"/>
                <a:gd name="T8" fmla="*/ 0 w 667"/>
                <a:gd name="T9" fmla="*/ 91 h 848"/>
                <a:gd name="T10" fmla="*/ 0 w 667"/>
                <a:gd name="T11" fmla="*/ 848 h 848"/>
                <a:gd name="T12" fmla="*/ 186 w 667"/>
                <a:gd name="T13" fmla="*/ 848 h 848"/>
                <a:gd name="T14" fmla="*/ 186 w 667"/>
                <a:gd name="T15" fmla="*/ 590 h 848"/>
                <a:gd name="T16" fmla="*/ 326 w 667"/>
                <a:gd name="T17" fmla="*/ 590 h 848"/>
                <a:gd name="T18" fmla="*/ 667 w 667"/>
                <a:gd name="T19" fmla="*/ 294 h 848"/>
                <a:gd name="T20" fmla="*/ 667 w 667"/>
                <a:gd name="T21" fmla="*/ 291 h 848"/>
                <a:gd name="T22" fmla="*/ 345 w 667"/>
                <a:gd name="T23" fmla="*/ 0 h 848"/>
                <a:gd name="T24" fmla="*/ 479 w 667"/>
                <a:gd name="T25" fmla="*/ 297 h 848"/>
                <a:gd name="T26" fmla="*/ 479 w 667"/>
                <a:gd name="T27" fmla="*/ 297 h 848"/>
                <a:gd name="T28" fmla="*/ 332 w 667"/>
                <a:gd name="T29" fmla="*/ 425 h 848"/>
                <a:gd name="T30" fmla="*/ 186 w 667"/>
                <a:gd name="T31" fmla="*/ 425 h 848"/>
                <a:gd name="T32" fmla="*/ 186 w 667"/>
                <a:gd name="T33" fmla="*/ 167 h 848"/>
                <a:gd name="T34" fmla="*/ 329 w 667"/>
                <a:gd name="T35" fmla="*/ 167 h 848"/>
                <a:gd name="T36" fmla="*/ 479 w 667"/>
                <a:gd name="T37" fmla="*/ 295 h 848"/>
                <a:gd name="T38" fmla="*/ 479 w 667"/>
                <a:gd name="T39" fmla="*/ 297 h 8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667" h="848">
                  <a:moveTo>
                    <a:pt x="345" y="0"/>
                  </a:moveTo>
                  <a:lnTo>
                    <a:pt x="81" y="0"/>
                  </a:lnTo>
                  <a:lnTo>
                    <a:pt x="78" y="0"/>
                  </a:lnTo>
                  <a:cubicBezTo>
                    <a:pt x="38" y="1"/>
                    <a:pt x="5" y="31"/>
                    <a:pt x="0" y="69"/>
                  </a:cubicBezTo>
                  <a:lnTo>
                    <a:pt x="0" y="91"/>
                  </a:lnTo>
                  <a:lnTo>
                    <a:pt x="0" y="848"/>
                  </a:lnTo>
                  <a:lnTo>
                    <a:pt x="186" y="848"/>
                  </a:lnTo>
                  <a:lnTo>
                    <a:pt x="186" y="590"/>
                  </a:lnTo>
                  <a:lnTo>
                    <a:pt x="326" y="590"/>
                  </a:lnTo>
                  <a:cubicBezTo>
                    <a:pt x="516" y="590"/>
                    <a:pt x="667" y="489"/>
                    <a:pt x="667" y="294"/>
                  </a:cubicBezTo>
                  <a:lnTo>
                    <a:pt x="667" y="291"/>
                  </a:lnTo>
                  <a:cubicBezTo>
                    <a:pt x="667" y="119"/>
                    <a:pt x="546" y="0"/>
                    <a:pt x="345" y="0"/>
                  </a:cubicBezTo>
                  <a:close/>
                  <a:moveTo>
                    <a:pt x="479" y="297"/>
                  </a:moveTo>
                  <a:lnTo>
                    <a:pt x="479" y="297"/>
                  </a:lnTo>
                  <a:cubicBezTo>
                    <a:pt x="479" y="370"/>
                    <a:pt x="425" y="425"/>
                    <a:pt x="332" y="425"/>
                  </a:cubicBezTo>
                  <a:lnTo>
                    <a:pt x="186" y="425"/>
                  </a:lnTo>
                  <a:lnTo>
                    <a:pt x="186" y="167"/>
                  </a:lnTo>
                  <a:lnTo>
                    <a:pt x="329" y="167"/>
                  </a:lnTo>
                  <a:cubicBezTo>
                    <a:pt x="422" y="167"/>
                    <a:pt x="479" y="212"/>
                    <a:pt x="479" y="295"/>
                  </a:cubicBezTo>
                  <a:lnTo>
                    <a:pt x="479" y="29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130" name="Freeform 23"/>
            <p:cNvSpPr>
              <a:spLocks/>
            </p:cNvSpPr>
            <p:nvPr userDrawn="1"/>
          </p:nvSpPr>
          <p:spPr bwMode="auto">
            <a:xfrm>
              <a:off x="8251826" y="4748214"/>
              <a:ext cx="0" cy="0"/>
            </a:xfrm>
            <a:custGeom>
              <a:avLst/>
              <a:gdLst>
                <a:gd name="T0" fmla="*/ 1 w 2"/>
                <a:gd name="T1" fmla="*/ 2 w 2"/>
                <a:gd name="T2" fmla="*/ 0 w 2"/>
                <a:gd name="T3" fmla="*/ 1 w 2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2">
                  <a:moveTo>
                    <a:pt x="1" y="0"/>
                  </a:moveTo>
                  <a:cubicBezTo>
                    <a:pt x="1" y="0"/>
                    <a:pt x="2" y="0"/>
                    <a:pt x="2" y="0"/>
                  </a:cubicBezTo>
                  <a:lnTo>
                    <a:pt x="0" y="0"/>
                  </a:lnTo>
                  <a:cubicBezTo>
                    <a:pt x="1" y="0"/>
                    <a:pt x="1" y="0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131" name="Rectangle 24"/>
            <p:cNvSpPr>
              <a:spLocks noChangeArrowheads="1"/>
            </p:cNvSpPr>
            <p:nvPr userDrawn="1"/>
          </p:nvSpPr>
          <p:spPr bwMode="auto">
            <a:xfrm>
              <a:off x="8437564" y="4557714"/>
              <a:ext cx="28575" cy="30956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132" name="Freeform 25"/>
            <p:cNvSpPr>
              <a:spLocks noEditPoints="1"/>
            </p:cNvSpPr>
            <p:nvPr userDrawn="1"/>
          </p:nvSpPr>
          <p:spPr bwMode="auto">
            <a:xfrm>
              <a:off x="7434264" y="4557714"/>
              <a:ext cx="323850" cy="309563"/>
            </a:xfrm>
            <a:custGeom>
              <a:avLst/>
              <a:gdLst>
                <a:gd name="T0" fmla="*/ 532 w 894"/>
                <a:gd name="T1" fmla="*/ 0 h 849"/>
                <a:gd name="T2" fmla="*/ 425 w 894"/>
                <a:gd name="T3" fmla="*/ 0 h 849"/>
                <a:gd name="T4" fmla="*/ 402 w 894"/>
                <a:gd name="T5" fmla="*/ 0 h 849"/>
                <a:gd name="T6" fmla="*/ 345 w 894"/>
                <a:gd name="T7" fmla="*/ 38 h 849"/>
                <a:gd name="T8" fmla="*/ 337 w 894"/>
                <a:gd name="T9" fmla="*/ 56 h 849"/>
                <a:gd name="T10" fmla="*/ 0 w 894"/>
                <a:gd name="T11" fmla="*/ 849 h 849"/>
                <a:gd name="T12" fmla="*/ 189 w 894"/>
                <a:gd name="T13" fmla="*/ 849 h 849"/>
                <a:gd name="T14" fmla="*/ 266 w 894"/>
                <a:gd name="T15" fmla="*/ 660 h 849"/>
                <a:gd name="T16" fmla="*/ 623 w 894"/>
                <a:gd name="T17" fmla="*/ 660 h 849"/>
                <a:gd name="T18" fmla="*/ 680 w 894"/>
                <a:gd name="T19" fmla="*/ 799 h 849"/>
                <a:gd name="T20" fmla="*/ 751 w 894"/>
                <a:gd name="T21" fmla="*/ 849 h 849"/>
                <a:gd name="T22" fmla="*/ 894 w 894"/>
                <a:gd name="T23" fmla="*/ 849 h 849"/>
                <a:gd name="T24" fmla="*/ 532 w 894"/>
                <a:gd name="T25" fmla="*/ 0 h 849"/>
                <a:gd name="T26" fmla="*/ 333 w 894"/>
                <a:gd name="T27" fmla="*/ 496 h 849"/>
                <a:gd name="T28" fmla="*/ 333 w 894"/>
                <a:gd name="T29" fmla="*/ 496 h 849"/>
                <a:gd name="T30" fmla="*/ 445 w 894"/>
                <a:gd name="T31" fmla="*/ 223 h 849"/>
                <a:gd name="T32" fmla="*/ 556 w 894"/>
                <a:gd name="T33" fmla="*/ 496 h 849"/>
                <a:gd name="T34" fmla="*/ 333 w 894"/>
                <a:gd name="T35" fmla="*/ 496 h 8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894" h="849">
                  <a:moveTo>
                    <a:pt x="532" y="0"/>
                  </a:moveTo>
                  <a:lnTo>
                    <a:pt x="425" y="0"/>
                  </a:lnTo>
                  <a:lnTo>
                    <a:pt x="402" y="0"/>
                  </a:lnTo>
                  <a:cubicBezTo>
                    <a:pt x="377" y="3"/>
                    <a:pt x="357" y="18"/>
                    <a:pt x="345" y="38"/>
                  </a:cubicBezTo>
                  <a:lnTo>
                    <a:pt x="337" y="56"/>
                  </a:lnTo>
                  <a:lnTo>
                    <a:pt x="0" y="849"/>
                  </a:lnTo>
                  <a:lnTo>
                    <a:pt x="189" y="849"/>
                  </a:lnTo>
                  <a:lnTo>
                    <a:pt x="266" y="660"/>
                  </a:lnTo>
                  <a:lnTo>
                    <a:pt x="623" y="660"/>
                  </a:lnTo>
                  <a:lnTo>
                    <a:pt x="680" y="799"/>
                  </a:lnTo>
                  <a:cubicBezTo>
                    <a:pt x="690" y="828"/>
                    <a:pt x="718" y="849"/>
                    <a:pt x="751" y="849"/>
                  </a:cubicBezTo>
                  <a:cubicBezTo>
                    <a:pt x="752" y="849"/>
                    <a:pt x="894" y="849"/>
                    <a:pt x="894" y="849"/>
                  </a:cubicBezTo>
                  <a:lnTo>
                    <a:pt x="532" y="0"/>
                  </a:lnTo>
                  <a:close/>
                  <a:moveTo>
                    <a:pt x="333" y="496"/>
                  </a:moveTo>
                  <a:lnTo>
                    <a:pt x="333" y="496"/>
                  </a:lnTo>
                  <a:lnTo>
                    <a:pt x="445" y="223"/>
                  </a:lnTo>
                  <a:lnTo>
                    <a:pt x="556" y="496"/>
                  </a:lnTo>
                  <a:lnTo>
                    <a:pt x="333" y="49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133" name="Freeform 26"/>
            <p:cNvSpPr>
              <a:spLocks noEditPoints="1"/>
            </p:cNvSpPr>
            <p:nvPr userDrawn="1"/>
          </p:nvSpPr>
          <p:spPr bwMode="auto">
            <a:xfrm>
              <a:off x="9129714" y="4557714"/>
              <a:ext cx="322263" cy="309563"/>
            </a:xfrm>
            <a:custGeom>
              <a:avLst/>
              <a:gdLst>
                <a:gd name="T0" fmla="*/ 893 w 893"/>
                <a:gd name="T1" fmla="*/ 849 h 849"/>
                <a:gd name="T2" fmla="*/ 532 w 893"/>
                <a:gd name="T3" fmla="*/ 0 h 849"/>
                <a:gd name="T4" fmla="*/ 425 w 893"/>
                <a:gd name="T5" fmla="*/ 0 h 849"/>
                <a:gd name="T6" fmla="*/ 401 w 893"/>
                <a:gd name="T7" fmla="*/ 0 h 849"/>
                <a:gd name="T8" fmla="*/ 345 w 893"/>
                <a:gd name="T9" fmla="*/ 38 h 849"/>
                <a:gd name="T10" fmla="*/ 337 w 893"/>
                <a:gd name="T11" fmla="*/ 56 h 849"/>
                <a:gd name="T12" fmla="*/ 0 w 893"/>
                <a:gd name="T13" fmla="*/ 849 h 849"/>
                <a:gd name="T14" fmla="*/ 189 w 893"/>
                <a:gd name="T15" fmla="*/ 849 h 849"/>
                <a:gd name="T16" fmla="*/ 266 w 893"/>
                <a:gd name="T17" fmla="*/ 660 h 849"/>
                <a:gd name="T18" fmla="*/ 622 w 893"/>
                <a:gd name="T19" fmla="*/ 660 h 849"/>
                <a:gd name="T20" fmla="*/ 679 w 893"/>
                <a:gd name="T21" fmla="*/ 799 h 849"/>
                <a:gd name="T22" fmla="*/ 751 w 893"/>
                <a:gd name="T23" fmla="*/ 849 h 849"/>
                <a:gd name="T24" fmla="*/ 893 w 893"/>
                <a:gd name="T25" fmla="*/ 849 h 849"/>
                <a:gd name="T26" fmla="*/ 332 w 893"/>
                <a:gd name="T27" fmla="*/ 496 h 849"/>
                <a:gd name="T28" fmla="*/ 332 w 893"/>
                <a:gd name="T29" fmla="*/ 496 h 849"/>
                <a:gd name="T30" fmla="*/ 444 w 893"/>
                <a:gd name="T31" fmla="*/ 223 h 849"/>
                <a:gd name="T32" fmla="*/ 556 w 893"/>
                <a:gd name="T33" fmla="*/ 496 h 849"/>
                <a:gd name="T34" fmla="*/ 332 w 893"/>
                <a:gd name="T35" fmla="*/ 496 h 8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893" h="849">
                  <a:moveTo>
                    <a:pt x="893" y="849"/>
                  </a:moveTo>
                  <a:lnTo>
                    <a:pt x="532" y="0"/>
                  </a:lnTo>
                  <a:lnTo>
                    <a:pt x="425" y="0"/>
                  </a:lnTo>
                  <a:lnTo>
                    <a:pt x="401" y="0"/>
                  </a:lnTo>
                  <a:cubicBezTo>
                    <a:pt x="377" y="3"/>
                    <a:pt x="357" y="18"/>
                    <a:pt x="345" y="38"/>
                  </a:cubicBezTo>
                  <a:lnTo>
                    <a:pt x="337" y="56"/>
                  </a:lnTo>
                  <a:lnTo>
                    <a:pt x="0" y="849"/>
                  </a:lnTo>
                  <a:lnTo>
                    <a:pt x="189" y="849"/>
                  </a:lnTo>
                  <a:lnTo>
                    <a:pt x="266" y="660"/>
                  </a:lnTo>
                  <a:lnTo>
                    <a:pt x="622" y="660"/>
                  </a:lnTo>
                  <a:lnTo>
                    <a:pt x="679" y="799"/>
                  </a:lnTo>
                  <a:cubicBezTo>
                    <a:pt x="690" y="828"/>
                    <a:pt x="718" y="849"/>
                    <a:pt x="751" y="849"/>
                  </a:cubicBezTo>
                  <a:cubicBezTo>
                    <a:pt x="752" y="849"/>
                    <a:pt x="893" y="849"/>
                    <a:pt x="893" y="849"/>
                  </a:cubicBezTo>
                  <a:close/>
                  <a:moveTo>
                    <a:pt x="332" y="496"/>
                  </a:moveTo>
                  <a:lnTo>
                    <a:pt x="332" y="496"/>
                  </a:lnTo>
                  <a:lnTo>
                    <a:pt x="444" y="223"/>
                  </a:lnTo>
                  <a:lnTo>
                    <a:pt x="556" y="496"/>
                  </a:lnTo>
                  <a:lnTo>
                    <a:pt x="332" y="49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134" name="Freeform 27"/>
            <p:cNvSpPr>
              <a:spLocks/>
            </p:cNvSpPr>
            <p:nvPr userDrawn="1"/>
          </p:nvSpPr>
          <p:spPr bwMode="auto">
            <a:xfrm>
              <a:off x="8054976" y="4554539"/>
              <a:ext cx="290513" cy="317500"/>
            </a:xfrm>
            <a:custGeom>
              <a:avLst/>
              <a:gdLst>
                <a:gd name="T0" fmla="*/ 529 w 803"/>
                <a:gd name="T1" fmla="*/ 373 h 872"/>
                <a:gd name="T2" fmla="*/ 437 w 803"/>
                <a:gd name="T3" fmla="*/ 372 h 872"/>
                <a:gd name="T4" fmla="*/ 437 w 803"/>
                <a:gd name="T5" fmla="*/ 465 h 872"/>
                <a:gd name="T6" fmla="*/ 437 w 803"/>
                <a:gd name="T7" fmla="*/ 465 h 872"/>
                <a:gd name="T8" fmla="*/ 505 w 803"/>
                <a:gd name="T9" fmla="*/ 533 h 872"/>
                <a:gd name="T10" fmla="*/ 505 w 803"/>
                <a:gd name="T11" fmla="*/ 533 h 872"/>
                <a:gd name="T12" fmla="*/ 506 w 803"/>
                <a:gd name="T13" fmla="*/ 533 h 872"/>
                <a:gd name="T14" fmla="*/ 506 w 803"/>
                <a:gd name="T15" fmla="*/ 533 h 872"/>
                <a:gd name="T16" fmla="*/ 623 w 803"/>
                <a:gd name="T17" fmla="*/ 533 h 872"/>
                <a:gd name="T18" fmla="*/ 623 w 803"/>
                <a:gd name="T19" fmla="*/ 653 h 872"/>
                <a:gd name="T20" fmla="*/ 449 w 803"/>
                <a:gd name="T21" fmla="*/ 704 h 872"/>
                <a:gd name="T22" fmla="*/ 193 w 803"/>
                <a:gd name="T23" fmla="*/ 436 h 872"/>
                <a:gd name="T24" fmla="*/ 193 w 803"/>
                <a:gd name="T25" fmla="*/ 434 h 872"/>
                <a:gd name="T26" fmla="*/ 435 w 803"/>
                <a:gd name="T27" fmla="*/ 171 h 872"/>
                <a:gd name="T28" fmla="*/ 588 w 803"/>
                <a:gd name="T29" fmla="*/ 209 h 872"/>
                <a:gd name="T30" fmla="*/ 643 w 803"/>
                <a:gd name="T31" fmla="*/ 230 h 872"/>
                <a:gd name="T32" fmla="*/ 702 w 803"/>
                <a:gd name="T33" fmla="*/ 201 h 872"/>
                <a:gd name="T34" fmla="*/ 714 w 803"/>
                <a:gd name="T35" fmla="*/ 187 h 872"/>
                <a:gd name="T36" fmla="*/ 773 w 803"/>
                <a:gd name="T37" fmla="*/ 116 h 872"/>
                <a:gd name="T38" fmla="*/ 442 w 803"/>
                <a:gd name="T39" fmla="*/ 0 h 872"/>
                <a:gd name="T40" fmla="*/ 0 w 803"/>
                <a:gd name="T41" fmla="*/ 436 h 872"/>
                <a:gd name="T42" fmla="*/ 0 w 803"/>
                <a:gd name="T43" fmla="*/ 439 h 872"/>
                <a:gd name="T44" fmla="*/ 443 w 803"/>
                <a:gd name="T45" fmla="*/ 872 h 872"/>
                <a:gd name="T46" fmla="*/ 803 w 803"/>
                <a:gd name="T47" fmla="*/ 739 h 872"/>
                <a:gd name="T48" fmla="*/ 803 w 803"/>
                <a:gd name="T49" fmla="*/ 373 h 872"/>
                <a:gd name="T50" fmla="*/ 529 w 803"/>
                <a:gd name="T51" fmla="*/ 373 h 8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803" h="872">
                  <a:moveTo>
                    <a:pt x="529" y="373"/>
                  </a:moveTo>
                  <a:lnTo>
                    <a:pt x="437" y="372"/>
                  </a:lnTo>
                  <a:lnTo>
                    <a:pt x="437" y="465"/>
                  </a:lnTo>
                  <a:lnTo>
                    <a:pt x="437" y="465"/>
                  </a:lnTo>
                  <a:cubicBezTo>
                    <a:pt x="438" y="502"/>
                    <a:pt x="468" y="533"/>
                    <a:pt x="505" y="533"/>
                  </a:cubicBezTo>
                  <a:lnTo>
                    <a:pt x="505" y="533"/>
                  </a:lnTo>
                  <a:cubicBezTo>
                    <a:pt x="505" y="533"/>
                    <a:pt x="505" y="533"/>
                    <a:pt x="506" y="533"/>
                  </a:cubicBezTo>
                  <a:lnTo>
                    <a:pt x="506" y="533"/>
                  </a:lnTo>
                  <a:lnTo>
                    <a:pt x="623" y="533"/>
                  </a:lnTo>
                  <a:lnTo>
                    <a:pt x="623" y="653"/>
                  </a:lnTo>
                  <a:cubicBezTo>
                    <a:pt x="576" y="687"/>
                    <a:pt x="516" y="704"/>
                    <a:pt x="449" y="704"/>
                  </a:cubicBezTo>
                  <a:cubicBezTo>
                    <a:pt x="299" y="704"/>
                    <a:pt x="193" y="591"/>
                    <a:pt x="193" y="436"/>
                  </a:cubicBezTo>
                  <a:lnTo>
                    <a:pt x="193" y="434"/>
                  </a:lnTo>
                  <a:cubicBezTo>
                    <a:pt x="193" y="291"/>
                    <a:pt x="301" y="171"/>
                    <a:pt x="435" y="171"/>
                  </a:cubicBezTo>
                  <a:cubicBezTo>
                    <a:pt x="499" y="171"/>
                    <a:pt x="545" y="185"/>
                    <a:pt x="588" y="209"/>
                  </a:cubicBezTo>
                  <a:cubicBezTo>
                    <a:pt x="593" y="212"/>
                    <a:pt x="620" y="230"/>
                    <a:pt x="643" y="230"/>
                  </a:cubicBezTo>
                  <a:cubicBezTo>
                    <a:pt x="667" y="229"/>
                    <a:pt x="688" y="219"/>
                    <a:pt x="702" y="201"/>
                  </a:cubicBezTo>
                  <a:cubicBezTo>
                    <a:pt x="704" y="199"/>
                    <a:pt x="714" y="187"/>
                    <a:pt x="714" y="187"/>
                  </a:cubicBezTo>
                  <a:lnTo>
                    <a:pt x="773" y="116"/>
                  </a:lnTo>
                  <a:cubicBezTo>
                    <a:pt x="685" y="41"/>
                    <a:pt x="593" y="0"/>
                    <a:pt x="442" y="0"/>
                  </a:cubicBezTo>
                  <a:cubicBezTo>
                    <a:pt x="186" y="0"/>
                    <a:pt x="0" y="197"/>
                    <a:pt x="0" y="436"/>
                  </a:cubicBezTo>
                  <a:lnTo>
                    <a:pt x="0" y="439"/>
                  </a:lnTo>
                  <a:cubicBezTo>
                    <a:pt x="0" y="688"/>
                    <a:pt x="180" y="872"/>
                    <a:pt x="443" y="872"/>
                  </a:cubicBezTo>
                  <a:cubicBezTo>
                    <a:pt x="597" y="872"/>
                    <a:pt x="716" y="812"/>
                    <a:pt x="803" y="739"/>
                  </a:cubicBezTo>
                  <a:lnTo>
                    <a:pt x="803" y="373"/>
                  </a:lnTo>
                  <a:lnTo>
                    <a:pt x="529" y="37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135" name="Freeform 28"/>
            <p:cNvSpPr>
              <a:spLocks/>
            </p:cNvSpPr>
            <p:nvPr userDrawn="1"/>
          </p:nvSpPr>
          <p:spPr bwMode="auto">
            <a:xfrm>
              <a:off x="8820151" y="4554539"/>
              <a:ext cx="290513" cy="317500"/>
            </a:xfrm>
            <a:custGeom>
              <a:avLst/>
              <a:gdLst>
                <a:gd name="T0" fmla="*/ 529 w 803"/>
                <a:gd name="T1" fmla="*/ 373 h 872"/>
                <a:gd name="T2" fmla="*/ 437 w 803"/>
                <a:gd name="T3" fmla="*/ 372 h 872"/>
                <a:gd name="T4" fmla="*/ 437 w 803"/>
                <a:gd name="T5" fmla="*/ 465 h 872"/>
                <a:gd name="T6" fmla="*/ 437 w 803"/>
                <a:gd name="T7" fmla="*/ 465 h 872"/>
                <a:gd name="T8" fmla="*/ 506 w 803"/>
                <a:gd name="T9" fmla="*/ 533 h 872"/>
                <a:gd name="T10" fmla="*/ 506 w 803"/>
                <a:gd name="T11" fmla="*/ 533 h 872"/>
                <a:gd name="T12" fmla="*/ 506 w 803"/>
                <a:gd name="T13" fmla="*/ 533 h 872"/>
                <a:gd name="T14" fmla="*/ 506 w 803"/>
                <a:gd name="T15" fmla="*/ 533 h 872"/>
                <a:gd name="T16" fmla="*/ 506 w 803"/>
                <a:gd name="T17" fmla="*/ 533 h 872"/>
                <a:gd name="T18" fmla="*/ 624 w 803"/>
                <a:gd name="T19" fmla="*/ 533 h 872"/>
                <a:gd name="T20" fmla="*/ 624 w 803"/>
                <a:gd name="T21" fmla="*/ 653 h 872"/>
                <a:gd name="T22" fmla="*/ 449 w 803"/>
                <a:gd name="T23" fmla="*/ 704 h 872"/>
                <a:gd name="T24" fmla="*/ 194 w 803"/>
                <a:gd name="T25" fmla="*/ 436 h 872"/>
                <a:gd name="T26" fmla="*/ 194 w 803"/>
                <a:gd name="T27" fmla="*/ 434 h 872"/>
                <a:gd name="T28" fmla="*/ 436 w 803"/>
                <a:gd name="T29" fmla="*/ 171 h 872"/>
                <a:gd name="T30" fmla="*/ 588 w 803"/>
                <a:gd name="T31" fmla="*/ 209 h 872"/>
                <a:gd name="T32" fmla="*/ 644 w 803"/>
                <a:gd name="T33" fmla="*/ 230 h 872"/>
                <a:gd name="T34" fmla="*/ 702 w 803"/>
                <a:gd name="T35" fmla="*/ 201 h 872"/>
                <a:gd name="T36" fmla="*/ 714 w 803"/>
                <a:gd name="T37" fmla="*/ 187 h 872"/>
                <a:gd name="T38" fmla="*/ 773 w 803"/>
                <a:gd name="T39" fmla="*/ 116 h 872"/>
                <a:gd name="T40" fmla="*/ 442 w 803"/>
                <a:gd name="T41" fmla="*/ 0 h 872"/>
                <a:gd name="T42" fmla="*/ 0 w 803"/>
                <a:gd name="T43" fmla="*/ 436 h 872"/>
                <a:gd name="T44" fmla="*/ 0 w 803"/>
                <a:gd name="T45" fmla="*/ 439 h 872"/>
                <a:gd name="T46" fmla="*/ 443 w 803"/>
                <a:gd name="T47" fmla="*/ 872 h 872"/>
                <a:gd name="T48" fmla="*/ 803 w 803"/>
                <a:gd name="T49" fmla="*/ 739 h 872"/>
                <a:gd name="T50" fmla="*/ 803 w 803"/>
                <a:gd name="T51" fmla="*/ 373 h 872"/>
                <a:gd name="T52" fmla="*/ 529 w 803"/>
                <a:gd name="T53" fmla="*/ 373 h 8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803" h="872">
                  <a:moveTo>
                    <a:pt x="529" y="373"/>
                  </a:moveTo>
                  <a:lnTo>
                    <a:pt x="437" y="372"/>
                  </a:lnTo>
                  <a:lnTo>
                    <a:pt x="437" y="465"/>
                  </a:lnTo>
                  <a:lnTo>
                    <a:pt x="437" y="465"/>
                  </a:lnTo>
                  <a:cubicBezTo>
                    <a:pt x="438" y="502"/>
                    <a:pt x="468" y="533"/>
                    <a:pt x="506" y="533"/>
                  </a:cubicBezTo>
                  <a:lnTo>
                    <a:pt x="506" y="533"/>
                  </a:lnTo>
                  <a:lnTo>
                    <a:pt x="506" y="533"/>
                  </a:lnTo>
                  <a:lnTo>
                    <a:pt x="506" y="533"/>
                  </a:lnTo>
                  <a:lnTo>
                    <a:pt x="506" y="533"/>
                  </a:lnTo>
                  <a:lnTo>
                    <a:pt x="624" y="533"/>
                  </a:lnTo>
                  <a:lnTo>
                    <a:pt x="624" y="653"/>
                  </a:lnTo>
                  <a:cubicBezTo>
                    <a:pt x="577" y="687"/>
                    <a:pt x="516" y="704"/>
                    <a:pt x="449" y="704"/>
                  </a:cubicBezTo>
                  <a:cubicBezTo>
                    <a:pt x="300" y="704"/>
                    <a:pt x="194" y="591"/>
                    <a:pt x="194" y="436"/>
                  </a:cubicBezTo>
                  <a:lnTo>
                    <a:pt x="194" y="434"/>
                  </a:lnTo>
                  <a:cubicBezTo>
                    <a:pt x="194" y="291"/>
                    <a:pt x="301" y="171"/>
                    <a:pt x="436" y="171"/>
                  </a:cubicBezTo>
                  <a:cubicBezTo>
                    <a:pt x="499" y="171"/>
                    <a:pt x="546" y="185"/>
                    <a:pt x="588" y="209"/>
                  </a:cubicBezTo>
                  <a:cubicBezTo>
                    <a:pt x="593" y="212"/>
                    <a:pt x="620" y="230"/>
                    <a:pt x="644" y="230"/>
                  </a:cubicBezTo>
                  <a:cubicBezTo>
                    <a:pt x="667" y="229"/>
                    <a:pt x="688" y="219"/>
                    <a:pt x="702" y="201"/>
                  </a:cubicBezTo>
                  <a:cubicBezTo>
                    <a:pt x="704" y="199"/>
                    <a:pt x="714" y="187"/>
                    <a:pt x="714" y="187"/>
                  </a:cubicBezTo>
                  <a:lnTo>
                    <a:pt x="773" y="116"/>
                  </a:lnTo>
                  <a:cubicBezTo>
                    <a:pt x="685" y="41"/>
                    <a:pt x="593" y="0"/>
                    <a:pt x="442" y="0"/>
                  </a:cubicBezTo>
                  <a:cubicBezTo>
                    <a:pt x="186" y="0"/>
                    <a:pt x="0" y="197"/>
                    <a:pt x="0" y="436"/>
                  </a:cubicBezTo>
                  <a:lnTo>
                    <a:pt x="0" y="439"/>
                  </a:lnTo>
                  <a:cubicBezTo>
                    <a:pt x="0" y="688"/>
                    <a:pt x="180" y="872"/>
                    <a:pt x="443" y="872"/>
                  </a:cubicBezTo>
                  <a:cubicBezTo>
                    <a:pt x="597" y="872"/>
                    <a:pt x="716" y="812"/>
                    <a:pt x="803" y="739"/>
                  </a:cubicBezTo>
                  <a:lnTo>
                    <a:pt x="803" y="373"/>
                  </a:lnTo>
                  <a:lnTo>
                    <a:pt x="529" y="37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136" name="Oval 29"/>
            <p:cNvSpPr>
              <a:spLocks noChangeArrowheads="1"/>
            </p:cNvSpPr>
            <p:nvPr userDrawn="1"/>
          </p:nvSpPr>
          <p:spPr bwMode="auto">
            <a:xfrm>
              <a:off x="6775451" y="4770439"/>
              <a:ext cx="100013" cy="101600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137" name="Oval 30"/>
            <p:cNvSpPr>
              <a:spLocks noChangeArrowheads="1"/>
            </p:cNvSpPr>
            <p:nvPr userDrawn="1"/>
          </p:nvSpPr>
          <p:spPr bwMode="auto">
            <a:xfrm>
              <a:off x="6910389" y="4770439"/>
              <a:ext cx="101600" cy="101600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138" name="Oval 31"/>
            <p:cNvSpPr>
              <a:spLocks noChangeArrowheads="1"/>
            </p:cNvSpPr>
            <p:nvPr userDrawn="1"/>
          </p:nvSpPr>
          <p:spPr bwMode="auto">
            <a:xfrm>
              <a:off x="6910389" y="4633914"/>
              <a:ext cx="101600" cy="100013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139" name="Oval 32"/>
            <p:cNvSpPr>
              <a:spLocks noChangeArrowheads="1"/>
            </p:cNvSpPr>
            <p:nvPr userDrawn="1"/>
          </p:nvSpPr>
          <p:spPr bwMode="auto">
            <a:xfrm>
              <a:off x="7046914" y="4770439"/>
              <a:ext cx="100013" cy="101600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140" name="Oval 33"/>
            <p:cNvSpPr>
              <a:spLocks noChangeArrowheads="1"/>
            </p:cNvSpPr>
            <p:nvPr userDrawn="1"/>
          </p:nvSpPr>
          <p:spPr bwMode="auto">
            <a:xfrm>
              <a:off x="7046914" y="4633914"/>
              <a:ext cx="100013" cy="100013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141" name="Oval 34"/>
            <p:cNvSpPr>
              <a:spLocks noChangeArrowheads="1"/>
            </p:cNvSpPr>
            <p:nvPr userDrawn="1"/>
          </p:nvSpPr>
          <p:spPr bwMode="auto">
            <a:xfrm>
              <a:off x="7046914" y="4495801"/>
              <a:ext cx="100013" cy="101600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142" name="Oval 35"/>
            <p:cNvSpPr>
              <a:spLocks noChangeArrowheads="1"/>
            </p:cNvSpPr>
            <p:nvPr userDrawn="1"/>
          </p:nvSpPr>
          <p:spPr bwMode="auto">
            <a:xfrm>
              <a:off x="7183439" y="4770439"/>
              <a:ext cx="100013" cy="101600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143" name="Oval 36"/>
            <p:cNvSpPr>
              <a:spLocks noChangeArrowheads="1"/>
            </p:cNvSpPr>
            <p:nvPr userDrawn="1"/>
          </p:nvSpPr>
          <p:spPr bwMode="auto">
            <a:xfrm>
              <a:off x="7183439" y="4633914"/>
              <a:ext cx="100013" cy="100013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144" name="Oval 37"/>
            <p:cNvSpPr>
              <a:spLocks noChangeArrowheads="1"/>
            </p:cNvSpPr>
            <p:nvPr userDrawn="1"/>
          </p:nvSpPr>
          <p:spPr bwMode="auto">
            <a:xfrm>
              <a:off x="7183439" y="4495801"/>
              <a:ext cx="100013" cy="101600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145" name="Oval 38"/>
            <p:cNvSpPr>
              <a:spLocks noChangeArrowheads="1"/>
            </p:cNvSpPr>
            <p:nvPr userDrawn="1"/>
          </p:nvSpPr>
          <p:spPr bwMode="auto">
            <a:xfrm>
              <a:off x="7183439" y="4359276"/>
              <a:ext cx="100013" cy="100013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</p:grpSp>
    </p:spTree>
    <p:extLst>
      <p:ext uri="{BB962C8B-B14F-4D97-AF65-F5344CB8AC3E}">
        <p14:creationId xmlns:p14="http://schemas.microsoft.com/office/powerpoint/2010/main" val="323953517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044">
          <p15:clr>
            <a:srgbClr val="9FCC3B"/>
          </p15:clr>
        </p15:guide>
        <p15:guide id="2" orient="horz" pos="2404">
          <p15:clr>
            <a:srgbClr val="9FCC3B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de-DE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7F9799-0BF6-4F86-B26D-799EC5EE0D67}" type="datetime1">
              <a:rPr lang="de-CH" smtClean="0"/>
              <a:t>21.03.2023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APG|SGA Out of Home Media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7C9098-C545-8644-9F2C-F1C3812C33E3}" type="slidenum">
              <a:rPr lang="de-DE" smtClean="0"/>
              <a:t>‹Nr.›</a:t>
            </a:fld>
            <a:endParaRPr lang="de-DE"/>
          </a:p>
        </p:txBody>
      </p:sp>
      <p:sp>
        <p:nvSpPr>
          <p:cNvPr id="8" name="Inhaltsplatzhalter 7"/>
          <p:cNvSpPr>
            <a:spLocks noGrp="1"/>
          </p:cNvSpPr>
          <p:nvPr>
            <p:ph sz="quarter" idx="13"/>
          </p:nvPr>
        </p:nvSpPr>
        <p:spPr>
          <a:xfrm>
            <a:off x="336262" y="1276350"/>
            <a:ext cx="8471266" cy="3537697"/>
          </a:xfr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8490495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C72C0-B5C6-4EAA-A3C5-35377A36EA58}" type="datetime1">
              <a:rPr lang="de-CH" smtClean="0"/>
              <a:t>21.03.2023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APG|SGA Out of Home Media</a:t>
            </a:r>
            <a:endParaRPr lang="de-DE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7C9098-C545-8644-9F2C-F1C3812C33E3}" type="slidenum">
              <a:rPr lang="de-DE" smtClean="0"/>
              <a:t>‹Nr.›</a:t>
            </a:fld>
            <a:endParaRPr lang="de-DE"/>
          </a:p>
        </p:txBody>
      </p:sp>
      <p:sp>
        <p:nvSpPr>
          <p:cNvPr id="9" name="Inhaltsplatzhalter 8"/>
          <p:cNvSpPr>
            <a:spLocks noGrp="1"/>
          </p:cNvSpPr>
          <p:nvPr>
            <p:ph sz="quarter" idx="13"/>
          </p:nvPr>
        </p:nvSpPr>
        <p:spPr>
          <a:xfrm>
            <a:off x="336471" y="1276350"/>
            <a:ext cx="4133929" cy="3557867"/>
          </a:xfrm>
        </p:spPr>
        <p:txBody>
          <a:bodyPr/>
          <a:lstStyle/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11" name="Inhaltsplatzhalter 10"/>
          <p:cNvSpPr>
            <a:spLocks noGrp="1"/>
          </p:cNvSpPr>
          <p:nvPr>
            <p:ph sz="quarter" idx="14"/>
          </p:nvPr>
        </p:nvSpPr>
        <p:spPr>
          <a:xfrm>
            <a:off x="4706467" y="1276350"/>
            <a:ext cx="4101061" cy="3544421"/>
          </a:xfrm>
        </p:spPr>
        <p:txBody>
          <a:bodyPr/>
          <a:lstStyle/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426090265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r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ECDE89-A9D0-475A-8284-BAC86B71B2EC}" type="datetime1">
              <a:rPr lang="de-CH" smtClean="0"/>
              <a:t>21.03.2023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APG|SGA Out of Home Media</a:t>
            </a:r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7C9098-C545-8644-9F2C-F1C3812C33E3}" type="slidenum">
              <a:rPr lang="de-DE" smtClean="0"/>
              <a:t>‹Nr.›</a:t>
            </a:fld>
            <a:endParaRPr lang="de-DE"/>
          </a:p>
        </p:txBody>
      </p:sp>
      <p:sp>
        <p:nvSpPr>
          <p:cNvPr id="10" name="Inhaltsplatzhalter 9"/>
          <p:cNvSpPr>
            <a:spLocks noGrp="1"/>
          </p:cNvSpPr>
          <p:nvPr>
            <p:ph sz="quarter" idx="14"/>
          </p:nvPr>
        </p:nvSpPr>
        <p:spPr>
          <a:xfrm>
            <a:off x="336471" y="1275606"/>
            <a:ext cx="2621915" cy="3565335"/>
          </a:xfr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12" name="Inhaltsplatzhalter 11"/>
          <p:cNvSpPr>
            <a:spLocks noGrp="1"/>
          </p:cNvSpPr>
          <p:nvPr>
            <p:ph sz="quarter" idx="15"/>
          </p:nvPr>
        </p:nvSpPr>
        <p:spPr>
          <a:xfrm>
            <a:off x="3227322" y="1275606"/>
            <a:ext cx="2689820" cy="3578782"/>
          </a:xfr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14" name="Inhaltsplatzhalter 13"/>
          <p:cNvSpPr>
            <a:spLocks noGrp="1"/>
          </p:cNvSpPr>
          <p:nvPr>
            <p:ph sz="quarter" idx="16"/>
          </p:nvPr>
        </p:nvSpPr>
        <p:spPr>
          <a:xfrm>
            <a:off x="6186078" y="1275606"/>
            <a:ext cx="2621451" cy="3585506"/>
          </a:xfr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9746681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hteck 11"/>
          <p:cNvSpPr/>
          <p:nvPr userDrawn="1"/>
        </p:nvSpPr>
        <p:spPr>
          <a:xfrm>
            <a:off x="0" y="398"/>
            <a:ext cx="9144000" cy="5143102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307836" tIns="326306" rIns="0" bIns="0" rtlCol="0" anchor="t" anchorCtr="0"/>
          <a:lstStyle/>
          <a:p>
            <a:endParaRPr lang="de-DE" sz="3800" dirty="0">
              <a:solidFill>
                <a:schemeClr val="bg1"/>
              </a:solidFill>
              <a:cs typeface="Arial"/>
            </a:endParaRP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34561" y="1156990"/>
            <a:ext cx="9009439" cy="1607159"/>
          </a:xfrm>
          <a:noFill/>
        </p:spPr>
        <p:txBody>
          <a:bodyPr lIns="184702" tIns="123134" bIns="123134" anchor="ctr"/>
          <a:lstStyle>
            <a:lvl1pPr algn="l">
              <a:defRPr sz="3400" b="0" cap="none"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Titelmasterformat durch Klicken bearbeiten</a:t>
            </a:r>
          </a:p>
        </p:txBody>
      </p:sp>
      <p:sp>
        <p:nvSpPr>
          <p:cNvPr id="7" name="Rechteck 6"/>
          <p:cNvSpPr/>
          <p:nvPr userDrawn="1"/>
        </p:nvSpPr>
        <p:spPr>
          <a:xfrm>
            <a:off x="0" y="1156991"/>
            <a:ext cx="134561" cy="1606980"/>
          </a:xfrm>
          <a:prstGeom prst="rect">
            <a:avLst/>
          </a:prstGeom>
          <a:solidFill>
            <a:schemeClr val="accent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307836" tIns="326306" rIns="0" bIns="0" rtlCol="0" anchor="t" anchorCtr="0"/>
          <a:lstStyle/>
          <a:p>
            <a:endParaRPr lang="de-DE" sz="3800" dirty="0">
              <a:solidFill>
                <a:schemeClr val="bg1"/>
              </a:solidFill>
              <a:cs typeface="Arial"/>
            </a:endParaRPr>
          </a:p>
        </p:txBody>
      </p:sp>
      <p:sp>
        <p:nvSpPr>
          <p:cNvPr id="11" name="Bildplatzhalter 10"/>
          <p:cNvSpPr>
            <a:spLocks noGrp="1"/>
          </p:cNvSpPr>
          <p:nvPr>
            <p:ph type="pic" sz="quarter" idx="13"/>
          </p:nvPr>
        </p:nvSpPr>
        <p:spPr>
          <a:xfrm>
            <a:off x="4706144" y="1157563"/>
            <a:ext cx="4437856" cy="1606236"/>
          </a:xfrm>
        </p:spPr>
        <p:txBody>
          <a:bodyPr/>
          <a:lstStyle/>
          <a:p>
            <a:r>
              <a:rPr lang="de-DE"/>
              <a:t>Bild durch Klicken auf Symbol hinzufügen</a:t>
            </a:r>
            <a:endParaRPr lang="de-DE" dirty="0"/>
          </a:p>
        </p:txBody>
      </p:sp>
      <p:grpSp>
        <p:nvGrpSpPr>
          <p:cNvPr id="111" name="Gruppieren 110"/>
          <p:cNvGrpSpPr/>
          <p:nvPr userDrawn="1"/>
        </p:nvGrpSpPr>
        <p:grpSpPr>
          <a:xfrm>
            <a:off x="6883709" y="4341510"/>
            <a:ext cx="1919456" cy="606504"/>
            <a:chOff x="6769101" y="4359276"/>
            <a:chExt cx="2682876" cy="847726"/>
          </a:xfrm>
          <a:solidFill>
            <a:schemeClr val="bg1"/>
          </a:solidFill>
        </p:grpSpPr>
        <p:sp>
          <p:nvSpPr>
            <p:cNvPr id="112" name="Freeform 5"/>
            <p:cNvSpPr>
              <a:spLocks noEditPoints="1"/>
            </p:cNvSpPr>
            <p:nvPr userDrawn="1"/>
          </p:nvSpPr>
          <p:spPr bwMode="auto">
            <a:xfrm>
              <a:off x="6769101" y="5010151"/>
              <a:ext cx="193675" cy="196850"/>
            </a:xfrm>
            <a:custGeom>
              <a:avLst/>
              <a:gdLst>
                <a:gd name="T0" fmla="*/ 267 w 533"/>
                <a:gd name="T1" fmla="*/ 0 h 540"/>
                <a:gd name="T2" fmla="*/ 0 w 533"/>
                <a:gd name="T3" fmla="*/ 272 h 540"/>
                <a:gd name="T4" fmla="*/ 266 w 533"/>
                <a:gd name="T5" fmla="*/ 540 h 540"/>
                <a:gd name="T6" fmla="*/ 531 w 533"/>
                <a:gd name="T7" fmla="*/ 274 h 540"/>
                <a:gd name="T8" fmla="*/ 533 w 533"/>
                <a:gd name="T9" fmla="*/ 269 h 540"/>
                <a:gd name="T10" fmla="*/ 267 w 533"/>
                <a:gd name="T11" fmla="*/ 0 h 540"/>
                <a:gd name="T12" fmla="*/ 267 w 533"/>
                <a:gd name="T13" fmla="*/ 477 h 540"/>
                <a:gd name="T14" fmla="*/ 267 w 533"/>
                <a:gd name="T15" fmla="*/ 477 h 540"/>
                <a:gd name="T16" fmla="*/ 71 w 533"/>
                <a:gd name="T17" fmla="*/ 269 h 540"/>
                <a:gd name="T18" fmla="*/ 266 w 533"/>
                <a:gd name="T19" fmla="*/ 64 h 540"/>
                <a:gd name="T20" fmla="*/ 463 w 533"/>
                <a:gd name="T21" fmla="*/ 272 h 540"/>
                <a:gd name="T22" fmla="*/ 267 w 533"/>
                <a:gd name="T23" fmla="*/ 477 h 5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533" h="540">
                  <a:moveTo>
                    <a:pt x="267" y="0"/>
                  </a:moveTo>
                  <a:cubicBezTo>
                    <a:pt x="118" y="0"/>
                    <a:pt x="0" y="119"/>
                    <a:pt x="0" y="272"/>
                  </a:cubicBezTo>
                  <a:cubicBezTo>
                    <a:pt x="0" y="425"/>
                    <a:pt x="115" y="540"/>
                    <a:pt x="266" y="540"/>
                  </a:cubicBezTo>
                  <a:cubicBezTo>
                    <a:pt x="416" y="540"/>
                    <a:pt x="533" y="422"/>
                    <a:pt x="531" y="274"/>
                  </a:cubicBezTo>
                  <a:lnTo>
                    <a:pt x="533" y="269"/>
                  </a:lnTo>
                  <a:cubicBezTo>
                    <a:pt x="533" y="116"/>
                    <a:pt x="419" y="0"/>
                    <a:pt x="267" y="0"/>
                  </a:cubicBezTo>
                  <a:close/>
                  <a:moveTo>
                    <a:pt x="267" y="477"/>
                  </a:moveTo>
                  <a:lnTo>
                    <a:pt x="267" y="477"/>
                  </a:lnTo>
                  <a:cubicBezTo>
                    <a:pt x="157" y="477"/>
                    <a:pt x="71" y="386"/>
                    <a:pt x="71" y="269"/>
                  </a:cubicBezTo>
                  <a:cubicBezTo>
                    <a:pt x="71" y="152"/>
                    <a:pt x="155" y="64"/>
                    <a:pt x="266" y="64"/>
                  </a:cubicBezTo>
                  <a:cubicBezTo>
                    <a:pt x="376" y="64"/>
                    <a:pt x="463" y="155"/>
                    <a:pt x="463" y="272"/>
                  </a:cubicBezTo>
                  <a:cubicBezTo>
                    <a:pt x="463" y="389"/>
                    <a:pt x="379" y="477"/>
                    <a:pt x="267" y="47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113" name="Freeform 6"/>
            <p:cNvSpPr>
              <a:spLocks/>
            </p:cNvSpPr>
            <p:nvPr userDrawn="1"/>
          </p:nvSpPr>
          <p:spPr bwMode="auto">
            <a:xfrm>
              <a:off x="7005639" y="5062539"/>
              <a:ext cx="123825" cy="144463"/>
            </a:xfrm>
            <a:custGeom>
              <a:avLst/>
              <a:gdLst>
                <a:gd name="T0" fmla="*/ 275 w 341"/>
                <a:gd name="T1" fmla="*/ 222 h 397"/>
                <a:gd name="T2" fmla="*/ 167 w 341"/>
                <a:gd name="T3" fmla="*/ 335 h 397"/>
                <a:gd name="T4" fmla="*/ 67 w 341"/>
                <a:gd name="T5" fmla="*/ 226 h 397"/>
                <a:gd name="T6" fmla="*/ 67 w 341"/>
                <a:gd name="T7" fmla="*/ 0 h 397"/>
                <a:gd name="T8" fmla="*/ 0 w 341"/>
                <a:gd name="T9" fmla="*/ 0 h 397"/>
                <a:gd name="T10" fmla="*/ 0 w 341"/>
                <a:gd name="T11" fmla="*/ 240 h 397"/>
                <a:gd name="T12" fmla="*/ 150 w 341"/>
                <a:gd name="T13" fmla="*/ 397 h 397"/>
                <a:gd name="T14" fmla="*/ 275 w 341"/>
                <a:gd name="T15" fmla="*/ 335 h 397"/>
                <a:gd name="T16" fmla="*/ 275 w 341"/>
                <a:gd name="T17" fmla="*/ 389 h 397"/>
                <a:gd name="T18" fmla="*/ 341 w 341"/>
                <a:gd name="T19" fmla="*/ 389 h 397"/>
                <a:gd name="T20" fmla="*/ 341 w 341"/>
                <a:gd name="T21" fmla="*/ 0 h 397"/>
                <a:gd name="T22" fmla="*/ 275 w 341"/>
                <a:gd name="T23" fmla="*/ 0 h 397"/>
                <a:gd name="T24" fmla="*/ 275 w 341"/>
                <a:gd name="T25" fmla="*/ 222 h 3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41" h="397">
                  <a:moveTo>
                    <a:pt x="275" y="222"/>
                  </a:moveTo>
                  <a:cubicBezTo>
                    <a:pt x="275" y="289"/>
                    <a:pt x="230" y="335"/>
                    <a:pt x="167" y="335"/>
                  </a:cubicBezTo>
                  <a:cubicBezTo>
                    <a:pt x="104" y="335"/>
                    <a:pt x="67" y="294"/>
                    <a:pt x="67" y="226"/>
                  </a:cubicBezTo>
                  <a:lnTo>
                    <a:pt x="67" y="0"/>
                  </a:lnTo>
                  <a:lnTo>
                    <a:pt x="0" y="0"/>
                  </a:lnTo>
                  <a:lnTo>
                    <a:pt x="0" y="240"/>
                  </a:lnTo>
                  <a:cubicBezTo>
                    <a:pt x="0" y="335"/>
                    <a:pt x="59" y="397"/>
                    <a:pt x="150" y="397"/>
                  </a:cubicBezTo>
                  <a:cubicBezTo>
                    <a:pt x="203" y="397"/>
                    <a:pt x="244" y="376"/>
                    <a:pt x="275" y="335"/>
                  </a:cubicBezTo>
                  <a:lnTo>
                    <a:pt x="275" y="389"/>
                  </a:lnTo>
                  <a:lnTo>
                    <a:pt x="341" y="389"/>
                  </a:lnTo>
                  <a:lnTo>
                    <a:pt x="341" y="0"/>
                  </a:lnTo>
                  <a:lnTo>
                    <a:pt x="275" y="0"/>
                  </a:lnTo>
                  <a:lnTo>
                    <a:pt x="275" y="22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114" name="Freeform 7"/>
            <p:cNvSpPr>
              <a:spLocks/>
            </p:cNvSpPr>
            <p:nvPr userDrawn="1"/>
          </p:nvSpPr>
          <p:spPr bwMode="auto">
            <a:xfrm>
              <a:off x="7167564" y="5021264"/>
              <a:ext cx="85725" cy="185738"/>
            </a:xfrm>
            <a:custGeom>
              <a:avLst/>
              <a:gdLst>
                <a:gd name="T0" fmla="*/ 119 w 239"/>
                <a:gd name="T1" fmla="*/ 0 h 509"/>
                <a:gd name="T2" fmla="*/ 53 w 239"/>
                <a:gd name="T3" fmla="*/ 0 h 509"/>
                <a:gd name="T4" fmla="*/ 53 w 239"/>
                <a:gd name="T5" fmla="*/ 114 h 509"/>
                <a:gd name="T6" fmla="*/ 0 w 239"/>
                <a:gd name="T7" fmla="*/ 114 h 509"/>
                <a:gd name="T8" fmla="*/ 0 w 239"/>
                <a:gd name="T9" fmla="*/ 174 h 509"/>
                <a:gd name="T10" fmla="*/ 53 w 239"/>
                <a:gd name="T11" fmla="*/ 174 h 509"/>
                <a:gd name="T12" fmla="*/ 53 w 239"/>
                <a:gd name="T13" fmla="*/ 397 h 509"/>
                <a:gd name="T14" fmla="*/ 165 w 239"/>
                <a:gd name="T15" fmla="*/ 509 h 509"/>
                <a:gd name="T16" fmla="*/ 235 w 239"/>
                <a:gd name="T17" fmla="*/ 493 h 509"/>
                <a:gd name="T18" fmla="*/ 238 w 239"/>
                <a:gd name="T19" fmla="*/ 491 h 509"/>
                <a:gd name="T20" fmla="*/ 238 w 239"/>
                <a:gd name="T21" fmla="*/ 431 h 509"/>
                <a:gd name="T22" fmla="*/ 230 w 239"/>
                <a:gd name="T23" fmla="*/ 435 h 509"/>
                <a:gd name="T24" fmla="*/ 178 w 239"/>
                <a:gd name="T25" fmla="*/ 448 h 509"/>
                <a:gd name="T26" fmla="*/ 119 w 239"/>
                <a:gd name="T27" fmla="*/ 390 h 509"/>
                <a:gd name="T28" fmla="*/ 119 w 239"/>
                <a:gd name="T29" fmla="*/ 174 h 509"/>
                <a:gd name="T30" fmla="*/ 239 w 239"/>
                <a:gd name="T31" fmla="*/ 174 h 509"/>
                <a:gd name="T32" fmla="*/ 239 w 239"/>
                <a:gd name="T33" fmla="*/ 114 h 509"/>
                <a:gd name="T34" fmla="*/ 119 w 239"/>
                <a:gd name="T35" fmla="*/ 114 h 509"/>
                <a:gd name="T36" fmla="*/ 119 w 239"/>
                <a:gd name="T37" fmla="*/ 0 h 5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239" h="509">
                  <a:moveTo>
                    <a:pt x="119" y="0"/>
                  </a:moveTo>
                  <a:lnTo>
                    <a:pt x="53" y="0"/>
                  </a:lnTo>
                  <a:lnTo>
                    <a:pt x="53" y="114"/>
                  </a:lnTo>
                  <a:lnTo>
                    <a:pt x="0" y="114"/>
                  </a:lnTo>
                  <a:lnTo>
                    <a:pt x="0" y="174"/>
                  </a:lnTo>
                  <a:lnTo>
                    <a:pt x="53" y="174"/>
                  </a:lnTo>
                  <a:lnTo>
                    <a:pt x="53" y="397"/>
                  </a:lnTo>
                  <a:cubicBezTo>
                    <a:pt x="53" y="469"/>
                    <a:pt x="92" y="509"/>
                    <a:pt x="165" y="509"/>
                  </a:cubicBezTo>
                  <a:cubicBezTo>
                    <a:pt x="191" y="509"/>
                    <a:pt x="213" y="504"/>
                    <a:pt x="235" y="493"/>
                  </a:cubicBezTo>
                  <a:lnTo>
                    <a:pt x="238" y="491"/>
                  </a:lnTo>
                  <a:lnTo>
                    <a:pt x="238" y="431"/>
                  </a:lnTo>
                  <a:lnTo>
                    <a:pt x="230" y="435"/>
                  </a:lnTo>
                  <a:cubicBezTo>
                    <a:pt x="212" y="444"/>
                    <a:pt x="196" y="448"/>
                    <a:pt x="178" y="448"/>
                  </a:cubicBezTo>
                  <a:cubicBezTo>
                    <a:pt x="139" y="448"/>
                    <a:pt x="119" y="429"/>
                    <a:pt x="119" y="390"/>
                  </a:cubicBezTo>
                  <a:lnTo>
                    <a:pt x="119" y="174"/>
                  </a:lnTo>
                  <a:lnTo>
                    <a:pt x="239" y="174"/>
                  </a:lnTo>
                  <a:lnTo>
                    <a:pt x="239" y="114"/>
                  </a:lnTo>
                  <a:lnTo>
                    <a:pt x="119" y="114"/>
                  </a:lnTo>
                  <a:lnTo>
                    <a:pt x="119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115" name="Freeform 8"/>
            <p:cNvSpPr>
              <a:spLocks noEditPoints="1"/>
            </p:cNvSpPr>
            <p:nvPr userDrawn="1"/>
          </p:nvSpPr>
          <p:spPr bwMode="auto">
            <a:xfrm>
              <a:off x="7383464" y="5059364"/>
              <a:ext cx="147638" cy="147638"/>
            </a:xfrm>
            <a:custGeom>
              <a:avLst/>
              <a:gdLst>
                <a:gd name="T0" fmla="*/ 203 w 405"/>
                <a:gd name="T1" fmla="*/ 0 h 405"/>
                <a:gd name="T2" fmla="*/ 0 w 405"/>
                <a:gd name="T3" fmla="*/ 204 h 405"/>
                <a:gd name="T4" fmla="*/ 201 w 405"/>
                <a:gd name="T5" fmla="*/ 405 h 405"/>
                <a:gd name="T6" fmla="*/ 405 w 405"/>
                <a:gd name="T7" fmla="*/ 201 h 405"/>
                <a:gd name="T8" fmla="*/ 203 w 405"/>
                <a:gd name="T9" fmla="*/ 0 h 405"/>
                <a:gd name="T10" fmla="*/ 203 w 405"/>
                <a:gd name="T11" fmla="*/ 344 h 405"/>
                <a:gd name="T12" fmla="*/ 203 w 405"/>
                <a:gd name="T13" fmla="*/ 344 h 405"/>
                <a:gd name="T14" fmla="*/ 68 w 405"/>
                <a:gd name="T15" fmla="*/ 201 h 405"/>
                <a:gd name="T16" fmla="*/ 201 w 405"/>
                <a:gd name="T17" fmla="*/ 60 h 405"/>
                <a:gd name="T18" fmla="*/ 337 w 405"/>
                <a:gd name="T19" fmla="*/ 204 h 405"/>
                <a:gd name="T20" fmla="*/ 203 w 405"/>
                <a:gd name="T21" fmla="*/ 344 h 4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05" h="405">
                  <a:moveTo>
                    <a:pt x="203" y="0"/>
                  </a:moveTo>
                  <a:cubicBezTo>
                    <a:pt x="89" y="0"/>
                    <a:pt x="0" y="89"/>
                    <a:pt x="0" y="204"/>
                  </a:cubicBezTo>
                  <a:cubicBezTo>
                    <a:pt x="0" y="317"/>
                    <a:pt x="89" y="405"/>
                    <a:pt x="201" y="405"/>
                  </a:cubicBezTo>
                  <a:cubicBezTo>
                    <a:pt x="316" y="405"/>
                    <a:pt x="405" y="316"/>
                    <a:pt x="405" y="201"/>
                  </a:cubicBezTo>
                  <a:cubicBezTo>
                    <a:pt x="405" y="88"/>
                    <a:pt x="316" y="0"/>
                    <a:pt x="203" y="0"/>
                  </a:cubicBezTo>
                  <a:close/>
                  <a:moveTo>
                    <a:pt x="203" y="344"/>
                  </a:moveTo>
                  <a:lnTo>
                    <a:pt x="203" y="344"/>
                  </a:lnTo>
                  <a:cubicBezTo>
                    <a:pt x="127" y="344"/>
                    <a:pt x="68" y="282"/>
                    <a:pt x="68" y="201"/>
                  </a:cubicBezTo>
                  <a:cubicBezTo>
                    <a:pt x="68" y="121"/>
                    <a:pt x="126" y="60"/>
                    <a:pt x="201" y="60"/>
                  </a:cubicBezTo>
                  <a:cubicBezTo>
                    <a:pt x="277" y="60"/>
                    <a:pt x="337" y="123"/>
                    <a:pt x="337" y="204"/>
                  </a:cubicBezTo>
                  <a:cubicBezTo>
                    <a:pt x="337" y="284"/>
                    <a:pt x="279" y="344"/>
                    <a:pt x="203" y="34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116" name="Freeform 9"/>
            <p:cNvSpPr>
              <a:spLocks/>
            </p:cNvSpPr>
            <p:nvPr userDrawn="1"/>
          </p:nvSpPr>
          <p:spPr bwMode="auto">
            <a:xfrm>
              <a:off x="7561264" y="5005389"/>
              <a:ext cx="85725" cy="198438"/>
            </a:xfrm>
            <a:custGeom>
              <a:avLst/>
              <a:gdLst>
                <a:gd name="T0" fmla="*/ 171 w 238"/>
                <a:gd name="T1" fmla="*/ 0 h 548"/>
                <a:gd name="T2" fmla="*/ 86 w 238"/>
                <a:gd name="T3" fmla="*/ 31 h 548"/>
                <a:gd name="T4" fmla="*/ 51 w 238"/>
                <a:gd name="T5" fmla="*/ 132 h 548"/>
                <a:gd name="T6" fmla="*/ 51 w 238"/>
                <a:gd name="T7" fmla="*/ 160 h 548"/>
                <a:gd name="T8" fmla="*/ 0 w 238"/>
                <a:gd name="T9" fmla="*/ 160 h 548"/>
                <a:gd name="T10" fmla="*/ 0 w 238"/>
                <a:gd name="T11" fmla="*/ 219 h 548"/>
                <a:gd name="T12" fmla="*/ 51 w 238"/>
                <a:gd name="T13" fmla="*/ 219 h 548"/>
                <a:gd name="T14" fmla="*/ 51 w 238"/>
                <a:gd name="T15" fmla="*/ 548 h 548"/>
                <a:gd name="T16" fmla="*/ 118 w 238"/>
                <a:gd name="T17" fmla="*/ 548 h 548"/>
                <a:gd name="T18" fmla="*/ 118 w 238"/>
                <a:gd name="T19" fmla="*/ 219 h 548"/>
                <a:gd name="T20" fmla="*/ 237 w 238"/>
                <a:gd name="T21" fmla="*/ 219 h 548"/>
                <a:gd name="T22" fmla="*/ 237 w 238"/>
                <a:gd name="T23" fmla="*/ 161 h 548"/>
                <a:gd name="T24" fmla="*/ 117 w 238"/>
                <a:gd name="T25" fmla="*/ 161 h 548"/>
                <a:gd name="T26" fmla="*/ 117 w 238"/>
                <a:gd name="T27" fmla="*/ 135 h 548"/>
                <a:gd name="T28" fmla="*/ 178 w 238"/>
                <a:gd name="T29" fmla="*/ 60 h 548"/>
                <a:gd name="T30" fmla="*/ 232 w 238"/>
                <a:gd name="T31" fmla="*/ 69 h 548"/>
                <a:gd name="T32" fmla="*/ 238 w 238"/>
                <a:gd name="T33" fmla="*/ 71 h 548"/>
                <a:gd name="T34" fmla="*/ 238 w 238"/>
                <a:gd name="T35" fmla="*/ 11 h 548"/>
                <a:gd name="T36" fmla="*/ 235 w 238"/>
                <a:gd name="T37" fmla="*/ 10 h 548"/>
                <a:gd name="T38" fmla="*/ 171 w 238"/>
                <a:gd name="T39" fmla="*/ 0 h 5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238" h="548">
                  <a:moveTo>
                    <a:pt x="171" y="0"/>
                  </a:moveTo>
                  <a:cubicBezTo>
                    <a:pt x="135" y="0"/>
                    <a:pt x="106" y="11"/>
                    <a:pt x="86" y="31"/>
                  </a:cubicBezTo>
                  <a:cubicBezTo>
                    <a:pt x="63" y="54"/>
                    <a:pt x="51" y="89"/>
                    <a:pt x="51" y="132"/>
                  </a:cubicBezTo>
                  <a:lnTo>
                    <a:pt x="51" y="160"/>
                  </a:lnTo>
                  <a:lnTo>
                    <a:pt x="0" y="160"/>
                  </a:lnTo>
                  <a:lnTo>
                    <a:pt x="0" y="219"/>
                  </a:lnTo>
                  <a:lnTo>
                    <a:pt x="51" y="219"/>
                  </a:lnTo>
                  <a:lnTo>
                    <a:pt x="51" y="548"/>
                  </a:lnTo>
                  <a:lnTo>
                    <a:pt x="118" y="548"/>
                  </a:lnTo>
                  <a:lnTo>
                    <a:pt x="118" y="219"/>
                  </a:lnTo>
                  <a:lnTo>
                    <a:pt x="237" y="219"/>
                  </a:lnTo>
                  <a:lnTo>
                    <a:pt x="237" y="161"/>
                  </a:lnTo>
                  <a:lnTo>
                    <a:pt x="117" y="161"/>
                  </a:lnTo>
                  <a:lnTo>
                    <a:pt x="117" y="135"/>
                  </a:lnTo>
                  <a:cubicBezTo>
                    <a:pt x="117" y="84"/>
                    <a:pt x="137" y="60"/>
                    <a:pt x="178" y="60"/>
                  </a:cubicBezTo>
                  <a:cubicBezTo>
                    <a:pt x="196" y="60"/>
                    <a:pt x="210" y="63"/>
                    <a:pt x="232" y="69"/>
                  </a:cubicBezTo>
                  <a:lnTo>
                    <a:pt x="238" y="71"/>
                  </a:lnTo>
                  <a:lnTo>
                    <a:pt x="238" y="11"/>
                  </a:lnTo>
                  <a:lnTo>
                    <a:pt x="235" y="10"/>
                  </a:lnTo>
                  <a:cubicBezTo>
                    <a:pt x="215" y="3"/>
                    <a:pt x="197" y="0"/>
                    <a:pt x="171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117" name="Freeform 10"/>
            <p:cNvSpPr>
              <a:spLocks/>
            </p:cNvSpPr>
            <p:nvPr userDrawn="1"/>
          </p:nvSpPr>
          <p:spPr bwMode="auto">
            <a:xfrm>
              <a:off x="7773989" y="5013326"/>
              <a:ext cx="152400" cy="190500"/>
            </a:xfrm>
            <a:custGeom>
              <a:avLst/>
              <a:gdLst>
                <a:gd name="T0" fmla="*/ 353 w 421"/>
                <a:gd name="T1" fmla="*/ 228 h 523"/>
                <a:gd name="T2" fmla="*/ 68 w 421"/>
                <a:gd name="T3" fmla="*/ 228 h 523"/>
                <a:gd name="T4" fmla="*/ 68 w 421"/>
                <a:gd name="T5" fmla="*/ 0 h 523"/>
                <a:gd name="T6" fmla="*/ 0 w 421"/>
                <a:gd name="T7" fmla="*/ 0 h 523"/>
                <a:gd name="T8" fmla="*/ 0 w 421"/>
                <a:gd name="T9" fmla="*/ 523 h 523"/>
                <a:gd name="T10" fmla="*/ 68 w 421"/>
                <a:gd name="T11" fmla="*/ 523 h 523"/>
                <a:gd name="T12" fmla="*/ 68 w 421"/>
                <a:gd name="T13" fmla="*/ 292 h 523"/>
                <a:gd name="T14" fmla="*/ 353 w 421"/>
                <a:gd name="T15" fmla="*/ 292 h 523"/>
                <a:gd name="T16" fmla="*/ 353 w 421"/>
                <a:gd name="T17" fmla="*/ 523 h 523"/>
                <a:gd name="T18" fmla="*/ 421 w 421"/>
                <a:gd name="T19" fmla="*/ 523 h 523"/>
                <a:gd name="T20" fmla="*/ 421 w 421"/>
                <a:gd name="T21" fmla="*/ 0 h 523"/>
                <a:gd name="T22" fmla="*/ 353 w 421"/>
                <a:gd name="T23" fmla="*/ 0 h 523"/>
                <a:gd name="T24" fmla="*/ 353 w 421"/>
                <a:gd name="T25" fmla="*/ 228 h 5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21" h="523">
                  <a:moveTo>
                    <a:pt x="353" y="228"/>
                  </a:moveTo>
                  <a:lnTo>
                    <a:pt x="68" y="228"/>
                  </a:lnTo>
                  <a:lnTo>
                    <a:pt x="68" y="0"/>
                  </a:lnTo>
                  <a:lnTo>
                    <a:pt x="0" y="0"/>
                  </a:lnTo>
                  <a:lnTo>
                    <a:pt x="0" y="523"/>
                  </a:lnTo>
                  <a:lnTo>
                    <a:pt x="68" y="523"/>
                  </a:lnTo>
                  <a:lnTo>
                    <a:pt x="68" y="292"/>
                  </a:lnTo>
                  <a:lnTo>
                    <a:pt x="353" y="292"/>
                  </a:lnTo>
                  <a:lnTo>
                    <a:pt x="353" y="523"/>
                  </a:lnTo>
                  <a:lnTo>
                    <a:pt x="421" y="523"/>
                  </a:lnTo>
                  <a:lnTo>
                    <a:pt x="421" y="0"/>
                  </a:lnTo>
                  <a:lnTo>
                    <a:pt x="353" y="0"/>
                  </a:lnTo>
                  <a:lnTo>
                    <a:pt x="353" y="22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118" name="Freeform 11"/>
            <p:cNvSpPr>
              <a:spLocks noEditPoints="1"/>
            </p:cNvSpPr>
            <p:nvPr userDrawn="1"/>
          </p:nvSpPr>
          <p:spPr bwMode="auto">
            <a:xfrm>
              <a:off x="7970839" y="5059364"/>
              <a:ext cx="146050" cy="147638"/>
            </a:xfrm>
            <a:custGeom>
              <a:avLst/>
              <a:gdLst>
                <a:gd name="T0" fmla="*/ 202 w 404"/>
                <a:gd name="T1" fmla="*/ 0 h 405"/>
                <a:gd name="T2" fmla="*/ 0 w 404"/>
                <a:gd name="T3" fmla="*/ 204 h 405"/>
                <a:gd name="T4" fmla="*/ 201 w 404"/>
                <a:gd name="T5" fmla="*/ 405 h 405"/>
                <a:gd name="T6" fmla="*/ 404 w 404"/>
                <a:gd name="T7" fmla="*/ 201 h 405"/>
                <a:gd name="T8" fmla="*/ 202 w 404"/>
                <a:gd name="T9" fmla="*/ 0 h 405"/>
                <a:gd name="T10" fmla="*/ 202 w 404"/>
                <a:gd name="T11" fmla="*/ 344 h 405"/>
                <a:gd name="T12" fmla="*/ 202 w 404"/>
                <a:gd name="T13" fmla="*/ 344 h 405"/>
                <a:gd name="T14" fmla="*/ 68 w 404"/>
                <a:gd name="T15" fmla="*/ 201 h 405"/>
                <a:gd name="T16" fmla="*/ 201 w 404"/>
                <a:gd name="T17" fmla="*/ 60 h 405"/>
                <a:gd name="T18" fmla="*/ 336 w 404"/>
                <a:gd name="T19" fmla="*/ 204 h 405"/>
                <a:gd name="T20" fmla="*/ 202 w 404"/>
                <a:gd name="T21" fmla="*/ 344 h 4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04" h="405">
                  <a:moveTo>
                    <a:pt x="202" y="0"/>
                  </a:moveTo>
                  <a:cubicBezTo>
                    <a:pt x="89" y="0"/>
                    <a:pt x="0" y="89"/>
                    <a:pt x="0" y="204"/>
                  </a:cubicBezTo>
                  <a:cubicBezTo>
                    <a:pt x="0" y="317"/>
                    <a:pt x="88" y="405"/>
                    <a:pt x="201" y="405"/>
                  </a:cubicBezTo>
                  <a:cubicBezTo>
                    <a:pt x="315" y="405"/>
                    <a:pt x="404" y="316"/>
                    <a:pt x="404" y="201"/>
                  </a:cubicBezTo>
                  <a:cubicBezTo>
                    <a:pt x="404" y="88"/>
                    <a:pt x="316" y="0"/>
                    <a:pt x="202" y="0"/>
                  </a:cubicBezTo>
                  <a:close/>
                  <a:moveTo>
                    <a:pt x="202" y="344"/>
                  </a:moveTo>
                  <a:lnTo>
                    <a:pt x="202" y="344"/>
                  </a:lnTo>
                  <a:cubicBezTo>
                    <a:pt x="127" y="344"/>
                    <a:pt x="68" y="282"/>
                    <a:pt x="68" y="201"/>
                  </a:cubicBezTo>
                  <a:cubicBezTo>
                    <a:pt x="68" y="121"/>
                    <a:pt x="125" y="60"/>
                    <a:pt x="201" y="60"/>
                  </a:cubicBezTo>
                  <a:cubicBezTo>
                    <a:pt x="277" y="60"/>
                    <a:pt x="336" y="123"/>
                    <a:pt x="336" y="204"/>
                  </a:cubicBezTo>
                  <a:cubicBezTo>
                    <a:pt x="336" y="284"/>
                    <a:pt x="279" y="344"/>
                    <a:pt x="202" y="34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119" name="Freeform 12"/>
            <p:cNvSpPr>
              <a:spLocks/>
            </p:cNvSpPr>
            <p:nvPr userDrawn="1"/>
          </p:nvSpPr>
          <p:spPr bwMode="auto">
            <a:xfrm>
              <a:off x="8159751" y="5059364"/>
              <a:ext cx="211138" cy="144463"/>
            </a:xfrm>
            <a:custGeom>
              <a:avLst/>
              <a:gdLst>
                <a:gd name="T0" fmla="*/ 438 w 583"/>
                <a:gd name="T1" fmla="*/ 0 h 397"/>
                <a:gd name="T2" fmla="*/ 305 w 583"/>
                <a:gd name="T3" fmla="*/ 70 h 397"/>
                <a:gd name="T4" fmla="*/ 183 w 583"/>
                <a:gd name="T5" fmla="*/ 0 h 397"/>
                <a:gd name="T6" fmla="*/ 66 w 583"/>
                <a:gd name="T7" fmla="*/ 60 h 397"/>
                <a:gd name="T8" fmla="*/ 66 w 583"/>
                <a:gd name="T9" fmla="*/ 8 h 397"/>
                <a:gd name="T10" fmla="*/ 0 w 583"/>
                <a:gd name="T11" fmla="*/ 8 h 397"/>
                <a:gd name="T12" fmla="*/ 0 w 583"/>
                <a:gd name="T13" fmla="*/ 397 h 397"/>
                <a:gd name="T14" fmla="*/ 66 w 583"/>
                <a:gd name="T15" fmla="*/ 397 h 397"/>
                <a:gd name="T16" fmla="*/ 66 w 583"/>
                <a:gd name="T17" fmla="*/ 176 h 397"/>
                <a:gd name="T18" fmla="*/ 166 w 583"/>
                <a:gd name="T19" fmla="*/ 62 h 397"/>
                <a:gd name="T20" fmla="*/ 258 w 583"/>
                <a:gd name="T21" fmla="*/ 169 h 397"/>
                <a:gd name="T22" fmla="*/ 258 w 583"/>
                <a:gd name="T23" fmla="*/ 397 h 397"/>
                <a:gd name="T24" fmla="*/ 324 w 583"/>
                <a:gd name="T25" fmla="*/ 397 h 397"/>
                <a:gd name="T26" fmla="*/ 324 w 583"/>
                <a:gd name="T27" fmla="*/ 174 h 397"/>
                <a:gd name="T28" fmla="*/ 424 w 583"/>
                <a:gd name="T29" fmla="*/ 62 h 397"/>
                <a:gd name="T30" fmla="*/ 517 w 583"/>
                <a:gd name="T31" fmla="*/ 171 h 397"/>
                <a:gd name="T32" fmla="*/ 517 w 583"/>
                <a:gd name="T33" fmla="*/ 397 h 397"/>
                <a:gd name="T34" fmla="*/ 583 w 583"/>
                <a:gd name="T35" fmla="*/ 397 h 397"/>
                <a:gd name="T36" fmla="*/ 583 w 583"/>
                <a:gd name="T37" fmla="*/ 157 h 397"/>
                <a:gd name="T38" fmla="*/ 438 w 583"/>
                <a:gd name="T39" fmla="*/ 0 h 3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583" h="397">
                  <a:moveTo>
                    <a:pt x="438" y="0"/>
                  </a:moveTo>
                  <a:cubicBezTo>
                    <a:pt x="382" y="0"/>
                    <a:pt x="339" y="23"/>
                    <a:pt x="305" y="70"/>
                  </a:cubicBezTo>
                  <a:cubicBezTo>
                    <a:pt x="280" y="25"/>
                    <a:pt x="237" y="0"/>
                    <a:pt x="183" y="0"/>
                  </a:cubicBezTo>
                  <a:cubicBezTo>
                    <a:pt x="124" y="0"/>
                    <a:pt x="89" y="30"/>
                    <a:pt x="66" y="60"/>
                  </a:cubicBezTo>
                  <a:lnTo>
                    <a:pt x="66" y="8"/>
                  </a:lnTo>
                  <a:lnTo>
                    <a:pt x="0" y="8"/>
                  </a:lnTo>
                  <a:lnTo>
                    <a:pt x="0" y="397"/>
                  </a:lnTo>
                  <a:lnTo>
                    <a:pt x="66" y="397"/>
                  </a:lnTo>
                  <a:lnTo>
                    <a:pt x="66" y="176"/>
                  </a:lnTo>
                  <a:cubicBezTo>
                    <a:pt x="66" y="110"/>
                    <a:pt x="109" y="62"/>
                    <a:pt x="166" y="62"/>
                  </a:cubicBezTo>
                  <a:cubicBezTo>
                    <a:pt x="224" y="62"/>
                    <a:pt x="258" y="102"/>
                    <a:pt x="258" y="169"/>
                  </a:cubicBezTo>
                  <a:lnTo>
                    <a:pt x="258" y="397"/>
                  </a:lnTo>
                  <a:lnTo>
                    <a:pt x="324" y="397"/>
                  </a:lnTo>
                  <a:lnTo>
                    <a:pt x="324" y="174"/>
                  </a:lnTo>
                  <a:cubicBezTo>
                    <a:pt x="324" y="96"/>
                    <a:pt x="374" y="62"/>
                    <a:pt x="424" y="62"/>
                  </a:cubicBezTo>
                  <a:cubicBezTo>
                    <a:pt x="483" y="62"/>
                    <a:pt x="517" y="101"/>
                    <a:pt x="517" y="171"/>
                  </a:cubicBezTo>
                  <a:lnTo>
                    <a:pt x="517" y="397"/>
                  </a:lnTo>
                  <a:lnTo>
                    <a:pt x="583" y="397"/>
                  </a:lnTo>
                  <a:lnTo>
                    <a:pt x="583" y="157"/>
                  </a:lnTo>
                  <a:cubicBezTo>
                    <a:pt x="583" y="60"/>
                    <a:pt x="528" y="0"/>
                    <a:pt x="438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120" name="Freeform 13"/>
            <p:cNvSpPr>
              <a:spLocks noEditPoints="1"/>
            </p:cNvSpPr>
            <p:nvPr userDrawn="1"/>
          </p:nvSpPr>
          <p:spPr bwMode="auto">
            <a:xfrm>
              <a:off x="8410576" y="5059364"/>
              <a:ext cx="133350" cy="147638"/>
            </a:xfrm>
            <a:custGeom>
              <a:avLst/>
              <a:gdLst>
                <a:gd name="T0" fmla="*/ 186 w 368"/>
                <a:gd name="T1" fmla="*/ 0 h 405"/>
                <a:gd name="T2" fmla="*/ 0 w 368"/>
                <a:gd name="T3" fmla="*/ 203 h 405"/>
                <a:gd name="T4" fmla="*/ 194 w 368"/>
                <a:gd name="T5" fmla="*/ 405 h 405"/>
                <a:gd name="T6" fmla="*/ 353 w 368"/>
                <a:gd name="T7" fmla="*/ 333 h 405"/>
                <a:gd name="T8" fmla="*/ 357 w 368"/>
                <a:gd name="T9" fmla="*/ 329 h 405"/>
                <a:gd name="T10" fmla="*/ 314 w 368"/>
                <a:gd name="T11" fmla="*/ 291 h 405"/>
                <a:gd name="T12" fmla="*/ 311 w 368"/>
                <a:gd name="T13" fmla="*/ 294 h 405"/>
                <a:gd name="T14" fmla="*/ 195 w 368"/>
                <a:gd name="T15" fmla="*/ 346 h 405"/>
                <a:gd name="T16" fmla="*/ 68 w 368"/>
                <a:gd name="T17" fmla="*/ 231 h 405"/>
                <a:gd name="T18" fmla="*/ 367 w 368"/>
                <a:gd name="T19" fmla="*/ 231 h 405"/>
                <a:gd name="T20" fmla="*/ 367 w 368"/>
                <a:gd name="T21" fmla="*/ 226 h 405"/>
                <a:gd name="T22" fmla="*/ 368 w 368"/>
                <a:gd name="T23" fmla="*/ 206 h 405"/>
                <a:gd name="T24" fmla="*/ 186 w 368"/>
                <a:gd name="T25" fmla="*/ 0 h 405"/>
                <a:gd name="T26" fmla="*/ 185 w 368"/>
                <a:gd name="T27" fmla="*/ 58 h 405"/>
                <a:gd name="T28" fmla="*/ 185 w 368"/>
                <a:gd name="T29" fmla="*/ 58 h 405"/>
                <a:gd name="T30" fmla="*/ 300 w 368"/>
                <a:gd name="T31" fmla="*/ 175 h 405"/>
                <a:gd name="T32" fmla="*/ 68 w 368"/>
                <a:gd name="T33" fmla="*/ 175 h 405"/>
                <a:gd name="T34" fmla="*/ 185 w 368"/>
                <a:gd name="T35" fmla="*/ 58 h 4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368" h="405">
                  <a:moveTo>
                    <a:pt x="186" y="0"/>
                  </a:moveTo>
                  <a:cubicBezTo>
                    <a:pt x="80" y="0"/>
                    <a:pt x="0" y="87"/>
                    <a:pt x="0" y="203"/>
                  </a:cubicBezTo>
                  <a:cubicBezTo>
                    <a:pt x="0" y="318"/>
                    <a:pt x="83" y="405"/>
                    <a:pt x="194" y="405"/>
                  </a:cubicBezTo>
                  <a:cubicBezTo>
                    <a:pt x="259" y="405"/>
                    <a:pt x="308" y="383"/>
                    <a:pt x="353" y="333"/>
                  </a:cubicBezTo>
                  <a:lnTo>
                    <a:pt x="357" y="329"/>
                  </a:lnTo>
                  <a:lnTo>
                    <a:pt x="314" y="291"/>
                  </a:lnTo>
                  <a:lnTo>
                    <a:pt x="311" y="294"/>
                  </a:lnTo>
                  <a:cubicBezTo>
                    <a:pt x="277" y="329"/>
                    <a:pt x="240" y="346"/>
                    <a:pt x="195" y="346"/>
                  </a:cubicBezTo>
                  <a:cubicBezTo>
                    <a:pt x="128" y="346"/>
                    <a:pt x="77" y="300"/>
                    <a:pt x="68" y="231"/>
                  </a:cubicBezTo>
                  <a:lnTo>
                    <a:pt x="367" y="231"/>
                  </a:lnTo>
                  <a:lnTo>
                    <a:pt x="367" y="226"/>
                  </a:lnTo>
                  <a:cubicBezTo>
                    <a:pt x="368" y="217"/>
                    <a:pt x="368" y="211"/>
                    <a:pt x="368" y="206"/>
                  </a:cubicBezTo>
                  <a:cubicBezTo>
                    <a:pt x="368" y="83"/>
                    <a:pt x="295" y="0"/>
                    <a:pt x="186" y="0"/>
                  </a:cubicBezTo>
                  <a:close/>
                  <a:moveTo>
                    <a:pt x="185" y="58"/>
                  </a:moveTo>
                  <a:lnTo>
                    <a:pt x="185" y="58"/>
                  </a:lnTo>
                  <a:cubicBezTo>
                    <a:pt x="259" y="58"/>
                    <a:pt x="293" y="117"/>
                    <a:pt x="300" y="175"/>
                  </a:cubicBezTo>
                  <a:lnTo>
                    <a:pt x="68" y="175"/>
                  </a:lnTo>
                  <a:cubicBezTo>
                    <a:pt x="78" y="106"/>
                    <a:pt x="125" y="58"/>
                    <a:pt x="185" y="5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121" name="Freeform 14"/>
            <p:cNvSpPr>
              <a:spLocks/>
            </p:cNvSpPr>
            <p:nvPr userDrawn="1"/>
          </p:nvSpPr>
          <p:spPr bwMode="auto">
            <a:xfrm>
              <a:off x="8675689" y="5013326"/>
              <a:ext cx="180975" cy="190500"/>
            </a:xfrm>
            <a:custGeom>
              <a:avLst/>
              <a:gdLst>
                <a:gd name="T0" fmla="*/ 250 w 500"/>
                <a:gd name="T1" fmla="*/ 275 h 523"/>
                <a:gd name="T2" fmla="*/ 63 w 500"/>
                <a:gd name="T3" fmla="*/ 0 h 523"/>
                <a:gd name="T4" fmla="*/ 0 w 500"/>
                <a:gd name="T5" fmla="*/ 0 h 523"/>
                <a:gd name="T6" fmla="*/ 0 w 500"/>
                <a:gd name="T7" fmla="*/ 523 h 523"/>
                <a:gd name="T8" fmla="*/ 66 w 500"/>
                <a:gd name="T9" fmla="*/ 523 h 523"/>
                <a:gd name="T10" fmla="*/ 66 w 500"/>
                <a:gd name="T11" fmla="*/ 120 h 523"/>
                <a:gd name="T12" fmla="*/ 247 w 500"/>
                <a:gd name="T13" fmla="*/ 382 h 523"/>
                <a:gd name="T14" fmla="*/ 253 w 500"/>
                <a:gd name="T15" fmla="*/ 382 h 523"/>
                <a:gd name="T16" fmla="*/ 432 w 500"/>
                <a:gd name="T17" fmla="*/ 120 h 523"/>
                <a:gd name="T18" fmla="*/ 432 w 500"/>
                <a:gd name="T19" fmla="*/ 523 h 523"/>
                <a:gd name="T20" fmla="*/ 500 w 500"/>
                <a:gd name="T21" fmla="*/ 523 h 523"/>
                <a:gd name="T22" fmla="*/ 500 w 500"/>
                <a:gd name="T23" fmla="*/ 0 h 523"/>
                <a:gd name="T24" fmla="*/ 432 w 500"/>
                <a:gd name="T25" fmla="*/ 3 h 523"/>
                <a:gd name="T26" fmla="*/ 250 w 500"/>
                <a:gd name="T27" fmla="*/ 275 h 5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500" h="523">
                  <a:moveTo>
                    <a:pt x="250" y="275"/>
                  </a:moveTo>
                  <a:lnTo>
                    <a:pt x="63" y="0"/>
                  </a:lnTo>
                  <a:lnTo>
                    <a:pt x="0" y="0"/>
                  </a:lnTo>
                  <a:lnTo>
                    <a:pt x="0" y="523"/>
                  </a:lnTo>
                  <a:lnTo>
                    <a:pt x="66" y="523"/>
                  </a:lnTo>
                  <a:lnTo>
                    <a:pt x="66" y="120"/>
                  </a:lnTo>
                  <a:lnTo>
                    <a:pt x="247" y="382"/>
                  </a:lnTo>
                  <a:lnTo>
                    <a:pt x="253" y="382"/>
                  </a:lnTo>
                  <a:lnTo>
                    <a:pt x="432" y="120"/>
                  </a:lnTo>
                  <a:lnTo>
                    <a:pt x="432" y="523"/>
                  </a:lnTo>
                  <a:lnTo>
                    <a:pt x="500" y="523"/>
                  </a:lnTo>
                  <a:lnTo>
                    <a:pt x="500" y="0"/>
                  </a:lnTo>
                  <a:lnTo>
                    <a:pt x="432" y="3"/>
                  </a:lnTo>
                  <a:lnTo>
                    <a:pt x="250" y="2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122" name="Freeform 15"/>
            <p:cNvSpPr>
              <a:spLocks noEditPoints="1"/>
            </p:cNvSpPr>
            <p:nvPr userDrawn="1"/>
          </p:nvSpPr>
          <p:spPr bwMode="auto">
            <a:xfrm>
              <a:off x="8901114" y="5059364"/>
              <a:ext cx="133350" cy="147638"/>
            </a:xfrm>
            <a:custGeom>
              <a:avLst/>
              <a:gdLst>
                <a:gd name="T0" fmla="*/ 187 w 369"/>
                <a:gd name="T1" fmla="*/ 0 h 405"/>
                <a:gd name="T2" fmla="*/ 0 w 369"/>
                <a:gd name="T3" fmla="*/ 203 h 405"/>
                <a:gd name="T4" fmla="*/ 194 w 369"/>
                <a:gd name="T5" fmla="*/ 405 h 405"/>
                <a:gd name="T6" fmla="*/ 354 w 369"/>
                <a:gd name="T7" fmla="*/ 333 h 405"/>
                <a:gd name="T8" fmla="*/ 358 w 369"/>
                <a:gd name="T9" fmla="*/ 329 h 405"/>
                <a:gd name="T10" fmla="*/ 315 w 369"/>
                <a:gd name="T11" fmla="*/ 291 h 405"/>
                <a:gd name="T12" fmla="*/ 311 w 369"/>
                <a:gd name="T13" fmla="*/ 294 h 405"/>
                <a:gd name="T14" fmla="*/ 196 w 369"/>
                <a:gd name="T15" fmla="*/ 346 h 405"/>
                <a:gd name="T16" fmla="*/ 69 w 369"/>
                <a:gd name="T17" fmla="*/ 231 h 405"/>
                <a:gd name="T18" fmla="*/ 367 w 369"/>
                <a:gd name="T19" fmla="*/ 231 h 405"/>
                <a:gd name="T20" fmla="*/ 368 w 369"/>
                <a:gd name="T21" fmla="*/ 226 h 405"/>
                <a:gd name="T22" fmla="*/ 369 w 369"/>
                <a:gd name="T23" fmla="*/ 206 h 405"/>
                <a:gd name="T24" fmla="*/ 187 w 369"/>
                <a:gd name="T25" fmla="*/ 0 h 405"/>
                <a:gd name="T26" fmla="*/ 186 w 369"/>
                <a:gd name="T27" fmla="*/ 58 h 405"/>
                <a:gd name="T28" fmla="*/ 186 w 369"/>
                <a:gd name="T29" fmla="*/ 58 h 405"/>
                <a:gd name="T30" fmla="*/ 300 w 369"/>
                <a:gd name="T31" fmla="*/ 175 h 405"/>
                <a:gd name="T32" fmla="*/ 69 w 369"/>
                <a:gd name="T33" fmla="*/ 175 h 405"/>
                <a:gd name="T34" fmla="*/ 186 w 369"/>
                <a:gd name="T35" fmla="*/ 58 h 4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369" h="405">
                  <a:moveTo>
                    <a:pt x="187" y="0"/>
                  </a:moveTo>
                  <a:cubicBezTo>
                    <a:pt x="81" y="0"/>
                    <a:pt x="0" y="87"/>
                    <a:pt x="0" y="203"/>
                  </a:cubicBezTo>
                  <a:cubicBezTo>
                    <a:pt x="0" y="318"/>
                    <a:pt x="84" y="405"/>
                    <a:pt x="194" y="405"/>
                  </a:cubicBezTo>
                  <a:cubicBezTo>
                    <a:pt x="260" y="405"/>
                    <a:pt x="309" y="383"/>
                    <a:pt x="354" y="333"/>
                  </a:cubicBezTo>
                  <a:lnTo>
                    <a:pt x="358" y="329"/>
                  </a:lnTo>
                  <a:lnTo>
                    <a:pt x="315" y="291"/>
                  </a:lnTo>
                  <a:lnTo>
                    <a:pt x="311" y="294"/>
                  </a:lnTo>
                  <a:cubicBezTo>
                    <a:pt x="278" y="329"/>
                    <a:pt x="241" y="346"/>
                    <a:pt x="196" y="346"/>
                  </a:cubicBezTo>
                  <a:cubicBezTo>
                    <a:pt x="128" y="346"/>
                    <a:pt x="78" y="300"/>
                    <a:pt x="69" y="231"/>
                  </a:cubicBezTo>
                  <a:lnTo>
                    <a:pt x="367" y="231"/>
                  </a:lnTo>
                  <a:lnTo>
                    <a:pt x="368" y="226"/>
                  </a:lnTo>
                  <a:cubicBezTo>
                    <a:pt x="369" y="217"/>
                    <a:pt x="369" y="211"/>
                    <a:pt x="369" y="206"/>
                  </a:cubicBezTo>
                  <a:cubicBezTo>
                    <a:pt x="369" y="83"/>
                    <a:pt x="296" y="0"/>
                    <a:pt x="187" y="0"/>
                  </a:cubicBezTo>
                  <a:close/>
                  <a:moveTo>
                    <a:pt x="186" y="58"/>
                  </a:moveTo>
                  <a:lnTo>
                    <a:pt x="186" y="58"/>
                  </a:lnTo>
                  <a:cubicBezTo>
                    <a:pt x="260" y="58"/>
                    <a:pt x="293" y="117"/>
                    <a:pt x="300" y="175"/>
                  </a:cubicBezTo>
                  <a:lnTo>
                    <a:pt x="69" y="175"/>
                  </a:lnTo>
                  <a:cubicBezTo>
                    <a:pt x="79" y="106"/>
                    <a:pt x="126" y="58"/>
                    <a:pt x="186" y="5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123" name="Freeform 16"/>
            <p:cNvSpPr>
              <a:spLocks noEditPoints="1"/>
            </p:cNvSpPr>
            <p:nvPr userDrawn="1"/>
          </p:nvSpPr>
          <p:spPr bwMode="auto">
            <a:xfrm>
              <a:off x="9067801" y="5005389"/>
              <a:ext cx="141288" cy="201613"/>
            </a:xfrm>
            <a:custGeom>
              <a:avLst/>
              <a:gdLst>
                <a:gd name="T0" fmla="*/ 325 w 392"/>
                <a:gd name="T1" fmla="*/ 218 h 553"/>
                <a:gd name="T2" fmla="*/ 186 w 392"/>
                <a:gd name="T3" fmla="*/ 148 h 553"/>
                <a:gd name="T4" fmla="*/ 0 w 392"/>
                <a:gd name="T5" fmla="*/ 351 h 553"/>
                <a:gd name="T6" fmla="*/ 186 w 392"/>
                <a:gd name="T7" fmla="*/ 553 h 553"/>
                <a:gd name="T8" fmla="*/ 325 w 392"/>
                <a:gd name="T9" fmla="*/ 480 h 553"/>
                <a:gd name="T10" fmla="*/ 325 w 392"/>
                <a:gd name="T11" fmla="*/ 545 h 553"/>
                <a:gd name="T12" fmla="*/ 392 w 392"/>
                <a:gd name="T13" fmla="*/ 545 h 553"/>
                <a:gd name="T14" fmla="*/ 392 w 392"/>
                <a:gd name="T15" fmla="*/ 0 h 553"/>
                <a:gd name="T16" fmla="*/ 325 w 392"/>
                <a:gd name="T17" fmla="*/ 0 h 553"/>
                <a:gd name="T18" fmla="*/ 325 w 392"/>
                <a:gd name="T19" fmla="*/ 218 h 553"/>
                <a:gd name="T20" fmla="*/ 196 w 392"/>
                <a:gd name="T21" fmla="*/ 492 h 553"/>
                <a:gd name="T22" fmla="*/ 196 w 392"/>
                <a:gd name="T23" fmla="*/ 492 h 553"/>
                <a:gd name="T24" fmla="*/ 68 w 392"/>
                <a:gd name="T25" fmla="*/ 349 h 553"/>
                <a:gd name="T26" fmla="*/ 196 w 392"/>
                <a:gd name="T27" fmla="*/ 209 h 553"/>
                <a:gd name="T28" fmla="*/ 328 w 392"/>
                <a:gd name="T29" fmla="*/ 351 h 553"/>
                <a:gd name="T30" fmla="*/ 196 w 392"/>
                <a:gd name="T31" fmla="*/ 492 h 5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92" h="553">
                  <a:moveTo>
                    <a:pt x="325" y="218"/>
                  </a:moveTo>
                  <a:cubicBezTo>
                    <a:pt x="289" y="172"/>
                    <a:pt x="242" y="148"/>
                    <a:pt x="186" y="148"/>
                  </a:cubicBezTo>
                  <a:cubicBezTo>
                    <a:pt x="96" y="148"/>
                    <a:pt x="0" y="219"/>
                    <a:pt x="0" y="351"/>
                  </a:cubicBezTo>
                  <a:cubicBezTo>
                    <a:pt x="0" y="482"/>
                    <a:pt x="96" y="553"/>
                    <a:pt x="186" y="553"/>
                  </a:cubicBezTo>
                  <a:cubicBezTo>
                    <a:pt x="242" y="553"/>
                    <a:pt x="288" y="529"/>
                    <a:pt x="325" y="480"/>
                  </a:cubicBezTo>
                  <a:lnTo>
                    <a:pt x="325" y="545"/>
                  </a:lnTo>
                  <a:lnTo>
                    <a:pt x="392" y="545"/>
                  </a:lnTo>
                  <a:lnTo>
                    <a:pt x="392" y="0"/>
                  </a:lnTo>
                  <a:lnTo>
                    <a:pt x="325" y="0"/>
                  </a:lnTo>
                  <a:lnTo>
                    <a:pt x="325" y="218"/>
                  </a:lnTo>
                  <a:close/>
                  <a:moveTo>
                    <a:pt x="196" y="492"/>
                  </a:moveTo>
                  <a:lnTo>
                    <a:pt x="196" y="492"/>
                  </a:lnTo>
                  <a:cubicBezTo>
                    <a:pt x="122" y="492"/>
                    <a:pt x="68" y="432"/>
                    <a:pt x="68" y="349"/>
                  </a:cubicBezTo>
                  <a:cubicBezTo>
                    <a:pt x="68" y="267"/>
                    <a:pt x="121" y="209"/>
                    <a:pt x="196" y="209"/>
                  </a:cubicBezTo>
                  <a:cubicBezTo>
                    <a:pt x="261" y="209"/>
                    <a:pt x="328" y="261"/>
                    <a:pt x="328" y="351"/>
                  </a:cubicBezTo>
                  <a:cubicBezTo>
                    <a:pt x="328" y="438"/>
                    <a:pt x="259" y="492"/>
                    <a:pt x="196" y="49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124" name="Rectangle 17"/>
            <p:cNvSpPr>
              <a:spLocks noChangeArrowheads="1"/>
            </p:cNvSpPr>
            <p:nvPr userDrawn="1"/>
          </p:nvSpPr>
          <p:spPr bwMode="auto">
            <a:xfrm>
              <a:off x="9259889" y="5010151"/>
              <a:ext cx="26988" cy="254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125" name="Rectangle 18"/>
            <p:cNvSpPr>
              <a:spLocks noChangeArrowheads="1"/>
            </p:cNvSpPr>
            <p:nvPr userDrawn="1"/>
          </p:nvSpPr>
          <p:spPr bwMode="auto">
            <a:xfrm>
              <a:off x="9261476" y="5062539"/>
              <a:ext cx="23813" cy="1412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126" name="Freeform 19"/>
            <p:cNvSpPr>
              <a:spLocks noEditPoints="1"/>
            </p:cNvSpPr>
            <p:nvPr userDrawn="1"/>
          </p:nvSpPr>
          <p:spPr bwMode="auto">
            <a:xfrm>
              <a:off x="9328151" y="5060951"/>
              <a:ext cx="123825" cy="146050"/>
            </a:xfrm>
            <a:custGeom>
              <a:avLst/>
              <a:gdLst>
                <a:gd name="T0" fmla="*/ 302 w 343"/>
                <a:gd name="T1" fmla="*/ 43 h 403"/>
                <a:gd name="T2" fmla="*/ 176 w 343"/>
                <a:gd name="T3" fmla="*/ 0 h 403"/>
                <a:gd name="T4" fmla="*/ 37 w 343"/>
                <a:gd name="T5" fmla="*/ 33 h 403"/>
                <a:gd name="T6" fmla="*/ 32 w 343"/>
                <a:gd name="T7" fmla="*/ 35 h 403"/>
                <a:gd name="T8" fmla="*/ 53 w 343"/>
                <a:gd name="T9" fmla="*/ 91 h 403"/>
                <a:gd name="T10" fmla="*/ 58 w 343"/>
                <a:gd name="T11" fmla="*/ 88 h 403"/>
                <a:gd name="T12" fmla="*/ 170 w 343"/>
                <a:gd name="T13" fmla="*/ 62 h 403"/>
                <a:gd name="T14" fmla="*/ 277 w 343"/>
                <a:gd name="T15" fmla="*/ 159 h 403"/>
                <a:gd name="T16" fmla="*/ 277 w 343"/>
                <a:gd name="T17" fmla="*/ 164 h 403"/>
                <a:gd name="T18" fmla="*/ 167 w 343"/>
                <a:gd name="T19" fmla="*/ 149 h 403"/>
                <a:gd name="T20" fmla="*/ 0 w 343"/>
                <a:gd name="T21" fmla="*/ 280 h 403"/>
                <a:gd name="T22" fmla="*/ 146 w 343"/>
                <a:gd name="T23" fmla="*/ 403 h 403"/>
                <a:gd name="T24" fmla="*/ 277 w 343"/>
                <a:gd name="T25" fmla="*/ 347 h 403"/>
                <a:gd name="T26" fmla="*/ 277 w 343"/>
                <a:gd name="T27" fmla="*/ 395 h 403"/>
                <a:gd name="T28" fmla="*/ 343 w 343"/>
                <a:gd name="T29" fmla="*/ 395 h 403"/>
                <a:gd name="T30" fmla="*/ 343 w 343"/>
                <a:gd name="T31" fmla="*/ 158 h 403"/>
                <a:gd name="T32" fmla="*/ 302 w 343"/>
                <a:gd name="T33" fmla="*/ 43 h 403"/>
                <a:gd name="T34" fmla="*/ 278 w 343"/>
                <a:gd name="T35" fmla="*/ 219 h 403"/>
                <a:gd name="T36" fmla="*/ 278 w 343"/>
                <a:gd name="T37" fmla="*/ 219 h 403"/>
                <a:gd name="T38" fmla="*/ 278 w 343"/>
                <a:gd name="T39" fmla="*/ 251 h 403"/>
                <a:gd name="T40" fmla="*/ 157 w 343"/>
                <a:gd name="T41" fmla="*/ 347 h 403"/>
                <a:gd name="T42" fmla="*/ 67 w 343"/>
                <a:gd name="T43" fmla="*/ 275 h 403"/>
                <a:gd name="T44" fmla="*/ 173 w 343"/>
                <a:gd name="T45" fmla="*/ 204 h 403"/>
                <a:gd name="T46" fmla="*/ 278 w 343"/>
                <a:gd name="T47" fmla="*/ 219 h 4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343" h="403">
                  <a:moveTo>
                    <a:pt x="302" y="43"/>
                  </a:moveTo>
                  <a:cubicBezTo>
                    <a:pt x="274" y="15"/>
                    <a:pt x="230" y="0"/>
                    <a:pt x="176" y="0"/>
                  </a:cubicBezTo>
                  <a:cubicBezTo>
                    <a:pt x="116" y="0"/>
                    <a:pt x="74" y="16"/>
                    <a:pt x="37" y="33"/>
                  </a:cubicBezTo>
                  <a:lnTo>
                    <a:pt x="32" y="35"/>
                  </a:lnTo>
                  <a:lnTo>
                    <a:pt x="53" y="91"/>
                  </a:lnTo>
                  <a:lnTo>
                    <a:pt x="58" y="88"/>
                  </a:lnTo>
                  <a:cubicBezTo>
                    <a:pt x="98" y="70"/>
                    <a:pt x="132" y="62"/>
                    <a:pt x="170" y="62"/>
                  </a:cubicBezTo>
                  <a:cubicBezTo>
                    <a:pt x="240" y="62"/>
                    <a:pt x="277" y="95"/>
                    <a:pt x="277" y="159"/>
                  </a:cubicBezTo>
                  <a:lnTo>
                    <a:pt x="277" y="164"/>
                  </a:lnTo>
                  <a:cubicBezTo>
                    <a:pt x="249" y="156"/>
                    <a:pt x="215" y="149"/>
                    <a:pt x="167" y="149"/>
                  </a:cubicBezTo>
                  <a:cubicBezTo>
                    <a:pt x="62" y="149"/>
                    <a:pt x="0" y="198"/>
                    <a:pt x="0" y="280"/>
                  </a:cubicBezTo>
                  <a:cubicBezTo>
                    <a:pt x="0" y="361"/>
                    <a:pt x="73" y="403"/>
                    <a:pt x="146" y="403"/>
                  </a:cubicBezTo>
                  <a:cubicBezTo>
                    <a:pt x="210" y="403"/>
                    <a:pt x="252" y="375"/>
                    <a:pt x="277" y="347"/>
                  </a:cubicBezTo>
                  <a:lnTo>
                    <a:pt x="277" y="395"/>
                  </a:lnTo>
                  <a:lnTo>
                    <a:pt x="343" y="395"/>
                  </a:lnTo>
                  <a:lnTo>
                    <a:pt x="343" y="158"/>
                  </a:lnTo>
                  <a:cubicBezTo>
                    <a:pt x="343" y="109"/>
                    <a:pt x="330" y="71"/>
                    <a:pt x="302" y="43"/>
                  </a:cubicBezTo>
                  <a:close/>
                  <a:moveTo>
                    <a:pt x="278" y="219"/>
                  </a:moveTo>
                  <a:lnTo>
                    <a:pt x="278" y="219"/>
                  </a:lnTo>
                  <a:lnTo>
                    <a:pt x="278" y="251"/>
                  </a:lnTo>
                  <a:cubicBezTo>
                    <a:pt x="278" y="305"/>
                    <a:pt x="226" y="347"/>
                    <a:pt x="157" y="347"/>
                  </a:cubicBezTo>
                  <a:cubicBezTo>
                    <a:pt x="114" y="347"/>
                    <a:pt x="67" y="325"/>
                    <a:pt x="67" y="275"/>
                  </a:cubicBezTo>
                  <a:cubicBezTo>
                    <a:pt x="67" y="232"/>
                    <a:pt x="108" y="204"/>
                    <a:pt x="173" y="204"/>
                  </a:cubicBezTo>
                  <a:cubicBezTo>
                    <a:pt x="218" y="204"/>
                    <a:pt x="254" y="213"/>
                    <a:pt x="278" y="21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127" name="Freeform 20"/>
            <p:cNvSpPr>
              <a:spLocks/>
            </p:cNvSpPr>
            <p:nvPr userDrawn="1"/>
          </p:nvSpPr>
          <p:spPr bwMode="auto">
            <a:xfrm>
              <a:off x="8548689" y="4556126"/>
              <a:ext cx="241300" cy="314325"/>
            </a:xfrm>
            <a:custGeom>
              <a:avLst/>
              <a:gdLst>
                <a:gd name="T0" fmla="*/ 398 w 666"/>
                <a:gd name="T1" fmla="*/ 351 h 867"/>
                <a:gd name="T2" fmla="*/ 217 w 666"/>
                <a:gd name="T3" fmla="*/ 240 h 867"/>
                <a:gd name="T4" fmla="*/ 217 w 666"/>
                <a:gd name="T5" fmla="*/ 238 h 867"/>
                <a:gd name="T6" fmla="*/ 325 w 666"/>
                <a:gd name="T7" fmla="*/ 164 h 867"/>
                <a:gd name="T8" fmla="*/ 489 w 666"/>
                <a:gd name="T9" fmla="*/ 213 h 867"/>
                <a:gd name="T10" fmla="*/ 529 w 666"/>
                <a:gd name="T11" fmla="*/ 223 h 867"/>
                <a:gd name="T12" fmla="*/ 579 w 666"/>
                <a:gd name="T13" fmla="*/ 196 h 867"/>
                <a:gd name="T14" fmla="*/ 580 w 666"/>
                <a:gd name="T15" fmla="*/ 196 h 867"/>
                <a:gd name="T16" fmla="*/ 640 w 666"/>
                <a:gd name="T17" fmla="*/ 108 h 867"/>
                <a:gd name="T18" fmla="*/ 327 w 666"/>
                <a:gd name="T19" fmla="*/ 0 h 867"/>
                <a:gd name="T20" fmla="*/ 32 w 666"/>
                <a:gd name="T21" fmla="*/ 255 h 867"/>
                <a:gd name="T22" fmla="*/ 32 w 666"/>
                <a:gd name="T23" fmla="*/ 257 h 867"/>
                <a:gd name="T24" fmla="*/ 312 w 666"/>
                <a:gd name="T25" fmla="*/ 515 h 867"/>
                <a:gd name="T26" fmla="*/ 482 w 666"/>
                <a:gd name="T27" fmla="*/ 622 h 867"/>
                <a:gd name="T28" fmla="*/ 482 w 666"/>
                <a:gd name="T29" fmla="*/ 624 h 867"/>
                <a:gd name="T30" fmla="*/ 360 w 666"/>
                <a:gd name="T31" fmla="*/ 704 h 867"/>
                <a:gd name="T32" fmla="*/ 187 w 666"/>
                <a:gd name="T33" fmla="*/ 664 h 867"/>
                <a:gd name="T34" fmla="*/ 111 w 666"/>
                <a:gd name="T35" fmla="*/ 631 h 867"/>
                <a:gd name="T36" fmla="*/ 65 w 666"/>
                <a:gd name="T37" fmla="*/ 654 h 867"/>
                <a:gd name="T38" fmla="*/ 65 w 666"/>
                <a:gd name="T39" fmla="*/ 655 h 867"/>
                <a:gd name="T40" fmla="*/ 64 w 666"/>
                <a:gd name="T41" fmla="*/ 656 h 867"/>
                <a:gd name="T42" fmla="*/ 63 w 666"/>
                <a:gd name="T43" fmla="*/ 657 h 867"/>
                <a:gd name="T44" fmla="*/ 0 w 666"/>
                <a:gd name="T45" fmla="*/ 734 h 867"/>
                <a:gd name="T46" fmla="*/ 8 w 666"/>
                <a:gd name="T47" fmla="*/ 740 h 867"/>
                <a:gd name="T48" fmla="*/ 356 w 666"/>
                <a:gd name="T49" fmla="*/ 867 h 867"/>
                <a:gd name="T50" fmla="*/ 666 w 666"/>
                <a:gd name="T51" fmla="*/ 606 h 867"/>
                <a:gd name="T52" fmla="*/ 666 w 666"/>
                <a:gd name="T53" fmla="*/ 604 h 867"/>
                <a:gd name="T54" fmla="*/ 398 w 666"/>
                <a:gd name="T55" fmla="*/ 351 h 8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666" h="867">
                  <a:moveTo>
                    <a:pt x="398" y="351"/>
                  </a:moveTo>
                  <a:cubicBezTo>
                    <a:pt x="253" y="313"/>
                    <a:pt x="217" y="295"/>
                    <a:pt x="217" y="240"/>
                  </a:cubicBezTo>
                  <a:lnTo>
                    <a:pt x="217" y="238"/>
                  </a:lnTo>
                  <a:cubicBezTo>
                    <a:pt x="217" y="197"/>
                    <a:pt x="254" y="164"/>
                    <a:pt x="325" y="164"/>
                  </a:cubicBezTo>
                  <a:cubicBezTo>
                    <a:pt x="378" y="164"/>
                    <a:pt x="433" y="182"/>
                    <a:pt x="489" y="213"/>
                  </a:cubicBezTo>
                  <a:cubicBezTo>
                    <a:pt x="499" y="218"/>
                    <a:pt x="510" y="223"/>
                    <a:pt x="529" y="223"/>
                  </a:cubicBezTo>
                  <a:cubicBezTo>
                    <a:pt x="551" y="223"/>
                    <a:pt x="568" y="213"/>
                    <a:pt x="579" y="196"/>
                  </a:cubicBezTo>
                  <a:lnTo>
                    <a:pt x="580" y="196"/>
                  </a:lnTo>
                  <a:lnTo>
                    <a:pt x="640" y="108"/>
                  </a:lnTo>
                  <a:cubicBezTo>
                    <a:pt x="555" y="39"/>
                    <a:pt x="450" y="0"/>
                    <a:pt x="327" y="0"/>
                  </a:cubicBezTo>
                  <a:cubicBezTo>
                    <a:pt x="155" y="0"/>
                    <a:pt x="32" y="102"/>
                    <a:pt x="32" y="255"/>
                  </a:cubicBezTo>
                  <a:lnTo>
                    <a:pt x="32" y="257"/>
                  </a:lnTo>
                  <a:cubicBezTo>
                    <a:pt x="32" y="424"/>
                    <a:pt x="142" y="471"/>
                    <a:pt x="312" y="515"/>
                  </a:cubicBezTo>
                  <a:cubicBezTo>
                    <a:pt x="453" y="551"/>
                    <a:pt x="482" y="575"/>
                    <a:pt x="482" y="622"/>
                  </a:cubicBezTo>
                  <a:lnTo>
                    <a:pt x="482" y="624"/>
                  </a:lnTo>
                  <a:cubicBezTo>
                    <a:pt x="482" y="674"/>
                    <a:pt x="436" y="704"/>
                    <a:pt x="360" y="704"/>
                  </a:cubicBezTo>
                  <a:cubicBezTo>
                    <a:pt x="297" y="704"/>
                    <a:pt x="239" y="693"/>
                    <a:pt x="187" y="664"/>
                  </a:cubicBezTo>
                  <a:cubicBezTo>
                    <a:pt x="144" y="641"/>
                    <a:pt x="129" y="632"/>
                    <a:pt x="111" y="631"/>
                  </a:cubicBezTo>
                  <a:cubicBezTo>
                    <a:pt x="90" y="630"/>
                    <a:pt x="77" y="638"/>
                    <a:pt x="65" y="654"/>
                  </a:cubicBezTo>
                  <a:cubicBezTo>
                    <a:pt x="65" y="654"/>
                    <a:pt x="65" y="655"/>
                    <a:pt x="65" y="655"/>
                  </a:cubicBezTo>
                  <a:lnTo>
                    <a:pt x="64" y="656"/>
                  </a:lnTo>
                  <a:cubicBezTo>
                    <a:pt x="63" y="656"/>
                    <a:pt x="63" y="657"/>
                    <a:pt x="63" y="657"/>
                  </a:cubicBezTo>
                  <a:lnTo>
                    <a:pt x="0" y="734"/>
                  </a:lnTo>
                  <a:cubicBezTo>
                    <a:pt x="0" y="734"/>
                    <a:pt x="7" y="739"/>
                    <a:pt x="8" y="740"/>
                  </a:cubicBezTo>
                  <a:cubicBezTo>
                    <a:pt x="107" y="825"/>
                    <a:pt x="232" y="867"/>
                    <a:pt x="356" y="867"/>
                  </a:cubicBezTo>
                  <a:cubicBezTo>
                    <a:pt x="538" y="867"/>
                    <a:pt x="666" y="773"/>
                    <a:pt x="666" y="606"/>
                  </a:cubicBezTo>
                  <a:lnTo>
                    <a:pt x="666" y="604"/>
                  </a:lnTo>
                  <a:cubicBezTo>
                    <a:pt x="666" y="457"/>
                    <a:pt x="569" y="395"/>
                    <a:pt x="398" y="35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128" name="Freeform 21"/>
            <p:cNvSpPr>
              <a:spLocks/>
            </p:cNvSpPr>
            <p:nvPr userDrawn="1"/>
          </p:nvSpPr>
          <p:spPr bwMode="auto">
            <a:xfrm>
              <a:off x="8251826" y="4748214"/>
              <a:ext cx="0" cy="0"/>
            </a:xfrm>
            <a:custGeom>
              <a:avLst/>
              <a:gdLst>
                <a:gd name="T0" fmla="*/ 1 w 2"/>
                <a:gd name="T1" fmla="*/ 2 w 2"/>
                <a:gd name="T2" fmla="*/ 0 w 2"/>
                <a:gd name="T3" fmla="*/ 1 w 2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2">
                  <a:moveTo>
                    <a:pt x="1" y="0"/>
                  </a:moveTo>
                  <a:cubicBezTo>
                    <a:pt x="1" y="0"/>
                    <a:pt x="2" y="0"/>
                    <a:pt x="2" y="0"/>
                  </a:cubicBezTo>
                  <a:lnTo>
                    <a:pt x="0" y="0"/>
                  </a:lnTo>
                  <a:cubicBezTo>
                    <a:pt x="1" y="0"/>
                    <a:pt x="1" y="0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129" name="Freeform 22"/>
            <p:cNvSpPr>
              <a:spLocks noEditPoints="1"/>
            </p:cNvSpPr>
            <p:nvPr userDrawn="1"/>
          </p:nvSpPr>
          <p:spPr bwMode="auto">
            <a:xfrm>
              <a:off x="7789864" y="4557714"/>
              <a:ext cx="242888" cy="307975"/>
            </a:xfrm>
            <a:custGeom>
              <a:avLst/>
              <a:gdLst>
                <a:gd name="T0" fmla="*/ 345 w 667"/>
                <a:gd name="T1" fmla="*/ 0 h 848"/>
                <a:gd name="T2" fmla="*/ 81 w 667"/>
                <a:gd name="T3" fmla="*/ 0 h 848"/>
                <a:gd name="T4" fmla="*/ 78 w 667"/>
                <a:gd name="T5" fmla="*/ 0 h 848"/>
                <a:gd name="T6" fmla="*/ 0 w 667"/>
                <a:gd name="T7" fmla="*/ 69 h 848"/>
                <a:gd name="T8" fmla="*/ 0 w 667"/>
                <a:gd name="T9" fmla="*/ 91 h 848"/>
                <a:gd name="T10" fmla="*/ 0 w 667"/>
                <a:gd name="T11" fmla="*/ 848 h 848"/>
                <a:gd name="T12" fmla="*/ 186 w 667"/>
                <a:gd name="T13" fmla="*/ 848 h 848"/>
                <a:gd name="T14" fmla="*/ 186 w 667"/>
                <a:gd name="T15" fmla="*/ 590 h 848"/>
                <a:gd name="T16" fmla="*/ 326 w 667"/>
                <a:gd name="T17" fmla="*/ 590 h 848"/>
                <a:gd name="T18" fmla="*/ 667 w 667"/>
                <a:gd name="T19" fmla="*/ 294 h 848"/>
                <a:gd name="T20" fmla="*/ 667 w 667"/>
                <a:gd name="T21" fmla="*/ 291 h 848"/>
                <a:gd name="T22" fmla="*/ 345 w 667"/>
                <a:gd name="T23" fmla="*/ 0 h 848"/>
                <a:gd name="T24" fmla="*/ 479 w 667"/>
                <a:gd name="T25" fmla="*/ 297 h 848"/>
                <a:gd name="T26" fmla="*/ 479 w 667"/>
                <a:gd name="T27" fmla="*/ 297 h 848"/>
                <a:gd name="T28" fmla="*/ 332 w 667"/>
                <a:gd name="T29" fmla="*/ 425 h 848"/>
                <a:gd name="T30" fmla="*/ 186 w 667"/>
                <a:gd name="T31" fmla="*/ 425 h 848"/>
                <a:gd name="T32" fmla="*/ 186 w 667"/>
                <a:gd name="T33" fmla="*/ 167 h 848"/>
                <a:gd name="T34" fmla="*/ 329 w 667"/>
                <a:gd name="T35" fmla="*/ 167 h 848"/>
                <a:gd name="T36" fmla="*/ 479 w 667"/>
                <a:gd name="T37" fmla="*/ 295 h 848"/>
                <a:gd name="T38" fmla="*/ 479 w 667"/>
                <a:gd name="T39" fmla="*/ 297 h 8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667" h="848">
                  <a:moveTo>
                    <a:pt x="345" y="0"/>
                  </a:moveTo>
                  <a:lnTo>
                    <a:pt x="81" y="0"/>
                  </a:lnTo>
                  <a:lnTo>
                    <a:pt x="78" y="0"/>
                  </a:lnTo>
                  <a:cubicBezTo>
                    <a:pt x="38" y="1"/>
                    <a:pt x="5" y="31"/>
                    <a:pt x="0" y="69"/>
                  </a:cubicBezTo>
                  <a:lnTo>
                    <a:pt x="0" y="91"/>
                  </a:lnTo>
                  <a:lnTo>
                    <a:pt x="0" y="848"/>
                  </a:lnTo>
                  <a:lnTo>
                    <a:pt x="186" y="848"/>
                  </a:lnTo>
                  <a:lnTo>
                    <a:pt x="186" y="590"/>
                  </a:lnTo>
                  <a:lnTo>
                    <a:pt x="326" y="590"/>
                  </a:lnTo>
                  <a:cubicBezTo>
                    <a:pt x="516" y="590"/>
                    <a:pt x="667" y="489"/>
                    <a:pt x="667" y="294"/>
                  </a:cubicBezTo>
                  <a:lnTo>
                    <a:pt x="667" y="291"/>
                  </a:lnTo>
                  <a:cubicBezTo>
                    <a:pt x="667" y="119"/>
                    <a:pt x="546" y="0"/>
                    <a:pt x="345" y="0"/>
                  </a:cubicBezTo>
                  <a:close/>
                  <a:moveTo>
                    <a:pt x="479" y="297"/>
                  </a:moveTo>
                  <a:lnTo>
                    <a:pt x="479" y="297"/>
                  </a:lnTo>
                  <a:cubicBezTo>
                    <a:pt x="479" y="370"/>
                    <a:pt x="425" y="425"/>
                    <a:pt x="332" y="425"/>
                  </a:cubicBezTo>
                  <a:lnTo>
                    <a:pt x="186" y="425"/>
                  </a:lnTo>
                  <a:lnTo>
                    <a:pt x="186" y="167"/>
                  </a:lnTo>
                  <a:lnTo>
                    <a:pt x="329" y="167"/>
                  </a:lnTo>
                  <a:cubicBezTo>
                    <a:pt x="422" y="167"/>
                    <a:pt x="479" y="212"/>
                    <a:pt x="479" y="295"/>
                  </a:cubicBezTo>
                  <a:lnTo>
                    <a:pt x="479" y="29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130" name="Freeform 23"/>
            <p:cNvSpPr>
              <a:spLocks/>
            </p:cNvSpPr>
            <p:nvPr userDrawn="1"/>
          </p:nvSpPr>
          <p:spPr bwMode="auto">
            <a:xfrm>
              <a:off x="8251826" y="4748214"/>
              <a:ext cx="0" cy="0"/>
            </a:xfrm>
            <a:custGeom>
              <a:avLst/>
              <a:gdLst>
                <a:gd name="T0" fmla="*/ 1 w 2"/>
                <a:gd name="T1" fmla="*/ 2 w 2"/>
                <a:gd name="T2" fmla="*/ 0 w 2"/>
                <a:gd name="T3" fmla="*/ 1 w 2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2">
                  <a:moveTo>
                    <a:pt x="1" y="0"/>
                  </a:moveTo>
                  <a:cubicBezTo>
                    <a:pt x="1" y="0"/>
                    <a:pt x="2" y="0"/>
                    <a:pt x="2" y="0"/>
                  </a:cubicBezTo>
                  <a:lnTo>
                    <a:pt x="0" y="0"/>
                  </a:lnTo>
                  <a:cubicBezTo>
                    <a:pt x="1" y="0"/>
                    <a:pt x="1" y="0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131" name="Rectangle 24"/>
            <p:cNvSpPr>
              <a:spLocks noChangeArrowheads="1"/>
            </p:cNvSpPr>
            <p:nvPr userDrawn="1"/>
          </p:nvSpPr>
          <p:spPr bwMode="auto">
            <a:xfrm>
              <a:off x="8437564" y="4557714"/>
              <a:ext cx="28575" cy="30956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132" name="Freeform 25"/>
            <p:cNvSpPr>
              <a:spLocks noEditPoints="1"/>
            </p:cNvSpPr>
            <p:nvPr userDrawn="1"/>
          </p:nvSpPr>
          <p:spPr bwMode="auto">
            <a:xfrm>
              <a:off x="7434264" y="4557714"/>
              <a:ext cx="323850" cy="309563"/>
            </a:xfrm>
            <a:custGeom>
              <a:avLst/>
              <a:gdLst>
                <a:gd name="T0" fmla="*/ 532 w 894"/>
                <a:gd name="T1" fmla="*/ 0 h 849"/>
                <a:gd name="T2" fmla="*/ 425 w 894"/>
                <a:gd name="T3" fmla="*/ 0 h 849"/>
                <a:gd name="T4" fmla="*/ 402 w 894"/>
                <a:gd name="T5" fmla="*/ 0 h 849"/>
                <a:gd name="T6" fmla="*/ 345 w 894"/>
                <a:gd name="T7" fmla="*/ 38 h 849"/>
                <a:gd name="T8" fmla="*/ 337 w 894"/>
                <a:gd name="T9" fmla="*/ 56 h 849"/>
                <a:gd name="T10" fmla="*/ 0 w 894"/>
                <a:gd name="T11" fmla="*/ 849 h 849"/>
                <a:gd name="T12" fmla="*/ 189 w 894"/>
                <a:gd name="T13" fmla="*/ 849 h 849"/>
                <a:gd name="T14" fmla="*/ 266 w 894"/>
                <a:gd name="T15" fmla="*/ 660 h 849"/>
                <a:gd name="T16" fmla="*/ 623 w 894"/>
                <a:gd name="T17" fmla="*/ 660 h 849"/>
                <a:gd name="T18" fmla="*/ 680 w 894"/>
                <a:gd name="T19" fmla="*/ 799 h 849"/>
                <a:gd name="T20" fmla="*/ 751 w 894"/>
                <a:gd name="T21" fmla="*/ 849 h 849"/>
                <a:gd name="T22" fmla="*/ 894 w 894"/>
                <a:gd name="T23" fmla="*/ 849 h 849"/>
                <a:gd name="T24" fmla="*/ 532 w 894"/>
                <a:gd name="T25" fmla="*/ 0 h 849"/>
                <a:gd name="T26" fmla="*/ 333 w 894"/>
                <a:gd name="T27" fmla="*/ 496 h 849"/>
                <a:gd name="T28" fmla="*/ 333 w 894"/>
                <a:gd name="T29" fmla="*/ 496 h 849"/>
                <a:gd name="T30" fmla="*/ 445 w 894"/>
                <a:gd name="T31" fmla="*/ 223 h 849"/>
                <a:gd name="T32" fmla="*/ 556 w 894"/>
                <a:gd name="T33" fmla="*/ 496 h 849"/>
                <a:gd name="T34" fmla="*/ 333 w 894"/>
                <a:gd name="T35" fmla="*/ 496 h 8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894" h="849">
                  <a:moveTo>
                    <a:pt x="532" y="0"/>
                  </a:moveTo>
                  <a:lnTo>
                    <a:pt x="425" y="0"/>
                  </a:lnTo>
                  <a:lnTo>
                    <a:pt x="402" y="0"/>
                  </a:lnTo>
                  <a:cubicBezTo>
                    <a:pt x="377" y="3"/>
                    <a:pt x="357" y="18"/>
                    <a:pt x="345" y="38"/>
                  </a:cubicBezTo>
                  <a:lnTo>
                    <a:pt x="337" y="56"/>
                  </a:lnTo>
                  <a:lnTo>
                    <a:pt x="0" y="849"/>
                  </a:lnTo>
                  <a:lnTo>
                    <a:pt x="189" y="849"/>
                  </a:lnTo>
                  <a:lnTo>
                    <a:pt x="266" y="660"/>
                  </a:lnTo>
                  <a:lnTo>
                    <a:pt x="623" y="660"/>
                  </a:lnTo>
                  <a:lnTo>
                    <a:pt x="680" y="799"/>
                  </a:lnTo>
                  <a:cubicBezTo>
                    <a:pt x="690" y="828"/>
                    <a:pt x="718" y="849"/>
                    <a:pt x="751" y="849"/>
                  </a:cubicBezTo>
                  <a:cubicBezTo>
                    <a:pt x="752" y="849"/>
                    <a:pt x="894" y="849"/>
                    <a:pt x="894" y="849"/>
                  </a:cubicBezTo>
                  <a:lnTo>
                    <a:pt x="532" y="0"/>
                  </a:lnTo>
                  <a:close/>
                  <a:moveTo>
                    <a:pt x="333" y="496"/>
                  </a:moveTo>
                  <a:lnTo>
                    <a:pt x="333" y="496"/>
                  </a:lnTo>
                  <a:lnTo>
                    <a:pt x="445" y="223"/>
                  </a:lnTo>
                  <a:lnTo>
                    <a:pt x="556" y="496"/>
                  </a:lnTo>
                  <a:lnTo>
                    <a:pt x="333" y="49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133" name="Freeform 26"/>
            <p:cNvSpPr>
              <a:spLocks noEditPoints="1"/>
            </p:cNvSpPr>
            <p:nvPr userDrawn="1"/>
          </p:nvSpPr>
          <p:spPr bwMode="auto">
            <a:xfrm>
              <a:off x="9129714" y="4557714"/>
              <a:ext cx="322263" cy="309563"/>
            </a:xfrm>
            <a:custGeom>
              <a:avLst/>
              <a:gdLst>
                <a:gd name="T0" fmla="*/ 893 w 893"/>
                <a:gd name="T1" fmla="*/ 849 h 849"/>
                <a:gd name="T2" fmla="*/ 532 w 893"/>
                <a:gd name="T3" fmla="*/ 0 h 849"/>
                <a:gd name="T4" fmla="*/ 425 w 893"/>
                <a:gd name="T5" fmla="*/ 0 h 849"/>
                <a:gd name="T6" fmla="*/ 401 w 893"/>
                <a:gd name="T7" fmla="*/ 0 h 849"/>
                <a:gd name="T8" fmla="*/ 345 w 893"/>
                <a:gd name="T9" fmla="*/ 38 h 849"/>
                <a:gd name="T10" fmla="*/ 337 w 893"/>
                <a:gd name="T11" fmla="*/ 56 h 849"/>
                <a:gd name="T12" fmla="*/ 0 w 893"/>
                <a:gd name="T13" fmla="*/ 849 h 849"/>
                <a:gd name="T14" fmla="*/ 189 w 893"/>
                <a:gd name="T15" fmla="*/ 849 h 849"/>
                <a:gd name="T16" fmla="*/ 266 w 893"/>
                <a:gd name="T17" fmla="*/ 660 h 849"/>
                <a:gd name="T18" fmla="*/ 622 w 893"/>
                <a:gd name="T19" fmla="*/ 660 h 849"/>
                <a:gd name="T20" fmla="*/ 679 w 893"/>
                <a:gd name="T21" fmla="*/ 799 h 849"/>
                <a:gd name="T22" fmla="*/ 751 w 893"/>
                <a:gd name="T23" fmla="*/ 849 h 849"/>
                <a:gd name="T24" fmla="*/ 893 w 893"/>
                <a:gd name="T25" fmla="*/ 849 h 849"/>
                <a:gd name="T26" fmla="*/ 332 w 893"/>
                <a:gd name="T27" fmla="*/ 496 h 849"/>
                <a:gd name="T28" fmla="*/ 332 w 893"/>
                <a:gd name="T29" fmla="*/ 496 h 849"/>
                <a:gd name="T30" fmla="*/ 444 w 893"/>
                <a:gd name="T31" fmla="*/ 223 h 849"/>
                <a:gd name="T32" fmla="*/ 556 w 893"/>
                <a:gd name="T33" fmla="*/ 496 h 849"/>
                <a:gd name="T34" fmla="*/ 332 w 893"/>
                <a:gd name="T35" fmla="*/ 496 h 8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893" h="849">
                  <a:moveTo>
                    <a:pt x="893" y="849"/>
                  </a:moveTo>
                  <a:lnTo>
                    <a:pt x="532" y="0"/>
                  </a:lnTo>
                  <a:lnTo>
                    <a:pt x="425" y="0"/>
                  </a:lnTo>
                  <a:lnTo>
                    <a:pt x="401" y="0"/>
                  </a:lnTo>
                  <a:cubicBezTo>
                    <a:pt x="377" y="3"/>
                    <a:pt x="357" y="18"/>
                    <a:pt x="345" y="38"/>
                  </a:cubicBezTo>
                  <a:lnTo>
                    <a:pt x="337" y="56"/>
                  </a:lnTo>
                  <a:lnTo>
                    <a:pt x="0" y="849"/>
                  </a:lnTo>
                  <a:lnTo>
                    <a:pt x="189" y="849"/>
                  </a:lnTo>
                  <a:lnTo>
                    <a:pt x="266" y="660"/>
                  </a:lnTo>
                  <a:lnTo>
                    <a:pt x="622" y="660"/>
                  </a:lnTo>
                  <a:lnTo>
                    <a:pt x="679" y="799"/>
                  </a:lnTo>
                  <a:cubicBezTo>
                    <a:pt x="690" y="828"/>
                    <a:pt x="718" y="849"/>
                    <a:pt x="751" y="849"/>
                  </a:cubicBezTo>
                  <a:cubicBezTo>
                    <a:pt x="752" y="849"/>
                    <a:pt x="893" y="849"/>
                    <a:pt x="893" y="849"/>
                  </a:cubicBezTo>
                  <a:close/>
                  <a:moveTo>
                    <a:pt x="332" y="496"/>
                  </a:moveTo>
                  <a:lnTo>
                    <a:pt x="332" y="496"/>
                  </a:lnTo>
                  <a:lnTo>
                    <a:pt x="444" y="223"/>
                  </a:lnTo>
                  <a:lnTo>
                    <a:pt x="556" y="496"/>
                  </a:lnTo>
                  <a:lnTo>
                    <a:pt x="332" y="49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134" name="Freeform 27"/>
            <p:cNvSpPr>
              <a:spLocks/>
            </p:cNvSpPr>
            <p:nvPr userDrawn="1"/>
          </p:nvSpPr>
          <p:spPr bwMode="auto">
            <a:xfrm>
              <a:off x="8054976" y="4554539"/>
              <a:ext cx="290513" cy="317500"/>
            </a:xfrm>
            <a:custGeom>
              <a:avLst/>
              <a:gdLst>
                <a:gd name="T0" fmla="*/ 529 w 803"/>
                <a:gd name="T1" fmla="*/ 373 h 872"/>
                <a:gd name="T2" fmla="*/ 437 w 803"/>
                <a:gd name="T3" fmla="*/ 372 h 872"/>
                <a:gd name="T4" fmla="*/ 437 w 803"/>
                <a:gd name="T5" fmla="*/ 465 h 872"/>
                <a:gd name="T6" fmla="*/ 437 w 803"/>
                <a:gd name="T7" fmla="*/ 465 h 872"/>
                <a:gd name="T8" fmla="*/ 505 w 803"/>
                <a:gd name="T9" fmla="*/ 533 h 872"/>
                <a:gd name="T10" fmla="*/ 505 w 803"/>
                <a:gd name="T11" fmla="*/ 533 h 872"/>
                <a:gd name="T12" fmla="*/ 506 w 803"/>
                <a:gd name="T13" fmla="*/ 533 h 872"/>
                <a:gd name="T14" fmla="*/ 506 w 803"/>
                <a:gd name="T15" fmla="*/ 533 h 872"/>
                <a:gd name="T16" fmla="*/ 623 w 803"/>
                <a:gd name="T17" fmla="*/ 533 h 872"/>
                <a:gd name="T18" fmla="*/ 623 w 803"/>
                <a:gd name="T19" fmla="*/ 653 h 872"/>
                <a:gd name="T20" fmla="*/ 449 w 803"/>
                <a:gd name="T21" fmla="*/ 704 h 872"/>
                <a:gd name="T22" fmla="*/ 193 w 803"/>
                <a:gd name="T23" fmla="*/ 436 h 872"/>
                <a:gd name="T24" fmla="*/ 193 w 803"/>
                <a:gd name="T25" fmla="*/ 434 h 872"/>
                <a:gd name="T26" fmla="*/ 435 w 803"/>
                <a:gd name="T27" fmla="*/ 171 h 872"/>
                <a:gd name="T28" fmla="*/ 588 w 803"/>
                <a:gd name="T29" fmla="*/ 209 h 872"/>
                <a:gd name="T30" fmla="*/ 643 w 803"/>
                <a:gd name="T31" fmla="*/ 230 h 872"/>
                <a:gd name="T32" fmla="*/ 702 w 803"/>
                <a:gd name="T33" fmla="*/ 201 h 872"/>
                <a:gd name="T34" fmla="*/ 714 w 803"/>
                <a:gd name="T35" fmla="*/ 187 h 872"/>
                <a:gd name="T36" fmla="*/ 773 w 803"/>
                <a:gd name="T37" fmla="*/ 116 h 872"/>
                <a:gd name="T38" fmla="*/ 442 w 803"/>
                <a:gd name="T39" fmla="*/ 0 h 872"/>
                <a:gd name="T40" fmla="*/ 0 w 803"/>
                <a:gd name="T41" fmla="*/ 436 h 872"/>
                <a:gd name="T42" fmla="*/ 0 w 803"/>
                <a:gd name="T43" fmla="*/ 439 h 872"/>
                <a:gd name="T44" fmla="*/ 443 w 803"/>
                <a:gd name="T45" fmla="*/ 872 h 872"/>
                <a:gd name="T46" fmla="*/ 803 w 803"/>
                <a:gd name="T47" fmla="*/ 739 h 872"/>
                <a:gd name="T48" fmla="*/ 803 w 803"/>
                <a:gd name="T49" fmla="*/ 373 h 872"/>
                <a:gd name="T50" fmla="*/ 529 w 803"/>
                <a:gd name="T51" fmla="*/ 373 h 8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803" h="872">
                  <a:moveTo>
                    <a:pt x="529" y="373"/>
                  </a:moveTo>
                  <a:lnTo>
                    <a:pt x="437" y="372"/>
                  </a:lnTo>
                  <a:lnTo>
                    <a:pt x="437" y="465"/>
                  </a:lnTo>
                  <a:lnTo>
                    <a:pt x="437" y="465"/>
                  </a:lnTo>
                  <a:cubicBezTo>
                    <a:pt x="438" y="502"/>
                    <a:pt x="468" y="533"/>
                    <a:pt x="505" y="533"/>
                  </a:cubicBezTo>
                  <a:lnTo>
                    <a:pt x="505" y="533"/>
                  </a:lnTo>
                  <a:cubicBezTo>
                    <a:pt x="505" y="533"/>
                    <a:pt x="505" y="533"/>
                    <a:pt x="506" y="533"/>
                  </a:cubicBezTo>
                  <a:lnTo>
                    <a:pt x="506" y="533"/>
                  </a:lnTo>
                  <a:lnTo>
                    <a:pt x="623" y="533"/>
                  </a:lnTo>
                  <a:lnTo>
                    <a:pt x="623" y="653"/>
                  </a:lnTo>
                  <a:cubicBezTo>
                    <a:pt x="576" y="687"/>
                    <a:pt x="516" y="704"/>
                    <a:pt x="449" y="704"/>
                  </a:cubicBezTo>
                  <a:cubicBezTo>
                    <a:pt x="299" y="704"/>
                    <a:pt x="193" y="591"/>
                    <a:pt x="193" y="436"/>
                  </a:cubicBezTo>
                  <a:lnTo>
                    <a:pt x="193" y="434"/>
                  </a:lnTo>
                  <a:cubicBezTo>
                    <a:pt x="193" y="291"/>
                    <a:pt x="301" y="171"/>
                    <a:pt x="435" y="171"/>
                  </a:cubicBezTo>
                  <a:cubicBezTo>
                    <a:pt x="499" y="171"/>
                    <a:pt x="545" y="185"/>
                    <a:pt x="588" y="209"/>
                  </a:cubicBezTo>
                  <a:cubicBezTo>
                    <a:pt x="593" y="212"/>
                    <a:pt x="620" y="230"/>
                    <a:pt x="643" y="230"/>
                  </a:cubicBezTo>
                  <a:cubicBezTo>
                    <a:pt x="667" y="229"/>
                    <a:pt x="688" y="219"/>
                    <a:pt x="702" y="201"/>
                  </a:cubicBezTo>
                  <a:cubicBezTo>
                    <a:pt x="704" y="199"/>
                    <a:pt x="714" y="187"/>
                    <a:pt x="714" y="187"/>
                  </a:cubicBezTo>
                  <a:lnTo>
                    <a:pt x="773" y="116"/>
                  </a:lnTo>
                  <a:cubicBezTo>
                    <a:pt x="685" y="41"/>
                    <a:pt x="593" y="0"/>
                    <a:pt x="442" y="0"/>
                  </a:cubicBezTo>
                  <a:cubicBezTo>
                    <a:pt x="186" y="0"/>
                    <a:pt x="0" y="197"/>
                    <a:pt x="0" y="436"/>
                  </a:cubicBezTo>
                  <a:lnTo>
                    <a:pt x="0" y="439"/>
                  </a:lnTo>
                  <a:cubicBezTo>
                    <a:pt x="0" y="688"/>
                    <a:pt x="180" y="872"/>
                    <a:pt x="443" y="872"/>
                  </a:cubicBezTo>
                  <a:cubicBezTo>
                    <a:pt x="597" y="872"/>
                    <a:pt x="716" y="812"/>
                    <a:pt x="803" y="739"/>
                  </a:cubicBezTo>
                  <a:lnTo>
                    <a:pt x="803" y="373"/>
                  </a:lnTo>
                  <a:lnTo>
                    <a:pt x="529" y="37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135" name="Freeform 28"/>
            <p:cNvSpPr>
              <a:spLocks/>
            </p:cNvSpPr>
            <p:nvPr userDrawn="1"/>
          </p:nvSpPr>
          <p:spPr bwMode="auto">
            <a:xfrm>
              <a:off x="8820151" y="4554539"/>
              <a:ext cx="290513" cy="317500"/>
            </a:xfrm>
            <a:custGeom>
              <a:avLst/>
              <a:gdLst>
                <a:gd name="T0" fmla="*/ 529 w 803"/>
                <a:gd name="T1" fmla="*/ 373 h 872"/>
                <a:gd name="T2" fmla="*/ 437 w 803"/>
                <a:gd name="T3" fmla="*/ 372 h 872"/>
                <a:gd name="T4" fmla="*/ 437 w 803"/>
                <a:gd name="T5" fmla="*/ 465 h 872"/>
                <a:gd name="T6" fmla="*/ 437 w 803"/>
                <a:gd name="T7" fmla="*/ 465 h 872"/>
                <a:gd name="T8" fmla="*/ 506 w 803"/>
                <a:gd name="T9" fmla="*/ 533 h 872"/>
                <a:gd name="T10" fmla="*/ 506 w 803"/>
                <a:gd name="T11" fmla="*/ 533 h 872"/>
                <a:gd name="T12" fmla="*/ 506 w 803"/>
                <a:gd name="T13" fmla="*/ 533 h 872"/>
                <a:gd name="T14" fmla="*/ 506 w 803"/>
                <a:gd name="T15" fmla="*/ 533 h 872"/>
                <a:gd name="T16" fmla="*/ 506 w 803"/>
                <a:gd name="T17" fmla="*/ 533 h 872"/>
                <a:gd name="T18" fmla="*/ 624 w 803"/>
                <a:gd name="T19" fmla="*/ 533 h 872"/>
                <a:gd name="T20" fmla="*/ 624 w 803"/>
                <a:gd name="T21" fmla="*/ 653 h 872"/>
                <a:gd name="T22" fmla="*/ 449 w 803"/>
                <a:gd name="T23" fmla="*/ 704 h 872"/>
                <a:gd name="T24" fmla="*/ 194 w 803"/>
                <a:gd name="T25" fmla="*/ 436 h 872"/>
                <a:gd name="T26" fmla="*/ 194 w 803"/>
                <a:gd name="T27" fmla="*/ 434 h 872"/>
                <a:gd name="T28" fmla="*/ 436 w 803"/>
                <a:gd name="T29" fmla="*/ 171 h 872"/>
                <a:gd name="T30" fmla="*/ 588 w 803"/>
                <a:gd name="T31" fmla="*/ 209 h 872"/>
                <a:gd name="T32" fmla="*/ 644 w 803"/>
                <a:gd name="T33" fmla="*/ 230 h 872"/>
                <a:gd name="T34" fmla="*/ 702 w 803"/>
                <a:gd name="T35" fmla="*/ 201 h 872"/>
                <a:gd name="T36" fmla="*/ 714 w 803"/>
                <a:gd name="T37" fmla="*/ 187 h 872"/>
                <a:gd name="T38" fmla="*/ 773 w 803"/>
                <a:gd name="T39" fmla="*/ 116 h 872"/>
                <a:gd name="T40" fmla="*/ 442 w 803"/>
                <a:gd name="T41" fmla="*/ 0 h 872"/>
                <a:gd name="T42" fmla="*/ 0 w 803"/>
                <a:gd name="T43" fmla="*/ 436 h 872"/>
                <a:gd name="T44" fmla="*/ 0 w 803"/>
                <a:gd name="T45" fmla="*/ 439 h 872"/>
                <a:gd name="T46" fmla="*/ 443 w 803"/>
                <a:gd name="T47" fmla="*/ 872 h 872"/>
                <a:gd name="T48" fmla="*/ 803 w 803"/>
                <a:gd name="T49" fmla="*/ 739 h 872"/>
                <a:gd name="T50" fmla="*/ 803 w 803"/>
                <a:gd name="T51" fmla="*/ 373 h 872"/>
                <a:gd name="T52" fmla="*/ 529 w 803"/>
                <a:gd name="T53" fmla="*/ 373 h 8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803" h="872">
                  <a:moveTo>
                    <a:pt x="529" y="373"/>
                  </a:moveTo>
                  <a:lnTo>
                    <a:pt x="437" y="372"/>
                  </a:lnTo>
                  <a:lnTo>
                    <a:pt x="437" y="465"/>
                  </a:lnTo>
                  <a:lnTo>
                    <a:pt x="437" y="465"/>
                  </a:lnTo>
                  <a:cubicBezTo>
                    <a:pt x="438" y="502"/>
                    <a:pt x="468" y="533"/>
                    <a:pt x="506" y="533"/>
                  </a:cubicBezTo>
                  <a:lnTo>
                    <a:pt x="506" y="533"/>
                  </a:lnTo>
                  <a:lnTo>
                    <a:pt x="506" y="533"/>
                  </a:lnTo>
                  <a:lnTo>
                    <a:pt x="506" y="533"/>
                  </a:lnTo>
                  <a:lnTo>
                    <a:pt x="506" y="533"/>
                  </a:lnTo>
                  <a:lnTo>
                    <a:pt x="624" y="533"/>
                  </a:lnTo>
                  <a:lnTo>
                    <a:pt x="624" y="653"/>
                  </a:lnTo>
                  <a:cubicBezTo>
                    <a:pt x="577" y="687"/>
                    <a:pt x="516" y="704"/>
                    <a:pt x="449" y="704"/>
                  </a:cubicBezTo>
                  <a:cubicBezTo>
                    <a:pt x="300" y="704"/>
                    <a:pt x="194" y="591"/>
                    <a:pt x="194" y="436"/>
                  </a:cubicBezTo>
                  <a:lnTo>
                    <a:pt x="194" y="434"/>
                  </a:lnTo>
                  <a:cubicBezTo>
                    <a:pt x="194" y="291"/>
                    <a:pt x="301" y="171"/>
                    <a:pt x="436" y="171"/>
                  </a:cubicBezTo>
                  <a:cubicBezTo>
                    <a:pt x="499" y="171"/>
                    <a:pt x="546" y="185"/>
                    <a:pt x="588" y="209"/>
                  </a:cubicBezTo>
                  <a:cubicBezTo>
                    <a:pt x="593" y="212"/>
                    <a:pt x="620" y="230"/>
                    <a:pt x="644" y="230"/>
                  </a:cubicBezTo>
                  <a:cubicBezTo>
                    <a:pt x="667" y="229"/>
                    <a:pt x="688" y="219"/>
                    <a:pt x="702" y="201"/>
                  </a:cubicBezTo>
                  <a:cubicBezTo>
                    <a:pt x="704" y="199"/>
                    <a:pt x="714" y="187"/>
                    <a:pt x="714" y="187"/>
                  </a:cubicBezTo>
                  <a:lnTo>
                    <a:pt x="773" y="116"/>
                  </a:lnTo>
                  <a:cubicBezTo>
                    <a:pt x="685" y="41"/>
                    <a:pt x="593" y="0"/>
                    <a:pt x="442" y="0"/>
                  </a:cubicBezTo>
                  <a:cubicBezTo>
                    <a:pt x="186" y="0"/>
                    <a:pt x="0" y="197"/>
                    <a:pt x="0" y="436"/>
                  </a:cubicBezTo>
                  <a:lnTo>
                    <a:pt x="0" y="439"/>
                  </a:lnTo>
                  <a:cubicBezTo>
                    <a:pt x="0" y="688"/>
                    <a:pt x="180" y="872"/>
                    <a:pt x="443" y="872"/>
                  </a:cubicBezTo>
                  <a:cubicBezTo>
                    <a:pt x="597" y="872"/>
                    <a:pt x="716" y="812"/>
                    <a:pt x="803" y="739"/>
                  </a:cubicBezTo>
                  <a:lnTo>
                    <a:pt x="803" y="373"/>
                  </a:lnTo>
                  <a:lnTo>
                    <a:pt x="529" y="37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136" name="Oval 29"/>
            <p:cNvSpPr>
              <a:spLocks noChangeArrowheads="1"/>
            </p:cNvSpPr>
            <p:nvPr userDrawn="1"/>
          </p:nvSpPr>
          <p:spPr bwMode="auto">
            <a:xfrm>
              <a:off x="6775451" y="4770439"/>
              <a:ext cx="100013" cy="101600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137" name="Oval 30"/>
            <p:cNvSpPr>
              <a:spLocks noChangeArrowheads="1"/>
            </p:cNvSpPr>
            <p:nvPr userDrawn="1"/>
          </p:nvSpPr>
          <p:spPr bwMode="auto">
            <a:xfrm>
              <a:off x="6910389" y="4770439"/>
              <a:ext cx="101600" cy="101600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138" name="Oval 31"/>
            <p:cNvSpPr>
              <a:spLocks noChangeArrowheads="1"/>
            </p:cNvSpPr>
            <p:nvPr userDrawn="1"/>
          </p:nvSpPr>
          <p:spPr bwMode="auto">
            <a:xfrm>
              <a:off x="6910389" y="4633914"/>
              <a:ext cx="101600" cy="100013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139" name="Oval 32"/>
            <p:cNvSpPr>
              <a:spLocks noChangeArrowheads="1"/>
            </p:cNvSpPr>
            <p:nvPr userDrawn="1"/>
          </p:nvSpPr>
          <p:spPr bwMode="auto">
            <a:xfrm>
              <a:off x="7046914" y="4770439"/>
              <a:ext cx="100013" cy="101600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140" name="Oval 33"/>
            <p:cNvSpPr>
              <a:spLocks noChangeArrowheads="1"/>
            </p:cNvSpPr>
            <p:nvPr userDrawn="1"/>
          </p:nvSpPr>
          <p:spPr bwMode="auto">
            <a:xfrm>
              <a:off x="7046914" y="4633914"/>
              <a:ext cx="100013" cy="100013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141" name="Oval 34"/>
            <p:cNvSpPr>
              <a:spLocks noChangeArrowheads="1"/>
            </p:cNvSpPr>
            <p:nvPr userDrawn="1"/>
          </p:nvSpPr>
          <p:spPr bwMode="auto">
            <a:xfrm>
              <a:off x="7046914" y="4495801"/>
              <a:ext cx="100013" cy="101600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142" name="Oval 35"/>
            <p:cNvSpPr>
              <a:spLocks noChangeArrowheads="1"/>
            </p:cNvSpPr>
            <p:nvPr userDrawn="1"/>
          </p:nvSpPr>
          <p:spPr bwMode="auto">
            <a:xfrm>
              <a:off x="7183439" y="4770439"/>
              <a:ext cx="100013" cy="101600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143" name="Oval 36"/>
            <p:cNvSpPr>
              <a:spLocks noChangeArrowheads="1"/>
            </p:cNvSpPr>
            <p:nvPr userDrawn="1"/>
          </p:nvSpPr>
          <p:spPr bwMode="auto">
            <a:xfrm>
              <a:off x="7183439" y="4633914"/>
              <a:ext cx="100013" cy="100013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144" name="Oval 37"/>
            <p:cNvSpPr>
              <a:spLocks noChangeArrowheads="1"/>
            </p:cNvSpPr>
            <p:nvPr userDrawn="1"/>
          </p:nvSpPr>
          <p:spPr bwMode="auto">
            <a:xfrm>
              <a:off x="7183439" y="4495801"/>
              <a:ext cx="100013" cy="101600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145" name="Oval 38"/>
            <p:cNvSpPr>
              <a:spLocks noChangeArrowheads="1"/>
            </p:cNvSpPr>
            <p:nvPr userDrawn="1"/>
          </p:nvSpPr>
          <p:spPr bwMode="auto">
            <a:xfrm>
              <a:off x="7183439" y="4359276"/>
              <a:ext cx="100013" cy="100013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</p:grpSp>
    </p:spTree>
    <p:extLst>
      <p:ext uri="{BB962C8B-B14F-4D97-AF65-F5344CB8AC3E}">
        <p14:creationId xmlns:p14="http://schemas.microsoft.com/office/powerpoint/2010/main" val="112138087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044" userDrawn="1">
          <p15:clr>
            <a:srgbClr val="9FCC3B"/>
          </p15:clr>
        </p15:guide>
        <p15:guide id="2" orient="horz" pos="2404" userDrawn="1">
          <p15:clr>
            <a:srgbClr val="9FCC3B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zeichn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EC7725-B571-4AE6-8202-2955A38E0D47}" type="datetime1">
              <a:rPr lang="de-CH" smtClean="0"/>
              <a:t>21.03.2023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APG|SGA Out of Home Media</a:t>
            </a:r>
            <a:endParaRPr lang="de-DE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7C9098-C545-8644-9F2C-F1C3812C33E3}" type="slidenum">
              <a:rPr lang="de-DE" smtClean="0"/>
              <a:t>‹Nr.›</a:t>
            </a:fld>
            <a:endParaRPr lang="de-DE"/>
          </a:p>
        </p:txBody>
      </p:sp>
      <p:sp>
        <p:nvSpPr>
          <p:cNvPr id="9" name="Inhaltsplatzhalter 8"/>
          <p:cNvSpPr>
            <a:spLocks noGrp="1"/>
          </p:cNvSpPr>
          <p:nvPr>
            <p:ph sz="quarter" idx="13"/>
          </p:nvPr>
        </p:nvSpPr>
        <p:spPr>
          <a:xfrm>
            <a:off x="336471" y="1276350"/>
            <a:ext cx="4101385" cy="3544421"/>
          </a:xfrm>
        </p:spPr>
        <p:txBody>
          <a:bodyPr/>
          <a:lstStyle/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4" name="Bildplatzhalter 3"/>
          <p:cNvSpPr>
            <a:spLocks noGrp="1"/>
          </p:cNvSpPr>
          <p:nvPr>
            <p:ph type="pic" sz="quarter" idx="15"/>
          </p:nvPr>
        </p:nvSpPr>
        <p:spPr>
          <a:xfrm>
            <a:off x="4706144" y="0"/>
            <a:ext cx="4437856" cy="5143500"/>
          </a:xfrm>
        </p:spPr>
        <p:txBody>
          <a:bodyPr/>
          <a:lstStyle/>
          <a:p>
            <a:r>
              <a:rPr lang="de-DE"/>
              <a:t>Bild durch Klicken auf Symbol hinzufügen</a:t>
            </a:r>
          </a:p>
        </p:txBody>
      </p:sp>
    </p:spTree>
    <p:extLst>
      <p:ext uri="{BB962C8B-B14F-4D97-AF65-F5344CB8AC3E}">
        <p14:creationId xmlns:p14="http://schemas.microsoft.com/office/powerpoint/2010/main" val="314629336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wischentitel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/>
          <p:cNvSpPr/>
          <p:nvPr userDrawn="1"/>
        </p:nvSpPr>
        <p:spPr>
          <a:xfrm>
            <a:off x="0" y="398"/>
            <a:ext cx="9144000" cy="5143102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307836" tIns="326306" rIns="0" bIns="0" rtlCol="0" anchor="t" anchorCtr="0"/>
          <a:lstStyle/>
          <a:p>
            <a:endParaRPr lang="de-DE" sz="3800" dirty="0">
              <a:solidFill>
                <a:schemeClr val="bg1"/>
              </a:solidFill>
              <a:cs typeface="Arial"/>
            </a:endParaRPr>
          </a:p>
        </p:txBody>
      </p:sp>
      <p:sp>
        <p:nvSpPr>
          <p:cNvPr id="8" name="Titel 1"/>
          <p:cNvSpPr>
            <a:spLocks noGrp="1"/>
          </p:cNvSpPr>
          <p:nvPr>
            <p:ph type="title"/>
          </p:nvPr>
        </p:nvSpPr>
        <p:spPr>
          <a:xfrm>
            <a:off x="134561" y="1156990"/>
            <a:ext cx="9009439" cy="1607159"/>
          </a:xfrm>
          <a:solidFill>
            <a:schemeClr val="bg1"/>
          </a:solidFill>
          <a:ln>
            <a:noFill/>
          </a:ln>
        </p:spPr>
        <p:txBody>
          <a:bodyPr lIns="184702" tIns="123134" bIns="123134" anchor="ctr"/>
          <a:lstStyle>
            <a:lvl1pPr algn="l">
              <a:defRPr sz="3400" b="0" cap="none">
                <a:solidFill>
                  <a:srgbClr val="C3141E"/>
                </a:solidFill>
              </a:defRPr>
            </a:lvl1pPr>
          </a:lstStyle>
          <a:p>
            <a:r>
              <a:rPr lang="de-DE" dirty="0"/>
              <a:t>Titelmasterformat durch Klicken bearbeiten</a:t>
            </a:r>
          </a:p>
        </p:txBody>
      </p:sp>
      <p:sp>
        <p:nvSpPr>
          <p:cNvPr id="9" name="Rechteck 8"/>
          <p:cNvSpPr/>
          <p:nvPr userDrawn="1"/>
        </p:nvSpPr>
        <p:spPr>
          <a:xfrm>
            <a:off x="-1" y="1156991"/>
            <a:ext cx="144000" cy="1606980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307836" tIns="326306" rIns="0" bIns="0" rtlCol="0" anchor="t" anchorCtr="0"/>
          <a:lstStyle/>
          <a:p>
            <a:endParaRPr lang="de-DE" sz="3800" dirty="0">
              <a:solidFill>
                <a:schemeClr val="bg1"/>
              </a:solidFill>
              <a:cs typeface="Arial"/>
            </a:endParaRPr>
          </a:p>
        </p:txBody>
      </p:sp>
      <p:sp>
        <p:nvSpPr>
          <p:cNvPr id="3" name="Bildplatzhalter 2"/>
          <p:cNvSpPr>
            <a:spLocks noGrp="1"/>
          </p:cNvSpPr>
          <p:nvPr>
            <p:ph type="pic" sz="quarter" idx="13"/>
          </p:nvPr>
        </p:nvSpPr>
        <p:spPr>
          <a:xfrm>
            <a:off x="4706468" y="1157563"/>
            <a:ext cx="4437532" cy="1606236"/>
          </a:xfrm>
        </p:spPr>
        <p:txBody>
          <a:bodyPr/>
          <a:lstStyle/>
          <a:p>
            <a:r>
              <a:rPr lang="de-DE"/>
              <a:t>Bild durch Klicken auf Symbol hinzufügen</a:t>
            </a:r>
          </a:p>
        </p:txBody>
      </p:sp>
      <p:grpSp>
        <p:nvGrpSpPr>
          <p:cNvPr id="41" name="Gruppieren 40"/>
          <p:cNvGrpSpPr/>
          <p:nvPr userDrawn="1"/>
        </p:nvGrpSpPr>
        <p:grpSpPr>
          <a:xfrm>
            <a:off x="6892924" y="4343069"/>
            <a:ext cx="1914525" cy="604945"/>
            <a:chOff x="6769101" y="4359276"/>
            <a:chExt cx="2682876" cy="847726"/>
          </a:xfrm>
        </p:grpSpPr>
        <p:sp>
          <p:nvSpPr>
            <p:cNvPr id="42" name="Freeform 5"/>
            <p:cNvSpPr>
              <a:spLocks noEditPoints="1"/>
            </p:cNvSpPr>
            <p:nvPr userDrawn="1"/>
          </p:nvSpPr>
          <p:spPr bwMode="auto">
            <a:xfrm>
              <a:off x="6769101" y="5010151"/>
              <a:ext cx="193675" cy="196850"/>
            </a:xfrm>
            <a:custGeom>
              <a:avLst/>
              <a:gdLst>
                <a:gd name="T0" fmla="*/ 267 w 533"/>
                <a:gd name="T1" fmla="*/ 0 h 540"/>
                <a:gd name="T2" fmla="*/ 0 w 533"/>
                <a:gd name="T3" fmla="*/ 272 h 540"/>
                <a:gd name="T4" fmla="*/ 266 w 533"/>
                <a:gd name="T5" fmla="*/ 540 h 540"/>
                <a:gd name="T6" fmla="*/ 531 w 533"/>
                <a:gd name="T7" fmla="*/ 274 h 540"/>
                <a:gd name="T8" fmla="*/ 533 w 533"/>
                <a:gd name="T9" fmla="*/ 269 h 540"/>
                <a:gd name="T10" fmla="*/ 267 w 533"/>
                <a:gd name="T11" fmla="*/ 0 h 540"/>
                <a:gd name="T12" fmla="*/ 267 w 533"/>
                <a:gd name="T13" fmla="*/ 477 h 540"/>
                <a:gd name="T14" fmla="*/ 267 w 533"/>
                <a:gd name="T15" fmla="*/ 477 h 540"/>
                <a:gd name="T16" fmla="*/ 71 w 533"/>
                <a:gd name="T17" fmla="*/ 269 h 540"/>
                <a:gd name="T18" fmla="*/ 266 w 533"/>
                <a:gd name="T19" fmla="*/ 64 h 540"/>
                <a:gd name="T20" fmla="*/ 463 w 533"/>
                <a:gd name="T21" fmla="*/ 272 h 540"/>
                <a:gd name="T22" fmla="*/ 267 w 533"/>
                <a:gd name="T23" fmla="*/ 477 h 5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533" h="540">
                  <a:moveTo>
                    <a:pt x="267" y="0"/>
                  </a:moveTo>
                  <a:cubicBezTo>
                    <a:pt x="118" y="0"/>
                    <a:pt x="0" y="119"/>
                    <a:pt x="0" y="272"/>
                  </a:cubicBezTo>
                  <a:cubicBezTo>
                    <a:pt x="0" y="425"/>
                    <a:pt x="115" y="540"/>
                    <a:pt x="266" y="540"/>
                  </a:cubicBezTo>
                  <a:cubicBezTo>
                    <a:pt x="416" y="540"/>
                    <a:pt x="533" y="422"/>
                    <a:pt x="531" y="274"/>
                  </a:cubicBezTo>
                  <a:lnTo>
                    <a:pt x="533" y="269"/>
                  </a:lnTo>
                  <a:cubicBezTo>
                    <a:pt x="533" y="116"/>
                    <a:pt x="419" y="0"/>
                    <a:pt x="267" y="0"/>
                  </a:cubicBezTo>
                  <a:close/>
                  <a:moveTo>
                    <a:pt x="267" y="477"/>
                  </a:moveTo>
                  <a:lnTo>
                    <a:pt x="267" y="477"/>
                  </a:lnTo>
                  <a:cubicBezTo>
                    <a:pt x="157" y="477"/>
                    <a:pt x="71" y="386"/>
                    <a:pt x="71" y="269"/>
                  </a:cubicBezTo>
                  <a:cubicBezTo>
                    <a:pt x="71" y="152"/>
                    <a:pt x="155" y="64"/>
                    <a:pt x="266" y="64"/>
                  </a:cubicBezTo>
                  <a:cubicBezTo>
                    <a:pt x="376" y="64"/>
                    <a:pt x="463" y="155"/>
                    <a:pt x="463" y="272"/>
                  </a:cubicBezTo>
                  <a:cubicBezTo>
                    <a:pt x="463" y="389"/>
                    <a:pt x="379" y="477"/>
                    <a:pt x="267" y="477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43" name="Freeform 6"/>
            <p:cNvSpPr>
              <a:spLocks/>
            </p:cNvSpPr>
            <p:nvPr userDrawn="1"/>
          </p:nvSpPr>
          <p:spPr bwMode="auto">
            <a:xfrm>
              <a:off x="7005639" y="5062539"/>
              <a:ext cx="123825" cy="144463"/>
            </a:xfrm>
            <a:custGeom>
              <a:avLst/>
              <a:gdLst>
                <a:gd name="T0" fmla="*/ 275 w 341"/>
                <a:gd name="T1" fmla="*/ 222 h 397"/>
                <a:gd name="T2" fmla="*/ 167 w 341"/>
                <a:gd name="T3" fmla="*/ 335 h 397"/>
                <a:gd name="T4" fmla="*/ 67 w 341"/>
                <a:gd name="T5" fmla="*/ 226 h 397"/>
                <a:gd name="T6" fmla="*/ 67 w 341"/>
                <a:gd name="T7" fmla="*/ 0 h 397"/>
                <a:gd name="T8" fmla="*/ 0 w 341"/>
                <a:gd name="T9" fmla="*/ 0 h 397"/>
                <a:gd name="T10" fmla="*/ 0 w 341"/>
                <a:gd name="T11" fmla="*/ 240 h 397"/>
                <a:gd name="T12" fmla="*/ 150 w 341"/>
                <a:gd name="T13" fmla="*/ 397 h 397"/>
                <a:gd name="T14" fmla="*/ 275 w 341"/>
                <a:gd name="T15" fmla="*/ 335 h 397"/>
                <a:gd name="T16" fmla="*/ 275 w 341"/>
                <a:gd name="T17" fmla="*/ 389 h 397"/>
                <a:gd name="T18" fmla="*/ 341 w 341"/>
                <a:gd name="T19" fmla="*/ 389 h 397"/>
                <a:gd name="T20" fmla="*/ 341 w 341"/>
                <a:gd name="T21" fmla="*/ 0 h 397"/>
                <a:gd name="T22" fmla="*/ 275 w 341"/>
                <a:gd name="T23" fmla="*/ 0 h 397"/>
                <a:gd name="T24" fmla="*/ 275 w 341"/>
                <a:gd name="T25" fmla="*/ 222 h 3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41" h="397">
                  <a:moveTo>
                    <a:pt x="275" y="222"/>
                  </a:moveTo>
                  <a:cubicBezTo>
                    <a:pt x="275" y="289"/>
                    <a:pt x="230" y="335"/>
                    <a:pt x="167" y="335"/>
                  </a:cubicBezTo>
                  <a:cubicBezTo>
                    <a:pt x="104" y="335"/>
                    <a:pt x="67" y="294"/>
                    <a:pt x="67" y="226"/>
                  </a:cubicBezTo>
                  <a:lnTo>
                    <a:pt x="67" y="0"/>
                  </a:lnTo>
                  <a:lnTo>
                    <a:pt x="0" y="0"/>
                  </a:lnTo>
                  <a:lnTo>
                    <a:pt x="0" y="240"/>
                  </a:lnTo>
                  <a:cubicBezTo>
                    <a:pt x="0" y="335"/>
                    <a:pt x="59" y="397"/>
                    <a:pt x="150" y="397"/>
                  </a:cubicBezTo>
                  <a:cubicBezTo>
                    <a:pt x="203" y="397"/>
                    <a:pt x="244" y="376"/>
                    <a:pt x="275" y="335"/>
                  </a:cubicBezTo>
                  <a:lnTo>
                    <a:pt x="275" y="389"/>
                  </a:lnTo>
                  <a:lnTo>
                    <a:pt x="341" y="389"/>
                  </a:lnTo>
                  <a:lnTo>
                    <a:pt x="341" y="0"/>
                  </a:lnTo>
                  <a:lnTo>
                    <a:pt x="275" y="0"/>
                  </a:lnTo>
                  <a:lnTo>
                    <a:pt x="275" y="222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44" name="Freeform 7"/>
            <p:cNvSpPr>
              <a:spLocks/>
            </p:cNvSpPr>
            <p:nvPr userDrawn="1"/>
          </p:nvSpPr>
          <p:spPr bwMode="auto">
            <a:xfrm>
              <a:off x="7167564" y="5021264"/>
              <a:ext cx="85725" cy="185738"/>
            </a:xfrm>
            <a:custGeom>
              <a:avLst/>
              <a:gdLst>
                <a:gd name="T0" fmla="*/ 119 w 239"/>
                <a:gd name="T1" fmla="*/ 0 h 509"/>
                <a:gd name="T2" fmla="*/ 53 w 239"/>
                <a:gd name="T3" fmla="*/ 0 h 509"/>
                <a:gd name="T4" fmla="*/ 53 w 239"/>
                <a:gd name="T5" fmla="*/ 114 h 509"/>
                <a:gd name="T6" fmla="*/ 0 w 239"/>
                <a:gd name="T7" fmla="*/ 114 h 509"/>
                <a:gd name="T8" fmla="*/ 0 w 239"/>
                <a:gd name="T9" fmla="*/ 174 h 509"/>
                <a:gd name="T10" fmla="*/ 53 w 239"/>
                <a:gd name="T11" fmla="*/ 174 h 509"/>
                <a:gd name="T12" fmla="*/ 53 w 239"/>
                <a:gd name="T13" fmla="*/ 397 h 509"/>
                <a:gd name="T14" fmla="*/ 165 w 239"/>
                <a:gd name="T15" fmla="*/ 509 h 509"/>
                <a:gd name="T16" fmla="*/ 235 w 239"/>
                <a:gd name="T17" fmla="*/ 493 h 509"/>
                <a:gd name="T18" fmla="*/ 238 w 239"/>
                <a:gd name="T19" fmla="*/ 491 h 509"/>
                <a:gd name="T20" fmla="*/ 238 w 239"/>
                <a:gd name="T21" fmla="*/ 431 h 509"/>
                <a:gd name="T22" fmla="*/ 230 w 239"/>
                <a:gd name="T23" fmla="*/ 435 h 509"/>
                <a:gd name="T24" fmla="*/ 178 w 239"/>
                <a:gd name="T25" fmla="*/ 448 h 509"/>
                <a:gd name="T26" fmla="*/ 119 w 239"/>
                <a:gd name="T27" fmla="*/ 390 h 509"/>
                <a:gd name="T28" fmla="*/ 119 w 239"/>
                <a:gd name="T29" fmla="*/ 174 h 509"/>
                <a:gd name="T30" fmla="*/ 239 w 239"/>
                <a:gd name="T31" fmla="*/ 174 h 509"/>
                <a:gd name="T32" fmla="*/ 239 w 239"/>
                <a:gd name="T33" fmla="*/ 114 h 509"/>
                <a:gd name="T34" fmla="*/ 119 w 239"/>
                <a:gd name="T35" fmla="*/ 114 h 509"/>
                <a:gd name="T36" fmla="*/ 119 w 239"/>
                <a:gd name="T37" fmla="*/ 0 h 5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239" h="509">
                  <a:moveTo>
                    <a:pt x="119" y="0"/>
                  </a:moveTo>
                  <a:lnTo>
                    <a:pt x="53" y="0"/>
                  </a:lnTo>
                  <a:lnTo>
                    <a:pt x="53" y="114"/>
                  </a:lnTo>
                  <a:lnTo>
                    <a:pt x="0" y="114"/>
                  </a:lnTo>
                  <a:lnTo>
                    <a:pt x="0" y="174"/>
                  </a:lnTo>
                  <a:lnTo>
                    <a:pt x="53" y="174"/>
                  </a:lnTo>
                  <a:lnTo>
                    <a:pt x="53" y="397"/>
                  </a:lnTo>
                  <a:cubicBezTo>
                    <a:pt x="53" y="469"/>
                    <a:pt x="92" y="509"/>
                    <a:pt x="165" y="509"/>
                  </a:cubicBezTo>
                  <a:cubicBezTo>
                    <a:pt x="191" y="509"/>
                    <a:pt x="213" y="504"/>
                    <a:pt x="235" y="493"/>
                  </a:cubicBezTo>
                  <a:lnTo>
                    <a:pt x="238" y="491"/>
                  </a:lnTo>
                  <a:lnTo>
                    <a:pt x="238" y="431"/>
                  </a:lnTo>
                  <a:lnTo>
                    <a:pt x="230" y="435"/>
                  </a:lnTo>
                  <a:cubicBezTo>
                    <a:pt x="212" y="444"/>
                    <a:pt x="196" y="448"/>
                    <a:pt x="178" y="448"/>
                  </a:cubicBezTo>
                  <a:cubicBezTo>
                    <a:pt x="139" y="448"/>
                    <a:pt x="119" y="429"/>
                    <a:pt x="119" y="390"/>
                  </a:cubicBezTo>
                  <a:lnTo>
                    <a:pt x="119" y="174"/>
                  </a:lnTo>
                  <a:lnTo>
                    <a:pt x="239" y="174"/>
                  </a:lnTo>
                  <a:lnTo>
                    <a:pt x="239" y="114"/>
                  </a:lnTo>
                  <a:lnTo>
                    <a:pt x="119" y="114"/>
                  </a:lnTo>
                  <a:lnTo>
                    <a:pt x="119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45" name="Freeform 8"/>
            <p:cNvSpPr>
              <a:spLocks noEditPoints="1"/>
            </p:cNvSpPr>
            <p:nvPr userDrawn="1"/>
          </p:nvSpPr>
          <p:spPr bwMode="auto">
            <a:xfrm>
              <a:off x="7383464" y="5059364"/>
              <a:ext cx="147638" cy="147638"/>
            </a:xfrm>
            <a:custGeom>
              <a:avLst/>
              <a:gdLst>
                <a:gd name="T0" fmla="*/ 203 w 405"/>
                <a:gd name="T1" fmla="*/ 0 h 405"/>
                <a:gd name="T2" fmla="*/ 0 w 405"/>
                <a:gd name="T3" fmla="*/ 204 h 405"/>
                <a:gd name="T4" fmla="*/ 201 w 405"/>
                <a:gd name="T5" fmla="*/ 405 h 405"/>
                <a:gd name="T6" fmla="*/ 405 w 405"/>
                <a:gd name="T7" fmla="*/ 201 h 405"/>
                <a:gd name="T8" fmla="*/ 203 w 405"/>
                <a:gd name="T9" fmla="*/ 0 h 405"/>
                <a:gd name="T10" fmla="*/ 203 w 405"/>
                <a:gd name="T11" fmla="*/ 344 h 405"/>
                <a:gd name="T12" fmla="*/ 203 w 405"/>
                <a:gd name="T13" fmla="*/ 344 h 405"/>
                <a:gd name="T14" fmla="*/ 68 w 405"/>
                <a:gd name="T15" fmla="*/ 201 h 405"/>
                <a:gd name="T16" fmla="*/ 201 w 405"/>
                <a:gd name="T17" fmla="*/ 60 h 405"/>
                <a:gd name="T18" fmla="*/ 337 w 405"/>
                <a:gd name="T19" fmla="*/ 204 h 405"/>
                <a:gd name="T20" fmla="*/ 203 w 405"/>
                <a:gd name="T21" fmla="*/ 344 h 4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05" h="405">
                  <a:moveTo>
                    <a:pt x="203" y="0"/>
                  </a:moveTo>
                  <a:cubicBezTo>
                    <a:pt x="89" y="0"/>
                    <a:pt x="0" y="89"/>
                    <a:pt x="0" y="204"/>
                  </a:cubicBezTo>
                  <a:cubicBezTo>
                    <a:pt x="0" y="317"/>
                    <a:pt x="89" y="405"/>
                    <a:pt x="201" y="405"/>
                  </a:cubicBezTo>
                  <a:cubicBezTo>
                    <a:pt x="316" y="405"/>
                    <a:pt x="405" y="316"/>
                    <a:pt x="405" y="201"/>
                  </a:cubicBezTo>
                  <a:cubicBezTo>
                    <a:pt x="405" y="88"/>
                    <a:pt x="316" y="0"/>
                    <a:pt x="203" y="0"/>
                  </a:cubicBezTo>
                  <a:close/>
                  <a:moveTo>
                    <a:pt x="203" y="344"/>
                  </a:moveTo>
                  <a:lnTo>
                    <a:pt x="203" y="344"/>
                  </a:lnTo>
                  <a:cubicBezTo>
                    <a:pt x="127" y="344"/>
                    <a:pt x="68" y="282"/>
                    <a:pt x="68" y="201"/>
                  </a:cubicBezTo>
                  <a:cubicBezTo>
                    <a:pt x="68" y="121"/>
                    <a:pt x="126" y="60"/>
                    <a:pt x="201" y="60"/>
                  </a:cubicBezTo>
                  <a:cubicBezTo>
                    <a:pt x="277" y="60"/>
                    <a:pt x="337" y="123"/>
                    <a:pt x="337" y="204"/>
                  </a:cubicBezTo>
                  <a:cubicBezTo>
                    <a:pt x="337" y="284"/>
                    <a:pt x="279" y="344"/>
                    <a:pt x="203" y="344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46" name="Freeform 9"/>
            <p:cNvSpPr>
              <a:spLocks/>
            </p:cNvSpPr>
            <p:nvPr userDrawn="1"/>
          </p:nvSpPr>
          <p:spPr bwMode="auto">
            <a:xfrm>
              <a:off x="7561264" y="5005389"/>
              <a:ext cx="85725" cy="198438"/>
            </a:xfrm>
            <a:custGeom>
              <a:avLst/>
              <a:gdLst>
                <a:gd name="T0" fmla="*/ 171 w 238"/>
                <a:gd name="T1" fmla="*/ 0 h 548"/>
                <a:gd name="T2" fmla="*/ 86 w 238"/>
                <a:gd name="T3" fmla="*/ 31 h 548"/>
                <a:gd name="T4" fmla="*/ 51 w 238"/>
                <a:gd name="T5" fmla="*/ 132 h 548"/>
                <a:gd name="T6" fmla="*/ 51 w 238"/>
                <a:gd name="T7" fmla="*/ 160 h 548"/>
                <a:gd name="T8" fmla="*/ 0 w 238"/>
                <a:gd name="T9" fmla="*/ 160 h 548"/>
                <a:gd name="T10" fmla="*/ 0 w 238"/>
                <a:gd name="T11" fmla="*/ 219 h 548"/>
                <a:gd name="T12" fmla="*/ 51 w 238"/>
                <a:gd name="T13" fmla="*/ 219 h 548"/>
                <a:gd name="T14" fmla="*/ 51 w 238"/>
                <a:gd name="T15" fmla="*/ 548 h 548"/>
                <a:gd name="T16" fmla="*/ 118 w 238"/>
                <a:gd name="T17" fmla="*/ 548 h 548"/>
                <a:gd name="T18" fmla="*/ 118 w 238"/>
                <a:gd name="T19" fmla="*/ 219 h 548"/>
                <a:gd name="T20" fmla="*/ 237 w 238"/>
                <a:gd name="T21" fmla="*/ 219 h 548"/>
                <a:gd name="T22" fmla="*/ 237 w 238"/>
                <a:gd name="T23" fmla="*/ 161 h 548"/>
                <a:gd name="T24" fmla="*/ 117 w 238"/>
                <a:gd name="T25" fmla="*/ 161 h 548"/>
                <a:gd name="T26" fmla="*/ 117 w 238"/>
                <a:gd name="T27" fmla="*/ 135 h 548"/>
                <a:gd name="T28" fmla="*/ 178 w 238"/>
                <a:gd name="T29" fmla="*/ 60 h 548"/>
                <a:gd name="T30" fmla="*/ 232 w 238"/>
                <a:gd name="T31" fmla="*/ 69 h 548"/>
                <a:gd name="T32" fmla="*/ 238 w 238"/>
                <a:gd name="T33" fmla="*/ 71 h 548"/>
                <a:gd name="T34" fmla="*/ 238 w 238"/>
                <a:gd name="T35" fmla="*/ 11 h 548"/>
                <a:gd name="T36" fmla="*/ 235 w 238"/>
                <a:gd name="T37" fmla="*/ 10 h 548"/>
                <a:gd name="T38" fmla="*/ 171 w 238"/>
                <a:gd name="T39" fmla="*/ 0 h 5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238" h="548">
                  <a:moveTo>
                    <a:pt x="171" y="0"/>
                  </a:moveTo>
                  <a:cubicBezTo>
                    <a:pt x="135" y="0"/>
                    <a:pt x="106" y="11"/>
                    <a:pt x="86" y="31"/>
                  </a:cubicBezTo>
                  <a:cubicBezTo>
                    <a:pt x="63" y="54"/>
                    <a:pt x="51" y="89"/>
                    <a:pt x="51" y="132"/>
                  </a:cubicBezTo>
                  <a:lnTo>
                    <a:pt x="51" y="160"/>
                  </a:lnTo>
                  <a:lnTo>
                    <a:pt x="0" y="160"/>
                  </a:lnTo>
                  <a:lnTo>
                    <a:pt x="0" y="219"/>
                  </a:lnTo>
                  <a:lnTo>
                    <a:pt x="51" y="219"/>
                  </a:lnTo>
                  <a:lnTo>
                    <a:pt x="51" y="548"/>
                  </a:lnTo>
                  <a:lnTo>
                    <a:pt x="118" y="548"/>
                  </a:lnTo>
                  <a:lnTo>
                    <a:pt x="118" y="219"/>
                  </a:lnTo>
                  <a:lnTo>
                    <a:pt x="237" y="219"/>
                  </a:lnTo>
                  <a:lnTo>
                    <a:pt x="237" y="161"/>
                  </a:lnTo>
                  <a:lnTo>
                    <a:pt x="117" y="161"/>
                  </a:lnTo>
                  <a:lnTo>
                    <a:pt x="117" y="135"/>
                  </a:lnTo>
                  <a:cubicBezTo>
                    <a:pt x="117" y="84"/>
                    <a:pt x="137" y="60"/>
                    <a:pt x="178" y="60"/>
                  </a:cubicBezTo>
                  <a:cubicBezTo>
                    <a:pt x="196" y="60"/>
                    <a:pt x="210" y="63"/>
                    <a:pt x="232" y="69"/>
                  </a:cubicBezTo>
                  <a:lnTo>
                    <a:pt x="238" y="71"/>
                  </a:lnTo>
                  <a:lnTo>
                    <a:pt x="238" y="11"/>
                  </a:lnTo>
                  <a:lnTo>
                    <a:pt x="235" y="10"/>
                  </a:lnTo>
                  <a:cubicBezTo>
                    <a:pt x="215" y="3"/>
                    <a:pt x="197" y="0"/>
                    <a:pt x="17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47" name="Freeform 10"/>
            <p:cNvSpPr>
              <a:spLocks/>
            </p:cNvSpPr>
            <p:nvPr userDrawn="1"/>
          </p:nvSpPr>
          <p:spPr bwMode="auto">
            <a:xfrm>
              <a:off x="7773989" y="5013326"/>
              <a:ext cx="152400" cy="190500"/>
            </a:xfrm>
            <a:custGeom>
              <a:avLst/>
              <a:gdLst>
                <a:gd name="T0" fmla="*/ 353 w 421"/>
                <a:gd name="T1" fmla="*/ 228 h 523"/>
                <a:gd name="T2" fmla="*/ 68 w 421"/>
                <a:gd name="T3" fmla="*/ 228 h 523"/>
                <a:gd name="T4" fmla="*/ 68 w 421"/>
                <a:gd name="T5" fmla="*/ 0 h 523"/>
                <a:gd name="T6" fmla="*/ 0 w 421"/>
                <a:gd name="T7" fmla="*/ 0 h 523"/>
                <a:gd name="T8" fmla="*/ 0 w 421"/>
                <a:gd name="T9" fmla="*/ 523 h 523"/>
                <a:gd name="T10" fmla="*/ 68 w 421"/>
                <a:gd name="T11" fmla="*/ 523 h 523"/>
                <a:gd name="T12" fmla="*/ 68 w 421"/>
                <a:gd name="T13" fmla="*/ 292 h 523"/>
                <a:gd name="T14" fmla="*/ 353 w 421"/>
                <a:gd name="T15" fmla="*/ 292 h 523"/>
                <a:gd name="T16" fmla="*/ 353 w 421"/>
                <a:gd name="T17" fmla="*/ 523 h 523"/>
                <a:gd name="T18" fmla="*/ 421 w 421"/>
                <a:gd name="T19" fmla="*/ 523 h 523"/>
                <a:gd name="T20" fmla="*/ 421 w 421"/>
                <a:gd name="T21" fmla="*/ 0 h 523"/>
                <a:gd name="T22" fmla="*/ 353 w 421"/>
                <a:gd name="T23" fmla="*/ 0 h 523"/>
                <a:gd name="T24" fmla="*/ 353 w 421"/>
                <a:gd name="T25" fmla="*/ 228 h 5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21" h="523">
                  <a:moveTo>
                    <a:pt x="353" y="228"/>
                  </a:moveTo>
                  <a:lnTo>
                    <a:pt x="68" y="228"/>
                  </a:lnTo>
                  <a:lnTo>
                    <a:pt x="68" y="0"/>
                  </a:lnTo>
                  <a:lnTo>
                    <a:pt x="0" y="0"/>
                  </a:lnTo>
                  <a:lnTo>
                    <a:pt x="0" y="523"/>
                  </a:lnTo>
                  <a:lnTo>
                    <a:pt x="68" y="523"/>
                  </a:lnTo>
                  <a:lnTo>
                    <a:pt x="68" y="292"/>
                  </a:lnTo>
                  <a:lnTo>
                    <a:pt x="353" y="292"/>
                  </a:lnTo>
                  <a:lnTo>
                    <a:pt x="353" y="523"/>
                  </a:lnTo>
                  <a:lnTo>
                    <a:pt x="421" y="523"/>
                  </a:lnTo>
                  <a:lnTo>
                    <a:pt x="421" y="0"/>
                  </a:lnTo>
                  <a:lnTo>
                    <a:pt x="353" y="0"/>
                  </a:lnTo>
                  <a:lnTo>
                    <a:pt x="353" y="228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48" name="Freeform 11"/>
            <p:cNvSpPr>
              <a:spLocks noEditPoints="1"/>
            </p:cNvSpPr>
            <p:nvPr userDrawn="1"/>
          </p:nvSpPr>
          <p:spPr bwMode="auto">
            <a:xfrm>
              <a:off x="7970839" y="5059364"/>
              <a:ext cx="146050" cy="147638"/>
            </a:xfrm>
            <a:custGeom>
              <a:avLst/>
              <a:gdLst>
                <a:gd name="T0" fmla="*/ 202 w 404"/>
                <a:gd name="T1" fmla="*/ 0 h 405"/>
                <a:gd name="T2" fmla="*/ 0 w 404"/>
                <a:gd name="T3" fmla="*/ 204 h 405"/>
                <a:gd name="T4" fmla="*/ 201 w 404"/>
                <a:gd name="T5" fmla="*/ 405 h 405"/>
                <a:gd name="T6" fmla="*/ 404 w 404"/>
                <a:gd name="T7" fmla="*/ 201 h 405"/>
                <a:gd name="T8" fmla="*/ 202 w 404"/>
                <a:gd name="T9" fmla="*/ 0 h 405"/>
                <a:gd name="T10" fmla="*/ 202 w 404"/>
                <a:gd name="T11" fmla="*/ 344 h 405"/>
                <a:gd name="T12" fmla="*/ 202 w 404"/>
                <a:gd name="T13" fmla="*/ 344 h 405"/>
                <a:gd name="T14" fmla="*/ 68 w 404"/>
                <a:gd name="T15" fmla="*/ 201 h 405"/>
                <a:gd name="T16" fmla="*/ 201 w 404"/>
                <a:gd name="T17" fmla="*/ 60 h 405"/>
                <a:gd name="T18" fmla="*/ 336 w 404"/>
                <a:gd name="T19" fmla="*/ 204 h 405"/>
                <a:gd name="T20" fmla="*/ 202 w 404"/>
                <a:gd name="T21" fmla="*/ 344 h 4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04" h="405">
                  <a:moveTo>
                    <a:pt x="202" y="0"/>
                  </a:moveTo>
                  <a:cubicBezTo>
                    <a:pt x="89" y="0"/>
                    <a:pt x="0" y="89"/>
                    <a:pt x="0" y="204"/>
                  </a:cubicBezTo>
                  <a:cubicBezTo>
                    <a:pt x="0" y="317"/>
                    <a:pt x="88" y="405"/>
                    <a:pt x="201" y="405"/>
                  </a:cubicBezTo>
                  <a:cubicBezTo>
                    <a:pt x="315" y="405"/>
                    <a:pt x="404" y="316"/>
                    <a:pt x="404" y="201"/>
                  </a:cubicBezTo>
                  <a:cubicBezTo>
                    <a:pt x="404" y="88"/>
                    <a:pt x="316" y="0"/>
                    <a:pt x="202" y="0"/>
                  </a:cubicBezTo>
                  <a:close/>
                  <a:moveTo>
                    <a:pt x="202" y="344"/>
                  </a:moveTo>
                  <a:lnTo>
                    <a:pt x="202" y="344"/>
                  </a:lnTo>
                  <a:cubicBezTo>
                    <a:pt x="127" y="344"/>
                    <a:pt x="68" y="282"/>
                    <a:pt x="68" y="201"/>
                  </a:cubicBezTo>
                  <a:cubicBezTo>
                    <a:pt x="68" y="121"/>
                    <a:pt x="125" y="60"/>
                    <a:pt x="201" y="60"/>
                  </a:cubicBezTo>
                  <a:cubicBezTo>
                    <a:pt x="277" y="60"/>
                    <a:pt x="336" y="123"/>
                    <a:pt x="336" y="204"/>
                  </a:cubicBezTo>
                  <a:cubicBezTo>
                    <a:pt x="336" y="284"/>
                    <a:pt x="279" y="344"/>
                    <a:pt x="202" y="344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49" name="Freeform 12"/>
            <p:cNvSpPr>
              <a:spLocks/>
            </p:cNvSpPr>
            <p:nvPr userDrawn="1"/>
          </p:nvSpPr>
          <p:spPr bwMode="auto">
            <a:xfrm>
              <a:off x="8159751" y="5059364"/>
              <a:ext cx="211138" cy="144463"/>
            </a:xfrm>
            <a:custGeom>
              <a:avLst/>
              <a:gdLst>
                <a:gd name="T0" fmla="*/ 438 w 583"/>
                <a:gd name="T1" fmla="*/ 0 h 397"/>
                <a:gd name="T2" fmla="*/ 305 w 583"/>
                <a:gd name="T3" fmla="*/ 70 h 397"/>
                <a:gd name="T4" fmla="*/ 183 w 583"/>
                <a:gd name="T5" fmla="*/ 0 h 397"/>
                <a:gd name="T6" fmla="*/ 66 w 583"/>
                <a:gd name="T7" fmla="*/ 60 h 397"/>
                <a:gd name="T8" fmla="*/ 66 w 583"/>
                <a:gd name="T9" fmla="*/ 8 h 397"/>
                <a:gd name="T10" fmla="*/ 0 w 583"/>
                <a:gd name="T11" fmla="*/ 8 h 397"/>
                <a:gd name="T12" fmla="*/ 0 w 583"/>
                <a:gd name="T13" fmla="*/ 397 h 397"/>
                <a:gd name="T14" fmla="*/ 66 w 583"/>
                <a:gd name="T15" fmla="*/ 397 h 397"/>
                <a:gd name="T16" fmla="*/ 66 w 583"/>
                <a:gd name="T17" fmla="*/ 176 h 397"/>
                <a:gd name="T18" fmla="*/ 166 w 583"/>
                <a:gd name="T19" fmla="*/ 62 h 397"/>
                <a:gd name="T20" fmla="*/ 258 w 583"/>
                <a:gd name="T21" fmla="*/ 169 h 397"/>
                <a:gd name="T22" fmla="*/ 258 w 583"/>
                <a:gd name="T23" fmla="*/ 397 h 397"/>
                <a:gd name="T24" fmla="*/ 324 w 583"/>
                <a:gd name="T25" fmla="*/ 397 h 397"/>
                <a:gd name="T26" fmla="*/ 324 w 583"/>
                <a:gd name="T27" fmla="*/ 174 h 397"/>
                <a:gd name="T28" fmla="*/ 424 w 583"/>
                <a:gd name="T29" fmla="*/ 62 h 397"/>
                <a:gd name="T30" fmla="*/ 517 w 583"/>
                <a:gd name="T31" fmla="*/ 171 h 397"/>
                <a:gd name="T32" fmla="*/ 517 w 583"/>
                <a:gd name="T33" fmla="*/ 397 h 397"/>
                <a:gd name="T34" fmla="*/ 583 w 583"/>
                <a:gd name="T35" fmla="*/ 397 h 397"/>
                <a:gd name="T36" fmla="*/ 583 w 583"/>
                <a:gd name="T37" fmla="*/ 157 h 397"/>
                <a:gd name="T38" fmla="*/ 438 w 583"/>
                <a:gd name="T39" fmla="*/ 0 h 3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583" h="397">
                  <a:moveTo>
                    <a:pt x="438" y="0"/>
                  </a:moveTo>
                  <a:cubicBezTo>
                    <a:pt x="382" y="0"/>
                    <a:pt x="339" y="23"/>
                    <a:pt x="305" y="70"/>
                  </a:cubicBezTo>
                  <a:cubicBezTo>
                    <a:pt x="280" y="25"/>
                    <a:pt x="237" y="0"/>
                    <a:pt x="183" y="0"/>
                  </a:cubicBezTo>
                  <a:cubicBezTo>
                    <a:pt x="124" y="0"/>
                    <a:pt x="89" y="30"/>
                    <a:pt x="66" y="60"/>
                  </a:cubicBezTo>
                  <a:lnTo>
                    <a:pt x="66" y="8"/>
                  </a:lnTo>
                  <a:lnTo>
                    <a:pt x="0" y="8"/>
                  </a:lnTo>
                  <a:lnTo>
                    <a:pt x="0" y="397"/>
                  </a:lnTo>
                  <a:lnTo>
                    <a:pt x="66" y="397"/>
                  </a:lnTo>
                  <a:lnTo>
                    <a:pt x="66" y="176"/>
                  </a:lnTo>
                  <a:cubicBezTo>
                    <a:pt x="66" y="110"/>
                    <a:pt x="109" y="62"/>
                    <a:pt x="166" y="62"/>
                  </a:cubicBezTo>
                  <a:cubicBezTo>
                    <a:pt x="224" y="62"/>
                    <a:pt x="258" y="102"/>
                    <a:pt x="258" y="169"/>
                  </a:cubicBezTo>
                  <a:lnTo>
                    <a:pt x="258" y="397"/>
                  </a:lnTo>
                  <a:lnTo>
                    <a:pt x="324" y="397"/>
                  </a:lnTo>
                  <a:lnTo>
                    <a:pt x="324" y="174"/>
                  </a:lnTo>
                  <a:cubicBezTo>
                    <a:pt x="324" y="96"/>
                    <a:pt x="374" y="62"/>
                    <a:pt x="424" y="62"/>
                  </a:cubicBezTo>
                  <a:cubicBezTo>
                    <a:pt x="483" y="62"/>
                    <a:pt x="517" y="101"/>
                    <a:pt x="517" y="171"/>
                  </a:cubicBezTo>
                  <a:lnTo>
                    <a:pt x="517" y="397"/>
                  </a:lnTo>
                  <a:lnTo>
                    <a:pt x="583" y="397"/>
                  </a:lnTo>
                  <a:lnTo>
                    <a:pt x="583" y="157"/>
                  </a:lnTo>
                  <a:cubicBezTo>
                    <a:pt x="583" y="60"/>
                    <a:pt x="528" y="0"/>
                    <a:pt x="43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50" name="Freeform 13"/>
            <p:cNvSpPr>
              <a:spLocks noEditPoints="1"/>
            </p:cNvSpPr>
            <p:nvPr userDrawn="1"/>
          </p:nvSpPr>
          <p:spPr bwMode="auto">
            <a:xfrm>
              <a:off x="8410576" y="5059364"/>
              <a:ext cx="133350" cy="147638"/>
            </a:xfrm>
            <a:custGeom>
              <a:avLst/>
              <a:gdLst>
                <a:gd name="T0" fmla="*/ 186 w 368"/>
                <a:gd name="T1" fmla="*/ 0 h 405"/>
                <a:gd name="T2" fmla="*/ 0 w 368"/>
                <a:gd name="T3" fmla="*/ 203 h 405"/>
                <a:gd name="T4" fmla="*/ 194 w 368"/>
                <a:gd name="T5" fmla="*/ 405 h 405"/>
                <a:gd name="T6" fmla="*/ 353 w 368"/>
                <a:gd name="T7" fmla="*/ 333 h 405"/>
                <a:gd name="T8" fmla="*/ 357 w 368"/>
                <a:gd name="T9" fmla="*/ 329 h 405"/>
                <a:gd name="T10" fmla="*/ 314 w 368"/>
                <a:gd name="T11" fmla="*/ 291 h 405"/>
                <a:gd name="T12" fmla="*/ 311 w 368"/>
                <a:gd name="T13" fmla="*/ 294 h 405"/>
                <a:gd name="T14" fmla="*/ 195 w 368"/>
                <a:gd name="T15" fmla="*/ 346 h 405"/>
                <a:gd name="T16" fmla="*/ 68 w 368"/>
                <a:gd name="T17" fmla="*/ 231 h 405"/>
                <a:gd name="T18" fmla="*/ 367 w 368"/>
                <a:gd name="T19" fmla="*/ 231 h 405"/>
                <a:gd name="T20" fmla="*/ 367 w 368"/>
                <a:gd name="T21" fmla="*/ 226 h 405"/>
                <a:gd name="T22" fmla="*/ 368 w 368"/>
                <a:gd name="T23" fmla="*/ 206 h 405"/>
                <a:gd name="T24" fmla="*/ 186 w 368"/>
                <a:gd name="T25" fmla="*/ 0 h 405"/>
                <a:gd name="T26" fmla="*/ 185 w 368"/>
                <a:gd name="T27" fmla="*/ 58 h 405"/>
                <a:gd name="T28" fmla="*/ 185 w 368"/>
                <a:gd name="T29" fmla="*/ 58 h 405"/>
                <a:gd name="T30" fmla="*/ 300 w 368"/>
                <a:gd name="T31" fmla="*/ 175 h 405"/>
                <a:gd name="T32" fmla="*/ 68 w 368"/>
                <a:gd name="T33" fmla="*/ 175 h 405"/>
                <a:gd name="T34" fmla="*/ 185 w 368"/>
                <a:gd name="T35" fmla="*/ 58 h 4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368" h="405">
                  <a:moveTo>
                    <a:pt x="186" y="0"/>
                  </a:moveTo>
                  <a:cubicBezTo>
                    <a:pt x="80" y="0"/>
                    <a:pt x="0" y="87"/>
                    <a:pt x="0" y="203"/>
                  </a:cubicBezTo>
                  <a:cubicBezTo>
                    <a:pt x="0" y="318"/>
                    <a:pt x="83" y="405"/>
                    <a:pt x="194" y="405"/>
                  </a:cubicBezTo>
                  <a:cubicBezTo>
                    <a:pt x="259" y="405"/>
                    <a:pt x="308" y="383"/>
                    <a:pt x="353" y="333"/>
                  </a:cubicBezTo>
                  <a:lnTo>
                    <a:pt x="357" y="329"/>
                  </a:lnTo>
                  <a:lnTo>
                    <a:pt x="314" y="291"/>
                  </a:lnTo>
                  <a:lnTo>
                    <a:pt x="311" y="294"/>
                  </a:lnTo>
                  <a:cubicBezTo>
                    <a:pt x="277" y="329"/>
                    <a:pt x="240" y="346"/>
                    <a:pt x="195" y="346"/>
                  </a:cubicBezTo>
                  <a:cubicBezTo>
                    <a:pt x="128" y="346"/>
                    <a:pt x="77" y="300"/>
                    <a:pt x="68" y="231"/>
                  </a:cubicBezTo>
                  <a:lnTo>
                    <a:pt x="367" y="231"/>
                  </a:lnTo>
                  <a:lnTo>
                    <a:pt x="367" y="226"/>
                  </a:lnTo>
                  <a:cubicBezTo>
                    <a:pt x="368" y="217"/>
                    <a:pt x="368" y="211"/>
                    <a:pt x="368" y="206"/>
                  </a:cubicBezTo>
                  <a:cubicBezTo>
                    <a:pt x="368" y="83"/>
                    <a:pt x="295" y="0"/>
                    <a:pt x="186" y="0"/>
                  </a:cubicBezTo>
                  <a:close/>
                  <a:moveTo>
                    <a:pt x="185" y="58"/>
                  </a:moveTo>
                  <a:lnTo>
                    <a:pt x="185" y="58"/>
                  </a:lnTo>
                  <a:cubicBezTo>
                    <a:pt x="259" y="58"/>
                    <a:pt x="293" y="117"/>
                    <a:pt x="300" y="175"/>
                  </a:cubicBezTo>
                  <a:lnTo>
                    <a:pt x="68" y="175"/>
                  </a:lnTo>
                  <a:cubicBezTo>
                    <a:pt x="78" y="106"/>
                    <a:pt x="125" y="58"/>
                    <a:pt x="185" y="58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51" name="Freeform 14"/>
            <p:cNvSpPr>
              <a:spLocks/>
            </p:cNvSpPr>
            <p:nvPr userDrawn="1"/>
          </p:nvSpPr>
          <p:spPr bwMode="auto">
            <a:xfrm>
              <a:off x="8675689" y="5013326"/>
              <a:ext cx="180975" cy="190500"/>
            </a:xfrm>
            <a:custGeom>
              <a:avLst/>
              <a:gdLst>
                <a:gd name="T0" fmla="*/ 250 w 500"/>
                <a:gd name="T1" fmla="*/ 275 h 523"/>
                <a:gd name="T2" fmla="*/ 63 w 500"/>
                <a:gd name="T3" fmla="*/ 0 h 523"/>
                <a:gd name="T4" fmla="*/ 0 w 500"/>
                <a:gd name="T5" fmla="*/ 0 h 523"/>
                <a:gd name="T6" fmla="*/ 0 w 500"/>
                <a:gd name="T7" fmla="*/ 523 h 523"/>
                <a:gd name="T8" fmla="*/ 66 w 500"/>
                <a:gd name="T9" fmla="*/ 523 h 523"/>
                <a:gd name="T10" fmla="*/ 66 w 500"/>
                <a:gd name="T11" fmla="*/ 120 h 523"/>
                <a:gd name="T12" fmla="*/ 247 w 500"/>
                <a:gd name="T13" fmla="*/ 382 h 523"/>
                <a:gd name="T14" fmla="*/ 253 w 500"/>
                <a:gd name="T15" fmla="*/ 382 h 523"/>
                <a:gd name="T16" fmla="*/ 432 w 500"/>
                <a:gd name="T17" fmla="*/ 120 h 523"/>
                <a:gd name="T18" fmla="*/ 432 w 500"/>
                <a:gd name="T19" fmla="*/ 523 h 523"/>
                <a:gd name="T20" fmla="*/ 500 w 500"/>
                <a:gd name="T21" fmla="*/ 523 h 523"/>
                <a:gd name="T22" fmla="*/ 500 w 500"/>
                <a:gd name="T23" fmla="*/ 0 h 523"/>
                <a:gd name="T24" fmla="*/ 432 w 500"/>
                <a:gd name="T25" fmla="*/ 3 h 523"/>
                <a:gd name="T26" fmla="*/ 250 w 500"/>
                <a:gd name="T27" fmla="*/ 275 h 5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500" h="523">
                  <a:moveTo>
                    <a:pt x="250" y="275"/>
                  </a:moveTo>
                  <a:lnTo>
                    <a:pt x="63" y="0"/>
                  </a:lnTo>
                  <a:lnTo>
                    <a:pt x="0" y="0"/>
                  </a:lnTo>
                  <a:lnTo>
                    <a:pt x="0" y="523"/>
                  </a:lnTo>
                  <a:lnTo>
                    <a:pt x="66" y="523"/>
                  </a:lnTo>
                  <a:lnTo>
                    <a:pt x="66" y="120"/>
                  </a:lnTo>
                  <a:lnTo>
                    <a:pt x="247" y="382"/>
                  </a:lnTo>
                  <a:lnTo>
                    <a:pt x="253" y="382"/>
                  </a:lnTo>
                  <a:lnTo>
                    <a:pt x="432" y="120"/>
                  </a:lnTo>
                  <a:lnTo>
                    <a:pt x="432" y="523"/>
                  </a:lnTo>
                  <a:lnTo>
                    <a:pt x="500" y="523"/>
                  </a:lnTo>
                  <a:lnTo>
                    <a:pt x="500" y="0"/>
                  </a:lnTo>
                  <a:lnTo>
                    <a:pt x="432" y="3"/>
                  </a:lnTo>
                  <a:lnTo>
                    <a:pt x="250" y="275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52" name="Freeform 15"/>
            <p:cNvSpPr>
              <a:spLocks noEditPoints="1"/>
            </p:cNvSpPr>
            <p:nvPr userDrawn="1"/>
          </p:nvSpPr>
          <p:spPr bwMode="auto">
            <a:xfrm>
              <a:off x="8901114" y="5059364"/>
              <a:ext cx="133350" cy="147638"/>
            </a:xfrm>
            <a:custGeom>
              <a:avLst/>
              <a:gdLst>
                <a:gd name="T0" fmla="*/ 187 w 369"/>
                <a:gd name="T1" fmla="*/ 0 h 405"/>
                <a:gd name="T2" fmla="*/ 0 w 369"/>
                <a:gd name="T3" fmla="*/ 203 h 405"/>
                <a:gd name="T4" fmla="*/ 194 w 369"/>
                <a:gd name="T5" fmla="*/ 405 h 405"/>
                <a:gd name="T6" fmla="*/ 354 w 369"/>
                <a:gd name="T7" fmla="*/ 333 h 405"/>
                <a:gd name="T8" fmla="*/ 358 w 369"/>
                <a:gd name="T9" fmla="*/ 329 h 405"/>
                <a:gd name="T10" fmla="*/ 315 w 369"/>
                <a:gd name="T11" fmla="*/ 291 h 405"/>
                <a:gd name="T12" fmla="*/ 311 w 369"/>
                <a:gd name="T13" fmla="*/ 294 h 405"/>
                <a:gd name="T14" fmla="*/ 196 w 369"/>
                <a:gd name="T15" fmla="*/ 346 h 405"/>
                <a:gd name="T16" fmla="*/ 69 w 369"/>
                <a:gd name="T17" fmla="*/ 231 h 405"/>
                <a:gd name="T18" fmla="*/ 367 w 369"/>
                <a:gd name="T19" fmla="*/ 231 h 405"/>
                <a:gd name="T20" fmla="*/ 368 w 369"/>
                <a:gd name="T21" fmla="*/ 226 h 405"/>
                <a:gd name="T22" fmla="*/ 369 w 369"/>
                <a:gd name="T23" fmla="*/ 206 h 405"/>
                <a:gd name="T24" fmla="*/ 187 w 369"/>
                <a:gd name="T25" fmla="*/ 0 h 405"/>
                <a:gd name="T26" fmla="*/ 186 w 369"/>
                <a:gd name="T27" fmla="*/ 58 h 405"/>
                <a:gd name="T28" fmla="*/ 186 w 369"/>
                <a:gd name="T29" fmla="*/ 58 h 405"/>
                <a:gd name="T30" fmla="*/ 300 w 369"/>
                <a:gd name="T31" fmla="*/ 175 h 405"/>
                <a:gd name="T32" fmla="*/ 69 w 369"/>
                <a:gd name="T33" fmla="*/ 175 h 405"/>
                <a:gd name="T34" fmla="*/ 186 w 369"/>
                <a:gd name="T35" fmla="*/ 58 h 4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369" h="405">
                  <a:moveTo>
                    <a:pt x="187" y="0"/>
                  </a:moveTo>
                  <a:cubicBezTo>
                    <a:pt x="81" y="0"/>
                    <a:pt x="0" y="87"/>
                    <a:pt x="0" y="203"/>
                  </a:cubicBezTo>
                  <a:cubicBezTo>
                    <a:pt x="0" y="318"/>
                    <a:pt x="84" y="405"/>
                    <a:pt x="194" y="405"/>
                  </a:cubicBezTo>
                  <a:cubicBezTo>
                    <a:pt x="260" y="405"/>
                    <a:pt x="309" y="383"/>
                    <a:pt x="354" y="333"/>
                  </a:cubicBezTo>
                  <a:lnTo>
                    <a:pt x="358" y="329"/>
                  </a:lnTo>
                  <a:lnTo>
                    <a:pt x="315" y="291"/>
                  </a:lnTo>
                  <a:lnTo>
                    <a:pt x="311" y="294"/>
                  </a:lnTo>
                  <a:cubicBezTo>
                    <a:pt x="278" y="329"/>
                    <a:pt x="241" y="346"/>
                    <a:pt x="196" y="346"/>
                  </a:cubicBezTo>
                  <a:cubicBezTo>
                    <a:pt x="128" y="346"/>
                    <a:pt x="78" y="300"/>
                    <a:pt x="69" y="231"/>
                  </a:cubicBezTo>
                  <a:lnTo>
                    <a:pt x="367" y="231"/>
                  </a:lnTo>
                  <a:lnTo>
                    <a:pt x="368" y="226"/>
                  </a:lnTo>
                  <a:cubicBezTo>
                    <a:pt x="369" y="217"/>
                    <a:pt x="369" y="211"/>
                    <a:pt x="369" y="206"/>
                  </a:cubicBezTo>
                  <a:cubicBezTo>
                    <a:pt x="369" y="83"/>
                    <a:pt x="296" y="0"/>
                    <a:pt x="187" y="0"/>
                  </a:cubicBezTo>
                  <a:close/>
                  <a:moveTo>
                    <a:pt x="186" y="58"/>
                  </a:moveTo>
                  <a:lnTo>
                    <a:pt x="186" y="58"/>
                  </a:lnTo>
                  <a:cubicBezTo>
                    <a:pt x="260" y="58"/>
                    <a:pt x="293" y="117"/>
                    <a:pt x="300" y="175"/>
                  </a:cubicBezTo>
                  <a:lnTo>
                    <a:pt x="69" y="175"/>
                  </a:lnTo>
                  <a:cubicBezTo>
                    <a:pt x="79" y="106"/>
                    <a:pt x="126" y="58"/>
                    <a:pt x="186" y="58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53" name="Freeform 16"/>
            <p:cNvSpPr>
              <a:spLocks noEditPoints="1"/>
            </p:cNvSpPr>
            <p:nvPr userDrawn="1"/>
          </p:nvSpPr>
          <p:spPr bwMode="auto">
            <a:xfrm>
              <a:off x="9067801" y="5005389"/>
              <a:ext cx="141288" cy="201613"/>
            </a:xfrm>
            <a:custGeom>
              <a:avLst/>
              <a:gdLst>
                <a:gd name="T0" fmla="*/ 325 w 392"/>
                <a:gd name="T1" fmla="*/ 218 h 553"/>
                <a:gd name="T2" fmla="*/ 186 w 392"/>
                <a:gd name="T3" fmla="*/ 148 h 553"/>
                <a:gd name="T4" fmla="*/ 0 w 392"/>
                <a:gd name="T5" fmla="*/ 351 h 553"/>
                <a:gd name="T6" fmla="*/ 186 w 392"/>
                <a:gd name="T7" fmla="*/ 553 h 553"/>
                <a:gd name="T8" fmla="*/ 325 w 392"/>
                <a:gd name="T9" fmla="*/ 480 h 553"/>
                <a:gd name="T10" fmla="*/ 325 w 392"/>
                <a:gd name="T11" fmla="*/ 545 h 553"/>
                <a:gd name="T12" fmla="*/ 392 w 392"/>
                <a:gd name="T13" fmla="*/ 545 h 553"/>
                <a:gd name="T14" fmla="*/ 392 w 392"/>
                <a:gd name="T15" fmla="*/ 0 h 553"/>
                <a:gd name="T16" fmla="*/ 325 w 392"/>
                <a:gd name="T17" fmla="*/ 0 h 553"/>
                <a:gd name="T18" fmla="*/ 325 w 392"/>
                <a:gd name="T19" fmla="*/ 218 h 553"/>
                <a:gd name="T20" fmla="*/ 196 w 392"/>
                <a:gd name="T21" fmla="*/ 492 h 553"/>
                <a:gd name="T22" fmla="*/ 196 w 392"/>
                <a:gd name="T23" fmla="*/ 492 h 553"/>
                <a:gd name="T24" fmla="*/ 68 w 392"/>
                <a:gd name="T25" fmla="*/ 349 h 553"/>
                <a:gd name="T26" fmla="*/ 196 w 392"/>
                <a:gd name="T27" fmla="*/ 209 h 553"/>
                <a:gd name="T28" fmla="*/ 328 w 392"/>
                <a:gd name="T29" fmla="*/ 351 h 553"/>
                <a:gd name="T30" fmla="*/ 196 w 392"/>
                <a:gd name="T31" fmla="*/ 492 h 5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92" h="553">
                  <a:moveTo>
                    <a:pt x="325" y="218"/>
                  </a:moveTo>
                  <a:cubicBezTo>
                    <a:pt x="289" y="172"/>
                    <a:pt x="242" y="148"/>
                    <a:pt x="186" y="148"/>
                  </a:cubicBezTo>
                  <a:cubicBezTo>
                    <a:pt x="96" y="148"/>
                    <a:pt x="0" y="219"/>
                    <a:pt x="0" y="351"/>
                  </a:cubicBezTo>
                  <a:cubicBezTo>
                    <a:pt x="0" y="482"/>
                    <a:pt x="96" y="553"/>
                    <a:pt x="186" y="553"/>
                  </a:cubicBezTo>
                  <a:cubicBezTo>
                    <a:pt x="242" y="553"/>
                    <a:pt x="288" y="529"/>
                    <a:pt x="325" y="480"/>
                  </a:cubicBezTo>
                  <a:lnTo>
                    <a:pt x="325" y="545"/>
                  </a:lnTo>
                  <a:lnTo>
                    <a:pt x="392" y="545"/>
                  </a:lnTo>
                  <a:lnTo>
                    <a:pt x="392" y="0"/>
                  </a:lnTo>
                  <a:lnTo>
                    <a:pt x="325" y="0"/>
                  </a:lnTo>
                  <a:lnTo>
                    <a:pt x="325" y="218"/>
                  </a:lnTo>
                  <a:close/>
                  <a:moveTo>
                    <a:pt x="196" y="492"/>
                  </a:moveTo>
                  <a:lnTo>
                    <a:pt x="196" y="492"/>
                  </a:lnTo>
                  <a:cubicBezTo>
                    <a:pt x="122" y="492"/>
                    <a:pt x="68" y="432"/>
                    <a:pt x="68" y="349"/>
                  </a:cubicBezTo>
                  <a:cubicBezTo>
                    <a:pt x="68" y="267"/>
                    <a:pt x="121" y="209"/>
                    <a:pt x="196" y="209"/>
                  </a:cubicBezTo>
                  <a:cubicBezTo>
                    <a:pt x="261" y="209"/>
                    <a:pt x="328" y="261"/>
                    <a:pt x="328" y="351"/>
                  </a:cubicBezTo>
                  <a:cubicBezTo>
                    <a:pt x="328" y="438"/>
                    <a:pt x="259" y="492"/>
                    <a:pt x="196" y="492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54" name="Rectangle 17"/>
            <p:cNvSpPr>
              <a:spLocks noChangeArrowheads="1"/>
            </p:cNvSpPr>
            <p:nvPr userDrawn="1"/>
          </p:nvSpPr>
          <p:spPr bwMode="auto">
            <a:xfrm>
              <a:off x="9259889" y="5010151"/>
              <a:ext cx="26988" cy="25400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55" name="Rectangle 18"/>
            <p:cNvSpPr>
              <a:spLocks noChangeArrowheads="1"/>
            </p:cNvSpPr>
            <p:nvPr userDrawn="1"/>
          </p:nvSpPr>
          <p:spPr bwMode="auto">
            <a:xfrm>
              <a:off x="9261476" y="5062539"/>
              <a:ext cx="23813" cy="141288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56" name="Freeform 19"/>
            <p:cNvSpPr>
              <a:spLocks noEditPoints="1"/>
            </p:cNvSpPr>
            <p:nvPr userDrawn="1"/>
          </p:nvSpPr>
          <p:spPr bwMode="auto">
            <a:xfrm>
              <a:off x="9328151" y="5060951"/>
              <a:ext cx="123825" cy="146050"/>
            </a:xfrm>
            <a:custGeom>
              <a:avLst/>
              <a:gdLst>
                <a:gd name="T0" fmla="*/ 302 w 343"/>
                <a:gd name="T1" fmla="*/ 43 h 403"/>
                <a:gd name="T2" fmla="*/ 176 w 343"/>
                <a:gd name="T3" fmla="*/ 0 h 403"/>
                <a:gd name="T4" fmla="*/ 37 w 343"/>
                <a:gd name="T5" fmla="*/ 33 h 403"/>
                <a:gd name="T6" fmla="*/ 32 w 343"/>
                <a:gd name="T7" fmla="*/ 35 h 403"/>
                <a:gd name="T8" fmla="*/ 53 w 343"/>
                <a:gd name="T9" fmla="*/ 91 h 403"/>
                <a:gd name="T10" fmla="*/ 58 w 343"/>
                <a:gd name="T11" fmla="*/ 88 h 403"/>
                <a:gd name="T12" fmla="*/ 170 w 343"/>
                <a:gd name="T13" fmla="*/ 62 h 403"/>
                <a:gd name="T14" fmla="*/ 277 w 343"/>
                <a:gd name="T15" fmla="*/ 159 h 403"/>
                <a:gd name="T16" fmla="*/ 277 w 343"/>
                <a:gd name="T17" fmla="*/ 164 h 403"/>
                <a:gd name="T18" fmla="*/ 167 w 343"/>
                <a:gd name="T19" fmla="*/ 149 h 403"/>
                <a:gd name="T20" fmla="*/ 0 w 343"/>
                <a:gd name="T21" fmla="*/ 280 h 403"/>
                <a:gd name="T22" fmla="*/ 146 w 343"/>
                <a:gd name="T23" fmla="*/ 403 h 403"/>
                <a:gd name="T24" fmla="*/ 277 w 343"/>
                <a:gd name="T25" fmla="*/ 347 h 403"/>
                <a:gd name="T26" fmla="*/ 277 w 343"/>
                <a:gd name="T27" fmla="*/ 395 h 403"/>
                <a:gd name="T28" fmla="*/ 343 w 343"/>
                <a:gd name="T29" fmla="*/ 395 h 403"/>
                <a:gd name="T30" fmla="*/ 343 w 343"/>
                <a:gd name="T31" fmla="*/ 158 h 403"/>
                <a:gd name="T32" fmla="*/ 302 w 343"/>
                <a:gd name="T33" fmla="*/ 43 h 403"/>
                <a:gd name="T34" fmla="*/ 278 w 343"/>
                <a:gd name="T35" fmla="*/ 219 h 403"/>
                <a:gd name="T36" fmla="*/ 278 w 343"/>
                <a:gd name="T37" fmla="*/ 219 h 403"/>
                <a:gd name="T38" fmla="*/ 278 w 343"/>
                <a:gd name="T39" fmla="*/ 251 h 403"/>
                <a:gd name="T40" fmla="*/ 157 w 343"/>
                <a:gd name="T41" fmla="*/ 347 h 403"/>
                <a:gd name="T42" fmla="*/ 67 w 343"/>
                <a:gd name="T43" fmla="*/ 275 h 403"/>
                <a:gd name="T44" fmla="*/ 173 w 343"/>
                <a:gd name="T45" fmla="*/ 204 h 403"/>
                <a:gd name="T46" fmla="*/ 278 w 343"/>
                <a:gd name="T47" fmla="*/ 219 h 4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343" h="403">
                  <a:moveTo>
                    <a:pt x="302" y="43"/>
                  </a:moveTo>
                  <a:cubicBezTo>
                    <a:pt x="274" y="15"/>
                    <a:pt x="230" y="0"/>
                    <a:pt x="176" y="0"/>
                  </a:cubicBezTo>
                  <a:cubicBezTo>
                    <a:pt x="116" y="0"/>
                    <a:pt x="74" y="16"/>
                    <a:pt x="37" y="33"/>
                  </a:cubicBezTo>
                  <a:lnTo>
                    <a:pt x="32" y="35"/>
                  </a:lnTo>
                  <a:lnTo>
                    <a:pt x="53" y="91"/>
                  </a:lnTo>
                  <a:lnTo>
                    <a:pt x="58" y="88"/>
                  </a:lnTo>
                  <a:cubicBezTo>
                    <a:pt x="98" y="70"/>
                    <a:pt x="132" y="62"/>
                    <a:pt x="170" y="62"/>
                  </a:cubicBezTo>
                  <a:cubicBezTo>
                    <a:pt x="240" y="62"/>
                    <a:pt x="277" y="95"/>
                    <a:pt x="277" y="159"/>
                  </a:cubicBezTo>
                  <a:lnTo>
                    <a:pt x="277" y="164"/>
                  </a:lnTo>
                  <a:cubicBezTo>
                    <a:pt x="249" y="156"/>
                    <a:pt x="215" y="149"/>
                    <a:pt x="167" y="149"/>
                  </a:cubicBezTo>
                  <a:cubicBezTo>
                    <a:pt x="62" y="149"/>
                    <a:pt x="0" y="198"/>
                    <a:pt x="0" y="280"/>
                  </a:cubicBezTo>
                  <a:cubicBezTo>
                    <a:pt x="0" y="361"/>
                    <a:pt x="73" y="403"/>
                    <a:pt x="146" y="403"/>
                  </a:cubicBezTo>
                  <a:cubicBezTo>
                    <a:pt x="210" y="403"/>
                    <a:pt x="252" y="375"/>
                    <a:pt x="277" y="347"/>
                  </a:cubicBezTo>
                  <a:lnTo>
                    <a:pt x="277" y="395"/>
                  </a:lnTo>
                  <a:lnTo>
                    <a:pt x="343" y="395"/>
                  </a:lnTo>
                  <a:lnTo>
                    <a:pt x="343" y="158"/>
                  </a:lnTo>
                  <a:cubicBezTo>
                    <a:pt x="343" y="109"/>
                    <a:pt x="330" y="71"/>
                    <a:pt x="302" y="43"/>
                  </a:cubicBezTo>
                  <a:close/>
                  <a:moveTo>
                    <a:pt x="278" y="219"/>
                  </a:moveTo>
                  <a:lnTo>
                    <a:pt x="278" y="219"/>
                  </a:lnTo>
                  <a:lnTo>
                    <a:pt x="278" y="251"/>
                  </a:lnTo>
                  <a:cubicBezTo>
                    <a:pt x="278" y="305"/>
                    <a:pt x="226" y="347"/>
                    <a:pt x="157" y="347"/>
                  </a:cubicBezTo>
                  <a:cubicBezTo>
                    <a:pt x="114" y="347"/>
                    <a:pt x="67" y="325"/>
                    <a:pt x="67" y="275"/>
                  </a:cubicBezTo>
                  <a:cubicBezTo>
                    <a:pt x="67" y="232"/>
                    <a:pt x="108" y="204"/>
                    <a:pt x="173" y="204"/>
                  </a:cubicBezTo>
                  <a:cubicBezTo>
                    <a:pt x="218" y="204"/>
                    <a:pt x="254" y="213"/>
                    <a:pt x="278" y="219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57" name="Freeform 20"/>
            <p:cNvSpPr>
              <a:spLocks/>
            </p:cNvSpPr>
            <p:nvPr userDrawn="1"/>
          </p:nvSpPr>
          <p:spPr bwMode="auto">
            <a:xfrm>
              <a:off x="8548689" y="4556126"/>
              <a:ext cx="241300" cy="314325"/>
            </a:xfrm>
            <a:custGeom>
              <a:avLst/>
              <a:gdLst>
                <a:gd name="T0" fmla="*/ 398 w 666"/>
                <a:gd name="T1" fmla="*/ 351 h 867"/>
                <a:gd name="T2" fmla="*/ 217 w 666"/>
                <a:gd name="T3" fmla="*/ 240 h 867"/>
                <a:gd name="T4" fmla="*/ 217 w 666"/>
                <a:gd name="T5" fmla="*/ 238 h 867"/>
                <a:gd name="T6" fmla="*/ 325 w 666"/>
                <a:gd name="T7" fmla="*/ 164 h 867"/>
                <a:gd name="T8" fmla="*/ 489 w 666"/>
                <a:gd name="T9" fmla="*/ 213 h 867"/>
                <a:gd name="T10" fmla="*/ 529 w 666"/>
                <a:gd name="T11" fmla="*/ 223 h 867"/>
                <a:gd name="T12" fmla="*/ 579 w 666"/>
                <a:gd name="T13" fmla="*/ 196 h 867"/>
                <a:gd name="T14" fmla="*/ 580 w 666"/>
                <a:gd name="T15" fmla="*/ 196 h 867"/>
                <a:gd name="T16" fmla="*/ 640 w 666"/>
                <a:gd name="T17" fmla="*/ 108 h 867"/>
                <a:gd name="T18" fmla="*/ 327 w 666"/>
                <a:gd name="T19" fmla="*/ 0 h 867"/>
                <a:gd name="T20" fmla="*/ 32 w 666"/>
                <a:gd name="T21" fmla="*/ 255 h 867"/>
                <a:gd name="T22" fmla="*/ 32 w 666"/>
                <a:gd name="T23" fmla="*/ 257 h 867"/>
                <a:gd name="T24" fmla="*/ 312 w 666"/>
                <a:gd name="T25" fmla="*/ 515 h 867"/>
                <a:gd name="T26" fmla="*/ 482 w 666"/>
                <a:gd name="T27" fmla="*/ 622 h 867"/>
                <a:gd name="T28" fmla="*/ 482 w 666"/>
                <a:gd name="T29" fmla="*/ 624 h 867"/>
                <a:gd name="T30" fmla="*/ 360 w 666"/>
                <a:gd name="T31" fmla="*/ 704 h 867"/>
                <a:gd name="T32" fmla="*/ 187 w 666"/>
                <a:gd name="T33" fmla="*/ 664 h 867"/>
                <a:gd name="T34" fmla="*/ 111 w 666"/>
                <a:gd name="T35" fmla="*/ 631 h 867"/>
                <a:gd name="T36" fmla="*/ 65 w 666"/>
                <a:gd name="T37" fmla="*/ 654 h 867"/>
                <a:gd name="T38" fmla="*/ 65 w 666"/>
                <a:gd name="T39" fmla="*/ 655 h 867"/>
                <a:gd name="T40" fmla="*/ 64 w 666"/>
                <a:gd name="T41" fmla="*/ 656 h 867"/>
                <a:gd name="T42" fmla="*/ 63 w 666"/>
                <a:gd name="T43" fmla="*/ 657 h 867"/>
                <a:gd name="T44" fmla="*/ 0 w 666"/>
                <a:gd name="T45" fmla="*/ 734 h 867"/>
                <a:gd name="T46" fmla="*/ 8 w 666"/>
                <a:gd name="T47" fmla="*/ 740 h 867"/>
                <a:gd name="T48" fmla="*/ 356 w 666"/>
                <a:gd name="T49" fmla="*/ 867 h 867"/>
                <a:gd name="T50" fmla="*/ 666 w 666"/>
                <a:gd name="T51" fmla="*/ 606 h 867"/>
                <a:gd name="T52" fmla="*/ 666 w 666"/>
                <a:gd name="T53" fmla="*/ 604 h 867"/>
                <a:gd name="T54" fmla="*/ 398 w 666"/>
                <a:gd name="T55" fmla="*/ 351 h 8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666" h="867">
                  <a:moveTo>
                    <a:pt x="398" y="351"/>
                  </a:moveTo>
                  <a:cubicBezTo>
                    <a:pt x="253" y="313"/>
                    <a:pt x="217" y="295"/>
                    <a:pt x="217" y="240"/>
                  </a:cubicBezTo>
                  <a:lnTo>
                    <a:pt x="217" y="238"/>
                  </a:lnTo>
                  <a:cubicBezTo>
                    <a:pt x="217" y="197"/>
                    <a:pt x="254" y="164"/>
                    <a:pt x="325" y="164"/>
                  </a:cubicBezTo>
                  <a:cubicBezTo>
                    <a:pt x="378" y="164"/>
                    <a:pt x="433" y="182"/>
                    <a:pt x="489" y="213"/>
                  </a:cubicBezTo>
                  <a:cubicBezTo>
                    <a:pt x="499" y="218"/>
                    <a:pt x="510" y="223"/>
                    <a:pt x="529" y="223"/>
                  </a:cubicBezTo>
                  <a:cubicBezTo>
                    <a:pt x="551" y="223"/>
                    <a:pt x="568" y="213"/>
                    <a:pt x="579" y="196"/>
                  </a:cubicBezTo>
                  <a:lnTo>
                    <a:pt x="580" y="196"/>
                  </a:lnTo>
                  <a:lnTo>
                    <a:pt x="640" y="108"/>
                  </a:lnTo>
                  <a:cubicBezTo>
                    <a:pt x="555" y="39"/>
                    <a:pt x="450" y="0"/>
                    <a:pt x="327" y="0"/>
                  </a:cubicBezTo>
                  <a:cubicBezTo>
                    <a:pt x="155" y="0"/>
                    <a:pt x="32" y="102"/>
                    <a:pt x="32" y="255"/>
                  </a:cubicBezTo>
                  <a:lnTo>
                    <a:pt x="32" y="257"/>
                  </a:lnTo>
                  <a:cubicBezTo>
                    <a:pt x="32" y="424"/>
                    <a:pt x="142" y="471"/>
                    <a:pt x="312" y="515"/>
                  </a:cubicBezTo>
                  <a:cubicBezTo>
                    <a:pt x="453" y="551"/>
                    <a:pt x="482" y="575"/>
                    <a:pt x="482" y="622"/>
                  </a:cubicBezTo>
                  <a:lnTo>
                    <a:pt x="482" y="624"/>
                  </a:lnTo>
                  <a:cubicBezTo>
                    <a:pt x="482" y="674"/>
                    <a:pt x="436" y="704"/>
                    <a:pt x="360" y="704"/>
                  </a:cubicBezTo>
                  <a:cubicBezTo>
                    <a:pt x="297" y="704"/>
                    <a:pt x="239" y="693"/>
                    <a:pt x="187" y="664"/>
                  </a:cubicBezTo>
                  <a:cubicBezTo>
                    <a:pt x="144" y="641"/>
                    <a:pt x="129" y="632"/>
                    <a:pt x="111" y="631"/>
                  </a:cubicBezTo>
                  <a:cubicBezTo>
                    <a:pt x="90" y="630"/>
                    <a:pt x="77" y="638"/>
                    <a:pt x="65" y="654"/>
                  </a:cubicBezTo>
                  <a:cubicBezTo>
                    <a:pt x="65" y="654"/>
                    <a:pt x="65" y="655"/>
                    <a:pt x="65" y="655"/>
                  </a:cubicBezTo>
                  <a:lnTo>
                    <a:pt x="64" y="656"/>
                  </a:lnTo>
                  <a:cubicBezTo>
                    <a:pt x="63" y="656"/>
                    <a:pt x="63" y="657"/>
                    <a:pt x="63" y="657"/>
                  </a:cubicBezTo>
                  <a:lnTo>
                    <a:pt x="0" y="734"/>
                  </a:lnTo>
                  <a:cubicBezTo>
                    <a:pt x="0" y="734"/>
                    <a:pt x="7" y="739"/>
                    <a:pt x="8" y="740"/>
                  </a:cubicBezTo>
                  <a:cubicBezTo>
                    <a:pt x="107" y="825"/>
                    <a:pt x="232" y="867"/>
                    <a:pt x="356" y="867"/>
                  </a:cubicBezTo>
                  <a:cubicBezTo>
                    <a:pt x="538" y="867"/>
                    <a:pt x="666" y="773"/>
                    <a:pt x="666" y="606"/>
                  </a:cubicBezTo>
                  <a:lnTo>
                    <a:pt x="666" y="604"/>
                  </a:lnTo>
                  <a:cubicBezTo>
                    <a:pt x="666" y="457"/>
                    <a:pt x="569" y="395"/>
                    <a:pt x="398" y="35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58" name="Freeform 21"/>
            <p:cNvSpPr>
              <a:spLocks/>
            </p:cNvSpPr>
            <p:nvPr userDrawn="1"/>
          </p:nvSpPr>
          <p:spPr bwMode="auto">
            <a:xfrm>
              <a:off x="8251826" y="4748214"/>
              <a:ext cx="0" cy="0"/>
            </a:xfrm>
            <a:custGeom>
              <a:avLst/>
              <a:gdLst>
                <a:gd name="T0" fmla="*/ 1 w 2"/>
                <a:gd name="T1" fmla="*/ 2 w 2"/>
                <a:gd name="T2" fmla="*/ 0 w 2"/>
                <a:gd name="T3" fmla="*/ 1 w 2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2">
                  <a:moveTo>
                    <a:pt x="1" y="0"/>
                  </a:moveTo>
                  <a:cubicBezTo>
                    <a:pt x="1" y="0"/>
                    <a:pt x="2" y="0"/>
                    <a:pt x="2" y="0"/>
                  </a:cubicBezTo>
                  <a:lnTo>
                    <a:pt x="0" y="0"/>
                  </a:lnTo>
                  <a:cubicBezTo>
                    <a:pt x="1" y="0"/>
                    <a:pt x="1" y="0"/>
                    <a:pt x="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59" name="Freeform 22"/>
            <p:cNvSpPr>
              <a:spLocks noEditPoints="1"/>
            </p:cNvSpPr>
            <p:nvPr userDrawn="1"/>
          </p:nvSpPr>
          <p:spPr bwMode="auto">
            <a:xfrm>
              <a:off x="7789864" y="4557714"/>
              <a:ext cx="242888" cy="307975"/>
            </a:xfrm>
            <a:custGeom>
              <a:avLst/>
              <a:gdLst>
                <a:gd name="T0" fmla="*/ 345 w 667"/>
                <a:gd name="T1" fmla="*/ 0 h 848"/>
                <a:gd name="T2" fmla="*/ 81 w 667"/>
                <a:gd name="T3" fmla="*/ 0 h 848"/>
                <a:gd name="T4" fmla="*/ 78 w 667"/>
                <a:gd name="T5" fmla="*/ 0 h 848"/>
                <a:gd name="T6" fmla="*/ 0 w 667"/>
                <a:gd name="T7" fmla="*/ 69 h 848"/>
                <a:gd name="T8" fmla="*/ 0 w 667"/>
                <a:gd name="T9" fmla="*/ 91 h 848"/>
                <a:gd name="T10" fmla="*/ 0 w 667"/>
                <a:gd name="T11" fmla="*/ 848 h 848"/>
                <a:gd name="T12" fmla="*/ 186 w 667"/>
                <a:gd name="T13" fmla="*/ 848 h 848"/>
                <a:gd name="T14" fmla="*/ 186 w 667"/>
                <a:gd name="T15" fmla="*/ 590 h 848"/>
                <a:gd name="T16" fmla="*/ 326 w 667"/>
                <a:gd name="T17" fmla="*/ 590 h 848"/>
                <a:gd name="T18" fmla="*/ 667 w 667"/>
                <a:gd name="T19" fmla="*/ 294 h 848"/>
                <a:gd name="T20" fmla="*/ 667 w 667"/>
                <a:gd name="T21" fmla="*/ 291 h 848"/>
                <a:gd name="T22" fmla="*/ 345 w 667"/>
                <a:gd name="T23" fmla="*/ 0 h 848"/>
                <a:gd name="T24" fmla="*/ 479 w 667"/>
                <a:gd name="T25" fmla="*/ 297 h 848"/>
                <a:gd name="T26" fmla="*/ 479 w 667"/>
                <a:gd name="T27" fmla="*/ 297 h 848"/>
                <a:gd name="T28" fmla="*/ 332 w 667"/>
                <a:gd name="T29" fmla="*/ 425 h 848"/>
                <a:gd name="T30" fmla="*/ 186 w 667"/>
                <a:gd name="T31" fmla="*/ 425 h 848"/>
                <a:gd name="T32" fmla="*/ 186 w 667"/>
                <a:gd name="T33" fmla="*/ 167 h 848"/>
                <a:gd name="T34" fmla="*/ 329 w 667"/>
                <a:gd name="T35" fmla="*/ 167 h 848"/>
                <a:gd name="T36" fmla="*/ 479 w 667"/>
                <a:gd name="T37" fmla="*/ 295 h 848"/>
                <a:gd name="T38" fmla="*/ 479 w 667"/>
                <a:gd name="T39" fmla="*/ 297 h 8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667" h="848">
                  <a:moveTo>
                    <a:pt x="345" y="0"/>
                  </a:moveTo>
                  <a:lnTo>
                    <a:pt x="81" y="0"/>
                  </a:lnTo>
                  <a:lnTo>
                    <a:pt x="78" y="0"/>
                  </a:lnTo>
                  <a:cubicBezTo>
                    <a:pt x="38" y="1"/>
                    <a:pt x="5" y="31"/>
                    <a:pt x="0" y="69"/>
                  </a:cubicBezTo>
                  <a:lnTo>
                    <a:pt x="0" y="91"/>
                  </a:lnTo>
                  <a:lnTo>
                    <a:pt x="0" y="848"/>
                  </a:lnTo>
                  <a:lnTo>
                    <a:pt x="186" y="848"/>
                  </a:lnTo>
                  <a:lnTo>
                    <a:pt x="186" y="590"/>
                  </a:lnTo>
                  <a:lnTo>
                    <a:pt x="326" y="590"/>
                  </a:lnTo>
                  <a:cubicBezTo>
                    <a:pt x="516" y="590"/>
                    <a:pt x="667" y="489"/>
                    <a:pt x="667" y="294"/>
                  </a:cubicBezTo>
                  <a:lnTo>
                    <a:pt x="667" y="291"/>
                  </a:lnTo>
                  <a:cubicBezTo>
                    <a:pt x="667" y="119"/>
                    <a:pt x="546" y="0"/>
                    <a:pt x="345" y="0"/>
                  </a:cubicBezTo>
                  <a:close/>
                  <a:moveTo>
                    <a:pt x="479" y="297"/>
                  </a:moveTo>
                  <a:lnTo>
                    <a:pt x="479" y="297"/>
                  </a:lnTo>
                  <a:cubicBezTo>
                    <a:pt x="479" y="370"/>
                    <a:pt x="425" y="425"/>
                    <a:pt x="332" y="425"/>
                  </a:cubicBezTo>
                  <a:lnTo>
                    <a:pt x="186" y="425"/>
                  </a:lnTo>
                  <a:lnTo>
                    <a:pt x="186" y="167"/>
                  </a:lnTo>
                  <a:lnTo>
                    <a:pt x="329" y="167"/>
                  </a:lnTo>
                  <a:cubicBezTo>
                    <a:pt x="422" y="167"/>
                    <a:pt x="479" y="212"/>
                    <a:pt x="479" y="295"/>
                  </a:cubicBezTo>
                  <a:lnTo>
                    <a:pt x="479" y="297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60" name="Freeform 23"/>
            <p:cNvSpPr>
              <a:spLocks/>
            </p:cNvSpPr>
            <p:nvPr userDrawn="1"/>
          </p:nvSpPr>
          <p:spPr bwMode="auto">
            <a:xfrm>
              <a:off x="8251826" y="4748214"/>
              <a:ext cx="0" cy="0"/>
            </a:xfrm>
            <a:custGeom>
              <a:avLst/>
              <a:gdLst>
                <a:gd name="T0" fmla="*/ 1 w 2"/>
                <a:gd name="T1" fmla="*/ 2 w 2"/>
                <a:gd name="T2" fmla="*/ 0 w 2"/>
                <a:gd name="T3" fmla="*/ 1 w 2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2">
                  <a:moveTo>
                    <a:pt x="1" y="0"/>
                  </a:moveTo>
                  <a:cubicBezTo>
                    <a:pt x="1" y="0"/>
                    <a:pt x="2" y="0"/>
                    <a:pt x="2" y="0"/>
                  </a:cubicBezTo>
                  <a:lnTo>
                    <a:pt x="0" y="0"/>
                  </a:lnTo>
                  <a:cubicBezTo>
                    <a:pt x="1" y="0"/>
                    <a:pt x="1" y="0"/>
                    <a:pt x="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61" name="Rectangle 24"/>
            <p:cNvSpPr>
              <a:spLocks noChangeArrowheads="1"/>
            </p:cNvSpPr>
            <p:nvPr userDrawn="1"/>
          </p:nvSpPr>
          <p:spPr bwMode="auto">
            <a:xfrm>
              <a:off x="8437564" y="4557714"/>
              <a:ext cx="28575" cy="309563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62" name="Freeform 25"/>
            <p:cNvSpPr>
              <a:spLocks noEditPoints="1"/>
            </p:cNvSpPr>
            <p:nvPr userDrawn="1"/>
          </p:nvSpPr>
          <p:spPr bwMode="auto">
            <a:xfrm>
              <a:off x="7434264" y="4557714"/>
              <a:ext cx="323850" cy="309563"/>
            </a:xfrm>
            <a:custGeom>
              <a:avLst/>
              <a:gdLst>
                <a:gd name="T0" fmla="*/ 532 w 894"/>
                <a:gd name="T1" fmla="*/ 0 h 849"/>
                <a:gd name="T2" fmla="*/ 425 w 894"/>
                <a:gd name="T3" fmla="*/ 0 h 849"/>
                <a:gd name="T4" fmla="*/ 402 w 894"/>
                <a:gd name="T5" fmla="*/ 0 h 849"/>
                <a:gd name="T6" fmla="*/ 345 w 894"/>
                <a:gd name="T7" fmla="*/ 38 h 849"/>
                <a:gd name="T8" fmla="*/ 337 w 894"/>
                <a:gd name="T9" fmla="*/ 56 h 849"/>
                <a:gd name="T10" fmla="*/ 0 w 894"/>
                <a:gd name="T11" fmla="*/ 849 h 849"/>
                <a:gd name="T12" fmla="*/ 189 w 894"/>
                <a:gd name="T13" fmla="*/ 849 h 849"/>
                <a:gd name="T14" fmla="*/ 266 w 894"/>
                <a:gd name="T15" fmla="*/ 660 h 849"/>
                <a:gd name="T16" fmla="*/ 623 w 894"/>
                <a:gd name="T17" fmla="*/ 660 h 849"/>
                <a:gd name="T18" fmla="*/ 680 w 894"/>
                <a:gd name="T19" fmla="*/ 799 h 849"/>
                <a:gd name="T20" fmla="*/ 751 w 894"/>
                <a:gd name="T21" fmla="*/ 849 h 849"/>
                <a:gd name="T22" fmla="*/ 894 w 894"/>
                <a:gd name="T23" fmla="*/ 849 h 849"/>
                <a:gd name="T24" fmla="*/ 532 w 894"/>
                <a:gd name="T25" fmla="*/ 0 h 849"/>
                <a:gd name="T26" fmla="*/ 333 w 894"/>
                <a:gd name="T27" fmla="*/ 496 h 849"/>
                <a:gd name="T28" fmla="*/ 333 w 894"/>
                <a:gd name="T29" fmla="*/ 496 h 849"/>
                <a:gd name="T30" fmla="*/ 445 w 894"/>
                <a:gd name="T31" fmla="*/ 223 h 849"/>
                <a:gd name="T32" fmla="*/ 556 w 894"/>
                <a:gd name="T33" fmla="*/ 496 h 849"/>
                <a:gd name="T34" fmla="*/ 333 w 894"/>
                <a:gd name="T35" fmla="*/ 496 h 8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894" h="849">
                  <a:moveTo>
                    <a:pt x="532" y="0"/>
                  </a:moveTo>
                  <a:lnTo>
                    <a:pt x="425" y="0"/>
                  </a:lnTo>
                  <a:lnTo>
                    <a:pt x="402" y="0"/>
                  </a:lnTo>
                  <a:cubicBezTo>
                    <a:pt x="377" y="3"/>
                    <a:pt x="357" y="18"/>
                    <a:pt x="345" y="38"/>
                  </a:cubicBezTo>
                  <a:lnTo>
                    <a:pt x="337" y="56"/>
                  </a:lnTo>
                  <a:lnTo>
                    <a:pt x="0" y="849"/>
                  </a:lnTo>
                  <a:lnTo>
                    <a:pt x="189" y="849"/>
                  </a:lnTo>
                  <a:lnTo>
                    <a:pt x="266" y="660"/>
                  </a:lnTo>
                  <a:lnTo>
                    <a:pt x="623" y="660"/>
                  </a:lnTo>
                  <a:lnTo>
                    <a:pt x="680" y="799"/>
                  </a:lnTo>
                  <a:cubicBezTo>
                    <a:pt x="690" y="828"/>
                    <a:pt x="718" y="849"/>
                    <a:pt x="751" y="849"/>
                  </a:cubicBezTo>
                  <a:cubicBezTo>
                    <a:pt x="752" y="849"/>
                    <a:pt x="894" y="849"/>
                    <a:pt x="894" y="849"/>
                  </a:cubicBezTo>
                  <a:lnTo>
                    <a:pt x="532" y="0"/>
                  </a:lnTo>
                  <a:close/>
                  <a:moveTo>
                    <a:pt x="333" y="496"/>
                  </a:moveTo>
                  <a:lnTo>
                    <a:pt x="333" y="496"/>
                  </a:lnTo>
                  <a:lnTo>
                    <a:pt x="445" y="223"/>
                  </a:lnTo>
                  <a:lnTo>
                    <a:pt x="556" y="496"/>
                  </a:lnTo>
                  <a:lnTo>
                    <a:pt x="333" y="496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63" name="Freeform 26"/>
            <p:cNvSpPr>
              <a:spLocks noEditPoints="1"/>
            </p:cNvSpPr>
            <p:nvPr userDrawn="1"/>
          </p:nvSpPr>
          <p:spPr bwMode="auto">
            <a:xfrm>
              <a:off x="9129714" y="4557714"/>
              <a:ext cx="322263" cy="309563"/>
            </a:xfrm>
            <a:custGeom>
              <a:avLst/>
              <a:gdLst>
                <a:gd name="T0" fmla="*/ 893 w 893"/>
                <a:gd name="T1" fmla="*/ 849 h 849"/>
                <a:gd name="T2" fmla="*/ 532 w 893"/>
                <a:gd name="T3" fmla="*/ 0 h 849"/>
                <a:gd name="T4" fmla="*/ 425 w 893"/>
                <a:gd name="T5" fmla="*/ 0 h 849"/>
                <a:gd name="T6" fmla="*/ 401 w 893"/>
                <a:gd name="T7" fmla="*/ 0 h 849"/>
                <a:gd name="T8" fmla="*/ 345 w 893"/>
                <a:gd name="T9" fmla="*/ 38 h 849"/>
                <a:gd name="T10" fmla="*/ 337 w 893"/>
                <a:gd name="T11" fmla="*/ 56 h 849"/>
                <a:gd name="T12" fmla="*/ 0 w 893"/>
                <a:gd name="T13" fmla="*/ 849 h 849"/>
                <a:gd name="T14" fmla="*/ 189 w 893"/>
                <a:gd name="T15" fmla="*/ 849 h 849"/>
                <a:gd name="T16" fmla="*/ 266 w 893"/>
                <a:gd name="T17" fmla="*/ 660 h 849"/>
                <a:gd name="T18" fmla="*/ 622 w 893"/>
                <a:gd name="T19" fmla="*/ 660 h 849"/>
                <a:gd name="T20" fmla="*/ 679 w 893"/>
                <a:gd name="T21" fmla="*/ 799 h 849"/>
                <a:gd name="T22" fmla="*/ 751 w 893"/>
                <a:gd name="T23" fmla="*/ 849 h 849"/>
                <a:gd name="T24" fmla="*/ 893 w 893"/>
                <a:gd name="T25" fmla="*/ 849 h 849"/>
                <a:gd name="T26" fmla="*/ 332 w 893"/>
                <a:gd name="T27" fmla="*/ 496 h 849"/>
                <a:gd name="T28" fmla="*/ 332 w 893"/>
                <a:gd name="T29" fmla="*/ 496 h 849"/>
                <a:gd name="T30" fmla="*/ 444 w 893"/>
                <a:gd name="T31" fmla="*/ 223 h 849"/>
                <a:gd name="T32" fmla="*/ 556 w 893"/>
                <a:gd name="T33" fmla="*/ 496 h 849"/>
                <a:gd name="T34" fmla="*/ 332 w 893"/>
                <a:gd name="T35" fmla="*/ 496 h 8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893" h="849">
                  <a:moveTo>
                    <a:pt x="893" y="849"/>
                  </a:moveTo>
                  <a:lnTo>
                    <a:pt x="532" y="0"/>
                  </a:lnTo>
                  <a:lnTo>
                    <a:pt x="425" y="0"/>
                  </a:lnTo>
                  <a:lnTo>
                    <a:pt x="401" y="0"/>
                  </a:lnTo>
                  <a:cubicBezTo>
                    <a:pt x="377" y="3"/>
                    <a:pt x="357" y="18"/>
                    <a:pt x="345" y="38"/>
                  </a:cubicBezTo>
                  <a:lnTo>
                    <a:pt x="337" y="56"/>
                  </a:lnTo>
                  <a:lnTo>
                    <a:pt x="0" y="849"/>
                  </a:lnTo>
                  <a:lnTo>
                    <a:pt x="189" y="849"/>
                  </a:lnTo>
                  <a:lnTo>
                    <a:pt x="266" y="660"/>
                  </a:lnTo>
                  <a:lnTo>
                    <a:pt x="622" y="660"/>
                  </a:lnTo>
                  <a:lnTo>
                    <a:pt x="679" y="799"/>
                  </a:lnTo>
                  <a:cubicBezTo>
                    <a:pt x="690" y="828"/>
                    <a:pt x="718" y="849"/>
                    <a:pt x="751" y="849"/>
                  </a:cubicBezTo>
                  <a:cubicBezTo>
                    <a:pt x="752" y="849"/>
                    <a:pt x="893" y="849"/>
                    <a:pt x="893" y="849"/>
                  </a:cubicBezTo>
                  <a:close/>
                  <a:moveTo>
                    <a:pt x="332" y="496"/>
                  </a:moveTo>
                  <a:lnTo>
                    <a:pt x="332" y="496"/>
                  </a:lnTo>
                  <a:lnTo>
                    <a:pt x="444" y="223"/>
                  </a:lnTo>
                  <a:lnTo>
                    <a:pt x="556" y="496"/>
                  </a:lnTo>
                  <a:lnTo>
                    <a:pt x="332" y="496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64" name="Freeform 27"/>
            <p:cNvSpPr>
              <a:spLocks/>
            </p:cNvSpPr>
            <p:nvPr userDrawn="1"/>
          </p:nvSpPr>
          <p:spPr bwMode="auto">
            <a:xfrm>
              <a:off x="8054976" y="4554539"/>
              <a:ext cx="290513" cy="317500"/>
            </a:xfrm>
            <a:custGeom>
              <a:avLst/>
              <a:gdLst>
                <a:gd name="T0" fmla="*/ 529 w 803"/>
                <a:gd name="T1" fmla="*/ 373 h 872"/>
                <a:gd name="T2" fmla="*/ 437 w 803"/>
                <a:gd name="T3" fmla="*/ 372 h 872"/>
                <a:gd name="T4" fmla="*/ 437 w 803"/>
                <a:gd name="T5" fmla="*/ 465 h 872"/>
                <a:gd name="T6" fmla="*/ 437 w 803"/>
                <a:gd name="T7" fmla="*/ 465 h 872"/>
                <a:gd name="T8" fmla="*/ 505 w 803"/>
                <a:gd name="T9" fmla="*/ 533 h 872"/>
                <a:gd name="T10" fmla="*/ 505 w 803"/>
                <a:gd name="T11" fmla="*/ 533 h 872"/>
                <a:gd name="T12" fmla="*/ 506 w 803"/>
                <a:gd name="T13" fmla="*/ 533 h 872"/>
                <a:gd name="T14" fmla="*/ 506 w 803"/>
                <a:gd name="T15" fmla="*/ 533 h 872"/>
                <a:gd name="T16" fmla="*/ 623 w 803"/>
                <a:gd name="T17" fmla="*/ 533 h 872"/>
                <a:gd name="T18" fmla="*/ 623 w 803"/>
                <a:gd name="T19" fmla="*/ 653 h 872"/>
                <a:gd name="T20" fmla="*/ 449 w 803"/>
                <a:gd name="T21" fmla="*/ 704 h 872"/>
                <a:gd name="T22" fmla="*/ 193 w 803"/>
                <a:gd name="T23" fmla="*/ 436 h 872"/>
                <a:gd name="T24" fmla="*/ 193 w 803"/>
                <a:gd name="T25" fmla="*/ 434 h 872"/>
                <a:gd name="T26" fmla="*/ 435 w 803"/>
                <a:gd name="T27" fmla="*/ 171 h 872"/>
                <a:gd name="T28" fmla="*/ 588 w 803"/>
                <a:gd name="T29" fmla="*/ 209 h 872"/>
                <a:gd name="T30" fmla="*/ 643 w 803"/>
                <a:gd name="T31" fmla="*/ 230 h 872"/>
                <a:gd name="T32" fmla="*/ 702 w 803"/>
                <a:gd name="T33" fmla="*/ 201 h 872"/>
                <a:gd name="T34" fmla="*/ 714 w 803"/>
                <a:gd name="T35" fmla="*/ 187 h 872"/>
                <a:gd name="T36" fmla="*/ 773 w 803"/>
                <a:gd name="T37" fmla="*/ 116 h 872"/>
                <a:gd name="T38" fmla="*/ 442 w 803"/>
                <a:gd name="T39" fmla="*/ 0 h 872"/>
                <a:gd name="T40" fmla="*/ 0 w 803"/>
                <a:gd name="T41" fmla="*/ 436 h 872"/>
                <a:gd name="T42" fmla="*/ 0 w 803"/>
                <a:gd name="T43" fmla="*/ 439 h 872"/>
                <a:gd name="T44" fmla="*/ 443 w 803"/>
                <a:gd name="T45" fmla="*/ 872 h 872"/>
                <a:gd name="T46" fmla="*/ 803 w 803"/>
                <a:gd name="T47" fmla="*/ 739 h 872"/>
                <a:gd name="T48" fmla="*/ 803 w 803"/>
                <a:gd name="T49" fmla="*/ 373 h 872"/>
                <a:gd name="T50" fmla="*/ 529 w 803"/>
                <a:gd name="T51" fmla="*/ 373 h 8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803" h="872">
                  <a:moveTo>
                    <a:pt x="529" y="373"/>
                  </a:moveTo>
                  <a:lnTo>
                    <a:pt x="437" y="372"/>
                  </a:lnTo>
                  <a:lnTo>
                    <a:pt x="437" y="465"/>
                  </a:lnTo>
                  <a:lnTo>
                    <a:pt x="437" y="465"/>
                  </a:lnTo>
                  <a:cubicBezTo>
                    <a:pt x="438" y="502"/>
                    <a:pt x="468" y="533"/>
                    <a:pt x="505" y="533"/>
                  </a:cubicBezTo>
                  <a:lnTo>
                    <a:pt x="505" y="533"/>
                  </a:lnTo>
                  <a:cubicBezTo>
                    <a:pt x="505" y="533"/>
                    <a:pt x="505" y="533"/>
                    <a:pt x="506" y="533"/>
                  </a:cubicBezTo>
                  <a:lnTo>
                    <a:pt x="506" y="533"/>
                  </a:lnTo>
                  <a:lnTo>
                    <a:pt x="623" y="533"/>
                  </a:lnTo>
                  <a:lnTo>
                    <a:pt x="623" y="653"/>
                  </a:lnTo>
                  <a:cubicBezTo>
                    <a:pt x="576" y="687"/>
                    <a:pt x="516" y="704"/>
                    <a:pt x="449" y="704"/>
                  </a:cubicBezTo>
                  <a:cubicBezTo>
                    <a:pt x="299" y="704"/>
                    <a:pt x="193" y="591"/>
                    <a:pt x="193" y="436"/>
                  </a:cubicBezTo>
                  <a:lnTo>
                    <a:pt x="193" y="434"/>
                  </a:lnTo>
                  <a:cubicBezTo>
                    <a:pt x="193" y="291"/>
                    <a:pt x="301" y="171"/>
                    <a:pt x="435" y="171"/>
                  </a:cubicBezTo>
                  <a:cubicBezTo>
                    <a:pt x="499" y="171"/>
                    <a:pt x="545" y="185"/>
                    <a:pt x="588" y="209"/>
                  </a:cubicBezTo>
                  <a:cubicBezTo>
                    <a:pt x="593" y="212"/>
                    <a:pt x="620" y="230"/>
                    <a:pt x="643" y="230"/>
                  </a:cubicBezTo>
                  <a:cubicBezTo>
                    <a:pt x="667" y="229"/>
                    <a:pt x="688" y="219"/>
                    <a:pt x="702" y="201"/>
                  </a:cubicBezTo>
                  <a:cubicBezTo>
                    <a:pt x="704" y="199"/>
                    <a:pt x="714" y="187"/>
                    <a:pt x="714" y="187"/>
                  </a:cubicBezTo>
                  <a:lnTo>
                    <a:pt x="773" y="116"/>
                  </a:lnTo>
                  <a:cubicBezTo>
                    <a:pt x="685" y="41"/>
                    <a:pt x="593" y="0"/>
                    <a:pt x="442" y="0"/>
                  </a:cubicBezTo>
                  <a:cubicBezTo>
                    <a:pt x="186" y="0"/>
                    <a:pt x="0" y="197"/>
                    <a:pt x="0" y="436"/>
                  </a:cubicBezTo>
                  <a:lnTo>
                    <a:pt x="0" y="439"/>
                  </a:lnTo>
                  <a:cubicBezTo>
                    <a:pt x="0" y="688"/>
                    <a:pt x="180" y="872"/>
                    <a:pt x="443" y="872"/>
                  </a:cubicBezTo>
                  <a:cubicBezTo>
                    <a:pt x="597" y="872"/>
                    <a:pt x="716" y="812"/>
                    <a:pt x="803" y="739"/>
                  </a:cubicBezTo>
                  <a:lnTo>
                    <a:pt x="803" y="373"/>
                  </a:lnTo>
                  <a:lnTo>
                    <a:pt x="529" y="373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65" name="Freeform 28"/>
            <p:cNvSpPr>
              <a:spLocks/>
            </p:cNvSpPr>
            <p:nvPr userDrawn="1"/>
          </p:nvSpPr>
          <p:spPr bwMode="auto">
            <a:xfrm>
              <a:off x="8820151" y="4554539"/>
              <a:ext cx="290513" cy="317500"/>
            </a:xfrm>
            <a:custGeom>
              <a:avLst/>
              <a:gdLst>
                <a:gd name="T0" fmla="*/ 529 w 803"/>
                <a:gd name="T1" fmla="*/ 373 h 872"/>
                <a:gd name="T2" fmla="*/ 437 w 803"/>
                <a:gd name="T3" fmla="*/ 372 h 872"/>
                <a:gd name="T4" fmla="*/ 437 w 803"/>
                <a:gd name="T5" fmla="*/ 465 h 872"/>
                <a:gd name="T6" fmla="*/ 437 w 803"/>
                <a:gd name="T7" fmla="*/ 465 h 872"/>
                <a:gd name="T8" fmla="*/ 506 w 803"/>
                <a:gd name="T9" fmla="*/ 533 h 872"/>
                <a:gd name="T10" fmla="*/ 506 w 803"/>
                <a:gd name="T11" fmla="*/ 533 h 872"/>
                <a:gd name="T12" fmla="*/ 506 w 803"/>
                <a:gd name="T13" fmla="*/ 533 h 872"/>
                <a:gd name="T14" fmla="*/ 506 w 803"/>
                <a:gd name="T15" fmla="*/ 533 h 872"/>
                <a:gd name="T16" fmla="*/ 506 w 803"/>
                <a:gd name="T17" fmla="*/ 533 h 872"/>
                <a:gd name="T18" fmla="*/ 624 w 803"/>
                <a:gd name="T19" fmla="*/ 533 h 872"/>
                <a:gd name="T20" fmla="*/ 624 w 803"/>
                <a:gd name="T21" fmla="*/ 653 h 872"/>
                <a:gd name="T22" fmla="*/ 449 w 803"/>
                <a:gd name="T23" fmla="*/ 704 h 872"/>
                <a:gd name="T24" fmla="*/ 194 w 803"/>
                <a:gd name="T25" fmla="*/ 436 h 872"/>
                <a:gd name="T26" fmla="*/ 194 w 803"/>
                <a:gd name="T27" fmla="*/ 434 h 872"/>
                <a:gd name="T28" fmla="*/ 436 w 803"/>
                <a:gd name="T29" fmla="*/ 171 h 872"/>
                <a:gd name="T30" fmla="*/ 588 w 803"/>
                <a:gd name="T31" fmla="*/ 209 h 872"/>
                <a:gd name="T32" fmla="*/ 644 w 803"/>
                <a:gd name="T33" fmla="*/ 230 h 872"/>
                <a:gd name="T34" fmla="*/ 702 w 803"/>
                <a:gd name="T35" fmla="*/ 201 h 872"/>
                <a:gd name="T36" fmla="*/ 714 w 803"/>
                <a:gd name="T37" fmla="*/ 187 h 872"/>
                <a:gd name="T38" fmla="*/ 773 w 803"/>
                <a:gd name="T39" fmla="*/ 116 h 872"/>
                <a:gd name="T40" fmla="*/ 442 w 803"/>
                <a:gd name="T41" fmla="*/ 0 h 872"/>
                <a:gd name="T42" fmla="*/ 0 w 803"/>
                <a:gd name="T43" fmla="*/ 436 h 872"/>
                <a:gd name="T44" fmla="*/ 0 w 803"/>
                <a:gd name="T45" fmla="*/ 439 h 872"/>
                <a:gd name="T46" fmla="*/ 443 w 803"/>
                <a:gd name="T47" fmla="*/ 872 h 872"/>
                <a:gd name="T48" fmla="*/ 803 w 803"/>
                <a:gd name="T49" fmla="*/ 739 h 872"/>
                <a:gd name="T50" fmla="*/ 803 w 803"/>
                <a:gd name="T51" fmla="*/ 373 h 872"/>
                <a:gd name="T52" fmla="*/ 529 w 803"/>
                <a:gd name="T53" fmla="*/ 373 h 8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803" h="872">
                  <a:moveTo>
                    <a:pt x="529" y="373"/>
                  </a:moveTo>
                  <a:lnTo>
                    <a:pt x="437" y="372"/>
                  </a:lnTo>
                  <a:lnTo>
                    <a:pt x="437" y="465"/>
                  </a:lnTo>
                  <a:lnTo>
                    <a:pt x="437" y="465"/>
                  </a:lnTo>
                  <a:cubicBezTo>
                    <a:pt x="438" y="502"/>
                    <a:pt x="468" y="533"/>
                    <a:pt x="506" y="533"/>
                  </a:cubicBezTo>
                  <a:lnTo>
                    <a:pt x="506" y="533"/>
                  </a:lnTo>
                  <a:lnTo>
                    <a:pt x="506" y="533"/>
                  </a:lnTo>
                  <a:lnTo>
                    <a:pt x="506" y="533"/>
                  </a:lnTo>
                  <a:lnTo>
                    <a:pt x="506" y="533"/>
                  </a:lnTo>
                  <a:lnTo>
                    <a:pt x="624" y="533"/>
                  </a:lnTo>
                  <a:lnTo>
                    <a:pt x="624" y="653"/>
                  </a:lnTo>
                  <a:cubicBezTo>
                    <a:pt x="577" y="687"/>
                    <a:pt x="516" y="704"/>
                    <a:pt x="449" y="704"/>
                  </a:cubicBezTo>
                  <a:cubicBezTo>
                    <a:pt x="300" y="704"/>
                    <a:pt x="194" y="591"/>
                    <a:pt x="194" y="436"/>
                  </a:cubicBezTo>
                  <a:lnTo>
                    <a:pt x="194" y="434"/>
                  </a:lnTo>
                  <a:cubicBezTo>
                    <a:pt x="194" y="291"/>
                    <a:pt x="301" y="171"/>
                    <a:pt x="436" y="171"/>
                  </a:cubicBezTo>
                  <a:cubicBezTo>
                    <a:pt x="499" y="171"/>
                    <a:pt x="546" y="185"/>
                    <a:pt x="588" y="209"/>
                  </a:cubicBezTo>
                  <a:cubicBezTo>
                    <a:pt x="593" y="212"/>
                    <a:pt x="620" y="230"/>
                    <a:pt x="644" y="230"/>
                  </a:cubicBezTo>
                  <a:cubicBezTo>
                    <a:pt x="667" y="229"/>
                    <a:pt x="688" y="219"/>
                    <a:pt x="702" y="201"/>
                  </a:cubicBezTo>
                  <a:cubicBezTo>
                    <a:pt x="704" y="199"/>
                    <a:pt x="714" y="187"/>
                    <a:pt x="714" y="187"/>
                  </a:cubicBezTo>
                  <a:lnTo>
                    <a:pt x="773" y="116"/>
                  </a:lnTo>
                  <a:cubicBezTo>
                    <a:pt x="685" y="41"/>
                    <a:pt x="593" y="0"/>
                    <a:pt x="442" y="0"/>
                  </a:cubicBezTo>
                  <a:cubicBezTo>
                    <a:pt x="186" y="0"/>
                    <a:pt x="0" y="197"/>
                    <a:pt x="0" y="436"/>
                  </a:cubicBezTo>
                  <a:lnTo>
                    <a:pt x="0" y="439"/>
                  </a:lnTo>
                  <a:cubicBezTo>
                    <a:pt x="0" y="688"/>
                    <a:pt x="180" y="872"/>
                    <a:pt x="443" y="872"/>
                  </a:cubicBezTo>
                  <a:cubicBezTo>
                    <a:pt x="597" y="872"/>
                    <a:pt x="716" y="812"/>
                    <a:pt x="803" y="739"/>
                  </a:cubicBezTo>
                  <a:lnTo>
                    <a:pt x="803" y="373"/>
                  </a:lnTo>
                  <a:lnTo>
                    <a:pt x="529" y="373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66" name="Oval 29"/>
            <p:cNvSpPr>
              <a:spLocks noChangeArrowheads="1"/>
            </p:cNvSpPr>
            <p:nvPr userDrawn="1"/>
          </p:nvSpPr>
          <p:spPr bwMode="auto">
            <a:xfrm>
              <a:off x="6775451" y="4770439"/>
              <a:ext cx="100013" cy="1016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67" name="Oval 30"/>
            <p:cNvSpPr>
              <a:spLocks noChangeArrowheads="1"/>
            </p:cNvSpPr>
            <p:nvPr userDrawn="1"/>
          </p:nvSpPr>
          <p:spPr bwMode="auto">
            <a:xfrm>
              <a:off x="6910389" y="4770439"/>
              <a:ext cx="101600" cy="1016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68" name="Oval 31"/>
            <p:cNvSpPr>
              <a:spLocks noChangeArrowheads="1"/>
            </p:cNvSpPr>
            <p:nvPr userDrawn="1"/>
          </p:nvSpPr>
          <p:spPr bwMode="auto">
            <a:xfrm>
              <a:off x="6910389" y="4633914"/>
              <a:ext cx="101600" cy="100013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69" name="Oval 32"/>
            <p:cNvSpPr>
              <a:spLocks noChangeArrowheads="1"/>
            </p:cNvSpPr>
            <p:nvPr userDrawn="1"/>
          </p:nvSpPr>
          <p:spPr bwMode="auto">
            <a:xfrm>
              <a:off x="7046914" y="4770439"/>
              <a:ext cx="100013" cy="1016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70" name="Oval 33"/>
            <p:cNvSpPr>
              <a:spLocks noChangeArrowheads="1"/>
            </p:cNvSpPr>
            <p:nvPr userDrawn="1"/>
          </p:nvSpPr>
          <p:spPr bwMode="auto">
            <a:xfrm>
              <a:off x="7046914" y="4633914"/>
              <a:ext cx="100013" cy="100013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71" name="Oval 34"/>
            <p:cNvSpPr>
              <a:spLocks noChangeArrowheads="1"/>
            </p:cNvSpPr>
            <p:nvPr userDrawn="1"/>
          </p:nvSpPr>
          <p:spPr bwMode="auto">
            <a:xfrm>
              <a:off x="7046914" y="4495801"/>
              <a:ext cx="100013" cy="1016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72" name="Oval 35"/>
            <p:cNvSpPr>
              <a:spLocks noChangeArrowheads="1"/>
            </p:cNvSpPr>
            <p:nvPr userDrawn="1"/>
          </p:nvSpPr>
          <p:spPr bwMode="auto">
            <a:xfrm>
              <a:off x="7183439" y="4770439"/>
              <a:ext cx="100013" cy="1016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73" name="Oval 36"/>
            <p:cNvSpPr>
              <a:spLocks noChangeArrowheads="1"/>
            </p:cNvSpPr>
            <p:nvPr userDrawn="1"/>
          </p:nvSpPr>
          <p:spPr bwMode="auto">
            <a:xfrm>
              <a:off x="7183439" y="4633914"/>
              <a:ext cx="100013" cy="100013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74" name="Oval 37"/>
            <p:cNvSpPr>
              <a:spLocks noChangeArrowheads="1"/>
            </p:cNvSpPr>
            <p:nvPr userDrawn="1"/>
          </p:nvSpPr>
          <p:spPr bwMode="auto">
            <a:xfrm>
              <a:off x="7183439" y="4495801"/>
              <a:ext cx="100013" cy="1016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75" name="Oval 38"/>
            <p:cNvSpPr>
              <a:spLocks noChangeArrowheads="1"/>
            </p:cNvSpPr>
            <p:nvPr userDrawn="1"/>
          </p:nvSpPr>
          <p:spPr bwMode="auto">
            <a:xfrm>
              <a:off x="7183439" y="4359276"/>
              <a:ext cx="100013" cy="100013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</p:grpSp>
    </p:spTree>
    <p:extLst>
      <p:ext uri="{BB962C8B-B14F-4D97-AF65-F5344CB8AC3E}">
        <p14:creationId xmlns:p14="http://schemas.microsoft.com/office/powerpoint/2010/main" val="366120696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044">
          <p15:clr>
            <a:srgbClr val="9FCC3B"/>
          </p15:clr>
        </p15:guide>
        <p15:guide id="2" orient="horz" pos="2404">
          <p15:clr>
            <a:srgbClr val="9FCC3B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wischentitel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hteck 11"/>
          <p:cNvSpPr/>
          <p:nvPr userDrawn="1"/>
        </p:nvSpPr>
        <p:spPr>
          <a:xfrm>
            <a:off x="0" y="398"/>
            <a:ext cx="9144000" cy="5143102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307836" tIns="326306" rIns="0" bIns="0" rtlCol="0" anchor="t" anchorCtr="0"/>
          <a:lstStyle/>
          <a:p>
            <a:endParaRPr lang="de-DE" sz="3800" dirty="0">
              <a:solidFill>
                <a:schemeClr val="bg1"/>
              </a:solidFill>
              <a:cs typeface="Arial"/>
            </a:endParaRP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43999" y="1156990"/>
            <a:ext cx="9000001" cy="1607159"/>
          </a:xfrm>
          <a:solidFill>
            <a:schemeClr val="bg2"/>
          </a:solidFill>
          <a:ln>
            <a:noFill/>
          </a:ln>
        </p:spPr>
        <p:txBody>
          <a:bodyPr lIns="184702" tIns="123134" bIns="123134" anchor="ctr"/>
          <a:lstStyle>
            <a:lvl1pPr algn="l">
              <a:defRPr sz="3400" b="0" cap="none">
                <a:solidFill>
                  <a:schemeClr val="accent5"/>
                </a:solidFill>
              </a:defRPr>
            </a:lvl1pPr>
          </a:lstStyle>
          <a:p>
            <a:r>
              <a:rPr lang="de-DE" dirty="0"/>
              <a:t>Titelmasterformat durch Klicken bearbeiten</a:t>
            </a:r>
          </a:p>
        </p:txBody>
      </p:sp>
      <p:sp>
        <p:nvSpPr>
          <p:cNvPr id="7" name="Rechteck 6"/>
          <p:cNvSpPr/>
          <p:nvPr userDrawn="1"/>
        </p:nvSpPr>
        <p:spPr>
          <a:xfrm>
            <a:off x="-1" y="1156991"/>
            <a:ext cx="144000" cy="1606980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307836" tIns="326306" rIns="0" bIns="0" rtlCol="0" anchor="t" anchorCtr="0"/>
          <a:lstStyle/>
          <a:p>
            <a:endParaRPr lang="de-DE" sz="3800" dirty="0">
              <a:solidFill>
                <a:schemeClr val="bg1"/>
              </a:solidFill>
              <a:cs typeface="Arial"/>
            </a:endParaRPr>
          </a:p>
        </p:txBody>
      </p:sp>
      <p:sp>
        <p:nvSpPr>
          <p:cNvPr id="11" name="Bildplatzhalter 10"/>
          <p:cNvSpPr>
            <a:spLocks noGrp="1"/>
          </p:cNvSpPr>
          <p:nvPr>
            <p:ph type="pic" sz="quarter" idx="13"/>
          </p:nvPr>
        </p:nvSpPr>
        <p:spPr>
          <a:xfrm>
            <a:off x="4706144" y="1157563"/>
            <a:ext cx="4437856" cy="1606236"/>
          </a:xfrm>
        </p:spPr>
        <p:txBody>
          <a:bodyPr/>
          <a:lstStyle/>
          <a:p>
            <a:r>
              <a:rPr lang="de-DE"/>
              <a:t>Bild durch Klicken auf Symbol hinzufügen</a:t>
            </a:r>
          </a:p>
        </p:txBody>
      </p:sp>
      <p:grpSp>
        <p:nvGrpSpPr>
          <p:cNvPr id="102" name="Gruppieren 101"/>
          <p:cNvGrpSpPr/>
          <p:nvPr userDrawn="1"/>
        </p:nvGrpSpPr>
        <p:grpSpPr>
          <a:xfrm>
            <a:off x="6892924" y="4343069"/>
            <a:ext cx="1914525" cy="604945"/>
            <a:chOff x="6769101" y="4359276"/>
            <a:chExt cx="2682876" cy="847726"/>
          </a:xfrm>
        </p:grpSpPr>
        <p:sp>
          <p:nvSpPr>
            <p:cNvPr id="113" name="Freeform 5"/>
            <p:cNvSpPr>
              <a:spLocks noEditPoints="1"/>
            </p:cNvSpPr>
            <p:nvPr userDrawn="1"/>
          </p:nvSpPr>
          <p:spPr bwMode="auto">
            <a:xfrm>
              <a:off x="6769101" y="5010151"/>
              <a:ext cx="193675" cy="196850"/>
            </a:xfrm>
            <a:custGeom>
              <a:avLst/>
              <a:gdLst>
                <a:gd name="T0" fmla="*/ 267 w 533"/>
                <a:gd name="T1" fmla="*/ 0 h 540"/>
                <a:gd name="T2" fmla="*/ 0 w 533"/>
                <a:gd name="T3" fmla="*/ 272 h 540"/>
                <a:gd name="T4" fmla="*/ 266 w 533"/>
                <a:gd name="T5" fmla="*/ 540 h 540"/>
                <a:gd name="T6" fmla="*/ 531 w 533"/>
                <a:gd name="T7" fmla="*/ 274 h 540"/>
                <a:gd name="T8" fmla="*/ 533 w 533"/>
                <a:gd name="T9" fmla="*/ 269 h 540"/>
                <a:gd name="T10" fmla="*/ 267 w 533"/>
                <a:gd name="T11" fmla="*/ 0 h 540"/>
                <a:gd name="T12" fmla="*/ 267 w 533"/>
                <a:gd name="T13" fmla="*/ 477 h 540"/>
                <a:gd name="T14" fmla="*/ 267 w 533"/>
                <a:gd name="T15" fmla="*/ 477 h 540"/>
                <a:gd name="T16" fmla="*/ 71 w 533"/>
                <a:gd name="T17" fmla="*/ 269 h 540"/>
                <a:gd name="T18" fmla="*/ 266 w 533"/>
                <a:gd name="T19" fmla="*/ 64 h 540"/>
                <a:gd name="T20" fmla="*/ 463 w 533"/>
                <a:gd name="T21" fmla="*/ 272 h 540"/>
                <a:gd name="T22" fmla="*/ 267 w 533"/>
                <a:gd name="T23" fmla="*/ 477 h 5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533" h="540">
                  <a:moveTo>
                    <a:pt x="267" y="0"/>
                  </a:moveTo>
                  <a:cubicBezTo>
                    <a:pt x="118" y="0"/>
                    <a:pt x="0" y="119"/>
                    <a:pt x="0" y="272"/>
                  </a:cubicBezTo>
                  <a:cubicBezTo>
                    <a:pt x="0" y="425"/>
                    <a:pt x="115" y="540"/>
                    <a:pt x="266" y="540"/>
                  </a:cubicBezTo>
                  <a:cubicBezTo>
                    <a:pt x="416" y="540"/>
                    <a:pt x="533" y="422"/>
                    <a:pt x="531" y="274"/>
                  </a:cubicBezTo>
                  <a:lnTo>
                    <a:pt x="533" y="269"/>
                  </a:lnTo>
                  <a:cubicBezTo>
                    <a:pt x="533" y="116"/>
                    <a:pt x="419" y="0"/>
                    <a:pt x="267" y="0"/>
                  </a:cubicBezTo>
                  <a:close/>
                  <a:moveTo>
                    <a:pt x="267" y="477"/>
                  </a:moveTo>
                  <a:lnTo>
                    <a:pt x="267" y="477"/>
                  </a:lnTo>
                  <a:cubicBezTo>
                    <a:pt x="157" y="477"/>
                    <a:pt x="71" y="386"/>
                    <a:pt x="71" y="269"/>
                  </a:cubicBezTo>
                  <a:cubicBezTo>
                    <a:pt x="71" y="152"/>
                    <a:pt x="155" y="64"/>
                    <a:pt x="266" y="64"/>
                  </a:cubicBezTo>
                  <a:cubicBezTo>
                    <a:pt x="376" y="64"/>
                    <a:pt x="463" y="155"/>
                    <a:pt x="463" y="272"/>
                  </a:cubicBezTo>
                  <a:cubicBezTo>
                    <a:pt x="463" y="389"/>
                    <a:pt x="379" y="477"/>
                    <a:pt x="267" y="477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114" name="Freeform 6"/>
            <p:cNvSpPr>
              <a:spLocks/>
            </p:cNvSpPr>
            <p:nvPr userDrawn="1"/>
          </p:nvSpPr>
          <p:spPr bwMode="auto">
            <a:xfrm>
              <a:off x="7005639" y="5062539"/>
              <a:ext cx="123825" cy="144463"/>
            </a:xfrm>
            <a:custGeom>
              <a:avLst/>
              <a:gdLst>
                <a:gd name="T0" fmla="*/ 275 w 341"/>
                <a:gd name="T1" fmla="*/ 222 h 397"/>
                <a:gd name="T2" fmla="*/ 167 w 341"/>
                <a:gd name="T3" fmla="*/ 335 h 397"/>
                <a:gd name="T4" fmla="*/ 67 w 341"/>
                <a:gd name="T5" fmla="*/ 226 h 397"/>
                <a:gd name="T6" fmla="*/ 67 w 341"/>
                <a:gd name="T7" fmla="*/ 0 h 397"/>
                <a:gd name="T8" fmla="*/ 0 w 341"/>
                <a:gd name="T9" fmla="*/ 0 h 397"/>
                <a:gd name="T10" fmla="*/ 0 w 341"/>
                <a:gd name="T11" fmla="*/ 240 h 397"/>
                <a:gd name="T12" fmla="*/ 150 w 341"/>
                <a:gd name="T13" fmla="*/ 397 h 397"/>
                <a:gd name="T14" fmla="*/ 275 w 341"/>
                <a:gd name="T15" fmla="*/ 335 h 397"/>
                <a:gd name="T16" fmla="*/ 275 w 341"/>
                <a:gd name="T17" fmla="*/ 389 h 397"/>
                <a:gd name="T18" fmla="*/ 341 w 341"/>
                <a:gd name="T19" fmla="*/ 389 h 397"/>
                <a:gd name="T20" fmla="*/ 341 w 341"/>
                <a:gd name="T21" fmla="*/ 0 h 397"/>
                <a:gd name="T22" fmla="*/ 275 w 341"/>
                <a:gd name="T23" fmla="*/ 0 h 397"/>
                <a:gd name="T24" fmla="*/ 275 w 341"/>
                <a:gd name="T25" fmla="*/ 222 h 3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41" h="397">
                  <a:moveTo>
                    <a:pt x="275" y="222"/>
                  </a:moveTo>
                  <a:cubicBezTo>
                    <a:pt x="275" y="289"/>
                    <a:pt x="230" y="335"/>
                    <a:pt x="167" y="335"/>
                  </a:cubicBezTo>
                  <a:cubicBezTo>
                    <a:pt x="104" y="335"/>
                    <a:pt x="67" y="294"/>
                    <a:pt x="67" y="226"/>
                  </a:cubicBezTo>
                  <a:lnTo>
                    <a:pt x="67" y="0"/>
                  </a:lnTo>
                  <a:lnTo>
                    <a:pt x="0" y="0"/>
                  </a:lnTo>
                  <a:lnTo>
                    <a:pt x="0" y="240"/>
                  </a:lnTo>
                  <a:cubicBezTo>
                    <a:pt x="0" y="335"/>
                    <a:pt x="59" y="397"/>
                    <a:pt x="150" y="397"/>
                  </a:cubicBezTo>
                  <a:cubicBezTo>
                    <a:pt x="203" y="397"/>
                    <a:pt x="244" y="376"/>
                    <a:pt x="275" y="335"/>
                  </a:cubicBezTo>
                  <a:lnTo>
                    <a:pt x="275" y="389"/>
                  </a:lnTo>
                  <a:lnTo>
                    <a:pt x="341" y="389"/>
                  </a:lnTo>
                  <a:lnTo>
                    <a:pt x="341" y="0"/>
                  </a:lnTo>
                  <a:lnTo>
                    <a:pt x="275" y="0"/>
                  </a:lnTo>
                  <a:lnTo>
                    <a:pt x="275" y="222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115" name="Freeform 7"/>
            <p:cNvSpPr>
              <a:spLocks/>
            </p:cNvSpPr>
            <p:nvPr userDrawn="1"/>
          </p:nvSpPr>
          <p:spPr bwMode="auto">
            <a:xfrm>
              <a:off x="7167564" y="5021264"/>
              <a:ext cx="85725" cy="185738"/>
            </a:xfrm>
            <a:custGeom>
              <a:avLst/>
              <a:gdLst>
                <a:gd name="T0" fmla="*/ 119 w 239"/>
                <a:gd name="T1" fmla="*/ 0 h 509"/>
                <a:gd name="T2" fmla="*/ 53 w 239"/>
                <a:gd name="T3" fmla="*/ 0 h 509"/>
                <a:gd name="T4" fmla="*/ 53 w 239"/>
                <a:gd name="T5" fmla="*/ 114 h 509"/>
                <a:gd name="T6" fmla="*/ 0 w 239"/>
                <a:gd name="T7" fmla="*/ 114 h 509"/>
                <a:gd name="T8" fmla="*/ 0 w 239"/>
                <a:gd name="T9" fmla="*/ 174 h 509"/>
                <a:gd name="T10" fmla="*/ 53 w 239"/>
                <a:gd name="T11" fmla="*/ 174 h 509"/>
                <a:gd name="T12" fmla="*/ 53 w 239"/>
                <a:gd name="T13" fmla="*/ 397 h 509"/>
                <a:gd name="T14" fmla="*/ 165 w 239"/>
                <a:gd name="T15" fmla="*/ 509 h 509"/>
                <a:gd name="T16" fmla="*/ 235 w 239"/>
                <a:gd name="T17" fmla="*/ 493 h 509"/>
                <a:gd name="T18" fmla="*/ 238 w 239"/>
                <a:gd name="T19" fmla="*/ 491 h 509"/>
                <a:gd name="T20" fmla="*/ 238 w 239"/>
                <a:gd name="T21" fmla="*/ 431 h 509"/>
                <a:gd name="T22" fmla="*/ 230 w 239"/>
                <a:gd name="T23" fmla="*/ 435 h 509"/>
                <a:gd name="T24" fmla="*/ 178 w 239"/>
                <a:gd name="T25" fmla="*/ 448 h 509"/>
                <a:gd name="T26" fmla="*/ 119 w 239"/>
                <a:gd name="T27" fmla="*/ 390 h 509"/>
                <a:gd name="T28" fmla="*/ 119 w 239"/>
                <a:gd name="T29" fmla="*/ 174 h 509"/>
                <a:gd name="T30" fmla="*/ 239 w 239"/>
                <a:gd name="T31" fmla="*/ 174 h 509"/>
                <a:gd name="T32" fmla="*/ 239 w 239"/>
                <a:gd name="T33" fmla="*/ 114 h 509"/>
                <a:gd name="T34" fmla="*/ 119 w 239"/>
                <a:gd name="T35" fmla="*/ 114 h 509"/>
                <a:gd name="T36" fmla="*/ 119 w 239"/>
                <a:gd name="T37" fmla="*/ 0 h 5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239" h="509">
                  <a:moveTo>
                    <a:pt x="119" y="0"/>
                  </a:moveTo>
                  <a:lnTo>
                    <a:pt x="53" y="0"/>
                  </a:lnTo>
                  <a:lnTo>
                    <a:pt x="53" y="114"/>
                  </a:lnTo>
                  <a:lnTo>
                    <a:pt x="0" y="114"/>
                  </a:lnTo>
                  <a:lnTo>
                    <a:pt x="0" y="174"/>
                  </a:lnTo>
                  <a:lnTo>
                    <a:pt x="53" y="174"/>
                  </a:lnTo>
                  <a:lnTo>
                    <a:pt x="53" y="397"/>
                  </a:lnTo>
                  <a:cubicBezTo>
                    <a:pt x="53" y="469"/>
                    <a:pt x="92" y="509"/>
                    <a:pt x="165" y="509"/>
                  </a:cubicBezTo>
                  <a:cubicBezTo>
                    <a:pt x="191" y="509"/>
                    <a:pt x="213" y="504"/>
                    <a:pt x="235" y="493"/>
                  </a:cubicBezTo>
                  <a:lnTo>
                    <a:pt x="238" y="491"/>
                  </a:lnTo>
                  <a:lnTo>
                    <a:pt x="238" y="431"/>
                  </a:lnTo>
                  <a:lnTo>
                    <a:pt x="230" y="435"/>
                  </a:lnTo>
                  <a:cubicBezTo>
                    <a:pt x="212" y="444"/>
                    <a:pt x="196" y="448"/>
                    <a:pt x="178" y="448"/>
                  </a:cubicBezTo>
                  <a:cubicBezTo>
                    <a:pt x="139" y="448"/>
                    <a:pt x="119" y="429"/>
                    <a:pt x="119" y="390"/>
                  </a:cubicBezTo>
                  <a:lnTo>
                    <a:pt x="119" y="174"/>
                  </a:lnTo>
                  <a:lnTo>
                    <a:pt x="239" y="174"/>
                  </a:lnTo>
                  <a:lnTo>
                    <a:pt x="239" y="114"/>
                  </a:lnTo>
                  <a:lnTo>
                    <a:pt x="119" y="114"/>
                  </a:lnTo>
                  <a:lnTo>
                    <a:pt x="119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116" name="Freeform 8"/>
            <p:cNvSpPr>
              <a:spLocks noEditPoints="1"/>
            </p:cNvSpPr>
            <p:nvPr userDrawn="1"/>
          </p:nvSpPr>
          <p:spPr bwMode="auto">
            <a:xfrm>
              <a:off x="7383464" y="5059364"/>
              <a:ext cx="147638" cy="147638"/>
            </a:xfrm>
            <a:custGeom>
              <a:avLst/>
              <a:gdLst>
                <a:gd name="T0" fmla="*/ 203 w 405"/>
                <a:gd name="T1" fmla="*/ 0 h 405"/>
                <a:gd name="T2" fmla="*/ 0 w 405"/>
                <a:gd name="T3" fmla="*/ 204 h 405"/>
                <a:gd name="T4" fmla="*/ 201 w 405"/>
                <a:gd name="T5" fmla="*/ 405 h 405"/>
                <a:gd name="T6" fmla="*/ 405 w 405"/>
                <a:gd name="T7" fmla="*/ 201 h 405"/>
                <a:gd name="T8" fmla="*/ 203 w 405"/>
                <a:gd name="T9" fmla="*/ 0 h 405"/>
                <a:gd name="T10" fmla="*/ 203 w 405"/>
                <a:gd name="T11" fmla="*/ 344 h 405"/>
                <a:gd name="T12" fmla="*/ 203 w 405"/>
                <a:gd name="T13" fmla="*/ 344 h 405"/>
                <a:gd name="T14" fmla="*/ 68 w 405"/>
                <a:gd name="T15" fmla="*/ 201 h 405"/>
                <a:gd name="T16" fmla="*/ 201 w 405"/>
                <a:gd name="T17" fmla="*/ 60 h 405"/>
                <a:gd name="T18" fmla="*/ 337 w 405"/>
                <a:gd name="T19" fmla="*/ 204 h 405"/>
                <a:gd name="T20" fmla="*/ 203 w 405"/>
                <a:gd name="T21" fmla="*/ 344 h 4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05" h="405">
                  <a:moveTo>
                    <a:pt x="203" y="0"/>
                  </a:moveTo>
                  <a:cubicBezTo>
                    <a:pt x="89" y="0"/>
                    <a:pt x="0" y="89"/>
                    <a:pt x="0" y="204"/>
                  </a:cubicBezTo>
                  <a:cubicBezTo>
                    <a:pt x="0" y="317"/>
                    <a:pt x="89" y="405"/>
                    <a:pt x="201" y="405"/>
                  </a:cubicBezTo>
                  <a:cubicBezTo>
                    <a:pt x="316" y="405"/>
                    <a:pt x="405" y="316"/>
                    <a:pt x="405" y="201"/>
                  </a:cubicBezTo>
                  <a:cubicBezTo>
                    <a:pt x="405" y="88"/>
                    <a:pt x="316" y="0"/>
                    <a:pt x="203" y="0"/>
                  </a:cubicBezTo>
                  <a:close/>
                  <a:moveTo>
                    <a:pt x="203" y="344"/>
                  </a:moveTo>
                  <a:lnTo>
                    <a:pt x="203" y="344"/>
                  </a:lnTo>
                  <a:cubicBezTo>
                    <a:pt x="127" y="344"/>
                    <a:pt x="68" y="282"/>
                    <a:pt x="68" y="201"/>
                  </a:cubicBezTo>
                  <a:cubicBezTo>
                    <a:pt x="68" y="121"/>
                    <a:pt x="126" y="60"/>
                    <a:pt x="201" y="60"/>
                  </a:cubicBezTo>
                  <a:cubicBezTo>
                    <a:pt x="277" y="60"/>
                    <a:pt x="337" y="123"/>
                    <a:pt x="337" y="204"/>
                  </a:cubicBezTo>
                  <a:cubicBezTo>
                    <a:pt x="337" y="284"/>
                    <a:pt x="279" y="344"/>
                    <a:pt x="203" y="344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117" name="Freeform 9"/>
            <p:cNvSpPr>
              <a:spLocks/>
            </p:cNvSpPr>
            <p:nvPr userDrawn="1"/>
          </p:nvSpPr>
          <p:spPr bwMode="auto">
            <a:xfrm>
              <a:off x="7561264" y="5005389"/>
              <a:ext cx="85725" cy="198438"/>
            </a:xfrm>
            <a:custGeom>
              <a:avLst/>
              <a:gdLst>
                <a:gd name="T0" fmla="*/ 171 w 238"/>
                <a:gd name="T1" fmla="*/ 0 h 548"/>
                <a:gd name="T2" fmla="*/ 86 w 238"/>
                <a:gd name="T3" fmla="*/ 31 h 548"/>
                <a:gd name="T4" fmla="*/ 51 w 238"/>
                <a:gd name="T5" fmla="*/ 132 h 548"/>
                <a:gd name="T6" fmla="*/ 51 w 238"/>
                <a:gd name="T7" fmla="*/ 160 h 548"/>
                <a:gd name="T8" fmla="*/ 0 w 238"/>
                <a:gd name="T9" fmla="*/ 160 h 548"/>
                <a:gd name="T10" fmla="*/ 0 w 238"/>
                <a:gd name="T11" fmla="*/ 219 h 548"/>
                <a:gd name="T12" fmla="*/ 51 w 238"/>
                <a:gd name="T13" fmla="*/ 219 h 548"/>
                <a:gd name="T14" fmla="*/ 51 w 238"/>
                <a:gd name="T15" fmla="*/ 548 h 548"/>
                <a:gd name="T16" fmla="*/ 118 w 238"/>
                <a:gd name="T17" fmla="*/ 548 h 548"/>
                <a:gd name="T18" fmla="*/ 118 w 238"/>
                <a:gd name="T19" fmla="*/ 219 h 548"/>
                <a:gd name="T20" fmla="*/ 237 w 238"/>
                <a:gd name="T21" fmla="*/ 219 h 548"/>
                <a:gd name="T22" fmla="*/ 237 w 238"/>
                <a:gd name="T23" fmla="*/ 161 h 548"/>
                <a:gd name="T24" fmla="*/ 117 w 238"/>
                <a:gd name="T25" fmla="*/ 161 h 548"/>
                <a:gd name="T26" fmla="*/ 117 w 238"/>
                <a:gd name="T27" fmla="*/ 135 h 548"/>
                <a:gd name="T28" fmla="*/ 178 w 238"/>
                <a:gd name="T29" fmla="*/ 60 h 548"/>
                <a:gd name="T30" fmla="*/ 232 w 238"/>
                <a:gd name="T31" fmla="*/ 69 h 548"/>
                <a:gd name="T32" fmla="*/ 238 w 238"/>
                <a:gd name="T33" fmla="*/ 71 h 548"/>
                <a:gd name="T34" fmla="*/ 238 w 238"/>
                <a:gd name="T35" fmla="*/ 11 h 548"/>
                <a:gd name="T36" fmla="*/ 235 w 238"/>
                <a:gd name="T37" fmla="*/ 10 h 548"/>
                <a:gd name="T38" fmla="*/ 171 w 238"/>
                <a:gd name="T39" fmla="*/ 0 h 5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238" h="548">
                  <a:moveTo>
                    <a:pt x="171" y="0"/>
                  </a:moveTo>
                  <a:cubicBezTo>
                    <a:pt x="135" y="0"/>
                    <a:pt x="106" y="11"/>
                    <a:pt x="86" y="31"/>
                  </a:cubicBezTo>
                  <a:cubicBezTo>
                    <a:pt x="63" y="54"/>
                    <a:pt x="51" y="89"/>
                    <a:pt x="51" y="132"/>
                  </a:cubicBezTo>
                  <a:lnTo>
                    <a:pt x="51" y="160"/>
                  </a:lnTo>
                  <a:lnTo>
                    <a:pt x="0" y="160"/>
                  </a:lnTo>
                  <a:lnTo>
                    <a:pt x="0" y="219"/>
                  </a:lnTo>
                  <a:lnTo>
                    <a:pt x="51" y="219"/>
                  </a:lnTo>
                  <a:lnTo>
                    <a:pt x="51" y="548"/>
                  </a:lnTo>
                  <a:lnTo>
                    <a:pt x="118" y="548"/>
                  </a:lnTo>
                  <a:lnTo>
                    <a:pt x="118" y="219"/>
                  </a:lnTo>
                  <a:lnTo>
                    <a:pt x="237" y="219"/>
                  </a:lnTo>
                  <a:lnTo>
                    <a:pt x="237" y="161"/>
                  </a:lnTo>
                  <a:lnTo>
                    <a:pt x="117" y="161"/>
                  </a:lnTo>
                  <a:lnTo>
                    <a:pt x="117" y="135"/>
                  </a:lnTo>
                  <a:cubicBezTo>
                    <a:pt x="117" y="84"/>
                    <a:pt x="137" y="60"/>
                    <a:pt x="178" y="60"/>
                  </a:cubicBezTo>
                  <a:cubicBezTo>
                    <a:pt x="196" y="60"/>
                    <a:pt x="210" y="63"/>
                    <a:pt x="232" y="69"/>
                  </a:cubicBezTo>
                  <a:lnTo>
                    <a:pt x="238" y="71"/>
                  </a:lnTo>
                  <a:lnTo>
                    <a:pt x="238" y="11"/>
                  </a:lnTo>
                  <a:lnTo>
                    <a:pt x="235" y="10"/>
                  </a:lnTo>
                  <a:cubicBezTo>
                    <a:pt x="215" y="3"/>
                    <a:pt x="197" y="0"/>
                    <a:pt x="17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118" name="Freeform 10"/>
            <p:cNvSpPr>
              <a:spLocks/>
            </p:cNvSpPr>
            <p:nvPr userDrawn="1"/>
          </p:nvSpPr>
          <p:spPr bwMode="auto">
            <a:xfrm>
              <a:off x="7773989" y="5013326"/>
              <a:ext cx="152400" cy="190500"/>
            </a:xfrm>
            <a:custGeom>
              <a:avLst/>
              <a:gdLst>
                <a:gd name="T0" fmla="*/ 353 w 421"/>
                <a:gd name="T1" fmla="*/ 228 h 523"/>
                <a:gd name="T2" fmla="*/ 68 w 421"/>
                <a:gd name="T3" fmla="*/ 228 h 523"/>
                <a:gd name="T4" fmla="*/ 68 w 421"/>
                <a:gd name="T5" fmla="*/ 0 h 523"/>
                <a:gd name="T6" fmla="*/ 0 w 421"/>
                <a:gd name="T7" fmla="*/ 0 h 523"/>
                <a:gd name="T8" fmla="*/ 0 w 421"/>
                <a:gd name="T9" fmla="*/ 523 h 523"/>
                <a:gd name="T10" fmla="*/ 68 w 421"/>
                <a:gd name="T11" fmla="*/ 523 h 523"/>
                <a:gd name="T12" fmla="*/ 68 w 421"/>
                <a:gd name="T13" fmla="*/ 292 h 523"/>
                <a:gd name="T14" fmla="*/ 353 w 421"/>
                <a:gd name="T15" fmla="*/ 292 h 523"/>
                <a:gd name="T16" fmla="*/ 353 w 421"/>
                <a:gd name="T17" fmla="*/ 523 h 523"/>
                <a:gd name="T18" fmla="*/ 421 w 421"/>
                <a:gd name="T19" fmla="*/ 523 h 523"/>
                <a:gd name="T20" fmla="*/ 421 w 421"/>
                <a:gd name="T21" fmla="*/ 0 h 523"/>
                <a:gd name="T22" fmla="*/ 353 w 421"/>
                <a:gd name="T23" fmla="*/ 0 h 523"/>
                <a:gd name="T24" fmla="*/ 353 w 421"/>
                <a:gd name="T25" fmla="*/ 228 h 5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21" h="523">
                  <a:moveTo>
                    <a:pt x="353" y="228"/>
                  </a:moveTo>
                  <a:lnTo>
                    <a:pt x="68" y="228"/>
                  </a:lnTo>
                  <a:lnTo>
                    <a:pt x="68" y="0"/>
                  </a:lnTo>
                  <a:lnTo>
                    <a:pt x="0" y="0"/>
                  </a:lnTo>
                  <a:lnTo>
                    <a:pt x="0" y="523"/>
                  </a:lnTo>
                  <a:lnTo>
                    <a:pt x="68" y="523"/>
                  </a:lnTo>
                  <a:lnTo>
                    <a:pt x="68" y="292"/>
                  </a:lnTo>
                  <a:lnTo>
                    <a:pt x="353" y="292"/>
                  </a:lnTo>
                  <a:lnTo>
                    <a:pt x="353" y="523"/>
                  </a:lnTo>
                  <a:lnTo>
                    <a:pt x="421" y="523"/>
                  </a:lnTo>
                  <a:lnTo>
                    <a:pt x="421" y="0"/>
                  </a:lnTo>
                  <a:lnTo>
                    <a:pt x="353" y="0"/>
                  </a:lnTo>
                  <a:lnTo>
                    <a:pt x="353" y="228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119" name="Freeform 11"/>
            <p:cNvSpPr>
              <a:spLocks noEditPoints="1"/>
            </p:cNvSpPr>
            <p:nvPr userDrawn="1"/>
          </p:nvSpPr>
          <p:spPr bwMode="auto">
            <a:xfrm>
              <a:off x="7970839" y="5059364"/>
              <a:ext cx="146050" cy="147638"/>
            </a:xfrm>
            <a:custGeom>
              <a:avLst/>
              <a:gdLst>
                <a:gd name="T0" fmla="*/ 202 w 404"/>
                <a:gd name="T1" fmla="*/ 0 h 405"/>
                <a:gd name="T2" fmla="*/ 0 w 404"/>
                <a:gd name="T3" fmla="*/ 204 h 405"/>
                <a:gd name="T4" fmla="*/ 201 w 404"/>
                <a:gd name="T5" fmla="*/ 405 h 405"/>
                <a:gd name="T6" fmla="*/ 404 w 404"/>
                <a:gd name="T7" fmla="*/ 201 h 405"/>
                <a:gd name="T8" fmla="*/ 202 w 404"/>
                <a:gd name="T9" fmla="*/ 0 h 405"/>
                <a:gd name="T10" fmla="*/ 202 w 404"/>
                <a:gd name="T11" fmla="*/ 344 h 405"/>
                <a:gd name="T12" fmla="*/ 202 w 404"/>
                <a:gd name="T13" fmla="*/ 344 h 405"/>
                <a:gd name="T14" fmla="*/ 68 w 404"/>
                <a:gd name="T15" fmla="*/ 201 h 405"/>
                <a:gd name="T16" fmla="*/ 201 w 404"/>
                <a:gd name="T17" fmla="*/ 60 h 405"/>
                <a:gd name="T18" fmla="*/ 336 w 404"/>
                <a:gd name="T19" fmla="*/ 204 h 405"/>
                <a:gd name="T20" fmla="*/ 202 w 404"/>
                <a:gd name="T21" fmla="*/ 344 h 4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04" h="405">
                  <a:moveTo>
                    <a:pt x="202" y="0"/>
                  </a:moveTo>
                  <a:cubicBezTo>
                    <a:pt x="89" y="0"/>
                    <a:pt x="0" y="89"/>
                    <a:pt x="0" y="204"/>
                  </a:cubicBezTo>
                  <a:cubicBezTo>
                    <a:pt x="0" y="317"/>
                    <a:pt x="88" y="405"/>
                    <a:pt x="201" y="405"/>
                  </a:cubicBezTo>
                  <a:cubicBezTo>
                    <a:pt x="315" y="405"/>
                    <a:pt x="404" y="316"/>
                    <a:pt x="404" y="201"/>
                  </a:cubicBezTo>
                  <a:cubicBezTo>
                    <a:pt x="404" y="88"/>
                    <a:pt x="316" y="0"/>
                    <a:pt x="202" y="0"/>
                  </a:cubicBezTo>
                  <a:close/>
                  <a:moveTo>
                    <a:pt x="202" y="344"/>
                  </a:moveTo>
                  <a:lnTo>
                    <a:pt x="202" y="344"/>
                  </a:lnTo>
                  <a:cubicBezTo>
                    <a:pt x="127" y="344"/>
                    <a:pt x="68" y="282"/>
                    <a:pt x="68" y="201"/>
                  </a:cubicBezTo>
                  <a:cubicBezTo>
                    <a:pt x="68" y="121"/>
                    <a:pt x="125" y="60"/>
                    <a:pt x="201" y="60"/>
                  </a:cubicBezTo>
                  <a:cubicBezTo>
                    <a:pt x="277" y="60"/>
                    <a:pt x="336" y="123"/>
                    <a:pt x="336" y="204"/>
                  </a:cubicBezTo>
                  <a:cubicBezTo>
                    <a:pt x="336" y="284"/>
                    <a:pt x="279" y="344"/>
                    <a:pt x="202" y="344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120" name="Freeform 12"/>
            <p:cNvSpPr>
              <a:spLocks/>
            </p:cNvSpPr>
            <p:nvPr userDrawn="1"/>
          </p:nvSpPr>
          <p:spPr bwMode="auto">
            <a:xfrm>
              <a:off x="8159751" y="5059364"/>
              <a:ext cx="211138" cy="144463"/>
            </a:xfrm>
            <a:custGeom>
              <a:avLst/>
              <a:gdLst>
                <a:gd name="T0" fmla="*/ 438 w 583"/>
                <a:gd name="T1" fmla="*/ 0 h 397"/>
                <a:gd name="T2" fmla="*/ 305 w 583"/>
                <a:gd name="T3" fmla="*/ 70 h 397"/>
                <a:gd name="T4" fmla="*/ 183 w 583"/>
                <a:gd name="T5" fmla="*/ 0 h 397"/>
                <a:gd name="T6" fmla="*/ 66 w 583"/>
                <a:gd name="T7" fmla="*/ 60 h 397"/>
                <a:gd name="T8" fmla="*/ 66 w 583"/>
                <a:gd name="T9" fmla="*/ 8 h 397"/>
                <a:gd name="T10" fmla="*/ 0 w 583"/>
                <a:gd name="T11" fmla="*/ 8 h 397"/>
                <a:gd name="T12" fmla="*/ 0 w 583"/>
                <a:gd name="T13" fmla="*/ 397 h 397"/>
                <a:gd name="T14" fmla="*/ 66 w 583"/>
                <a:gd name="T15" fmla="*/ 397 h 397"/>
                <a:gd name="T16" fmla="*/ 66 w 583"/>
                <a:gd name="T17" fmla="*/ 176 h 397"/>
                <a:gd name="T18" fmla="*/ 166 w 583"/>
                <a:gd name="T19" fmla="*/ 62 h 397"/>
                <a:gd name="T20" fmla="*/ 258 w 583"/>
                <a:gd name="T21" fmla="*/ 169 h 397"/>
                <a:gd name="T22" fmla="*/ 258 w 583"/>
                <a:gd name="T23" fmla="*/ 397 h 397"/>
                <a:gd name="T24" fmla="*/ 324 w 583"/>
                <a:gd name="T25" fmla="*/ 397 h 397"/>
                <a:gd name="T26" fmla="*/ 324 w 583"/>
                <a:gd name="T27" fmla="*/ 174 h 397"/>
                <a:gd name="T28" fmla="*/ 424 w 583"/>
                <a:gd name="T29" fmla="*/ 62 h 397"/>
                <a:gd name="T30" fmla="*/ 517 w 583"/>
                <a:gd name="T31" fmla="*/ 171 h 397"/>
                <a:gd name="T32" fmla="*/ 517 w 583"/>
                <a:gd name="T33" fmla="*/ 397 h 397"/>
                <a:gd name="T34" fmla="*/ 583 w 583"/>
                <a:gd name="T35" fmla="*/ 397 h 397"/>
                <a:gd name="T36" fmla="*/ 583 w 583"/>
                <a:gd name="T37" fmla="*/ 157 h 397"/>
                <a:gd name="T38" fmla="*/ 438 w 583"/>
                <a:gd name="T39" fmla="*/ 0 h 3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583" h="397">
                  <a:moveTo>
                    <a:pt x="438" y="0"/>
                  </a:moveTo>
                  <a:cubicBezTo>
                    <a:pt x="382" y="0"/>
                    <a:pt x="339" y="23"/>
                    <a:pt x="305" y="70"/>
                  </a:cubicBezTo>
                  <a:cubicBezTo>
                    <a:pt x="280" y="25"/>
                    <a:pt x="237" y="0"/>
                    <a:pt x="183" y="0"/>
                  </a:cubicBezTo>
                  <a:cubicBezTo>
                    <a:pt x="124" y="0"/>
                    <a:pt x="89" y="30"/>
                    <a:pt x="66" y="60"/>
                  </a:cubicBezTo>
                  <a:lnTo>
                    <a:pt x="66" y="8"/>
                  </a:lnTo>
                  <a:lnTo>
                    <a:pt x="0" y="8"/>
                  </a:lnTo>
                  <a:lnTo>
                    <a:pt x="0" y="397"/>
                  </a:lnTo>
                  <a:lnTo>
                    <a:pt x="66" y="397"/>
                  </a:lnTo>
                  <a:lnTo>
                    <a:pt x="66" y="176"/>
                  </a:lnTo>
                  <a:cubicBezTo>
                    <a:pt x="66" y="110"/>
                    <a:pt x="109" y="62"/>
                    <a:pt x="166" y="62"/>
                  </a:cubicBezTo>
                  <a:cubicBezTo>
                    <a:pt x="224" y="62"/>
                    <a:pt x="258" y="102"/>
                    <a:pt x="258" y="169"/>
                  </a:cubicBezTo>
                  <a:lnTo>
                    <a:pt x="258" y="397"/>
                  </a:lnTo>
                  <a:lnTo>
                    <a:pt x="324" y="397"/>
                  </a:lnTo>
                  <a:lnTo>
                    <a:pt x="324" y="174"/>
                  </a:lnTo>
                  <a:cubicBezTo>
                    <a:pt x="324" y="96"/>
                    <a:pt x="374" y="62"/>
                    <a:pt x="424" y="62"/>
                  </a:cubicBezTo>
                  <a:cubicBezTo>
                    <a:pt x="483" y="62"/>
                    <a:pt x="517" y="101"/>
                    <a:pt x="517" y="171"/>
                  </a:cubicBezTo>
                  <a:lnTo>
                    <a:pt x="517" y="397"/>
                  </a:lnTo>
                  <a:lnTo>
                    <a:pt x="583" y="397"/>
                  </a:lnTo>
                  <a:lnTo>
                    <a:pt x="583" y="157"/>
                  </a:lnTo>
                  <a:cubicBezTo>
                    <a:pt x="583" y="60"/>
                    <a:pt x="528" y="0"/>
                    <a:pt x="43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121" name="Freeform 13"/>
            <p:cNvSpPr>
              <a:spLocks noEditPoints="1"/>
            </p:cNvSpPr>
            <p:nvPr userDrawn="1"/>
          </p:nvSpPr>
          <p:spPr bwMode="auto">
            <a:xfrm>
              <a:off x="8410576" y="5059364"/>
              <a:ext cx="133350" cy="147638"/>
            </a:xfrm>
            <a:custGeom>
              <a:avLst/>
              <a:gdLst>
                <a:gd name="T0" fmla="*/ 186 w 368"/>
                <a:gd name="T1" fmla="*/ 0 h 405"/>
                <a:gd name="T2" fmla="*/ 0 w 368"/>
                <a:gd name="T3" fmla="*/ 203 h 405"/>
                <a:gd name="T4" fmla="*/ 194 w 368"/>
                <a:gd name="T5" fmla="*/ 405 h 405"/>
                <a:gd name="T6" fmla="*/ 353 w 368"/>
                <a:gd name="T7" fmla="*/ 333 h 405"/>
                <a:gd name="T8" fmla="*/ 357 w 368"/>
                <a:gd name="T9" fmla="*/ 329 h 405"/>
                <a:gd name="T10" fmla="*/ 314 w 368"/>
                <a:gd name="T11" fmla="*/ 291 h 405"/>
                <a:gd name="T12" fmla="*/ 311 w 368"/>
                <a:gd name="T13" fmla="*/ 294 h 405"/>
                <a:gd name="T14" fmla="*/ 195 w 368"/>
                <a:gd name="T15" fmla="*/ 346 h 405"/>
                <a:gd name="T16" fmla="*/ 68 w 368"/>
                <a:gd name="T17" fmla="*/ 231 h 405"/>
                <a:gd name="T18" fmla="*/ 367 w 368"/>
                <a:gd name="T19" fmla="*/ 231 h 405"/>
                <a:gd name="T20" fmla="*/ 367 w 368"/>
                <a:gd name="T21" fmla="*/ 226 h 405"/>
                <a:gd name="T22" fmla="*/ 368 w 368"/>
                <a:gd name="T23" fmla="*/ 206 h 405"/>
                <a:gd name="T24" fmla="*/ 186 w 368"/>
                <a:gd name="T25" fmla="*/ 0 h 405"/>
                <a:gd name="T26" fmla="*/ 185 w 368"/>
                <a:gd name="T27" fmla="*/ 58 h 405"/>
                <a:gd name="T28" fmla="*/ 185 w 368"/>
                <a:gd name="T29" fmla="*/ 58 h 405"/>
                <a:gd name="T30" fmla="*/ 300 w 368"/>
                <a:gd name="T31" fmla="*/ 175 h 405"/>
                <a:gd name="T32" fmla="*/ 68 w 368"/>
                <a:gd name="T33" fmla="*/ 175 h 405"/>
                <a:gd name="T34" fmla="*/ 185 w 368"/>
                <a:gd name="T35" fmla="*/ 58 h 4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368" h="405">
                  <a:moveTo>
                    <a:pt x="186" y="0"/>
                  </a:moveTo>
                  <a:cubicBezTo>
                    <a:pt x="80" y="0"/>
                    <a:pt x="0" y="87"/>
                    <a:pt x="0" y="203"/>
                  </a:cubicBezTo>
                  <a:cubicBezTo>
                    <a:pt x="0" y="318"/>
                    <a:pt x="83" y="405"/>
                    <a:pt x="194" y="405"/>
                  </a:cubicBezTo>
                  <a:cubicBezTo>
                    <a:pt x="259" y="405"/>
                    <a:pt x="308" y="383"/>
                    <a:pt x="353" y="333"/>
                  </a:cubicBezTo>
                  <a:lnTo>
                    <a:pt x="357" y="329"/>
                  </a:lnTo>
                  <a:lnTo>
                    <a:pt x="314" y="291"/>
                  </a:lnTo>
                  <a:lnTo>
                    <a:pt x="311" y="294"/>
                  </a:lnTo>
                  <a:cubicBezTo>
                    <a:pt x="277" y="329"/>
                    <a:pt x="240" y="346"/>
                    <a:pt x="195" y="346"/>
                  </a:cubicBezTo>
                  <a:cubicBezTo>
                    <a:pt x="128" y="346"/>
                    <a:pt x="77" y="300"/>
                    <a:pt x="68" y="231"/>
                  </a:cubicBezTo>
                  <a:lnTo>
                    <a:pt x="367" y="231"/>
                  </a:lnTo>
                  <a:lnTo>
                    <a:pt x="367" y="226"/>
                  </a:lnTo>
                  <a:cubicBezTo>
                    <a:pt x="368" y="217"/>
                    <a:pt x="368" y="211"/>
                    <a:pt x="368" y="206"/>
                  </a:cubicBezTo>
                  <a:cubicBezTo>
                    <a:pt x="368" y="83"/>
                    <a:pt x="295" y="0"/>
                    <a:pt x="186" y="0"/>
                  </a:cubicBezTo>
                  <a:close/>
                  <a:moveTo>
                    <a:pt x="185" y="58"/>
                  </a:moveTo>
                  <a:lnTo>
                    <a:pt x="185" y="58"/>
                  </a:lnTo>
                  <a:cubicBezTo>
                    <a:pt x="259" y="58"/>
                    <a:pt x="293" y="117"/>
                    <a:pt x="300" y="175"/>
                  </a:cubicBezTo>
                  <a:lnTo>
                    <a:pt x="68" y="175"/>
                  </a:lnTo>
                  <a:cubicBezTo>
                    <a:pt x="78" y="106"/>
                    <a:pt x="125" y="58"/>
                    <a:pt x="185" y="58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122" name="Freeform 14"/>
            <p:cNvSpPr>
              <a:spLocks/>
            </p:cNvSpPr>
            <p:nvPr userDrawn="1"/>
          </p:nvSpPr>
          <p:spPr bwMode="auto">
            <a:xfrm>
              <a:off x="8675689" y="5013326"/>
              <a:ext cx="180975" cy="190500"/>
            </a:xfrm>
            <a:custGeom>
              <a:avLst/>
              <a:gdLst>
                <a:gd name="T0" fmla="*/ 250 w 500"/>
                <a:gd name="T1" fmla="*/ 275 h 523"/>
                <a:gd name="T2" fmla="*/ 63 w 500"/>
                <a:gd name="T3" fmla="*/ 0 h 523"/>
                <a:gd name="T4" fmla="*/ 0 w 500"/>
                <a:gd name="T5" fmla="*/ 0 h 523"/>
                <a:gd name="T6" fmla="*/ 0 w 500"/>
                <a:gd name="T7" fmla="*/ 523 h 523"/>
                <a:gd name="T8" fmla="*/ 66 w 500"/>
                <a:gd name="T9" fmla="*/ 523 h 523"/>
                <a:gd name="T10" fmla="*/ 66 w 500"/>
                <a:gd name="T11" fmla="*/ 120 h 523"/>
                <a:gd name="T12" fmla="*/ 247 w 500"/>
                <a:gd name="T13" fmla="*/ 382 h 523"/>
                <a:gd name="T14" fmla="*/ 253 w 500"/>
                <a:gd name="T15" fmla="*/ 382 h 523"/>
                <a:gd name="T16" fmla="*/ 432 w 500"/>
                <a:gd name="T17" fmla="*/ 120 h 523"/>
                <a:gd name="T18" fmla="*/ 432 w 500"/>
                <a:gd name="T19" fmla="*/ 523 h 523"/>
                <a:gd name="T20" fmla="*/ 500 w 500"/>
                <a:gd name="T21" fmla="*/ 523 h 523"/>
                <a:gd name="T22" fmla="*/ 500 w 500"/>
                <a:gd name="T23" fmla="*/ 0 h 523"/>
                <a:gd name="T24" fmla="*/ 432 w 500"/>
                <a:gd name="T25" fmla="*/ 3 h 523"/>
                <a:gd name="T26" fmla="*/ 250 w 500"/>
                <a:gd name="T27" fmla="*/ 275 h 5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500" h="523">
                  <a:moveTo>
                    <a:pt x="250" y="275"/>
                  </a:moveTo>
                  <a:lnTo>
                    <a:pt x="63" y="0"/>
                  </a:lnTo>
                  <a:lnTo>
                    <a:pt x="0" y="0"/>
                  </a:lnTo>
                  <a:lnTo>
                    <a:pt x="0" y="523"/>
                  </a:lnTo>
                  <a:lnTo>
                    <a:pt x="66" y="523"/>
                  </a:lnTo>
                  <a:lnTo>
                    <a:pt x="66" y="120"/>
                  </a:lnTo>
                  <a:lnTo>
                    <a:pt x="247" y="382"/>
                  </a:lnTo>
                  <a:lnTo>
                    <a:pt x="253" y="382"/>
                  </a:lnTo>
                  <a:lnTo>
                    <a:pt x="432" y="120"/>
                  </a:lnTo>
                  <a:lnTo>
                    <a:pt x="432" y="523"/>
                  </a:lnTo>
                  <a:lnTo>
                    <a:pt x="500" y="523"/>
                  </a:lnTo>
                  <a:lnTo>
                    <a:pt x="500" y="0"/>
                  </a:lnTo>
                  <a:lnTo>
                    <a:pt x="432" y="3"/>
                  </a:lnTo>
                  <a:lnTo>
                    <a:pt x="250" y="275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123" name="Freeform 15"/>
            <p:cNvSpPr>
              <a:spLocks noEditPoints="1"/>
            </p:cNvSpPr>
            <p:nvPr userDrawn="1"/>
          </p:nvSpPr>
          <p:spPr bwMode="auto">
            <a:xfrm>
              <a:off x="8901114" y="5059364"/>
              <a:ext cx="133350" cy="147638"/>
            </a:xfrm>
            <a:custGeom>
              <a:avLst/>
              <a:gdLst>
                <a:gd name="T0" fmla="*/ 187 w 369"/>
                <a:gd name="T1" fmla="*/ 0 h 405"/>
                <a:gd name="T2" fmla="*/ 0 w 369"/>
                <a:gd name="T3" fmla="*/ 203 h 405"/>
                <a:gd name="T4" fmla="*/ 194 w 369"/>
                <a:gd name="T5" fmla="*/ 405 h 405"/>
                <a:gd name="T6" fmla="*/ 354 w 369"/>
                <a:gd name="T7" fmla="*/ 333 h 405"/>
                <a:gd name="T8" fmla="*/ 358 w 369"/>
                <a:gd name="T9" fmla="*/ 329 h 405"/>
                <a:gd name="T10" fmla="*/ 315 w 369"/>
                <a:gd name="T11" fmla="*/ 291 h 405"/>
                <a:gd name="T12" fmla="*/ 311 w 369"/>
                <a:gd name="T13" fmla="*/ 294 h 405"/>
                <a:gd name="T14" fmla="*/ 196 w 369"/>
                <a:gd name="T15" fmla="*/ 346 h 405"/>
                <a:gd name="T16" fmla="*/ 69 w 369"/>
                <a:gd name="T17" fmla="*/ 231 h 405"/>
                <a:gd name="T18" fmla="*/ 367 w 369"/>
                <a:gd name="T19" fmla="*/ 231 h 405"/>
                <a:gd name="T20" fmla="*/ 368 w 369"/>
                <a:gd name="T21" fmla="*/ 226 h 405"/>
                <a:gd name="T22" fmla="*/ 369 w 369"/>
                <a:gd name="T23" fmla="*/ 206 h 405"/>
                <a:gd name="T24" fmla="*/ 187 w 369"/>
                <a:gd name="T25" fmla="*/ 0 h 405"/>
                <a:gd name="T26" fmla="*/ 186 w 369"/>
                <a:gd name="T27" fmla="*/ 58 h 405"/>
                <a:gd name="T28" fmla="*/ 186 w 369"/>
                <a:gd name="T29" fmla="*/ 58 h 405"/>
                <a:gd name="T30" fmla="*/ 300 w 369"/>
                <a:gd name="T31" fmla="*/ 175 h 405"/>
                <a:gd name="T32" fmla="*/ 69 w 369"/>
                <a:gd name="T33" fmla="*/ 175 h 405"/>
                <a:gd name="T34" fmla="*/ 186 w 369"/>
                <a:gd name="T35" fmla="*/ 58 h 4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369" h="405">
                  <a:moveTo>
                    <a:pt x="187" y="0"/>
                  </a:moveTo>
                  <a:cubicBezTo>
                    <a:pt x="81" y="0"/>
                    <a:pt x="0" y="87"/>
                    <a:pt x="0" y="203"/>
                  </a:cubicBezTo>
                  <a:cubicBezTo>
                    <a:pt x="0" y="318"/>
                    <a:pt x="84" y="405"/>
                    <a:pt x="194" y="405"/>
                  </a:cubicBezTo>
                  <a:cubicBezTo>
                    <a:pt x="260" y="405"/>
                    <a:pt x="309" y="383"/>
                    <a:pt x="354" y="333"/>
                  </a:cubicBezTo>
                  <a:lnTo>
                    <a:pt x="358" y="329"/>
                  </a:lnTo>
                  <a:lnTo>
                    <a:pt x="315" y="291"/>
                  </a:lnTo>
                  <a:lnTo>
                    <a:pt x="311" y="294"/>
                  </a:lnTo>
                  <a:cubicBezTo>
                    <a:pt x="278" y="329"/>
                    <a:pt x="241" y="346"/>
                    <a:pt x="196" y="346"/>
                  </a:cubicBezTo>
                  <a:cubicBezTo>
                    <a:pt x="128" y="346"/>
                    <a:pt x="78" y="300"/>
                    <a:pt x="69" y="231"/>
                  </a:cubicBezTo>
                  <a:lnTo>
                    <a:pt x="367" y="231"/>
                  </a:lnTo>
                  <a:lnTo>
                    <a:pt x="368" y="226"/>
                  </a:lnTo>
                  <a:cubicBezTo>
                    <a:pt x="369" y="217"/>
                    <a:pt x="369" y="211"/>
                    <a:pt x="369" y="206"/>
                  </a:cubicBezTo>
                  <a:cubicBezTo>
                    <a:pt x="369" y="83"/>
                    <a:pt x="296" y="0"/>
                    <a:pt x="187" y="0"/>
                  </a:cubicBezTo>
                  <a:close/>
                  <a:moveTo>
                    <a:pt x="186" y="58"/>
                  </a:moveTo>
                  <a:lnTo>
                    <a:pt x="186" y="58"/>
                  </a:lnTo>
                  <a:cubicBezTo>
                    <a:pt x="260" y="58"/>
                    <a:pt x="293" y="117"/>
                    <a:pt x="300" y="175"/>
                  </a:cubicBezTo>
                  <a:lnTo>
                    <a:pt x="69" y="175"/>
                  </a:lnTo>
                  <a:cubicBezTo>
                    <a:pt x="79" y="106"/>
                    <a:pt x="126" y="58"/>
                    <a:pt x="186" y="58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124" name="Freeform 16"/>
            <p:cNvSpPr>
              <a:spLocks noEditPoints="1"/>
            </p:cNvSpPr>
            <p:nvPr userDrawn="1"/>
          </p:nvSpPr>
          <p:spPr bwMode="auto">
            <a:xfrm>
              <a:off x="9067801" y="5005389"/>
              <a:ext cx="141288" cy="201613"/>
            </a:xfrm>
            <a:custGeom>
              <a:avLst/>
              <a:gdLst>
                <a:gd name="T0" fmla="*/ 325 w 392"/>
                <a:gd name="T1" fmla="*/ 218 h 553"/>
                <a:gd name="T2" fmla="*/ 186 w 392"/>
                <a:gd name="T3" fmla="*/ 148 h 553"/>
                <a:gd name="T4" fmla="*/ 0 w 392"/>
                <a:gd name="T5" fmla="*/ 351 h 553"/>
                <a:gd name="T6" fmla="*/ 186 w 392"/>
                <a:gd name="T7" fmla="*/ 553 h 553"/>
                <a:gd name="T8" fmla="*/ 325 w 392"/>
                <a:gd name="T9" fmla="*/ 480 h 553"/>
                <a:gd name="T10" fmla="*/ 325 w 392"/>
                <a:gd name="T11" fmla="*/ 545 h 553"/>
                <a:gd name="T12" fmla="*/ 392 w 392"/>
                <a:gd name="T13" fmla="*/ 545 h 553"/>
                <a:gd name="T14" fmla="*/ 392 w 392"/>
                <a:gd name="T15" fmla="*/ 0 h 553"/>
                <a:gd name="T16" fmla="*/ 325 w 392"/>
                <a:gd name="T17" fmla="*/ 0 h 553"/>
                <a:gd name="T18" fmla="*/ 325 w 392"/>
                <a:gd name="T19" fmla="*/ 218 h 553"/>
                <a:gd name="T20" fmla="*/ 196 w 392"/>
                <a:gd name="T21" fmla="*/ 492 h 553"/>
                <a:gd name="T22" fmla="*/ 196 w 392"/>
                <a:gd name="T23" fmla="*/ 492 h 553"/>
                <a:gd name="T24" fmla="*/ 68 w 392"/>
                <a:gd name="T25" fmla="*/ 349 h 553"/>
                <a:gd name="T26" fmla="*/ 196 w 392"/>
                <a:gd name="T27" fmla="*/ 209 h 553"/>
                <a:gd name="T28" fmla="*/ 328 w 392"/>
                <a:gd name="T29" fmla="*/ 351 h 553"/>
                <a:gd name="T30" fmla="*/ 196 w 392"/>
                <a:gd name="T31" fmla="*/ 492 h 5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92" h="553">
                  <a:moveTo>
                    <a:pt x="325" y="218"/>
                  </a:moveTo>
                  <a:cubicBezTo>
                    <a:pt x="289" y="172"/>
                    <a:pt x="242" y="148"/>
                    <a:pt x="186" y="148"/>
                  </a:cubicBezTo>
                  <a:cubicBezTo>
                    <a:pt x="96" y="148"/>
                    <a:pt x="0" y="219"/>
                    <a:pt x="0" y="351"/>
                  </a:cubicBezTo>
                  <a:cubicBezTo>
                    <a:pt x="0" y="482"/>
                    <a:pt x="96" y="553"/>
                    <a:pt x="186" y="553"/>
                  </a:cubicBezTo>
                  <a:cubicBezTo>
                    <a:pt x="242" y="553"/>
                    <a:pt x="288" y="529"/>
                    <a:pt x="325" y="480"/>
                  </a:cubicBezTo>
                  <a:lnTo>
                    <a:pt x="325" y="545"/>
                  </a:lnTo>
                  <a:lnTo>
                    <a:pt x="392" y="545"/>
                  </a:lnTo>
                  <a:lnTo>
                    <a:pt x="392" y="0"/>
                  </a:lnTo>
                  <a:lnTo>
                    <a:pt x="325" y="0"/>
                  </a:lnTo>
                  <a:lnTo>
                    <a:pt x="325" y="218"/>
                  </a:lnTo>
                  <a:close/>
                  <a:moveTo>
                    <a:pt x="196" y="492"/>
                  </a:moveTo>
                  <a:lnTo>
                    <a:pt x="196" y="492"/>
                  </a:lnTo>
                  <a:cubicBezTo>
                    <a:pt x="122" y="492"/>
                    <a:pt x="68" y="432"/>
                    <a:pt x="68" y="349"/>
                  </a:cubicBezTo>
                  <a:cubicBezTo>
                    <a:pt x="68" y="267"/>
                    <a:pt x="121" y="209"/>
                    <a:pt x="196" y="209"/>
                  </a:cubicBezTo>
                  <a:cubicBezTo>
                    <a:pt x="261" y="209"/>
                    <a:pt x="328" y="261"/>
                    <a:pt x="328" y="351"/>
                  </a:cubicBezTo>
                  <a:cubicBezTo>
                    <a:pt x="328" y="438"/>
                    <a:pt x="259" y="492"/>
                    <a:pt x="196" y="492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125" name="Rectangle 17"/>
            <p:cNvSpPr>
              <a:spLocks noChangeArrowheads="1"/>
            </p:cNvSpPr>
            <p:nvPr userDrawn="1"/>
          </p:nvSpPr>
          <p:spPr bwMode="auto">
            <a:xfrm>
              <a:off x="9259889" y="5010151"/>
              <a:ext cx="26988" cy="25400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126" name="Rectangle 18"/>
            <p:cNvSpPr>
              <a:spLocks noChangeArrowheads="1"/>
            </p:cNvSpPr>
            <p:nvPr userDrawn="1"/>
          </p:nvSpPr>
          <p:spPr bwMode="auto">
            <a:xfrm>
              <a:off x="9261476" y="5062539"/>
              <a:ext cx="23813" cy="141288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127" name="Freeform 19"/>
            <p:cNvSpPr>
              <a:spLocks noEditPoints="1"/>
            </p:cNvSpPr>
            <p:nvPr userDrawn="1"/>
          </p:nvSpPr>
          <p:spPr bwMode="auto">
            <a:xfrm>
              <a:off x="9328151" y="5060951"/>
              <a:ext cx="123825" cy="146050"/>
            </a:xfrm>
            <a:custGeom>
              <a:avLst/>
              <a:gdLst>
                <a:gd name="T0" fmla="*/ 302 w 343"/>
                <a:gd name="T1" fmla="*/ 43 h 403"/>
                <a:gd name="T2" fmla="*/ 176 w 343"/>
                <a:gd name="T3" fmla="*/ 0 h 403"/>
                <a:gd name="T4" fmla="*/ 37 w 343"/>
                <a:gd name="T5" fmla="*/ 33 h 403"/>
                <a:gd name="T6" fmla="*/ 32 w 343"/>
                <a:gd name="T7" fmla="*/ 35 h 403"/>
                <a:gd name="T8" fmla="*/ 53 w 343"/>
                <a:gd name="T9" fmla="*/ 91 h 403"/>
                <a:gd name="T10" fmla="*/ 58 w 343"/>
                <a:gd name="T11" fmla="*/ 88 h 403"/>
                <a:gd name="T12" fmla="*/ 170 w 343"/>
                <a:gd name="T13" fmla="*/ 62 h 403"/>
                <a:gd name="T14" fmla="*/ 277 w 343"/>
                <a:gd name="T15" fmla="*/ 159 h 403"/>
                <a:gd name="T16" fmla="*/ 277 w 343"/>
                <a:gd name="T17" fmla="*/ 164 h 403"/>
                <a:gd name="T18" fmla="*/ 167 w 343"/>
                <a:gd name="T19" fmla="*/ 149 h 403"/>
                <a:gd name="T20" fmla="*/ 0 w 343"/>
                <a:gd name="T21" fmla="*/ 280 h 403"/>
                <a:gd name="T22" fmla="*/ 146 w 343"/>
                <a:gd name="T23" fmla="*/ 403 h 403"/>
                <a:gd name="T24" fmla="*/ 277 w 343"/>
                <a:gd name="T25" fmla="*/ 347 h 403"/>
                <a:gd name="T26" fmla="*/ 277 w 343"/>
                <a:gd name="T27" fmla="*/ 395 h 403"/>
                <a:gd name="T28" fmla="*/ 343 w 343"/>
                <a:gd name="T29" fmla="*/ 395 h 403"/>
                <a:gd name="T30" fmla="*/ 343 w 343"/>
                <a:gd name="T31" fmla="*/ 158 h 403"/>
                <a:gd name="T32" fmla="*/ 302 w 343"/>
                <a:gd name="T33" fmla="*/ 43 h 403"/>
                <a:gd name="T34" fmla="*/ 278 w 343"/>
                <a:gd name="T35" fmla="*/ 219 h 403"/>
                <a:gd name="T36" fmla="*/ 278 w 343"/>
                <a:gd name="T37" fmla="*/ 219 h 403"/>
                <a:gd name="T38" fmla="*/ 278 w 343"/>
                <a:gd name="T39" fmla="*/ 251 h 403"/>
                <a:gd name="T40" fmla="*/ 157 w 343"/>
                <a:gd name="T41" fmla="*/ 347 h 403"/>
                <a:gd name="T42" fmla="*/ 67 w 343"/>
                <a:gd name="T43" fmla="*/ 275 h 403"/>
                <a:gd name="T44" fmla="*/ 173 w 343"/>
                <a:gd name="T45" fmla="*/ 204 h 403"/>
                <a:gd name="T46" fmla="*/ 278 w 343"/>
                <a:gd name="T47" fmla="*/ 219 h 4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343" h="403">
                  <a:moveTo>
                    <a:pt x="302" y="43"/>
                  </a:moveTo>
                  <a:cubicBezTo>
                    <a:pt x="274" y="15"/>
                    <a:pt x="230" y="0"/>
                    <a:pt x="176" y="0"/>
                  </a:cubicBezTo>
                  <a:cubicBezTo>
                    <a:pt x="116" y="0"/>
                    <a:pt x="74" y="16"/>
                    <a:pt x="37" y="33"/>
                  </a:cubicBezTo>
                  <a:lnTo>
                    <a:pt x="32" y="35"/>
                  </a:lnTo>
                  <a:lnTo>
                    <a:pt x="53" y="91"/>
                  </a:lnTo>
                  <a:lnTo>
                    <a:pt x="58" y="88"/>
                  </a:lnTo>
                  <a:cubicBezTo>
                    <a:pt x="98" y="70"/>
                    <a:pt x="132" y="62"/>
                    <a:pt x="170" y="62"/>
                  </a:cubicBezTo>
                  <a:cubicBezTo>
                    <a:pt x="240" y="62"/>
                    <a:pt x="277" y="95"/>
                    <a:pt x="277" y="159"/>
                  </a:cubicBezTo>
                  <a:lnTo>
                    <a:pt x="277" y="164"/>
                  </a:lnTo>
                  <a:cubicBezTo>
                    <a:pt x="249" y="156"/>
                    <a:pt x="215" y="149"/>
                    <a:pt x="167" y="149"/>
                  </a:cubicBezTo>
                  <a:cubicBezTo>
                    <a:pt x="62" y="149"/>
                    <a:pt x="0" y="198"/>
                    <a:pt x="0" y="280"/>
                  </a:cubicBezTo>
                  <a:cubicBezTo>
                    <a:pt x="0" y="361"/>
                    <a:pt x="73" y="403"/>
                    <a:pt x="146" y="403"/>
                  </a:cubicBezTo>
                  <a:cubicBezTo>
                    <a:pt x="210" y="403"/>
                    <a:pt x="252" y="375"/>
                    <a:pt x="277" y="347"/>
                  </a:cubicBezTo>
                  <a:lnTo>
                    <a:pt x="277" y="395"/>
                  </a:lnTo>
                  <a:lnTo>
                    <a:pt x="343" y="395"/>
                  </a:lnTo>
                  <a:lnTo>
                    <a:pt x="343" y="158"/>
                  </a:lnTo>
                  <a:cubicBezTo>
                    <a:pt x="343" y="109"/>
                    <a:pt x="330" y="71"/>
                    <a:pt x="302" y="43"/>
                  </a:cubicBezTo>
                  <a:close/>
                  <a:moveTo>
                    <a:pt x="278" y="219"/>
                  </a:moveTo>
                  <a:lnTo>
                    <a:pt x="278" y="219"/>
                  </a:lnTo>
                  <a:lnTo>
                    <a:pt x="278" y="251"/>
                  </a:lnTo>
                  <a:cubicBezTo>
                    <a:pt x="278" y="305"/>
                    <a:pt x="226" y="347"/>
                    <a:pt x="157" y="347"/>
                  </a:cubicBezTo>
                  <a:cubicBezTo>
                    <a:pt x="114" y="347"/>
                    <a:pt x="67" y="325"/>
                    <a:pt x="67" y="275"/>
                  </a:cubicBezTo>
                  <a:cubicBezTo>
                    <a:pt x="67" y="232"/>
                    <a:pt x="108" y="204"/>
                    <a:pt x="173" y="204"/>
                  </a:cubicBezTo>
                  <a:cubicBezTo>
                    <a:pt x="218" y="204"/>
                    <a:pt x="254" y="213"/>
                    <a:pt x="278" y="219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128" name="Freeform 20"/>
            <p:cNvSpPr>
              <a:spLocks/>
            </p:cNvSpPr>
            <p:nvPr userDrawn="1"/>
          </p:nvSpPr>
          <p:spPr bwMode="auto">
            <a:xfrm>
              <a:off x="8548689" y="4556126"/>
              <a:ext cx="241300" cy="314325"/>
            </a:xfrm>
            <a:custGeom>
              <a:avLst/>
              <a:gdLst>
                <a:gd name="T0" fmla="*/ 398 w 666"/>
                <a:gd name="T1" fmla="*/ 351 h 867"/>
                <a:gd name="T2" fmla="*/ 217 w 666"/>
                <a:gd name="T3" fmla="*/ 240 h 867"/>
                <a:gd name="T4" fmla="*/ 217 w 666"/>
                <a:gd name="T5" fmla="*/ 238 h 867"/>
                <a:gd name="T6" fmla="*/ 325 w 666"/>
                <a:gd name="T7" fmla="*/ 164 h 867"/>
                <a:gd name="T8" fmla="*/ 489 w 666"/>
                <a:gd name="T9" fmla="*/ 213 h 867"/>
                <a:gd name="T10" fmla="*/ 529 w 666"/>
                <a:gd name="T11" fmla="*/ 223 h 867"/>
                <a:gd name="T12" fmla="*/ 579 w 666"/>
                <a:gd name="T13" fmla="*/ 196 h 867"/>
                <a:gd name="T14" fmla="*/ 580 w 666"/>
                <a:gd name="T15" fmla="*/ 196 h 867"/>
                <a:gd name="T16" fmla="*/ 640 w 666"/>
                <a:gd name="T17" fmla="*/ 108 h 867"/>
                <a:gd name="T18" fmla="*/ 327 w 666"/>
                <a:gd name="T19" fmla="*/ 0 h 867"/>
                <a:gd name="T20" fmla="*/ 32 w 666"/>
                <a:gd name="T21" fmla="*/ 255 h 867"/>
                <a:gd name="T22" fmla="*/ 32 w 666"/>
                <a:gd name="T23" fmla="*/ 257 h 867"/>
                <a:gd name="T24" fmla="*/ 312 w 666"/>
                <a:gd name="T25" fmla="*/ 515 h 867"/>
                <a:gd name="T26" fmla="*/ 482 w 666"/>
                <a:gd name="T27" fmla="*/ 622 h 867"/>
                <a:gd name="T28" fmla="*/ 482 w 666"/>
                <a:gd name="T29" fmla="*/ 624 h 867"/>
                <a:gd name="T30" fmla="*/ 360 w 666"/>
                <a:gd name="T31" fmla="*/ 704 h 867"/>
                <a:gd name="T32" fmla="*/ 187 w 666"/>
                <a:gd name="T33" fmla="*/ 664 h 867"/>
                <a:gd name="T34" fmla="*/ 111 w 666"/>
                <a:gd name="T35" fmla="*/ 631 h 867"/>
                <a:gd name="T36" fmla="*/ 65 w 666"/>
                <a:gd name="T37" fmla="*/ 654 h 867"/>
                <a:gd name="T38" fmla="*/ 65 w 666"/>
                <a:gd name="T39" fmla="*/ 655 h 867"/>
                <a:gd name="T40" fmla="*/ 64 w 666"/>
                <a:gd name="T41" fmla="*/ 656 h 867"/>
                <a:gd name="T42" fmla="*/ 63 w 666"/>
                <a:gd name="T43" fmla="*/ 657 h 867"/>
                <a:gd name="T44" fmla="*/ 0 w 666"/>
                <a:gd name="T45" fmla="*/ 734 h 867"/>
                <a:gd name="T46" fmla="*/ 8 w 666"/>
                <a:gd name="T47" fmla="*/ 740 h 867"/>
                <a:gd name="T48" fmla="*/ 356 w 666"/>
                <a:gd name="T49" fmla="*/ 867 h 867"/>
                <a:gd name="T50" fmla="*/ 666 w 666"/>
                <a:gd name="T51" fmla="*/ 606 h 867"/>
                <a:gd name="T52" fmla="*/ 666 w 666"/>
                <a:gd name="T53" fmla="*/ 604 h 867"/>
                <a:gd name="T54" fmla="*/ 398 w 666"/>
                <a:gd name="T55" fmla="*/ 351 h 8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666" h="867">
                  <a:moveTo>
                    <a:pt x="398" y="351"/>
                  </a:moveTo>
                  <a:cubicBezTo>
                    <a:pt x="253" y="313"/>
                    <a:pt x="217" y="295"/>
                    <a:pt x="217" y="240"/>
                  </a:cubicBezTo>
                  <a:lnTo>
                    <a:pt x="217" y="238"/>
                  </a:lnTo>
                  <a:cubicBezTo>
                    <a:pt x="217" y="197"/>
                    <a:pt x="254" y="164"/>
                    <a:pt x="325" y="164"/>
                  </a:cubicBezTo>
                  <a:cubicBezTo>
                    <a:pt x="378" y="164"/>
                    <a:pt x="433" y="182"/>
                    <a:pt x="489" y="213"/>
                  </a:cubicBezTo>
                  <a:cubicBezTo>
                    <a:pt x="499" y="218"/>
                    <a:pt x="510" y="223"/>
                    <a:pt x="529" y="223"/>
                  </a:cubicBezTo>
                  <a:cubicBezTo>
                    <a:pt x="551" y="223"/>
                    <a:pt x="568" y="213"/>
                    <a:pt x="579" y="196"/>
                  </a:cubicBezTo>
                  <a:lnTo>
                    <a:pt x="580" y="196"/>
                  </a:lnTo>
                  <a:lnTo>
                    <a:pt x="640" y="108"/>
                  </a:lnTo>
                  <a:cubicBezTo>
                    <a:pt x="555" y="39"/>
                    <a:pt x="450" y="0"/>
                    <a:pt x="327" y="0"/>
                  </a:cubicBezTo>
                  <a:cubicBezTo>
                    <a:pt x="155" y="0"/>
                    <a:pt x="32" y="102"/>
                    <a:pt x="32" y="255"/>
                  </a:cubicBezTo>
                  <a:lnTo>
                    <a:pt x="32" y="257"/>
                  </a:lnTo>
                  <a:cubicBezTo>
                    <a:pt x="32" y="424"/>
                    <a:pt x="142" y="471"/>
                    <a:pt x="312" y="515"/>
                  </a:cubicBezTo>
                  <a:cubicBezTo>
                    <a:pt x="453" y="551"/>
                    <a:pt x="482" y="575"/>
                    <a:pt x="482" y="622"/>
                  </a:cubicBezTo>
                  <a:lnTo>
                    <a:pt x="482" y="624"/>
                  </a:lnTo>
                  <a:cubicBezTo>
                    <a:pt x="482" y="674"/>
                    <a:pt x="436" y="704"/>
                    <a:pt x="360" y="704"/>
                  </a:cubicBezTo>
                  <a:cubicBezTo>
                    <a:pt x="297" y="704"/>
                    <a:pt x="239" y="693"/>
                    <a:pt x="187" y="664"/>
                  </a:cubicBezTo>
                  <a:cubicBezTo>
                    <a:pt x="144" y="641"/>
                    <a:pt x="129" y="632"/>
                    <a:pt x="111" y="631"/>
                  </a:cubicBezTo>
                  <a:cubicBezTo>
                    <a:pt x="90" y="630"/>
                    <a:pt x="77" y="638"/>
                    <a:pt x="65" y="654"/>
                  </a:cubicBezTo>
                  <a:cubicBezTo>
                    <a:pt x="65" y="654"/>
                    <a:pt x="65" y="655"/>
                    <a:pt x="65" y="655"/>
                  </a:cubicBezTo>
                  <a:lnTo>
                    <a:pt x="64" y="656"/>
                  </a:lnTo>
                  <a:cubicBezTo>
                    <a:pt x="63" y="656"/>
                    <a:pt x="63" y="657"/>
                    <a:pt x="63" y="657"/>
                  </a:cubicBezTo>
                  <a:lnTo>
                    <a:pt x="0" y="734"/>
                  </a:lnTo>
                  <a:cubicBezTo>
                    <a:pt x="0" y="734"/>
                    <a:pt x="7" y="739"/>
                    <a:pt x="8" y="740"/>
                  </a:cubicBezTo>
                  <a:cubicBezTo>
                    <a:pt x="107" y="825"/>
                    <a:pt x="232" y="867"/>
                    <a:pt x="356" y="867"/>
                  </a:cubicBezTo>
                  <a:cubicBezTo>
                    <a:pt x="538" y="867"/>
                    <a:pt x="666" y="773"/>
                    <a:pt x="666" y="606"/>
                  </a:cubicBezTo>
                  <a:lnTo>
                    <a:pt x="666" y="604"/>
                  </a:lnTo>
                  <a:cubicBezTo>
                    <a:pt x="666" y="457"/>
                    <a:pt x="569" y="395"/>
                    <a:pt x="398" y="35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129" name="Freeform 21"/>
            <p:cNvSpPr>
              <a:spLocks/>
            </p:cNvSpPr>
            <p:nvPr userDrawn="1"/>
          </p:nvSpPr>
          <p:spPr bwMode="auto">
            <a:xfrm>
              <a:off x="8251826" y="4748214"/>
              <a:ext cx="0" cy="0"/>
            </a:xfrm>
            <a:custGeom>
              <a:avLst/>
              <a:gdLst>
                <a:gd name="T0" fmla="*/ 1 w 2"/>
                <a:gd name="T1" fmla="*/ 2 w 2"/>
                <a:gd name="T2" fmla="*/ 0 w 2"/>
                <a:gd name="T3" fmla="*/ 1 w 2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2">
                  <a:moveTo>
                    <a:pt x="1" y="0"/>
                  </a:moveTo>
                  <a:cubicBezTo>
                    <a:pt x="1" y="0"/>
                    <a:pt x="2" y="0"/>
                    <a:pt x="2" y="0"/>
                  </a:cubicBezTo>
                  <a:lnTo>
                    <a:pt x="0" y="0"/>
                  </a:lnTo>
                  <a:cubicBezTo>
                    <a:pt x="1" y="0"/>
                    <a:pt x="1" y="0"/>
                    <a:pt x="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130" name="Freeform 22"/>
            <p:cNvSpPr>
              <a:spLocks noEditPoints="1"/>
            </p:cNvSpPr>
            <p:nvPr userDrawn="1"/>
          </p:nvSpPr>
          <p:spPr bwMode="auto">
            <a:xfrm>
              <a:off x="7789864" y="4557714"/>
              <a:ext cx="242888" cy="307975"/>
            </a:xfrm>
            <a:custGeom>
              <a:avLst/>
              <a:gdLst>
                <a:gd name="T0" fmla="*/ 345 w 667"/>
                <a:gd name="T1" fmla="*/ 0 h 848"/>
                <a:gd name="T2" fmla="*/ 81 w 667"/>
                <a:gd name="T3" fmla="*/ 0 h 848"/>
                <a:gd name="T4" fmla="*/ 78 w 667"/>
                <a:gd name="T5" fmla="*/ 0 h 848"/>
                <a:gd name="T6" fmla="*/ 0 w 667"/>
                <a:gd name="T7" fmla="*/ 69 h 848"/>
                <a:gd name="T8" fmla="*/ 0 w 667"/>
                <a:gd name="T9" fmla="*/ 91 h 848"/>
                <a:gd name="T10" fmla="*/ 0 w 667"/>
                <a:gd name="T11" fmla="*/ 848 h 848"/>
                <a:gd name="T12" fmla="*/ 186 w 667"/>
                <a:gd name="T13" fmla="*/ 848 h 848"/>
                <a:gd name="T14" fmla="*/ 186 w 667"/>
                <a:gd name="T15" fmla="*/ 590 h 848"/>
                <a:gd name="T16" fmla="*/ 326 w 667"/>
                <a:gd name="T17" fmla="*/ 590 h 848"/>
                <a:gd name="T18" fmla="*/ 667 w 667"/>
                <a:gd name="T19" fmla="*/ 294 h 848"/>
                <a:gd name="T20" fmla="*/ 667 w 667"/>
                <a:gd name="T21" fmla="*/ 291 h 848"/>
                <a:gd name="T22" fmla="*/ 345 w 667"/>
                <a:gd name="T23" fmla="*/ 0 h 848"/>
                <a:gd name="T24" fmla="*/ 479 w 667"/>
                <a:gd name="T25" fmla="*/ 297 h 848"/>
                <a:gd name="T26" fmla="*/ 479 w 667"/>
                <a:gd name="T27" fmla="*/ 297 h 848"/>
                <a:gd name="T28" fmla="*/ 332 w 667"/>
                <a:gd name="T29" fmla="*/ 425 h 848"/>
                <a:gd name="T30" fmla="*/ 186 w 667"/>
                <a:gd name="T31" fmla="*/ 425 h 848"/>
                <a:gd name="T32" fmla="*/ 186 w 667"/>
                <a:gd name="T33" fmla="*/ 167 h 848"/>
                <a:gd name="T34" fmla="*/ 329 w 667"/>
                <a:gd name="T35" fmla="*/ 167 h 848"/>
                <a:gd name="T36" fmla="*/ 479 w 667"/>
                <a:gd name="T37" fmla="*/ 295 h 848"/>
                <a:gd name="T38" fmla="*/ 479 w 667"/>
                <a:gd name="T39" fmla="*/ 297 h 8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667" h="848">
                  <a:moveTo>
                    <a:pt x="345" y="0"/>
                  </a:moveTo>
                  <a:lnTo>
                    <a:pt x="81" y="0"/>
                  </a:lnTo>
                  <a:lnTo>
                    <a:pt x="78" y="0"/>
                  </a:lnTo>
                  <a:cubicBezTo>
                    <a:pt x="38" y="1"/>
                    <a:pt x="5" y="31"/>
                    <a:pt x="0" y="69"/>
                  </a:cubicBezTo>
                  <a:lnTo>
                    <a:pt x="0" y="91"/>
                  </a:lnTo>
                  <a:lnTo>
                    <a:pt x="0" y="848"/>
                  </a:lnTo>
                  <a:lnTo>
                    <a:pt x="186" y="848"/>
                  </a:lnTo>
                  <a:lnTo>
                    <a:pt x="186" y="590"/>
                  </a:lnTo>
                  <a:lnTo>
                    <a:pt x="326" y="590"/>
                  </a:lnTo>
                  <a:cubicBezTo>
                    <a:pt x="516" y="590"/>
                    <a:pt x="667" y="489"/>
                    <a:pt x="667" y="294"/>
                  </a:cubicBezTo>
                  <a:lnTo>
                    <a:pt x="667" y="291"/>
                  </a:lnTo>
                  <a:cubicBezTo>
                    <a:pt x="667" y="119"/>
                    <a:pt x="546" y="0"/>
                    <a:pt x="345" y="0"/>
                  </a:cubicBezTo>
                  <a:close/>
                  <a:moveTo>
                    <a:pt x="479" y="297"/>
                  </a:moveTo>
                  <a:lnTo>
                    <a:pt x="479" y="297"/>
                  </a:lnTo>
                  <a:cubicBezTo>
                    <a:pt x="479" y="370"/>
                    <a:pt x="425" y="425"/>
                    <a:pt x="332" y="425"/>
                  </a:cubicBezTo>
                  <a:lnTo>
                    <a:pt x="186" y="425"/>
                  </a:lnTo>
                  <a:lnTo>
                    <a:pt x="186" y="167"/>
                  </a:lnTo>
                  <a:lnTo>
                    <a:pt x="329" y="167"/>
                  </a:lnTo>
                  <a:cubicBezTo>
                    <a:pt x="422" y="167"/>
                    <a:pt x="479" y="212"/>
                    <a:pt x="479" y="295"/>
                  </a:cubicBezTo>
                  <a:lnTo>
                    <a:pt x="479" y="297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131" name="Freeform 23"/>
            <p:cNvSpPr>
              <a:spLocks/>
            </p:cNvSpPr>
            <p:nvPr userDrawn="1"/>
          </p:nvSpPr>
          <p:spPr bwMode="auto">
            <a:xfrm>
              <a:off x="8251826" y="4748214"/>
              <a:ext cx="0" cy="0"/>
            </a:xfrm>
            <a:custGeom>
              <a:avLst/>
              <a:gdLst>
                <a:gd name="T0" fmla="*/ 1 w 2"/>
                <a:gd name="T1" fmla="*/ 2 w 2"/>
                <a:gd name="T2" fmla="*/ 0 w 2"/>
                <a:gd name="T3" fmla="*/ 1 w 2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2">
                  <a:moveTo>
                    <a:pt x="1" y="0"/>
                  </a:moveTo>
                  <a:cubicBezTo>
                    <a:pt x="1" y="0"/>
                    <a:pt x="2" y="0"/>
                    <a:pt x="2" y="0"/>
                  </a:cubicBezTo>
                  <a:lnTo>
                    <a:pt x="0" y="0"/>
                  </a:lnTo>
                  <a:cubicBezTo>
                    <a:pt x="1" y="0"/>
                    <a:pt x="1" y="0"/>
                    <a:pt x="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132" name="Rectangle 24"/>
            <p:cNvSpPr>
              <a:spLocks noChangeArrowheads="1"/>
            </p:cNvSpPr>
            <p:nvPr userDrawn="1"/>
          </p:nvSpPr>
          <p:spPr bwMode="auto">
            <a:xfrm>
              <a:off x="8437564" y="4557714"/>
              <a:ext cx="28575" cy="309563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133" name="Freeform 25"/>
            <p:cNvSpPr>
              <a:spLocks noEditPoints="1"/>
            </p:cNvSpPr>
            <p:nvPr userDrawn="1"/>
          </p:nvSpPr>
          <p:spPr bwMode="auto">
            <a:xfrm>
              <a:off x="7434264" y="4557714"/>
              <a:ext cx="323850" cy="309563"/>
            </a:xfrm>
            <a:custGeom>
              <a:avLst/>
              <a:gdLst>
                <a:gd name="T0" fmla="*/ 532 w 894"/>
                <a:gd name="T1" fmla="*/ 0 h 849"/>
                <a:gd name="T2" fmla="*/ 425 w 894"/>
                <a:gd name="T3" fmla="*/ 0 h 849"/>
                <a:gd name="T4" fmla="*/ 402 w 894"/>
                <a:gd name="T5" fmla="*/ 0 h 849"/>
                <a:gd name="T6" fmla="*/ 345 w 894"/>
                <a:gd name="T7" fmla="*/ 38 h 849"/>
                <a:gd name="T8" fmla="*/ 337 w 894"/>
                <a:gd name="T9" fmla="*/ 56 h 849"/>
                <a:gd name="T10" fmla="*/ 0 w 894"/>
                <a:gd name="T11" fmla="*/ 849 h 849"/>
                <a:gd name="T12" fmla="*/ 189 w 894"/>
                <a:gd name="T13" fmla="*/ 849 h 849"/>
                <a:gd name="T14" fmla="*/ 266 w 894"/>
                <a:gd name="T15" fmla="*/ 660 h 849"/>
                <a:gd name="T16" fmla="*/ 623 w 894"/>
                <a:gd name="T17" fmla="*/ 660 h 849"/>
                <a:gd name="T18" fmla="*/ 680 w 894"/>
                <a:gd name="T19" fmla="*/ 799 h 849"/>
                <a:gd name="T20" fmla="*/ 751 w 894"/>
                <a:gd name="T21" fmla="*/ 849 h 849"/>
                <a:gd name="T22" fmla="*/ 894 w 894"/>
                <a:gd name="T23" fmla="*/ 849 h 849"/>
                <a:gd name="T24" fmla="*/ 532 w 894"/>
                <a:gd name="T25" fmla="*/ 0 h 849"/>
                <a:gd name="T26" fmla="*/ 333 w 894"/>
                <a:gd name="T27" fmla="*/ 496 h 849"/>
                <a:gd name="T28" fmla="*/ 333 w 894"/>
                <a:gd name="T29" fmla="*/ 496 h 849"/>
                <a:gd name="T30" fmla="*/ 445 w 894"/>
                <a:gd name="T31" fmla="*/ 223 h 849"/>
                <a:gd name="T32" fmla="*/ 556 w 894"/>
                <a:gd name="T33" fmla="*/ 496 h 849"/>
                <a:gd name="T34" fmla="*/ 333 w 894"/>
                <a:gd name="T35" fmla="*/ 496 h 8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894" h="849">
                  <a:moveTo>
                    <a:pt x="532" y="0"/>
                  </a:moveTo>
                  <a:lnTo>
                    <a:pt x="425" y="0"/>
                  </a:lnTo>
                  <a:lnTo>
                    <a:pt x="402" y="0"/>
                  </a:lnTo>
                  <a:cubicBezTo>
                    <a:pt x="377" y="3"/>
                    <a:pt x="357" y="18"/>
                    <a:pt x="345" y="38"/>
                  </a:cubicBezTo>
                  <a:lnTo>
                    <a:pt x="337" y="56"/>
                  </a:lnTo>
                  <a:lnTo>
                    <a:pt x="0" y="849"/>
                  </a:lnTo>
                  <a:lnTo>
                    <a:pt x="189" y="849"/>
                  </a:lnTo>
                  <a:lnTo>
                    <a:pt x="266" y="660"/>
                  </a:lnTo>
                  <a:lnTo>
                    <a:pt x="623" y="660"/>
                  </a:lnTo>
                  <a:lnTo>
                    <a:pt x="680" y="799"/>
                  </a:lnTo>
                  <a:cubicBezTo>
                    <a:pt x="690" y="828"/>
                    <a:pt x="718" y="849"/>
                    <a:pt x="751" y="849"/>
                  </a:cubicBezTo>
                  <a:cubicBezTo>
                    <a:pt x="752" y="849"/>
                    <a:pt x="894" y="849"/>
                    <a:pt x="894" y="849"/>
                  </a:cubicBezTo>
                  <a:lnTo>
                    <a:pt x="532" y="0"/>
                  </a:lnTo>
                  <a:close/>
                  <a:moveTo>
                    <a:pt x="333" y="496"/>
                  </a:moveTo>
                  <a:lnTo>
                    <a:pt x="333" y="496"/>
                  </a:lnTo>
                  <a:lnTo>
                    <a:pt x="445" y="223"/>
                  </a:lnTo>
                  <a:lnTo>
                    <a:pt x="556" y="496"/>
                  </a:lnTo>
                  <a:lnTo>
                    <a:pt x="333" y="496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134" name="Freeform 26"/>
            <p:cNvSpPr>
              <a:spLocks noEditPoints="1"/>
            </p:cNvSpPr>
            <p:nvPr userDrawn="1"/>
          </p:nvSpPr>
          <p:spPr bwMode="auto">
            <a:xfrm>
              <a:off x="9129714" y="4557714"/>
              <a:ext cx="322263" cy="309563"/>
            </a:xfrm>
            <a:custGeom>
              <a:avLst/>
              <a:gdLst>
                <a:gd name="T0" fmla="*/ 893 w 893"/>
                <a:gd name="T1" fmla="*/ 849 h 849"/>
                <a:gd name="T2" fmla="*/ 532 w 893"/>
                <a:gd name="T3" fmla="*/ 0 h 849"/>
                <a:gd name="T4" fmla="*/ 425 w 893"/>
                <a:gd name="T5" fmla="*/ 0 h 849"/>
                <a:gd name="T6" fmla="*/ 401 w 893"/>
                <a:gd name="T7" fmla="*/ 0 h 849"/>
                <a:gd name="T8" fmla="*/ 345 w 893"/>
                <a:gd name="T9" fmla="*/ 38 h 849"/>
                <a:gd name="T10" fmla="*/ 337 w 893"/>
                <a:gd name="T11" fmla="*/ 56 h 849"/>
                <a:gd name="T12" fmla="*/ 0 w 893"/>
                <a:gd name="T13" fmla="*/ 849 h 849"/>
                <a:gd name="T14" fmla="*/ 189 w 893"/>
                <a:gd name="T15" fmla="*/ 849 h 849"/>
                <a:gd name="T16" fmla="*/ 266 w 893"/>
                <a:gd name="T17" fmla="*/ 660 h 849"/>
                <a:gd name="T18" fmla="*/ 622 w 893"/>
                <a:gd name="T19" fmla="*/ 660 h 849"/>
                <a:gd name="T20" fmla="*/ 679 w 893"/>
                <a:gd name="T21" fmla="*/ 799 h 849"/>
                <a:gd name="T22" fmla="*/ 751 w 893"/>
                <a:gd name="T23" fmla="*/ 849 h 849"/>
                <a:gd name="T24" fmla="*/ 893 w 893"/>
                <a:gd name="T25" fmla="*/ 849 h 849"/>
                <a:gd name="T26" fmla="*/ 332 w 893"/>
                <a:gd name="T27" fmla="*/ 496 h 849"/>
                <a:gd name="T28" fmla="*/ 332 w 893"/>
                <a:gd name="T29" fmla="*/ 496 h 849"/>
                <a:gd name="T30" fmla="*/ 444 w 893"/>
                <a:gd name="T31" fmla="*/ 223 h 849"/>
                <a:gd name="T32" fmla="*/ 556 w 893"/>
                <a:gd name="T33" fmla="*/ 496 h 849"/>
                <a:gd name="T34" fmla="*/ 332 w 893"/>
                <a:gd name="T35" fmla="*/ 496 h 8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893" h="849">
                  <a:moveTo>
                    <a:pt x="893" y="849"/>
                  </a:moveTo>
                  <a:lnTo>
                    <a:pt x="532" y="0"/>
                  </a:lnTo>
                  <a:lnTo>
                    <a:pt x="425" y="0"/>
                  </a:lnTo>
                  <a:lnTo>
                    <a:pt x="401" y="0"/>
                  </a:lnTo>
                  <a:cubicBezTo>
                    <a:pt x="377" y="3"/>
                    <a:pt x="357" y="18"/>
                    <a:pt x="345" y="38"/>
                  </a:cubicBezTo>
                  <a:lnTo>
                    <a:pt x="337" y="56"/>
                  </a:lnTo>
                  <a:lnTo>
                    <a:pt x="0" y="849"/>
                  </a:lnTo>
                  <a:lnTo>
                    <a:pt x="189" y="849"/>
                  </a:lnTo>
                  <a:lnTo>
                    <a:pt x="266" y="660"/>
                  </a:lnTo>
                  <a:lnTo>
                    <a:pt x="622" y="660"/>
                  </a:lnTo>
                  <a:lnTo>
                    <a:pt x="679" y="799"/>
                  </a:lnTo>
                  <a:cubicBezTo>
                    <a:pt x="690" y="828"/>
                    <a:pt x="718" y="849"/>
                    <a:pt x="751" y="849"/>
                  </a:cubicBezTo>
                  <a:cubicBezTo>
                    <a:pt x="752" y="849"/>
                    <a:pt x="893" y="849"/>
                    <a:pt x="893" y="849"/>
                  </a:cubicBezTo>
                  <a:close/>
                  <a:moveTo>
                    <a:pt x="332" y="496"/>
                  </a:moveTo>
                  <a:lnTo>
                    <a:pt x="332" y="496"/>
                  </a:lnTo>
                  <a:lnTo>
                    <a:pt x="444" y="223"/>
                  </a:lnTo>
                  <a:lnTo>
                    <a:pt x="556" y="496"/>
                  </a:lnTo>
                  <a:lnTo>
                    <a:pt x="332" y="496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135" name="Freeform 27"/>
            <p:cNvSpPr>
              <a:spLocks/>
            </p:cNvSpPr>
            <p:nvPr userDrawn="1"/>
          </p:nvSpPr>
          <p:spPr bwMode="auto">
            <a:xfrm>
              <a:off x="8054976" y="4554539"/>
              <a:ext cx="290513" cy="317500"/>
            </a:xfrm>
            <a:custGeom>
              <a:avLst/>
              <a:gdLst>
                <a:gd name="T0" fmla="*/ 529 w 803"/>
                <a:gd name="T1" fmla="*/ 373 h 872"/>
                <a:gd name="T2" fmla="*/ 437 w 803"/>
                <a:gd name="T3" fmla="*/ 372 h 872"/>
                <a:gd name="T4" fmla="*/ 437 w 803"/>
                <a:gd name="T5" fmla="*/ 465 h 872"/>
                <a:gd name="T6" fmla="*/ 437 w 803"/>
                <a:gd name="T7" fmla="*/ 465 h 872"/>
                <a:gd name="T8" fmla="*/ 505 w 803"/>
                <a:gd name="T9" fmla="*/ 533 h 872"/>
                <a:gd name="T10" fmla="*/ 505 w 803"/>
                <a:gd name="T11" fmla="*/ 533 h 872"/>
                <a:gd name="T12" fmla="*/ 506 w 803"/>
                <a:gd name="T13" fmla="*/ 533 h 872"/>
                <a:gd name="T14" fmla="*/ 506 w 803"/>
                <a:gd name="T15" fmla="*/ 533 h 872"/>
                <a:gd name="T16" fmla="*/ 623 w 803"/>
                <a:gd name="T17" fmla="*/ 533 h 872"/>
                <a:gd name="T18" fmla="*/ 623 w 803"/>
                <a:gd name="T19" fmla="*/ 653 h 872"/>
                <a:gd name="T20" fmla="*/ 449 w 803"/>
                <a:gd name="T21" fmla="*/ 704 h 872"/>
                <a:gd name="T22" fmla="*/ 193 w 803"/>
                <a:gd name="T23" fmla="*/ 436 h 872"/>
                <a:gd name="T24" fmla="*/ 193 w 803"/>
                <a:gd name="T25" fmla="*/ 434 h 872"/>
                <a:gd name="T26" fmla="*/ 435 w 803"/>
                <a:gd name="T27" fmla="*/ 171 h 872"/>
                <a:gd name="T28" fmla="*/ 588 w 803"/>
                <a:gd name="T29" fmla="*/ 209 h 872"/>
                <a:gd name="T30" fmla="*/ 643 w 803"/>
                <a:gd name="T31" fmla="*/ 230 h 872"/>
                <a:gd name="T32" fmla="*/ 702 w 803"/>
                <a:gd name="T33" fmla="*/ 201 h 872"/>
                <a:gd name="T34" fmla="*/ 714 w 803"/>
                <a:gd name="T35" fmla="*/ 187 h 872"/>
                <a:gd name="T36" fmla="*/ 773 w 803"/>
                <a:gd name="T37" fmla="*/ 116 h 872"/>
                <a:gd name="T38" fmla="*/ 442 w 803"/>
                <a:gd name="T39" fmla="*/ 0 h 872"/>
                <a:gd name="T40" fmla="*/ 0 w 803"/>
                <a:gd name="T41" fmla="*/ 436 h 872"/>
                <a:gd name="T42" fmla="*/ 0 w 803"/>
                <a:gd name="T43" fmla="*/ 439 h 872"/>
                <a:gd name="T44" fmla="*/ 443 w 803"/>
                <a:gd name="T45" fmla="*/ 872 h 872"/>
                <a:gd name="T46" fmla="*/ 803 w 803"/>
                <a:gd name="T47" fmla="*/ 739 h 872"/>
                <a:gd name="T48" fmla="*/ 803 w 803"/>
                <a:gd name="T49" fmla="*/ 373 h 872"/>
                <a:gd name="T50" fmla="*/ 529 w 803"/>
                <a:gd name="T51" fmla="*/ 373 h 8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803" h="872">
                  <a:moveTo>
                    <a:pt x="529" y="373"/>
                  </a:moveTo>
                  <a:lnTo>
                    <a:pt x="437" y="372"/>
                  </a:lnTo>
                  <a:lnTo>
                    <a:pt x="437" y="465"/>
                  </a:lnTo>
                  <a:lnTo>
                    <a:pt x="437" y="465"/>
                  </a:lnTo>
                  <a:cubicBezTo>
                    <a:pt x="438" y="502"/>
                    <a:pt x="468" y="533"/>
                    <a:pt x="505" y="533"/>
                  </a:cubicBezTo>
                  <a:lnTo>
                    <a:pt x="505" y="533"/>
                  </a:lnTo>
                  <a:cubicBezTo>
                    <a:pt x="505" y="533"/>
                    <a:pt x="505" y="533"/>
                    <a:pt x="506" y="533"/>
                  </a:cubicBezTo>
                  <a:lnTo>
                    <a:pt x="506" y="533"/>
                  </a:lnTo>
                  <a:lnTo>
                    <a:pt x="623" y="533"/>
                  </a:lnTo>
                  <a:lnTo>
                    <a:pt x="623" y="653"/>
                  </a:lnTo>
                  <a:cubicBezTo>
                    <a:pt x="576" y="687"/>
                    <a:pt x="516" y="704"/>
                    <a:pt x="449" y="704"/>
                  </a:cubicBezTo>
                  <a:cubicBezTo>
                    <a:pt x="299" y="704"/>
                    <a:pt x="193" y="591"/>
                    <a:pt x="193" y="436"/>
                  </a:cubicBezTo>
                  <a:lnTo>
                    <a:pt x="193" y="434"/>
                  </a:lnTo>
                  <a:cubicBezTo>
                    <a:pt x="193" y="291"/>
                    <a:pt x="301" y="171"/>
                    <a:pt x="435" y="171"/>
                  </a:cubicBezTo>
                  <a:cubicBezTo>
                    <a:pt x="499" y="171"/>
                    <a:pt x="545" y="185"/>
                    <a:pt x="588" y="209"/>
                  </a:cubicBezTo>
                  <a:cubicBezTo>
                    <a:pt x="593" y="212"/>
                    <a:pt x="620" y="230"/>
                    <a:pt x="643" y="230"/>
                  </a:cubicBezTo>
                  <a:cubicBezTo>
                    <a:pt x="667" y="229"/>
                    <a:pt x="688" y="219"/>
                    <a:pt x="702" y="201"/>
                  </a:cubicBezTo>
                  <a:cubicBezTo>
                    <a:pt x="704" y="199"/>
                    <a:pt x="714" y="187"/>
                    <a:pt x="714" y="187"/>
                  </a:cubicBezTo>
                  <a:lnTo>
                    <a:pt x="773" y="116"/>
                  </a:lnTo>
                  <a:cubicBezTo>
                    <a:pt x="685" y="41"/>
                    <a:pt x="593" y="0"/>
                    <a:pt x="442" y="0"/>
                  </a:cubicBezTo>
                  <a:cubicBezTo>
                    <a:pt x="186" y="0"/>
                    <a:pt x="0" y="197"/>
                    <a:pt x="0" y="436"/>
                  </a:cubicBezTo>
                  <a:lnTo>
                    <a:pt x="0" y="439"/>
                  </a:lnTo>
                  <a:cubicBezTo>
                    <a:pt x="0" y="688"/>
                    <a:pt x="180" y="872"/>
                    <a:pt x="443" y="872"/>
                  </a:cubicBezTo>
                  <a:cubicBezTo>
                    <a:pt x="597" y="872"/>
                    <a:pt x="716" y="812"/>
                    <a:pt x="803" y="739"/>
                  </a:cubicBezTo>
                  <a:lnTo>
                    <a:pt x="803" y="373"/>
                  </a:lnTo>
                  <a:lnTo>
                    <a:pt x="529" y="373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136" name="Freeform 28"/>
            <p:cNvSpPr>
              <a:spLocks/>
            </p:cNvSpPr>
            <p:nvPr userDrawn="1"/>
          </p:nvSpPr>
          <p:spPr bwMode="auto">
            <a:xfrm>
              <a:off x="8820151" y="4554539"/>
              <a:ext cx="290513" cy="317500"/>
            </a:xfrm>
            <a:custGeom>
              <a:avLst/>
              <a:gdLst>
                <a:gd name="T0" fmla="*/ 529 w 803"/>
                <a:gd name="T1" fmla="*/ 373 h 872"/>
                <a:gd name="T2" fmla="*/ 437 w 803"/>
                <a:gd name="T3" fmla="*/ 372 h 872"/>
                <a:gd name="T4" fmla="*/ 437 w 803"/>
                <a:gd name="T5" fmla="*/ 465 h 872"/>
                <a:gd name="T6" fmla="*/ 437 w 803"/>
                <a:gd name="T7" fmla="*/ 465 h 872"/>
                <a:gd name="T8" fmla="*/ 506 w 803"/>
                <a:gd name="T9" fmla="*/ 533 h 872"/>
                <a:gd name="T10" fmla="*/ 506 w 803"/>
                <a:gd name="T11" fmla="*/ 533 h 872"/>
                <a:gd name="T12" fmla="*/ 506 w 803"/>
                <a:gd name="T13" fmla="*/ 533 h 872"/>
                <a:gd name="T14" fmla="*/ 506 w 803"/>
                <a:gd name="T15" fmla="*/ 533 h 872"/>
                <a:gd name="T16" fmla="*/ 506 w 803"/>
                <a:gd name="T17" fmla="*/ 533 h 872"/>
                <a:gd name="T18" fmla="*/ 624 w 803"/>
                <a:gd name="T19" fmla="*/ 533 h 872"/>
                <a:gd name="T20" fmla="*/ 624 w 803"/>
                <a:gd name="T21" fmla="*/ 653 h 872"/>
                <a:gd name="T22" fmla="*/ 449 w 803"/>
                <a:gd name="T23" fmla="*/ 704 h 872"/>
                <a:gd name="T24" fmla="*/ 194 w 803"/>
                <a:gd name="T25" fmla="*/ 436 h 872"/>
                <a:gd name="T26" fmla="*/ 194 w 803"/>
                <a:gd name="T27" fmla="*/ 434 h 872"/>
                <a:gd name="T28" fmla="*/ 436 w 803"/>
                <a:gd name="T29" fmla="*/ 171 h 872"/>
                <a:gd name="T30" fmla="*/ 588 w 803"/>
                <a:gd name="T31" fmla="*/ 209 h 872"/>
                <a:gd name="T32" fmla="*/ 644 w 803"/>
                <a:gd name="T33" fmla="*/ 230 h 872"/>
                <a:gd name="T34" fmla="*/ 702 w 803"/>
                <a:gd name="T35" fmla="*/ 201 h 872"/>
                <a:gd name="T36" fmla="*/ 714 w 803"/>
                <a:gd name="T37" fmla="*/ 187 h 872"/>
                <a:gd name="T38" fmla="*/ 773 w 803"/>
                <a:gd name="T39" fmla="*/ 116 h 872"/>
                <a:gd name="T40" fmla="*/ 442 w 803"/>
                <a:gd name="T41" fmla="*/ 0 h 872"/>
                <a:gd name="T42" fmla="*/ 0 w 803"/>
                <a:gd name="T43" fmla="*/ 436 h 872"/>
                <a:gd name="T44" fmla="*/ 0 w 803"/>
                <a:gd name="T45" fmla="*/ 439 h 872"/>
                <a:gd name="T46" fmla="*/ 443 w 803"/>
                <a:gd name="T47" fmla="*/ 872 h 872"/>
                <a:gd name="T48" fmla="*/ 803 w 803"/>
                <a:gd name="T49" fmla="*/ 739 h 872"/>
                <a:gd name="T50" fmla="*/ 803 w 803"/>
                <a:gd name="T51" fmla="*/ 373 h 872"/>
                <a:gd name="T52" fmla="*/ 529 w 803"/>
                <a:gd name="T53" fmla="*/ 373 h 8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803" h="872">
                  <a:moveTo>
                    <a:pt x="529" y="373"/>
                  </a:moveTo>
                  <a:lnTo>
                    <a:pt x="437" y="372"/>
                  </a:lnTo>
                  <a:lnTo>
                    <a:pt x="437" y="465"/>
                  </a:lnTo>
                  <a:lnTo>
                    <a:pt x="437" y="465"/>
                  </a:lnTo>
                  <a:cubicBezTo>
                    <a:pt x="438" y="502"/>
                    <a:pt x="468" y="533"/>
                    <a:pt x="506" y="533"/>
                  </a:cubicBezTo>
                  <a:lnTo>
                    <a:pt x="506" y="533"/>
                  </a:lnTo>
                  <a:lnTo>
                    <a:pt x="506" y="533"/>
                  </a:lnTo>
                  <a:lnTo>
                    <a:pt x="506" y="533"/>
                  </a:lnTo>
                  <a:lnTo>
                    <a:pt x="506" y="533"/>
                  </a:lnTo>
                  <a:lnTo>
                    <a:pt x="624" y="533"/>
                  </a:lnTo>
                  <a:lnTo>
                    <a:pt x="624" y="653"/>
                  </a:lnTo>
                  <a:cubicBezTo>
                    <a:pt x="577" y="687"/>
                    <a:pt x="516" y="704"/>
                    <a:pt x="449" y="704"/>
                  </a:cubicBezTo>
                  <a:cubicBezTo>
                    <a:pt x="300" y="704"/>
                    <a:pt x="194" y="591"/>
                    <a:pt x="194" y="436"/>
                  </a:cubicBezTo>
                  <a:lnTo>
                    <a:pt x="194" y="434"/>
                  </a:lnTo>
                  <a:cubicBezTo>
                    <a:pt x="194" y="291"/>
                    <a:pt x="301" y="171"/>
                    <a:pt x="436" y="171"/>
                  </a:cubicBezTo>
                  <a:cubicBezTo>
                    <a:pt x="499" y="171"/>
                    <a:pt x="546" y="185"/>
                    <a:pt x="588" y="209"/>
                  </a:cubicBezTo>
                  <a:cubicBezTo>
                    <a:pt x="593" y="212"/>
                    <a:pt x="620" y="230"/>
                    <a:pt x="644" y="230"/>
                  </a:cubicBezTo>
                  <a:cubicBezTo>
                    <a:pt x="667" y="229"/>
                    <a:pt x="688" y="219"/>
                    <a:pt x="702" y="201"/>
                  </a:cubicBezTo>
                  <a:cubicBezTo>
                    <a:pt x="704" y="199"/>
                    <a:pt x="714" y="187"/>
                    <a:pt x="714" y="187"/>
                  </a:cubicBezTo>
                  <a:lnTo>
                    <a:pt x="773" y="116"/>
                  </a:lnTo>
                  <a:cubicBezTo>
                    <a:pt x="685" y="41"/>
                    <a:pt x="593" y="0"/>
                    <a:pt x="442" y="0"/>
                  </a:cubicBezTo>
                  <a:cubicBezTo>
                    <a:pt x="186" y="0"/>
                    <a:pt x="0" y="197"/>
                    <a:pt x="0" y="436"/>
                  </a:cubicBezTo>
                  <a:lnTo>
                    <a:pt x="0" y="439"/>
                  </a:lnTo>
                  <a:cubicBezTo>
                    <a:pt x="0" y="688"/>
                    <a:pt x="180" y="872"/>
                    <a:pt x="443" y="872"/>
                  </a:cubicBezTo>
                  <a:cubicBezTo>
                    <a:pt x="597" y="872"/>
                    <a:pt x="716" y="812"/>
                    <a:pt x="803" y="739"/>
                  </a:cubicBezTo>
                  <a:lnTo>
                    <a:pt x="803" y="373"/>
                  </a:lnTo>
                  <a:lnTo>
                    <a:pt x="529" y="373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137" name="Oval 29"/>
            <p:cNvSpPr>
              <a:spLocks noChangeArrowheads="1"/>
            </p:cNvSpPr>
            <p:nvPr userDrawn="1"/>
          </p:nvSpPr>
          <p:spPr bwMode="auto">
            <a:xfrm>
              <a:off x="6775451" y="4770439"/>
              <a:ext cx="100013" cy="1016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138" name="Oval 30"/>
            <p:cNvSpPr>
              <a:spLocks noChangeArrowheads="1"/>
            </p:cNvSpPr>
            <p:nvPr userDrawn="1"/>
          </p:nvSpPr>
          <p:spPr bwMode="auto">
            <a:xfrm>
              <a:off x="6910389" y="4770439"/>
              <a:ext cx="101600" cy="1016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139" name="Oval 31"/>
            <p:cNvSpPr>
              <a:spLocks noChangeArrowheads="1"/>
            </p:cNvSpPr>
            <p:nvPr userDrawn="1"/>
          </p:nvSpPr>
          <p:spPr bwMode="auto">
            <a:xfrm>
              <a:off x="6910389" y="4633914"/>
              <a:ext cx="101600" cy="100013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140" name="Oval 32"/>
            <p:cNvSpPr>
              <a:spLocks noChangeArrowheads="1"/>
            </p:cNvSpPr>
            <p:nvPr userDrawn="1"/>
          </p:nvSpPr>
          <p:spPr bwMode="auto">
            <a:xfrm>
              <a:off x="7046914" y="4770439"/>
              <a:ext cx="100013" cy="1016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141" name="Oval 33"/>
            <p:cNvSpPr>
              <a:spLocks noChangeArrowheads="1"/>
            </p:cNvSpPr>
            <p:nvPr userDrawn="1"/>
          </p:nvSpPr>
          <p:spPr bwMode="auto">
            <a:xfrm>
              <a:off x="7046914" y="4633914"/>
              <a:ext cx="100013" cy="100013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142" name="Oval 34"/>
            <p:cNvSpPr>
              <a:spLocks noChangeArrowheads="1"/>
            </p:cNvSpPr>
            <p:nvPr userDrawn="1"/>
          </p:nvSpPr>
          <p:spPr bwMode="auto">
            <a:xfrm>
              <a:off x="7046914" y="4495801"/>
              <a:ext cx="100013" cy="1016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143" name="Oval 35"/>
            <p:cNvSpPr>
              <a:spLocks noChangeArrowheads="1"/>
            </p:cNvSpPr>
            <p:nvPr userDrawn="1"/>
          </p:nvSpPr>
          <p:spPr bwMode="auto">
            <a:xfrm>
              <a:off x="7183439" y="4770439"/>
              <a:ext cx="100013" cy="1016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144" name="Oval 36"/>
            <p:cNvSpPr>
              <a:spLocks noChangeArrowheads="1"/>
            </p:cNvSpPr>
            <p:nvPr userDrawn="1"/>
          </p:nvSpPr>
          <p:spPr bwMode="auto">
            <a:xfrm>
              <a:off x="7183439" y="4633914"/>
              <a:ext cx="100013" cy="100013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145" name="Oval 37"/>
            <p:cNvSpPr>
              <a:spLocks noChangeArrowheads="1"/>
            </p:cNvSpPr>
            <p:nvPr userDrawn="1"/>
          </p:nvSpPr>
          <p:spPr bwMode="auto">
            <a:xfrm>
              <a:off x="7183439" y="4495801"/>
              <a:ext cx="100013" cy="1016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146" name="Oval 38"/>
            <p:cNvSpPr>
              <a:spLocks noChangeArrowheads="1"/>
            </p:cNvSpPr>
            <p:nvPr userDrawn="1"/>
          </p:nvSpPr>
          <p:spPr bwMode="auto">
            <a:xfrm>
              <a:off x="7183439" y="4359276"/>
              <a:ext cx="100013" cy="100013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</p:grpSp>
    </p:spTree>
    <p:extLst>
      <p:ext uri="{BB962C8B-B14F-4D97-AF65-F5344CB8AC3E}">
        <p14:creationId xmlns:p14="http://schemas.microsoft.com/office/powerpoint/2010/main" val="368158342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044">
          <p15:clr>
            <a:srgbClr val="9FCC3B"/>
          </p15:clr>
        </p15:guide>
        <p15:guide id="2" orient="horz" pos="2404">
          <p15:clr>
            <a:srgbClr val="9FCC3B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it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platzhalter 5"/>
          <p:cNvSpPr>
            <a:spLocks noGrp="1"/>
          </p:cNvSpPr>
          <p:nvPr>
            <p:ph type="body" sz="quarter" idx="13"/>
          </p:nvPr>
        </p:nvSpPr>
        <p:spPr>
          <a:xfrm>
            <a:off x="0" y="0"/>
            <a:ext cx="9144000" cy="5143500"/>
          </a:xfrm>
          <a:solidFill>
            <a:schemeClr val="accent5"/>
          </a:solidFill>
        </p:spPr>
        <p:txBody>
          <a:bodyPr/>
          <a:lstStyle>
            <a:lvl1pPr>
              <a:defRPr sz="300">
                <a:solidFill>
                  <a:schemeClr val="accent5"/>
                </a:solidFill>
              </a:defRPr>
            </a:lvl1pPr>
            <a:lvl2pPr>
              <a:defRPr sz="300"/>
            </a:lvl2pPr>
            <a:lvl3pPr>
              <a:defRPr sz="300"/>
            </a:lvl3pPr>
            <a:lvl4pPr>
              <a:defRPr sz="300"/>
            </a:lvl4pPr>
            <a:lvl5pPr>
              <a:defRPr sz="300"/>
            </a:lvl5pPr>
          </a:lstStyle>
          <a:p>
            <a:pPr lvl="0"/>
            <a:r>
              <a:rPr lang="de-DE" dirty="0"/>
              <a:t>Textmasterformat bearbeiten</a:t>
            </a:r>
          </a:p>
        </p:txBody>
      </p:sp>
      <p:sp>
        <p:nvSpPr>
          <p:cNvPr id="9" name="Titel 1"/>
          <p:cNvSpPr>
            <a:spLocks noGrp="1"/>
          </p:cNvSpPr>
          <p:nvPr>
            <p:ph type="title"/>
          </p:nvPr>
        </p:nvSpPr>
        <p:spPr>
          <a:xfrm>
            <a:off x="134561" y="1156990"/>
            <a:ext cx="9009439" cy="1607159"/>
          </a:xfrm>
          <a:noFill/>
          <a:ln>
            <a:noFill/>
          </a:ln>
        </p:spPr>
        <p:txBody>
          <a:bodyPr lIns="184702" tIns="123134" rIns="184702" bIns="123134" anchor="ctr"/>
          <a:lstStyle>
            <a:lvl1pPr algn="l">
              <a:spcBef>
                <a:spcPts val="342"/>
              </a:spcBef>
              <a:spcAft>
                <a:spcPts val="342"/>
              </a:spcAft>
              <a:defRPr sz="3400" b="0" cap="none"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Titelmasterformat durch Klicken bearbeiten</a:t>
            </a:r>
          </a:p>
        </p:txBody>
      </p:sp>
      <p:sp>
        <p:nvSpPr>
          <p:cNvPr id="10" name="Rechteck 9"/>
          <p:cNvSpPr/>
          <p:nvPr userDrawn="1"/>
        </p:nvSpPr>
        <p:spPr>
          <a:xfrm>
            <a:off x="0" y="1232451"/>
            <a:ext cx="134561" cy="1606980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307836" tIns="326306" rIns="0" bIns="0" rtlCol="0" anchor="t" anchorCtr="0"/>
          <a:lstStyle/>
          <a:p>
            <a:endParaRPr lang="de-DE" sz="3800" dirty="0">
              <a:solidFill>
                <a:schemeClr val="bg1"/>
              </a:solidFill>
              <a:cs typeface="Arial"/>
            </a:endParaRPr>
          </a:p>
        </p:txBody>
      </p:sp>
      <p:sp>
        <p:nvSpPr>
          <p:cNvPr id="11" name="Textplatzhalter 5"/>
          <p:cNvSpPr>
            <a:spLocks noGrp="1"/>
          </p:cNvSpPr>
          <p:nvPr>
            <p:ph type="body" sz="quarter" idx="14"/>
          </p:nvPr>
        </p:nvSpPr>
        <p:spPr>
          <a:xfrm>
            <a:off x="-1" y="1156990"/>
            <a:ext cx="144000" cy="1607159"/>
          </a:xfrm>
          <a:solidFill>
            <a:schemeClr val="accent6"/>
          </a:solidFill>
        </p:spPr>
        <p:txBody>
          <a:bodyPr/>
          <a:lstStyle>
            <a:lvl1pPr>
              <a:defRPr sz="300">
                <a:solidFill>
                  <a:schemeClr val="accent5"/>
                </a:solidFill>
              </a:defRPr>
            </a:lvl1pPr>
            <a:lvl2pPr>
              <a:defRPr sz="300"/>
            </a:lvl2pPr>
            <a:lvl3pPr>
              <a:defRPr sz="300"/>
            </a:lvl3pPr>
            <a:lvl4pPr>
              <a:defRPr sz="300"/>
            </a:lvl4pPr>
            <a:lvl5pPr>
              <a:defRPr sz="300"/>
            </a:lvl5pPr>
          </a:lstStyle>
          <a:p>
            <a:pPr lvl="0"/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60914299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044">
          <p15:clr>
            <a:srgbClr val="9FCC3B"/>
          </p15:clr>
        </p15:guide>
        <p15:guide id="2" orient="horz" pos="2404">
          <p15:clr>
            <a:srgbClr val="9FCC3B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x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570A21-A26B-4ACD-817D-43AE588B34B5}" type="datetime1">
              <a:rPr lang="de-CH" smtClean="0"/>
              <a:t>21.03.2023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APG|SGA Out of Home Media</a:t>
            </a:r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7C9098-C545-8644-9F2C-F1C3812C33E3}" type="slidenum">
              <a:rPr lang="de-DE" smtClean="0"/>
              <a:t>‹Nr.›</a:t>
            </a:fld>
            <a:endParaRPr lang="de-DE"/>
          </a:p>
        </p:txBody>
      </p:sp>
      <p:sp>
        <p:nvSpPr>
          <p:cNvPr id="10" name="Inhaltsplatzhalter 9"/>
          <p:cNvSpPr>
            <a:spLocks noGrp="1"/>
          </p:cNvSpPr>
          <p:nvPr>
            <p:ph sz="quarter" idx="14"/>
          </p:nvPr>
        </p:nvSpPr>
        <p:spPr>
          <a:xfrm>
            <a:off x="336471" y="1276351"/>
            <a:ext cx="2621915" cy="3483908"/>
          </a:xfrm>
          <a:solidFill>
            <a:schemeClr val="bg2"/>
          </a:solidFill>
          <a:ln>
            <a:noFill/>
          </a:ln>
        </p:spPr>
        <p:txBody>
          <a:bodyPr lIns="184702" tIns="123134" rIns="184702" bIns="123134"/>
          <a:lstStyle/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12" name="Inhaltsplatzhalter 11"/>
          <p:cNvSpPr>
            <a:spLocks noGrp="1"/>
          </p:cNvSpPr>
          <p:nvPr>
            <p:ph sz="quarter" idx="15"/>
          </p:nvPr>
        </p:nvSpPr>
        <p:spPr>
          <a:xfrm>
            <a:off x="3227322" y="1276351"/>
            <a:ext cx="2689820" cy="3497262"/>
          </a:xfrm>
          <a:solidFill>
            <a:schemeClr val="accent5"/>
          </a:solidFill>
          <a:ln>
            <a:noFill/>
          </a:ln>
        </p:spPr>
        <p:txBody>
          <a:bodyPr lIns="184702" tIns="123134" rIns="184702" bIns="123134"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14" name="Inhaltsplatzhalter 13"/>
          <p:cNvSpPr>
            <a:spLocks noGrp="1"/>
          </p:cNvSpPr>
          <p:nvPr>
            <p:ph sz="quarter" idx="16"/>
          </p:nvPr>
        </p:nvSpPr>
        <p:spPr>
          <a:xfrm>
            <a:off x="6185429" y="1276351"/>
            <a:ext cx="2622100" cy="3497262"/>
          </a:xfrm>
          <a:solidFill>
            <a:schemeClr val="bg1"/>
          </a:solidFill>
          <a:ln w="3175" cmpd="sng">
            <a:solidFill>
              <a:schemeClr val="accent2"/>
            </a:solidFill>
          </a:ln>
        </p:spPr>
        <p:txBody>
          <a:bodyPr lIns="184702" tIns="123134" rIns="184702" bIns="123134"/>
          <a:lstStyle/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133303841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EDC123-41C7-458A-A7AB-F0CA7BE2F181}" type="datetime1">
              <a:rPr lang="de-CH" smtClean="0"/>
              <a:t>21.03.2023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APG|SGA Out of Home Media</a:t>
            </a:r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7C9098-C545-8644-9F2C-F1C3812C33E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1404061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/>
          <p:cNvSpPr/>
          <p:nvPr userDrawn="1"/>
        </p:nvSpPr>
        <p:spPr>
          <a:xfrm>
            <a:off x="0" y="0"/>
            <a:ext cx="9144000" cy="1178879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307836" tIns="326306" rIns="0" bIns="0" rtlCol="0" anchor="t" anchorCtr="0"/>
          <a:lstStyle/>
          <a:p>
            <a:r>
              <a:rPr lang="de-DE" sz="3800" dirty="0">
                <a:solidFill>
                  <a:schemeClr val="bg1"/>
                </a:solidFill>
                <a:cs typeface="Arial"/>
              </a:rPr>
              <a:t>  </a:t>
            </a:r>
          </a:p>
        </p:txBody>
      </p:sp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4D9EDD-8D47-4158-807E-B8CCA1A6A5CC}" type="datetime1">
              <a:rPr lang="de-CH" smtClean="0"/>
              <a:t>21.03.2023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APG|SGA Out of Home Media</a:t>
            </a:r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7C9098-C545-8644-9F2C-F1C3812C33E3}" type="slidenum">
              <a:rPr lang="de-DE" smtClean="0"/>
              <a:t>‹Nr.›</a:t>
            </a:fld>
            <a:endParaRPr lang="de-DE"/>
          </a:p>
        </p:txBody>
      </p:sp>
      <p:sp>
        <p:nvSpPr>
          <p:cNvPr id="5" name="Rechteck 4"/>
          <p:cNvSpPr/>
          <p:nvPr userDrawn="1"/>
        </p:nvSpPr>
        <p:spPr>
          <a:xfrm>
            <a:off x="-1" y="0"/>
            <a:ext cx="144000" cy="144000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307836" tIns="326306" rIns="0" bIns="0" rtlCol="0" anchor="t" anchorCtr="0"/>
          <a:lstStyle/>
          <a:p>
            <a:r>
              <a:rPr lang="de-DE" sz="3800" dirty="0">
                <a:solidFill>
                  <a:schemeClr val="bg1"/>
                </a:solidFill>
                <a:cs typeface="Arial"/>
              </a:rPr>
              <a:t>  </a:t>
            </a:r>
          </a:p>
        </p:txBody>
      </p:sp>
      <p:sp>
        <p:nvSpPr>
          <p:cNvPr id="6" name="Rechteck 5"/>
          <p:cNvSpPr/>
          <p:nvPr userDrawn="1"/>
        </p:nvSpPr>
        <p:spPr>
          <a:xfrm>
            <a:off x="143999" y="0"/>
            <a:ext cx="9000001" cy="144000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307836" tIns="326306" rIns="0" bIns="0" rtlCol="0" anchor="t" anchorCtr="0"/>
          <a:lstStyle/>
          <a:p>
            <a:r>
              <a:rPr lang="de-DE" sz="3800" dirty="0">
                <a:solidFill>
                  <a:schemeClr val="bg1"/>
                </a:solidFill>
                <a:cs typeface="Arial"/>
              </a:rPr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180529501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Titelfoli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00004018_TMA_2160p">
            <a:hlinkClick r:id="" action="ppaction://media"/>
            <a:extLst>
              <a:ext uri="{FF2B5EF4-FFF2-40B4-BE49-F238E27FC236}">
                <a16:creationId xmlns:a16="http://schemas.microsoft.com/office/drawing/2014/main" id="{7B6B7C50-3AB7-4FC9-9744-4D001795D5FC}"/>
              </a:ext>
            </a:extLst>
          </p:cNvPr>
          <p:cNvPicPr>
            <a:picLocks noChangeAspect="1"/>
          </p:cNvPicPr>
          <p:nvPr userDrawn="1"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42" name="Rechteck 41">
            <a:extLst>
              <a:ext uri="{FF2B5EF4-FFF2-40B4-BE49-F238E27FC236}">
                <a16:creationId xmlns:a16="http://schemas.microsoft.com/office/drawing/2014/main" id="{B179E93D-A4DA-48AA-9D7D-2D635E05464B}"/>
              </a:ext>
            </a:extLst>
          </p:cNvPr>
          <p:cNvSpPr/>
          <p:nvPr userDrawn="1"/>
        </p:nvSpPr>
        <p:spPr>
          <a:xfrm>
            <a:off x="-7374" y="-7374"/>
            <a:ext cx="9151374" cy="5154561"/>
          </a:xfrm>
          <a:prstGeom prst="rect">
            <a:avLst/>
          </a:prstGeom>
          <a:solidFill>
            <a:schemeClr val="accent6">
              <a:alpha val="5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360000" tIns="381600" rIns="0" bIns="0" rtlCol="0" anchor="t" anchorCtr="0"/>
          <a:lstStyle/>
          <a:p>
            <a:endParaRPr lang="de-DE" sz="4400" dirty="0">
              <a:solidFill>
                <a:schemeClr val="bg1"/>
              </a:solidFill>
              <a:cs typeface="Arial"/>
            </a:endParaRP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34561" y="1156990"/>
            <a:ext cx="9009439" cy="1606809"/>
          </a:xfrm>
          <a:noFill/>
        </p:spPr>
        <p:txBody>
          <a:bodyPr lIns="184702" tIns="123134" bIns="123134" anchor="ctr"/>
          <a:lstStyle>
            <a:lvl1pPr algn="l">
              <a:defRPr sz="3400" b="0" cap="none"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Titelmasterformat durch Klicken bearbeiten</a:t>
            </a:r>
          </a:p>
        </p:txBody>
      </p:sp>
      <p:sp>
        <p:nvSpPr>
          <p:cNvPr id="7" name="Rechteck 6"/>
          <p:cNvSpPr/>
          <p:nvPr userDrawn="1"/>
        </p:nvSpPr>
        <p:spPr>
          <a:xfrm>
            <a:off x="0" y="1156990"/>
            <a:ext cx="134561" cy="1620000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307836" tIns="326306" rIns="0" bIns="0" rtlCol="0" anchor="t" anchorCtr="0"/>
          <a:lstStyle/>
          <a:p>
            <a:endParaRPr lang="de-DE" sz="3800" dirty="0">
              <a:solidFill>
                <a:schemeClr val="bg1"/>
              </a:solidFill>
              <a:cs typeface="Arial"/>
            </a:endParaRPr>
          </a:p>
        </p:txBody>
      </p:sp>
      <p:sp>
        <p:nvSpPr>
          <p:cNvPr id="11" name="Bildplatzhalter 10"/>
          <p:cNvSpPr>
            <a:spLocks noGrp="1"/>
          </p:cNvSpPr>
          <p:nvPr>
            <p:ph type="pic" sz="quarter" idx="13"/>
          </p:nvPr>
        </p:nvSpPr>
        <p:spPr>
          <a:xfrm>
            <a:off x="4706144" y="1157562"/>
            <a:ext cx="4437856" cy="1606236"/>
          </a:xfrm>
        </p:spPr>
        <p:txBody>
          <a:bodyPr/>
          <a:lstStyle/>
          <a:p>
            <a:r>
              <a:rPr lang="de-DE"/>
              <a:t>Bild durch Klicken auf Symbol hinzufügen</a:t>
            </a:r>
            <a:endParaRPr lang="de-DE" dirty="0"/>
          </a:p>
        </p:txBody>
      </p:sp>
      <p:grpSp>
        <p:nvGrpSpPr>
          <p:cNvPr id="41" name="Gruppieren 40"/>
          <p:cNvGrpSpPr/>
          <p:nvPr userDrawn="1"/>
        </p:nvGrpSpPr>
        <p:grpSpPr>
          <a:xfrm>
            <a:off x="6883709" y="4341510"/>
            <a:ext cx="1919456" cy="606504"/>
            <a:chOff x="6769101" y="4359276"/>
            <a:chExt cx="2682876" cy="847726"/>
          </a:xfrm>
          <a:solidFill>
            <a:schemeClr val="bg1"/>
          </a:solidFill>
        </p:grpSpPr>
        <p:sp>
          <p:nvSpPr>
            <p:cNvPr id="50" name="Freeform 5"/>
            <p:cNvSpPr>
              <a:spLocks noEditPoints="1"/>
            </p:cNvSpPr>
            <p:nvPr userDrawn="1"/>
          </p:nvSpPr>
          <p:spPr bwMode="auto">
            <a:xfrm>
              <a:off x="6769101" y="5010151"/>
              <a:ext cx="193675" cy="196850"/>
            </a:xfrm>
            <a:custGeom>
              <a:avLst/>
              <a:gdLst>
                <a:gd name="T0" fmla="*/ 267 w 533"/>
                <a:gd name="T1" fmla="*/ 0 h 540"/>
                <a:gd name="T2" fmla="*/ 0 w 533"/>
                <a:gd name="T3" fmla="*/ 272 h 540"/>
                <a:gd name="T4" fmla="*/ 266 w 533"/>
                <a:gd name="T5" fmla="*/ 540 h 540"/>
                <a:gd name="T6" fmla="*/ 531 w 533"/>
                <a:gd name="T7" fmla="*/ 274 h 540"/>
                <a:gd name="T8" fmla="*/ 533 w 533"/>
                <a:gd name="T9" fmla="*/ 269 h 540"/>
                <a:gd name="T10" fmla="*/ 267 w 533"/>
                <a:gd name="T11" fmla="*/ 0 h 540"/>
                <a:gd name="T12" fmla="*/ 267 w 533"/>
                <a:gd name="T13" fmla="*/ 477 h 540"/>
                <a:gd name="T14" fmla="*/ 267 w 533"/>
                <a:gd name="T15" fmla="*/ 477 h 540"/>
                <a:gd name="T16" fmla="*/ 71 w 533"/>
                <a:gd name="T17" fmla="*/ 269 h 540"/>
                <a:gd name="T18" fmla="*/ 266 w 533"/>
                <a:gd name="T19" fmla="*/ 64 h 540"/>
                <a:gd name="T20" fmla="*/ 463 w 533"/>
                <a:gd name="T21" fmla="*/ 272 h 540"/>
                <a:gd name="T22" fmla="*/ 267 w 533"/>
                <a:gd name="T23" fmla="*/ 477 h 5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533" h="540">
                  <a:moveTo>
                    <a:pt x="267" y="0"/>
                  </a:moveTo>
                  <a:cubicBezTo>
                    <a:pt x="118" y="0"/>
                    <a:pt x="0" y="119"/>
                    <a:pt x="0" y="272"/>
                  </a:cubicBezTo>
                  <a:cubicBezTo>
                    <a:pt x="0" y="425"/>
                    <a:pt x="115" y="540"/>
                    <a:pt x="266" y="540"/>
                  </a:cubicBezTo>
                  <a:cubicBezTo>
                    <a:pt x="416" y="540"/>
                    <a:pt x="533" y="422"/>
                    <a:pt x="531" y="274"/>
                  </a:cubicBezTo>
                  <a:lnTo>
                    <a:pt x="533" y="269"/>
                  </a:lnTo>
                  <a:cubicBezTo>
                    <a:pt x="533" y="116"/>
                    <a:pt x="419" y="0"/>
                    <a:pt x="267" y="0"/>
                  </a:cubicBezTo>
                  <a:close/>
                  <a:moveTo>
                    <a:pt x="267" y="477"/>
                  </a:moveTo>
                  <a:lnTo>
                    <a:pt x="267" y="477"/>
                  </a:lnTo>
                  <a:cubicBezTo>
                    <a:pt x="157" y="477"/>
                    <a:pt x="71" y="386"/>
                    <a:pt x="71" y="269"/>
                  </a:cubicBezTo>
                  <a:cubicBezTo>
                    <a:pt x="71" y="152"/>
                    <a:pt x="155" y="64"/>
                    <a:pt x="266" y="64"/>
                  </a:cubicBezTo>
                  <a:cubicBezTo>
                    <a:pt x="376" y="64"/>
                    <a:pt x="463" y="155"/>
                    <a:pt x="463" y="272"/>
                  </a:cubicBezTo>
                  <a:cubicBezTo>
                    <a:pt x="463" y="389"/>
                    <a:pt x="379" y="477"/>
                    <a:pt x="267" y="47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51" name="Freeform 6"/>
            <p:cNvSpPr>
              <a:spLocks/>
            </p:cNvSpPr>
            <p:nvPr userDrawn="1"/>
          </p:nvSpPr>
          <p:spPr bwMode="auto">
            <a:xfrm>
              <a:off x="7005639" y="5062539"/>
              <a:ext cx="123825" cy="144463"/>
            </a:xfrm>
            <a:custGeom>
              <a:avLst/>
              <a:gdLst>
                <a:gd name="T0" fmla="*/ 275 w 341"/>
                <a:gd name="T1" fmla="*/ 222 h 397"/>
                <a:gd name="T2" fmla="*/ 167 w 341"/>
                <a:gd name="T3" fmla="*/ 335 h 397"/>
                <a:gd name="T4" fmla="*/ 67 w 341"/>
                <a:gd name="T5" fmla="*/ 226 h 397"/>
                <a:gd name="T6" fmla="*/ 67 w 341"/>
                <a:gd name="T7" fmla="*/ 0 h 397"/>
                <a:gd name="T8" fmla="*/ 0 w 341"/>
                <a:gd name="T9" fmla="*/ 0 h 397"/>
                <a:gd name="T10" fmla="*/ 0 w 341"/>
                <a:gd name="T11" fmla="*/ 240 h 397"/>
                <a:gd name="T12" fmla="*/ 150 w 341"/>
                <a:gd name="T13" fmla="*/ 397 h 397"/>
                <a:gd name="T14" fmla="*/ 275 w 341"/>
                <a:gd name="T15" fmla="*/ 335 h 397"/>
                <a:gd name="T16" fmla="*/ 275 w 341"/>
                <a:gd name="T17" fmla="*/ 389 h 397"/>
                <a:gd name="T18" fmla="*/ 341 w 341"/>
                <a:gd name="T19" fmla="*/ 389 h 397"/>
                <a:gd name="T20" fmla="*/ 341 w 341"/>
                <a:gd name="T21" fmla="*/ 0 h 397"/>
                <a:gd name="T22" fmla="*/ 275 w 341"/>
                <a:gd name="T23" fmla="*/ 0 h 397"/>
                <a:gd name="T24" fmla="*/ 275 w 341"/>
                <a:gd name="T25" fmla="*/ 222 h 3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41" h="397">
                  <a:moveTo>
                    <a:pt x="275" y="222"/>
                  </a:moveTo>
                  <a:cubicBezTo>
                    <a:pt x="275" y="289"/>
                    <a:pt x="230" y="335"/>
                    <a:pt x="167" y="335"/>
                  </a:cubicBezTo>
                  <a:cubicBezTo>
                    <a:pt x="104" y="335"/>
                    <a:pt x="67" y="294"/>
                    <a:pt x="67" y="226"/>
                  </a:cubicBezTo>
                  <a:lnTo>
                    <a:pt x="67" y="0"/>
                  </a:lnTo>
                  <a:lnTo>
                    <a:pt x="0" y="0"/>
                  </a:lnTo>
                  <a:lnTo>
                    <a:pt x="0" y="240"/>
                  </a:lnTo>
                  <a:cubicBezTo>
                    <a:pt x="0" y="335"/>
                    <a:pt x="59" y="397"/>
                    <a:pt x="150" y="397"/>
                  </a:cubicBezTo>
                  <a:cubicBezTo>
                    <a:pt x="203" y="397"/>
                    <a:pt x="244" y="376"/>
                    <a:pt x="275" y="335"/>
                  </a:cubicBezTo>
                  <a:lnTo>
                    <a:pt x="275" y="389"/>
                  </a:lnTo>
                  <a:lnTo>
                    <a:pt x="341" y="389"/>
                  </a:lnTo>
                  <a:lnTo>
                    <a:pt x="341" y="0"/>
                  </a:lnTo>
                  <a:lnTo>
                    <a:pt x="275" y="0"/>
                  </a:lnTo>
                  <a:lnTo>
                    <a:pt x="275" y="22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52" name="Freeform 7"/>
            <p:cNvSpPr>
              <a:spLocks/>
            </p:cNvSpPr>
            <p:nvPr userDrawn="1"/>
          </p:nvSpPr>
          <p:spPr bwMode="auto">
            <a:xfrm>
              <a:off x="7167564" y="5021264"/>
              <a:ext cx="85725" cy="185738"/>
            </a:xfrm>
            <a:custGeom>
              <a:avLst/>
              <a:gdLst>
                <a:gd name="T0" fmla="*/ 119 w 239"/>
                <a:gd name="T1" fmla="*/ 0 h 509"/>
                <a:gd name="T2" fmla="*/ 53 w 239"/>
                <a:gd name="T3" fmla="*/ 0 h 509"/>
                <a:gd name="T4" fmla="*/ 53 w 239"/>
                <a:gd name="T5" fmla="*/ 114 h 509"/>
                <a:gd name="T6" fmla="*/ 0 w 239"/>
                <a:gd name="T7" fmla="*/ 114 h 509"/>
                <a:gd name="T8" fmla="*/ 0 w 239"/>
                <a:gd name="T9" fmla="*/ 174 h 509"/>
                <a:gd name="T10" fmla="*/ 53 w 239"/>
                <a:gd name="T11" fmla="*/ 174 h 509"/>
                <a:gd name="T12" fmla="*/ 53 w 239"/>
                <a:gd name="T13" fmla="*/ 397 h 509"/>
                <a:gd name="T14" fmla="*/ 165 w 239"/>
                <a:gd name="T15" fmla="*/ 509 h 509"/>
                <a:gd name="T16" fmla="*/ 235 w 239"/>
                <a:gd name="T17" fmla="*/ 493 h 509"/>
                <a:gd name="T18" fmla="*/ 238 w 239"/>
                <a:gd name="T19" fmla="*/ 491 h 509"/>
                <a:gd name="T20" fmla="*/ 238 w 239"/>
                <a:gd name="T21" fmla="*/ 431 h 509"/>
                <a:gd name="T22" fmla="*/ 230 w 239"/>
                <a:gd name="T23" fmla="*/ 435 h 509"/>
                <a:gd name="T24" fmla="*/ 178 w 239"/>
                <a:gd name="T25" fmla="*/ 448 h 509"/>
                <a:gd name="T26" fmla="*/ 119 w 239"/>
                <a:gd name="T27" fmla="*/ 390 h 509"/>
                <a:gd name="T28" fmla="*/ 119 w 239"/>
                <a:gd name="T29" fmla="*/ 174 h 509"/>
                <a:gd name="T30" fmla="*/ 239 w 239"/>
                <a:gd name="T31" fmla="*/ 174 h 509"/>
                <a:gd name="T32" fmla="*/ 239 w 239"/>
                <a:gd name="T33" fmla="*/ 114 h 509"/>
                <a:gd name="T34" fmla="*/ 119 w 239"/>
                <a:gd name="T35" fmla="*/ 114 h 509"/>
                <a:gd name="T36" fmla="*/ 119 w 239"/>
                <a:gd name="T37" fmla="*/ 0 h 5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239" h="509">
                  <a:moveTo>
                    <a:pt x="119" y="0"/>
                  </a:moveTo>
                  <a:lnTo>
                    <a:pt x="53" y="0"/>
                  </a:lnTo>
                  <a:lnTo>
                    <a:pt x="53" y="114"/>
                  </a:lnTo>
                  <a:lnTo>
                    <a:pt x="0" y="114"/>
                  </a:lnTo>
                  <a:lnTo>
                    <a:pt x="0" y="174"/>
                  </a:lnTo>
                  <a:lnTo>
                    <a:pt x="53" y="174"/>
                  </a:lnTo>
                  <a:lnTo>
                    <a:pt x="53" y="397"/>
                  </a:lnTo>
                  <a:cubicBezTo>
                    <a:pt x="53" y="469"/>
                    <a:pt x="92" y="509"/>
                    <a:pt x="165" y="509"/>
                  </a:cubicBezTo>
                  <a:cubicBezTo>
                    <a:pt x="191" y="509"/>
                    <a:pt x="213" y="504"/>
                    <a:pt x="235" y="493"/>
                  </a:cubicBezTo>
                  <a:lnTo>
                    <a:pt x="238" y="491"/>
                  </a:lnTo>
                  <a:lnTo>
                    <a:pt x="238" y="431"/>
                  </a:lnTo>
                  <a:lnTo>
                    <a:pt x="230" y="435"/>
                  </a:lnTo>
                  <a:cubicBezTo>
                    <a:pt x="212" y="444"/>
                    <a:pt x="196" y="448"/>
                    <a:pt x="178" y="448"/>
                  </a:cubicBezTo>
                  <a:cubicBezTo>
                    <a:pt x="139" y="448"/>
                    <a:pt x="119" y="429"/>
                    <a:pt x="119" y="390"/>
                  </a:cubicBezTo>
                  <a:lnTo>
                    <a:pt x="119" y="174"/>
                  </a:lnTo>
                  <a:lnTo>
                    <a:pt x="239" y="174"/>
                  </a:lnTo>
                  <a:lnTo>
                    <a:pt x="239" y="114"/>
                  </a:lnTo>
                  <a:lnTo>
                    <a:pt x="119" y="114"/>
                  </a:lnTo>
                  <a:lnTo>
                    <a:pt x="119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53" name="Freeform 8"/>
            <p:cNvSpPr>
              <a:spLocks noEditPoints="1"/>
            </p:cNvSpPr>
            <p:nvPr userDrawn="1"/>
          </p:nvSpPr>
          <p:spPr bwMode="auto">
            <a:xfrm>
              <a:off x="7383464" y="5059364"/>
              <a:ext cx="147638" cy="147638"/>
            </a:xfrm>
            <a:custGeom>
              <a:avLst/>
              <a:gdLst>
                <a:gd name="T0" fmla="*/ 203 w 405"/>
                <a:gd name="T1" fmla="*/ 0 h 405"/>
                <a:gd name="T2" fmla="*/ 0 w 405"/>
                <a:gd name="T3" fmla="*/ 204 h 405"/>
                <a:gd name="T4" fmla="*/ 201 w 405"/>
                <a:gd name="T5" fmla="*/ 405 h 405"/>
                <a:gd name="T6" fmla="*/ 405 w 405"/>
                <a:gd name="T7" fmla="*/ 201 h 405"/>
                <a:gd name="T8" fmla="*/ 203 w 405"/>
                <a:gd name="T9" fmla="*/ 0 h 405"/>
                <a:gd name="T10" fmla="*/ 203 w 405"/>
                <a:gd name="T11" fmla="*/ 344 h 405"/>
                <a:gd name="T12" fmla="*/ 203 w 405"/>
                <a:gd name="T13" fmla="*/ 344 h 405"/>
                <a:gd name="T14" fmla="*/ 68 w 405"/>
                <a:gd name="T15" fmla="*/ 201 h 405"/>
                <a:gd name="T16" fmla="*/ 201 w 405"/>
                <a:gd name="T17" fmla="*/ 60 h 405"/>
                <a:gd name="T18" fmla="*/ 337 w 405"/>
                <a:gd name="T19" fmla="*/ 204 h 405"/>
                <a:gd name="T20" fmla="*/ 203 w 405"/>
                <a:gd name="T21" fmla="*/ 344 h 4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05" h="405">
                  <a:moveTo>
                    <a:pt x="203" y="0"/>
                  </a:moveTo>
                  <a:cubicBezTo>
                    <a:pt x="89" y="0"/>
                    <a:pt x="0" y="89"/>
                    <a:pt x="0" y="204"/>
                  </a:cubicBezTo>
                  <a:cubicBezTo>
                    <a:pt x="0" y="317"/>
                    <a:pt x="89" y="405"/>
                    <a:pt x="201" y="405"/>
                  </a:cubicBezTo>
                  <a:cubicBezTo>
                    <a:pt x="316" y="405"/>
                    <a:pt x="405" y="316"/>
                    <a:pt x="405" y="201"/>
                  </a:cubicBezTo>
                  <a:cubicBezTo>
                    <a:pt x="405" y="88"/>
                    <a:pt x="316" y="0"/>
                    <a:pt x="203" y="0"/>
                  </a:cubicBezTo>
                  <a:close/>
                  <a:moveTo>
                    <a:pt x="203" y="344"/>
                  </a:moveTo>
                  <a:lnTo>
                    <a:pt x="203" y="344"/>
                  </a:lnTo>
                  <a:cubicBezTo>
                    <a:pt x="127" y="344"/>
                    <a:pt x="68" y="282"/>
                    <a:pt x="68" y="201"/>
                  </a:cubicBezTo>
                  <a:cubicBezTo>
                    <a:pt x="68" y="121"/>
                    <a:pt x="126" y="60"/>
                    <a:pt x="201" y="60"/>
                  </a:cubicBezTo>
                  <a:cubicBezTo>
                    <a:pt x="277" y="60"/>
                    <a:pt x="337" y="123"/>
                    <a:pt x="337" y="204"/>
                  </a:cubicBezTo>
                  <a:cubicBezTo>
                    <a:pt x="337" y="284"/>
                    <a:pt x="279" y="344"/>
                    <a:pt x="203" y="34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54" name="Freeform 9"/>
            <p:cNvSpPr>
              <a:spLocks/>
            </p:cNvSpPr>
            <p:nvPr userDrawn="1"/>
          </p:nvSpPr>
          <p:spPr bwMode="auto">
            <a:xfrm>
              <a:off x="7561264" y="5005389"/>
              <a:ext cx="85725" cy="198438"/>
            </a:xfrm>
            <a:custGeom>
              <a:avLst/>
              <a:gdLst>
                <a:gd name="T0" fmla="*/ 171 w 238"/>
                <a:gd name="T1" fmla="*/ 0 h 548"/>
                <a:gd name="T2" fmla="*/ 86 w 238"/>
                <a:gd name="T3" fmla="*/ 31 h 548"/>
                <a:gd name="T4" fmla="*/ 51 w 238"/>
                <a:gd name="T5" fmla="*/ 132 h 548"/>
                <a:gd name="T6" fmla="*/ 51 w 238"/>
                <a:gd name="T7" fmla="*/ 160 h 548"/>
                <a:gd name="T8" fmla="*/ 0 w 238"/>
                <a:gd name="T9" fmla="*/ 160 h 548"/>
                <a:gd name="T10" fmla="*/ 0 w 238"/>
                <a:gd name="T11" fmla="*/ 219 h 548"/>
                <a:gd name="T12" fmla="*/ 51 w 238"/>
                <a:gd name="T13" fmla="*/ 219 h 548"/>
                <a:gd name="T14" fmla="*/ 51 w 238"/>
                <a:gd name="T15" fmla="*/ 548 h 548"/>
                <a:gd name="T16" fmla="*/ 118 w 238"/>
                <a:gd name="T17" fmla="*/ 548 h 548"/>
                <a:gd name="T18" fmla="*/ 118 w 238"/>
                <a:gd name="T19" fmla="*/ 219 h 548"/>
                <a:gd name="T20" fmla="*/ 237 w 238"/>
                <a:gd name="T21" fmla="*/ 219 h 548"/>
                <a:gd name="T22" fmla="*/ 237 w 238"/>
                <a:gd name="T23" fmla="*/ 161 h 548"/>
                <a:gd name="T24" fmla="*/ 117 w 238"/>
                <a:gd name="T25" fmla="*/ 161 h 548"/>
                <a:gd name="T26" fmla="*/ 117 w 238"/>
                <a:gd name="T27" fmla="*/ 135 h 548"/>
                <a:gd name="T28" fmla="*/ 178 w 238"/>
                <a:gd name="T29" fmla="*/ 60 h 548"/>
                <a:gd name="T30" fmla="*/ 232 w 238"/>
                <a:gd name="T31" fmla="*/ 69 h 548"/>
                <a:gd name="T32" fmla="*/ 238 w 238"/>
                <a:gd name="T33" fmla="*/ 71 h 548"/>
                <a:gd name="T34" fmla="*/ 238 w 238"/>
                <a:gd name="T35" fmla="*/ 11 h 548"/>
                <a:gd name="T36" fmla="*/ 235 w 238"/>
                <a:gd name="T37" fmla="*/ 10 h 548"/>
                <a:gd name="T38" fmla="*/ 171 w 238"/>
                <a:gd name="T39" fmla="*/ 0 h 5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238" h="548">
                  <a:moveTo>
                    <a:pt x="171" y="0"/>
                  </a:moveTo>
                  <a:cubicBezTo>
                    <a:pt x="135" y="0"/>
                    <a:pt x="106" y="11"/>
                    <a:pt x="86" y="31"/>
                  </a:cubicBezTo>
                  <a:cubicBezTo>
                    <a:pt x="63" y="54"/>
                    <a:pt x="51" y="89"/>
                    <a:pt x="51" y="132"/>
                  </a:cubicBezTo>
                  <a:lnTo>
                    <a:pt x="51" y="160"/>
                  </a:lnTo>
                  <a:lnTo>
                    <a:pt x="0" y="160"/>
                  </a:lnTo>
                  <a:lnTo>
                    <a:pt x="0" y="219"/>
                  </a:lnTo>
                  <a:lnTo>
                    <a:pt x="51" y="219"/>
                  </a:lnTo>
                  <a:lnTo>
                    <a:pt x="51" y="548"/>
                  </a:lnTo>
                  <a:lnTo>
                    <a:pt x="118" y="548"/>
                  </a:lnTo>
                  <a:lnTo>
                    <a:pt x="118" y="219"/>
                  </a:lnTo>
                  <a:lnTo>
                    <a:pt x="237" y="219"/>
                  </a:lnTo>
                  <a:lnTo>
                    <a:pt x="237" y="161"/>
                  </a:lnTo>
                  <a:lnTo>
                    <a:pt x="117" y="161"/>
                  </a:lnTo>
                  <a:lnTo>
                    <a:pt x="117" y="135"/>
                  </a:lnTo>
                  <a:cubicBezTo>
                    <a:pt x="117" y="84"/>
                    <a:pt x="137" y="60"/>
                    <a:pt x="178" y="60"/>
                  </a:cubicBezTo>
                  <a:cubicBezTo>
                    <a:pt x="196" y="60"/>
                    <a:pt x="210" y="63"/>
                    <a:pt x="232" y="69"/>
                  </a:cubicBezTo>
                  <a:lnTo>
                    <a:pt x="238" y="71"/>
                  </a:lnTo>
                  <a:lnTo>
                    <a:pt x="238" y="11"/>
                  </a:lnTo>
                  <a:lnTo>
                    <a:pt x="235" y="10"/>
                  </a:lnTo>
                  <a:cubicBezTo>
                    <a:pt x="215" y="3"/>
                    <a:pt x="197" y="0"/>
                    <a:pt x="171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55" name="Freeform 10"/>
            <p:cNvSpPr>
              <a:spLocks/>
            </p:cNvSpPr>
            <p:nvPr userDrawn="1"/>
          </p:nvSpPr>
          <p:spPr bwMode="auto">
            <a:xfrm>
              <a:off x="7773989" y="5013326"/>
              <a:ext cx="152400" cy="190500"/>
            </a:xfrm>
            <a:custGeom>
              <a:avLst/>
              <a:gdLst>
                <a:gd name="T0" fmla="*/ 353 w 421"/>
                <a:gd name="T1" fmla="*/ 228 h 523"/>
                <a:gd name="T2" fmla="*/ 68 w 421"/>
                <a:gd name="T3" fmla="*/ 228 h 523"/>
                <a:gd name="T4" fmla="*/ 68 w 421"/>
                <a:gd name="T5" fmla="*/ 0 h 523"/>
                <a:gd name="T6" fmla="*/ 0 w 421"/>
                <a:gd name="T7" fmla="*/ 0 h 523"/>
                <a:gd name="T8" fmla="*/ 0 w 421"/>
                <a:gd name="T9" fmla="*/ 523 h 523"/>
                <a:gd name="T10" fmla="*/ 68 w 421"/>
                <a:gd name="T11" fmla="*/ 523 h 523"/>
                <a:gd name="T12" fmla="*/ 68 w 421"/>
                <a:gd name="T13" fmla="*/ 292 h 523"/>
                <a:gd name="T14" fmla="*/ 353 w 421"/>
                <a:gd name="T15" fmla="*/ 292 h 523"/>
                <a:gd name="T16" fmla="*/ 353 w 421"/>
                <a:gd name="T17" fmla="*/ 523 h 523"/>
                <a:gd name="T18" fmla="*/ 421 w 421"/>
                <a:gd name="T19" fmla="*/ 523 h 523"/>
                <a:gd name="T20" fmla="*/ 421 w 421"/>
                <a:gd name="T21" fmla="*/ 0 h 523"/>
                <a:gd name="T22" fmla="*/ 353 w 421"/>
                <a:gd name="T23" fmla="*/ 0 h 523"/>
                <a:gd name="T24" fmla="*/ 353 w 421"/>
                <a:gd name="T25" fmla="*/ 228 h 5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21" h="523">
                  <a:moveTo>
                    <a:pt x="353" y="228"/>
                  </a:moveTo>
                  <a:lnTo>
                    <a:pt x="68" y="228"/>
                  </a:lnTo>
                  <a:lnTo>
                    <a:pt x="68" y="0"/>
                  </a:lnTo>
                  <a:lnTo>
                    <a:pt x="0" y="0"/>
                  </a:lnTo>
                  <a:lnTo>
                    <a:pt x="0" y="523"/>
                  </a:lnTo>
                  <a:lnTo>
                    <a:pt x="68" y="523"/>
                  </a:lnTo>
                  <a:lnTo>
                    <a:pt x="68" y="292"/>
                  </a:lnTo>
                  <a:lnTo>
                    <a:pt x="353" y="292"/>
                  </a:lnTo>
                  <a:lnTo>
                    <a:pt x="353" y="523"/>
                  </a:lnTo>
                  <a:lnTo>
                    <a:pt x="421" y="523"/>
                  </a:lnTo>
                  <a:lnTo>
                    <a:pt x="421" y="0"/>
                  </a:lnTo>
                  <a:lnTo>
                    <a:pt x="353" y="0"/>
                  </a:lnTo>
                  <a:lnTo>
                    <a:pt x="353" y="22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56" name="Freeform 11"/>
            <p:cNvSpPr>
              <a:spLocks noEditPoints="1"/>
            </p:cNvSpPr>
            <p:nvPr userDrawn="1"/>
          </p:nvSpPr>
          <p:spPr bwMode="auto">
            <a:xfrm>
              <a:off x="7970839" y="5059364"/>
              <a:ext cx="146050" cy="147638"/>
            </a:xfrm>
            <a:custGeom>
              <a:avLst/>
              <a:gdLst>
                <a:gd name="T0" fmla="*/ 202 w 404"/>
                <a:gd name="T1" fmla="*/ 0 h 405"/>
                <a:gd name="T2" fmla="*/ 0 w 404"/>
                <a:gd name="T3" fmla="*/ 204 h 405"/>
                <a:gd name="T4" fmla="*/ 201 w 404"/>
                <a:gd name="T5" fmla="*/ 405 h 405"/>
                <a:gd name="T6" fmla="*/ 404 w 404"/>
                <a:gd name="T7" fmla="*/ 201 h 405"/>
                <a:gd name="T8" fmla="*/ 202 w 404"/>
                <a:gd name="T9" fmla="*/ 0 h 405"/>
                <a:gd name="T10" fmla="*/ 202 w 404"/>
                <a:gd name="T11" fmla="*/ 344 h 405"/>
                <a:gd name="T12" fmla="*/ 202 w 404"/>
                <a:gd name="T13" fmla="*/ 344 h 405"/>
                <a:gd name="T14" fmla="*/ 68 w 404"/>
                <a:gd name="T15" fmla="*/ 201 h 405"/>
                <a:gd name="T16" fmla="*/ 201 w 404"/>
                <a:gd name="T17" fmla="*/ 60 h 405"/>
                <a:gd name="T18" fmla="*/ 336 w 404"/>
                <a:gd name="T19" fmla="*/ 204 h 405"/>
                <a:gd name="T20" fmla="*/ 202 w 404"/>
                <a:gd name="T21" fmla="*/ 344 h 4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04" h="405">
                  <a:moveTo>
                    <a:pt x="202" y="0"/>
                  </a:moveTo>
                  <a:cubicBezTo>
                    <a:pt x="89" y="0"/>
                    <a:pt x="0" y="89"/>
                    <a:pt x="0" y="204"/>
                  </a:cubicBezTo>
                  <a:cubicBezTo>
                    <a:pt x="0" y="317"/>
                    <a:pt x="88" y="405"/>
                    <a:pt x="201" y="405"/>
                  </a:cubicBezTo>
                  <a:cubicBezTo>
                    <a:pt x="315" y="405"/>
                    <a:pt x="404" y="316"/>
                    <a:pt x="404" y="201"/>
                  </a:cubicBezTo>
                  <a:cubicBezTo>
                    <a:pt x="404" y="88"/>
                    <a:pt x="316" y="0"/>
                    <a:pt x="202" y="0"/>
                  </a:cubicBezTo>
                  <a:close/>
                  <a:moveTo>
                    <a:pt x="202" y="344"/>
                  </a:moveTo>
                  <a:lnTo>
                    <a:pt x="202" y="344"/>
                  </a:lnTo>
                  <a:cubicBezTo>
                    <a:pt x="127" y="344"/>
                    <a:pt x="68" y="282"/>
                    <a:pt x="68" y="201"/>
                  </a:cubicBezTo>
                  <a:cubicBezTo>
                    <a:pt x="68" y="121"/>
                    <a:pt x="125" y="60"/>
                    <a:pt x="201" y="60"/>
                  </a:cubicBezTo>
                  <a:cubicBezTo>
                    <a:pt x="277" y="60"/>
                    <a:pt x="336" y="123"/>
                    <a:pt x="336" y="204"/>
                  </a:cubicBezTo>
                  <a:cubicBezTo>
                    <a:pt x="336" y="284"/>
                    <a:pt x="279" y="344"/>
                    <a:pt x="202" y="34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57" name="Freeform 12"/>
            <p:cNvSpPr>
              <a:spLocks/>
            </p:cNvSpPr>
            <p:nvPr userDrawn="1"/>
          </p:nvSpPr>
          <p:spPr bwMode="auto">
            <a:xfrm>
              <a:off x="8159751" y="5059364"/>
              <a:ext cx="211138" cy="144463"/>
            </a:xfrm>
            <a:custGeom>
              <a:avLst/>
              <a:gdLst>
                <a:gd name="T0" fmla="*/ 438 w 583"/>
                <a:gd name="T1" fmla="*/ 0 h 397"/>
                <a:gd name="T2" fmla="*/ 305 w 583"/>
                <a:gd name="T3" fmla="*/ 70 h 397"/>
                <a:gd name="T4" fmla="*/ 183 w 583"/>
                <a:gd name="T5" fmla="*/ 0 h 397"/>
                <a:gd name="T6" fmla="*/ 66 w 583"/>
                <a:gd name="T7" fmla="*/ 60 h 397"/>
                <a:gd name="T8" fmla="*/ 66 w 583"/>
                <a:gd name="T9" fmla="*/ 8 h 397"/>
                <a:gd name="T10" fmla="*/ 0 w 583"/>
                <a:gd name="T11" fmla="*/ 8 h 397"/>
                <a:gd name="T12" fmla="*/ 0 w 583"/>
                <a:gd name="T13" fmla="*/ 397 h 397"/>
                <a:gd name="T14" fmla="*/ 66 w 583"/>
                <a:gd name="T15" fmla="*/ 397 h 397"/>
                <a:gd name="T16" fmla="*/ 66 w 583"/>
                <a:gd name="T17" fmla="*/ 176 h 397"/>
                <a:gd name="T18" fmla="*/ 166 w 583"/>
                <a:gd name="T19" fmla="*/ 62 h 397"/>
                <a:gd name="T20" fmla="*/ 258 w 583"/>
                <a:gd name="T21" fmla="*/ 169 h 397"/>
                <a:gd name="T22" fmla="*/ 258 w 583"/>
                <a:gd name="T23" fmla="*/ 397 h 397"/>
                <a:gd name="T24" fmla="*/ 324 w 583"/>
                <a:gd name="T25" fmla="*/ 397 h 397"/>
                <a:gd name="T26" fmla="*/ 324 w 583"/>
                <a:gd name="T27" fmla="*/ 174 h 397"/>
                <a:gd name="T28" fmla="*/ 424 w 583"/>
                <a:gd name="T29" fmla="*/ 62 h 397"/>
                <a:gd name="T30" fmla="*/ 517 w 583"/>
                <a:gd name="T31" fmla="*/ 171 h 397"/>
                <a:gd name="T32" fmla="*/ 517 w 583"/>
                <a:gd name="T33" fmla="*/ 397 h 397"/>
                <a:gd name="T34" fmla="*/ 583 w 583"/>
                <a:gd name="T35" fmla="*/ 397 h 397"/>
                <a:gd name="T36" fmla="*/ 583 w 583"/>
                <a:gd name="T37" fmla="*/ 157 h 397"/>
                <a:gd name="T38" fmla="*/ 438 w 583"/>
                <a:gd name="T39" fmla="*/ 0 h 3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583" h="397">
                  <a:moveTo>
                    <a:pt x="438" y="0"/>
                  </a:moveTo>
                  <a:cubicBezTo>
                    <a:pt x="382" y="0"/>
                    <a:pt x="339" y="23"/>
                    <a:pt x="305" y="70"/>
                  </a:cubicBezTo>
                  <a:cubicBezTo>
                    <a:pt x="280" y="25"/>
                    <a:pt x="237" y="0"/>
                    <a:pt x="183" y="0"/>
                  </a:cubicBezTo>
                  <a:cubicBezTo>
                    <a:pt x="124" y="0"/>
                    <a:pt x="89" y="30"/>
                    <a:pt x="66" y="60"/>
                  </a:cubicBezTo>
                  <a:lnTo>
                    <a:pt x="66" y="8"/>
                  </a:lnTo>
                  <a:lnTo>
                    <a:pt x="0" y="8"/>
                  </a:lnTo>
                  <a:lnTo>
                    <a:pt x="0" y="397"/>
                  </a:lnTo>
                  <a:lnTo>
                    <a:pt x="66" y="397"/>
                  </a:lnTo>
                  <a:lnTo>
                    <a:pt x="66" y="176"/>
                  </a:lnTo>
                  <a:cubicBezTo>
                    <a:pt x="66" y="110"/>
                    <a:pt x="109" y="62"/>
                    <a:pt x="166" y="62"/>
                  </a:cubicBezTo>
                  <a:cubicBezTo>
                    <a:pt x="224" y="62"/>
                    <a:pt x="258" y="102"/>
                    <a:pt x="258" y="169"/>
                  </a:cubicBezTo>
                  <a:lnTo>
                    <a:pt x="258" y="397"/>
                  </a:lnTo>
                  <a:lnTo>
                    <a:pt x="324" y="397"/>
                  </a:lnTo>
                  <a:lnTo>
                    <a:pt x="324" y="174"/>
                  </a:lnTo>
                  <a:cubicBezTo>
                    <a:pt x="324" y="96"/>
                    <a:pt x="374" y="62"/>
                    <a:pt x="424" y="62"/>
                  </a:cubicBezTo>
                  <a:cubicBezTo>
                    <a:pt x="483" y="62"/>
                    <a:pt x="517" y="101"/>
                    <a:pt x="517" y="171"/>
                  </a:cubicBezTo>
                  <a:lnTo>
                    <a:pt x="517" y="397"/>
                  </a:lnTo>
                  <a:lnTo>
                    <a:pt x="583" y="397"/>
                  </a:lnTo>
                  <a:lnTo>
                    <a:pt x="583" y="157"/>
                  </a:lnTo>
                  <a:cubicBezTo>
                    <a:pt x="583" y="60"/>
                    <a:pt x="528" y="0"/>
                    <a:pt x="438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58" name="Freeform 13"/>
            <p:cNvSpPr>
              <a:spLocks noEditPoints="1"/>
            </p:cNvSpPr>
            <p:nvPr userDrawn="1"/>
          </p:nvSpPr>
          <p:spPr bwMode="auto">
            <a:xfrm>
              <a:off x="8410576" y="5059364"/>
              <a:ext cx="133350" cy="147638"/>
            </a:xfrm>
            <a:custGeom>
              <a:avLst/>
              <a:gdLst>
                <a:gd name="T0" fmla="*/ 186 w 368"/>
                <a:gd name="T1" fmla="*/ 0 h 405"/>
                <a:gd name="T2" fmla="*/ 0 w 368"/>
                <a:gd name="T3" fmla="*/ 203 h 405"/>
                <a:gd name="T4" fmla="*/ 194 w 368"/>
                <a:gd name="T5" fmla="*/ 405 h 405"/>
                <a:gd name="T6" fmla="*/ 353 w 368"/>
                <a:gd name="T7" fmla="*/ 333 h 405"/>
                <a:gd name="T8" fmla="*/ 357 w 368"/>
                <a:gd name="T9" fmla="*/ 329 h 405"/>
                <a:gd name="T10" fmla="*/ 314 w 368"/>
                <a:gd name="T11" fmla="*/ 291 h 405"/>
                <a:gd name="T12" fmla="*/ 311 w 368"/>
                <a:gd name="T13" fmla="*/ 294 h 405"/>
                <a:gd name="T14" fmla="*/ 195 w 368"/>
                <a:gd name="T15" fmla="*/ 346 h 405"/>
                <a:gd name="T16" fmla="*/ 68 w 368"/>
                <a:gd name="T17" fmla="*/ 231 h 405"/>
                <a:gd name="T18" fmla="*/ 367 w 368"/>
                <a:gd name="T19" fmla="*/ 231 h 405"/>
                <a:gd name="T20" fmla="*/ 367 w 368"/>
                <a:gd name="T21" fmla="*/ 226 h 405"/>
                <a:gd name="T22" fmla="*/ 368 w 368"/>
                <a:gd name="T23" fmla="*/ 206 h 405"/>
                <a:gd name="T24" fmla="*/ 186 w 368"/>
                <a:gd name="T25" fmla="*/ 0 h 405"/>
                <a:gd name="T26" fmla="*/ 185 w 368"/>
                <a:gd name="T27" fmla="*/ 58 h 405"/>
                <a:gd name="T28" fmla="*/ 185 w 368"/>
                <a:gd name="T29" fmla="*/ 58 h 405"/>
                <a:gd name="T30" fmla="*/ 300 w 368"/>
                <a:gd name="T31" fmla="*/ 175 h 405"/>
                <a:gd name="T32" fmla="*/ 68 w 368"/>
                <a:gd name="T33" fmla="*/ 175 h 405"/>
                <a:gd name="T34" fmla="*/ 185 w 368"/>
                <a:gd name="T35" fmla="*/ 58 h 4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368" h="405">
                  <a:moveTo>
                    <a:pt x="186" y="0"/>
                  </a:moveTo>
                  <a:cubicBezTo>
                    <a:pt x="80" y="0"/>
                    <a:pt x="0" y="87"/>
                    <a:pt x="0" y="203"/>
                  </a:cubicBezTo>
                  <a:cubicBezTo>
                    <a:pt x="0" y="318"/>
                    <a:pt x="83" y="405"/>
                    <a:pt x="194" y="405"/>
                  </a:cubicBezTo>
                  <a:cubicBezTo>
                    <a:pt x="259" y="405"/>
                    <a:pt x="308" y="383"/>
                    <a:pt x="353" y="333"/>
                  </a:cubicBezTo>
                  <a:lnTo>
                    <a:pt x="357" y="329"/>
                  </a:lnTo>
                  <a:lnTo>
                    <a:pt x="314" y="291"/>
                  </a:lnTo>
                  <a:lnTo>
                    <a:pt x="311" y="294"/>
                  </a:lnTo>
                  <a:cubicBezTo>
                    <a:pt x="277" y="329"/>
                    <a:pt x="240" y="346"/>
                    <a:pt x="195" y="346"/>
                  </a:cubicBezTo>
                  <a:cubicBezTo>
                    <a:pt x="128" y="346"/>
                    <a:pt x="77" y="300"/>
                    <a:pt x="68" y="231"/>
                  </a:cubicBezTo>
                  <a:lnTo>
                    <a:pt x="367" y="231"/>
                  </a:lnTo>
                  <a:lnTo>
                    <a:pt x="367" y="226"/>
                  </a:lnTo>
                  <a:cubicBezTo>
                    <a:pt x="368" y="217"/>
                    <a:pt x="368" y="211"/>
                    <a:pt x="368" y="206"/>
                  </a:cubicBezTo>
                  <a:cubicBezTo>
                    <a:pt x="368" y="83"/>
                    <a:pt x="295" y="0"/>
                    <a:pt x="186" y="0"/>
                  </a:cubicBezTo>
                  <a:close/>
                  <a:moveTo>
                    <a:pt x="185" y="58"/>
                  </a:moveTo>
                  <a:lnTo>
                    <a:pt x="185" y="58"/>
                  </a:lnTo>
                  <a:cubicBezTo>
                    <a:pt x="259" y="58"/>
                    <a:pt x="293" y="117"/>
                    <a:pt x="300" y="175"/>
                  </a:cubicBezTo>
                  <a:lnTo>
                    <a:pt x="68" y="175"/>
                  </a:lnTo>
                  <a:cubicBezTo>
                    <a:pt x="78" y="106"/>
                    <a:pt x="125" y="58"/>
                    <a:pt x="185" y="5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59" name="Freeform 14"/>
            <p:cNvSpPr>
              <a:spLocks/>
            </p:cNvSpPr>
            <p:nvPr userDrawn="1"/>
          </p:nvSpPr>
          <p:spPr bwMode="auto">
            <a:xfrm>
              <a:off x="8675689" y="5013326"/>
              <a:ext cx="180975" cy="190500"/>
            </a:xfrm>
            <a:custGeom>
              <a:avLst/>
              <a:gdLst>
                <a:gd name="T0" fmla="*/ 250 w 500"/>
                <a:gd name="T1" fmla="*/ 275 h 523"/>
                <a:gd name="T2" fmla="*/ 63 w 500"/>
                <a:gd name="T3" fmla="*/ 0 h 523"/>
                <a:gd name="T4" fmla="*/ 0 w 500"/>
                <a:gd name="T5" fmla="*/ 0 h 523"/>
                <a:gd name="T6" fmla="*/ 0 w 500"/>
                <a:gd name="T7" fmla="*/ 523 h 523"/>
                <a:gd name="T8" fmla="*/ 66 w 500"/>
                <a:gd name="T9" fmla="*/ 523 h 523"/>
                <a:gd name="T10" fmla="*/ 66 w 500"/>
                <a:gd name="T11" fmla="*/ 120 h 523"/>
                <a:gd name="T12" fmla="*/ 247 w 500"/>
                <a:gd name="T13" fmla="*/ 382 h 523"/>
                <a:gd name="T14" fmla="*/ 253 w 500"/>
                <a:gd name="T15" fmla="*/ 382 h 523"/>
                <a:gd name="T16" fmla="*/ 432 w 500"/>
                <a:gd name="T17" fmla="*/ 120 h 523"/>
                <a:gd name="T18" fmla="*/ 432 w 500"/>
                <a:gd name="T19" fmla="*/ 523 h 523"/>
                <a:gd name="T20" fmla="*/ 500 w 500"/>
                <a:gd name="T21" fmla="*/ 523 h 523"/>
                <a:gd name="T22" fmla="*/ 500 w 500"/>
                <a:gd name="T23" fmla="*/ 0 h 523"/>
                <a:gd name="T24" fmla="*/ 432 w 500"/>
                <a:gd name="T25" fmla="*/ 3 h 523"/>
                <a:gd name="T26" fmla="*/ 250 w 500"/>
                <a:gd name="T27" fmla="*/ 275 h 5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500" h="523">
                  <a:moveTo>
                    <a:pt x="250" y="275"/>
                  </a:moveTo>
                  <a:lnTo>
                    <a:pt x="63" y="0"/>
                  </a:lnTo>
                  <a:lnTo>
                    <a:pt x="0" y="0"/>
                  </a:lnTo>
                  <a:lnTo>
                    <a:pt x="0" y="523"/>
                  </a:lnTo>
                  <a:lnTo>
                    <a:pt x="66" y="523"/>
                  </a:lnTo>
                  <a:lnTo>
                    <a:pt x="66" y="120"/>
                  </a:lnTo>
                  <a:lnTo>
                    <a:pt x="247" y="382"/>
                  </a:lnTo>
                  <a:lnTo>
                    <a:pt x="253" y="382"/>
                  </a:lnTo>
                  <a:lnTo>
                    <a:pt x="432" y="120"/>
                  </a:lnTo>
                  <a:lnTo>
                    <a:pt x="432" y="523"/>
                  </a:lnTo>
                  <a:lnTo>
                    <a:pt x="500" y="523"/>
                  </a:lnTo>
                  <a:lnTo>
                    <a:pt x="500" y="0"/>
                  </a:lnTo>
                  <a:lnTo>
                    <a:pt x="432" y="3"/>
                  </a:lnTo>
                  <a:lnTo>
                    <a:pt x="250" y="2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60" name="Freeform 15"/>
            <p:cNvSpPr>
              <a:spLocks noEditPoints="1"/>
            </p:cNvSpPr>
            <p:nvPr userDrawn="1"/>
          </p:nvSpPr>
          <p:spPr bwMode="auto">
            <a:xfrm>
              <a:off x="8901114" y="5059364"/>
              <a:ext cx="133350" cy="147638"/>
            </a:xfrm>
            <a:custGeom>
              <a:avLst/>
              <a:gdLst>
                <a:gd name="T0" fmla="*/ 187 w 369"/>
                <a:gd name="T1" fmla="*/ 0 h 405"/>
                <a:gd name="T2" fmla="*/ 0 w 369"/>
                <a:gd name="T3" fmla="*/ 203 h 405"/>
                <a:gd name="T4" fmla="*/ 194 w 369"/>
                <a:gd name="T5" fmla="*/ 405 h 405"/>
                <a:gd name="T6" fmla="*/ 354 w 369"/>
                <a:gd name="T7" fmla="*/ 333 h 405"/>
                <a:gd name="T8" fmla="*/ 358 w 369"/>
                <a:gd name="T9" fmla="*/ 329 h 405"/>
                <a:gd name="T10" fmla="*/ 315 w 369"/>
                <a:gd name="T11" fmla="*/ 291 h 405"/>
                <a:gd name="T12" fmla="*/ 311 w 369"/>
                <a:gd name="T13" fmla="*/ 294 h 405"/>
                <a:gd name="T14" fmla="*/ 196 w 369"/>
                <a:gd name="T15" fmla="*/ 346 h 405"/>
                <a:gd name="T16" fmla="*/ 69 w 369"/>
                <a:gd name="T17" fmla="*/ 231 h 405"/>
                <a:gd name="T18" fmla="*/ 367 w 369"/>
                <a:gd name="T19" fmla="*/ 231 h 405"/>
                <a:gd name="T20" fmla="*/ 368 w 369"/>
                <a:gd name="T21" fmla="*/ 226 h 405"/>
                <a:gd name="T22" fmla="*/ 369 w 369"/>
                <a:gd name="T23" fmla="*/ 206 h 405"/>
                <a:gd name="T24" fmla="*/ 187 w 369"/>
                <a:gd name="T25" fmla="*/ 0 h 405"/>
                <a:gd name="T26" fmla="*/ 186 w 369"/>
                <a:gd name="T27" fmla="*/ 58 h 405"/>
                <a:gd name="T28" fmla="*/ 186 w 369"/>
                <a:gd name="T29" fmla="*/ 58 h 405"/>
                <a:gd name="T30" fmla="*/ 300 w 369"/>
                <a:gd name="T31" fmla="*/ 175 h 405"/>
                <a:gd name="T32" fmla="*/ 69 w 369"/>
                <a:gd name="T33" fmla="*/ 175 h 405"/>
                <a:gd name="T34" fmla="*/ 186 w 369"/>
                <a:gd name="T35" fmla="*/ 58 h 4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369" h="405">
                  <a:moveTo>
                    <a:pt x="187" y="0"/>
                  </a:moveTo>
                  <a:cubicBezTo>
                    <a:pt x="81" y="0"/>
                    <a:pt x="0" y="87"/>
                    <a:pt x="0" y="203"/>
                  </a:cubicBezTo>
                  <a:cubicBezTo>
                    <a:pt x="0" y="318"/>
                    <a:pt x="84" y="405"/>
                    <a:pt x="194" y="405"/>
                  </a:cubicBezTo>
                  <a:cubicBezTo>
                    <a:pt x="260" y="405"/>
                    <a:pt x="309" y="383"/>
                    <a:pt x="354" y="333"/>
                  </a:cubicBezTo>
                  <a:lnTo>
                    <a:pt x="358" y="329"/>
                  </a:lnTo>
                  <a:lnTo>
                    <a:pt x="315" y="291"/>
                  </a:lnTo>
                  <a:lnTo>
                    <a:pt x="311" y="294"/>
                  </a:lnTo>
                  <a:cubicBezTo>
                    <a:pt x="278" y="329"/>
                    <a:pt x="241" y="346"/>
                    <a:pt x="196" y="346"/>
                  </a:cubicBezTo>
                  <a:cubicBezTo>
                    <a:pt x="128" y="346"/>
                    <a:pt x="78" y="300"/>
                    <a:pt x="69" y="231"/>
                  </a:cubicBezTo>
                  <a:lnTo>
                    <a:pt x="367" y="231"/>
                  </a:lnTo>
                  <a:lnTo>
                    <a:pt x="368" y="226"/>
                  </a:lnTo>
                  <a:cubicBezTo>
                    <a:pt x="369" y="217"/>
                    <a:pt x="369" y="211"/>
                    <a:pt x="369" y="206"/>
                  </a:cubicBezTo>
                  <a:cubicBezTo>
                    <a:pt x="369" y="83"/>
                    <a:pt x="296" y="0"/>
                    <a:pt x="187" y="0"/>
                  </a:cubicBezTo>
                  <a:close/>
                  <a:moveTo>
                    <a:pt x="186" y="58"/>
                  </a:moveTo>
                  <a:lnTo>
                    <a:pt x="186" y="58"/>
                  </a:lnTo>
                  <a:cubicBezTo>
                    <a:pt x="260" y="58"/>
                    <a:pt x="293" y="117"/>
                    <a:pt x="300" y="175"/>
                  </a:cubicBezTo>
                  <a:lnTo>
                    <a:pt x="69" y="175"/>
                  </a:lnTo>
                  <a:cubicBezTo>
                    <a:pt x="79" y="106"/>
                    <a:pt x="126" y="58"/>
                    <a:pt x="186" y="5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61" name="Freeform 16"/>
            <p:cNvSpPr>
              <a:spLocks noEditPoints="1"/>
            </p:cNvSpPr>
            <p:nvPr userDrawn="1"/>
          </p:nvSpPr>
          <p:spPr bwMode="auto">
            <a:xfrm>
              <a:off x="9067801" y="5005389"/>
              <a:ext cx="141288" cy="201613"/>
            </a:xfrm>
            <a:custGeom>
              <a:avLst/>
              <a:gdLst>
                <a:gd name="T0" fmla="*/ 325 w 392"/>
                <a:gd name="T1" fmla="*/ 218 h 553"/>
                <a:gd name="T2" fmla="*/ 186 w 392"/>
                <a:gd name="T3" fmla="*/ 148 h 553"/>
                <a:gd name="T4" fmla="*/ 0 w 392"/>
                <a:gd name="T5" fmla="*/ 351 h 553"/>
                <a:gd name="T6" fmla="*/ 186 w 392"/>
                <a:gd name="T7" fmla="*/ 553 h 553"/>
                <a:gd name="T8" fmla="*/ 325 w 392"/>
                <a:gd name="T9" fmla="*/ 480 h 553"/>
                <a:gd name="T10" fmla="*/ 325 w 392"/>
                <a:gd name="T11" fmla="*/ 545 h 553"/>
                <a:gd name="T12" fmla="*/ 392 w 392"/>
                <a:gd name="T13" fmla="*/ 545 h 553"/>
                <a:gd name="T14" fmla="*/ 392 w 392"/>
                <a:gd name="T15" fmla="*/ 0 h 553"/>
                <a:gd name="T16" fmla="*/ 325 w 392"/>
                <a:gd name="T17" fmla="*/ 0 h 553"/>
                <a:gd name="T18" fmla="*/ 325 w 392"/>
                <a:gd name="T19" fmla="*/ 218 h 553"/>
                <a:gd name="T20" fmla="*/ 196 w 392"/>
                <a:gd name="T21" fmla="*/ 492 h 553"/>
                <a:gd name="T22" fmla="*/ 196 w 392"/>
                <a:gd name="T23" fmla="*/ 492 h 553"/>
                <a:gd name="T24" fmla="*/ 68 w 392"/>
                <a:gd name="T25" fmla="*/ 349 h 553"/>
                <a:gd name="T26" fmla="*/ 196 w 392"/>
                <a:gd name="T27" fmla="*/ 209 h 553"/>
                <a:gd name="T28" fmla="*/ 328 w 392"/>
                <a:gd name="T29" fmla="*/ 351 h 553"/>
                <a:gd name="T30" fmla="*/ 196 w 392"/>
                <a:gd name="T31" fmla="*/ 492 h 5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92" h="553">
                  <a:moveTo>
                    <a:pt x="325" y="218"/>
                  </a:moveTo>
                  <a:cubicBezTo>
                    <a:pt x="289" y="172"/>
                    <a:pt x="242" y="148"/>
                    <a:pt x="186" y="148"/>
                  </a:cubicBezTo>
                  <a:cubicBezTo>
                    <a:pt x="96" y="148"/>
                    <a:pt x="0" y="219"/>
                    <a:pt x="0" y="351"/>
                  </a:cubicBezTo>
                  <a:cubicBezTo>
                    <a:pt x="0" y="482"/>
                    <a:pt x="96" y="553"/>
                    <a:pt x="186" y="553"/>
                  </a:cubicBezTo>
                  <a:cubicBezTo>
                    <a:pt x="242" y="553"/>
                    <a:pt x="288" y="529"/>
                    <a:pt x="325" y="480"/>
                  </a:cubicBezTo>
                  <a:lnTo>
                    <a:pt x="325" y="545"/>
                  </a:lnTo>
                  <a:lnTo>
                    <a:pt x="392" y="545"/>
                  </a:lnTo>
                  <a:lnTo>
                    <a:pt x="392" y="0"/>
                  </a:lnTo>
                  <a:lnTo>
                    <a:pt x="325" y="0"/>
                  </a:lnTo>
                  <a:lnTo>
                    <a:pt x="325" y="218"/>
                  </a:lnTo>
                  <a:close/>
                  <a:moveTo>
                    <a:pt x="196" y="492"/>
                  </a:moveTo>
                  <a:lnTo>
                    <a:pt x="196" y="492"/>
                  </a:lnTo>
                  <a:cubicBezTo>
                    <a:pt x="122" y="492"/>
                    <a:pt x="68" y="432"/>
                    <a:pt x="68" y="349"/>
                  </a:cubicBezTo>
                  <a:cubicBezTo>
                    <a:pt x="68" y="267"/>
                    <a:pt x="121" y="209"/>
                    <a:pt x="196" y="209"/>
                  </a:cubicBezTo>
                  <a:cubicBezTo>
                    <a:pt x="261" y="209"/>
                    <a:pt x="328" y="261"/>
                    <a:pt x="328" y="351"/>
                  </a:cubicBezTo>
                  <a:cubicBezTo>
                    <a:pt x="328" y="438"/>
                    <a:pt x="259" y="492"/>
                    <a:pt x="196" y="49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62" name="Rectangle 17"/>
            <p:cNvSpPr>
              <a:spLocks noChangeArrowheads="1"/>
            </p:cNvSpPr>
            <p:nvPr userDrawn="1"/>
          </p:nvSpPr>
          <p:spPr bwMode="auto">
            <a:xfrm>
              <a:off x="9259889" y="5010151"/>
              <a:ext cx="26988" cy="254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63" name="Rectangle 18"/>
            <p:cNvSpPr>
              <a:spLocks noChangeArrowheads="1"/>
            </p:cNvSpPr>
            <p:nvPr userDrawn="1"/>
          </p:nvSpPr>
          <p:spPr bwMode="auto">
            <a:xfrm>
              <a:off x="9261476" y="5062539"/>
              <a:ext cx="23813" cy="1412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64" name="Freeform 19"/>
            <p:cNvSpPr>
              <a:spLocks noEditPoints="1"/>
            </p:cNvSpPr>
            <p:nvPr userDrawn="1"/>
          </p:nvSpPr>
          <p:spPr bwMode="auto">
            <a:xfrm>
              <a:off x="9328151" y="5060951"/>
              <a:ext cx="123825" cy="146050"/>
            </a:xfrm>
            <a:custGeom>
              <a:avLst/>
              <a:gdLst>
                <a:gd name="T0" fmla="*/ 302 w 343"/>
                <a:gd name="T1" fmla="*/ 43 h 403"/>
                <a:gd name="T2" fmla="*/ 176 w 343"/>
                <a:gd name="T3" fmla="*/ 0 h 403"/>
                <a:gd name="T4" fmla="*/ 37 w 343"/>
                <a:gd name="T5" fmla="*/ 33 h 403"/>
                <a:gd name="T6" fmla="*/ 32 w 343"/>
                <a:gd name="T7" fmla="*/ 35 h 403"/>
                <a:gd name="T8" fmla="*/ 53 w 343"/>
                <a:gd name="T9" fmla="*/ 91 h 403"/>
                <a:gd name="T10" fmla="*/ 58 w 343"/>
                <a:gd name="T11" fmla="*/ 88 h 403"/>
                <a:gd name="T12" fmla="*/ 170 w 343"/>
                <a:gd name="T13" fmla="*/ 62 h 403"/>
                <a:gd name="T14" fmla="*/ 277 w 343"/>
                <a:gd name="T15" fmla="*/ 159 h 403"/>
                <a:gd name="T16" fmla="*/ 277 w 343"/>
                <a:gd name="T17" fmla="*/ 164 h 403"/>
                <a:gd name="T18" fmla="*/ 167 w 343"/>
                <a:gd name="T19" fmla="*/ 149 h 403"/>
                <a:gd name="T20" fmla="*/ 0 w 343"/>
                <a:gd name="T21" fmla="*/ 280 h 403"/>
                <a:gd name="T22" fmla="*/ 146 w 343"/>
                <a:gd name="T23" fmla="*/ 403 h 403"/>
                <a:gd name="T24" fmla="*/ 277 w 343"/>
                <a:gd name="T25" fmla="*/ 347 h 403"/>
                <a:gd name="T26" fmla="*/ 277 w 343"/>
                <a:gd name="T27" fmla="*/ 395 h 403"/>
                <a:gd name="T28" fmla="*/ 343 w 343"/>
                <a:gd name="T29" fmla="*/ 395 h 403"/>
                <a:gd name="T30" fmla="*/ 343 w 343"/>
                <a:gd name="T31" fmla="*/ 158 h 403"/>
                <a:gd name="T32" fmla="*/ 302 w 343"/>
                <a:gd name="T33" fmla="*/ 43 h 403"/>
                <a:gd name="T34" fmla="*/ 278 w 343"/>
                <a:gd name="T35" fmla="*/ 219 h 403"/>
                <a:gd name="T36" fmla="*/ 278 w 343"/>
                <a:gd name="T37" fmla="*/ 219 h 403"/>
                <a:gd name="T38" fmla="*/ 278 w 343"/>
                <a:gd name="T39" fmla="*/ 251 h 403"/>
                <a:gd name="T40" fmla="*/ 157 w 343"/>
                <a:gd name="T41" fmla="*/ 347 h 403"/>
                <a:gd name="T42" fmla="*/ 67 w 343"/>
                <a:gd name="T43" fmla="*/ 275 h 403"/>
                <a:gd name="T44" fmla="*/ 173 w 343"/>
                <a:gd name="T45" fmla="*/ 204 h 403"/>
                <a:gd name="T46" fmla="*/ 278 w 343"/>
                <a:gd name="T47" fmla="*/ 219 h 4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343" h="403">
                  <a:moveTo>
                    <a:pt x="302" y="43"/>
                  </a:moveTo>
                  <a:cubicBezTo>
                    <a:pt x="274" y="15"/>
                    <a:pt x="230" y="0"/>
                    <a:pt x="176" y="0"/>
                  </a:cubicBezTo>
                  <a:cubicBezTo>
                    <a:pt x="116" y="0"/>
                    <a:pt x="74" y="16"/>
                    <a:pt x="37" y="33"/>
                  </a:cubicBezTo>
                  <a:lnTo>
                    <a:pt x="32" y="35"/>
                  </a:lnTo>
                  <a:lnTo>
                    <a:pt x="53" y="91"/>
                  </a:lnTo>
                  <a:lnTo>
                    <a:pt x="58" y="88"/>
                  </a:lnTo>
                  <a:cubicBezTo>
                    <a:pt x="98" y="70"/>
                    <a:pt x="132" y="62"/>
                    <a:pt x="170" y="62"/>
                  </a:cubicBezTo>
                  <a:cubicBezTo>
                    <a:pt x="240" y="62"/>
                    <a:pt x="277" y="95"/>
                    <a:pt x="277" y="159"/>
                  </a:cubicBezTo>
                  <a:lnTo>
                    <a:pt x="277" y="164"/>
                  </a:lnTo>
                  <a:cubicBezTo>
                    <a:pt x="249" y="156"/>
                    <a:pt x="215" y="149"/>
                    <a:pt x="167" y="149"/>
                  </a:cubicBezTo>
                  <a:cubicBezTo>
                    <a:pt x="62" y="149"/>
                    <a:pt x="0" y="198"/>
                    <a:pt x="0" y="280"/>
                  </a:cubicBezTo>
                  <a:cubicBezTo>
                    <a:pt x="0" y="361"/>
                    <a:pt x="73" y="403"/>
                    <a:pt x="146" y="403"/>
                  </a:cubicBezTo>
                  <a:cubicBezTo>
                    <a:pt x="210" y="403"/>
                    <a:pt x="252" y="375"/>
                    <a:pt x="277" y="347"/>
                  </a:cubicBezTo>
                  <a:lnTo>
                    <a:pt x="277" y="395"/>
                  </a:lnTo>
                  <a:lnTo>
                    <a:pt x="343" y="395"/>
                  </a:lnTo>
                  <a:lnTo>
                    <a:pt x="343" y="158"/>
                  </a:lnTo>
                  <a:cubicBezTo>
                    <a:pt x="343" y="109"/>
                    <a:pt x="330" y="71"/>
                    <a:pt x="302" y="43"/>
                  </a:cubicBezTo>
                  <a:close/>
                  <a:moveTo>
                    <a:pt x="278" y="219"/>
                  </a:moveTo>
                  <a:lnTo>
                    <a:pt x="278" y="219"/>
                  </a:lnTo>
                  <a:lnTo>
                    <a:pt x="278" y="251"/>
                  </a:lnTo>
                  <a:cubicBezTo>
                    <a:pt x="278" y="305"/>
                    <a:pt x="226" y="347"/>
                    <a:pt x="157" y="347"/>
                  </a:cubicBezTo>
                  <a:cubicBezTo>
                    <a:pt x="114" y="347"/>
                    <a:pt x="67" y="325"/>
                    <a:pt x="67" y="275"/>
                  </a:cubicBezTo>
                  <a:cubicBezTo>
                    <a:pt x="67" y="232"/>
                    <a:pt x="108" y="204"/>
                    <a:pt x="173" y="204"/>
                  </a:cubicBezTo>
                  <a:cubicBezTo>
                    <a:pt x="218" y="204"/>
                    <a:pt x="254" y="213"/>
                    <a:pt x="278" y="21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92" name="Freeform 20"/>
            <p:cNvSpPr>
              <a:spLocks/>
            </p:cNvSpPr>
            <p:nvPr userDrawn="1"/>
          </p:nvSpPr>
          <p:spPr bwMode="auto">
            <a:xfrm>
              <a:off x="8548689" y="4556126"/>
              <a:ext cx="241300" cy="314325"/>
            </a:xfrm>
            <a:custGeom>
              <a:avLst/>
              <a:gdLst>
                <a:gd name="T0" fmla="*/ 398 w 666"/>
                <a:gd name="T1" fmla="*/ 351 h 867"/>
                <a:gd name="T2" fmla="*/ 217 w 666"/>
                <a:gd name="T3" fmla="*/ 240 h 867"/>
                <a:gd name="T4" fmla="*/ 217 w 666"/>
                <a:gd name="T5" fmla="*/ 238 h 867"/>
                <a:gd name="T6" fmla="*/ 325 w 666"/>
                <a:gd name="T7" fmla="*/ 164 h 867"/>
                <a:gd name="T8" fmla="*/ 489 w 666"/>
                <a:gd name="T9" fmla="*/ 213 h 867"/>
                <a:gd name="T10" fmla="*/ 529 w 666"/>
                <a:gd name="T11" fmla="*/ 223 h 867"/>
                <a:gd name="T12" fmla="*/ 579 w 666"/>
                <a:gd name="T13" fmla="*/ 196 h 867"/>
                <a:gd name="T14" fmla="*/ 580 w 666"/>
                <a:gd name="T15" fmla="*/ 196 h 867"/>
                <a:gd name="T16" fmla="*/ 640 w 666"/>
                <a:gd name="T17" fmla="*/ 108 h 867"/>
                <a:gd name="T18" fmla="*/ 327 w 666"/>
                <a:gd name="T19" fmla="*/ 0 h 867"/>
                <a:gd name="T20" fmla="*/ 32 w 666"/>
                <a:gd name="T21" fmla="*/ 255 h 867"/>
                <a:gd name="T22" fmla="*/ 32 w 666"/>
                <a:gd name="T23" fmla="*/ 257 h 867"/>
                <a:gd name="T24" fmla="*/ 312 w 666"/>
                <a:gd name="T25" fmla="*/ 515 h 867"/>
                <a:gd name="T26" fmla="*/ 482 w 666"/>
                <a:gd name="T27" fmla="*/ 622 h 867"/>
                <a:gd name="T28" fmla="*/ 482 w 666"/>
                <a:gd name="T29" fmla="*/ 624 h 867"/>
                <a:gd name="T30" fmla="*/ 360 w 666"/>
                <a:gd name="T31" fmla="*/ 704 h 867"/>
                <a:gd name="T32" fmla="*/ 187 w 666"/>
                <a:gd name="T33" fmla="*/ 664 h 867"/>
                <a:gd name="T34" fmla="*/ 111 w 666"/>
                <a:gd name="T35" fmla="*/ 631 h 867"/>
                <a:gd name="T36" fmla="*/ 65 w 666"/>
                <a:gd name="T37" fmla="*/ 654 h 867"/>
                <a:gd name="T38" fmla="*/ 65 w 666"/>
                <a:gd name="T39" fmla="*/ 655 h 867"/>
                <a:gd name="T40" fmla="*/ 64 w 666"/>
                <a:gd name="T41" fmla="*/ 656 h 867"/>
                <a:gd name="T42" fmla="*/ 63 w 666"/>
                <a:gd name="T43" fmla="*/ 657 h 867"/>
                <a:gd name="T44" fmla="*/ 0 w 666"/>
                <a:gd name="T45" fmla="*/ 734 h 867"/>
                <a:gd name="T46" fmla="*/ 8 w 666"/>
                <a:gd name="T47" fmla="*/ 740 h 867"/>
                <a:gd name="T48" fmla="*/ 356 w 666"/>
                <a:gd name="T49" fmla="*/ 867 h 867"/>
                <a:gd name="T50" fmla="*/ 666 w 666"/>
                <a:gd name="T51" fmla="*/ 606 h 867"/>
                <a:gd name="T52" fmla="*/ 666 w 666"/>
                <a:gd name="T53" fmla="*/ 604 h 867"/>
                <a:gd name="T54" fmla="*/ 398 w 666"/>
                <a:gd name="T55" fmla="*/ 351 h 8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666" h="867">
                  <a:moveTo>
                    <a:pt x="398" y="351"/>
                  </a:moveTo>
                  <a:cubicBezTo>
                    <a:pt x="253" y="313"/>
                    <a:pt x="217" y="295"/>
                    <a:pt x="217" y="240"/>
                  </a:cubicBezTo>
                  <a:lnTo>
                    <a:pt x="217" y="238"/>
                  </a:lnTo>
                  <a:cubicBezTo>
                    <a:pt x="217" y="197"/>
                    <a:pt x="254" y="164"/>
                    <a:pt x="325" y="164"/>
                  </a:cubicBezTo>
                  <a:cubicBezTo>
                    <a:pt x="378" y="164"/>
                    <a:pt x="433" y="182"/>
                    <a:pt x="489" y="213"/>
                  </a:cubicBezTo>
                  <a:cubicBezTo>
                    <a:pt x="499" y="218"/>
                    <a:pt x="510" y="223"/>
                    <a:pt x="529" y="223"/>
                  </a:cubicBezTo>
                  <a:cubicBezTo>
                    <a:pt x="551" y="223"/>
                    <a:pt x="568" y="213"/>
                    <a:pt x="579" y="196"/>
                  </a:cubicBezTo>
                  <a:lnTo>
                    <a:pt x="580" y="196"/>
                  </a:lnTo>
                  <a:lnTo>
                    <a:pt x="640" y="108"/>
                  </a:lnTo>
                  <a:cubicBezTo>
                    <a:pt x="555" y="39"/>
                    <a:pt x="450" y="0"/>
                    <a:pt x="327" y="0"/>
                  </a:cubicBezTo>
                  <a:cubicBezTo>
                    <a:pt x="155" y="0"/>
                    <a:pt x="32" y="102"/>
                    <a:pt x="32" y="255"/>
                  </a:cubicBezTo>
                  <a:lnTo>
                    <a:pt x="32" y="257"/>
                  </a:lnTo>
                  <a:cubicBezTo>
                    <a:pt x="32" y="424"/>
                    <a:pt x="142" y="471"/>
                    <a:pt x="312" y="515"/>
                  </a:cubicBezTo>
                  <a:cubicBezTo>
                    <a:pt x="453" y="551"/>
                    <a:pt x="482" y="575"/>
                    <a:pt x="482" y="622"/>
                  </a:cubicBezTo>
                  <a:lnTo>
                    <a:pt x="482" y="624"/>
                  </a:lnTo>
                  <a:cubicBezTo>
                    <a:pt x="482" y="674"/>
                    <a:pt x="436" y="704"/>
                    <a:pt x="360" y="704"/>
                  </a:cubicBezTo>
                  <a:cubicBezTo>
                    <a:pt x="297" y="704"/>
                    <a:pt x="239" y="693"/>
                    <a:pt x="187" y="664"/>
                  </a:cubicBezTo>
                  <a:cubicBezTo>
                    <a:pt x="144" y="641"/>
                    <a:pt x="129" y="632"/>
                    <a:pt x="111" y="631"/>
                  </a:cubicBezTo>
                  <a:cubicBezTo>
                    <a:pt x="90" y="630"/>
                    <a:pt x="77" y="638"/>
                    <a:pt x="65" y="654"/>
                  </a:cubicBezTo>
                  <a:cubicBezTo>
                    <a:pt x="65" y="654"/>
                    <a:pt x="65" y="655"/>
                    <a:pt x="65" y="655"/>
                  </a:cubicBezTo>
                  <a:lnTo>
                    <a:pt x="64" y="656"/>
                  </a:lnTo>
                  <a:cubicBezTo>
                    <a:pt x="63" y="656"/>
                    <a:pt x="63" y="657"/>
                    <a:pt x="63" y="657"/>
                  </a:cubicBezTo>
                  <a:lnTo>
                    <a:pt x="0" y="734"/>
                  </a:lnTo>
                  <a:cubicBezTo>
                    <a:pt x="0" y="734"/>
                    <a:pt x="7" y="739"/>
                    <a:pt x="8" y="740"/>
                  </a:cubicBezTo>
                  <a:cubicBezTo>
                    <a:pt x="107" y="825"/>
                    <a:pt x="232" y="867"/>
                    <a:pt x="356" y="867"/>
                  </a:cubicBezTo>
                  <a:cubicBezTo>
                    <a:pt x="538" y="867"/>
                    <a:pt x="666" y="773"/>
                    <a:pt x="666" y="606"/>
                  </a:cubicBezTo>
                  <a:lnTo>
                    <a:pt x="666" y="604"/>
                  </a:lnTo>
                  <a:cubicBezTo>
                    <a:pt x="666" y="457"/>
                    <a:pt x="569" y="395"/>
                    <a:pt x="398" y="35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93" name="Freeform 21"/>
            <p:cNvSpPr>
              <a:spLocks/>
            </p:cNvSpPr>
            <p:nvPr userDrawn="1"/>
          </p:nvSpPr>
          <p:spPr bwMode="auto">
            <a:xfrm>
              <a:off x="8251826" y="4748214"/>
              <a:ext cx="0" cy="0"/>
            </a:xfrm>
            <a:custGeom>
              <a:avLst/>
              <a:gdLst>
                <a:gd name="T0" fmla="*/ 1 w 2"/>
                <a:gd name="T1" fmla="*/ 2 w 2"/>
                <a:gd name="T2" fmla="*/ 0 w 2"/>
                <a:gd name="T3" fmla="*/ 1 w 2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2">
                  <a:moveTo>
                    <a:pt x="1" y="0"/>
                  </a:moveTo>
                  <a:cubicBezTo>
                    <a:pt x="1" y="0"/>
                    <a:pt x="2" y="0"/>
                    <a:pt x="2" y="0"/>
                  </a:cubicBezTo>
                  <a:lnTo>
                    <a:pt x="0" y="0"/>
                  </a:lnTo>
                  <a:cubicBezTo>
                    <a:pt x="1" y="0"/>
                    <a:pt x="1" y="0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94" name="Freeform 22"/>
            <p:cNvSpPr>
              <a:spLocks noEditPoints="1"/>
            </p:cNvSpPr>
            <p:nvPr userDrawn="1"/>
          </p:nvSpPr>
          <p:spPr bwMode="auto">
            <a:xfrm>
              <a:off x="7789864" y="4557714"/>
              <a:ext cx="242888" cy="307975"/>
            </a:xfrm>
            <a:custGeom>
              <a:avLst/>
              <a:gdLst>
                <a:gd name="T0" fmla="*/ 345 w 667"/>
                <a:gd name="T1" fmla="*/ 0 h 848"/>
                <a:gd name="T2" fmla="*/ 81 w 667"/>
                <a:gd name="T3" fmla="*/ 0 h 848"/>
                <a:gd name="T4" fmla="*/ 78 w 667"/>
                <a:gd name="T5" fmla="*/ 0 h 848"/>
                <a:gd name="T6" fmla="*/ 0 w 667"/>
                <a:gd name="T7" fmla="*/ 69 h 848"/>
                <a:gd name="T8" fmla="*/ 0 w 667"/>
                <a:gd name="T9" fmla="*/ 91 h 848"/>
                <a:gd name="T10" fmla="*/ 0 w 667"/>
                <a:gd name="T11" fmla="*/ 848 h 848"/>
                <a:gd name="T12" fmla="*/ 186 w 667"/>
                <a:gd name="T13" fmla="*/ 848 h 848"/>
                <a:gd name="T14" fmla="*/ 186 w 667"/>
                <a:gd name="T15" fmla="*/ 590 h 848"/>
                <a:gd name="T16" fmla="*/ 326 w 667"/>
                <a:gd name="T17" fmla="*/ 590 h 848"/>
                <a:gd name="T18" fmla="*/ 667 w 667"/>
                <a:gd name="T19" fmla="*/ 294 h 848"/>
                <a:gd name="T20" fmla="*/ 667 w 667"/>
                <a:gd name="T21" fmla="*/ 291 h 848"/>
                <a:gd name="T22" fmla="*/ 345 w 667"/>
                <a:gd name="T23" fmla="*/ 0 h 848"/>
                <a:gd name="T24" fmla="*/ 479 w 667"/>
                <a:gd name="T25" fmla="*/ 297 h 848"/>
                <a:gd name="T26" fmla="*/ 479 w 667"/>
                <a:gd name="T27" fmla="*/ 297 h 848"/>
                <a:gd name="T28" fmla="*/ 332 w 667"/>
                <a:gd name="T29" fmla="*/ 425 h 848"/>
                <a:gd name="T30" fmla="*/ 186 w 667"/>
                <a:gd name="T31" fmla="*/ 425 h 848"/>
                <a:gd name="T32" fmla="*/ 186 w 667"/>
                <a:gd name="T33" fmla="*/ 167 h 848"/>
                <a:gd name="T34" fmla="*/ 329 w 667"/>
                <a:gd name="T35" fmla="*/ 167 h 848"/>
                <a:gd name="T36" fmla="*/ 479 w 667"/>
                <a:gd name="T37" fmla="*/ 295 h 848"/>
                <a:gd name="T38" fmla="*/ 479 w 667"/>
                <a:gd name="T39" fmla="*/ 297 h 8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667" h="848">
                  <a:moveTo>
                    <a:pt x="345" y="0"/>
                  </a:moveTo>
                  <a:lnTo>
                    <a:pt x="81" y="0"/>
                  </a:lnTo>
                  <a:lnTo>
                    <a:pt x="78" y="0"/>
                  </a:lnTo>
                  <a:cubicBezTo>
                    <a:pt x="38" y="1"/>
                    <a:pt x="5" y="31"/>
                    <a:pt x="0" y="69"/>
                  </a:cubicBezTo>
                  <a:lnTo>
                    <a:pt x="0" y="91"/>
                  </a:lnTo>
                  <a:lnTo>
                    <a:pt x="0" y="848"/>
                  </a:lnTo>
                  <a:lnTo>
                    <a:pt x="186" y="848"/>
                  </a:lnTo>
                  <a:lnTo>
                    <a:pt x="186" y="590"/>
                  </a:lnTo>
                  <a:lnTo>
                    <a:pt x="326" y="590"/>
                  </a:lnTo>
                  <a:cubicBezTo>
                    <a:pt x="516" y="590"/>
                    <a:pt x="667" y="489"/>
                    <a:pt x="667" y="294"/>
                  </a:cubicBezTo>
                  <a:lnTo>
                    <a:pt x="667" y="291"/>
                  </a:lnTo>
                  <a:cubicBezTo>
                    <a:pt x="667" y="119"/>
                    <a:pt x="546" y="0"/>
                    <a:pt x="345" y="0"/>
                  </a:cubicBezTo>
                  <a:close/>
                  <a:moveTo>
                    <a:pt x="479" y="297"/>
                  </a:moveTo>
                  <a:lnTo>
                    <a:pt x="479" y="297"/>
                  </a:lnTo>
                  <a:cubicBezTo>
                    <a:pt x="479" y="370"/>
                    <a:pt x="425" y="425"/>
                    <a:pt x="332" y="425"/>
                  </a:cubicBezTo>
                  <a:lnTo>
                    <a:pt x="186" y="425"/>
                  </a:lnTo>
                  <a:lnTo>
                    <a:pt x="186" y="167"/>
                  </a:lnTo>
                  <a:lnTo>
                    <a:pt x="329" y="167"/>
                  </a:lnTo>
                  <a:cubicBezTo>
                    <a:pt x="422" y="167"/>
                    <a:pt x="479" y="212"/>
                    <a:pt x="479" y="295"/>
                  </a:cubicBezTo>
                  <a:lnTo>
                    <a:pt x="479" y="29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95" name="Freeform 23"/>
            <p:cNvSpPr>
              <a:spLocks/>
            </p:cNvSpPr>
            <p:nvPr userDrawn="1"/>
          </p:nvSpPr>
          <p:spPr bwMode="auto">
            <a:xfrm>
              <a:off x="8251826" y="4748214"/>
              <a:ext cx="0" cy="0"/>
            </a:xfrm>
            <a:custGeom>
              <a:avLst/>
              <a:gdLst>
                <a:gd name="T0" fmla="*/ 1 w 2"/>
                <a:gd name="T1" fmla="*/ 2 w 2"/>
                <a:gd name="T2" fmla="*/ 0 w 2"/>
                <a:gd name="T3" fmla="*/ 1 w 2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2">
                  <a:moveTo>
                    <a:pt x="1" y="0"/>
                  </a:moveTo>
                  <a:cubicBezTo>
                    <a:pt x="1" y="0"/>
                    <a:pt x="2" y="0"/>
                    <a:pt x="2" y="0"/>
                  </a:cubicBezTo>
                  <a:lnTo>
                    <a:pt x="0" y="0"/>
                  </a:lnTo>
                  <a:cubicBezTo>
                    <a:pt x="1" y="0"/>
                    <a:pt x="1" y="0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96" name="Rectangle 24"/>
            <p:cNvSpPr>
              <a:spLocks noChangeArrowheads="1"/>
            </p:cNvSpPr>
            <p:nvPr userDrawn="1"/>
          </p:nvSpPr>
          <p:spPr bwMode="auto">
            <a:xfrm>
              <a:off x="8437564" y="4557714"/>
              <a:ext cx="28575" cy="30956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97" name="Freeform 25"/>
            <p:cNvSpPr>
              <a:spLocks noEditPoints="1"/>
            </p:cNvSpPr>
            <p:nvPr userDrawn="1"/>
          </p:nvSpPr>
          <p:spPr bwMode="auto">
            <a:xfrm>
              <a:off x="7434264" y="4557714"/>
              <a:ext cx="323850" cy="309563"/>
            </a:xfrm>
            <a:custGeom>
              <a:avLst/>
              <a:gdLst>
                <a:gd name="T0" fmla="*/ 532 w 894"/>
                <a:gd name="T1" fmla="*/ 0 h 849"/>
                <a:gd name="T2" fmla="*/ 425 w 894"/>
                <a:gd name="T3" fmla="*/ 0 h 849"/>
                <a:gd name="T4" fmla="*/ 402 w 894"/>
                <a:gd name="T5" fmla="*/ 0 h 849"/>
                <a:gd name="T6" fmla="*/ 345 w 894"/>
                <a:gd name="T7" fmla="*/ 38 h 849"/>
                <a:gd name="T8" fmla="*/ 337 w 894"/>
                <a:gd name="T9" fmla="*/ 56 h 849"/>
                <a:gd name="T10" fmla="*/ 0 w 894"/>
                <a:gd name="T11" fmla="*/ 849 h 849"/>
                <a:gd name="T12" fmla="*/ 189 w 894"/>
                <a:gd name="T13" fmla="*/ 849 h 849"/>
                <a:gd name="T14" fmla="*/ 266 w 894"/>
                <a:gd name="T15" fmla="*/ 660 h 849"/>
                <a:gd name="T16" fmla="*/ 623 w 894"/>
                <a:gd name="T17" fmla="*/ 660 h 849"/>
                <a:gd name="T18" fmla="*/ 680 w 894"/>
                <a:gd name="T19" fmla="*/ 799 h 849"/>
                <a:gd name="T20" fmla="*/ 751 w 894"/>
                <a:gd name="T21" fmla="*/ 849 h 849"/>
                <a:gd name="T22" fmla="*/ 894 w 894"/>
                <a:gd name="T23" fmla="*/ 849 h 849"/>
                <a:gd name="T24" fmla="*/ 532 w 894"/>
                <a:gd name="T25" fmla="*/ 0 h 849"/>
                <a:gd name="T26" fmla="*/ 333 w 894"/>
                <a:gd name="T27" fmla="*/ 496 h 849"/>
                <a:gd name="T28" fmla="*/ 333 w 894"/>
                <a:gd name="T29" fmla="*/ 496 h 849"/>
                <a:gd name="T30" fmla="*/ 445 w 894"/>
                <a:gd name="T31" fmla="*/ 223 h 849"/>
                <a:gd name="T32" fmla="*/ 556 w 894"/>
                <a:gd name="T33" fmla="*/ 496 h 849"/>
                <a:gd name="T34" fmla="*/ 333 w 894"/>
                <a:gd name="T35" fmla="*/ 496 h 8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894" h="849">
                  <a:moveTo>
                    <a:pt x="532" y="0"/>
                  </a:moveTo>
                  <a:lnTo>
                    <a:pt x="425" y="0"/>
                  </a:lnTo>
                  <a:lnTo>
                    <a:pt x="402" y="0"/>
                  </a:lnTo>
                  <a:cubicBezTo>
                    <a:pt x="377" y="3"/>
                    <a:pt x="357" y="18"/>
                    <a:pt x="345" y="38"/>
                  </a:cubicBezTo>
                  <a:lnTo>
                    <a:pt x="337" y="56"/>
                  </a:lnTo>
                  <a:lnTo>
                    <a:pt x="0" y="849"/>
                  </a:lnTo>
                  <a:lnTo>
                    <a:pt x="189" y="849"/>
                  </a:lnTo>
                  <a:lnTo>
                    <a:pt x="266" y="660"/>
                  </a:lnTo>
                  <a:lnTo>
                    <a:pt x="623" y="660"/>
                  </a:lnTo>
                  <a:lnTo>
                    <a:pt x="680" y="799"/>
                  </a:lnTo>
                  <a:cubicBezTo>
                    <a:pt x="690" y="828"/>
                    <a:pt x="718" y="849"/>
                    <a:pt x="751" y="849"/>
                  </a:cubicBezTo>
                  <a:cubicBezTo>
                    <a:pt x="752" y="849"/>
                    <a:pt x="894" y="849"/>
                    <a:pt x="894" y="849"/>
                  </a:cubicBezTo>
                  <a:lnTo>
                    <a:pt x="532" y="0"/>
                  </a:lnTo>
                  <a:close/>
                  <a:moveTo>
                    <a:pt x="333" y="496"/>
                  </a:moveTo>
                  <a:lnTo>
                    <a:pt x="333" y="496"/>
                  </a:lnTo>
                  <a:lnTo>
                    <a:pt x="445" y="223"/>
                  </a:lnTo>
                  <a:lnTo>
                    <a:pt x="556" y="496"/>
                  </a:lnTo>
                  <a:lnTo>
                    <a:pt x="333" y="49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98" name="Freeform 26"/>
            <p:cNvSpPr>
              <a:spLocks noEditPoints="1"/>
            </p:cNvSpPr>
            <p:nvPr userDrawn="1"/>
          </p:nvSpPr>
          <p:spPr bwMode="auto">
            <a:xfrm>
              <a:off x="9129714" y="4557714"/>
              <a:ext cx="322263" cy="309563"/>
            </a:xfrm>
            <a:custGeom>
              <a:avLst/>
              <a:gdLst>
                <a:gd name="T0" fmla="*/ 893 w 893"/>
                <a:gd name="T1" fmla="*/ 849 h 849"/>
                <a:gd name="T2" fmla="*/ 532 w 893"/>
                <a:gd name="T3" fmla="*/ 0 h 849"/>
                <a:gd name="T4" fmla="*/ 425 w 893"/>
                <a:gd name="T5" fmla="*/ 0 h 849"/>
                <a:gd name="T6" fmla="*/ 401 w 893"/>
                <a:gd name="T7" fmla="*/ 0 h 849"/>
                <a:gd name="T8" fmla="*/ 345 w 893"/>
                <a:gd name="T9" fmla="*/ 38 h 849"/>
                <a:gd name="T10" fmla="*/ 337 w 893"/>
                <a:gd name="T11" fmla="*/ 56 h 849"/>
                <a:gd name="T12" fmla="*/ 0 w 893"/>
                <a:gd name="T13" fmla="*/ 849 h 849"/>
                <a:gd name="T14" fmla="*/ 189 w 893"/>
                <a:gd name="T15" fmla="*/ 849 h 849"/>
                <a:gd name="T16" fmla="*/ 266 w 893"/>
                <a:gd name="T17" fmla="*/ 660 h 849"/>
                <a:gd name="T18" fmla="*/ 622 w 893"/>
                <a:gd name="T19" fmla="*/ 660 h 849"/>
                <a:gd name="T20" fmla="*/ 679 w 893"/>
                <a:gd name="T21" fmla="*/ 799 h 849"/>
                <a:gd name="T22" fmla="*/ 751 w 893"/>
                <a:gd name="T23" fmla="*/ 849 h 849"/>
                <a:gd name="T24" fmla="*/ 893 w 893"/>
                <a:gd name="T25" fmla="*/ 849 h 849"/>
                <a:gd name="T26" fmla="*/ 332 w 893"/>
                <a:gd name="T27" fmla="*/ 496 h 849"/>
                <a:gd name="T28" fmla="*/ 332 w 893"/>
                <a:gd name="T29" fmla="*/ 496 h 849"/>
                <a:gd name="T30" fmla="*/ 444 w 893"/>
                <a:gd name="T31" fmla="*/ 223 h 849"/>
                <a:gd name="T32" fmla="*/ 556 w 893"/>
                <a:gd name="T33" fmla="*/ 496 h 849"/>
                <a:gd name="T34" fmla="*/ 332 w 893"/>
                <a:gd name="T35" fmla="*/ 496 h 8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893" h="849">
                  <a:moveTo>
                    <a:pt x="893" y="849"/>
                  </a:moveTo>
                  <a:lnTo>
                    <a:pt x="532" y="0"/>
                  </a:lnTo>
                  <a:lnTo>
                    <a:pt x="425" y="0"/>
                  </a:lnTo>
                  <a:lnTo>
                    <a:pt x="401" y="0"/>
                  </a:lnTo>
                  <a:cubicBezTo>
                    <a:pt x="377" y="3"/>
                    <a:pt x="357" y="18"/>
                    <a:pt x="345" y="38"/>
                  </a:cubicBezTo>
                  <a:lnTo>
                    <a:pt x="337" y="56"/>
                  </a:lnTo>
                  <a:lnTo>
                    <a:pt x="0" y="849"/>
                  </a:lnTo>
                  <a:lnTo>
                    <a:pt x="189" y="849"/>
                  </a:lnTo>
                  <a:lnTo>
                    <a:pt x="266" y="660"/>
                  </a:lnTo>
                  <a:lnTo>
                    <a:pt x="622" y="660"/>
                  </a:lnTo>
                  <a:lnTo>
                    <a:pt x="679" y="799"/>
                  </a:lnTo>
                  <a:cubicBezTo>
                    <a:pt x="690" y="828"/>
                    <a:pt x="718" y="849"/>
                    <a:pt x="751" y="849"/>
                  </a:cubicBezTo>
                  <a:cubicBezTo>
                    <a:pt x="752" y="849"/>
                    <a:pt x="893" y="849"/>
                    <a:pt x="893" y="849"/>
                  </a:cubicBezTo>
                  <a:close/>
                  <a:moveTo>
                    <a:pt x="332" y="496"/>
                  </a:moveTo>
                  <a:lnTo>
                    <a:pt x="332" y="496"/>
                  </a:lnTo>
                  <a:lnTo>
                    <a:pt x="444" y="223"/>
                  </a:lnTo>
                  <a:lnTo>
                    <a:pt x="556" y="496"/>
                  </a:lnTo>
                  <a:lnTo>
                    <a:pt x="332" y="49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99" name="Freeform 27"/>
            <p:cNvSpPr>
              <a:spLocks/>
            </p:cNvSpPr>
            <p:nvPr userDrawn="1"/>
          </p:nvSpPr>
          <p:spPr bwMode="auto">
            <a:xfrm>
              <a:off x="8054976" y="4554539"/>
              <a:ext cx="290513" cy="317500"/>
            </a:xfrm>
            <a:custGeom>
              <a:avLst/>
              <a:gdLst>
                <a:gd name="T0" fmla="*/ 529 w 803"/>
                <a:gd name="T1" fmla="*/ 373 h 872"/>
                <a:gd name="T2" fmla="*/ 437 w 803"/>
                <a:gd name="T3" fmla="*/ 372 h 872"/>
                <a:gd name="T4" fmla="*/ 437 w 803"/>
                <a:gd name="T5" fmla="*/ 465 h 872"/>
                <a:gd name="T6" fmla="*/ 437 w 803"/>
                <a:gd name="T7" fmla="*/ 465 h 872"/>
                <a:gd name="T8" fmla="*/ 505 w 803"/>
                <a:gd name="T9" fmla="*/ 533 h 872"/>
                <a:gd name="T10" fmla="*/ 505 w 803"/>
                <a:gd name="T11" fmla="*/ 533 h 872"/>
                <a:gd name="T12" fmla="*/ 506 w 803"/>
                <a:gd name="T13" fmla="*/ 533 h 872"/>
                <a:gd name="T14" fmla="*/ 506 w 803"/>
                <a:gd name="T15" fmla="*/ 533 h 872"/>
                <a:gd name="T16" fmla="*/ 623 w 803"/>
                <a:gd name="T17" fmla="*/ 533 h 872"/>
                <a:gd name="T18" fmla="*/ 623 w 803"/>
                <a:gd name="T19" fmla="*/ 653 h 872"/>
                <a:gd name="T20" fmla="*/ 449 w 803"/>
                <a:gd name="T21" fmla="*/ 704 h 872"/>
                <a:gd name="T22" fmla="*/ 193 w 803"/>
                <a:gd name="T23" fmla="*/ 436 h 872"/>
                <a:gd name="T24" fmla="*/ 193 w 803"/>
                <a:gd name="T25" fmla="*/ 434 h 872"/>
                <a:gd name="T26" fmla="*/ 435 w 803"/>
                <a:gd name="T27" fmla="*/ 171 h 872"/>
                <a:gd name="T28" fmla="*/ 588 w 803"/>
                <a:gd name="T29" fmla="*/ 209 h 872"/>
                <a:gd name="T30" fmla="*/ 643 w 803"/>
                <a:gd name="T31" fmla="*/ 230 h 872"/>
                <a:gd name="T32" fmla="*/ 702 w 803"/>
                <a:gd name="T33" fmla="*/ 201 h 872"/>
                <a:gd name="T34" fmla="*/ 714 w 803"/>
                <a:gd name="T35" fmla="*/ 187 h 872"/>
                <a:gd name="T36" fmla="*/ 773 w 803"/>
                <a:gd name="T37" fmla="*/ 116 h 872"/>
                <a:gd name="T38" fmla="*/ 442 w 803"/>
                <a:gd name="T39" fmla="*/ 0 h 872"/>
                <a:gd name="T40" fmla="*/ 0 w 803"/>
                <a:gd name="T41" fmla="*/ 436 h 872"/>
                <a:gd name="T42" fmla="*/ 0 w 803"/>
                <a:gd name="T43" fmla="*/ 439 h 872"/>
                <a:gd name="T44" fmla="*/ 443 w 803"/>
                <a:gd name="T45" fmla="*/ 872 h 872"/>
                <a:gd name="T46" fmla="*/ 803 w 803"/>
                <a:gd name="T47" fmla="*/ 739 h 872"/>
                <a:gd name="T48" fmla="*/ 803 w 803"/>
                <a:gd name="T49" fmla="*/ 373 h 872"/>
                <a:gd name="T50" fmla="*/ 529 w 803"/>
                <a:gd name="T51" fmla="*/ 373 h 8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803" h="872">
                  <a:moveTo>
                    <a:pt x="529" y="373"/>
                  </a:moveTo>
                  <a:lnTo>
                    <a:pt x="437" y="372"/>
                  </a:lnTo>
                  <a:lnTo>
                    <a:pt x="437" y="465"/>
                  </a:lnTo>
                  <a:lnTo>
                    <a:pt x="437" y="465"/>
                  </a:lnTo>
                  <a:cubicBezTo>
                    <a:pt x="438" y="502"/>
                    <a:pt x="468" y="533"/>
                    <a:pt x="505" y="533"/>
                  </a:cubicBezTo>
                  <a:lnTo>
                    <a:pt x="505" y="533"/>
                  </a:lnTo>
                  <a:cubicBezTo>
                    <a:pt x="505" y="533"/>
                    <a:pt x="505" y="533"/>
                    <a:pt x="506" y="533"/>
                  </a:cubicBezTo>
                  <a:lnTo>
                    <a:pt x="506" y="533"/>
                  </a:lnTo>
                  <a:lnTo>
                    <a:pt x="623" y="533"/>
                  </a:lnTo>
                  <a:lnTo>
                    <a:pt x="623" y="653"/>
                  </a:lnTo>
                  <a:cubicBezTo>
                    <a:pt x="576" y="687"/>
                    <a:pt x="516" y="704"/>
                    <a:pt x="449" y="704"/>
                  </a:cubicBezTo>
                  <a:cubicBezTo>
                    <a:pt x="299" y="704"/>
                    <a:pt x="193" y="591"/>
                    <a:pt x="193" y="436"/>
                  </a:cubicBezTo>
                  <a:lnTo>
                    <a:pt x="193" y="434"/>
                  </a:lnTo>
                  <a:cubicBezTo>
                    <a:pt x="193" y="291"/>
                    <a:pt x="301" y="171"/>
                    <a:pt x="435" y="171"/>
                  </a:cubicBezTo>
                  <a:cubicBezTo>
                    <a:pt x="499" y="171"/>
                    <a:pt x="545" y="185"/>
                    <a:pt x="588" y="209"/>
                  </a:cubicBezTo>
                  <a:cubicBezTo>
                    <a:pt x="593" y="212"/>
                    <a:pt x="620" y="230"/>
                    <a:pt x="643" y="230"/>
                  </a:cubicBezTo>
                  <a:cubicBezTo>
                    <a:pt x="667" y="229"/>
                    <a:pt x="688" y="219"/>
                    <a:pt x="702" y="201"/>
                  </a:cubicBezTo>
                  <a:cubicBezTo>
                    <a:pt x="704" y="199"/>
                    <a:pt x="714" y="187"/>
                    <a:pt x="714" y="187"/>
                  </a:cubicBezTo>
                  <a:lnTo>
                    <a:pt x="773" y="116"/>
                  </a:lnTo>
                  <a:cubicBezTo>
                    <a:pt x="685" y="41"/>
                    <a:pt x="593" y="0"/>
                    <a:pt x="442" y="0"/>
                  </a:cubicBezTo>
                  <a:cubicBezTo>
                    <a:pt x="186" y="0"/>
                    <a:pt x="0" y="197"/>
                    <a:pt x="0" y="436"/>
                  </a:cubicBezTo>
                  <a:lnTo>
                    <a:pt x="0" y="439"/>
                  </a:lnTo>
                  <a:cubicBezTo>
                    <a:pt x="0" y="688"/>
                    <a:pt x="180" y="872"/>
                    <a:pt x="443" y="872"/>
                  </a:cubicBezTo>
                  <a:cubicBezTo>
                    <a:pt x="597" y="872"/>
                    <a:pt x="716" y="812"/>
                    <a:pt x="803" y="739"/>
                  </a:cubicBezTo>
                  <a:lnTo>
                    <a:pt x="803" y="373"/>
                  </a:lnTo>
                  <a:lnTo>
                    <a:pt x="529" y="37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100" name="Freeform 28"/>
            <p:cNvSpPr>
              <a:spLocks/>
            </p:cNvSpPr>
            <p:nvPr userDrawn="1"/>
          </p:nvSpPr>
          <p:spPr bwMode="auto">
            <a:xfrm>
              <a:off x="8820151" y="4554539"/>
              <a:ext cx="290513" cy="317500"/>
            </a:xfrm>
            <a:custGeom>
              <a:avLst/>
              <a:gdLst>
                <a:gd name="T0" fmla="*/ 529 w 803"/>
                <a:gd name="T1" fmla="*/ 373 h 872"/>
                <a:gd name="T2" fmla="*/ 437 w 803"/>
                <a:gd name="T3" fmla="*/ 372 h 872"/>
                <a:gd name="T4" fmla="*/ 437 w 803"/>
                <a:gd name="T5" fmla="*/ 465 h 872"/>
                <a:gd name="T6" fmla="*/ 437 w 803"/>
                <a:gd name="T7" fmla="*/ 465 h 872"/>
                <a:gd name="T8" fmla="*/ 506 w 803"/>
                <a:gd name="T9" fmla="*/ 533 h 872"/>
                <a:gd name="T10" fmla="*/ 506 w 803"/>
                <a:gd name="T11" fmla="*/ 533 h 872"/>
                <a:gd name="T12" fmla="*/ 506 w 803"/>
                <a:gd name="T13" fmla="*/ 533 h 872"/>
                <a:gd name="T14" fmla="*/ 506 w 803"/>
                <a:gd name="T15" fmla="*/ 533 h 872"/>
                <a:gd name="T16" fmla="*/ 506 w 803"/>
                <a:gd name="T17" fmla="*/ 533 h 872"/>
                <a:gd name="T18" fmla="*/ 624 w 803"/>
                <a:gd name="T19" fmla="*/ 533 h 872"/>
                <a:gd name="T20" fmla="*/ 624 w 803"/>
                <a:gd name="T21" fmla="*/ 653 h 872"/>
                <a:gd name="T22" fmla="*/ 449 w 803"/>
                <a:gd name="T23" fmla="*/ 704 h 872"/>
                <a:gd name="T24" fmla="*/ 194 w 803"/>
                <a:gd name="T25" fmla="*/ 436 h 872"/>
                <a:gd name="T26" fmla="*/ 194 w 803"/>
                <a:gd name="T27" fmla="*/ 434 h 872"/>
                <a:gd name="T28" fmla="*/ 436 w 803"/>
                <a:gd name="T29" fmla="*/ 171 h 872"/>
                <a:gd name="T30" fmla="*/ 588 w 803"/>
                <a:gd name="T31" fmla="*/ 209 h 872"/>
                <a:gd name="T32" fmla="*/ 644 w 803"/>
                <a:gd name="T33" fmla="*/ 230 h 872"/>
                <a:gd name="T34" fmla="*/ 702 w 803"/>
                <a:gd name="T35" fmla="*/ 201 h 872"/>
                <a:gd name="T36" fmla="*/ 714 w 803"/>
                <a:gd name="T37" fmla="*/ 187 h 872"/>
                <a:gd name="T38" fmla="*/ 773 w 803"/>
                <a:gd name="T39" fmla="*/ 116 h 872"/>
                <a:gd name="T40" fmla="*/ 442 w 803"/>
                <a:gd name="T41" fmla="*/ 0 h 872"/>
                <a:gd name="T42" fmla="*/ 0 w 803"/>
                <a:gd name="T43" fmla="*/ 436 h 872"/>
                <a:gd name="T44" fmla="*/ 0 w 803"/>
                <a:gd name="T45" fmla="*/ 439 h 872"/>
                <a:gd name="T46" fmla="*/ 443 w 803"/>
                <a:gd name="T47" fmla="*/ 872 h 872"/>
                <a:gd name="T48" fmla="*/ 803 w 803"/>
                <a:gd name="T49" fmla="*/ 739 h 872"/>
                <a:gd name="T50" fmla="*/ 803 w 803"/>
                <a:gd name="T51" fmla="*/ 373 h 872"/>
                <a:gd name="T52" fmla="*/ 529 w 803"/>
                <a:gd name="T53" fmla="*/ 373 h 8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803" h="872">
                  <a:moveTo>
                    <a:pt x="529" y="373"/>
                  </a:moveTo>
                  <a:lnTo>
                    <a:pt x="437" y="372"/>
                  </a:lnTo>
                  <a:lnTo>
                    <a:pt x="437" y="465"/>
                  </a:lnTo>
                  <a:lnTo>
                    <a:pt x="437" y="465"/>
                  </a:lnTo>
                  <a:cubicBezTo>
                    <a:pt x="438" y="502"/>
                    <a:pt x="468" y="533"/>
                    <a:pt x="506" y="533"/>
                  </a:cubicBezTo>
                  <a:lnTo>
                    <a:pt x="506" y="533"/>
                  </a:lnTo>
                  <a:lnTo>
                    <a:pt x="506" y="533"/>
                  </a:lnTo>
                  <a:lnTo>
                    <a:pt x="506" y="533"/>
                  </a:lnTo>
                  <a:lnTo>
                    <a:pt x="506" y="533"/>
                  </a:lnTo>
                  <a:lnTo>
                    <a:pt x="624" y="533"/>
                  </a:lnTo>
                  <a:lnTo>
                    <a:pt x="624" y="653"/>
                  </a:lnTo>
                  <a:cubicBezTo>
                    <a:pt x="577" y="687"/>
                    <a:pt x="516" y="704"/>
                    <a:pt x="449" y="704"/>
                  </a:cubicBezTo>
                  <a:cubicBezTo>
                    <a:pt x="300" y="704"/>
                    <a:pt x="194" y="591"/>
                    <a:pt x="194" y="436"/>
                  </a:cubicBezTo>
                  <a:lnTo>
                    <a:pt x="194" y="434"/>
                  </a:lnTo>
                  <a:cubicBezTo>
                    <a:pt x="194" y="291"/>
                    <a:pt x="301" y="171"/>
                    <a:pt x="436" y="171"/>
                  </a:cubicBezTo>
                  <a:cubicBezTo>
                    <a:pt x="499" y="171"/>
                    <a:pt x="546" y="185"/>
                    <a:pt x="588" y="209"/>
                  </a:cubicBezTo>
                  <a:cubicBezTo>
                    <a:pt x="593" y="212"/>
                    <a:pt x="620" y="230"/>
                    <a:pt x="644" y="230"/>
                  </a:cubicBezTo>
                  <a:cubicBezTo>
                    <a:pt x="667" y="229"/>
                    <a:pt x="688" y="219"/>
                    <a:pt x="702" y="201"/>
                  </a:cubicBezTo>
                  <a:cubicBezTo>
                    <a:pt x="704" y="199"/>
                    <a:pt x="714" y="187"/>
                    <a:pt x="714" y="187"/>
                  </a:cubicBezTo>
                  <a:lnTo>
                    <a:pt x="773" y="116"/>
                  </a:lnTo>
                  <a:cubicBezTo>
                    <a:pt x="685" y="41"/>
                    <a:pt x="593" y="0"/>
                    <a:pt x="442" y="0"/>
                  </a:cubicBezTo>
                  <a:cubicBezTo>
                    <a:pt x="186" y="0"/>
                    <a:pt x="0" y="197"/>
                    <a:pt x="0" y="436"/>
                  </a:cubicBezTo>
                  <a:lnTo>
                    <a:pt x="0" y="439"/>
                  </a:lnTo>
                  <a:cubicBezTo>
                    <a:pt x="0" y="688"/>
                    <a:pt x="180" y="872"/>
                    <a:pt x="443" y="872"/>
                  </a:cubicBezTo>
                  <a:cubicBezTo>
                    <a:pt x="597" y="872"/>
                    <a:pt x="716" y="812"/>
                    <a:pt x="803" y="739"/>
                  </a:cubicBezTo>
                  <a:lnTo>
                    <a:pt x="803" y="373"/>
                  </a:lnTo>
                  <a:lnTo>
                    <a:pt x="529" y="37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101" name="Oval 29"/>
            <p:cNvSpPr>
              <a:spLocks noChangeArrowheads="1"/>
            </p:cNvSpPr>
            <p:nvPr userDrawn="1"/>
          </p:nvSpPr>
          <p:spPr bwMode="auto">
            <a:xfrm>
              <a:off x="6775451" y="4770439"/>
              <a:ext cx="100013" cy="101600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102" name="Oval 30"/>
            <p:cNvSpPr>
              <a:spLocks noChangeArrowheads="1"/>
            </p:cNvSpPr>
            <p:nvPr userDrawn="1"/>
          </p:nvSpPr>
          <p:spPr bwMode="auto">
            <a:xfrm>
              <a:off x="6910389" y="4770439"/>
              <a:ext cx="101600" cy="101600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103" name="Oval 31"/>
            <p:cNvSpPr>
              <a:spLocks noChangeArrowheads="1"/>
            </p:cNvSpPr>
            <p:nvPr userDrawn="1"/>
          </p:nvSpPr>
          <p:spPr bwMode="auto">
            <a:xfrm>
              <a:off x="6910389" y="4633914"/>
              <a:ext cx="101600" cy="100013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104" name="Oval 32"/>
            <p:cNvSpPr>
              <a:spLocks noChangeArrowheads="1"/>
            </p:cNvSpPr>
            <p:nvPr userDrawn="1"/>
          </p:nvSpPr>
          <p:spPr bwMode="auto">
            <a:xfrm>
              <a:off x="7046914" y="4770439"/>
              <a:ext cx="100013" cy="101600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105" name="Oval 33"/>
            <p:cNvSpPr>
              <a:spLocks noChangeArrowheads="1"/>
            </p:cNvSpPr>
            <p:nvPr userDrawn="1"/>
          </p:nvSpPr>
          <p:spPr bwMode="auto">
            <a:xfrm>
              <a:off x="7046914" y="4633914"/>
              <a:ext cx="100013" cy="100013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106" name="Oval 34"/>
            <p:cNvSpPr>
              <a:spLocks noChangeArrowheads="1"/>
            </p:cNvSpPr>
            <p:nvPr userDrawn="1"/>
          </p:nvSpPr>
          <p:spPr bwMode="auto">
            <a:xfrm>
              <a:off x="7046914" y="4495801"/>
              <a:ext cx="100013" cy="101600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107" name="Oval 35"/>
            <p:cNvSpPr>
              <a:spLocks noChangeArrowheads="1"/>
            </p:cNvSpPr>
            <p:nvPr userDrawn="1"/>
          </p:nvSpPr>
          <p:spPr bwMode="auto">
            <a:xfrm>
              <a:off x="7183439" y="4770439"/>
              <a:ext cx="100013" cy="101600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108" name="Oval 36"/>
            <p:cNvSpPr>
              <a:spLocks noChangeArrowheads="1"/>
            </p:cNvSpPr>
            <p:nvPr userDrawn="1"/>
          </p:nvSpPr>
          <p:spPr bwMode="auto">
            <a:xfrm>
              <a:off x="7183439" y="4633914"/>
              <a:ext cx="100013" cy="100013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109" name="Oval 37"/>
            <p:cNvSpPr>
              <a:spLocks noChangeArrowheads="1"/>
            </p:cNvSpPr>
            <p:nvPr userDrawn="1"/>
          </p:nvSpPr>
          <p:spPr bwMode="auto">
            <a:xfrm>
              <a:off x="7183439" y="4495801"/>
              <a:ext cx="100013" cy="101600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110" name="Oval 38"/>
            <p:cNvSpPr>
              <a:spLocks noChangeArrowheads="1"/>
            </p:cNvSpPr>
            <p:nvPr userDrawn="1"/>
          </p:nvSpPr>
          <p:spPr bwMode="auto">
            <a:xfrm>
              <a:off x="7183439" y="4359276"/>
              <a:ext cx="100013" cy="100013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</p:grpSp>
    </p:spTree>
    <p:extLst>
      <p:ext uri="{BB962C8B-B14F-4D97-AF65-F5344CB8AC3E}">
        <p14:creationId xmlns:p14="http://schemas.microsoft.com/office/powerpoint/2010/main" val="15431954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04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  <p:extLst>
    <p:ext uri="{DCECCB84-F9BA-43D5-87BE-67443E8EF086}">
      <p15:sldGuideLst xmlns:p15="http://schemas.microsoft.com/office/powerpoint/2012/main">
        <p15:guide id="1" orient="horz" pos="1044">
          <p15:clr>
            <a:srgbClr val="9FCC3B"/>
          </p15:clr>
        </p15:guide>
        <p15:guide id="2" orient="horz" pos="2404">
          <p15:clr>
            <a:srgbClr val="9FCC3B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elfoli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hteck 11"/>
          <p:cNvSpPr/>
          <p:nvPr userDrawn="1"/>
        </p:nvSpPr>
        <p:spPr>
          <a:xfrm>
            <a:off x="0" y="398"/>
            <a:ext cx="9144000" cy="5143102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307836" tIns="326306" rIns="0" bIns="0" rtlCol="0" anchor="t" anchorCtr="0"/>
          <a:lstStyle/>
          <a:p>
            <a:endParaRPr lang="de-DE" sz="3800" dirty="0">
              <a:solidFill>
                <a:schemeClr val="bg1"/>
              </a:solidFill>
              <a:cs typeface="Arial"/>
            </a:endParaRP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34561" y="1156990"/>
            <a:ext cx="9009439" cy="1607159"/>
          </a:xfrm>
          <a:noFill/>
        </p:spPr>
        <p:txBody>
          <a:bodyPr lIns="184702" tIns="123134" bIns="123134" anchor="ctr"/>
          <a:lstStyle>
            <a:lvl1pPr algn="l">
              <a:defRPr sz="3400" b="0" cap="none"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Titelmasterformat durch Klicken bearbeiten</a:t>
            </a:r>
          </a:p>
        </p:txBody>
      </p:sp>
      <p:sp>
        <p:nvSpPr>
          <p:cNvPr id="7" name="Rechteck 6"/>
          <p:cNvSpPr/>
          <p:nvPr userDrawn="1"/>
        </p:nvSpPr>
        <p:spPr>
          <a:xfrm>
            <a:off x="0" y="1156991"/>
            <a:ext cx="134561" cy="1606980"/>
          </a:xfrm>
          <a:prstGeom prst="rect">
            <a:avLst/>
          </a:prstGeom>
          <a:solidFill>
            <a:schemeClr val="accent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307836" tIns="326306" rIns="0" bIns="0" rtlCol="0" anchor="t" anchorCtr="0"/>
          <a:lstStyle/>
          <a:p>
            <a:endParaRPr lang="de-DE" sz="3800" dirty="0">
              <a:solidFill>
                <a:schemeClr val="bg1"/>
              </a:solidFill>
              <a:cs typeface="Arial"/>
            </a:endParaRPr>
          </a:p>
        </p:txBody>
      </p:sp>
      <p:sp>
        <p:nvSpPr>
          <p:cNvPr id="11" name="Bildplatzhalter 10"/>
          <p:cNvSpPr>
            <a:spLocks noGrp="1"/>
          </p:cNvSpPr>
          <p:nvPr>
            <p:ph type="pic" sz="quarter" idx="13"/>
          </p:nvPr>
        </p:nvSpPr>
        <p:spPr>
          <a:xfrm>
            <a:off x="4706144" y="1157563"/>
            <a:ext cx="4437856" cy="1606236"/>
          </a:xfrm>
        </p:spPr>
        <p:txBody>
          <a:bodyPr/>
          <a:lstStyle/>
          <a:p>
            <a:r>
              <a:rPr lang="de-DE"/>
              <a:t>Bild durch Klicken auf Symbol hinzufügen</a:t>
            </a:r>
            <a:endParaRPr lang="de-DE" dirty="0"/>
          </a:p>
        </p:txBody>
      </p:sp>
      <p:grpSp>
        <p:nvGrpSpPr>
          <p:cNvPr id="111" name="Gruppieren 110"/>
          <p:cNvGrpSpPr/>
          <p:nvPr userDrawn="1"/>
        </p:nvGrpSpPr>
        <p:grpSpPr>
          <a:xfrm>
            <a:off x="6883709" y="4341510"/>
            <a:ext cx="1919456" cy="606504"/>
            <a:chOff x="6769101" y="4359276"/>
            <a:chExt cx="2682876" cy="847726"/>
          </a:xfrm>
          <a:solidFill>
            <a:schemeClr val="bg1"/>
          </a:solidFill>
        </p:grpSpPr>
        <p:sp>
          <p:nvSpPr>
            <p:cNvPr id="112" name="Freeform 5"/>
            <p:cNvSpPr>
              <a:spLocks noEditPoints="1"/>
            </p:cNvSpPr>
            <p:nvPr userDrawn="1"/>
          </p:nvSpPr>
          <p:spPr bwMode="auto">
            <a:xfrm>
              <a:off x="6769101" y="5010151"/>
              <a:ext cx="193675" cy="196850"/>
            </a:xfrm>
            <a:custGeom>
              <a:avLst/>
              <a:gdLst>
                <a:gd name="T0" fmla="*/ 267 w 533"/>
                <a:gd name="T1" fmla="*/ 0 h 540"/>
                <a:gd name="T2" fmla="*/ 0 w 533"/>
                <a:gd name="T3" fmla="*/ 272 h 540"/>
                <a:gd name="T4" fmla="*/ 266 w 533"/>
                <a:gd name="T5" fmla="*/ 540 h 540"/>
                <a:gd name="T6" fmla="*/ 531 w 533"/>
                <a:gd name="T7" fmla="*/ 274 h 540"/>
                <a:gd name="T8" fmla="*/ 533 w 533"/>
                <a:gd name="T9" fmla="*/ 269 h 540"/>
                <a:gd name="T10" fmla="*/ 267 w 533"/>
                <a:gd name="T11" fmla="*/ 0 h 540"/>
                <a:gd name="T12" fmla="*/ 267 w 533"/>
                <a:gd name="T13" fmla="*/ 477 h 540"/>
                <a:gd name="T14" fmla="*/ 267 w 533"/>
                <a:gd name="T15" fmla="*/ 477 h 540"/>
                <a:gd name="T16" fmla="*/ 71 w 533"/>
                <a:gd name="T17" fmla="*/ 269 h 540"/>
                <a:gd name="T18" fmla="*/ 266 w 533"/>
                <a:gd name="T19" fmla="*/ 64 h 540"/>
                <a:gd name="T20" fmla="*/ 463 w 533"/>
                <a:gd name="T21" fmla="*/ 272 h 540"/>
                <a:gd name="T22" fmla="*/ 267 w 533"/>
                <a:gd name="T23" fmla="*/ 477 h 5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533" h="540">
                  <a:moveTo>
                    <a:pt x="267" y="0"/>
                  </a:moveTo>
                  <a:cubicBezTo>
                    <a:pt x="118" y="0"/>
                    <a:pt x="0" y="119"/>
                    <a:pt x="0" y="272"/>
                  </a:cubicBezTo>
                  <a:cubicBezTo>
                    <a:pt x="0" y="425"/>
                    <a:pt x="115" y="540"/>
                    <a:pt x="266" y="540"/>
                  </a:cubicBezTo>
                  <a:cubicBezTo>
                    <a:pt x="416" y="540"/>
                    <a:pt x="533" y="422"/>
                    <a:pt x="531" y="274"/>
                  </a:cubicBezTo>
                  <a:lnTo>
                    <a:pt x="533" y="269"/>
                  </a:lnTo>
                  <a:cubicBezTo>
                    <a:pt x="533" y="116"/>
                    <a:pt x="419" y="0"/>
                    <a:pt x="267" y="0"/>
                  </a:cubicBezTo>
                  <a:close/>
                  <a:moveTo>
                    <a:pt x="267" y="477"/>
                  </a:moveTo>
                  <a:lnTo>
                    <a:pt x="267" y="477"/>
                  </a:lnTo>
                  <a:cubicBezTo>
                    <a:pt x="157" y="477"/>
                    <a:pt x="71" y="386"/>
                    <a:pt x="71" y="269"/>
                  </a:cubicBezTo>
                  <a:cubicBezTo>
                    <a:pt x="71" y="152"/>
                    <a:pt x="155" y="64"/>
                    <a:pt x="266" y="64"/>
                  </a:cubicBezTo>
                  <a:cubicBezTo>
                    <a:pt x="376" y="64"/>
                    <a:pt x="463" y="155"/>
                    <a:pt x="463" y="272"/>
                  </a:cubicBezTo>
                  <a:cubicBezTo>
                    <a:pt x="463" y="389"/>
                    <a:pt x="379" y="477"/>
                    <a:pt x="267" y="47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113" name="Freeform 6"/>
            <p:cNvSpPr>
              <a:spLocks/>
            </p:cNvSpPr>
            <p:nvPr userDrawn="1"/>
          </p:nvSpPr>
          <p:spPr bwMode="auto">
            <a:xfrm>
              <a:off x="7005639" y="5062539"/>
              <a:ext cx="123825" cy="144463"/>
            </a:xfrm>
            <a:custGeom>
              <a:avLst/>
              <a:gdLst>
                <a:gd name="T0" fmla="*/ 275 w 341"/>
                <a:gd name="T1" fmla="*/ 222 h 397"/>
                <a:gd name="T2" fmla="*/ 167 w 341"/>
                <a:gd name="T3" fmla="*/ 335 h 397"/>
                <a:gd name="T4" fmla="*/ 67 w 341"/>
                <a:gd name="T5" fmla="*/ 226 h 397"/>
                <a:gd name="T6" fmla="*/ 67 w 341"/>
                <a:gd name="T7" fmla="*/ 0 h 397"/>
                <a:gd name="T8" fmla="*/ 0 w 341"/>
                <a:gd name="T9" fmla="*/ 0 h 397"/>
                <a:gd name="T10" fmla="*/ 0 w 341"/>
                <a:gd name="T11" fmla="*/ 240 h 397"/>
                <a:gd name="T12" fmla="*/ 150 w 341"/>
                <a:gd name="T13" fmla="*/ 397 h 397"/>
                <a:gd name="T14" fmla="*/ 275 w 341"/>
                <a:gd name="T15" fmla="*/ 335 h 397"/>
                <a:gd name="T16" fmla="*/ 275 w 341"/>
                <a:gd name="T17" fmla="*/ 389 h 397"/>
                <a:gd name="T18" fmla="*/ 341 w 341"/>
                <a:gd name="T19" fmla="*/ 389 h 397"/>
                <a:gd name="T20" fmla="*/ 341 w 341"/>
                <a:gd name="T21" fmla="*/ 0 h 397"/>
                <a:gd name="T22" fmla="*/ 275 w 341"/>
                <a:gd name="T23" fmla="*/ 0 h 397"/>
                <a:gd name="T24" fmla="*/ 275 w 341"/>
                <a:gd name="T25" fmla="*/ 222 h 3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41" h="397">
                  <a:moveTo>
                    <a:pt x="275" y="222"/>
                  </a:moveTo>
                  <a:cubicBezTo>
                    <a:pt x="275" y="289"/>
                    <a:pt x="230" y="335"/>
                    <a:pt x="167" y="335"/>
                  </a:cubicBezTo>
                  <a:cubicBezTo>
                    <a:pt x="104" y="335"/>
                    <a:pt x="67" y="294"/>
                    <a:pt x="67" y="226"/>
                  </a:cubicBezTo>
                  <a:lnTo>
                    <a:pt x="67" y="0"/>
                  </a:lnTo>
                  <a:lnTo>
                    <a:pt x="0" y="0"/>
                  </a:lnTo>
                  <a:lnTo>
                    <a:pt x="0" y="240"/>
                  </a:lnTo>
                  <a:cubicBezTo>
                    <a:pt x="0" y="335"/>
                    <a:pt x="59" y="397"/>
                    <a:pt x="150" y="397"/>
                  </a:cubicBezTo>
                  <a:cubicBezTo>
                    <a:pt x="203" y="397"/>
                    <a:pt x="244" y="376"/>
                    <a:pt x="275" y="335"/>
                  </a:cubicBezTo>
                  <a:lnTo>
                    <a:pt x="275" y="389"/>
                  </a:lnTo>
                  <a:lnTo>
                    <a:pt x="341" y="389"/>
                  </a:lnTo>
                  <a:lnTo>
                    <a:pt x="341" y="0"/>
                  </a:lnTo>
                  <a:lnTo>
                    <a:pt x="275" y="0"/>
                  </a:lnTo>
                  <a:lnTo>
                    <a:pt x="275" y="22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114" name="Freeform 7"/>
            <p:cNvSpPr>
              <a:spLocks/>
            </p:cNvSpPr>
            <p:nvPr userDrawn="1"/>
          </p:nvSpPr>
          <p:spPr bwMode="auto">
            <a:xfrm>
              <a:off x="7167564" y="5021264"/>
              <a:ext cx="85725" cy="185738"/>
            </a:xfrm>
            <a:custGeom>
              <a:avLst/>
              <a:gdLst>
                <a:gd name="T0" fmla="*/ 119 w 239"/>
                <a:gd name="T1" fmla="*/ 0 h 509"/>
                <a:gd name="T2" fmla="*/ 53 w 239"/>
                <a:gd name="T3" fmla="*/ 0 h 509"/>
                <a:gd name="T4" fmla="*/ 53 w 239"/>
                <a:gd name="T5" fmla="*/ 114 h 509"/>
                <a:gd name="T6" fmla="*/ 0 w 239"/>
                <a:gd name="T7" fmla="*/ 114 h 509"/>
                <a:gd name="T8" fmla="*/ 0 w 239"/>
                <a:gd name="T9" fmla="*/ 174 h 509"/>
                <a:gd name="T10" fmla="*/ 53 w 239"/>
                <a:gd name="T11" fmla="*/ 174 h 509"/>
                <a:gd name="T12" fmla="*/ 53 w 239"/>
                <a:gd name="T13" fmla="*/ 397 h 509"/>
                <a:gd name="T14" fmla="*/ 165 w 239"/>
                <a:gd name="T15" fmla="*/ 509 h 509"/>
                <a:gd name="T16" fmla="*/ 235 w 239"/>
                <a:gd name="T17" fmla="*/ 493 h 509"/>
                <a:gd name="T18" fmla="*/ 238 w 239"/>
                <a:gd name="T19" fmla="*/ 491 h 509"/>
                <a:gd name="T20" fmla="*/ 238 w 239"/>
                <a:gd name="T21" fmla="*/ 431 h 509"/>
                <a:gd name="T22" fmla="*/ 230 w 239"/>
                <a:gd name="T23" fmla="*/ 435 h 509"/>
                <a:gd name="T24" fmla="*/ 178 w 239"/>
                <a:gd name="T25" fmla="*/ 448 h 509"/>
                <a:gd name="T26" fmla="*/ 119 w 239"/>
                <a:gd name="T27" fmla="*/ 390 h 509"/>
                <a:gd name="T28" fmla="*/ 119 w 239"/>
                <a:gd name="T29" fmla="*/ 174 h 509"/>
                <a:gd name="T30" fmla="*/ 239 w 239"/>
                <a:gd name="T31" fmla="*/ 174 h 509"/>
                <a:gd name="T32" fmla="*/ 239 w 239"/>
                <a:gd name="T33" fmla="*/ 114 h 509"/>
                <a:gd name="T34" fmla="*/ 119 w 239"/>
                <a:gd name="T35" fmla="*/ 114 h 509"/>
                <a:gd name="T36" fmla="*/ 119 w 239"/>
                <a:gd name="T37" fmla="*/ 0 h 5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239" h="509">
                  <a:moveTo>
                    <a:pt x="119" y="0"/>
                  </a:moveTo>
                  <a:lnTo>
                    <a:pt x="53" y="0"/>
                  </a:lnTo>
                  <a:lnTo>
                    <a:pt x="53" y="114"/>
                  </a:lnTo>
                  <a:lnTo>
                    <a:pt x="0" y="114"/>
                  </a:lnTo>
                  <a:lnTo>
                    <a:pt x="0" y="174"/>
                  </a:lnTo>
                  <a:lnTo>
                    <a:pt x="53" y="174"/>
                  </a:lnTo>
                  <a:lnTo>
                    <a:pt x="53" y="397"/>
                  </a:lnTo>
                  <a:cubicBezTo>
                    <a:pt x="53" y="469"/>
                    <a:pt x="92" y="509"/>
                    <a:pt x="165" y="509"/>
                  </a:cubicBezTo>
                  <a:cubicBezTo>
                    <a:pt x="191" y="509"/>
                    <a:pt x="213" y="504"/>
                    <a:pt x="235" y="493"/>
                  </a:cubicBezTo>
                  <a:lnTo>
                    <a:pt x="238" y="491"/>
                  </a:lnTo>
                  <a:lnTo>
                    <a:pt x="238" y="431"/>
                  </a:lnTo>
                  <a:lnTo>
                    <a:pt x="230" y="435"/>
                  </a:lnTo>
                  <a:cubicBezTo>
                    <a:pt x="212" y="444"/>
                    <a:pt x="196" y="448"/>
                    <a:pt x="178" y="448"/>
                  </a:cubicBezTo>
                  <a:cubicBezTo>
                    <a:pt x="139" y="448"/>
                    <a:pt x="119" y="429"/>
                    <a:pt x="119" y="390"/>
                  </a:cubicBezTo>
                  <a:lnTo>
                    <a:pt x="119" y="174"/>
                  </a:lnTo>
                  <a:lnTo>
                    <a:pt x="239" y="174"/>
                  </a:lnTo>
                  <a:lnTo>
                    <a:pt x="239" y="114"/>
                  </a:lnTo>
                  <a:lnTo>
                    <a:pt x="119" y="114"/>
                  </a:lnTo>
                  <a:lnTo>
                    <a:pt x="119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115" name="Freeform 8"/>
            <p:cNvSpPr>
              <a:spLocks noEditPoints="1"/>
            </p:cNvSpPr>
            <p:nvPr userDrawn="1"/>
          </p:nvSpPr>
          <p:spPr bwMode="auto">
            <a:xfrm>
              <a:off x="7383464" y="5059364"/>
              <a:ext cx="147638" cy="147638"/>
            </a:xfrm>
            <a:custGeom>
              <a:avLst/>
              <a:gdLst>
                <a:gd name="T0" fmla="*/ 203 w 405"/>
                <a:gd name="T1" fmla="*/ 0 h 405"/>
                <a:gd name="T2" fmla="*/ 0 w 405"/>
                <a:gd name="T3" fmla="*/ 204 h 405"/>
                <a:gd name="T4" fmla="*/ 201 w 405"/>
                <a:gd name="T5" fmla="*/ 405 h 405"/>
                <a:gd name="T6" fmla="*/ 405 w 405"/>
                <a:gd name="T7" fmla="*/ 201 h 405"/>
                <a:gd name="T8" fmla="*/ 203 w 405"/>
                <a:gd name="T9" fmla="*/ 0 h 405"/>
                <a:gd name="T10" fmla="*/ 203 w 405"/>
                <a:gd name="T11" fmla="*/ 344 h 405"/>
                <a:gd name="T12" fmla="*/ 203 w 405"/>
                <a:gd name="T13" fmla="*/ 344 h 405"/>
                <a:gd name="T14" fmla="*/ 68 w 405"/>
                <a:gd name="T15" fmla="*/ 201 h 405"/>
                <a:gd name="T16" fmla="*/ 201 w 405"/>
                <a:gd name="T17" fmla="*/ 60 h 405"/>
                <a:gd name="T18" fmla="*/ 337 w 405"/>
                <a:gd name="T19" fmla="*/ 204 h 405"/>
                <a:gd name="T20" fmla="*/ 203 w 405"/>
                <a:gd name="T21" fmla="*/ 344 h 4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05" h="405">
                  <a:moveTo>
                    <a:pt x="203" y="0"/>
                  </a:moveTo>
                  <a:cubicBezTo>
                    <a:pt x="89" y="0"/>
                    <a:pt x="0" y="89"/>
                    <a:pt x="0" y="204"/>
                  </a:cubicBezTo>
                  <a:cubicBezTo>
                    <a:pt x="0" y="317"/>
                    <a:pt x="89" y="405"/>
                    <a:pt x="201" y="405"/>
                  </a:cubicBezTo>
                  <a:cubicBezTo>
                    <a:pt x="316" y="405"/>
                    <a:pt x="405" y="316"/>
                    <a:pt x="405" y="201"/>
                  </a:cubicBezTo>
                  <a:cubicBezTo>
                    <a:pt x="405" y="88"/>
                    <a:pt x="316" y="0"/>
                    <a:pt x="203" y="0"/>
                  </a:cubicBezTo>
                  <a:close/>
                  <a:moveTo>
                    <a:pt x="203" y="344"/>
                  </a:moveTo>
                  <a:lnTo>
                    <a:pt x="203" y="344"/>
                  </a:lnTo>
                  <a:cubicBezTo>
                    <a:pt x="127" y="344"/>
                    <a:pt x="68" y="282"/>
                    <a:pt x="68" y="201"/>
                  </a:cubicBezTo>
                  <a:cubicBezTo>
                    <a:pt x="68" y="121"/>
                    <a:pt x="126" y="60"/>
                    <a:pt x="201" y="60"/>
                  </a:cubicBezTo>
                  <a:cubicBezTo>
                    <a:pt x="277" y="60"/>
                    <a:pt x="337" y="123"/>
                    <a:pt x="337" y="204"/>
                  </a:cubicBezTo>
                  <a:cubicBezTo>
                    <a:pt x="337" y="284"/>
                    <a:pt x="279" y="344"/>
                    <a:pt x="203" y="34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116" name="Freeform 9"/>
            <p:cNvSpPr>
              <a:spLocks/>
            </p:cNvSpPr>
            <p:nvPr userDrawn="1"/>
          </p:nvSpPr>
          <p:spPr bwMode="auto">
            <a:xfrm>
              <a:off x="7561264" y="5005389"/>
              <a:ext cx="85725" cy="198438"/>
            </a:xfrm>
            <a:custGeom>
              <a:avLst/>
              <a:gdLst>
                <a:gd name="T0" fmla="*/ 171 w 238"/>
                <a:gd name="T1" fmla="*/ 0 h 548"/>
                <a:gd name="T2" fmla="*/ 86 w 238"/>
                <a:gd name="T3" fmla="*/ 31 h 548"/>
                <a:gd name="T4" fmla="*/ 51 w 238"/>
                <a:gd name="T5" fmla="*/ 132 h 548"/>
                <a:gd name="T6" fmla="*/ 51 w 238"/>
                <a:gd name="T7" fmla="*/ 160 h 548"/>
                <a:gd name="T8" fmla="*/ 0 w 238"/>
                <a:gd name="T9" fmla="*/ 160 h 548"/>
                <a:gd name="T10" fmla="*/ 0 w 238"/>
                <a:gd name="T11" fmla="*/ 219 h 548"/>
                <a:gd name="T12" fmla="*/ 51 w 238"/>
                <a:gd name="T13" fmla="*/ 219 h 548"/>
                <a:gd name="T14" fmla="*/ 51 w 238"/>
                <a:gd name="T15" fmla="*/ 548 h 548"/>
                <a:gd name="T16" fmla="*/ 118 w 238"/>
                <a:gd name="T17" fmla="*/ 548 h 548"/>
                <a:gd name="T18" fmla="*/ 118 w 238"/>
                <a:gd name="T19" fmla="*/ 219 h 548"/>
                <a:gd name="T20" fmla="*/ 237 w 238"/>
                <a:gd name="T21" fmla="*/ 219 h 548"/>
                <a:gd name="T22" fmla="*/ 237 w 238"/>
                <a:gd name="T23" fmla="*/ 161 h 548"/>
                <a:gd name="T24" fmla="*/ 117 w 238"/>
                <a:gd name="T25" fmla="*/ 161 h 548"/>
                <a:gd name="T26" fmla="*/ 117 w 238"/>
                <a:gd name="T27" fmla="*/ 135 h 548"/>
                <a:gd name="T28" fmla="*/ 178 w 238"/>
                <a:gd name="T29" fmla="*/ 60 h 548"/>
                <a:gd name="T30" fmla="*/ 232 w 238"/>
                <a:gd name="T31" fmla="*/ 69 h 548"/>
                <a:gd name="T32" fmla="*/ 238 w 238"/>
                <a:gd name="T33" fmla="*/ 71 h 548"/>
                <a:gd name="T34" fmla="*/ 238 w 238"/>
                <a:gd name="T35" fmla="*/ 11 h 548"/>
                <a:gd name="T36" fmla="*/ 235 w 238"/>
                <a:gd name="T37" fmla="*/ 10 h 548"/>
                <a:gd name="T38" fmla="*/ 171 w 238"/>
                <a:gd name="T39" fmla="*/ 0 h 5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238" h="548">
                  <a:moveTo>
                    <a:pt x="171" y="0"/>
                  </a:moveTo>
                  <a:cubicBezTo>
                    <a:pt x="135" y="0"/>
                    <a:pt x="106" y="11"/>
                    <a:pt x="86" y="31"/>
                  </a:cubicBezTo>
                  <a:cubicBezTo>
                    <a:pt x="63" y="54"/>
                    <a:pt x="51" y="89"/>
                    <a:pt x="51" y="132"/>
                  </a:cubicBezTo>
                  <a:lnTo>
                    <a:pt x="51" y="160"/>
                  </a:lnTo>
                  <a:lnTo>
                    <a:pt x="0" y="160"/>
                  </a:lnTo>
                  <a:lnTo>
                    <a:pt x="0" y="219"/>
                  </a:lnTo>
                  <a:lnTo>
                    <a:pt x="51" y="219"/>
                  </a:lnTo>
                  <a:lnTo>
                    <a:pt x="51" y="548"/>
                  </a:lnTo>
                  <a:lnTo>
                    <a:pt x="118" y="548"/>
                  </a:lnTo>
                  <a:lnTo>
                    <a:pt x="118" y="219"/>
                  </a:lnTo>
                  <a:lnTo>
                    <a:pt x="237" y="219"/>
                  </a:lnTo>
                  <a:lnTo>
                    <a:pt x="237" y="161"/>
                  </a:lnTo>
                  <a:lnTo>
                    <a:pt x="117" y="161"/>
                  </a:lnTo>
                  <a:lnTo>
                    <a:pt x="117" y="135"/>
                  </a:lnTo>
                  <a:cubicBezTo>
                    <a:pt x="117" y="84"/>
                    <a:pt x="137" y="60"/>
                    <a:pt x="178" y="60"/>
                  </a:cubicBezTo>
                  <a:cubicBezTo>
                    <a:pt x="196" y="60"/>
                    <a:pt x="210" y="63"/>
                    <a:pt x="232" y="69"/>
                  </a:cubicBezTo>
                  <a:lnTo>
                    <a:pt x="238" y="71"/>
                  </a:lnTo>
                  <a:lnTo>
                    <a:pt x="238" y="11"/>
                  </a:lnTo>
                  <a:lnTo>
                    <a:pt x="235" y="10"/>
                  </a:lnTo>
                  <a:cubicBezTo>
                    <a:pt x="215" y="3"/>
                    <a:pt x="197" y="0"/>
                    <a:pt x="171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117" name="Freeform 10"/>
            <p:cNvSpPr>
              <a:spLocks/>
            </p:cNvSpPr>
            <p:nvPr userDrawn="1"/>
          </p:nvSpPr>
          <p:spPr bwMode="auto">
            <a:xfrm>
              <a:off x="7773989" y="5013326"/>
              <a:ext cx="152400" cy="190500"/>
            </a:xfrm>
            <a:custGeom>
              <a:avLst/>
              <a:gdLst>
                <a:gd name="T0" fmla="*/ 353 w 421"/>
                <a:gd name="T1" fmla="*/ 228 h 523"/>
                <a:gd name="T2" fmla="*/ 68 w 421"/>
                <a:gd name="T3" fmla="*/ 228 h 523"/>
                <a:gd name="T4" fmla="*/ 68 w 421"/>
                <a:gd name="T5" fmla="*/ 0 h 523"/>
                <a:gd name="T6" fmla="*/ 0 w 421"/>
                <a:gd name="T7" fmla="*/ 0 h 523"/>
                <a:gd name="T8" fmla="*/ 0 w 421"/>
                <a:gd name="T9" fmla="*/ 523 h 523"/>
                <a:gd name="T10" fmla="*/ 68 w 421"/>
                <a:gd name="T11" fmla="*/ 523 h 523"/>
                <a:gd name="T12" fmla="*/ 68 w 421"/>
                <a:gd name="T13" fmla="*/ 292 h 523"/>
                <a:gd name="T14" fmla="*/ 353 w 421"/>
                <a:gd name="T15" fmla="*/ 292 h 523"/>
                <a:gd name="T16" fmla="*/ 353 w 421"/>
                <a:gd name="T17" fmla="*/ 523 h 523"/>
                <a:gd name="T18" fmla="*/ 421 w 421"/>
                <a:gd name="T19" fmla="*/ 523 h 523"/>
                <a:gd name="T20" fmla="*/ 421 w 421"/>
                <a:gd name="T21" fmla="*/ 0 h 523"/>
                <a:gd name="T22" fmla="*/ 353 w 421"/>
                <a:gd name="T23" fmla="*/ 0 h 523"/>
                <a:gd name="T24" fmla="*/ 353 w 421"/>
                <a:gd name="T25" fmla="*/ 228 h 5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21" h="523">
                  <a:moveTo>
                    <a:pt x="353" y="228"/>
                  </a:moveTo>
                  <a:lnTo>
                    <a:pt x="68" y="228"/>
                  </a:lnTo>
                  <a:lnTo>
                    <a:pt x="68" y="0"/>
                  </a:lnTo>
                  <a:lnTo>
                    <a:pt x="0" y="0"/>
                  </a:lnTo>
                  <a:lnTo>
                    <a:pt x="0" y="523"/>
                  </a:lnTo>
                  <a:lnTo>
                    <a:pt x="68" y="523"/>
                  </a:lnTo>
                  <a:lnTo>
                    <a:pt x="68" y="292"/>
                  </a:lnTo>
                  <a:lnTo>
                    <a:pt x="353" y="292"/>
                  </a:lnTo>
                  <a:lnTo>
                    <a:pt x="353" y="523"/>
                  </a:lnTo>
                  <a:lnTo>
                    <a:pt x="421" y="523"/>
                  </a:lnTo>
                  <a:lnTo>
                    <a:pt x="421" y="0"/>
                  </a:lnTo>
                  <a:lnTo>
                    <a:pt x="353" y="0"/>
                  </a:lnTo>
                  <a:lnTo>
                    <a:pt x="353" y="22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118" name="Freeform 11"/>
            <p:cNvSpPr>
              <a:spLocks noEditPoints="1"/>
            </p:cNvSpPr>
            <p:nvPr userDrawn="1"/>
          </p:nvSpPr>
          <p:spPr bwMode="auto">
            <a:xfrm>
              <a:off x="7970839" y="5059364"/>
              <a:ext cx="146050" cy="147638"/>
            </a:xfrm>
            <a:custGeom>
              <a:avLst/>
              <a:gdLst>
                <a:gd name="T0" fmla="*/ 202 w 404"/>
                <a:gd name="T1" fmla="*/ 0 h 405"/>
                <a:gd name="T2" fmla="*/ 0 w 404"/>
                <a:gd name="T3" fmla="*/ 204 h 405"/>
                <a:gd name="T4" fmla="*/ 201 w 404"/>
                <a:gd name="T5" fmla="*/ 405 h 405"/>
                <a:gd name="T6" fmla="*/ 404 w 404"/>
                <a:gd name="T7" fmla="*/ 201 h 405"/>
                <a:gd name="T8" fmla="*/ 202 w 404"/>
                <a:gd name="T9" fmla="*/ 0 h 405"/>
                <a:gd name="T10" fmla="*/ 202 w 404"/>
                <a:gd name="T11" fmla="*/ 344 h 405"/>
                <a:gd name="T12" fmla="*/ 202 w 404"/>
                <a:gd name="T13" fmla="*/ 344 h 405"/>
                <a:gd name="T14" fmla="*/ 68 w 404"/>
                <a:gd name="T15" fmla="*/ 201 h 405"/>
                <a:gd name="T16" fmla="*/ 201 w 404"/>
                <a:gd name="T17" fmla="*/ 60 h 405"/>
                <a:gd name="T18" fmla="*/ 336 w 404"/>
                <a:gd name="T19" fmla="*/ 204 h 405"/>
                <a:gd name="T20" fmla="*/ 202 w 404"/>
                <a:gd name="T21" fmla="*/ 344 h 4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04" h="405">
                  <a:moveTo>
                    <a:pt x="202" y="0"/>
                  </a:moveTo>
                  <a:cubicBezTo>
                    <a:pt x="89" y="0"/>
                    <a:pt x="0" y="89"/>
                    <a:pt x="0" y="204"/>
                  </a:cubicBezTo>
                  <a:cubicBezTo>
                    <a:pt x="0" y="317"/>
                    <a:pt x="88" y="405"/>
                    <a:pt x="201" y="405"/>
                  </a:cubicBezTo>
                  <a:cubicBezTo>
                    <a:pt x="315" y="405"/>
                    <a:pt x="404" y="316"/>
                    <a:pt x="404" y="201"/>
                  </a:cubicBezTo>
                  <a:cubicBezTo>
                    <a:pt x="404" y="88"/>
                    <a:pt x="316" y="0"/>
                    <a:pt x="202" y="0"/>
                  </a:cubicBezTo>
                  <a:close/>
                  <a:moveTo>
                    <a:pt x="202" y="344"/>
                  </a:moveTo>
                  <a:lnTo>
                    <a:pt x="202" y="344"/>
                  </a:lnTo>
                  <a:cubicBezTo>
                    <a:pt x="127" y="344"/>
                    <a:pt x="68" y="282"/>
                    <a:pt x="68" y="201"/>
                  </a:cubicBezTo>
                  <a:cubicBezTo>
                    <a:pt x="68" y="121"/>
                    <a:pt x="125" y="60"/>
                    <a:pt x="201" y="60"/>
                  </a:cubicBezTo>
                  <a:cubicBezTo>
                    <a:pt x="277" y="60"/>
                    <a:pt x="336" y="123"/>
                    <a:pt x="336" y="204"/>
                  </a:cubicBezTo>
                  <a:cubicBezTo>
                    <a:pt x="336" y="284"/>
                    <a:pt x="279" y="344"/>
                    <a:pt x="202" y="34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119" name="Freeform 12"/>
            <p:cNvSpPr>
              <a:spLocks/>
            </p:cNvSpPr>
            <p:nvPr userDrawn="1"/>
          </p:nvSpPr>
          <p:spPr bwMode="auto">
            <a:xfrm>
              <a:off x="8159751" y="5059364"/>
              <a:ext cx="211138" cy="144463"/>
            </a:xfrm>
            <a:custGeom>
              <a:avLst/>
              <a:gdLst>
                <a:gd name="T0" fmla="*/ 438 w 583"/>
                <a:gd name="T1" fmla="*/ 0 h 397"/>
                <a:gd name="T2" fmla="*/ 305 w 583"/>
                <a:gd name="T3" fmla="*/ 70 h 397"/>
                <a:gd name="T4" fmla="*/ 183 w 583"/>
                <a:gd name="T5" fmla="*/ 0 h 397"/>
                <a:gd name="T6" fmla="*/ 66 w 583"/>
                <a:gd name="T7" fmla="*/ 60 h 397"/>
                <a:gd name="T8" fmla="*/ 66 w 583"/>
                <a:gd name="T9" fmla="*/ 8 h 397"/>
                <a:gd name="T10" fmla="*/ 0 w 583"/>
                <a:gd name="T11" fmla="*/ 8 h 397"/>
                <a:gd name="T12" fmla="*/ 0 w 583"/>
                <a:gd name="T13" fmla="*/ 397 h 397"/>
                <a:gd name="T14" fmla="*/ 66 w 583"/>
                <a:gd name="T15" fmla="*/ 397 h 397"/>
                <a:gd name="T16" fmla="*/ 66 w 583"/>
                <a:gd name="T17" fmla="*/ 176 h 397"/>
                <a:gd name="T18" fmla="*/ 166 w 583"/>
                <a:gd name="T19" fmla="*/ 62 h 397"/>
                <a:gd name="T20" fmla="*/ 258 w 583"/>
                <a:gd name="T21" fmla="*/ 169 h 397"/>
                <a:gd name="T22" fmla="*/ 258 w 583"/>
                <a:gd name="T23" fmla="*/ 397 h 397"/>
                <a:gd name="T24" fmla="*/ 324 w 583"/>
                <a:gd name="T25" fmla="*/ 397 h 397"/>
                <a:gd name="T26" fmla="*/ 324 w 583"/>
                <a:gd name="T27" fmla="*/ 174 h 397"/>
                <a:gd name="T28" fmla="*/ 424 w 583"/>
                <a:gd name="T29" fmla="*/ 62 h 397"/>
                <a:gd name="T30" fmla="*/ 517 w 583"/>
                <a:gd name="T31" fmla="*/ 171 h 397"/>
                <a:gd name="T32" fmla="*/ 517 w 583"/>
                <a:gd name="T33" fmla="*/ 397 h 397"/>
                <a:gd name="T34" fmla="*/ 583 w 583"/>
                <a:gd name="T35" fmla="*/ 397 h 397"/>
                <a:gd name="T36" fmla="*/ 583 w 583"/>
                <a:gd name="T37" fmla="*/ 157 h 397"/>
                <a:gd name="T38" fmla="*/ 438 w 583"/>
                <a:gd name="T39" fmla="*/ 0 h 3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583" h="397">
                  <a:moveTo>
                    <a:pt x="438" y="0"/>
                  </a:moveTo>
                  <a:cubicBezTo>
                    <a:pt x="382" y="0"/>
                    <a:pt x="339" y="23"/>
                    <a:pt x="305" y="70"/>
                  </a:cubicBezTo>
                  <a:cubicBezTo>
                    <a:pt x="280" y="25"/>
                    <a:pt x="237" y="0"/>
                    <a:pt x="183" y="0"/>
                  </a:cubicBezTo>
                  <a:cubicBezTo>
                    <a:pt x="124" y="0"/>
                    <a:pt x="89" y="30"/>
                    <a:pt x="66" y="60"/>
                  </a:cubicBezTo>
                  <a:lnTo>
                    <a:pt x="66" y="8"/>
                  </a:lnTo>
                  <a:lnTo>
                    <a:pt x="0" y="8"/>
                  </a:lnTo>
                  <a:lnTo>
                    <a:pt x="0" y="397"/>
                  </a:lnTo>
                  <a:lnTo>
                    <a:pt x="66" y="397"/>
                  </a:lnTo>
                  <a:lnTo>
                    <a:pt x="66" y="176"/>
                  </a:lnTo>
                  <a:cubicBezTo>
                    <a:pt x="66" y="110"/>
                    <a:pt x="109" y="62"/>
                    <a:pt x="166" y="62"/>
                  </a:cubicBezTo>
                  <a:cubicBezTo>
                    <a:pt x="224" y="62"/>
                    <a:pt x="258" y="102"/>
                    <a:pt x="258" y="169"/>
                  </a:cubicBezTo>
                  <a:lnTo>
                    <a:pt x="258" y="397"/>
                  </a:lnTo>
                  <a:lnTo>
                    <a:pt x="324" y="397"/>
                  </a:lnTo>
                  <a:lnTo>
                    <a:pt x="324" y="174"/>
                  </a:lnTo>
                  <a:cubicBezTo>
                    <a:pt x="324" y="96"/>
                    <a:pt x="374" y="62"/>
                    <a:pt x="424" y="62"/>
                  </a:cubicBezTo>
                  <a:cubicBezTo>
                    <a:pt x="483" y="62"/>
                    <a:pt x="517" y="101"/>
                    <a:pt x="517" y="171"/>
                  </a:cubicBezTo>
                  <a:lnTo>
                    <a:pt x="517" y="397"/>
                  </a:lnTo>
                  <a:lnTo>
                    <a:pt x="583" y="397"/>
                  </a:lnTo>
                  <a:lnTo>
                    <a:pt x="583" y="157"/>
                  </a:lnTo>
                  <a:cubicBezTo>
                    <a:pt x="583" y="60"/>
                    <a:pt x="528" y="0"/>
                    <a:pt x="438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120" name="Freeform 13"/>
            <p:cNvSpPr>
              <a:spLocks noEditPoints="1"/>
            </p:cNvSpPr>
            <p:nvPr userDrawn="1"/>
          </p:nvSpPr>
          <p:spPr bwMode="auto">
            <a:xfrm>
              <a:off x="8410576" y="5059364"/>
              <a:ext cx="133350" cy="147638"/>
            </a:xfrm>
            <a:custGeom>
              <a:avLst/>
              <a:gdLst>
                <a:gd name="T0" fmla="*/ 186 w 368"/>
                <a:gd name="T1" fmla="*/ 0 h 405"/>
                <a:gd name="T2" fmla="*/ 0 w 368"/>
                <a:gd name="T3" fmla="*/ 203 h 405"/>
                <a:gd name="T4" fmla="*/ 194 w 368"/>
                <a:gd name="T5" fmla="*/ 405 h 405"/>
                <a:gd name="T6" fmla="*/ 353 w 368"/>
                <a:gd name="T7" fmla="*/ 333 h 405"/>
                <a:gd name="T8" fmla="*/ 357 w 368"/>
                <a:gd name="T9" fmla="*/ 329 h 405"/>
                <a:gd name="T10" fmla="*/ 314 w 368"/>
                <a:gd name="T11" fmla="*/ 291 h 405"/>
                <a:gd name="T12" fmla="*/ 311 w 368"/>
                <a:gd name="T13" fmla="*/ 294 h 405"/>
                <a:gd name="T14" fmla="*/ 195 w 368"/>
                <a:gd name="T15" fmla="*/ 346 h 405"/>
                <a:gd name="T16" fmla="*/ 68 w 368"/>
                <a:gd name="T17" fmla="*/ 231 h 405"/>
                <a:gd name="T18" fmla="*/ 367 w 368"/>
                <a:gd name="T19" fmla="*/ 231 h 405"/>
                <a:gd name="T20" fmla="*/ 367 w 368"/>
                <a:gd name="T21" fmla="*/ 226 h 405"/>
                <a:gd name="T22" fmla="*/ 368 w 368"/>
                <a:gd name="T23" fmla="*/ 206 h 405"/>
                <a:gd name="T24" fmla="*/ 186 w 368"/>
                <a:gd name="T25" fmla="*/ 0 h 405"/>
                <a:gd name="T26" fmla="*/ 185 w 368"/>
                <a:gd name="T27" fmla="*/ 58 h 405"/>
                <a:gd name="T28" fmla="*/ 185 w 368"/>
                <a:gd name="T29" fmla="*/ 58 h 405"/>
                <a:gd name="T30" fmla="*/ 300 w 368"/>
                <a:gd name="T31" fmla="*/ 175 h 405"/>
                <a:gd name="T32" fmla="*/ 68 w 368"/>
                <a:gd name="T33" fmla="*/ 175 h 405"/>
                <a:gd name="T34" fmla="*/ 185 w 368"/>
                <a:gd name="T35" fmla="*/ 58 h 4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368" h="405">
                  <a:moveTo>
                    <a:pt x="186" y="0"/>
                  </a:moveTo>
                  <a:cubicBezTo>
                    <a:pt x="80" y="0"/>
                    <a:pt x="0" y="87"/>
                    <a:pt x="0" y="203"/>
                  </a:cubicBezTo>
                  <a:cubicBezTo>
                    <a:pt x="0" y="318"/>
                    <a:pt x="83" y="405"/>
                    <a:pt x="194" y="405"/>
                  </a:cubicBezTo>
                  <a:cubicBezTo>
                    <a:pt x="259" y="405"/>
                    <a:pt x="308" y="383"/>
                    <a:pt x="353" y="333"/>
                  </a:cubicBezTo>
                  <a:lnTo>
                    <a:pt x="357" y="329"/>
                  </a:lnTo>
                  <a:lnTo>
                    <a:pt x="314" y="291"/>
                  </a:lnTo>
                  <a:lnTo>
                    <a:pt x="311" y="294"/>
                  </a:lnTo>
                  <a:cubicBezTo>
                    <a:pt x="277" y="329"/>
                    <a:pt x="240" y="346"/>
                    <a:pt x="195" y="346"/>
                  </a:cubicBezTo>
                  <a:cubicBezTo>
                    <a:pt x="128" y="346"/>
                    <a:pt x="77" y="300"/>
                    <a:pt x="68" y="231"/>
                  </a:cubicBezTo>
                  <a:lnTo>
                    <a:pt x="367" y="231"/>
                  </a:lnTo>
                  <a:lnTo>
                    <a:pt x="367" y="226"/>
                  </a:lnTo>
                  <a:cubicBezTo>
                    <a:pt x="368" y="217"/>
                    <a:pt x="368" y="211"/>
                    <a:pt x="368" y="206"/>
                  </a:cubicBezTo>
                  <a:cubicBezTo>
                    <a:pt x="368" y="83"/>
                    <a:pt x="295" y="0"/>
                    <a:pt x="186" y="0"/>
                  </a:cubicBezTo>
                  <a:close/>
                  <a:moveTo>
                    <a:pt x="185" y="58"/>
                  </a:moveTo>
                  <a:lnTo>
                    <a:pt x="185" y="58"/>
                  </a:lnTo>
                  <a:cubicBezTo>
                    <a:pt x="259" y="58"/>
                    <a:pt x="293" y="117"/>
                    <a:pt x="300" y="175"/>
                  </a:cubicBezTo>
                  <a:lnTo>
                    <a:pt x="68" y="175"/>
                  </a:lnTo>
                  <a:cubicBezTo>
                    <a:pt x="78" y="106"/>
                    <a:pt x="125" y="58"/>
                    <a:pt x="185" y="5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121" name="Freeform 14"/>
            <p:cNvSpPr>
              <a:spLocks/>
            </p:cNvSpPr>
            <p:nvPr userDrawn="1"/>
          </p:nvSpPr>
          <p:spPr bwMode="auto">
            <a:xfrm>
              <a:off x="8675689" y="5013326"/>
              <a:ext cx="180975" cy="190500"/>
            </a:xfrm>
            <a:custGeom>
              <a:avLst/>
              <a:gdLst>
                <a:gd name="T0" fmla="*/ 250 w 500"/>
                <a:gd name="T1" fmla="*/ 275 h 523"/>
                <a:gd name="T2" fmla="*/ 63 w 500"/>
                <a:gd name="T3" fmla="*/ 0 h 523"/>
                <a:gd name="T4" fmla="*/ 0 w 500"/>
                <a:gd name="T5" fmla="*/ 0 h 523"/>
                <a:gd name="T6" fmla="*/ 0 w 500"/>
                <a:gd name="T7" fmla="*/ 523 h 523"/>
                <a:gd name="T8" fmla="*/ 66 w 500"/>
                <a:gd name="T9" fmla="*/ 523 h 523"/>
                <a:gd name="T10" fmla="*/ 66 w 500"/>
                <a:gd name="T11" fmla="*/ 120 h 523"/>
                <a:gd name="T12" fmla="*/ 247 w 500"/>
                <a:gd name="T13" fmla="*/ 382 h 523"/>
                <a:gd name="T14" fmla="*/ 253 w 500"/>
                <a:gd name="T15" fmla="*/ 382 h 523"/>
                <a:gd name="T16" fmla="*/ 432 w 500"/>
                <a:gd name="T17" fmla="*/ 120 h 523"/>
                <a:gd name="T18" fmla="*/ 432 w 500"/>
                <a:gd name="T19" fmla="*/ 523 h 523"/>
                <a:gd name="T20" fmla="*/ 500 w 500"/>
                <a:gd name="T21" fmla="*/ 523 h 523"/>
                <a:gd name="T22" fmla="*/ 500 w 500"/>
                <a:gd name="T23" fmla="*/ 0 h 523"/>
                <a:gd name="T24" fmla="*/ 432 w 500"/>
                <a:gd name="T25" fmla="*/ 3 h 523"/>
                <a:gd name="T26" fmla="*/ 250 w 500"/>
                <a:gd name="T27" fmla="*/ 275 h 5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500" h="523">
                  <a:moveTo>
                    <a:pt x="250" y="275"/>
                  </a:moveTo>
                  <a:lnTo>
                    <a:pt x="63" y="0"/>
                  </a:lnTo>
                  <a:lnTo>
                    <a:pt x="0" y="0"/>
                  </a:lnTo>
                  <a:lnTo>
                    <a:pt x="0" y="523"/>
                  </a:lnTo>
                  <a:lnTo>
                    <a:pt x="66" y="523"/>
                  </a:lnTo>
                  <a:lnTo>
                    <a:pt x="66" y="120"/>
                  </a:lnTo>
                  <a:lnTo>
                    <a:pt x="247" y="382"/>
                  </a:lnTo>
                  <a:lnTo>
                    <a:pt x="253" y="382"/>
                  </a:lnTo>
                  <a:lnTo>
                    <a:pt x="432" y="120"/>
                  </a:lnTo>
                  <a:lnTo>
                    <a:pt x="432" y="523"/>
                  </a:lnTo>
                  <a:lnTo>
                    <a:pt x="500" y="523"/>
                  </a:lnTo>
                  <a:lnTo>
                    <a:pt x="500" y="0"/>
                  </a:lnTo>
                  <a:lnTo>
                    <a:pt x="432" y="3"/>
                  </a:lnTo>
                  <a:lnTo>
                    <a:pt x="250" y="2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122" name="Freeform 15"/>
            <p:cNvSpPr>
              <a:spLocks noEditPoints="1"/>
            </p:cNvSpPr>
            <p:nvPr userDrawn="1"/>
          </p:nvSpPr>
          <p:spPr bwMode="auto">
            <a:xfrm>
              <a:off x="8901114" y="5059364"/>
              <a:ext cx="133350" cy="147638"/>
            </a:xfrm>
            <a:custGeom>
              <a:avLst/>
              <a:gdLst>
                <a:gd name="T0" fmla="*/ 187 w 369"/>
                <a:gd name="T1" fmla="*/ 0 h 405"/>
                <a:gd name="T2" fmla="*/ 0 w 369"/>
                <a:gd name="T3" fmla="*/ 203 h 405"/>
                <a:gd name="T4" fmla="*/ 194 w 369"/>
                <a:gd name="T5" fmla="*/ 405 h 405"/>
                <a:gd name="T6" fmla="*/ 354 w 369"/>
                <a:gd name="T7" fmla="*/ 333 h 405"/>
                <a:gd name="T8" fmla="*/ 358 w 369"/>
                <a:gd name="T9" fmla="*/ 329 h 405"/>
                <a:gd name="T10" fmla="*/ 315 w 369"/>
                <a:gd name="T11" fmla="*/ 291 h 405"/>
                <a:gd name="T12" fmla="*/ 311 w 369"/>
                <a:gd name="T13" fmla="*/ 294 h 405"/>
                <a:gd name="T14" fmla="*/ 196 w 369"/>
                <a:gd name="T15" fmla="*/ 346 h 405"/>
                <a:gd name="T16" fmla="*/ 69 w 369"/>
                <a:gd name="T17" fmla="*/ 231 h 405"/>
                <a:gd name="T18" fmla="*/ 367 w 369"/>
                <a:gd name="T19" fmla="*/ 231 h 405"/>
                <a:gd name="T20" fmla="*/ 368 w 369"/>
                <a:gd name="T21" fmla="*/ 226 h 405"/>
                <a:gd name="T22" fmla="*/ 369 w 369"/>
                <a:gd name="T23" fmla="*/ 206 h 405"/>
                <a:gd name="T24" fmla="*/ 187 w 369"/>
                <a:gd name="T25" fmla="*/ 0 h 405"/>
                <a:gd name="T26" fmla="*/ 186 w 369"/>
                <a:gd name="T27" fmla="*/ 58 h 405"/>
                <a:gd name="T28" fmla="*/ 186 w 369"/>
                <a:gd name="T29" fmla="*/ 58 h 405"/>
                <a:gd name="T30" fmla="*/ 300 w 369"/>
                <a:gd name="T31" fmla="*/ 175 h 405"/>
                <a:gd name="T32" fmla="*/ 69 w 369"/>
                <a:gd name="T33" fmla="*/ 175 h 405"/>
                <a:gd name="T34" fmla="*/ 186 w 369"/>
                <a:gd name="T35" fmla="*/ 58 h 4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369" h="405">
                  <a:moveTo>
                    <a:pt x="187" y="0"/>
                  </a:moveTo>
                  <a:cubicBezTo>
                    <a:pt x="81" y="0"/>
                    <a:pt x="0" y="87"/>
                    <a:pt x="0" y="203"/>
                  </a:cubicBezTo>
                  <a:cubicBezTo>
                    <a:pt x="0" y="318"/>
                    <a:pt x="84" y="405"/>
                    <a:pt x="194" y="405"/>
                  </a:cubicBezTo>
                  <a:cubicBezTo>
                    <a:pt x="260" y="405"/>
                    <a:pt x="309" y="383"/>
                    <a:pt x="354" y="333"/>
                  </a:cubicBezTo>
                  <a:lnTo>
                    <a:pt x="358" y="329"/>
                  </a:lnTo>
                  <a:lnTo>
                    <a:pt x="315" y="291"/>
                  </a:lnTo>
                  <a:lnTo>
                    <a:pt x="311" y="294"/>
                  </a:lnTo>
                  <a:cubicBezTo>
                    <a:pt x="278" y="329"/>
                    <a:pt x="241" y="346"/>
                    <a:pt x="196" y="346"/>
                  </a:cubicBezTo>
                  <a:cubicBezTo>
                    <a:pt x="128" y="346"/>
                    <a:pt x="78" y="300"/>
                    <a:pt x="69" y="231"/>
                  </a:cubicBezTo>
                  <a:lnTo>
                    <a:pt x="367" y="231"/>
                  </a:lnTo>
                  <a:lnTo>
                    <a:pt x="368" y="226"/>
                  </a:lnTo>
                  <a:cubicBezTo>
                    <a:pt x="369" y="217"/>
                    <a:pt x="369" y="211"/>
                    <a:pt x="369" y="206"/>
                  </a:cubicBezTo>
                  <a:cubicBezTo>
                    <a:pt x="369" y="83"/>
                    <a:pt x="296" y="0"/>
                    <a:pt x="187" y="0"/>
                  </a:cubicBezTo>
                  <a:close/>
                  <a:moveTo>
                    <a:pt x="186" y="58"/>
                  </a:moveTo>
                  <a:lnTo>
                    <a:pt x="186" y="58"/>
                  </a:lnTo>
                  <a:cubicBezTo>
                    <a:pt x="260" y="58"/>
                    <a:pt x="293" y="117"/>
                    <a:pt x="300" y="175"/>
                  </a:cubicBezTo>
                  <a:lnTo>
                    <a:pt x="69" y="175"/>
                  </a:lnTo>
                  <a:cubicBezTo>
                    <a:pt x="79" y="106"/>
                    <a:pt x="126" y="58"/>
                    <a:pt x="186" y="5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123" name="Freeform 16"/>
            <p:cNvSpPr>
              <a:spLocks noEditPoints="1"/>
            </p:cNvSpPr>
            <p:nvPr userDrawn="1"/>
          </p:nvSpPr>
          <p:spPr bwMode="auto">
            <a:xfrm>
              <a:off x="9067801" y="5005389"/>
              <a:ext cx="141288" cy="201613"/>
            </a:xfrm>
            <a:custGeom>
              <a:avLst/>
              <a:gdLst>
                <a:gd name="T0" fmla="*/ 325 w 392"/>
                <a:gd name="T1" fmla="*/ 218 h 553"/>
                <a:gd name="T2" fmla="*/ 186 w 392"/>
                <a:gd name="T3" fmla="*/ 148 h 553"/>
                <a:gd name="T4" fmla="*/ 0 w 392"/>
                <a:gd name="T5" fmla="*/ 351 h 553"/>
                <a:gd name="T6" fmla="*/ 186 w 392"/>
                <a:gd name="T7" fmla="*/ 553 h 553"/>
                <a:gd name="T8" fmla="*/ 325 w 392"/>
                <a:gd name="T9" fmla="*/ 480 h 553"/>
                <a:gd name="T10" fmla="*/ 325 w 392"/>
                <a:gd name="T11" fmla="*/ 545 h 553"/>
                <a:gd name="T12" fmla="*/ 392 w 392"/>
                <a:gd name="T13" fmla="*/ 545 h 553"/>
                <a:gd name="T14" fmla="*/ 392 w 392"/>
                <a:gd name="T15" fmla="*/ 0 h 553"/>
                <a:gd name="T16" fmla="*/ 325 w 392"/>
                <a:gd name="T17" fmla="*/ 0 h 553"/>
                <a:gd name="T18" fmla="*/ 325 w 392"/>
                <a:gd name="T19" fmla="*/ 218 h 553"/>
                <a:gd name="T20" fmla="*/ 196 w 392"/>
                <a:gd name="T21" fmla="*/ 492 h 553"/>
                <a:gd name="T22" fmla="*/ 196 w 392"/>
                <a:gd name="T23" fmla="*/ 492 h 553"/>
                <a:gd name="T24" fmla="*/ 68 w 392"/>
                <a:gd name="T25" fmla="*/ 349 h 553"/>
                <a:gd name="T26" fmla="*/ 196 w 392"/>
                <a:gd name="T27" fmla="*/ 209 h 553"/>
                <a:gd name="T28" fmla="*/ 328 w 392"/>
                <a:gd name="T29" fmla="*/ 351 h 553"/>
                <a:gd name="T30" fmla="*/ 196 w 392"/>
                <a:gd name="T31" fmla="*/ 492 h 5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92" h="553">
                  <a:moveTo>
                    <a:pt x="325" y="218"/>
                  </a:moveTo>
                  <a:cubicBezTo>
                    <a:pt x="289" y="172"/>
                    <a:pt x="242" y="148"/>
                    <a:pt x="186" y="148"/>
                  </a:cubicBezTo>
                  <a:cubicBezTo>
                    <a:pt x="96" y="148"/>
                    <a:pt x="0" y="219"/>
                    <a:pt x="0" y="351"/>
                  </a:cubicBezTo>
                  <a:cubicBezTo>
                    <a:pt x="0" y="482"/>
                    <a:pt x="96" y="553"/>
                    <a:pt x="186" y="553"/>
                  </a:cubicBezTo>
                  <a:cubicBezTo>
                    <a:pt x="242" y="553"/>
                    <a:pt x="288" y="529"/>
                    <a:pt x="325" y="480"/>
                  </a:cubicBezTo>
                  <a:lnTo>
                    <a:pt x="325" y="545"/>
                  </a:lnTo>
                  <a:lnTo>
                    <a:pt x="392" y="545"/>
                  </a:lnTo>
                  <a:lnTo>
                    <a:pt x="392" y="0"/>
                  </a:lnTo>
                  <a:lnTo>
                    <a:pt x="325" y="0"/>
                  </a:lnTo>
                  <a:lnTo>
                    <a:pt x="325" y="218"/>
                  </a:lnTo>
                  <a:close/>
                  <a:moveTo>
                    <a:pt x="196" y="492"/>
                  </a:moveTo>
                  <a:lnTo>
                    <a:pt x="196" y="492"/>
                  </a:lnTo>
                  <a:cubicBezTo>
                    <a:pt x="122" y="492"/>
                    <a:pt x="68" y="432"/>
                    <a:pt x="68" y="349"/>
                  </a:cubicBezTo>
                  <a:cubicBezTo>
                    <a:pt x="68" y="267"/>
                    <a:pt x="121" y="209"/>
                    <a:pt x="196" y="209"/>
                  </a:cubicBezTo>
                  <a:cubicBezTo>
                    <a:pt x="261" y="209"/>
                    <a:pt x="328" y="261"/>
                    <a:pt x="328" y="351"/>
                  </a:cubicBezTo>
                  <a:cubicBezTo>
                    <a:pt x="328" y="438"/>
                    <a:pt x="259" y="492"/>
                    <a:pt x="196" y="49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124" name="Rectangle 17"/>
            <p:cNvSpPr>
              <a:spLocks noChangeArrowheads="1"/>
            </p:cNvSpPr>
            <p:nvPr userDrawn="1"/>
          </p:nvSpPr>
          <p:spPr bwMode="auto">
            <a:xfrm>
              <a:off x="9259889" y="5010151"/>
              <a:ext cx="26988" cy="254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125" name="Rectangle 18"/>
            <p:cNvSpPr>
              <a:spLocks noChangeArrowheads="1"/>
            </p:cNvSpPr>
            <p:nvPr userDrawn="1"/>
          </p:nvSpPr>
          <p:spPr bwMode="auto">
            <a:xfrm>
              <a:off x="9261476" y="5062539"/>
              <a:ext cx="23813" cy="1412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126" name="Freeform 19"/>
            <p:cNvSpPr>
              <a:spLocks noEditPoints="1"/>
            </p:cNvSpPr>
            <p:nvPr userDrawn="1"/>
          </p:nvSpPr>
          <p:spPr bwMode="auto">
            <a:xfrm>
              <a:off x="9328151" y="5060951"/>
              <a:ext cx="123825" cy="146050"/>
            </a:xfrm>
            <a:custGeom>
              <a:avLst/>
              <a:gdLst>
                <a:gd name="T0" fmla="*/ 302 w 343"/>
                <a:gd name="T1" fmla="*/ 43 h 403"/>
                <a:gd name="T2" fmla="*/ 176 w 343"/>
                <a:gd name="T3" fmla="*/ 0 h 403"/>
                <a:gd name="T4" fmla="*/ 37 w 343"/>
                <a:gd name="T5" fmla="*/ 33 h 403"/>
                <a:gd name="T6" fmla="*/ 32 w 343"/>
                <a:gd name="T7" fmla="*/ 35 h 403"/>
                <a:gd name="T8" fmla="*/ 53 w 343"/>
                <a:gd name="T9" fmla="*/ 91 h 403"/>
                <a:gd name="T10" fmla="*/ 58 w 343"/>
                <a:gd name="T11" fmla="*/ 88 h 403"/>
                <a:gd name="T12" fmla="*/ 170 w 343"/>
                <a:gd name="T13" fmla="*/ 62 h 403"/>
                <a:gd name="T14" fmla="*/ 277 w 343"/>
                <a:gd name="T15" fmla="*/ 159 h 403"/>
                <a:gd name="T16" fmla="*/ 277 w 343"/>
                <a:gd name="T17" fmla="*/ 164 h 403"/>
                <a:gd name="T18" fmla="*/ 167 w 343"/>
                <a:gd name="T19" fmla="*/ 149 h 403"/>
                <a:gd name="T20" fmla="*/ 0 w 343"/>
                <a:gd name="T21" fmla="*/ 280 h 403"/>
                <a:gd name="T22" fmla="*/ 146 w 343"/>
                <a:gd name="T23" fmla="*/ 403 h 403"/>
                <a:gd name="T24" fmla="*/ 277 w 343"/>
                <a:gd name="T25" fmla="*/ 347 h 403"/>
                <a:gd name="T26" fmla="*/ 277 w 343"/>
                <a:gd name="T27" fmla="*/ 395 h 403"/>
                <a:gd name="T28" fmla="*/ 343 w 343"/>
                <a:gd name="T29" fmla="*/ 395 h 403"/>
                <a:gd name="T30" fmla="*/ 343 w 343"/>
                <a:gd name="T31" fmla="*/ 158 h 403"/>
                <a:gd name="T32" fmla="*/ 302 w 343"/>
                <a:gd name="T33" fmla="*/ 43 h 403"/>
                <a:gd name="T34" fmla="*/ 278 w 343"/>
                <a:gd name="T35" fmla="*/ 219 h 403"/>
                <a:gd name="T36" fmla="*/ 278 w 343"/>
                <a:gd name="T37" fmla="*/ 219 h 403"/>
                <a:gd name="T38" fmla="*/ 278 w 343"/>
                <a:gd name="T39" fmla="*/ 251 h 403"/>
                <a:gd name="T40" fmla="*/ 157 w 343"/>
                <a:gd name="T41" fmla="*/ 347 h 403"/>
                <a:gd name="T42" fmla="*/ 67 w 343"/>
                <a:gd name="T43" fmla="*/ 275 h 403"/>
                <a:gd name="T44" fmla="*/ 173 w 343"/>
                <a:gd name="T45" fmla="*/ 204 h 403"/>
                <a:gd name="T46" fmla="*/ 278 w 343"/>
                <a:gd name="T47" fmla="*/ 219 h 4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343" h="403">
                  <a:moveTo>
                    <a:pt x="302" y="43"/>
                  </a:moveTo>
                  <a:cubicBezTo>
                    <a:pt x="274" y="15"/>
                    <a:pt x="230" y="0"/>
                    <a:pt x="176" y="0"/>
                  </a:cubicBezTo>
                  <a:cubicBezTo>
                    <a:pt x="116" y="0"/>
                    <a:pt x="74" y="16"/>
                    <a:pt x="37" y="33"/>
                  </a:cubicBezTo>
                  <a:lnTo>
                    <a:pt x="32" y="35"/>
                  </a:lnTo>
                  <a:lnTo>
                    <a:pt x="53" y="91"/>
                  </a:lnTo>
                  <a:lnTo>
                    <a:pt x="58" y="88"/>
                  </a:lnTo>
                  <a:cubicBezTo>
                    <a:pt x="98" y="70"/>
                    <a:pt x="132" y="62"/>
                    <a:pt x="170" y="62"/>
                  </a:cubicBezTo>
                  <a:cubicBezTo>
                    <a:pt x="240" y="62"/>
                    <a:pt x="277" y="95"/>
                    <a:pt x="277" y="159"/>
                  </a:cubicBezTo>
                  <a:lnTo>
                    <a:pt x="277" y="164"/>
                  </a:lnTo>
                  <a:cubicBezTo>
                    <a:pt x="249" y="156"/>
                    <a:pt x="215" y="149"/>
                    <a:pt x="167" y="149"/>
                  </a:cubicBezTo>
                  <a:cubicBezTo>
                    <a:pt x="62" y="149"/>
                    <a:pt x="0" y="198"/>
                    <a:pt x="0" y="280"/>
                  </a:cubicBezTo>
                  <a:cubicBezTo>
                    <a:pt x="0" y="361"/>
                    <a:pt x="73" y="403"/>
                    <a:pt x="146" y="403"/>
                  </a:cubicBezTo>
                  <a:cubicBezTo>
                    <a:pt x="210" y="403"/>
                    <a:pt x="252" y="375"/>
                    <a:pt x="277" y="347"/>
                  </a:cubicBezTo>
                  <a:lnTo>
                    <a:pt x="277" y="395"/>
                  </a:lnTo>
                  <a:lnTo>
                    <a:pt x="343" y="395"/>
                  </a:lnTo>
                  <a:lnTo>
                    <a:pt x="343" y="158"/>
                  </a:lnTo>
                  <a:cubicBezTo>
                    <a:pt x="343" y="109"/>
                    <a:pt x="330" y="71"/>
                    <a:pt x="302" y="43"/>
                  </a:cubicBezTo>
                  <a:close/>
                  <a:moveTo>
                    <a:pt x="278" y="219"/>
                  </a:moveTo>
                  <a:lnTo>
                    <a:pt x="278" y="219"/>
                  </a:lnTo>
                  <a:lnTo>
                    <a:pt x="278" y="251"/>
                  </a:lnTo>
                  <a:cubicBezTo>
                    <a:pt x="278" y="305"/>
                    <a:pt x="226" y="347"/>
                    <a:pt x="157" y="347"/>
                  </a:cubicBezTo>
                  <a:cubicBezTo>
                    <a:pt x="114" y="347"/>
                    <a:pt x="67" y="325"/>
                    <a:pt x="67" y="275"/>
                  </a:cubicBezTo>
                  <a:cubicBezTo>
                    <a:pt x="67" y="232"/>
                    <a:pt x="108" y="204"/>
                    <a:pt x="173" y="204"/>
                  </a:cubicBezTo>
                  <a:cubicBezTo>
                    <a:pt x="218" y="204"/>
                    <a:pt x="254" y="213"/>
                    <a:pt x="278" y="21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127" name="Freeform 20"/>
            <p:cNvSpPr>
              <a:spLocks/>
            </p:cNvSpPr>
            <p:nvPr userDrawn="1"/>
          </p:nvSpPr>
          <p:spPr bwMode="auto">
            <a:xfrm>
              <a:off x="8548689" y="4556126"/>
              <a:ext cx="241300" cy="314325"/>
            </a:xfrm>
            <a:custGeom>
              <a:avLst/>
              <a:gdLst>
                <a:gd name="T0" fmla="*/ 398 w 666"/>
                <a:gd name="T1" fmla="*/ 351 h 867"/>
                <a:gd name="T2" fmla="*/ 217 w 666"/>
                <a:gd name="T3" fmla="*/ 240 h 867"/>
                <a:gd name="T4" fmla="*/ 217 w 666"/>
                <a:gd name="T5" fmla="*/ 238 h 867"/>
                <a:gd name="T6" fmla="*/ 325 w 666"/>
                <a:gd name="T7" fmla="*/ 164 h 867"/>
                <a:gd name="T8" fmla="*/ 489 w 666"/>
                <a:gd name="T9" fmla="*/ 213 h 867"/>
                <a:gd name="T10" fmla="*/ 529 w 666"/>
                <a:gd name="T11" fmla="*/ 223 h 867"/>
                <a:gd name="T12" fmla="*/ 579 w 666"/>
                <a:gd name="T13" fmla="*/ 196 h 867"/>
                <a:gd name="T14" fmla="*/ 580 w 666"/>
                <a:gd name="T15" fmla="*/ 196 h 867"/>
                <a:gd name="T16" fmla="*/ 640 w 666"/>
                <a:gd name="T17" fmla="*/ 108 h 867"/>
                <a:gd name="T18" fmla="*/ 327 w 666"/>
                <a:gd name="T19" fmla="*/ 0 h 867"/>
                <a:gd name="T20" fmla="*/ 32 w 666"/>
                <a:gd name="T21" fmla="*/ 255 h 867"/>
                <a:gd name="T22" fmla="*/ 32 w 666"/>
                <a:gd name="T23" fmla="*/ 257 h 867"/>
                <a:gd name="T24" fmla="*/ 312 w 666"/>
                <a:gd name="T25" fmla="*/ 515 h 867"/>
                <a:gd name="T26" fmla="*/ 482 w 666"/>
                <a:gd name="T27" fmla="*/ 622 h 867"/>
                <a:gd name="T28" fmla="*/ 482 w 666"/>
                <a:gd name="T29" fmla="*/ 624 h 867"/>
                <a:gd name="T30" fmla="*/ 360 w 666"/>
                <a:gd name="T31" fmla="*/ 704 h 867"/>
                <a:gd name="T32" fmla="*/ 187 w 666"/>
                <a:gd name="T33" fmla="*/ 664 h 867"/>
                <a:gd name="T34" fmla="*/ 111 w 666"/>
                <a:gd name="T35" fmla="*/ 631 h 867"/>
                <a:gd name="T36" fmla="*/ 65 w 666"/>
                <a:gd name="T37" fmla="*/ 654 h 867"/>
                <a:gd name="T38" fmla="*/ 65 w 666"/>
                <a:gd name="T39" fmla="*/ 655 h 867"/>
                <a:gd name="T40" fmla="*/ 64 w 666"/>
                <a:gd name="T41" fmla="*/ 656 h 867"/>
                <a:gd name="T42" fmla="*/ 63 w 666"/>
                <a:gd name="T43" fmla="*/ 657 h 867"/>
                <a:gd name="T44" fmla="*/ 0 w 666"/>
                <a:gd name="T45" fmla="*/ 734 h 867"/>
                <a:gd name="T46" fmla="*/ 8 w 666"/>
                <a:gd name="T47" fmla="*/ 740 h 867"/>
                <a:gd name="T48" fmla="*/ 356 w 666"/>
                <a:gd name="T49" fmla="*/ 867 h 867"/>
                <a:gd name="T50" fmla="*/ 666 w 666"/>
                <a:gd name="T51" fmla="*/ 606 h 867"/>
                <a:gd name="T52" fmla="*/ 666 w 666"/>
                <a:gd name="T53" fmla="*/ 604 h 867"/>
                <a:gd name="T54" fmla="*/ 398 w 666"/>
                <a:gd name="T55" fmla="*/ 351 h 8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666" h="867">
                  <a:moveTo>
                    <a:pt x="398" y="351"/>
                  </a:moveTo>
                  <a:cubicBezTo>
                    <a:pt x="253" y="313"/>
                    <a:pt x="217" y="295"/>
                    <a:pt x="217" y="240"/>
                  </a:cubicBezTo>
                  <a:lnTo>
                    <a:pt x="217" y="238"/>
                  </a:lnTo>
                  <a:cubicBezTo>
                    <a:pt x="217" y="197"/>
                    <a:pt x="254" y="164"/>
                    <a:pt x="325" y="164"/>
                  </a:cubicBezTo>
                  <a:cubicBezTo>
                    <a:pt x="378" y="164"/>
                    <a:pt x="433" y="182"/>
                    <a:pt x="489" y="213"/>
                  </a:cubicBezTo>
                  <a:cubicBezTo>
                    <a:pt x="499" y="218"/>
                    <a:pt x="510" y="223"/>
                    <a:pt x="529" y="223"/>
                  </a:cubicBezTo>
                  <a:cubicBezTo>
                    <a:pt x="551" y="223"/>
                    <a:pt x="568" y="213"/>
                    <a:pt x="579" y="196"/>
                  </a:cubicBezTo>
                  <a:lnTo>
                    <a:pt x="580" y="196"/>
                  </a:lnTo>
                  <a:lnTo>
                    <a:pt x="640" y="108"/>
                  </a:lnTo>
                  <a:cubicBezTo>
                    <a:pt x="555" y="39"/>
                    <a:pt x="450" y="0"/>
                    <a:pt x="327" y="0"/>
                  </a:cubicBezTo>
                  <a:cubicBezTo>
                    <a:pt x="155" y="0"/>
                    <a:pt x="32" y="102"/>
                    <a:pt x="32" y="255"/>
                  </a:cubicBezTo>
                  <a:lnTo>
                    <a:pt x="32" y="257"/>
                  </a:lnTo>
                  <a:cubicBezTo>
                    <a:pt x="32" y="424"/>
                    <a:pt x="142" y="471"/>
                    <a:pt x="312" y="515"/>
                  </a:cubicBezTo>
                  <a:cubicBezTo>
                    <a:pt x="453" y="551"/>
                    <a:pt x="482" y="575"/>
                    <a:pt x="482" y="622"/>
                  </a:cubicBezTo>
                  <a:lnTo>
                    <a:pt x="482" y="624"/>
                  </a:lnTo>
                  <a:cubicBezTo>
                    <a:pt x="482" y="674"/>
                    <a:pt x="436" y="704"/>
                    <a:pt x="360" y="704"/>
                  </a:cubicBezTo>
                  <a:cubicBezTo>
                    <a:pt x="297" y="704"/>
                    <a:pt x="239" y="693"/>
                    <a:pt x="187" y="664"/>
                  </a:cubicBezTo>
                  <a:cubicBezTo>
                    <a:pt x="144" y="641"/>
                    <a:pt x="129" y="632"/>
                    <a:pt x="111" y="631"/>
                  </a:cubicBezTo>
                  <a:cubicBezTo>
                    <a:pt x="90" y="630"/>
                    <a:pt x="77" y="638"/>
                    <a:pt x="65" y="654"/>
                  </a:cubicBezTo>
                  <a:cubicBezTo>
                    <a:pt x="65" y="654"/>
                    <a:pt x="65" y="655"/>
                    <a:pt x="65" y="655"/>
                  </a:cubicBezTo>
                  <a:lnTo>
                    <a:pt x="64" y="656"/>
                  </a:lnTo>
                  <a:cubicBezTo>
                    <a:pt x="63" y="656"/>
                    <a:pt x="63" y="657"/>
                    <a:pt x="63" y="657"/>
                  </a:cubicBezTo>
                  <a:lnTo>
                    <a:pt x="0" y="734"/>
                  </a:lnTo>
                  <a:cubicBezTo>
                    <a:pt x="0" y="734"/>
                    <a:pt x="7" y="739"/>
                    <a:pt x="8" y="740"/>
                  </a:cubicBezTo>
                  <a:cubicBezTo>
                    <a:pt x="107" y="825"/>
                    <a:pt x="232" y="867"/>
                    <a:pt x="356" y="867"/>
                  </a:cubicBezTo>
                  <a:cubicBezTo>
                    <a:pt x="538" y="867"/>
                    <a:pt x="666" y="773"/>
                    <a:pt x="666" y="606"/>
                  </a:cubicBezTo>
                  <a:lnTo>
                    <a:pt x="666" y="604"/>
                  </a:lnTo>
                  <a:cubicBezTo>
                    <a:pt x="666" y="457"/>
                    <a:pt x="569" y="395"/>
                    <a:pt x="398" y="35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128" name="Freeform 21"/>
            <p:cNvSpPr>
              <a:spLocks/>
            </p:cNvSpPr>
            <p:nvPr userDrawn="1"/>
          </p:nvSpPr>
          <p:spPr bwMode="auto">
            <a:xfrm>
              <a:off x="8251826" y="4748214"/>
              <a:ext cx="0" cy="0"/>
            </a:xfrm>
            <a:custGeom>
              <a:avLst/>
              <a:gdLst>
                <a:gd name="T0" fmla="*/ 1 w 2"/>
                <a:gd name="T1" fmla="*/ 2 w 2"/>
                <a:gd name="T2" fmla="*/ 0 w 2"/>
                <a:gd name="T3" fmla="*/ 1 w 2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2">
                  <a:moveTo>
                    <a:pt x="1" y="0"/>
                  </a:moveTo>
                  <a:cubicBezTo>
                    <a:pt x="1" y="0"/>
                    <a:pt x="2" y="0"/>
                    <a:pt x="2" y="0"/>
                  </a:cubicBezTo>
                  <a:lnTo>
                    <a:pt x="0" y="0"/>
                  </a:lnTo>
                  <a:cubicBezTo>
                    <a:pt x="1" y="0"/>
                    <a:pt x="1" y="0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129" name="Freeform 22"/>
            <p:cNvSpPr>
              <a:spLocks noEditPoints="1"/>
            </p:cNvSpPr>
            <p:nvPr userDrawn="1"/>
          </p:nvSpPr>
          <p:spPr bwMode="auto">
            <a:xfrm>
              <a:off x="7789864" y="4557714"/>
              <a:ext cx="242888" cy="307975"/>
            </a:xfrm>
            <a:custGeom>
              <a:avLst/>
              <a:gdLst>
                <a:gd name="T0" fmla="*/ 345 w 667"/>
                <a:gd name="T1" fmla="*/ 0 h 848"/>
                <a:gd name="T2" fmla="*/ 81 w 667"/>
                <a:gd name="T3" fmla="*/ 0 h 848"/>
                <a:gd name="T4" fmla="*/ 78 w 667"/>
                <a:gd name="T5" fmla="*/ 0 h 848"/>
                <a:gd name="T6" fmla="*/ 0 w 667"/>
                <a:gd name="T7" fmla="*/ 69 h 848"/>
                <a:gd name="T8" fmla="*/ 0 w 667"/>
                <a:gd name="T9" fmla="*/ 91 h 848"/>
                <a:gd name="T10" fmla="*/ 0 w 667"/>
                <a:gd name="T11" fmla="*/ 848 h 848"/>
                <a:gd name="T12" fmla="*/ 186 w 667"/>
                <a:gd name="T13" fmla="*/ 848 h 848"/>
                <a:gd name="T14" fmla="*/ 186 w 667"/>
                <a:gd name="T15" fmla="*/ 590 h 848"/>
                <a:gd name="T16" fmla="*/ 326 w 667"/>
                <a:gd name="T17" fmla="*/ 590 h 848"/>
                <a:gd name="T18" fmla="*/ 667 w 667"/>
                <a:gd name="T19" fmla="*/ 294 h 848"/>
                <a:gd name="T20" fmla="*/ 667 w 667"/>
                <a:gd name="T21" fmla="*/ 291 h 848"/>
                <a:gd name="T22" fmla="*/ 345 w 667"/>
                <a:gd name="T23" fmla="*/ 0 h 848"/>
                <a:gd name="T24" fmla="*/ 479 w 667"/>
                <a:gd name="T25" fmla="*/ 297 h 848"/>
                <a:gd name="T26" fmla="*/ 479 w 667"/>
                <a:gd name="T27" fmla="*/ 297 h 848"/>
                <a:gd name="T28" fmla="*/ 332 w 667"/>
                <a:gd name="T29" fmla="*/ 425 h 848"/>
                <a:gd name="T30" fmla="*/ 186 w 667"/>
                <a:gd name="T31" fmla="*/ 425 h 848"/>
                <a:gd name="T32" fmla="*/ 186 w 667"/>
                <a:gd name="T33" fmla="*/ 167 h 848"/>
                <a:gd name="T34" fmla="*/ 329 w 667"/>
                <a:gd name="T35" fmla="*/ 167 h 848"/>
                <a:gd name="T36" fmla="*/ 479 w 667"/>
                <a:gd name="T37" fmla="*/ 295 h 848"/>
                <a:gd name="T38" fmla="*/ 479 w 667"/>
                <a:gd name="T39" fmla="*/ 297 h 8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667" h="848">
                  <a:moveTo>
                    <a:pt x="345" y="0"/>
                  </a:moveTo>
                  <a:lnTo>
                    <a:pt x="81" y="0"/>
                  </a:lnTo>
                  <a:lnTo>
                    <a:pt x="78" y="0"/>
                  </a:lnTo>
                  <a:cubicBezTo>
                    <a:pt x="38" y="1"/>
                    <a:pt x="5" y="31"/>
                    <a:pt x="0" y="69"/>
                  </a:cubicBezTo>
                  <a:lnTo>
                    <a:pt x="0" y="91"/>
                  </a:lnTo>
                  <a:lnTo>
                    <a:pt x="0" y="848"/>
                  </a:lnTo>
                  <a:lnTo>
                    <a:pt x="186" y="848"/>
                  </a:lnTo>
                  <a:lnTo>
                    <a:pt x="186" y="590"/>
                  </a:lnTo>
                  <a:lnTo>
                    <a:pt x="326" y="590"/>
                  </a:lnTo>
                  <a:cubicBezTo>
                    <a:pt x="516" y="590"/>
                    <a:pt x="667" y="489"/>
                    <a:pt x="667" y="294"/>
                  </a:cubicBezTo>
                  <a:lnTo>
                    <a:pt x="667" y="291"/>
                  </a:lnTo>
                  <a:cubicBezTo>
                    <a:pt x="667" y="119"/>
                    <a:pt x="546" y="0"/>
                    <a:pt x="345" y="0"/>
                  </a:cubicBezTo>
                  <a:close/>
                  <a:moveTo>
                    <a:pt x="479" y="297"/>
                  </a:moveTo>
                  <a:lnTo>
                    <a:pt x="479" y="297"/>
                  </a:lnTo>
                  <a:cubicBezTo>
                    <a:pt x="479" y="370"/>
                    <a:pt x="425" y="425"/>
                    <a:pt x="332" y="425"/>
                  </a:cubicBezTo>
                  <a:lnTo>
                    <a:pt x="186" y="425"/>
                  </a:lnTo>
                  <a:lnTo>
                    <a:pt x="186" y="167"/>
                  </a:lnTo>
                  <a:lnTo>
                    <a:pt x="329" y="167"/>
                  </a:lnTo>
                  <a:cubicBezTo>
                    <a:pt x="422" y="167"/>
                    <a:pt x="479" y="212"/>
                    <a:pt x="479" y="295"/>
                  </a:cubicBezTo>
                  <a:lnTo>
                    <a:pt x="479" y="29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130" name="Freeform 23"/>
            <p:cNvSpPr>
              <a:spLocks/>
            </p:cNvSpPr>
            <p:nvPr userDrawn="1"/>
          </p:nvSpPr>
          <p:spPr bwMode="auto">
            <a:xfrm>
              <a:off x="8251826" y="4748214"/>
              <a:ext cx="0" cy="0"/>
            </a:xfrm>
            <a:custGeom>
              <a:avLst/>
              <a:gdLst>
                <a:gd name="T0" fmla="*/ 1 w 2"/>
                <a:gd name="T1" fmla="*/ 2 w 2"/>
                <a:gd name="T2" fmla="*/ 0 w 2"/>
                <a:gd name="T3" fmla="*/ 1 w 2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2">
                  <a:moveTo>
                    <a:pt x="1" y="0"/>
                  </a:moveTo>
                  <a:cubicBezTo>
                    <a:pt x="1" y="0"/>
                    <a:pt x="2" y="0"/>
                    <a:pt x="2" y="0"/>
                  </a:cubicBezTo>
                  <a:lnTo>
                    <a:pt x="0" y="0"/>
                  </a:lnTo>
                  <a:cubicBezTo>
                    <a:pt x="1" y="0"/>
                    <a:pt x="1" y="0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131" name="Rectangle 24"/>
            <p:cNvSpPr>
              <a:spLocks noChangeArrowheads="1"/>
            </p:cNvSpPr>
            <p:nvPr userDrawn="1"/>
          </p:nvSpPr>
          <p:spPr bwMode="auto">
            <a:xfrm>
              <a:off x="8437564" y="4557714"/>
              <a:ext cx="28575" cy="30956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132" name="Freeform 25"/>
            <p:cNvSpPr>
              <a:spLocks noEditPoints="1"/>
            </p:cNvSpPr>
            <p:nvPr userDrawn="1"/>
          </p:nvSpPr>
          <p:spPr bwMode="auto">
            <a:xfrm>
              <a:off x="7434264" y="4557714"/>
              <a:ext cx="323850" cy="309563"/>
            </a:xfrm>
            <a:custGeom>
              <a:avLst/>
              <a:gdLst>
                <a:gd name="T0" fmla="*/ 532 w 894"/>
                <a:gd name="T1" fmla="*/ 0 h 849"/>
                <a:gd name="T2" fmla="*/ 425 w 894"/>
                <a:gd name="T3" fmla="*/ 0 h 849"/>
                <a:gd name="T4" fmla="*/ 402 w 894"/>
                <a:gd name="T5" fmla="*/ 0 h 849"/>
                <a:gd name="T6" fmla="*/ 345 w 894"/>
                <a:gd name="T7" fmla="*/ 38 h 849"/>
                <a:gd name="T8" fmla="*/ 337 w 894"/>
                <a:gd name="T9" fmla="*/ 56 h 849"/>
                <a:gd name="T10" fmla="*/ 0 w 894"/>
                <a:gd name="T11" fmla="*/ 849 h 849"/>
                <a:gd name="T12" fmla="*/ 189 w 894"/>
                <a:gd name="T13" fmla="*/ 849 h 849"/>
                <a:gd name="T14" fmla="*/ 266 w 894"/>
                <a:gd name="T15" fmla="*/ 660 h 849"/>
                <a:gd name="T16" fmla="*/ 623 w 894"/>
                <a:gd name="T17" fmla="*/ 660 h 849"/>
                <a:gd name="T18" fmla="*/ 680 w 894"/>
                <a:gd name="T19" fmla="*/ 799 h 849"/>
                <a:gd name="T20" fmla="*/ 751 w 894"/>
                <a:gd name="T21" fmla="*/ 849 h 849"/>
                <a:gd name="T22" fmla="*/ 894 w 894"/>
                <a:gd name="T23" fmla="*/ 849 h 849"/>
                <a:gd name="T24" fmla="*/ 532 w 894"/>
                <a:gd name="T25" fmla="*/ 0 h 849"/>
                <a:gd name="T26" fmla="*/ 333 w 894"/>
                <a:gd name="T27" fmla="*/ 496 h 849"/>
                <a:gd name="T28" fmla="*/ 333 w 894"/>
                <a:gd name="T29" fmla="*/ 496 h 849"/>
                <a:gd name="T30" fmla="*/ 445 w 894"/>
                <a:gd name="T31" fmla="*/ 223 h 849"/>
                <a:gd name="T32" fmla="*/ 556 w 894"/>
                <a:gd name="T33" fmla="*/ 496 h 849"/>
                <a:gd name="T34" fmla="*/ 333 w 894"/>
                <a:gd name="T35" fmla="*/ 496 h 8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894" h="849">
                  <a:moveTo>
                    <a:pt x="532" y="0"/>
                  </a:moveTo>
                  <a:lnTo>
                    <a:pt x="425" y="0"/>
                  </a:lnTo>
                  <a:lnTo>
                    <a:pt x="402" y="0"/>
                  </a:lnTo>
                  <a:cubicBezTo>
                    <a:pt x="377" y="3"/>
                    <a:pt x="357" y="18"/>
                    <a:pt x="345" y="38"/>
                  </a:cubicBezTo>
                  <a:lnTo>
                    <a:pt x="337" y="56"/>
                  </a:lnTo>
                  <a:lnTo>
                    <a:pt x="0" y="849"/>
                  </a:lnTo>
                  <a:lnTo>
                    <a:pt x="189" y="849"/>
                  </a:lnTo>
                  <a:lnTo>
                    <a:pt x="266" y="660"/>
                  </a:lnTo>
                  <a:lnTo>
                    <a:pt x="623" y="660"/>
                  </a:lnTo>
                  <a:lnTo>
                    <a:pt x="680" y="799"/>
                  </a:lnTo>
                  <a:cubicBezTo>
                    <a:pt x="690" y="828"/>
                    <a:pt x="718" y="849"/>
                    <a:pt x="751" y="849"/>
                  </a:cubicBezTo>
                  <a:cubicBezTo>
                    <a:pt x="752" y="849"/>
                    <a:pt x="894" y="849"/>
                    <a:pt x="894" y="849"/>
                  </a:cubicBezTo>
                  <a:lnTo>
                    <a:pt x="532" y="0"/>
                  </a:lnTo>
                  <a:close/>
                  <a:moveTo>
                    <a:pt x="333" y="496"/>
                  </a:moveTo>
                  <a:lnTo>
                    <a:pt x="333" y="496"/>
                  </a:lnTo>
                  <a:lnTo>
                    <a:pt x="445" y="223"/>
                  </a:lnTo>
                  <a:lnTo>
                    <a:pt x="556" y="496"/>
                  </a:lnTo>
                  <a:lnTo>
                    <a:pt x="333" y="49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133" name="Freeform 26"/>
            <p:cNvSpPr>
              <a:spLocks noEditPoints="1"/>
            </p:cNvSpPr>
            <p:nvPr userDrawn="1"/>
          </p:nvSpPr>
          <p:spPr bwMode="auto">
            <a:xfrm>
              <a:off x="9129714" y="4557714"/>
              <a:ext cx="322263" cy="309563"/>
            </a:xfrm>
            <a:custGeom>
              <a:avLst/>
              <a:gdLst>
                <a:gd name="T0" fmla="*/ 893 w 893"/>
                <a:gd name="T1" fmla="*/ 849 h 849"/>
                <a:gd name="T2" fmla="*/ 532 w 893"/>
                <a:gd name="T3" fmla="*/ 0 h 849"/>
                <a:gd name="T4" fmla="*/ 425 w 893"/>
                <a:gd name="T5" fmla="*/ 0 h 849"/>
                <a:gd name="T6" fmla="*/ 401 w 893"/>
                <a:gd name="T7" fmla="*/ 0 h 849"/>
                <a:gd name="T8" fmla="*/ 345 w 893"/>
                <a:gd name="T9" fmla="*/ 38 h 849"/>
                <a:gd name="T10" fmla="*/ 337 w 893"/>
                <a:gd name="T11" fmla="*/ 56 h 849"/>
                <a:gd name="T12" fmla="*/ 0 w 893"/>
                <a:gd name="T13" fmla="*/ 849 h 849"/>
                <a:gd name="T14" fmla="*/ 189 w 893"/>
                <a:gd name="T15" fmla="*/ 849 h 849"/>
                <a:gd name="T16" fmla="*/ 266 w 893"/>
                <a:gd name="T17" fmla="*/ 660 h 849"/>
                <a:gd name="T18" fmla="*/ 622 w 893"/>
                <a:gd name="T19" fmla="*/ 660 h 849"/>
                <a:gd name="T20" fmla="*/ 679 w 893"/>
                <a:gd name="T21" fmla="*/ 799 h 849"/>
                <a:gd name="T22" fmla="*/ 751 w 893"/>
                <a:gd name="T23" fmla="*/ 849 h 849"/>
                <a:gd name="T24" fmla="*/ 893 w 893"/>
                <a:gd name="T25" fmla="*/ 849 h 849"/>
                <a:gd name="T26" fmla="*/ 332 w 893"/>
                <a:gd name="T27" fmla="*/ 496 h 849"/>
                <a:gd name="T28" fmla="*/ 332 w 893"/>
                <a:gd name="T29" fmla="*/ 496 h 849"/>
                <a:gd name="T30" fmla="*/ 444 w 893"/>
                <a:gd name="T31" fmla="*/ 223 h 849"/>
                <a:gd name="T32" fmla="*/ 556 w 893"/>
                <a:gd name="T33" fmla="*/ 496 h 849"/>
                <a:gd name="T34" fmla="*/ 332 w 893"/>
                <a:gd name="T35" fmla="*/ 496 h 8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893" h="849">
                  <a:moveTo>
                    <a:pt x="893" y="849"/>
                  </a:moveTo>
                  <a:lnTo>
                    <a:pt x="532" y="0"/>
                  </a:lnTo>
                  <a:lnTo>
                    <a:pt x="425" y="0"/>
                  </a:lnTo>
                  <a:lnTo>
                    <a:pt x="401" y="0"/>
                  </a:lnTo>
                  <a:cubicBezTo>
                    <a:pt x="377" y="3"/>
                    <a:pt x="357" y="18"/>
                    <a:pt x="345" y="38"/>
                  </a:cubicBezTo>
                  <a:lnTo>
                    <a:pt x="337" y="56"/>
                  </a:lnTo>
                  <a:lnTo>
                    <a:pt x="0" y="849"/>
                  </a:lnTo>
                  <a:lnTo>
                    <a:pt x="189" y="849"/>
                  </a:lnTo>
                  <a:lnTo>
                    <a:pt x="266" y="660"/>
                  </a:lnTo>
                  <a:lnTo>
                    <a:pt x="622" y="660"/>
                  </a:lnTo>
                  <a:lnTo>
                    <a:pt x="679" y="799"/>
                  </a:lnTo>
                  <a:cubicBezTo>
                    <a:pt x="690" y="828"/>
                    <a:pt x="718" y="849"/>
                    <a:pt x="751" y="849"/>
                  </a:cubicBezTo>
                  <a:cubicBezTo>
                    <a:pt x="752" y="849"/>
                    <a:pt x="893" y="849"/>
                    <a:pt x="893" y="849"/>
                  </a:cubicBezTo>
                  <a:close/>
                  <a:moveTo>
                    <a:pt x="332" y="496"/>
                  </a:moveTo>
                  <a:lnTo>
                    <a:pt x="332" y="496"/>
                  </a:lnTo>
                  <a:lnTo>
                    <a:pt x="444" y="223"/>
                  </a:lnTo>
                  <a:lnTo>
                    <a:pt x="556" y="496"/>
                  </a:lnTo>
                  <a:lnTo>
                    <a:pt x="332" y="49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134" name="Freeform 27"/>
            <p:cNvSpPr>
              <a:spLocks/>
            </p:cNvSpPr>
            <p:nvPr userDrawn="1"/>
          </p:nvSpPr>
          <p:spPr bwMode="auto">
            <a:xfrm>
              <a:off x="8054976" y="4554539"/>
              <a:ext cx="290513" cy="317500"/>
            </a:xfrm>
            <a:custGeom>
              <a:avLst/>
              <a:gdLst>
                <a:gd name="T0" fmla="*/ 529 w 803"/>
                <a:gd name="T1" fmla="*/ 373 h 872"/>
                <a:gd name="T2" fmla="*/ 437 w 803"/>
                <a:gd name="T3" fmla="*/ 372 h 872"/>
                <a:gd name="T4" fmla="*/ 437 w 803"/>
                <a:gd name="T5" fmla="*/ 465 h 872"/>
                <a:gd name="T6" fmla="*/ 437 w 803"/>
                <a:gd name="T7" fmla="*/ 465 h 872"/>
                <a:gd name="T8" fmla="*/ 505 w 803"/>
                <a:gd name="T9" fmla="*/ 533 h 872"/>
                <a:gd name="T10" fmla="*/ 505 w 803"/>
                <a:gd name="T11" fmla="*/ 533 h 872"/>
                <a:gd name="T12" fmla="*/ 506 w 803"/>
                <a:gd name="T13" fmla="*/ 533 h 872"/>
                <a:gd name="T14" fmla="*/ 506 w 803"/>
                <a:gd name="T15" fmla="*/ 533 h 872"/>
                <a:gd name="T16" fmla="*/ 623 w 803"/>
                <a:gd name="T17" fmla="*/ 533 h 872"/>
                <a:gd name="T18" fmla="*/ 623 w 803"/>
                <a:gd name="T19" fmla="*/ 653 h 872"/>
                <a:gd name="T20" fmla="*/ 449 w 803"/>
                <a:gd name="T21" fmla="*/ 704 h 872"/>
                <a:gd name="T22" fmla="*/ 193 w 803"/>
                <a:gd name="T23" fmla="*/ 436 h 872"/>
                <a:gd name="T24" fmla="*/ 193 w 803"/>
                <a:gd name="T25" fmla="*/ 434 h 872"/>
                <a:gd name="T26" fmla="*/ 435 w 803"/>
                <a:gd name="T27" fmla="*/ 171 h 872"/>
                <a:gd name="T28" fmla="*/ 588 w 803"/>
                <a:gd name="T29" fmla="*/ 209 h 872"/>
                <a:gd name="T30" fmla="*/ 643 w 803"/>
                <a:gd name="T31" fmla="*/ 230 h 872"/>
                <a:gd name="T32" fmla="*/ 702 w 803"/>
                <a:gd name="T33" fmla="*/ 201 h 872"/>
                <a:gd name="T34" fmla="*/ 714 w 803"/>
                <a:gd name="T35" fmla="*/ 187 h 872"/>
                <a:gd name="T36" fmla="*/ 773 w 803"/>
                <a:gd name="T37" fmla="*/ 116 h 872"/>
                <a:gd name="T38" fmla="*/ 442 w 803"/>
                <a:gd name="T39" fmla="*/ 0 h 872"/>
                <a:gd name="T40" fmla="*/ 0 w 803"/>
                <a:gd name="T41" fmla="*/ 436 h 872"/>
                <a:gd name="T42" fmla="*/ 0 w 803"/>
                <a:gd name="T43" fmla="*/ 439 h 872"/>
                <a:gd name="T44" fmla="*/ 443 w 803"/>
                <a:gd name="T45" fmla="*/ 872 h 872"/>
                <a:gd name="T46" fmla="*/ 803 w 803"/>
                <a:gd name="T47" fmla="*/ 739 h 872"/>
                <a:gd name="T48" fmla="*/ 803 w 803"/>
                <a:gd name="T49" fmla="*/ 373 h 872"/>
                <a:gd name="T50" fmla="*/ 529 w 803"/>
                <a:gd name="T51" fmla="*/ 373 h 8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803" h="872">
                  <a:moveTo>
                    <a:pt x="529" y="373"/>
                  </a:moveTo>
                  <a:lnTo>
                    <a:pt x="437" y="372"/>
                  </a:lnTo>
                  <a:lnTo>
                    <a:pt x="437" y="465"/>
                  </a:lnTo>
                  <a:lnTo>
                    <a:pt x="437" y="465"/>
                  </a:lnTo>
                  <a:cubicBezTo>
                    <a:pt x="438" y="502"/>
                    <a:pt x="468" y="533"/>
                    <a:pt x="505" y="533"/>
                  </a:cubicBezTo>
                  <a:lnTo>
                    <a:pt x="505" y="533"/>
                  </a:lnTo>
                  <a:cubicBezTo>
                    <a:pt x="505" y="533"/>
                    <a:pt x="505" y="533"/>
                    <a:pt x="506" y="533"/>
                  </a:cubicBezTo>
                  <a:lnTo>
                    <a:pt x="506" y="533"/>
                  </a:lnTo>
                  <a:lnTo>
                    <a:pt x="623" y="533"/>
                  </a:lnTo>
                  <a:lnTo>
                    <a:pt x="623" y="653"/>
                  </a:lnTo>
                  <a:cubicBezTo>
                    <a:pt x="576" y="687"/>
                    <a:pt x="516" y="704"/>
                    <a:pt x="449" y="704"/>
                  </a:cubicBezTo>
                  <a:cubicBezTo>
                    <a:pt x="299" y="704"/>
                    <a:pt x="193" y="591"/>
                    <a:pt x="193" y="436"/>
                  </a:cubicBezTo>
                  <a:lnTo>
                    <a:pt x="193" y="434"/>
                  </a:lnTo>
                  <a:cubicBezTo>
                    <a:pt x="193" y="291"/>
                    <a:pt x="301" y="171"/>
                    <a:pt x="435" y="171"/>
                  </a:cubicBezTo>
                  <a:cubicBezTo>
                    <a:pt x="499" y="171"/>
                    <a:pt x="545" y="185"/>
                    <a:pt x="588" y="209"/>
                  </a:cubicBezTo>
                  <a:cubicBezTo>
                    <a:pt x="593" y="212"/>
                    <a:pt x="620" y="230"/>
                    <a:pt x="643" y="230"/>
                  </a:cubicBezTo>
                  <a:cubicBezTo>
                    <a:pt x="667" y="229"/>
                    <a:pt x="688" y="219"/>
                    <a:pt x="702" y="201"/>
                  </a:cubicBezTo>
                  <a:cubicBezTo>
                    <a:pt x="704" y="199"/>
                    <a:pt x="714" y="187"/>
                    <a:pt x="714" y="187"/>
                  </a:cubicBezTo>
                  <a:lnTo>
                    <a:pt x="773" y="116"/>
                  </a:lnTo>
                  <a:cubicBezTo>
                    <a:pt x="685" y="41"/>
                    <a:pt x="593" y="0"/>
                    <a:pt x="442" y="0"/>
                  </a:cubicBezTo>
                  <a:cubicBezTo>
                    <a:pt x="186" y="0"/>
                    <a:pt x="0" y="197"/>
                    <a:pt x="0" y="436"/>
                  </a:cubicBezTo>
                  <a:lnTo>
                    <a:pt x="0" y="439"/>
                  </a:lnTo>
                  <a:cubicBezTo>
                    <a:pt x="0" y="688"/>
                    <a:pt x="180" y="872"/>
                    <a:pt x="443" y="872"/>
                  </a:cubicBezTo>
                  <a:cubicBezTo>
                    <a:pt x="597" y="872"/>
                    <a:pt x="716" y="812"/>
                    <a:pt x="803" y="739"/>
                  </a:cubicBezTo>
                  <a:lnTo>
                    <a:pt x="803" y="373"/>
                  </a:lnTo>
                  <a:lnTo>
                    <a:pt x="529" y="37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135" name="Freeform 28"/>
            <p:cNvSpPr>
              <a:spLocks/>
            </p:cNvSpPr>
            <p:nvPr userDrawn="1"/>
          </p:nvSpPr>
          <p:spPr bwMode="auto">
            <a:xfrm>
              <a:off x="8820151" y="4554539"/>
              <a:ext cx="290513" cy="317500"/>
            </a:xfrm>
            <a:custGeom>
              <a:avLst/>
              <a:gdLst>
                <a:gd name="T0" fmla="*/ 529 w 803"/>
                <a:gd name="T1" fmla="*/ 373 h 872"/>
                <a:gd name="T2" fmla="*/ 437 w 803"/>
                <a:gd name="T3" fmla="*/ 372 h 872"/>
                <a:gd name="T4" fmla="*/ 437 w 803"/>
                <a:gd name="T5" fmla="*/ 465 h 872"/>
                <a:gd name="T6" fmla="*/ 437 w 803"/>
                <a:gd name="T7" fmla="*/ 465 h 872"/>
                <a:gd name="T8" fmla="*/ 506 w 803"/>
                <a:gd name="T9" fmla="*/ 533 h 872"/>
                <a:gd name="T10" fmla="*/ 506 w 803"/>
                <a:gd name="T11" fmla="*/ 533 h 872"/>
                <a:gd name="T12" fmla="*/ 506 w 803"/>
                <a:gd name="T13" fmla="*/ 533 h 872"/>
                <a:gd name="T14" fmla="*/ 506 w 803"/>
                <a:gd name="T15" fmla="*/ 533 h 872"/>
                <a:gd name="T16" fmla="*/ 506 w 803"/>
                <a:gd name="T17" fmla="*/ 533 h 872"/>
                <a:gd name="T18" fmla="*/ 624 w 803"/>
                <a:gd name="T19" fmla="*/ 533 h 872"/>
                <a:gd name="T20" fmla="*/ 624 w 803"/>
                <a:gd name="T21" fmla="*/ 653 h 872"/>
                <a:gd name="T22" fmla="*/ 449 w 803"/>
                <a:gd name="T23" fmla="*/ 704 h 872"/>
                <a:gd name="T24" fmla="*/ 194 w 803"/>
                <a:gd name="T25" fmla="*/ 436 h 872"/>
                <a:gd name="T26" fmla="*/ 194 w 803"/>
                <a:gd name="T27" fmla="*/ 434 h 872"/>
                <a:gd name="T28" fmla="*/ 436 w 803"/>
                <a:gd name="T29" fmla="*/ 171 h 872"/>
                <a:gd name="T30" fmla="*/ 588 w 803"/>
                <a:gd name="T31" fmla="*/ 209 h 872"/>
                <a:gd name="T32" fmla="*/ 644 w 803"/>
                <a:gd name="T33" fmla="*/ 230 h 872"/>
                <a:gd name="T34" fmla="*/ 702 w 803"/>
                <a:gd name="T35" fmla="*/ 201 h 872"/>
                <a:gd name="T36" fmla="*/ 714 w 803"/>
                <a:gd name="T37" fmla="*/ 187 h 872"/>
                <a:gd name="T38" fmla="*/ 773 w 803"/>
                <a:gd name="T39" fmla="*/ 116 h 872"/>
                <a:gd name="T40" fmla="*/ 442 w 803"/>
                <a:gd name="T41" fmla="*/ 0 h 872"/>
                <a:gd name="T42" fmla="*/ 0 w 803"/>
                <a:gd name="T43" fmla="*/ 436 h 872"/>
                <a:gd name="T44" fmla="*/ 0 w 803"/>
                <a:gd name="T45" fmla="*/ 439 h 872"/>
                <a:gd name="T46" fmla="*/ 443 w 803"/>
                <a:gd name="T47" fmla="*/ 872 h 872"/>
                <a:gd name="T48" fmla="*/ 803 w 803"/>
                <a:gd name="T49" fmla="*/ 739 h 872"/>
                <a:gd name="T50" fmla="*/ 803 w 803"/>
                <a:gd name="T51" fmla="*/ 373 h 872"/>
                <a:gd name="T52" fmla="*/ 529 w 803"/>
                <a:gd name="T53" fmla="*/ 373 h 8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803" h="872">
                  <a:moveTo>
                    <a:pt x="529" y="373"/>
                  </a:moveTo>
                  <a:lnTo>
                    <a:pt x="437" y="372"/>
                  </a:lnTo>
                  <a:lnTo>
                    <a:pt x="437" y="465"/>
                  </a:lnTo>
                  <a:lnTo>
                    <a:pt x="437" y="465"/>
                  </a:lnTo>
                  <a:cubicBezTo>
                    <a:pt x="438" y="502"/>
                    <a:pt x="468" y="533"/>
                    <a:pt x="506" y="533"/>
                  </a:cubicBezTo>
                  <a:lnTo>
                    <a:pt x="506" y="533"/>
                  </a:lnTo>
                  <a:lnTo>
                    <a:pt x="506" y="533"/>
                  </a:lnTo>
                  <a:lnTo>
                    <a:pt x="506" y="533"/>
                  </a:lnTo>
                  <a:lnTo>
                    <a:pt x="506" y="533"/>
                  </a:lnTo>
                  <a:lnTo>
                    <a:pt x="624" y="533"/>
                  </a:lnTo>
                  <a:lnTo>
                    <a:pt x="624" y="653"/>
                  </a:lnTo>
                  <a:cubicBezTo>
                    <a:pt x="577" y="687"/>
                    <a:pt x="516" y="704"/>
                    <a:pt x="449" y="704"/>
                  </a:cubicBezTo>
                  <a:cubicBezTo>
                    <a:pt x="300" y="704"/>
                    <a:pt x="194" y="591"/>
                    <a:pt x="194" y="436"/>
                  </a:cubicBezTo>
                  <a:lnTo>
                    <a:pt x="194" y="434"/>
                  </a:lnTo>
                  <a:cubicBezTo>
                    <a:pt x="194" y="291"/>
                    <a:pt x="301" y="171"/>
                    <a:pt x="436" y="171"/>
                  </a:cubicBezTo>
                  <a:cubicBezTo>
                    <a:pt x="499" y="171"/>
                    <a:pt x="546" y="185"/>
                    <a:pt x="588" y="209"/>
                  </a:cubicBezTo>
                  <a:cubicBezTo>
                    <a:pt x="593" y="212"/>
                    <a:pt x="620" y="230"/>
                    <a:pt x="644" y="230"/>
                  </a:cubicBezTo>
                  <a:cubicBezTo>
                    <a:pt x="667" y="229"/>
                    <a:pt x="688" y="219"/>
                    <a:pt x="702" y="201"/>
                  </a:cubicBezTo>
                  <a:cubicBezTo>
                    <a:pt x="704" y="199"/>
                    <a:pt x="714" y="187"/>
                    <a:pt x="714" y="187"/>
                  </a:cubicBezTo>
                  <a:lnTo>
                    <a:pt x="773" y="116"/>
                  </a:lnTo>
                  <a:cubicBezTo>
                    <a:pt x="685" y="41"/>
                    <a:pt x="593" y="0"/>
                    <a:pt x="442" y="0"/>
                  </a:cubicBezTo>
                  <a:cubicBezTo>
                    <a:pt x="186" y="0"/>
                    <a:pt x="0" y="197"/>
                    <a:pt x="0" y="436"/>
                  </a:cubicBezTo>
                  <a:lnTo>
                    <a:pt x="0" y="439"/>
                  </a:lnTo>
                  <a:cubicBezTo>
                    <a:pt x="0" y="688"/>
                    <a:pt x="180" y="872"/>
                    <a:pt x="443" y="872"/>
                  </a:cubicBezTo>
                  <a:cubicBezTo>
                    <a:pt x="597" y="872"/>
                    <a:pt x="716" y="812"/>
                    <a:pt x="803" y="739"/>
                  </a:cubicBezTo>
                  <a:lnTo>
                    <a:pt x="803" y="373"/>
                  </a:lnTo>
                  <a:lnTo>
                    <a:pt x="529" y="37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136" name="Oval 29"/>
            <p:cNvSpPr>
              <a:spLocks noChangeArrowheads="1"/>
            </p:cNvSpPr>
            <p:nvPr userDrawn="1"/>
          </p:nvSpPr>
          <p:spPr bwMode="auto">
            <a:xfrm>
              <a:off x="6775451" y="4770439"/>
              <a:ext cx="100013" cy="101600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137" name="Oval 30"/>
            <p:cNvSpPr>
              <a:spLocks noChangeArrowheads="1"/>
            </p:cNvSpPr>
            <p:nvPr userDrawn="1"/>
          </p:nvSpPr>
          <p:spPr bwMode="auto">
            <a:xfrm>
              <a:off x="6910389" y="4770439"/>
              <a:ext cx="101600" cy="101600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138" name="Oval 31"/>
            <p:cNvSpPr>
              <a:spLocks noChangeArrowheads="1"/>
            </p:cNvSpPr>
            <p:nvPr userDrawn="1"/>
          </p:nvSpPr>
          <p:spPr bwMode="auto">
            <a:xfrm>
              <a:off x="6910389" y="4633914"/>
              <a:ext cx="101600" cy="100013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139" name="Oval 32"/>
            <p:cNvSpPr>
              <a:spLocks noChangeArrowheads="1"/>
            </p:cNvSpPr>
            <p:nvPr userDrawn="1"/>
          </p:nvSpPr>
          <p:spPr bwMode="auto">
            <a:xfrm>
              <a:off x="7046914" y="4770439"/>
              <a:ext cx="100013" cy="101600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140" name="Oval 33"/>
            <p:cNvSpPr>
              <a:spLocks noChangeArrowheads="1"/>
            </p:cNvSpPr>
            <p:nvPr userDrawn="1"/>
          </p:nvSpPr>
          <p:spPr bwMode="auto">
            <a:xfrm>
              <a:off x="7046914" y="4633914"/>
              <a:ext cx="100013" cy="100013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141" name="Oval 34"/>
            <p:cNvSpPr>
              <a:spLocks noChangeArrowheads="1"/>
            </p:cNvSpPr>
            <p:nvPr userDrawn="1"/>
          </p:nvSpPr>
          <p:spPr bwMode="auto">
            <a:xfrm>
              <a:off x="7046914" y="4495801"/>
              <a:ext cx="100013" cy="101600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142" name="Oval 35"/>
            <p:cNvSpPr>
              <a:spLocks noChangeArrowheads="1"/>
            </p:cNvSpPr>
            <p:nvPr userDrawn="1"/>
          </p:nvSpPr>
          <p:spPr bwMode="auto">
            <a:xfrm>
              <a:off x="7183439" y="4770439"/>
              <a:ext cx="100013" cy="101600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143" name="Oval 36"/>
            <p:cNvSpPr>
              <a:spLocks noChangeArrowheads="1"/>
            </p:cNvSpPr>
            <p:nvPr userDrawn="1"/>
          </p:nvSpPr>
          <p:spPr bwMode="auto">
            <a:xfrm>
              <a:off x="7183439" y="4633914"/>
              <a:ext cx="100013" cy="100013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144" name="Oval 37"/>
            <p:cNvSpPr>
              <a:spLocks noChangeArrowheads="1"/>
            </p:cNvSpPr>
            <p:nvPr userDrawn="1"/>
          </p:nvSpPr>
          <p:spPr bwMode="auto">
            <a:xfrm>
              <a:off x="7183439" y="4495801"/>
              <a:ext cx="100013" cy="101600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145" name="Oval 38"/>
            <p:cNvSpPr>
              <a:spLocks noChangeArrowheads="1"/>
            </p:cNvSpPr>
            <p:nvPr userDrawn="1"/>
          </p:nvSpPr>
          <p:spPr bwMode="auto">
            <a:xfrm>
              <a:off x="7183439" y="4359276"/>
              <a:ext cx="100013" cy="100013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</p:grpSp>
    </p:spTree>
    <p:extLst>
      <p:ext uri="{BB962C8B-B14F-4D97-AF65-F5344CB8AC3E}">
        <p14:creationId xmlns:p14="http://schemas.microsoft.com/office/powerpoint/2010/main" val="157771366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044">
          <p15:clr>
            <a:srgbClr val="9FCC3B"/>
          </p15:clr>
        </p15:guide>
        <p15:guide id="2" orient="horz" pos="2404">
          <p15:clr>
            <a:srgbClr val="9FCC3B"/>
          </p15:clr>
        </p15:guide>
      </p15:sldGuideLst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de-DE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7F9799-0BF6-4F86-B26D-799EC5EE0D67}" type="datetime1">
              <a:rPr lang="de-CH" smtClean="0"/>
              <a:t>21.03.2023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APG|SGA Out of Home Media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7C9098-C545-8644-9F2C-F1C3812C33E3}" type="slidenum">
              <a:rPr lang="de-DE" smtClean="0"/>
              <a:t>‹Nr.›</a:t>
            </a:fld>
            <a:endParaRPr lang="de-DE"/>
          </a:p>
        </p:txBody>
      </p:sp>
      <p:sp>
        <p:nvSpPr>
          <p:cNvPr id="8" name="Inhaltsplatzhalter 7"/>
          <p:cNvSpPr>
            <a:spLocks noGrp="1"/>
          </p:cNvSpPr>
          <p:nvPr>
            <p:ph sz="quarter" idx="13"/>
          </p:nvPr>
        </p:nvSpPr>
        <p:spPr>
          <a:xfrm>
            <a:off x="336262" y="1276350"/>
            <a:ext cx="8471266" cy="3537697"/>
          </a:xfr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6666870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de-DE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7F9799-0BF6-4F86-B26D-799EC5EE0D67}" type="datetime1">
              <a:rPr lang="de-CH" smtClean="0"/>
              <a:t>21.03.2023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APG|SGA Out of Home Media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7C9098-C545-8644-9F2C-F1C3812C33E3}" type="slidenum">
              <a:rPr lang="de-DE" smtClean="0"/>
              <a:t>‹Nr.›</a:t>
            </a:fld>
            <a:endParaRPr lang="de-DE"/>
          </a:p>
        </p:txBody>
      </p:sp>
      <p:sp>
        <p:nvSpPr>
          <p:cNvPr id="8" name="Inhaltsplatzhalter 7"/>
          <p:cNvSpPr>
            <a:spLocks noGrp="1"/>
          </p:cNvSpPr>
          <p:nvPr>
            <p:ph sz="quarter" idx="13"/>
          </p:nvPr>
        </p:nvSpPr>
        <p:spPr>
          <a:xfrm>
            <a:off x="336262" y="1276350"/>
            <a:ext cx="8471266" cy="3537697"/>
          </a:xfr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85708846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C72C0-B5C6-4EAA-A3C5-35377A36EA58}" type="datetime1">
              <a:rPr lang="de-CH" smtClean="0"/>
              <a:t>21.03.2023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APG|SGA Out of Home Media</a:t>
            </a:r>
            <a:endParaRPr lang="de-DE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7C9098-C545-8644-9F2C-F1C3812C33E3}" type="slidenum">
              <a:rPr lang="de-DE" smtClean="0"/>
              <a:t>‹Nr.›</a:t>
            </a:fld>
            <a:endParaRPr lang="de-DE"/>
          </a:p>
        </p:txBody>
      </p:sp>
      <p:sp>
        <p:nvSpPr>
          <p:cNvPr id="9" name="Inhaltsplatzhalter 8"/>
          <p:cNvSpPr>
            <a:spLocks noGrp="1"/>
          </p:cNvSpPr>
          <p:nvPr>
            <p:ph sz="quarter" idx="13"/>
          </p:nvPr>
        </p:nvSpPr>
        <p:spPr>
          <a:xfrm>
            <a:off x="336471" y="1276350"/>
            <a:ext cx="4133929" cy="3557867"/>
          </a:xfrm>
        </p:spPr>
        <p:txBody>
          <a:bodyPr/>
          <a:lstStyle/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11" name="Inhaltsplatzhalter 10"/>
          <p:cNvSpPr>
            <a:spLocks noGrp="1"/>
          </p:cNvSpPr>
          <p:nvPr>
            <p:ph sz="quarter" idx="14"/>
          </p:nvPr>
        </p:nvSpPr>
        <p:spPr>
          <a:xfrm>
            <a:off x="4706467" y="1276350"/>
            <a:ext cx="4101061" cy="3544421"/>
          </a:xfrm>
        </p:spPr>
        <p:txBody>
          <a:bodyPr/>
          <a:lstStyle/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417432841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r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ECDE89-A9D0-475A-8284-BAC86B71B2EC}" type="datetime1">
              <a:rPr lang="de-CH" smtClean="0"/>
              <a:t>21.03.2023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APG|SGA Out of Home Media</a:t>
            </a:r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7C9098-C545-8644-9F2C-F1C3812C33E3}" type="slidenum">
              <a:rPr lang="de-DE" smtClean="0"/>
              <a:t>‹Nr.›</a:t>
            </a:fld>
            <a:endParaRPr lang="de-DE"/>
          </a:p>
        </p:txBody>
      </p:sp>
      <p:sp>
        <p:nvSpPr>
          <p:cNvPr id="10" name="Inhaltsplatzhalter 9"/>
          <p:cNvSpPr>
            <a:spLocks noGrp="1"/>
          </p:cNvSpPr>
          <p:nvPr>
            <p:ph sz="quarter" idx="14"/>
          </p:nvPr>
        </p:nvSpPr>
        <p:spPr>
          <a:xfrm>
            <a:off x="336471" y="1275606"/>
            <a:ext cx="2621915" cy="3565335"/>
          </a:xfr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12" name="Inhaltsplatzhalter 11"/>
          <p:cNvSpPr>
            <a:spLocks noGrp="1"/>
          </p:cNvSpPr>
          <p:nvPr>
            <p:ph sz="quarter" idx="15"/>
          </p:nvPr>
        </p:nvSpPr>
        <p:spPr>
          <a:xfrm>
            <a:off x="3227322" y="1275606"/>
            <a:ext cx="2689820" cy="3578782"/>
          </a:xfr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14" name="Inhaltsplatzhalter 13"/>
          <p:cNvSpPr>
            <a:spLocks noGrp="1"/>
          </p:cNvSpPr>
          <p:nvPr>
            <p:ph sz="quarter" idx="16"/>
          </p:nvPr>
        </p:nvSpPr>
        <p:spPr>
          <a:xfrm>
            <a:off x="6186078" y="1275606"/>
            <a:ext cx="2621451" cy="3585506"/>
          </a:xfr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233520910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hem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6D983AA-F495-4731-A07A-0E9A73E8E8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455A764F-A931-4EDD-BF2B-98FF5062E9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29B6FD-C421-42E0-84CB-A7757EB84C81}" type="datetime1">
              <a:rPr lang="de-CH" smtClean="0"/>
              <a:t>21.03.2023</a:t>
            </a:fld>
            <a:endParaRPr lang="de-DE" dirty="0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EF240B57-41F8-4483-BC9B-F613D83419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APG|SGA Out of Home Media</a:t>
            </a:r>
            <a:endParaRPr lang="de-DE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F23D5A59-098F-4937-A511-5A27D26457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7C9098-C545-8644-9F2C-F1C3812C33E3}" type="slidenum">
              <a:rPr lang="de-DE" smtClean="0"/>
              <a:pPr/>
              <a:t>‹Nr.›</a:t>
            </a:fld>
            <a:endParaRPr lang="de-DE" dirty="0"/>
          </a:p>
        </p:txBody>
      </p:sp>
      <p:cxnSp>
        <p:nvCxnSpPr>
          <p:cNvPr id="9" name="Gerade Verbindung 21">
            <a:extLst>
              <a:ext uri="{FF2B5EF4-FFF2-40B4-BE49-F238E27FC236}">
                <a16:creationId xmlns:a16="http://schemas.microsoft.com/office/drawing/2014/main" id="{E789967F-A8F5-4DE2-B7BB-B7F4C943A7F8}"/>
              </a:ext>
            </a:extLst>
          </p:cNvPr>
          <p:cNvCxnSpPr/>
          <p:nvPr userDrawn="1"/>
        </p:nvCxnSpPr>
        <p:spPr>
          <a:xfrm>
            <a:off x="3312698" y="2715766"/>
            <a:ext cx="2520000" cy="0"/>
          </a:xfrm>
          <a:prstGeom prst="line">
            <a:avLst/>
          </a:prstGeom>
          <a:ln w="28575" cmpd="sng">
            <a:solidFill>
              <a:schemeClr val="accent5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Gerade Verbindung 21">
            <a:extLst>
              <a:ext uri="{FF2B5EF4-FFF2-40B4-BE49-F238E27FC236}">
                <a16:creationId xmlns:a16="http://schemas.microsoft.com/office/drawing/2014/main" id="{35145027-DE27-48BB-B844-9DDF958E60F9}"/>
              </a:ext>
            </a:extLst>
          </p:cNvPr>
          <p:cNvCxnSpPr/>
          <p:nvPr userDrawn="1"/>
        </p:nvCxnSpPr>
        <p:spPr>
          <a:xfrm>
            <a:off x="336550" y="2715766"/>
            <a:ext cx="2520000" cy="0"/>
          </a:xfrm>
          <a:prstGeom prst="line">
            <a:avLst/>
          </a:prstGeom>
          <a:ln w="28575" cmpd="sng">
            <a:solidFill>
              <a:schemeClr val="accent5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Gerade Verbindung 21">
            <a:extLst>
              <a:ext uri="{FF2B5EF4-FFF2-40B4-BE49-F238E27FC236}">
                <a16:creationId xmlns:a16="http://schemas.microsoft.com/office/drawing/2014/main" id="{EFEBC6E2-D447-4204-B313-BA626BA70726}"/>
              </a:ext>
            </a:extLst>
          </p:cNvPr>
          <p:cNvCxnSpPr/>
          <p:nvPr userDrawn="1"/>
        </p:nvCxnSpPr>
        <p:spPr>
          <a:xfrm>
            <a:off x="6300150" y="2715766"/>
            <a:ext cx="2520000" cy="0"/>
          </a:xfrm>
          <a:prstGeom prst="line">
            <a:avLst/>
          </a:prstGeom>
          <a:ln w="28575" cmpd="sng">
            <a:solidFill>
              <a:schemeClr val="accent5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Inhaltsplatzhalter 5">
            <a:extLst>
              <a:ext uri="{FF2B5EF4-FFF2-40B4-BE49-F238E27FC236}">
                <a16:creationId xmlns:a16="http://schemas.microsoft.com/office/drawing/2014/main" id="{5B57AB69-50B2-4A12-AE35-4C3F4178E8FE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333119" y="2893843"/>
            <a:ext cx="2515172" cy="1982163"/>
          </a:xfrm>
        </p:spPr>
        <p:txBody>
          <a:bodyPr/>
          <a:lstStyle/>
          <a:p>
            <a:pPr marL="0" indent="0">
              <a:buNone/>
            </a:pPr>
            <a:r>
              <a:rPr lang="de-DE" dirty="0">
                <a:solidFill>
                  <a:srgbClr val="C3141E"/>
                </a:solidFill>
              </a:rPr>
              <a:t>Titel</a:t>
            </a:r>
            <a:br>
              <a:rPr lang="de-DE" b="1" dirty="0">
                <a:solidFill>
                  <a:srgbClr val="C3141E"/>
                </a:solidFill>
              </a:rPr>
            </a:br>
            <a:endParaRPr lang="de-DE" sz="1042" b="1" dirty="0">
              <a:solidFill>
                <a:srgbClr val="C3141E"/>
              </a:solidFill>
            </a:endParaRPr>
          </a:p>
          <a:p>
            <a:pPr marL="0" indent="0">
              <a:buNone/>
            </a:pPr>
            <a:r>
              <a:rPr lang="de-DE" sz="1100" dirty="0">
                <a:solidFill>
                  <a:srgbClr val="C3141E"/>
                </a:solidFill>
              </a:rPr>
              <a:t>Einleitung: </a:t>
            </a:r>
            <a:r>
              <a:rPr lang="de-DE" sz="1100" dirty="0"/>
              <a:t>Lauftext</a:t>
            </a:r>
          </a:p>
        </p:txBody>
      </p:sp>
      <p:sp>
        <p:nvSpPr>
          <p:cNvPr id="13" name="Inhaltsplatzhalter 6">
            <a:extLst>
              <a:ext uri="{FF2B5EF4-FFF2-40B4-BE49-F238E27FC236}">
                <a16:creationId xmlns:a16="http://schemas.microsoft.com/office/drawing/2014/main" id="{4C069287-62A6-4FE4-B2BB-44C2B5DC777D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3320710" y="2893843"/>
            <a:ext cx="2511988" cy="1982163"/>
          </a:xfrm>
        </p:spPr>
        <p:txBody>
          <a:bodyPr/>
          <a:lstStyle/>
          <a:p>
            <a:pPr marL="0" indent="0">
              <a:buClr>
                <a:schemeClr val="accent5"/>
              </a:buClr>
              <a:buNone/>
            </a:pPr>
            <a:r>
              <a:rPr lang="de-DE" dirty="0">
                <a:solidFill>
                  <a:srgbClr val="C3141E"/>
                </a:solidFill>
              </a:rPr>
              <a:t>Titel</a:t>
            </a:r>
            <a:br>
              <a:rPr lang="de-DE" b="1" dirty="0">
                <a:solidFill>
                  <a:srgbClr val="C3141E"/>
                </a:solidFill>
              </a:rPr>
            </a:br>
            <a:endParaRPr lang="de-DE" sz="1042" b="1" dirty="0">
              <a:solidFill>
                <a:srgbClr val="C3141E"/>
              </a:solidFill>
            </a:endParaRPr>
          </a:p>
          <a:p>
            <a:r>
              <a:rPr lang="de-DE" sz="1100" dirty="0"/>
              <a:t>Lauftext </a:t>
            </a:r>
            <a:r>
              <a:rPr lang="de-DE" sz="1100" dirty="0">
                <a:solidFill>
                  <a:srgbClr val="C3141E"/>
                </a:solidFill>
              </a:rPr>
              <a:t>mit hervorgehobenem Bereich in rot</a:t>
            </a:r>
            <a:r>
              <a:rPr lang="de-DE" sz="1100" dirty="0"/>
              <a:t>, welcher 11 Punkt gross ist</a:t>
            </a:r>
          </a:p>
          <a:p>
            <a:pPr>
              <a:buClr>
                <a:schemeClr val="accent5"/>
              </a:buClr>
            </a:pPr>
            <a:r>
              <a:rPr lang="de-DE" sz="1100" dirty="0"/>
              <a:t>Weiterführender Lauftext </a:t>
            </a:r>
            <a:r>
              <a:rPr lang="de-CH" sz="1100" dirty="0">
                <a:solidFill>
                  <a:srgbClr val="C3141E"/>
                </a:solidFill>
              </a:rPr>
              <a:t>mit hervorgehobenem Bereich in rot</a:t>
            </a:r>
            <a:endParaRPr lang="de-DE" sz="1100" dirty="0">
              <a:solidFill>
                <a:srgbClr val="C3141E"/>
              </a:solidFill>
            </a:endParaRPr>
          </a:p>
        </p:txBody>
      </p:sp>
      <p:sp>
        <p:nvSpPr>
          <p:cNvPr id="14" name="Inhaltsplatzhalter 7">
            <a:extLst>
              <a:ext uri="{FF2B5EF4-FFF2-40B4-BE49-F238E27FC236}">
                <a16:creationId xmlns:a16="http://schemas.microsoft.com/office/drawing/2014/main" id="{447F56BA-5C53-489D-9994-9D0CB1E41B78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6294032" y="2899262"/>
            <a:ext cx="2520000" cy="1982163"/>
          </a:xfrm>
          <a:noFill/>
        </p:spPr>
        <p:txBody>
          <a:bodyPr/>
          <a:lstStyle/>
          <a:p>
            <a:pPr marL="0" indent="0">
              <a:buNone/>
            </a:pPr>
            <a:r>
              <a:rPr lang="de-DE" dirty="0">
                <a:solidFill>
                  <a:schemeClr val="accent5"/>
                </a:solidFill>
              </a:rPr>
              <a:t>Titel</a:t>
            </a:r>
            <a:br>
              <a:rPr lang="de-DE" b="1" dirty="0">
                <a:solidFill>
                  <a:schemeClr val="accent5"/>
                </a:solidFill>
              </a:rPr>
            </a:br>
            <a:endParaRPr lang="de-DE" sz="1042" b="1" dirty="0">
              <a:solidFill>
                <a:schemeClr val="accent5"/>
              </a:solidFill>
            </a:endParaRPr>
          </a:p>
          <a:p>
            <a:r>
              <a:rPr lang="de-DE" sz="1100" dirty="0">
                <a:solidFill>
                  <a:schemeClr val="accent5"/>
                </a:solidFill>
              </a:rPr>
              <a:t>Hervorgehobener Texteinstieg,  </a:t>
            </a:r>
            <a:r>
              <a:rPr lang="de-DE" sz="1100" dirty="0"/>
              <a:t>auf welchen ein Lauftext in 11 Punkt folgt</a:t>
            </a:r>
          </a:p>
          <a:p>
            <a:r>
              <a:rPr lang="de-CH" sz="1100" dirty="0">
                <a:solidFill>
                  <a:srgbClr val="C3141E"/>
                </a:solidFill>
              </a:rPr>
              <a:t>Hervorgehobener Texteinstieg,  </a:t>
            </a:r>
            <a:r>
              <a:rPr lang="de-CH" sz="1100" dirty="0"/>
              <a:t>auf welchen ein Lauftext in 11 Punkt folgt</a:t>
            </a:r>
          </a:p>
        </p:txBody>
      </p:sp>
      <p:sp>
        <p:nvSpPr>
          <p:cNvPr id="16" name="Bildplatzhalter 15">
            <a:extLst>
              <a:ext uri="{FF2B5EF4-FFF2-40B4-BE49-F238E27FC236}">
                <a16:creationId xmlns:a16="http://schemas.microsoft.com/office/drawing/2014/main" id="{94D799C9-27AB-4657-B383-3CDAA4963ED1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333375" y="1392238"/>
            <a:ext cx="2511425" cy="1179512"/>
          </a:xfrm>
        </p:spPr>
        <p:txBody>
          <a:bodyPr/>
          <a:lstStyle/>
          <a:p>
            <a:endParaRPr lang="de-CH"/>
          </a:p>
        </p:txBody>
      </p:sp>
      <p:sp>
        <p:nvSpPr>
          <p:cNvPr id="17" name="Bildplatzhalter 15">
            <a:extLst>
              <a:ext uri="{FF2B5EF4-FFF2-40B4-BE49-F238E27FC236}">
                <a16:creationId xmlns:a16="http://schemas.microsoft.com/office/drawing/2014/main" id="{FECD258F-4870-4508-B538-E6E0CCD134D5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3312698" y="1392238"/>
            <a:ext cx="2511425" cy="1179512"/>
          </a:xfrm>
        </p:spPr>
        <p:txBody>
          <a:bodyPr/>
          <a:lstStyle/>
          <a:p>
            <a:endParaRPr lang="de-CH"/>
          </a:p>
        </p:txBody>
      </p:sp>
      <p:sp>
        <p:nvSpPr>
          <p:cNvPr id="18" name="Bildplatzhalter 15">
            <a:extLst>
              <a:ext uri="{FF2B5EF4-FFF2-40B4-BE49-F238E27FC236}">
                <a16:creationId xmlns:a16="http://schemas.microsoft.com/office/drawing/2014/main" id="{9F1693DC-D474-4770-B17F-46439A0F557F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6308725" y="1392238"/>
            <a:ext cx="2511425" cy="1179512"/>
          </a:xfrm>
        </p:spPr>
        <p:txBody>
          <a:bodyPr/>
          <a:lstStyle/>
          <a:p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04605121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sverzeichn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EC7725-B571-4AE6-8202-2955A38E0D47}" type="datetime1">
              <a:rPr lang="de-CH" smtClean="0"/>
              <a:t>21.03.2023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APG|SGA Out of Home Media</a:t>
            </a:r>
            <a:endParaRPr lang="de-DE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7C9098-C545-8644-9F2C-F1C3812C33E3}" type="slidenum">
              <a:rPr lang="de-DE" smtClean="0"/>
              <a:t>‹Nr.›</a:t>
            </a:fld>
            <a:endParaRPr lang="de-DE"/>
          </a:p>
        </p:txBody>
      </p:sp>
      <p:sp>
        <p:nvSpPr>
          <p:cNvPr id="9" name="Inhaltsplatzhalter 8"/>
          <p:cNvSpPr>
            <a:spLocks noGrp="1"/>
          </p:cNvSpPr>
          <p:nvPr>
            <p:ph sz="quarter" idx="13"/>
          </p:nvPr>
        </p:nvSpPr>
        <p:spPr>
          <a:xfrm>
            <a:off x="336471" y="1276350"/>
            <a:ext cx="4101385" cy="3544421"/>
          </a:xfrm>
        </p:spPr>
        <p:txBody>
          <a:bodyPr/>
          <a:lstStyle/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4" name="Bildplatzhalter 3"/>
          <p:cNvSpPr>
            <a:spLocks noGrp="1"/>
          </p:cNvSpPr>
          <p:nvPr>
            <p:ph type="pic" sz="quarter" idx="15"/>
          </p:nvPr>
        </p:nvSpPr>
        <p:spPr>
          <a:xfrm>
            <a:off x="4706144" y="0"/>
            <a:ext cx="4437856" cy="5143500"/>
          </a:xfrm>
        </p:spPr>
        <p:txBody>
          <a:bodyPr/>
          <a:lstStyle/>
          <a:p>
            <a:r>
              <a:rPr lang="de-DE"/>
              <a:t>Bild durch Klicken auf Symbol hinzufügen</a:t>
            </a:r>
          </a:p>
        </p:txBody>
      </p:sp>
    </p:spTree>
    <p:extLst>
      <p:ext uri="{BB962C8B-B14F-4D97-AF65-F5344CB8AC3E}">
        <p14:creationId xmlns:p14="http://schemas.microsoft.com/office/powerpoint/2010/main" val="147737781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Zwischentitel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/>
          <p:cNvSpPr/>
          <p:nvPr userDrawn="1"/>
        </p:nvSpPr>
        <p:spPr>
          <a:xfrm>
            <a:off x="0" y="398"/>
            <a:ext cx="9144000" cy="5143102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307836" tIns="326306" rIns="0" bIns="0" rtlCol="0" anchor="t" anchorCtr="0"/>
          <a:lstStyle/>
          <a:p>
            <a:endParaRPr lang="de-DE" sz="3800" dirty="0">
              <a:solidFill>
                <a:schemeClr val="bg1"/>
              </a:solidFill>
              <a:cs typeface="Arial"/>
            </a:endParaRPr>
          </a:p>
        </p:txBody>
      </p:sp>
      <p:sp>
        <p:nvSpPr>
          <p:cNvPr id="8" name="Titel 1"/>
          <p:cNvSpPr>
            <a:spLocks noGrp="1"/>
          </p:cNvSpPr>
          <p:nvPr>
            <p:ph type="title"/>
          </p:nvPr>
        </p:nvSpPr>
        <p:spPr>
          <a:xfrm>
            <a:off x="134561" y="1156990"/>
            <a:ext cx="9009439" cy="1607159"/>
          </a:xfrm>
          <a:solidFill>
            <a:schemeClr val="bg1"/>
          </a:solidFill>
          <a:ln>
            <a:noFill/>
          </a:ln>
        </p:spPr>
        <p:txBody>
          <a:bodyPr lIns="184702" tIns="123134" bIns="123134" anchor="ctr"/>
          <a:lstStyle>
            <a:lvl1pPr algn="l">
              <a:defRPr sz="3400" b="0" cap="none">
                <a:solidFill>
                  <a:srgbClr val="C3141E"/>
                </a:solidFill>
              </a:defRPr>
            </a:lvl1pPr>
          </a:lstStyle>
          <a:p>
            <a:r>
              <a:rPr lang="de-DE" dirty="0"/>
              <a:t>Titelmasterformat durch Klicken bearbeiten</a:t>
            </a:r>
          </a:p>
        </p:txBody>
      </p:sp>
      <p:sp>
        <p:nvSpPr>
          <p:cNvPr id="9" name="Rechteck 8"/>
          <p:cNvSpPr/>
          <p:nvPr userDrawn="1"/>
        </p:nvSpPr>
        <p:spPr>
          <a:xfrm>
            <a:off x="-1" y="1156991"/>
            <a:ext cx="144000" cy="1606980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307836" tIns="326306" rIns="0" bIns="0" rtlCol="0" anchor="t" anchorCtr="0"/>
          <a:lstStyle/>
          <a:p>
            <a:endParaRPr lang="de-DE" sz="3800" dirty="0">
              <a:solidFill>
                <a:schemeClr val="bg1"/>
              </a:solidFill>
              <a:cs typeface="Arial"/>
            </a:endParaRPr>
          </a:p>
        </p:txBody>
      </p:sp>
      <p:sp>
        <p:nvSpPr>
          <p:cNvPr id="3" name="Bildplatzhalter 2"/>
          <p:cNvSpPr>
            <a:spLocks noGrp="1"/>
          </p:cNvSpPr>
          <p:nvPr>
            <p:ph type="pic" sz="quarter" idx="13"/>
          </p:nvPr>
        </p:nvSpPr>
        <p:spPr>
          <a:xfrm>
            <a:off x="4706468" y="1157563"/>
            <a:ext cx="4437532" cy="1606236"/>
          </a:xfrm>
        </p:spPr>
        <p:txBody>
          <a:bodyPr/>
          <a:lstStyle/>
          <a:p>
            <a:r>
              <a:rPr lang="de-DE"/>
              <a:t>Bild durch Klicken auf Symbol hinzufügen</a:t>
            </a:r>
          </a:p>
        </p:txBody>
      </p:sp>
      <p:grpSp>
        <p:nvGrpSpPr>
          <p:cNvPr id="41" name="Gruppieren 40"/>
          <p:cNvGrpSpPr/>
          <p:nvPr userDrawn="1"/>
        </p:nvGrpSpPr>
        <p:grpSpPr>
          <a:xfrm>
            <a:off x="6892924" y="4343069"/>
            <a:ext cx="1914525" cy="604945"/>
            <a:chOff x="6769101" y="4359276"/>
            <a:chExt cx="2682876" cy="847726"/>
          </a:xfrm>
        </p:grpSpPr>
        <p:sp>
          <p:nvSpPr>
            <p:cNvPr id="42" name="Freeform 5"/>
            <p:cNvSpPr>
              <a:spLocks noEditPoints="1"/>
            </p:cNvSpPr>
            <p:nvPr userDrawn="1"/>
          </p:nvSpPr>
          <p:spPr bwMode="auto">
            <a:xfrm>
              <a:off x="6769101" y="5010151"/>
              <a:ext cx="193675" cy="196850"/>
            </a:xfrm>
            <a:custGeom>
              <a:avLst/>
              <a:gdLst>
                <a:gd name="T0" fmla="*/ 267 w 533"/>
                <a:gd name="T1" fmla="*/ 0 h 540"/>
                <a:gd name="T2" fmla="*/ 0 w 533"/>
                <a:gd name="T3" fmla="*/ 272 h 540"/>
                <a:gd name="T4" fmla="*/ 266 w 533"/>
                <a:gd name="T5" fmla="*/ 540 h 540"/>
                <a:gd name="T6" fmla="*/ 531 w 533"/>
                <a:gd name="T7" fmla="*/ 274 h 540"/>
                <a:gd name="T8" fmla="*/ 533 w 533"/>
                <a:gd name="T9" fmla="*/ 269 h 540"/>
                <a:gd name="T10" fmla="*/ 267 w 533"/>
                <a:gd name="T11" fmla="*/ 0 h 540"/>
                <a:gd name="T12" fmla="*/ 267 w 533"/>
                <a:gd name="T13" fmla="*/ 477 h 540"/>
                <a:gd name="T14" fmla="*/ 267 w 533"/>
                <a:gd name="T15" fmla="*/ 477 h 540"/>
                <a:gd name="T16" fmla="*/ 71 w 533"/>
                <a:gd name="T17" fmla="*/ 269 h 540"/>
                <a:gd name="T18" fmla="*/ 266 w 533"/>
                <a:gd name="T19" fmla="*/ 64 h 540"/>
                <a:gd name="T20" fmla="*/ 463 w 533"/>
                <a:gd name="T21" fmla="*/ 272 h 540"/>
                <a:gd name="T22" fmla="*/ 267 w 533"/>
                <a:gd name="T23" fmla="*/ 477 h 5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533" h="540">
                  <a:moveTo>
                    <a:pt x="267" y="0"/>
                  </a:moveTo>
                  <a:cubicBezTo>
                    <a:pt x="118" y="0"/>
                    <a:pt x="0" y="119"/>
                    <a:pt x="0" y="272"/>
                  </a:cubicBezTo>
                  <a:cubicBezTo>
                    <a:pt x="0" y="425"/>
                    <a:pt x="115" y="540"/>
                    <a:pt x="266" y="540"/>
                  </a:cubicBezTo>
                  <a:cubicBezTo>
                    <a:pt x="416" y="540"/>
                    <a:pt x="533" y="422"/>
                    <a:pt x="531" y="274"/>
                  </a:cubicBezTo>
                  <a:lnTo>
                    <a:pt x="533" y="269"/>
                  </a:lnTo>
                  <a:cubicBezTo>
                    <a:pt x="533" y="116"/>
                    <a:pt x="419" y="0"/>
                    <a:pt x="267" y="0"/>
                  </a:cubicBezTo>
                  <a:close/>
                  <a:moveTo>
                    <a:pt x="267" y="477"/>
                  </a:moveTo>
                  <a:lnTo>
                    <a:pt x="267" y="477"/>
                  </a:lnTo>
                  <a:cubicBezTo>
                    <a:pt x="157" y="477"/>
                    <a:pt x="71" y="386"/>
                    <a:pt x="71" y="269"/>
                  </a:cubicBezTo>
                  <a:cubicBezTo>
                    <a:pt x="71" y="152"/>
                    <a:pt x="155" y="64"/>
                    <a:pt x="266" y="64"/>
                  </a:cubicBezTo>
                  <a:cubicBezTo>
                    <a:pt x="376" y="64"/>
                    <a:pt x="463" y="155"/>
                    <a:pt x="463" y="272"/>
                  </a:cubicBezTo>
                  <a:cubicBezTo>
                    <a:pt x="463" y="389"/>
                    <a:pt x="379" y="477"/>
                    <a:pt x="267" y="477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43" name="Freeform 6"/>
            <p:cNvSpPr>
              <a:spLocks/>
            </p:cNvSpPr>
            <p:nvPr userDrawn="1"/>
          </p:nvSpPr>
          <p:spPr bwMode="auto">
            <a:xfrm>
              <a:off x="7005639" y="5062539"/>
              <a:ext cx="123825" cy="144463"/>
            </a:xfrm>
            <a:custGeom>
              <a:avLst/>
              <a:gdLst>
                <a:gd name="T0" fmla="*/ 275 w 341"/>
                <a:gd name="T1" fmla="*/ 222 h 397"/>
                <a:gd name="T2" fmla="*/ 167 w 341"/>
                <a:gd name="T3" fmla="*/ 335 h 397"/>
                <a:gd name="T4" fmla="*/ 67 w 341"/>
                <a:gd name="T5" fmla="*/ 226 h 397"/>
                <a:gd name="T6" fmla="*/ 67 w 341"/>
                <a:gd name="T7" fmla="*/ 0 h 397"/>
                <a:gd name="T8" fmla="*/ 0 w 341"/>
                <a:gd name="T9" fmla="*/ 0 h 397"/>
                <a:gd name="T10" fmla="*/ 0 w 341"/>
                <a:gd name="T11" fmla="*/ 240 h 397"/>
                <a:gd name="T12" fmla="*/ 150 w 341"/>
                <a:gd name="T13" fmla="*/ 397 h 397"/>
                <a:gd name="T14" fmla="*/ 275 w 341"/>
                <a:gd name="T15" fmla="*/ 335 h 397"/>
                <a:gd name="T16" fmla="*/ 275 w 341"/>
                <a:gd name="T17" fmla="*/ 389 h 397"/>
                <a:gd name="T18" fmla="*/ 341 w 341"/>
                <a:gd name="T19" fmla="*/ 389 h 397"/>
                <a:gd name="T20" fmla="*/ 341 w 341"/>
                <a:gd name="T21" fmla="*/ 0 h 397"/>
                <a:gd name="T22" fmla="*/ 275 w 341"/>
                <a:gd name="T23" fmla="*/ 0 h 397"/>
                <a:gd name="T24" fmla="*/ 275 w 341"/>
                <a:gd name="T25" fmla="*/ 222 h 3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41" h="397">
                  <a:moveTo>
                    <a:pt x="275" y="222"/>
                  </a:moveTo>
                  <a:cubicBezTo>
                    <a:pt x="275" y="289"/>
                    <a:pt x="230" y="335"/>
                    <a:pt x="167" y="335"/>
                  </a:cubicBezTo>
                  <a:cubicBezTo>
                    <a:pt x="104" y="335"/>
                    <a:pt x="67" y="294"/>
                    <a:pt x="67" y="226"/>
                  </a:cubicBezTo>
                  <a:lnTo>
                    <a:pt x="67" y="0"/>
                  </a:lnTo>
                  <a:lnTo>
                    <a:pt x="0" y="0"/>
                  </a:lnTo>
                  <a:lnTo>
                    <a:pt x="0" y="240"/>
                  </a:lnTo>
                  <a:cubicBezTo>
                    <a:pt x="0" y="335"/>
                    <a:pt x="59" y="397"/>
                    <a:pt x="150" y="397"/>
                  </a:cubicBezTo>
                  <a:cubicBezTo>
                    <a:pt x="203" y="397"/>
                    <a:pt x="244" y="376"/>
                    <a:pt x="275" y="335"/>
                  </a:cubicBezTo>
                  <a:lnTo>
                    <a:pt x="275" y="389"/>
                  </a:lnTo>
                  <a:lnTo>
                    <a:pt x="341" y="389"/>
                  </a:lnTo>
                  <a:lnTo>
                    <a:pt x="341" y="0"/>
                  </a:lnTo>
                  <a:lnTo>
                    <a:pt x="275" y="0"/>
                  </a:lnTo>
                  <a:lnTo>
                    <a:pt x="275" y="222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44" name="Freeform 7"/>
            <p:cNvSpPr>
              <a:spLocks/>
            </p:cNvSpPr>
            <p:nvPr userDrawn="1"/>
          </p:nvSpPr>
          <p:spPr bwMode="auto">
            <a:xfrm>
              <a:off x="7167564" y="5021264"/>
              <a:ext cx="85725" cy="185738"/>
            </a:xfrm>
            <a:custGeom>
              <a:avLst/>
              <a:gdLst>
                <a:gd name="T0" fmla="*/ 119 w 239"/>
                <a:gd name="T1" fmla="*/ 0 h 509"/>
                <a:gd name="T2" fmla="*/ 53 w 239"/>
                <a:gd name="T3" fmla="*/ 0 h 509"/>
                <a:gd name="T4" fmla="*/ 53 w 239"/>
                <a:gd name="T5" fmla="*/ 114 h 509"/>
                <a:gd name="T6" fmla="*/ 0 w 239"/>
                <a:gd name="T7" fmla="*/ 114 h 509"/>
                <a:gd name="T8" fmla="*/ 0 w 239"/>
                <a:gd name="T9" fmla="*/ 174 h 509"/>
                <a:gd name="T10" fmla="*/ 53 w 239"/>
                <a:gd name="T11" fmla="*/ 174 h 509"/>
                <a:gd name="T12" fmla="*/ 53 w 239"/>
                <a:gd name="T13" fmla="*/ 397 h 509"/>
                <a:gd name="T14" fmla="*/ 165 w 239"/>
                <a:gd name="T15" fmla="*/ 509 h 509"/>
                <a:gd name="T16" fmla="*/ 235 w 239"/>
                <a:gd name="T17" fmla="*/ 493 h 509"/>
                <a:gd name="T18" fmla="*/ 238 w 239"/>
                <a:gd name="T19" fmla="*/ 491 h 509"/>
                <a:gd name="T20" fmla="*/ 238 w 239"/>
                <a:gd name="T21" fmla="*/ 431 h 509"/>
                <a:gd name="T22" fmla="*/ 230 w 239"/>
                <a:gd name="T23" fmla="*/ 435 h 509"/>
                <a:gd name="T24" fmla="*/ 178 w 239"/>
                <a:gd name="T25" fmla="*/ 448 h 509"/>
                <a:gd name="T26" fmla="*/ 119 w 239"/>
                <a:gd name="T27" fmla="*/ 390 h 509"/>
                <a:gd name="T28" fmla="*/ 119 w 239"/>
                <a:gd name="T29" fmla="*/ 174 h 509"/>
                <a:gd name="T30" fmla="*/ 239 w 239"/>
                <a:gd name="T31" fmla="*/ 174 h 509"/>
                <a:gd name="T32" fmla="*/ 239 w 239"/>
                <a:gd name="T33" fmla="*/ 114 h 509"/>
                <a:gd name="T34" fmla="*/ 119 w 239"/>
                <a:gd name="T35" fmla="*/ 114 h 509"/>
                <a:gd name="T36" fmla="*/ 119 w 239"/>
                <a:gd name="T37" fmla="*/ 0 h 5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239" h="509">
                  <a:moveTo>
                    <a:pt x="119" y="0"/>
                  </a:moveTo>
                  <a:lnTo>
                    <a:pt x="53" y="0"/>
                  </a:lnTo>
                  <a:lnTo>
                    <a:pt x="53" y="114"/>
                  </a:lnTo>
                  <a:lnTo>
                    <a:pt x="0" y="114"/>
                  </a:lnTo>
                  <a:lnTo>
                    <a:pt x="0" y="174"/>
                  </a:lnTo>
                  <a:lnTo>
                    <a:pt x="53" y="174"/>
                  </a:lnTo>
                  <a:lnTo>
                    <a:pt x="53" y="397"/>
                  </a:lnTo>
                  <a:cubicBezTo>
                    <a:pt x="53" y="469"/>
                    <a:pt x="92" y="509"/>
                    <a:pt x="165" y="509"/>
                  </a:cubicBezTo>
                  <a:cubicBezTo>
                    <a:pt x="191" y="509"/>
                    <a:pt x="213" y="504"/>
                    <a:pt x="235" y="493"/>
                  </a:cubicBezTo>
                  <a:lnTo>
                    <a:pt x="238" y="491"/>
                  </a:lnTo>
                  <a:lnTo>
                    <a:pt x="238" y="431"/>
                  </a:lnTo>
                  <a:lnTo>
                    <a:pt x="230" y="435"/>
                  </a:lnTo>
                  <a:cubicBezTo>
                    <a:pt x="212" y="444"/>
                    <a:pt x="196" y="448"/>
                    <a:pt x="178" y="448"/>
                  </a:cubicBezTo>
                  <a:cubicBezTo>
                    <a:pt x="139" y="448"/>
                    <a:pt x="119" y="429"/>
                    <a:pt x="119" y="390"/>
                  </a:cubicBezTo>
                  <a:lnTo>
                    <a:pt x="119" y="174"/>
                  </a:lnTo>
                  <a:lnTo>
                    <a:pt x="239" y="174"/>
                  </a:lnTo>
                  <a:lnTo>
                    <a:pt x="239" y="114"/>
                  </a:lnTo>
                  <a:lnTo>
                    <a:pt x="119" y="114"/>
                  </a:lnTo>
                  <a:lnTo>
                    <a:pt x="119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45" name="Freeform 8"/>
            <p:cNvSpPr>
              <a:spLocks noEditPoints="1"/>
            </p:cNvSpPr>
            <p:nvPr userDrawn="1"/>
          </p:nvSpPr>
          <p:spPr bwMode="auto">
            <a:xfrm>
              <a:off x="7383464" y="5059364"/>
              <a:ext cx="147638" cy="147638"/>
            </a:xfrm>
            <a:custGeom>
              <a:avLst/>
              <a:gdLst>
                <a:gd name="T0" fmla="*/ 203 w 405"/>
                <a:gd name="T1" fmla="*/ 0 h 405"/>
                <a:gd name="T2" fmla="*/ 0 w 405"/>
                <a:gd name="T3" fmla="*/ 204 h 405"/>
                <a:gd name="T4" fmla="*/ 201 w 405"/>
                <a:gd name="T5" fmla="*/ 405 h 405"/>
                <a:gd name="T6" fmla="*/ 405 w 405"/>
                <a:gd name="T7" fmla="*/ 201 h 405"/>
                <a:gd name="T8" fmla="*/ 203 w 405"/>
                <a:gd name="T9" fmla="*/ 0 h 405"/>
                <a:gd name="T10" fmla="*/ 203 w 405"/>
                <a:gd name="T11" fmla="*/ 344 h 405"/>
                <a:gd name="T12" fmla="*/ 203 w 405"/>
                <a:gd name="T13" fmla="*/ 344 h 405"/>
                <a:gd name="T14" fmla="*/ 68 w 405"/>
                <a:gd name="T15" fmla="*/ 201 h 405"/>
                <a:gd name="T16" fmla="*/ 201 w 405"/>
                <a:gd name="T17" fmla="*/ 60 h 405"/>
                <a:gd name="T18" fmla="*/ 337 w 405"/>
                <a:gd name="T19" fmla="*/ 204 h 405"/>
                <a:gd name="T20" fmla="*/ 203 w 405"/>
                <a:gd name="T21" fmla="*/ 344 h 4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05" h="405">
                  <a:moveTo>
                    <a:pt x="203" y="0"/>
                  </a:moveTo>
                  <a:cubicBezTo>
                    <a:pt x="89" y="0"/>
                    <a:pt x="0" y="89"/>
                    <a:pt x="0" y="204"/>
                  </a:cubicBezTo>
                  <a:cubicBezTo>
                    <a:pt x="0" y="317"/>
                    <a:pt x="89" y="405"/>
                    <a:pt x="201" y="405"/>
                  </a:cubicBezTo>
                  <a:cubicBezTo>
                    <a:pt x="316" y="405"/>
                    <a:pt x="405" y="316"/>
                    <a:pt x="405" y="201"/>
                  </a:cubicBezTo>
                  <a:cubicBezTo>
                    <a:pt x="405" y="88"/>
                    <a:pt x="316" y="0"/>
                    <a:pt x="203" y="0"/>
                  </a:cubicBezTo>
                  <a:close/>
                  <a:moveTo>
                    <a:pt x="203" y="344"/>
                  </a:moveTo>
                  <a:lnTo>
                    <a:pt x="203" y="344"/>
                  </a:lnTo>
                  <a:cubicBezTo>
                    <a:pt x="127" y="344"/>
                    <a:pt x="68" y="282"/>
                    <a:pt x="68" y="201"/>
                  </a:cubicBezTo>
                  <a:cubicBezTo>
                    <a:pt x="68" y="121"/>
                    <a:pt x="126" y="60"/>
                    <a:pt x="201" y="60"/>
                  </a:cubicBezTo>
                  <a:cubicBezTo>
                    <a:pt x="277" y="60"/>
                    <a:pt x="337" y="123"/>
                    <a:pt x="337" y="204"/>
                  </a:cubicBezTo>
                  <a:cubicBezTo>
                    <a:pt x="337" y="284"/>
                    <a:pt x="279" y="344"/>
                    <a:pt x="203" y="344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46" name="Freeform 9"/>
            <p:cNvSpPr>
              <a:spLocks/>
            </p:cNvSpPr>
            <p:nvPr userDrawn="1"/>
          </p:nvSpPr>
          <p:spPr bwMode="auto">
            <a:xfrm>
              <a:off x="7561264" y="5005389"/>
              <a:ext cx="85725" cy="198438"/>
            </a:xfrm>
            <a:custGeom>
              <a:avLst/>
              <a:gdLst>
                <a:gd name="T0" fmla="*/ 171 w 238"/>
                <a:gd name="T1" fmla="*/ 0 h 548"/>
                <a:gd name="T2" fmla="*/ 86 w 238"/>
                <a:gd name="T3" fmla="*/ 31 h 548"/>
                <a:gd name="T4" fmla="*/ 51 w 238"/>
                <a:gd name="T5" fmla="*/ 132 h 548"/>
                <a:gd name="T6" fmla="*/ 51 w 238"/>
                <a:gd name="T7" fmla="*/ 160 h 548"/>
                <a:gd name="T8" fmla="*/ 0 w 238"/>
                <a:gd name="T9" fmla="*/ 160 h 548"/>
                <a:gd name="T10" fmla="*/ 0 w 238"/>
                <a:gd name="T11" fmla="*/ 219 h 548"/>
                <a:gd name="T12" fmla="*/ 51 w 238"/>
                <a:gd name="T13" fmla="*/ 219 h 548"/>
                <a:gd name="T14" fmla="*/ 51 w 238"/>
                <a:gd name="T15" fmla="*/ 548 h 548"/>
                <a:gd name="T16" fmla="*/ 118 w 238"/>
                <a:gd name="T17" fmla="*/ 548 h 548"/>
                <a:gd name="T18" fmla="*/ 118 w 238"/>
                <a:gd name="T19" fmla="*/ 219 h 548"/>
                <a:gd name="T20" fmla="*/ 237 w 238"/>
                <a:gd name="T21" fmla="*/ 219 h 548"/>
                <a:gd name="T22" fmla="*/ 237 w 238"/>
                <a:gd name="T23" fmla="*/ 161 h 548"/>
                <a:gd name="T24" fmla="*/ 117 w 238"/>
                <a:gd name="T25" fmla="*/ 161 h 548"/>
                <a:gd name="T26" fmla="*/ 117 w 238"/>
                <a:gd name="T27" fmla="*/ 135 h 548"/>
                <a:gd name="T28" fmla="*/ 178 w 238"/>
                <a:gd name="T29" fmla="*/ 60 h 548"/>
                <a:gd name="T30" fmla="*/ 232 w 238"/>
                <a:gd name="T31" fmla="*/ 69 h 548"/>
                <a:gd name="T32" fmla="*/ 238 w 238"/>
                <a:gd name="T33" fmla="*/ 71 h 548"/>
                <a:gd name="T34" fmla="*/ 238 w 238"/>
                <a:gd name="T35" fmla="*/ 11 h 548"/>
                <a:gd name="T36" fmla="*/ 235 w 238"/>
                <a:gd name="T37" fmla="*/ 10 h 548"/>
                <a:gd name="T38" fmla="*/ 171 w 238"/>
                <a:gd name="T39" fmla="*/ 0 h 5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238" h="548">
                  <a:moveTo>
                    <a:pt x="171" y="0"/>
                  </a:moveTo>
                  <a:cubicBezTo>
                    <a:pt x="135" y="0"/>
                    <a:pt x="106" y="11"/>
                    <a:pt x="86" y="31"/>
                  </a:cubicBezTo>
                  <a:cubicBezTo>
                    <a:pt x="63" y="54"/>
                    <a:pt x="51" y="89"/>
                    <a:pt x="51" y="132"/>
                  </a:cubicBezTo>
                  <a:lnTo>
                    <a:pt x="51" y="160"/>
                  </a:lnTo>
                  <a:lnTo>
                    <a:pt x="0" y="160"/>
                  </a:lnTo>
                  <a:lnTo>
                    <a:pt x="0" y="219"/>
                  </a:lnTo>
                  <a:lnTo>
                    <a:pt x="51" y="219"/>
                  </a:lnTo>
                  <a:lnTo>
                    <a:pt x="51" y="548"/>
                  </a:lnTo>
                  <a:lnTo>
                    <a:pt x="118" y="548"/>
                  </a:lnTo>
                  <a:lnTo>
                    <a:pt x="118" y="219"/>
                  </a:lnTo>
                  <a:lnTo>
                    <a:pt x="237" y="219"/>
                  </a:lnTo>
                  <a:lnTo>
                    <a:pt x="237" y="161"/>
                  </a:lnTo>
                  <a:lnTo>
                    <a:pt x="117" y="161"/>
                  </a:lnTo>
                  <a:lnTo>
                    <a:pt x="117" y="135"/>
                  </a:lnTo>
                  <a:cubicBezTo>
                    <a:pt x="117" y="84"/>
                    <a:pt x="137" y="60"/>
                    <a:pt x="178" y="60"/>
                  </a:cubicBezTo>
                  <a:cubicBezTo>
                    <a:pt x="196" y="60"/>
                    <a:pt x="210" y="63"/>
                    <a:pt x="232" y="69"/>
                  </a:cubicBezTo>
                  <a:lnTo>
                    <a:pt x="238" y="71"/>
                  </a:lnTo>
                  <a:lnTo>
                    <a:pt x="238" y="11"/>
                  </a:lnTo>
                  <a:lnTo>
                    <a:pt x="235" y="10"/>
                  </a:lnTo>
                  <a:cubicBezTo>
                    <a:pt x="215" y="3"/>
                    <a:pt x="197" y="0"/>
                    <a:pt x="17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47" name="Freeform 10"/>
            <p:cNvSpPr>
              <a:spLocks/>
            </p:cNvSpPr>
            <p:nvPr userDrawn="1"/>
          </p:nvSpPr>
          <p:spPr bwMode="auto">
            <a:xfrm>
              <a:off x="7773989" y="5013326"/>
              <a:ext cx="152400" cy="190500"/>
            </a:xfrm>
            <a:custGeom>
              <a:avLst/>
              <a:gdLst>
                <a:gd name="T0" fmla="*/ 353 w 421"/>
                <a:gd name="T1" fmla="*/ 228 h 523"/>
                <a:gd name="T2" fmla="*/ 68 w 421"/>
                <a:gd name="T3" fmla="*/ 228 h 523"/>
                <a:gd name="T4" fmla="*/ 68 w 421"/>
                <a:gd name="T5" fmla="*/ 0 h 523"/>
                <a:gd name="T6" fmla="*/ 0 w 421"/>
                <a:gd name="T7" fmla="*/ 0 h 523"/>
                <a:gd name="T8" fmla="*/ 0 w 421"/>
                <a:gd name="T9" fmla="*/ 523 h 523"/>
                <a:gd name="T10" fmla="*/ 68 w 421"/>
                <a:gd name="T11" fmla="*/ 523 h 523"/>
                <a:gd name="T12" fmla="*/ 68 w 421"/>
                <a:gd name="T13" fmla="*/ 292 h 523"/>
                <a:gd name="T14" fmla="*/ 353 w 421"/>
                <a:gd name="T15" fmla="*/ 292 h 523"/>
                <a:gd name="T16" fmla="*/ 353 w 421"/>
                <a:gd name="T17" fmla="*/ 523 h 523"/>
                <a:gd name="T18" fmla="*/ 421 w 421"/>
                <a:gd name="T19" fmla="*/ 523 h 523"/>
                <a:gd name="T20" fmla="*/ 421 w 421"/>
                <a:gd name="T21" fmla="*/ 0 h 523"/>
                <a:gd name="T22" fmla="*/ 353 w 421"/>
                <a:gd name="T23" fmla="*/ 0 h 523"/>
                <a:gd name="T24" fmla="*/ 353 w 421"/>
                <a:gd name="T25" fmla="*/ 228 h 5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21" h="523">
                  <a:moveTo>
                    <a:pt x="353" y="228"/>
                  </a:moveTo>
                  <a:lnTo>
                    <a:pt x="68" y="228"/>
                  </a:lnTo>
                  <a:lnTo>
                    <a:pt x="68" y="0"/>
                  </a:lnTo>
                  <a:lnTo>
                    <a:pt x="0" y="0"/>
                  </a:lnTo>
                  <a:lnTo>
                    <a:pt x="0" y="523"/>
                  </a:lnTo>
                  <a:lnTo>
                    <a:pt x="68" y="523"/>
                  </a:lnTo>
                  <a:lnTo>
                    <a:pt x="68" y="292"/>
                  </a:lnTo>
                  <a:lnTo>
                    <a:pt x="353" y="292"/>
                  </a:lnTo>
                  <a:lnTo>
                    <a:pt x="353" y="523"/>
                  </a:lnTo>
                  <a:lnTo>
                    <a:pt x="421" y="523"/>
                  </a:lnTo>
                  <a:lnTo>
                    <a:pt x="421" y="0"/>
                  </a:lnTo>
                  <a:lnTo>
                    <a:pt x="353" y="0"/>
                  </a:lnTo>
                  <a:lnTo>
                    <a:pt x="353" y="228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48" name="Freeform 11"/>
            <p:cNvSpPr>
              <a:spLocks noEditPoints="1"/>
            </p:cNvSpPr>
            <p:nvPr userDrawn="1"/>
          </p:nvSpPr>
          <p:spPr bwMode="auto">
            <a:xfrm>
              <a:off x="7970839" y="5059364"/>
              <a:ext cx="146050" cy="147638"/>
            </a:xfrm>
            <a:custGeom>
              <a:avLst/>
              <a:gdLst>
                <a:gd name="T0" fmla="*/ 202 w 404"/>
                <a:gd name="T1" fmla="*/ 0 h 405"/>
                <a:gd name="T2" fmla="*/ 0 w 404"/>
                <a:gd name="T3" fmla="*/ 204 h 405"/>
                <a:gd name="T4" fmla="*/ 201 w 404"/>
                <a:gd name="T5" fmla="*/ 405 h 405"/>
                <a:gd name="T6" fmla="*/ 404 w 404"/>
                <a:gd name="T7" fmla="*/ 201 h 405"/>
                <a:gd name="T8" fmla="*/ 202 w 404"/>
                <a:gd name="T9" fmla="*/ 0 h 405"/>
                <a:gd name="T10" fmla="*/ 202 w 404"/>
                <a:gd name="T11" fmla="*/ 344 h 405"/>
                <a:gd name="T12" fmla="*/ 202 w 404"/>
                <a:gd name="T13" fmla="*/ 344 h 405"/>
                <a:gd name="T14" fmla="*/ 68 w 404"/>
                <a:gd name="T15" fmla="*/ 201 h 405"/>
                <a:gd name="T16" fmla="*/ 201 w 404"/>
                <a:gd name="T17" fmla="*/ 60 h 405"/>
                <a:gd name="T18" fmla="*/ 336 w 404"/>
                <a:gd name="T19" fmla="*/ 204 h 405"/>
                <a:gd name="T20" fmla="*/ 202 w 404"/>
                <a:gd name="T21" fmla="*/ 344 h 4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04" h="405">
                  <a:moveTo>
                    <a:pt x="202" y="0"/>
                  </a:moveTo>
                  <a:cubicBezTo>
                    <a:pt x="89" y="0"/>
                    <a:pt x="0" y="89"/>
                    <a:pt x="0" y="204"/>
                  </a:cubicBezTo>
                  <a:cubicBezTo>
                    <a:pt x="0" y="317"/>
                    <a:pt x="88" y="405"/>
                    <a:pt x="201" y="405"/>
                  </a:cubicBezTo>
                  <a:cubicBezTo>
                    <a:pt x="315" y="405"/>
                    <a:pt x="404" y="316"/>
                    <a:pt x="404" y="201"/>
                  </a:cubicBezTo>
                  <a:cubicBezTo>
                    <a:pt x="404" y="88"/>
                    <a:pt x="316" y="0"/>
                    <a:pt x="202" y="0"/>
                  </a:cubicBezTo>
                  <a:close/>
                  <a:moveTo>
                    <a:pt x="202" y="344"/>
                  </a:moveTo>
                  <a:lnTo>
                    <a:pt x="202" y="344"/>
                  </a:lnTo>
                  <a:cubicBezTo>
                    <a:pt x="127" y="344"/>
                    <a:pt x="68" y="282"/>
                    <a:pt x="68" y="201"/>
                  </a:cubicBezTo>
                  <a:cubicBezTo>
                    <a:pt x="68" y="121"/>
                    <a:pt x="125" y="60"/>
                    <a:pt x="201" y="60"/>
                  </a:cubicBezTo>
                  <a:cubicBezTo>
                    <a:pt x="277" y="60"/>
                    <a:pt x="336" y="123"/>
                    <a:pt x="336" y="204"/>
                  </a:cubicBezTo>
                  <a:cubicBezTo>
                    <a:pt x="336" y="284"/>
                    <a:pt x="279" y="344"/>
                    <a:pt x="202" y="344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49" name="Freeform 12"/>
            <p:cNvSpPr>
              <a:spLocks/>
            </p:cNvSpPr>
            <p:nvPr userDrawn="1"/>
          </p:nvSpPr>
          <p:spPr bwMode="auto">
            <a:xfrm>
              <a:off x="8159751" y="5059364"/>
              <a:ext cx="211138" cy="144463"/>
            </a:xfrm>
            <a:custGeom>
              <a:avLst/>
              <a:gdLst>
                <a:gd name="T0" fmla="*/ 438 w 583"/>
                <a:gd name="T1" fmla="*/ 0 h 397"/>
                <a:gd name="T2" fmla="*/ 305 w 583"/>
                <a:gd name="T3" fmla="*/ 70 h 397"/>
                <a:gd name="T4" fmla="*/ 183 w 583"/>
                <a:gd name="T5" fmla="*/ 0 h 397"/>
                <a:gd name="T6" fmla="*/ 66 w 583"/>
                <a:gd name="T7" fmla="*/ 60 h 397"/>
                <a:gd name="T8" fmla="*/ 66 w 583"/>
                <a:gd name="T9" fmla="*/ 8 h 397"/>
                <a:gd name="T10" fmla="*/ 0 w 583"/>
                <a:gd name="T11" fmla="*/ 8 h 397"/>
                <a:gd name="T12" fmla="*/ 0 w 583"/>
                <a:gd name="T13" fmla="*/ 397 h 397"/>
                <a:gd name="T14" fmla="*/ 66 w 583"/>
                <a:gd name="T15" fmla="*/ 397 h 397"/>
                <a:gd name="T16" fmla="*/ 66 w 583"/>
                <a:gd name="T17" fmla="*/ 176 h 397"/>
                <a:gd name="T18" fmla="*/ 166 w 583"/>
                <a:gd name="T19" fmla="*/ 62 h 397"/>
                <a:gd name="T20" fmla="*/ 258 w 583"/>
                <a:gd name="T21" fmla="*/ 169 h 397"/>
                <a:gd name="T22" fmla="*/ 258 w 583"/>
                <a:gd name="T23" fmla="*/ 397 h 397"/>
                <a:gd name="T24" fmla="*/ 324 w 583"/>
                <a:gd name="T25" fmla="*/ 397 h 397"/>
                <a:gd name="T26" fmla="*/ 324 w 583"/>
                <a:gd name="T27" fmla="*/ 174 h 397"/>
                <a:gd name="T28" fmla="*/ 424 w 583"/>
                <a:gd name="T29" fmla="*/ 62 h 397"/>
                <a:gd name="T30" fmla="*/ 517 w 583"/>
                <a:gd name="T31" fmla="*/ 171 h 397"/>
                <a:gd name="T32" fmla="*/ 517 w 583"/>
                <a:gd name="T33" fmla="*/ 397 h 397"/>
                <a:gd name="T34" fmla="*/ 583 w 583"/>
                <a:gd name="T35" fmla="*/ 397 h 397"/>
                <a:gd name="T36" fmla="*/ 583 w 583"/>
                <a:gd name="T37" fmla="*/ 157 h 397"/>
                <a:gd name="T38" fmla="*/ 438 w 583"/>
                <a:gd name="T39" fmla="*/ 0 h 3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583" h="397">
                  <a:moveTo>
                    <a:pt x="438" y="0"/>
                  </a:moveTo>
                  <a:cubicBezTo>
                    <a:pt x="382" y="0"/>
                    <a:pt x="339" y="23"/>
                    <a:pt x="305" y="70"/>
                  </a:cubicBezTo>
                  <a:cubicBezTo>
                    <a:pt x="280" y="25"/>
                    <a:pt x="237" y="0"/>
                    <a:pt x="183" y="0"/>
                  </a:cubicBezTo>
                  <a:cubicBezTo>
                    <a:pt x="124" y="0"/>
                    <a:pt x="89" y="30"/>
                    <a:pt x="66" y="60"/>
                  </a:cubicBezTo>
                  <a:lnTo>
                    <a:pt x="66" y="8"/>
                  </a:lnTo>
                  <a:lnTo>
                    <a:pt x="0" y="8"/>
                  </a:lnTo>
                  <a:lnTo>
                    <a:pt x="0" y="397"/>
                  </a:lnTo>
                  <a:lnTo>
                    <a:pt x="66" y="397"/>
                  </a:lnTo>
                  <a:lnTo>
                    <a:pt x="66" y="176"/>
                  </a:lnTo>
                  <a:cubicBezTo>
                    <a:pt x="66" y="110"/>
                    <a:pt x="109" y="62"/>
                    <a:pt x="166" y="62"/>
                  </a:cubicBezTo>
                  <a:cubicBezTo>
                    <a:pt x="224" y="62"/>
                    <a:pt x="258" y="102"/>
                    <a:pt x="258" y="169"/>
                  </a:cubicBezTo>
                  <a:lnTo>
                    <a:pt x="258" y="397"/>
                  </a:lnTo>
                  <a:lnTo>
                    <a:pt x="324" y="397"/>
                  </a:lnTo>
                  <a:lnTo>
                    <a:pt x="324" y="174"/>
                  </a:lnTo>
                  <a:cubicBezTo>
                    <a:pt x="324" y="96"/>
                    <a:pt x="374" y="62"/>
                    <a:pt x="424" y="62"/>
                  </a:cubicBezTo>
                  <a:cubicBezTo>
                    <a:pt x="483" y="62"/>
                    <a:pt x="517" y="101"/>
                    <a:pt x="517" y="171"/>
                  </a:cubicBezTo>
                  <a:lnTo>
                    <a:pt x="517" y="397"/>
                  </a:lnTo>
                  <a:lnTo>
                    <a:pt x="583" y="397"/>
                  </a:lnTo>
                  <a:lnTo>
                    <a:pt x="583" y="157"/>
                  </a:lnTo>
                  <a:cubicBezTo>
                    <a:pt x="583" y="60"/>
                    <a:pt x="528" y="0"/>
                    <a:pt x="43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50" name="Freeform 13"/>
            <p:cNvSpPr>
              <a:spLocks noEditPoints="1"/>
            </p:cNvSpPr>
            <p:nvPr userDrawn="1"/>
          </p:nvSpPr>
          <p:spPr bwMode="auto">
            <a:xfrm>
              <a:off x="8410576" y="5059364"/>
              <a:ext cx="133350" cy="147638"/>
            </a:xfrm>
            <a:custGeom>
              <a:avLst/>
              <a:gdLst>
                <a:gd name="T0" fmla="*/ 186 w 368"/>
                <a:gd name="T1" fmla="*/ 0 h 405"/>
                <a:gd name="T2" fmla="*/ 0 w 368"/>
                <a:gd name="T3" fmla="*/ 203 h 405"/>
                <a:gd name="T4" fmla="*/ 194 w 368"/>
                <a:gd name="T5" fmla="*/ 405 h 405"/>
                <a:gd name="T6" fmla="*/ 353 w 368"/>
                <a:gd name="T7" fmla="*/ 333 h 405"/>
                <a:gd name="T8" fmla="*/ 357 w 368"/>
                <a:gd name="T9" fmla="*/ 329 h 405"/>
                <a:gd name="T10" fmla="*/ 314 w 368"/>
                <a:gd name="T11" fmla="*/ 291 h 405"/>
                <a:gd name="T12" fmla="*/ 311 w 368"/>
                <a:gd name="T13" fmla="*/ 294 h 405"/>
                <a:gd name="T14" fmla="*/ 195 w 368"/>
                <a:gd name="T15" fmla="*/ 346 h 405"/>
                <a:gd name="T16" fmla="*/ 68 w 368"/>
                <a:gd name="T17" fmla="*/ 231 h 405"/>
                <a:gd name="T18" fmla="*/ 367 w 368"/>
                <a:gd name="T19" fmla="*/ 231 h 405"/>
                <a:gd name="T20" fmla="*/ 367 w 368"/>
                <a:gd name="T21" fmla="*/ 226 h 405"/>
                <a:gd name="T22" fmla="*/ 368 w 368"/>
                <a:gd name="T23" fmla="*/ 206 h 405"/>
                <a:gd name="T24" fmla="*/ 186 w 368"/>
                <a:gd name="T25" fmla="*/ 0 h 405"/>
                <a:gd name="T26" fmla="*/ 185 w 368"/>
                <a:gd name="T27" fmla="*/ 58 h 405"/>
                <a:gd name="T28" fmla="*/ 185 w 368"/>
                <a:gd name="T29" fmla="*/ 58 h 405"/>
                <a:gd name="T30" fmla="*/ 300 w 368"/>
                <a:gd name="T31" fmla="*/ 175 h 405"/>
                <a:gd name="T32" fmla="*/ 68 w 368"/>
                <a:gd name="T33" fmla="*/ 175 h 405"/>
                <a:gd name="T34" fmla="*/ 185 w 368"/>
                <a:gd name="T35" fmla="*/ 58 h 4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368" h="405">
                  <a:moveTo>
                    <a:pt x="186" y="0"/>
                  </a:moveTo>
                  <a:cubicBezTo>
                    <a:pt x="80" y="0"/>
                    <a:pt x="0" y="87"/>
                    <a:pt x="0" y="203"/>
                  </a:cubicBezTo>
                  <a:cubicBezTo>
                    <a:pt x="0" y="318"/>
                    <a:pt x="83" y="405"/>
                    <a:pt x="194" y="405"/>
                  </a:cubicBezTo>
                  <a:cubicBezTo>
                    <a:pt x="259" y="405"/>
                    <a:pt x="308" y="383"/>
                    <a:pt x="353" y="333"/>
                  </a:cubicBezTo>
                  <a:lnTo>
                    <a:pt x="357" y="329"/>
                  </a:lnTo>
                  <a:lnTo>
                    <a:pt x="314" y="291"/>
                  </a:lnTo>
                  <a:lnTo>
                    <a:pt x="311" y="294"/>
                  </a:lnTo>
                  <a:cubicBezTo>
                    <a:pt x="277" y="329"/>
                    <a:pt x="240" y="346"/>
                    <a:pt x="195" y="346"/>
                  </a:cubicBezTo>
                  <a:cubicBezTo>
                    <a:pt x="128" y="346"/>
                    <a:pt x="77" y="300"/>
                    <a:pt x="68" y="231"/>
                  </a:cubicBezTo>
                  <a:lnTo>
                    <a:pt x="367" y="231"/>
                  </a:lnTo>
                  <a:lnTo>
                    <a:pt x="367" y="226"/>
                  </a:lnTo>
                  <a:cubicBezTo>
                    <a:pt x="368" y="217"/>
                    <a:pt x="368" y="211"/>
                    <a:pt x="368" y="206"/>
                  </a:cubicBezTo>
                  <a:cubicBezTo>
                    <a:pt x="368" y="83"/>
                    <a:pt x="295" y="0"/>
                    <a:pt x="186" y="0"/>
                  </a:cubicBezTo>
                  <a:close/>
                  <a:moveTo>
                    <a:pt x="185" y="58"/>
                  </a:moveTo>
                  <a:lnTo>
                    <a:pt x="185" y="58"/>
                  </a:lnTo>
                  <a:cubicBezTo>
                    <a:pt x="259" y="58"/>
                    <a:pt x="293" y="117"/>
                    <a:pt x="300" y="175"/>
                  </a:cubicBezTo>
                  <a:lnTo>
                    <a:pt x="68" y="175"/>
                  </a:lnTo>
                  <a:cubicBezTo>
                    <a:pt x="78" y="106"/>
                    <a:pt x="125" y="58"/>
                    <a:pt x="185" y="58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51" name="Freeform 14"/>
            <p:cNvSpPr>
              <a:spLocks/>
            </p:cNvSpPr>
            <p:nvPr userDrawn="1"/>
          </p:nvSpPr>
          <p:spPr bwMode="auto">
            <a:xfrm>
              <a:off x="8675689" y="5013326"/>
              <a:ext cx="180975" cy="190500"/>
            </a:xfrm>
            <a:custGeom>
              <a:avLst/>
              <a:gdLst>
                <a:gd name="T0" fmla="*/ 250 w 500"/>
                <a:gd name="T1" fmla="*/ 275 h 523"/>
                <a:gd name="T2" fmla="*/ 63 w 500"/>
                <a:gd name="T3" fmla="*/ 0 h 523"/>
                <a:gd name="T4" fmla="*/ 0 w 500"/>
                <a:gd name="T5" fmla="*/ 0 h 523"/>
                <a:gd name="T6" fmla="*/ 0 w 500"/>
                <a:gd name="T7" fmla="*/ 523 h 523"/>
                <a:gd name="T8" fmla="*/ 66 w 500"/>
                <a:gd name="T9" fmla="*/ 523 h 523"/>
                <a:gd name="T10" fmla="*/ 66 w 500"/>
                <a:gd name="T11" fmla="*/ 120 h 523"/>
                <a:gd name="T12" fmla="*/ 247 w 500"/>
                <a:gd name="T13" fmla="*/ 382 h 523"/>
                <a:gd name="T14" fmla="*/ 253 w 500"/>
                <a:gd name="T15" fmla="*/ 382 h 523"/>
                <a:gd name="T16" fmla="*/ 432 w 500"/>
                <a:gd name="T17" fmla="*/ 120 h 523"/>
                <a:gd name="T18" fmla="*/ 432 w 500"/>
                <a:gd name="T19" fmla="*/ 523 h 523"/>
                <a:gd name="T20" fmla="*/ 500 w 500"/>
                <a:gd name="T21" fmla="*/ 523 h 523"/>
                <a:gd name="T22" fmla="*/ 500 w 500"/>
                <a:gd name="T23" fmla="*/ 0 h 523"/>
                <a:gd name="T24" fmla="*/ 432 w 500"/>
                <a:gd name="T25" fmla="*/ 3 h 523"/>
                <a:gd name="T26" fmla="*/ 250 w 500"/>
                <a:gd name="T27" fmla="*/ 275 h 5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500" h="523">
                  <a:moveTo>
                    <a:pt x="250" y="275"/>
                  </a:moveTo>
                  <a:lnTo>
                    <a:pt x="63" y="0"/>
                  </a:lnTo>
                  <a:lnTo>
                    <a:pt x="0" y="0"/>
                  </a:lnTo>
                  <a:lnTo>
                    <a:pt x="0" y="523"/>
                  </a:lnTo>
                  <a:lnTo>
                    <a:pt x="66" y="523"/>
                  </a:lnTo>
                  <a:lnTo>
                    <a:pt x="66" y="120"/>
                  </a:lnTo>
                  <a:lnTo>
                    <a:pt x="247" y="382"/>
                  </a:lnTo>
                  <a:lnTo>
                    <a:pt x="253" y="382"/>
                  </a:lnTo>
                  <a:lnTo>
                    <a:pt x="432" y="120"/>
                  </a:lnTo>
                  <a:lnTo>
                    <a:pt x="432" y="523"/>
                  </a:lnTo>
                  <a:lnTo>
                    <a:pt x="500" y="523"/>
                  </a:lnTo>
                  <a:lnTo>
                    <a:pt x="500" y="0"/>
                  </a:lnTo>
                  <a:lnTo>
                    <a:pt x="432" y="3"/>
                  </a:lnTo>
                  <a:lnTo>
                    <a:pt x="250" y="275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52" name="Freeform 15"/>
            <p:cNvSpPr>
              <a:spLocks noEditPoints="1"/>
            </p:cNvSpPr>
            <p:nvPr userDrawn="1"/>
          </p:nvSpPr>
          <p:spPr bwMode="auto">
            <a:xfrm>
              <a:off x="8901114" y="5059364"/>
              <a:ext cx="133350" cy="147638"/>
            </a:xfrm>
            <a:custGeom>
              <a:avLst/>
              <a:gdLst>
                <a:gd name="T0" fmla="*/ 187 w 369"/>
                <a:gd name="T1" fmla="*/ 0 h 405"/>
                <a:gd name="T2" fmla="*/ 0 w 369"/>
                <a:gd name="T3" fmla="*/ 203 h 405"/>
                <a:gd name="T4" fmla="*/ 194 w 369"/>
                <a:gd name="T5" fmla="*/ 405 h 405"/>
                <a:gd name="T6" fmla="*/ 354 w 369"/>
                <a:gd name="T7" fmla="*/ 333 h 405"/>
                <a:gd name="T8" fmla="*/ 358 w 369"/>
                <a:gd name="T9" fmla="*/ 329 h 405"/>
                <a:gd name="T10" fmla="*/ 315 w 369"/>
                <a:gd name="T11" fmla="*/ 291 h 405"/>
                <a:gd name="T12" fmla="*/ 311 w 369"/>
                <a:gd name="T13" fmla="*/ 294 h 405"/>
                <a:gd name="T14" fmla="*/ 196 w 369"/>
                <a:gd name="T15" fmla="*/ 346 h 405"/>
                <a:gd name="T16" fmla="*/ 69 w 369"/>
                <a:gd name="T17" fmla="*/ 231 h 405"/>
                <a:gd name="T18" fmla="*/ 367 w 369"/>
                <a:gd name="T19" fmla="*/ 231 h 405"/>
                <a:gd name="T20" fmla="*/ 368 w 369"/>
                <a:gd name="T21" fmla="*/ 226 h 405"/>
                <a:gd name="T22" fmla="*/ 369 w 369"/>
                <a:gd name="T23" fmla="*/ 206 h 405"/>
                <a:gd name="T24" fmla="*/ 187 w 369"/>
                <a:gd name="T25" fmla="*/ 0 h 405"/>
                <a:gd name="T26" fmla="*/ 186 w 369"/>
                <a:gd name="T27" fmla="*/ 58 h 405"/>
                <a:gd name="T28" fmla="*/ 186 w 369"/>
                <a:gd name="T29" fmla="*/ 58 h 405"/>
                <a:gd name="T30" fmla="*/ 300 w 369"/>
                <a:gd name="T31" fmla="*/ 175 h 405"/>
                <a:gd name="T32" fmla="*/ 69 w 369"/>
                <a:gd name="T33" fmla="*/ 175 h 405"/>
                <a:gd name="T34" fmla="*/ 186 w 369"/>
                <a:gd name="T35" fmla="*/ 58 h 4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369" h="405">
                  <a:moveTo>
                    <a:pt x="187" y="0"/>
                  </a:moveTo>
                  <a:cubicBezTo>
                    <a:pt x="81" y="0"/>
                    <a:pt x="0" y="87"/>
                    <a:pt x="0" y="203"/>
                  </a:cubicBezTo>
                  <a:cubicBezTo>
                    <a:pt x="0" y="318"/>
                    <a:pt x="84" y="405"/>
                    <a:pt x="194" y="405"/>
                  </a:cubicBezTo>
                  <a:cubicBezTo>
                    <a:pt x="260" y="405"/>
                    <a:pt x="309" y="383"/>
                    <a:pt x="354" y="333"/>
                  </a:cubicBezTo>
                  <a:lnTo>
                    <a:pt x="358" y="329"/>
                  </a:lnTo>
                  <a:lnTo>
                    <a:pt x="315" y="291"/>
                  </a:lnTo>
                  <a:lnTo>
                    <a:pt x="311" y="294"/>
                  </a:lnTo>
                  <a:cubicBezTo>
                    <a:pt x="278" y="329"/>
                    <a:pt x="241" y="346"/>
                    <a:pt x="196" y="346"/>
                  </a:cubicBezTo>
                  <a:cubicBezTo>
                    <a:pt x="128" y="346"/>
                    <a:pt x="78" y="300"/>
                    <a:pt x="69" y="231"/>
                  </a:cubicBezTo>
                  <a:lnTo>
                    <a:pt x="367" y="231"/>
                  </a:lnTo>
                  <a:lnTo>
                    <a:pt x="368" y="226"/>
                  </a:lnTo>
                  <a:cubicBezTo>
                    <a:pt x="369" y="217"/>
                    <a:pt x="369" y="211"/>
                    <a:pt x="369" y="206"/>
                  </a:cubicBezTo>
                  <a:cubicBezTo>
                    <a:pt x="369" y="83"/>
                    <a:pt x="296" y="0"/>
                    <a:pt x="187" y="0"/>
                  </a:cubicBezTo>
                  <a:close/>
                  <a:moveTo>
                    <a:pt x="186" y="58"/>
                  </a:moveTo>
                  <a:lnTo>
                    <a:pt x="186" y="58"/>
                  </a:lnTo>
                  <a:cubicBezTo>
                    <a:pt x="260" y="58"/>
                    <a:pt x="293" y="117"/>
                    <a:pt x="300" y="175"/>
                  </a:cubicBezTo>
                  <a:lnTo>
                    <a:pt x="69" y="175"/>
                  </a:lnTo>
                  <a:cubicBezTo>
                    <a:pt x="79" y="106"/>
                    <a:pt x="126" y="58"/>
                    <a:pt x="186" y="58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53" name="Freeform 16"/>
            <p:cNvSpPr>
              <a:spLocks noEditPoints="1"/>
            </p:cNvSpPr>
            <p:nvPr userDrawn="1"/>
          </p:nvSpPr>
          <p:spPr bwMode="auto">
            <a:xfrm>
              <a:off x="9067801" y="5005389"/>
              <a:ext cx="141288" cy="201613"/>
            </a:xfrm>
            <a:custGeom>
              <a:avLst/>
              <a:gdLst>
                <a:gd name="T0" fmla="*/ 325 w 392"/>
                <a:gd name="T1" fmla="*/ 218 h 553"/>
                <a:gd name="T2" fmla="*/ 186 w 392"/>
                <a:gd name="T3" fmla="*/ 148 h 553"/>
                <a:gd name="T4" fmla="*/ 0 w 392"/>
                <a:gd name="T5" fmla="*/ 351 h 553"/>
                <a:gd name="T6" fmla="*/ 186 w 392"/>
                <a:gd name="T7" fmla="*/ 553 h 553"/>
                <a:gd name="T8" fmla="*/ 325 w 392"/>
                <a:gd name="T9" fmla="*/ 480 h 553"/>
                <a:gd name="T10" fmla="*/ 325 w 392"/>
                <a:gd name="T11" fmla="*/ 545 h 553"/>
                <a:gd name="T12" fmla="*/ 392 w 392"/>
                <a:gd name="T13" fmla="*/ 545 h 553"/>
                <a:gd name="T14" fmla="*/ 392 w 392"/>
                <a:gd name="T15" fmla="*/ 0 h 553"/>
                <a:gd name="T16" fmla="*/ 325 w 392"/>
                <a:gd name="T17" fmla="*/ 0 h 553"/>
                <a:gd name="T18" fmla="*/ 325 w 392"/>
                <a:gd name="T19" fmla="*/ 218 h 553"/>
                <a:gd name="T20" fmla="*/ 196 w 392"/>
                <a:gd name="T21" fmla="*/ 492 h 553"/>
                <a:gd name="T22" fmla="*/ 196 w 392"/>
                <a:gd name="T23" fmla="*/ 492 h 553"/>
                <a:gd name="T24" fmla="*/ 68 w 392"/>
                <a:gd name="T25" fmla="*/ 349 h 553"/>
                <a:gd name="T26" fmla="*/ 196 w 392"/>
                <a:gd name="T27" fmla="*/ 209 h 553"/>
                <a:gd name="T28" fmla="*/ 328 w 392"/>
                <a:gd name="T29" fmla="*/ 351 h 553"/>
                <a:gd name="T30" fmla="*/ 196 w 392"/>
                <a:gd name="T31" fmla="*/ 492 h 5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92" h="553">
                  <a:moveTo>
                    <a:pt x="325" y="218"/>
                  </a:moveTo>
                  <a:cubicBezTo>
                    <a:pt x="289" y="172"/>
                    <a:pt x="242" y="148"/>
                    <a:pt x="186" y="148"/>
                  </a:cubicBezTo>
                  <a:cubicBezTo>
                    <a:pt x="96" y="148"/>
                    <a:pt x="0" y="219"/>
                    <a:pt x="0" y="351"/>
                  </a:cubicBezTo>
                  <a:cubicBezTo>
                    <a:pt x="0" y="482"/>
                    <a:pt x="96" y="553"/>
                    <a:pt x="186" y="553"/>
                  </a:cubicBezTo>
                  <a:cubicBezTo>
                    <a:pt x="242" y="553"/>
                    <a:pt x="288" y="529"/>
                    <a:pt x="325" y="480"/>
                  </a:cubicBezTo>
                  <a:lnTo>
                    <a:pt x="325" y="545"/>
                  </a:lnTo>
                  <a:lnTo>
                    <a:pt x="392" y="545"/>
                  </a:lnTo>
                  <a:lnTo>
                    <a:pt x="392" y="0"/>
                  </a:lnTo>
                  <a:lnTo>
                    <a:pt x="325" y="0"/>
                  </a:lnTo>
                  <a:lnTo>
                    <a:pt x="325" y="218"/>
                  </a:lnTo>
                  <a:close/>
                  <a:moveTo>
                    <a:pt x="196" y="492"/>
                  </a:moveTo>
                  <a:lnTo>
                    <a:pt x="196" y="492"/>
                  </a:lnTo>
                  <a:cubicBezTo>
                    <a:pt x="122" y="492"/>
                    <a:pt x="68" y="432"/>
                    <a:pt x="68" y="349"/>
                  </a:cubicBezTo>
                  <a:cubicBezTo>
                    <a:pt x="68" y="267"/>
                    <a:pt x="121" y="209"/>
                    <a:pt x="196" y="209"/>
                  </a:cubicBezTo>
                  <a:cubicBezTo>
                    <a:pt x="261" y="209"/>
                    <a:pt x="328" y="261"/>
                    <a:pt x="328" y="351"/>
                  </a:cubicBezTo>
                  <a:cubicBezTo>
                    <a:pt x="328" y="438"/>
                    <a:pt x="259" y="492"/>
                    <a:pt x="196" y="492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54" name="Rectangle 17"/>
            <p:cNvSpPr>
              <a:spLocks noChangeArrowheads="1"/>
            </p:cNvSpPr>
            <p:nvPr userDrawn="1"/>
          </p:nvSpPr>
          <p:spPr bwMode="auto">
            <a:xfrm>
              <a:off x="9259889" y="5010151"/>
              <a:ext cx="26988" cy="25400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55" name="Rectangle 18"/>
            <p:cNvSpPr>
              <a:spLocks noChangeArrowheads="1"/>
            </p:cNvSpPr>
            <p:nvPr userDrawn="1"/>
          </p:nvSpPr>
          <p:spPr bwMode="auto">
            <a:xfrm>
              <a:off x="9261476" y="5062539"/>
              <a:ext cx="23813" cy="141288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56" name="Freeform 19"/>
            <p:cNvSpPr>
              <a:spLocks noEditPoints="1"/>
            </p:cNvSpPr>
            <p:nvPr userDrawn="1"/>
          </p:nvSpPr>
          <p:spPr bwMode="auto">
            <a:xfrm>
              <a:off x="9328151" y="5060951"/>
              <a:ext cx="123825" cy="146050"/>
            </a:xfrm>
            <a:custGeom>
              <a:avLst/>
              <a:gdLst>
                <a:gd name="T0" fmla="*/ 302 w 343"/>
                <a:gd name="T1" fmla="*/ 43 h 403"/>
                <a:gd name="T2" fmla="*/ 176 w 343"/>
                <a:gd name="T3" fmla="*/ 0 h 403"/>
                <a:gd name="T4" fmla="*/ 37 w 343"/>
                <a:gd name="T5" fmla="*/ 33 h 403"/>
                <a:gd name="T6" fmla="*/ 32 w 343"/>
                <a:gd name="T7" fmla="*/ 35 h 403"/>
                <a:gd name="T8" fmla="*/ 53 w 343"/>
                <a:gd name="T9" fmla="*/ 91 h 403"/>
                <a:gd name="T10" fmla="*/ 58 w 343"/>
                <a:gd name="T11" fmla="*/ 88 h 403"/>
                <a:gd name="T12" fmla="*/ 170 w 343"/>
                <a:gd name="T13" fmla="*/ 62 h 403"/>
                <a:gd name="T14" fmla="*/ 277 w 343"/>
                <a:gd name="T15" fmla="*/ 159 h 403"/>
                <a:gd name="T16" fmla="*/ 277 w 343"/>
                <a:gd name="T17" fmla="*/ 164 h 403"/>
                <a:gd name="T18" fmla="*/ 167 w 343"/>
                <a:gd name="T19" fmla="*/ 149 h 403"/>
                <a:gd name="T20" fmla="*/ 0 w 343"/>
                <a:gd name="T21" fmla="*/ 280 h 403"/>
                <a:gd name="T22" fmla="*/ 146 w 343"/>
                <a:gd name="T23" fmla="*/ 403 h 403"/>
                <a:gd name="T24" fmla="*/ 277 w 343"/>
                <a:gd name="T25" fmla="*/ 347 h 403"/>
                <a:gd name="T26" fmla="*/ 277 w 343"/>
                <a:gd name="T27" fmla="*/ 395 h 403"/>
                <a:gd name="T28" fmla="*/ 343 w 343"/>
                <a:gd name="T29" fmla="*/ 395 h 403"/>
                <a:gd name="T30" fmla="*/ 343 w 343"/>
                <a:gd name="T31" fmla="*/ 158 h 403"/>
                <a:gd name="T32" fmla="*/ 302 w 343"/>
                <a:gd name="T33" fmla="*/ 43 h 403"/>
                <a:gd name="T34" fmla="*/ 278 w 343"/>
                <a:gd name="T35" fmla="*/ 219 h 403"/>
                <a:gd name="T36" fmla="*/ 278 w 343"/>
                <a:gd name="T37" fmla="*/ 219 h 403"/>
                <a:gd name="T38" fmla="*/ 278 w 343"/>
                <a:gd name="T39" fmla="*/ 251 h 403"/>
                <a:gd name="T40" fmla="*/ 157 w 343"/>
                <a:gd name="T41" fmla="*/ 347 h 403"/>
                <a:gd name="T42" fmla="*/ 67 w 343"/>
                <a:gd name="T43" fmla="*/ 275 h 403"/>
                <a:gd name="T44" fmla="*/ 173 w 343"/>
                <a:gd name="T45" fmla="*/ 204 h 403"/>
                <a:gd name="T46" fmla="*/ 278 w 343"/>
                <a:gd name="T47" fmla="*/ 219 h 4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343" h="403">
                  <a:moveTo>
                    <a:pt x="302" y="43"/>
                  </a:moveTo>
                  <a:cubicBezTo>
                    <a:pt x="274" y="15"/>
                    <a:pt x="230" y="0"/>
                    <a:pt x="176" y="0"/>
                  </a:cubicBezTo>
                  <a:cubicBezTo>
                    <a:pt x="116" y="0"/>
                    <a:pt x="74" y="16"/>
                    <a:pt x="37" y="33"/>
                  </a:cubicBezTo>
                  <a:lnTo>
                    <a:pt x="32" y="35"/>
                  </a:lnTo>
                  <a:lnTo>
                    <a:pt x="53" y="91"/>
                  </a:lnTo>
                  <a:lnTo>
                    <a:pt x="58" y="88"/>
                  </a:lnTo>
                  <a:cubicBezTo>
                    <a:pt x="98" y="70"/>
                    <a:pt x="132" y="62"/>
                    <a:pt x="170" y="62"/>
                  </a:cubicBezTo>
                  <a:cubicBezTo>
                    <a:pt x="240" y="62"/>
                    <a:pt x="277" y="95"/>
                    <a:pt x="277" y="159"/>
                  </a:cubicBezTo>
                  <a:lnTo>
                    <a:pt x="277" y="164"/>
                  </a:lnTo>
                  <a:cubicBezTo>
                    <a:pt x="249" y="156"/>
                    <a:pt x="215" y="149"/>
                    <a:pt x="167" y="149"/>
                  </a:cubicBezTo>
                  <a:cubicBezTo>
                    <a:pt x="62" y="149"/>
                    <a:pt x="0" y="198"/>
                    <a:pt x="0" y="280"/>
                  </a:cubicBezTo>
                  <a:cubicBezTo>
                    <a:pt x="0" y="361"/>
                    <a:pt x="73" y="403"/>
                    <a:pt x="146" y="403"/>
                  </a:cubicBezTo>
                  <a:cubicBezTo>
                    <a:pt x="210" y="403"/>
                    <a:pt x="252" y="375"/>
                    <a:pt x="277" y="347"/>
                  </a:cubicBezTo>
                  <a:lnTo>
                    <a:pt x="277" y="395"/>
                  </a:lnTo>
                  <a:lnTo>
                    <a:pt x="343" y="395"/>
                  </a:lnTo>
                  <a:lnTo>
                    <a:pt x="343" y="158"/>
                  </a:lnTo>
                  <a:cubicBezTo>
                    <a:pt x="343" y="109"/>
                    <a:pt x="330" y="71"/>
                    <a:pt x="302" y="43"/>
                  </a:cubicBezTo>
                  <a:close/>
                  <a:moveTo>
                    <a:pt x="278" y="219"/>
                  </a:moveTo>
                  <a:lnTo>
                    <a:pt x="278" y="219"/>
                  </a:lnTo>
                  <a:lnTo>
                    <a:pt x="278" y="251"/>
                  </a:lnTo>
                  <a:cubicBezTo>
                    <a:pt x="278" y="305"/>
                    <a:pt x="226" y="347"/>
                    <a:pt x="157" y="347"/>
                  </a:cubicBezTo>
                  <a:cubicBezTo>
                    <a:pt x="114" y="347"/>
                    <a:pt x="67" y="325"/>
                    <a:pt x="67" y="275"/>
                  </a:cubicBezTo>
                  <a:cubicBezTo>
                    <a:pt x="67" y="232"/>
                    <a:pt x="108" y="204"/>
                    <a:pt x="173" y="204"/>
                  </a:cubicBezTo>
                  <a:cubicBezTo>
                    <a:pt x="218" y="204"/>
                    <a:pt x="254" y="213"/>
                    <a:pt x="278" y="219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57" name="Freeform 20"/>
            <p:cNvSpPr>
              <a:spLocks/>
            </p:cNvSpPr>
            <p:nvPr userDrawn="1"/>
          </p:nvSpPr>
          <p:spPr bwMode="auto">
            <a:xfrm>
              <a:off x="8548689" y="4556126"/>
              <a:ext cx="241300" cy="314325"/>
            </a:xfrm>
            <a:custGeom>
              <a:avLst/>
              <a:gdLst>
                <a:gd name="T0" fmla="*/ 398 w 666"/>
                <a:gd name="T1" fmla="*/ 351 h 867"/>
                <a:gd name="T2" fmla="*/ 217 w 666"/>
                <a:gd name="T3" fmla="*/ 240 h 867"/>
                <a:gd name="T4" fmla="*/ 217 w 666"/>
                <a:gd name="T5" fmla="*/ 238 h 867"/>
                <a:gd name="T6" fmla="*/ 325 w 666"/>
                <a:gd name="T7" fmla="*/ 164 h 867"/>
                <a:gd name="T8" fmla="*/ 489 w 666"/>
                <a:gd name="T9" fmla="*/ 213 h 867"/>
                <a:gd name="T10" fmla="*/ 529 w 666"/>
                <a:gd name="T11" fmla="*/ 223 h 867"/>
                <a:gd name="T12" fmla="*/ 579 w 666"/>
                <a:gd name="T13" fmla="*/ 196 h 867"/>
                <a:gd name="T14" fmla="*/ 580 w 666"/>
                <a:gd name="T15" fmla="*/ 196 h 867"/>
                <a:gd name="T16" fmla="*/ 640 w 666"/>
                <a:gd name="T17" fmla="*/ 108 h 867"/>
                <a:gd name="T18" fmla="*/ 327 w 666"/>
                <a:gd name="T19" fmla="*/ 0 h 867"/>
                <a:gd name="T20" fmla="*/ 32 w 666"/>
                <a:gd name="T21" fmla="*/ 255 h 867"/>
                <a:gd name="T22" fmla="*/ 32 w 666"/>
                <a:gd name="T23" fmla="*/ 257 h 867"/>
                <a:gd name="T24" fmla="*/ 312 w 666"/>
                <a:gd name="T25" fmla="*/ 515 h 867"/>
                <a:gd name="T26" fmla="*/ 482 w 666"/>
                <a:gd name="T27" fmla="*/ 622 h 867"/>
                <a:gd name="T28" fmla="*/ 482 w 666"/>
                <a:gd name="T29" fmla="*/ 624 h 867"/>
                <a:gd name="T30" fmla="*/ 360 w 666"/>
                <a:gd name="T31" fmla="*/ 704 h 867"/>
                <a:gd name="T32" fmla="*/ 187 w 666"/>
                <a:gd name="T33" fmla="*/ 664 h 867"/>
                <a:gd name="T34" fmla="*/ 111 w 666"/>
                <a:gd name="T35" fmla="*/ 631 h 867"/>
                <a:gd name="T36" fmla="*/ 65 w 666"/>
                <a:gd name="T37" fmla="*/ 654 h 867"/>
                <a:gd name="T38" fmla="*/ 65 w 666"/>
                <a:gd name="T39" fmla="*/ 655 h 867"/>
                <a:gd name="T40" fmla="*/ 64 w 666"/>
                <a:gd name="T41" fmla="*/ 656 h 867"/>
                <a:gd name="T42" fmla="*/ 63 w 666"/>
                <a:gd name="T43" fmla="*/ 657 h 867"/>
                <a:gd name="T44" fmla="*/ 0 w 666"/>
                <a:gd name="T45" fmla="*/ 734 h 867"/>
                <a:gd name="T46" fmla="*/ 8 w 666"/>
                <a:gd name="T47" fmla="*/ 740 h 867"/>
                <a:gd name="T48" fmla="*/ 356 w 666"/>
                <a:gd name="T49" fmla="*/ 867 h 867"/>
                <a:gd name="T50" fmla="*/ 666 w 666"/>
                <a:gd name="T51" fmla="*/ 606 h 867"/>
                <a:gd name="T52" fmla="*/ 666 w 666"/>
                <a:gd name="T53" fmla="*/ 604 h 867"/>
                <a:gd name="T54" fmla="*/ 398 w 666"/>
                <a:gd name="T55" fmla="*/ 351 h 8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666" h="867">
                  <a:moveTo>
                    <a:pt x="398" y="351"/>
                  </a:moveTo>
                  <a:cubicBezTo>
                    <a:pt x="253" y="313"/>
                    <a:pt x="217" y="295"/>
                    <a:pt x="217" y="240"/>
                  </a:cubicBezTo>
                  <a:lnTo>
                    <a:pt x="217" y="238"/>
                  </a:lnTo>
                  <a:cubicBezTo>
                    <a:pt x="217" y="197"/>
                    <a:pt x="254" y="164"/>
                    <a:pt x="325" y="164"/>
                  </a:cubicBezTo>
                  <a:cubicBezTo>
                    <a:pt x="378" y="164"/>
                    <a:pt x="433" y="182"/>
                    <a:pt x="489" y="213"/>
                  </a:cubicBezTo>
                  <a:cubicBezTo>
                    <a:pt x="499" y="218"/>
                    <a:pt x="510" y="223"/>
                    <a:pt x="529" y="223"/>
                  </a:cubicBezTo>
                  <a:cubicBezTo>
                    <a:pt x="551" y="223"/>
                    <a:pt x="568" y="213"/>
                    <a:pt x="579" y="196"/>
                  </a:cubicBezTo>
                  <a:lnTo>
                    <a:pt x="580" y="196"/>
                  </a:lnTo>
                  <a:lnTo>
                    <a:pt x="640" y="108"/>
                  </a:lnTo>
                  <a:cubicBezTo>
                    <a:pt x="555" y="39"/>
                    <a:pt x="450" y="0"/>
                    <a:pt x="327" y="0"/>
                  </a:cubicBezTo>
                  <a:cubicBezTo>
                    <a:pt x="155" y="0"/>
                    <a:pt x="32" y="102"/>
                    <a:pt x="32" y="255"/>
                  </a:cubicBezTo>
                  <a:lnTo>
                    <a:pt x="32" y="257"/>
                  </a:lnTo>
                  <a:cubicBezTo>
                    <a:pt x="32" y="424"/>
                    <a:pt x="142" y="471"/>
                    <a:pt x="312" y="515"/>
                  </a:cubicBezTo>
                  <a:cubicBezTo>
                    <a:pt x="453" y="551"/>
                    <a:pt x="482" y="575"/>
                    <a:pt x="482" y="622"/>
                  </a:cubicBezTo>
                  <a:lnTo>
                    <a:pt x="482" y="624"/>
                  </a:lnTo>
                  <a:cubicBezTo>
                    <a:pt x="482" y="674"/>
                    <a:pt x="436" y="704"/>
                    <a:pt x="360" y="704"/>
                  </a:cubicBezTo>
                  <a:cubicBezTo>
                    <a:pt x="297" y="704"/>
                    <a:pt x="239" y="693"/>
                    <a:pt x="187" y="664"/>
                  </a:cubicBezTo>
                  <a:cubicBezTo>
                    <a:pt x="144" y="641"/>
                    <a:pt x="129" y="632"/>
                    <a:pt x="111" y="631"/>
                  </a:cubicBezTo>
                  <a:cubicBezTo>
                    <a:pt x="90" y="630"/>
                    <a:pt x="77" y="638"/>
                    <a:pt x="65" y="654"/>
                  </a:cubicBezTo>
                  <a:cubicBezTo>
                    <a:pt x="65" y="654"/>
                    <a:pt x="65" y="655"/>
                    <a:pt x="65" y="655"/>
                  </a:cubicBezTo>
                  <a:lnTo>
                    <a:pt x="64" y="656"/>
                  </a:lnTo>
                  <a:cubicBezTo>
                    <a:pt x="63" y="656"/>
                    <a:pt x="63" y="657"/>
                    <a:pt x="63" y="657"/>
                  </a:cubicBezTo>
                  <a:lnTo>
                    <a:pt x="0" y="734"/>
                  </a:lnTo>
                  <a:cubicBezTo>
                    <a:pt x="0" y="734"/>
                    <a:pt x="7" y="739"/>
                    <a:pt x="8" y="740"/>
                  </a:cubicBezTo>
                  <a:cubicBezTo>
                    <a:pt x="107" y="825"/>
                    <a:pt x="232" y="867"/>
                    <a:pt x="356" y="867"/>
                  </a:cubicBezTo>
                  <a:cubicBezTo>
                    <a:pt x="538" y="867"/>
                    <a:pt x="666" y="773"/>
                    <a:pt x="666" y="606"/>
                  </a:cubicBezTo>
                  <a:lnTo>
                    <a:pt x="666" y="604"/>
                  </a:lnTo>
                  <a:cubicBezTo>
                    <a:pt x="666" y="457"/>
                    <a:pt x="569" y="395"/>
                    <a:pt x="398" y="35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58" name="Freeform 21"/>
            <p:cNvSpPr>
              <a:spLocks/>
            </p:cNvSpPr>
            <p:nvPr userDrawn="1"/>
          </p:nvSpPr>
          <p:spPr bwMode="auto">
            <a:xfrm>
              <a:off x="8251826" y="4748214"/>
              <a:ext cx="0" cy="0"/>
            </a:xfrm>
            <a:custGeom>
              <a:avLst/>
              <a:gdLst>
                <a:gd name="T0" fmla="*/ 1 w 2"/>
                <a:gd name="T1" fmla="*/ 2 w 2"/>
                <a:gd name="T2" fmla="*/ 0 w 2"/>
                <a:gd name="T3" fmla="*/ 1 w 2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2">
                  <a:moveTo>
                    <a:pt x="1" y="0"/>
                  </a:moveTo>
                  <a:cubicBezTo>
                    <a:pt x="1" y="0"/>
                    <a:pt x="2" y="0"/>
                    <a:pt x="2" y="0"/>
                  </a:cubicBezTo>
                  <a:lnTo>
                    <a:pt x="0" y="0"/>
                  </a:lnTo>
                  <a:cubicBezTo>
                    <a:pt x="1" y="0"/>
                    <a:pt x="1" y="0"/>
                    <a:pt x="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59" name="Freeform 22"/>
            <p:cNvSpPr>
              <a:spLocks noEditPoints="1"/>
            </p:cNvSpPr>
            <p:nvPr userDrawn="1"/>
          </p:nvSpPr>
          <p:spPr bwMode="auto">
            <a:xfrm>
              <a:off x="7789864" y="4557714"/>
              <a:ext cx="242888" cy="307975"/>
            </a:xfrm>
            <a:custGeom>
              <a:avLst/>
              <a:gdLst>
                <a:gd name="T0" fmla="*/ 345 w 667"/>
                <a:gd name="T1" fmla="*/ 0 h 848"/>
                <a:gd name="T2" fmla="*/ 81 w 667"/>
                <a:gd name="T3" fmla="*/ 0 h 848"/>
                <a:gd name="T4" fmla="*/ 78 w 667"/>
                <a:gd name="T5" fmla="*/ 0 h 848"/>
                <a:gd name="T6" fmla="*/ 0 w 667"/>
                <a:gd name="T7" fmla="*/ 69 h 848"/>
                <a:gd name="T8" fmla="*/ 0 w 667"/>
                <a:gd name="T9" fmla="*/ 91 h 848"/>
                <a:gd name="T10" fmla="*/ 0 w 667"/>
                <a:gd name="T11" fmla="*/ 848 h 848"/>
                <a:gd name="T12" fmla="*/ 186 w 667"/>
                <a:gd name="T13" fmla="*/ 848 h 848"/>
                <a:gd name="T14" fmla="*/ 186 w 667"/>
                <a:gd name="T15" fmla="*/ 590 h 848"/>
                <a:gd name="T16" fmla="*/ 326 w 667"/>
                <a:gd name="T17" fmla="*/ 590 h 848"/>
                <a:gd name="T18" fmla="*/ 667 w 667"/>
                <a:gd name="T19" fmla="*/ 294 h 848"/>
                <a:gd name="T20" fmla="*/ 667 w 667"/>
                <a:gd name="T21" fmla="*/ 291 h 848"/>
                <a:gd name="T22" fmla="*/ 345 w 667"/>
                <a:gd name="T23" fmla="*/ 0 h 848"/>
                <a:gd name="T24" fmla="*/ 479 w 667"/>
                <a:gd name="T25" fmla="*/ 297 h 848"/>
                <a:gd name="T26" fmla="*/ 479 w 667"/>
                <a:gd name="T27" fmla="*/ 297 h 848"/>
                <a:gd name="T28" fmla="*/ 332 w 667"/>
                <a:gd name="T29" fmla="*/ 425 h 848"/>
                <a:gd name="T30" fmla="*/ 186 w 667"/>
                <a:gd name="T31" fmla="*/ 425 h 848"/>
                <a:gd name="T32" fmla="*/ 186 w 667"/>
                <a:gd name="T33" fmla="*/ 167 h 848"/>
                <a:gd name="T34" fmla="*/ 329 w 667"/>
                <a:gd name="T35" fmla="*/ 167 h 848"/>
                <a:gd name="T36" fmla="*/ 479 w 667"/>
                <a:gd name="T37" fmla="*/ 295 h 848"/>
                <a:gd name="T38" fmla="*/ 479 w 667"/>
                <a:gd name="T39" fmla="*/ 297 h 8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667" h="848">
                  <a:moveTo>
                    <a:pt x="345" y="0"/>
                  </a:moveTo>
                  <a:lnTo>
                    <a:pt x="81" y="0"/>
                  </a:lnTo>
                  <a:lnTo>
                    <a:pt x="78" y="0"/>
                  </a:lnTo>
                  <a:cubicBezTo>
                    <a:pt x="38" y="1"/>
                    <a:pt x="5" y="31"/>
                    <a:pt x="0" y="69"/>
                  </a:cubicBezTo>
                  <a:lnTo>
                    <a:pt x="0" y="91"/>
                  </a:lnTo>
                  <a:lnTo>
                    <a:pt x="0" y="848"/>
                  </a:lnTo>
                  <a:lnTo>
                    <a:pt x="186" y="848"/>
                  </a:lnTo>
                  <a:lnTo>
                    <a:pt x="186" y="590"/>
                  </a:lnTo>
                  <a:lnTo>
                    <a:pt x="326" y="590"/>
                  </a:lnTo>
                  <a:cubicBezTo>
                    <a:pt x="516" y="590"/>
                    <a:pt x="667" y="489"/>
                    <a:pt x="667" y="294"/>
                  </a:cubicBezTo>
                  <a:lnTo>
                    <a:pt x="667" y="291"/>
                  </a:lnTo>
                  <a:cubicBezTo>
                    <a:pt x="667" y="119"/>
                    <a:pt x="546" y="0"/>
                    <a:pt x="345" y="0"/>
                  </a:cubicBezTo>
                  <a:close/>
                  <a:moveTo>
                    <a:pt x="479" y="297"/>
                  </a:moveTo>
                  <a:lnTo>
                    <a:pt x="479" y="297"/>
                  </a:lnTo>
                  <a:cubicBezTo>
                    <a:pt x="479" y="370"/>
                    <a:pt x="425" y="425"/>
                    <a:pt x="332" y="425"/>
                  </a:cubicBezTo>
                  <a:lnTo>
                    <a:pt x="186" y="425"/>
                  </a:lnTo>
                  <a:lnTo>
                    <a:pt x="186" y="167"/>
                  </a:lnTo>
                  <a:lnTo>
                    <a:pt x="329" y="167"/>
                  </a:lnTo>
                  <a:cubicBezTo>
                    <a:pt x="422" y="167"/>
                    <a:pt x="479" y="212"/>
                    <a:pt x="479" y="295"/>
                  </a:cubicBezTo>
                  <a:lnTo>
                    <a:pt x="479" y="297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60" name="Freeform 23"/>
            <p:cNvSpPr>
              <a:spLocks/>
            </p:cNvSpPr>
            <p:nvPr userDrawn="1"/>
          </p:nvSpPr>
          <p:spPr bwMode="auto">
            <a:xfrm>
              <a:off x="8251826" y="4748214"/>
              <a:ext cx="0" cy="0"/>
            </a:xfrm>
            <a:custGeom>
              <a:avLst/>
              <a:gdLst>
                <a:gd name="T0" fmla="*/ 1 w 2"/>
                <a:gd name="T1" fmla="*/ 2 w 2"/>
                <a:gd name="T2" fmla="*/ 0 w 2"/>
                <a:gd name="T3" fmla="*/ 1 w 2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2">
                  <a:moveTo>
                    <a:pt x="1" y="0"/>
                  </a:moveTo>
                  <a:cubicBezTo>
                    <a:pt x="1" y="0"/>
                    <a:pt x="2" y="0"/>
                    <a:pt x="2" y="0"/>
                  </a:cubicBezTo>
                  <a:lnTo>
                    <a:pt x="0" y="0"/>
                  </a:lnTo>
                  <a:cubicBezTo>
                    <a:pt x="1" y="0"/>
                    <a:pt x="1" y="0"/>
                    <a:pt x="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61" name="Rectangle 24"/>
            <p:cNvSpPr>
              <a:spLocks noChangeArrowheads="1"/>
            </p:cNvSpPr>
            <p:nvPr userDrawn="1"/>
          </p:nvSpPr>
          <p:spPr bwMode="auto">
            <a:xfrm>
              <a:off x="8437564" y="4557714"/>
              <a:ext cx="28575" cy="309563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62" name="Freeform 25"/>
            <p:cNvSpPr>
              <a:spLocks noEditPoints="1"/>
            </p:cNvSpPr>
            <p:nvPr userDrawn="1"/>
          </p:nvSpPr>
          <p:spPr bwMode="auto">
            <a:xfrm>
              <a:off x="7434264" y="4557714"/>
              <a:ext cx="323850" cy="309563"/>
            </a:xfrm>
            <a:custGeom>
              <a:avLst/>
              <a:gdLst>
                <a:gd name="T0" fmla="*/ 532 w 894"/>
                <a:gd name="T1" fmla="*/ 0 h 849"/>
                <a:gd name="T2" fmla="*/ 425 w 894"/>
                <a:gd name="T3" fmla="*/ 0 h 849"/>
                <a:gd name="T4" fmla="*/ 402 w 894"/>
                <a:gd name="T5" fmla="*/ 0 h 849"/>
                <a:gd name="T6" fmla="*/ 345 w 894"/>
                <a:gd name="T7" fmla="*/ 38 h 849"/>
                <a:gd name="T8" fmla="*/ 337 w 894"/>
                <a:gd name="T9" fmla="*/ 56 h 849"/>
                <a:gd name="T10" fmla="*/ 0 w 894"/>
                <a:gd name="T11" fmla="*/ 849 h 849"/>
                <a:gd name="T12" fmla="*/ 189 w 894"/>
                <a:gd name="T13" fmla="*/ 849 h 849"/>
                <a:gd name="T14" fmla="*/ 266 w 894"/>
                <a:gd name="T15" fmla="*/ 660 h 849"/>
                <a:gd name="T16" fmla="*/ 623 w 894"/>
                <a:gd name="T17" fmla="*/ 660 h 849"/>
                <a:gd name="T18" fmla="*/ 680 w 894"/>
                <a:gd name="T19" fmla="*/ 799 h 849"/>
                <a:gd name="T20" fmla="*/ 751 w 894"/>
                <a:gd name="T21" fmla="*/ 849 h 849"/>
                <a:gd name="T22" fmla="*/ 894 w 894"/>
                <a:gd name="T23" fmla="*/ 849 h 849"/>
                <a:gd name="T24" fmla="*/ 532 w 894"/>
                <a:gd name="T25" fmla="*/ 0 h 849"/>
                <a:gd name="T26" fmla="*/ 333 w 894"/>
                <a:gd name="T27" fmla="*/ 496 h 849"/>
                <a:gd name="T28" fmla="*/ 333 w 894"/>
                <a:gd name="T29" fmla="*/ 496 h 849"/>
                <a:gd name="T30" fmla="*/ 445 w 894"/>
                <a:gd name="T31" fmla="*/ 223 h 849"/>
                <a:gd name="T32" fmla="*/ 556 w 894"/>
                <a:gd name="T33" fmla="*/ 496 h 849"/>
                <a:gd name="T34" fmla="*/ 333 w 894"/>
                <a:gd name="T35" fmla="*/ 496 h 8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894" h="849">
                  <a:moveTo>
                    <a:pt x="532" y="0"/>
                  </a:moveTo>
                  <a:lnTo>
                    <a:pt x="425" y="0"/>
                  </a:lnTo>
                  <a:lnTo>
                    <a:pt x="402" y="0"/>
                  </a:lnTo>
                  <a:cubicBezTo>
                    <a:pt x="377" y="3"/>
                    <a:pt x="357" y="18"/>
                    <a:pt x="345" y="38"/>
                  </a:cubicBezTo>
                  <a:lnTo>
                    <a:pt x="337" y="56"/>
                  </a:lnTo>
                  <a:lnTo>
                    <a:pt x="0" y="849"/>
                  </a:lnTo>
                  <a:lnTo>
                    <a:pt x="189" y="849"/>
                  </a:lnTo>
                  <a:lnTo>
                    <a:pt x="266" y="660"/>
                  </a:lnTo>
                  <a:lnTo>
                    <a:pt x="623" y="660"/>
                  </a:lnTo>
                  <a:lnTo>
                    <a:pt x="680" y="799"/>
                  </a:lnTo>
                  <a:cubicBezTo>
                    <a:pt x="690" y="828"/>
                    <a:pt x="718" y="849"/>
                    <a:pt x="751" y="849"/>
                  </a:cubicBezTo>
                  <a:cubicBezTo>
                    <a:pt x="752" y="849"/>
                    <a:pt x="894" y="849"/>
                    <a:pt x="894" y="849"/>
                  </a:cubicBezTo>
                  <a:lnTo>
                    <a:pt x="532" y="0"/>
                  </a:lnTo>
                  <a:close/>
                  <a:moveTo>
                    <a:pt x="333" y="496"/>
                  </a:moveTo>
                  <a:lnTo>
                    <a:pt x="333" y="496"/>
                  </a:lnTo>
                  <a:lnTo>
                    <a:pt x="445" y="223"/>
                  </a:lnTo>
                  <a:lnTo>
                    <a:pt x="556" y="496"/>
                  </a:lnTo>
                  <a:lnTo>
                    <a:pt x="333" y="496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63" name="Freeform 26"/>
            <p:cNvSpPr>
              <a:spLocks noEditPoints="1"/>
            </p:cNvSpPr>
            <p:nvPr userDrawn="1"/>
          </p:nvSpPr>
          <p:spPr bwMode="auto">
            <a:xfrm>
              <a:off x="9129714" y="4557714"/>
              <a:ext cx="322263" cy="309563"/>
            </a:xfrm>
            <a:custGeom>
              <a:avLst/>
              <a:gdLst>
                <a:gd name="T0" fmla="*/ 893 w 893"/>
                <a:gd name="T1" fmla="*/ 849 h 849"/>
                <a:gd name="T2" fmla="*/ 532 w 893"/>
                <a:gd name="T3" fmla="*/ 0 h 849"/>
                <a:gd name="T4" fmla="*/ 425 w 893"/>
                <a:gd name="T5" fmla="*/ 0 h 849"/>
                <a:gd name="T6" fmla="*/ 401 w 893"/>
                <a:gd name="T7" fmla="*/ 0 h 849"/>
                <a:gd name="T8" fmla="*/ 345 w 893"/>
                <a:gd name="T9" fmla="*/ 38 h 849"/>
                <a:gd name="T10" fmla="*/ 337 w 893"/>
                <a:gd name="T11" fmla="*/ 56 h 849"/>
                <a:gd name="T12" fmla="*/ 0 w 893"/>
                <a:gd name="T13" fmla="*/ 849 h 849"/>
                <a:gd name="T14" fmla="*/ 189 w 893"/>
                <a:gd name="T15" fmla="*/ 849 h 849"/>
                <a:gd name="T16" fmla="*/ 266 w 893"/>
                <a:gd name="T17" fmla="*/ 660 h 849"/>
                <a:gd name="T18" fmla="*/ 622 w 893"/>
                <a:gd name="T19" fmla="*/ 660 h 849"/>
                <a:gd name="T20" fmla="*/ 679 w 893"/>
                <a:gd name="T21" fmla="*/ 799 h 849"/>
                <a:gd name="T22" fmla="*/ 751 w 893"/>
                <a:gd name="T23" fmla="*/ 849 h 849"/>
                <a:gd name="T24" fmla="*/ 893 w 893"/>
                <a:gd name="T25" fmla="*/ 849 h 849"/>
                <a:gd name="T26" fmla="*/ 332 w 893"/>
                <a:gd name="T27" fmla="*/ 496 h 849"/>
                <a:gd name="T28" fmla="*/ 332 w 893"/>
                <a:gd name="T29" fmla="*/ 496 h 849"/>
                <a:gd name="T30" fmla="*/ 444 w 893"/>
                <a:gd name="T31" fmla="*/ 223 h 849"/>
                <a:gd name="T32" fmla="*/ 556 w 893"/>
                <a:gd name="T33" fmla="*/ 496 h 849"/>
                <a:gd name="T34" fmla="*/ 332 w 893"/>
                <a:gd name="T35" fmla="*/ 496 h 8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893" h="849">
                  <a:moveTo>
                    <a:pt x="893" y="849"/>
                  </a:moveTo>
                  <a:lnTo>
                    <a:pt x="532" y="0"/>
                  </a:lnTo>
                  <a:lnTo>
                    <a:pt x="425" y="0"/>
                  </a:lnTo>
                  <a:lnTo>
                    <a:pt x="401" y="0"/>
                  </a:lnTo>
                  <a:cubicBezTo>
                    <a:pt x="377" y="3"/>
                    <a:pt x="357" y="18"/>
                    <a:pt x="345" y="38"/>
                  </a:cubicBezTo>
                  <a:lnTo>
                    <a:pt x="337" y="56"/>
                  </a:lnTo>
                  <a:lnTo>
                    <a:pt x="0" y="849"/>
                  </a:lnTo>
                  <a:lnTo>
                    <a:pt x="189" y="849"/>
                  </a:lnTo>
                  <a:lnTo>
                    <a:pt x="266" y="660"/>
                  </a:lnTo>
                  <a:lnTo>
                    <a:pt x="622" y="660"/>
                  </a:lnTo>
                  <a:lnTo>
                    <a:pt x="679" y="799"/>
                  </a:lnTo>
                  <a:cubicBezTo>
                    <a:pt x="690" y="828"/>
                    <a:pt x="718" y="849"/>
                    <a:pt x="751" y="849"/>
                  </a:cubicBezTo>
                  <a:cubicBezTo>
                    <a:pt x="752" y="849"/>
                    <a:pt x="893" y="849"/>
                    <a:pt x="893" y="849"/>
                  </a:cubicBezTo>
                  <a:close/>
                  <a:moveTo>
                    <a:pt x="332" y="496"/>
                  </a:moveTo>
                  <a:lnTo>
                    <a:pt x="332" y="496"/>
                  </a:lnTo>
                  <a:lnTo>
                    <a:pt x="444" y="223"/>
                  </a:lnTo>
                  <a:lnTo>
                    <a:pt x="556" y="496"/>
                  </a:lnTo>
                  <a:lnTo>
                    <a:pt x="332" y="496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64" name="Freeform 27"/>
            <p:cNvSpPr>
              <a:spLocks/>
            </p:cNvSpPr>
            <p:nvPr userDrawn="1"/>
          </p:nvSpPr>
          <p:spPr bwMode="auto">
            <a:xfrm>
              <a:off x="8054976" y="4554539"/>
              <a:ext cx="290513" cy="317500"/>
            </a:xfrm>
            <a:custGeom>
              <a:avLst/>
              <a:gdLst>
                <a:gd name="T0" fmla="*/ 529 w 803"/>
                <a:gd name="T1" fmla="*/ 373 h 872"/>
                <a:gd name="T2" fmla="*/ 437 w 803"/>
                <a:gd name="T3" fmla="*/ 372 h 872"/>
                <a:gd name="T4" fmla="*/ 437 w 803"/>
                <a:gd name="T5" fmla="*/ 465 h 872"/>
                <a:gd name="T6" fmla="*/ 437 w 803"/>
                <a:gd name="T7" fmla="*/ 465 h 872"/>
                <a:gd name="T8" fmla="*/ 505 w 803"/>
                <a:gd name="T9" fmla="*/ 533 h 872"/>
                <a:gd name="T10" fmla="*/ 505 w 803"/>
                <a:gd name="T11" fmla="*/ 533 h 872"/>
                <a:gd name="T12" fmla="*/ 506 w 803"/>
                <a:gd name="T13" fmla="*/ 533 h 872"/>
                <a:gd name="T14" fmla="*/ 506 w 803"/>
                <a:gd name="T15" fmla="*/ 533 h 872"/>
                <a:gd name="T16" fmla="*/ 623 w 803"/>
                <a:gd name="T17" fmla="*/ 533 h 872"/>
                <a:gd name="T18" fmla="*/ 623 w 803"/>
                <a:gd name="T19" fmla="*/ 653 h 872"/>
                <a:gd name="T20" fmla="*/ 449 w 803"/>
                <a:gd name="T21" fmla="*/ 704 h 872"/>
                <a:gd name="T22" fmla="*/ 193 w 803"/>
                <a:gd name="T23" fmla="*/ 436 h 872"/>
                <a:gd name="T24" fmla="*/ 193 w 803"/>
                <a:gd name="T25" fmla="*/ 434 h 872"/>
                <a:gd name="T26" fmla="*/ 435 w 803"/>
                <a:gd name="T27" fmla="*/ 171 h 872"/>
                <a:gd name="T28" fmla="*/ 588 w 803"/>
                <a:gd name="T29" fmla="*/ 209 h 872"/>
                <a:gd name="T30" fmla="*/ 643 w 803"/>
                <a:gd name="T31" fmla="*/ 230 h 872"/>
                <a:gd name="T32" fmla="*/ 702 w 803"/>
                <a:gd name="T33" fmla="*/ 201 h 872"/>
                <a:gd name="T34" fmla="*/ 714 w 803"/>
                <a:gd name="T35" fmla="*/ 187 h 872"/>
                <a:gd name="T36" fmla="*/ 773 w 803"/>
                <a:gd name="T37" fmla="*/ 116 h 872"/>
                <a:gd name="T38" fmla="*/ 442 w 803"/>
                <a:gd name="T39" fmla="*/ 0 h 872"/>
                <a:gd name="T40" fmla="*/ 0 w 803"/>
                <a:gd name="T41" fmla="*/ 436 h 872"/>
                <a:gd name="T42" fmla="*/ 0 w 803"/>
                <a:gd name="T43" fmla="*/ 439 h 872"/>
                <a:gd name="T44" fmla="*/ 443 w 803"/>
                <a:gd name="T45" fmla="*/ 872 h 872"/>
                <a:gd name="T46" fmla="*/ 803 w 803"/>
                <a:gd name="T47" fmla="*/ 739 h 872"/>
                <a:gd name="T48" fmla="*/ 803 w 803"/>
                <a:gd name="T49" fmla="*/ 373 h 872"/>
                <a:gd name="T50" fmla="*/ 529 w 803"/>
                <a:gd name="T51" fmla="*/ 373 h 8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803" h="872">
                  <a:moveTo>
                    <a:pt x="529" y="373"/>
                  </a:moveTo>
                  <a:lnTo>
                    <a:pt x="437" y="372"/>
                  </a:lnTo>
                  <a:lnTo>
                    <a:pt x="437" y="465"/>
                  </a:lnTo>
                  <a:lnTo>
                    <a:pt x="437" y="465"/>
                  </a:lnTo>
                  <a:cubicBezTo>
                    <a:pt x="438" y="502"/>
                    <a:pt x="468" y="533"/>
                    <a:pt x="505" y="533"/>
                  </a:cubicBezTo>
                  <a:lnTo>
                    <a:pt x="505" y="533"/>
                  </a:lnTo>
                  <a:cubicBezTo>
                    <a:pt x="505" y="533"/>
                    <a:pt x="505" y="533"/>
                    <a:pt x="506" y="533"/>
                  </a:cubicBezTo>
                  <a:lnTo>
                    <a:pt x="506" y="533"/>
                  </a:lnTo>
                  <a:lnTo>
                    <a:pt x="623" y="533"/>
                  </a:lnTo>
                  <a:lnTo>
                    <a:pt x="623" y="653"/>
                  </a:lnTo>
                  <a:cubicBezTo>
                    <a:pt x="576" y="687"/>
                    <a:pt x="516" y="704"/>
                    <a:pt x="449" y="704"/>
                  </a:cubicBezTo>
                  <a:cubicBezTo>
                    <a:pt x="299" y="704"/>
                    <a:pt x="193" y="591"/>
                    <a:pt x="193" y="436"/>
                  </a:cubicBezTo>
                  <a:lnTo>
                    <a:pt x="193" y="434"/>
                  </a:lnTo>
                  <a:cubicBezTo>
                    <a:pt x="193" y="291"/>
                    <a:pt x="301" y="171"/>
                    <a:pt x="435" y="171"/>
                  </a:cubicBezTo>
                  <a:cubicBezTo>
                    <a:pt x="499" y="171"/>
                    <a:pt x="545" y="185"/>
                    <a:pt x="588" y="209"/>
                  </a:cubicBezTo>
                  <a:cubicBezTo>
                    <a:pt x="593" y="212"/>
                    <a:pt x="620" y="230"/>
                    <a:pt x="643" y="230"/>
                  </a:cubicBezTo>
                  <a:cubicBezTo>
                    <a:pt x="667" y="229"/>
                    <a:pt x="688" y="219"/>
                    <a:pt x="702" y="201"/>
                  </a:cubicBezTo>
                  <a:cubicBezTo>
                    <a:pt x="704" y="199"/>
                    <a:pt x="714" y="187"/>
                    <a:pt x="714" y="187"/>
                  </a:cubicBezTo>
                  <a:lnTo>
                    <a:pt x="773" y="116"/>
                  </a:lnTo>
                  <a:cubicBezTo>
                    <a:pt x="685" y="41"/>
                    <a:pt x="593" y="0"/>
                    <a:pt x="442" y="0"/>
                  </a:cubicBezTo>
                  <a:cubicBezTo>
                    <a:pt x="186" y="0"/>
                    <a:pt x="0" y="197"/>
                    <a:pt x="0" y="436"/>
                  </a:cubicBezTo>
                  <a:lnTo>
                    <a:pt x="0" y="439"/>
                  </a:lnTo>
                  <a:cubicBezTo>
                    <a:pt x="0" y="688"/>
                    <a:pt x="180" y="872"/>
                    <a:pt x="443" y="872"/>
                  </a:cubicBezTo>
                  <a:cubicBezTo>
                    <a:pt x="597" y="872"/>
                    <a:pt x="716" y="812"/>
                    <a:pt x="803" y="739"/>
                  </a:cubicBezTo>
                  <a:lnTo>
                    <a:pt x="803" y="373"/>
                  </a:lnTo>
                  <a:lnTo>
                    <a:pt x="529" y="373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65" name="Freeform 28"/>
            <p:cNvSpPr>
              <a:spLocks/>
            </p:cNvSpPr>
            <p:nvPr userDrawn="1"/>
          </p:nvSpPr>
          <p:spPr bwMode="auto">
            <a:xfrm>
              <a:off x="8820151" y="4554539"/>
              <a:ext cx="290513" cy="317500"/>
            </a:xfrm>
            <a:custGeom>
              <a:avLst/>
              <a:gdLst>
                <a:gd name="T0" fmla="*/ 529 w 803"/>
                <a:gd name="T1" fmla="*/ 373 h 872"/>
                <a:gd name="T2" fmla="*/ 437 w 803"/>
                <a:gd name="T3" fmla="*/ 372 h 872"/>
                <a:gd name="T4" fmla="*/ 437 w 803"/>
                <a:gd name="T5" fmla="*/ 465 h 872"/>
                <a:gd name="T6" fmla="*/ 437 w 803"/>
                <a:gd name="T7" fmla="*/ 465 h 872"/>
                <a:gd name="T8" fmla="*/ 506 w 803"/>
                <a:gd name="T9" fmla="*/ 533 h 872"/>
                <a:gd name="T10" fmla="*/ 506 w 803"/>
                <a:gd name="T11" fmla="*/ 533 h 872"/>
                <a:gd name="T12" fmla="*/ 506 w 803"/>
                <a:gd name="T13" fmla="*/ 533 h 872"/>
                <a:gd name="T14" fmla="*/ 506 w 803"/>
                <a:gd name="T15" fmla="*/ 533 h 872"/>
                <a:gd name="T16" fmla="*/ 506 w 803"/>
                <a:gd name="T17" fmla="*/ 533 h 872"/>
                <a:gd name="T18" fmla="*/ 624 w 803"/>
                <a:gd name="T19" fmla="*/ 533 h 872"/>
                <a:gd name="T20" fmla="*/ 624 w 803"/>
                <a:gd name="T21" fmla="*/ 653 h 872"/>
                <a:gd name="T22" fmla="*/ 449 w 803"/>
                <a:gd name="T23" fmla="*/ 704 h 872"/>
                <a:gd name="T24" fmla="*/ 194 w 803"/>
                <a:gd name="T25" fmla="*/ 436 h 872"/>
                <a:gd name="T26" fmla="*/ 194 w 803"/>
                <a:gd name="T27" fmla="*/ 434 h 872"/>
                <a:gd name="T28" fmla="*/ 436 w 803"/>
                <a:gd name="T29" fmla="*/ 171 h 872"/>
                <a:gd name="T30" fmla="*/ 588 w 803"/>
                <a:gd name="T31" fmla="*/ 209 h 872"/>
                <a:gd name="T32" fmla="*/ 644 w 803"/>
                <a:gd name="T33" fmla="*/ 230 h 872"/>
                <a:gd name="T34" fmla="*/ 702 w 803"/>
                <a:gd name="T35" fmla="*/ 201 h 872"/>
                <a:gd name="T36" fmla="*/ 714 w 803"/>
                <a:gd name="T37" fmla="*/ 187 h 872"/>
                <a:gd name="T38" fmla="*/ 773 w 803"/>
                <a:gd name="T39" fmla="*/ 116 h 872"/>
                <a:gd name="T40" fmla="*/ 442 w 803"/>
                <a:gd name="T41" fmla="*/ 0 h 872"/>
                <a:gd name="T42" fmla="*/ 0 w 803"/>
                <a:gd name="T43" fmla="*/ 436 h 872"/>
                <a:gd name="T44" fmla="*/ 0 w 803"/>
                <a:gd name="T45" fmla="*/ 439 h 872"/>
                <a:gd name="T46" fmla="*/ 443 w 803"/>
                <a:gd name="T47" fmla="*/ 872 h 872"/>
                <a:gd name="T48" fmla="*/ 803 w 803"/>
                <a:gd name="T49" fmla="*/ 739 h 872"/>
                <a:gd name="T50" fmla="*/ 803 w 803"/>
                <a:gd name="T51" fmla="*/ 373 h 872"/>
                <a:gd name="T52" fmla="*/ 529 w 803"/>
                <a:gd name="T53" fmla="*/ 373 h 8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803" h="872">
                  <a:moveTo>
                    <a:pt x="529" y="373"/>
                  </a:moveTo>
                  <a:lnTo>
                    <a:pt x="437" y="372"/>
                  </a:lnTo>
                  <a:lnTo>
                    <a:pt x="437" y="465"/>
                  </a:lnTo>
                  <a:lnTo>
                    <a:pt x="437" y="465"/>
                  </a:lnTo>
                  <a:cubicBezTo>
                    <a:pt x="438" y="502"/>
                    <a:pt x="468" y="533"/>
                    <a:pt x="506" y="533"/>
                  </a:cubicBezTo>
                  <a:lnTo>
                    <a:pt x="506" y="533"/>
                  </a:lnTo>
                  <a:lnTo>
                    <a:pt x="506" y="533"/>
                  </a:lnTo>
                  <a:lnTo>
                    <a:pt x="506" y="533"/>
                  </a:lnTo>
                  <a:lnTo>
                    <a:pt x="506" y="533"/>
                  </a:lnTo>
                  <a:lnTo>
                    <a:pt x="624" y="533"/>
                  </a:lnTo>
                  <a:lnTo>
                    <a:pt x="624" y="653"/>
                  </a:lnTo>
                  <a:cubicBezTo>
                    <a:pt x="577" y="687"/>
                    <a:pt x="516" y="704"/>
                    <a:pt x="449" y="704"/>
                  </a:cubicBezTo>
                  <a:cubicBezTo>
                    <a:pt x="300" y="704"/>
                    <a:pt x="194" y="591"/>
                    <a:pt x="194" y="436"/>
                  </a:cubicBezTo>
                  <a:lnTo>
                    <a:pt x="194" y="434"/>
                  </a:lnTo>
                  <a:cubicBezTo>
                    <a:pt x="194" y="291"/>
                    <a:pt x="301" y="171"/>
                    <a:pt x="436" y="171"/>
                  </a:cubicBezTo>
                  <a:cubicBezTo>
                    <a:pt x="499" y="171"/>
                    <a:pt x="546" y="185"/>
                    <a:pt x="588" y="209"/>
                  </a:cubicBezTo>
                  <a:cubicBezTo>
                    <a:pt x="593" y="212"/>
                    <a:pt x="620" y="230"/>
                    <a:pt x="644" y="230"/>
                  </a:cubicBezTo>
                  <a:cubicBezTo>
                    <a:pt x="667" y="229"/>
                    <a:pt x="688" y="219"/>
                    <a:pt x="702" y="201"/>
                  </a:cubicBezTo>
                  <a:cubicBezTo>
                    <a:pt x="704" y="199"/>
                    <a:pt x="714" y="187"/>
                    <a:pt x="714" y="187"/>
                  </a:cubicBezTo>
                  <a:lnTo>
                    <a:pt x="773" y="116"/>
                  </a:lnTo>
                  <a:cubicBezTo>
                    <a:pt x="685" y="41"/>
                    <a:pt x="593" y="0"/>
                    <a:pt x="442" y="0"/>
                  </a:cubicBezTo>
                  <a:cubicBezTo>
                    <a:pt x="186" y="0"/>
                    <a:pt x="0" y="197"/>
                    <a:pt x="0" y="436"/>
                  </a:cubicBezTo>
                  <a:lnTo>
                    <a:pt x="0" y="439"/>
                  </a:lnTo>
                  <a:cubicBezTo>
                    <a:pt x="0" y="688"/>
                    <a:pt x="180" y="872"/>
                    <a:pt x="443" y="872"/>
                  </a:cubicBezTo>
                  <a:cubicBezTo>
                    <a:pt x="597" y="872"/>
                    <a:pt x="716" y="812"/>
                    <a:pt x="803" y="739"/>
                  </a:cubicBezTo>
                  <a:lnTo>
                    <a:pt x="803" y="373"/>
                  </a:lnTo>
                  <a:lnTo>
                    <a:pt x="529" y="373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66" name="Oval 29"/>
            <p:cNvSpPr>
              <a:spLocks noChangeArrowheads="1"/>
            </p:cNvSpPr>
            <p:nvPr userDrawn="1"/>
          </p:nvSpPr>
          <p:spPr bwMode="auto">
            <a:xfrm>
              <a:off x="6775451" y="4770439"/>
              <a:ext cx="100013" cy="1016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67" name="Oval 30"/>
            <p:cNvSpPr>
              <a:spLocks noChangeArrowheads="1"/>
            </p:cNvSpPr>
            <p:nvPr userDrawn="1"/>
          </p:nvSpPr>
          <p:spPr bwMode="auto">
            <a:xfrm>
              <a:off x="6910389" y="4770439"/>
              <a:ext cx="101600" cy="1016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68" name="Oval 31"/>
            <p:cNvSpPr>
              <a:spLocks noChangeArrowheads="1"/>
            </p:cNvSpPr>
            <p:nvPr userDrawn="1"/>
          </p:nvSpPr>
          <p:spPr bwMode="auto">
            <a:xfrm>
              <a:off x="6910389" y="4633914"/>
              <a:ext cx="101600" cy="100013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69" name="Oval 32"/>
            <p:cNvSpPr>
              <a:spLocks noChangeArrowheads="1"/>
            </p:cNvSpPr>
            <p:nvPr userDrawn="1"/>
          </p:nvSpPr>
          <p:spPr bwMode="auto">
            <a:xfrm>
              <a:off x="7046914" y="4770439"/>
              <a:ext cx="100013" cy="1016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70" name="Oval 33"/>
            <p:cNvSpPr>
              <a:spLocks noChangeArrowheads="1"/>
            </p:cNvSpPr>
            <p:nvPr userDrawn="1"/>
          </p:nvSpPr>
          <p:spPr bwMode="auto">
            <a:xfrm>
              <a:off x="7046914" y="4633914"/>
              <a:ext cx="100013" cy="100013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71" name="Oval 34"/>
            <p:cNvSpPr>
              <a:spLocks noChangeArrowheads="1"/>
            </p:cNvSpPr>
            <p:nvPr userDrawn="1"/>
          </p:nvSpPr>
          <p:spPr bwMode="auto">
            <a:xfrm>
              <a:off x="7046914" y="4495801"/>
              <a:ext cx="100013" cy="1016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72" name="Oval 35"/>
            <p:cNvSpPr>
              <a:spLocks noChangeArrowheads="1"/>
            </p:cNvSpPr>
            <p:nvPr userDrawn="1"/>
          </p:nvSpPr>
          <p:spPr bwMode="auto">
            <a:xfrm>
              <a:off x="7183439" y="4770439"/>
              <a:ext cx="100013" cy="1016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73" name="Oval 36"/>
            <p:cNvSpPr>
              <a:spLocks noChangeArrowheads="1"/>
            </p:cNvSpPr>
            <p:nvPr userDrawn="1"/>
          </p:nvSpPr>
          <p:spPr bwMode="auto">
            <a:xfrm>
              <a:off x="7183439" y="4633914"/>
              <a:ext cx="100013" cy="100013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74" name="Oval 37"/>
            <p:cNvSpPr>
              <a:spLocks noChangeArrowheads="1"/>
            </p:cNvSpPr>
            <p:nvPr userDrawn="1"/>
          </p:nvSpPr>
          <p:spPr bwMode="auto">
            <a:xfrm>
              <a:off x="7183439" y="4495801"/>
              <a:ext cx="100013" cy="1016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75" name="Oval 38"/>
            <p:cNvSpPr>
              <a:spLocks noChangeArrowheads="1"/>
            </p:cNvSpPr>
            <p:nvPr userDrawn="1"/>
          </p:nvSpPr>
          <p:spPr bwMode="auto">
            <a:xfrm>
              <a:off x="7183439" y="4359276"/>
              <a:ext cx="100013" cy="100013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</p:grpSp>
    </p:spTree>
    <p:extLst>
      <p:ext uri="{BB962C8B-B14F-4D97-AF65-F5344CB8AC3E}">
        <p14:creationId xmlns:p14="http://schemas.microsoft.com/office/powerpoint/2010/main" val="191345095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044">
          <p15:clr>
            <a:srgbClr val="9FCC3B"/>
          </p15:clr>
        </p15:guide>
        <p15:guide id="2" orient="horz" pos="2404">
          <p15:clr>
            <a:srgbClr val="9FCC3B"/>
          </p15:clr>
        </p15:guide>
      </p15:sldGuideLst>
    </p:ext>
  </p:extLs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Zwischentitel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hteck 11"/>
          <p:cNvSpPr/>
          <p:nvPr userDrawn="1"/>
        </p:nvSpPr>
        <p:spPr>
          <a:xfrm>
            <a:off x="0" y="398"/>
            <a:ext cx="9144000" cy="5143102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307836" tIns="326306" rIns="0" bIns="0" rtlCol="0" anchor="t" anchorCtr="0"/>
          <a:lstStyle/>
          <a:p>
            <a:endParaRPr lang="de-DE" sz="3800" dirty="0">
              <a:solidFill>
                <a:schemeClr val="bg1"/>
              </a:solidFill>
              <a:cs typeface="Arial"/>
            </a:endParaRP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43999" y="1156990"/>
            <a:ext cx="9000001" cy="1607159"/>
          </a:xfrm>
          <a:solidFill>
            <a:schemeClr val="bg2"/>
          </a:solidFill>
          <a:ln>
            <a:noFill/>
          </a:ln>
        </p:spPr>
        <p:txBody>
          <a:bodyPr lIns="184702" tIns="123134" bIns="123134" anchor="ctr"/>
          <a:lstStyle>
            <a:lvl1pPr algn="l">
              <a:defRPr sz="3400" b="0" cap="none">
                <a:solidFill>
                  <a:schemeClr val="accent5"/>
                </a:solidFill>
              </a:defRPr>
            </a:lvl1pPr>
          </a:lstStyle>
          <a:p>
            <a:r>
              <a:rPr lang="de-DE" dirty="0"/>
              <a:t>Titelmasterformat durch Klicken bearbeiten</a:t>
            </a:r>
          </a:p>
        </p:txBody>
      </p:sp>
      <p:sp>
        <p:nvSpPr>
          <p:cNvPr id="7" name="Rechteck 6"/>
          <p:cNvSpPr/>
          <p:nvPr userDrawn="1"/>
        </p:nvSpPr>
        <p:spPr>
          <a:xfrm>
            <a:off x="-1" y="1156991"/>
            <a:ext cx="144000" cy="1606980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307836" tIns="326306" rIns="0" bIns="0" rtlCol="0" anchor="t" anchorCtr="0"/>
          <a:lstStyle/>
          <a:p>
            <a:endParaRPr lang="de-DE" sz="3800" dirty="0">
              <a:solidFill>
                <a:schemeClr val="bg1"/>
              </a:solidFill>
              <a:cs typeface="Arial"/>
            </a:endParaRPr>
          </a:p>
        </p:txBody>
      </p:sp>
      <p:sp>
        <p:nvSpPr>
          <p:cNvPr id="11" name="Bildplatzhalter 10"/>
          <p:cNvSpPr>
            <a:spLocks noGrp="1"/>
          </p:cNvSpPr>
          <p:nvPr>
            <p:ph type="pic" sz="quarter" idx="13"/>
          </p:nvPr>
        </p:nvSpPr>
        <p:spPr>
          <a:xfrm>
            <a:off x="4706144" y="1157563"/>
            <a:ext cx="4437856" cy="1606236"/>
          </a:xfrm>
        </p:spPr>
        <p:txBody>
          <a:bodyPr/>
          <a:lstStyle/>
          <a:p>
            <a:r>
              <a:rPr lang="de-DE"/>
              <a:t>Bild durch Klicken auf Symbol hinzufügen</a:t>
            </a:r>
          </a:p>
        </p:txBody>
      </p:sp>
      <p:grpSp>
        <p:nvGrpSpPr>
          <p:cNvPr id="102" name="Gruppieren 101"/>
          <p:cNvGrpSpPr/>
          <p:nvPr userDrawn="1"/>
        </p:nvGrpSpPr>
        <p:grpSpPr>
          <a:xfrm>
            <a:off x="6892924" y="4343069"/>
            <a:ext cx="1914525" cy="604945"/>
            <a:chOff x="6769101" y="4359276"/>
            <a:chExt cx="2682876" cy="847726"/>
          </a:xfrm>
        </p:grpSpPr>
        <p:sp>
          <p:nvSpPr>
            <p:cNvPr id="113" name="Freeform 5"/>
            <p:cNvSpPr>
              <a:spLocks noEditPoints="1"/>
            </p:cNvSpPr>
            <p:nvPr userDrawn="1"/>
          </p:nvSpPr>
          <p:spPr bwMode="auto">
            <a:xfrm>
              <a:off x="6769101" y="5010151"/>
              <a:ext cx="193675" cy="196850"/>
            </a:xfrm>
            <a:custGeom>
              <a:avLst/>
              <a:gdLst>
                <a:gd name="T0" fmla="*/ 267 w 533"/>
                <a:gd name="T1" fmla="*/ 0 h 540"/>
                <a:gd name="T2" fmla="*/ 0 w 533"/>
                <a:gd name="T3" fmla="*/ 272 h 540"/>
                <a:gd name="T4" fmla="*/ 266 w 533"/>
                <a:gd name="T5" fmla="*/ 540 h 540"/>
                <a:gd name="T6" fmla="*/ 531 w 533"/>
                <a:gd name="T7" fmla="*/ 274 h 540"/>
                <a:gd name="T8" fmla="*/ 533 w 533"/>
                <a:gd name="T9" fmla="*/ 269 h 540"/>
                <a:gd name="T10" fmla="*/ 267 w 533"/>
                <a:gd name="T11" fmla="*/ 0 h 540"/>
                <a:gd name="T12" fmla="*/ 267 w 533"/>
                <a:gd name="T13" fmla="*/ 477 h 540"/>
                <a:gd name="T14" fmla="*/ 267 w 533"/>
                <a:gd name="T15" fmla="*/ 477 h 540"/>
                <a:gd name="T16" fmla="*/ 71 w 533"/>
                <a:gd name="T17" fmla="*/ 269 h 540"/>
                <a:gd name="T18" fmla="*/ 266 w 533"/>
                <a:gd name="T19" fmla="*/ 64 h 540"/>
                <a:gd name="T20" fmla="*/ 463 w 533"/>
                <a:gd name="T21" fmla="*/ 272 h 540"/>
                <a:gd name="T22" fmla="*/ 267 w 533"/>
                <a:gd name="T23" fmla="*/ 477 h 5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533" h="540">
                  <a:moveTo>
                    <a:pt x="267" y="0"/>
                  </a:moveTo>
                  <a:cubicBezTo>
                    <a:pt x="118" y="0"/>
                    <a:pt x="0" y="119"/>
                    <a:pt x="0" y="272"/>
                  </a:cubicBezTo>
                  <a:cubicBezTo>
                    <a:pt x="0" y="425"/>
                    <a:pt x="115" y="540"/>
                    <a:pt x="266" y="540"/>
                  </a:cubicBezTo>
                  <a:cubicBezTo>
                    <a:pt x="416" y="540"/>
                    <a:pt x="533" y="422"/>
                    <a:pt x="531" y="274"/>
                  </a:cubicBezTo>
                  <a:lnTo>
                    <a:pt x="533" y="269"/>
                  </a:lnTo>
                  <a:cubicBezTo>
                    <a:pt x="533" y="116"/>
                    <a:pt x="419" y="0"/>
                    <a:pt x="267" y="0"/>
                  </a:cubicBezTo>
                  <a:close/>
                  <a:moveTo>
                    <a:pt x="267" y="477"/>
                  </a:moveTo>
                  <a:lnTo>
                    <a:pt x="267" y="477"/>
                  </a:lnTo>
                  <a:cubicBezTo>
                    <a:pt x="157" y="477"/>
                    <a:pt x="71" y="386"/>
                    <a:pt x="71" y="269"/>
                  </a:cubicBezTo>
                  <a:cubicBezTo>
                    <a:pt x="71" y="152"/>
                    <a:pt x="155" y="64"/>
                    <a:pt x="266" y="64"/>
                  </a:cubicBezTo>
                  <a:cubicBezTo>
                    <a:pt x="376" y="64"/>
                    <a:pt x="463" y="155"/>
                    <a:pt x="463" y="272"/>
                  </a:cubicBezTo>
                  <a:cubicBezTo>
                    <a:pt x="463" y="389"/>
                    <a:pt x="379" y="477"/>
                    <a:pt x="267" y="477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114" name="Freeform 6"/>
            <p:cNvSpPr>
              <a:spLocks/>
            </p:cNvSpPr>
            <p:nvPr userDrawn="1"/>
          </p:nvSpPr>
          <p:spPr bwMode="auto">
            <a:xfrm>
              <a:off x="7005639" y="5062539"/>
              <a:ext cx="123825" cy="144463"/>
            </a:xfrm>
            <a:custGeom>
              <a:avLst/>
              <a:gdLst>
                <a:gd name="T0" fmla="*/ 275 w 341"/>
                <a:gd name="T1" fmla="*/ 222 h 397"/>
                <a:gd name="T2" fmla="*/ 167 w 341"/>
                <a:gd name="T3" fmla="*/ 335 h 397"/>
                <a:gd name="T4" fmla="*/ 67 w 341"/>
                <a:gd name="T5" fmla="*/ 226 h 397"/>
                <a:gd name="T6" fmla="*/ 67 w 341"/>
                <a:gd name="T7" fmla="*/ 0 h 397"/>
                <a:gd name="T8" fmla="*/ 0 w 341"/>
                <a:gd name="T9" fmla="*/ 0 h 397"/>
                <a:gd name="T10" fmla="*/ 0 w 341"/>
                <a:gd name="T11" fmla="*/ 240 h 397"/>
                <a:gd name="T12" fmla="*/ 150 w 341"/>
                <a:gd name="T13" fmla="*/ 397 h 397"/>
                <a:gd name="T14" fmla="*/ 275 w 341"/>
                <a:gd name="T15" fmla="*/ 335 h 397"/>
                <a:gd name="T16" fmla="*/ 275 w 341"/>
                <a:gd name="T17" fmla="*/ 389 h 397"/>
                <a:gd name="T18" fmla="*/ 341 w 341"/>
                <a:gd name="T19" fmla="*/ 389 h 397"/>
                <a:gd name="T20" fmla="*/ 341 w 341"/>
                <a:gd name="T21" fmla="*/ 0 h 397"/>
                <a:gd name="T22" fmla="*/ 275 w 341"/>
                <a:gd name="T23" fmla="*/ 0 h 397"/>
                <a:gd name="T24" fmla="*/ 275 w 341"/>
                <a:gd name="T25" fmla="*/ 222 h 3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41" h="397">
                  <a:moveTo>
                    <a:pt x="275" y="222"/>
                  </a:moveTo>
                  <a:cubicBezTo>
                    <a:pt x="275" y="289"/>
                    <a:pt x="230" y="335"/>
                    <a:pt x="167" y="335"/>
                  </a:cubicBezTo>
                  <a:cubicBezTo>
                    <a:pt x="104" y="335"/>
                    <a:pt x="67" y="294"/>
                    <a:pt x="67" y="226"/>
                  </a:cubicBezTo>
                  <a:lnTo>
                    <a:pt x="67" y="0"/>
                  </a:lnTo>
                  <a:lnTo>
                    <a:pt x="0" y="0"/>
                  </a:lnTo>
                  <a:lnTo>
                    <a:pt x="0" y="240"/>
                  </a:lnTo>
                  <a:cubicBezTo>
                    <a:pt x="0" y="335"/>
                    <a:pt x="59" y="397"/>
                    <a:pt x="150" y="397"/>
                  </a:cubicBezTo>
                  <a:cubicBezTo>
                    <a:pt x="203" y="397"/>
                    <a:pt x="244" y="376"/>
                    <a:pt x="275" y="335"/>
                  </a:cubicBezTo>
                  <a:lnTo>
                    <a:pt x="275" y="389"/>
                  </a:lnTo>
                  <a:lnTo>
                    <a:pt x="341" y="389"/>
                  </a:lnTo>
                  <a:lnTo>
                    <a:pt x="341" y="0"/>
                  </a:lnTo>
                  <a:lnTo>
                    <a:pt x="275" y="0"/>
                  </a:lnTo>
                  <a:lnTo>
                    <a:pt x="275" y="222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115" name="Freeform 7"/>
            <p:cNvSpPr>
              <a:spLocks/>
            </p:cNvSpPr>
            <p:nvPr userDrawn="1"/>
          </p:nvSpPr>
          <p:spPr bwMode="auto">
            <a:xfrm>
              <a:off x="7167564" y="5021264"/>
              <a:ext cx="85725" cy="185738"/>
            </a:xfrm>
            <a:custGeom>
              <a:avLst/>
              <a:gdLst>
                <a:gd name="T0" fmla="*/ 119 w 239"/>
                <a:gd name="T1" fmla="*/ 0 h 509"/>
                <a:gd name="T2" fmla="*/ 53 w 239"/>
                <a:gd name="T3" fmla="*/ 0 h 509"/>
                <a:gd name="T4" fmla="*/ 53 w 239"/>
                <a:gd name="T5" fmla="*/ 114 h 509"/>
                <a:gd name="T6" fmla="*/ 0 w 239"/>
                <a:gd name="T7" fmla="*/ 114 h 509"/>
                <a:gd name="T8" fmla="*/ 0 w 239"/>
                <a:gd name="T9" fmla="*/ 174 h 509"/>
                <a:gd name="T10" fmla="*/ 53 w 239"/>
                <a:gd name="T11" fmla="*/ 174 h 509"/>
                <a:gd name="T12" fmla="*/ 53 w 239"/>
                <a:gd name="T13" fmla="*/ 397 h 509"/>
                <a:gd name="T14" fmla="*/ 165 w 239"/>
                <a:gd name="T15" fmla="*/ 509 h 509"/>
                <a:gd name="T16" fmla="*/ 235 w 239"/>
                <a:gd name="T17" fmla="*/ 493 h 509"/>
                <a:gd name="T18" fmla="*/ 238 w 239"/>
                <a:gd name="T19" fmla="*/ 491 h 509"/>
                <a:gd name="T20" fmla="*/ 238 w 239"/>
                <a:gd name="T21" fmla="*/ 431 h 509"/>
                <a:gd name="T22" fmla="*/ 230 w 239"/>
                <a:gd name="T23" fmla="*/ 435 h 509"/>
                <a:gd name="T24" fmla="*/ 178 w 239"/>
                <a:gd name="T25" fmla="*/ 448 h 509"/>
                <a:gd name="T26" fmla="*/ 119 w 239"/>
                <a:gd name="T27" fmla="*/ 390 h 509"/>
                <a:gd name="T28" fmla="*/ 119 w 239"/>
                <a:gd name="T29" fmla="*/ 174 h 509"/>
                <a:gd name="T30" fmla="*/ 239 w 239"/>
                <a:gd name="T31" fmla="*/ 174 h 509"/>
                <a:gd name="T32" fmla="*/ 239 w 239"/>
                <a:gd name="T33" fmla="*/ 114 h 509"/>
                <a:gd name="T34" fmla="*/ 119 w 239"/>
                <a:gd name="T35" fmla="*/ 114 h 509"/>
                <a:gd name="T36" fmla="*/ 119 w 239"/>
                <a:gd name="T37" fmla="*/ 0 h 5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239" h="509">
                  <a:moveTo>
                    <a:pt x="119" y="0"/>
                  </a:moveTo>
                  <a:lnTo>
                    <a:pt x="53" y="0"/>
                  </a:lnTo>
                  <a:lnTo>
                    <a:pt x="53" y="114"/>
                  </a:lnTo>
                  <a:lnTo>
                    <a:pt x="0" y="114"/>
                  </a:lnTo>
                  <a:lnTo>
                    <a:pt x="0" y="174"/>
                  </a:lnTo>
                  <a:lnTo>
                    <a:pt x="53" y="174"/>
                  </a:lnTo>
                  <a:lnTo>
                    <a:pt x="53" y="397"/>
                  </a:lnTo>
                  <a:cubicBezTo>
                    <a:pt x="53" y="469"/>
                    <a:pt x="92" y="509"/>
                    <a:pt x="165" y="509"/>
                  </a:cubicBezTo>
                  <a:cubicBezTo>
                    <a:pt x="191" y="509"/>
                    <a:pt x="213" y="504"/>
                    <a:pt x="235" y="493"/>
                  </a:cubicBezTo>
                  <a:lnTo>
                    <a:pt x="238" y="491"/>
                  </a:lnTo>
                  <a:lnTo>
                    <a:pt x="238" y="431"/>
                  </a:lnTo>
                  <a:lnTo>
                    <a:pt x="230" y="435"/>
                  </a:lnTo>
                  <a:cubicBezTo>
                    <a:pt x="212" y="444"/>
                    <a:pt x="196" y="448"/>
                    <a:pt x="178" y="448"/>
                  </a:cubicBezTo>
                  <a:cubicBezTo>
                    <a:pt x="139" y="448"/>
                    <a:pt x="119" y="429"/>
                    <a:pt x="119" y="390"/>
                  </a:cubicBezTo>
                  <a:lnTo>
                    <a:pt x="119" y="174"/>
                  </a:lnTo>
                  <a:lnTo>
                    <a:pt x="239" y="174"/>
                  </a:lnTo>
                  <a:lnTo>
                    <a:pt x="239" y="114"/>
                  </a:lnTo>
                  <a:lnTo>
                    <a:pt x="119" y="114"/>
                  </a:lnTo>
                  <a:lnTo>
                    <a:pt x="119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116" name="Freeform 8"/>
            <p:cNvSpPr>
              <a:spLocks noEditPoints="1"/>
            </p:cNvSpPr>
            <p:nvPr userDrawn="1"/>
          </p:nvSpPr>
          <p:spPr bwMode="auto">
            <a:xfrm>
              <a:off x="7383464" y="5059364"/>
              <a:ext cx="147638" cy="147638"/>
            </a:xfrm>
            <a:custGeom>
              <a:avLst/>
              <a:gdLst>
                <a:gd name="T0" fmla="*/ 203 w 405"/>
                <a:gd name="T1" fmla="*/ 0 h 405"/>
                <a:gd name="T2" fmla="*/ 0 w 405"/>
                <a:gd name="T3" fmla="*/ 204 h 405"/>
                <a:gd name="T4" fmla="*/ 201 w 405"/>
                <a:gd name="T5" fmla="*/ 405 h 405"/>
                <a:gd name="T6" fmla="*/ 405 w 405"/>
                <a:gd name="T7" fmla="*/ 201 h 405"/>
                <a:gd name="T8" fmla="*/ 203 w 405"/>
                <a:gd name="T9" fmla="*/ 0 h 405"/>
                <a:gd name="T10" fmla="*/ 203 w 405"/>
                <a:gd name="T11" fmla="*/ 344 h 405"/>
                <a:gd name="T12" fmla="*/ 203 w 405"/>
                <a:gd name="T13" fmla="*/ 344 h 405"/>
                <a:gd name="T14" fmla="*/ 68 w 405"/>
                <a:gd name="T15" fmla="*/ 201 h 405"/>
                <a:gd name="T16" fmla="*/ 201 w 405"/>
                <a:gd name="T17" fmla="*/ 60 h 405"/>
                <a:gd name="T18" fmla="*/ 337 w 405"/>
                <a:gd name="T19" fmla="*/ 204 h 405"/>
                <a:gd name="T20" fmla="*/ 203 w 405"/>
                <a:gd name="T21" fmla="*/ 344 h 4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05" h="405">
                  <a:moveTo>
                    <a:pt x="203" y="0"/>
                  </a:moveTo>
                  <a:cubicBezTo>
                    <a:pt x="89" y="0"/>
                    <a:pt x="0" y="89"/>
                    <a:pt x="0" y="204"/>
                  </a:cubicBezTo>
                  <a:cubicBezTo>
                    <a:pt x="0" y="317"/>
                    <a:pt x="89" y="405"/>
                    <a:pt x="201" y="405"/>
                  </a:cubicBezTo>
                  <a:cubicBezTo>
                    <a:pt x="316" y="405"/>
                    <a:pt x="405" y="316"/>
                    <a:pt x="405" y="201"/>
                  </a:cubicBezTo>
                  <a:cubicBezTo>
                    <a:pt x="405" y="88"/>
                    <a:pt x="316" y="0"/>
                    <a:pt x="203" y="0"/>
                  </a:cubicBezTo>
                  <a:close/>
                  <a:moveTo>
                    <a:pt x="203" y="344"/>
                  </a:moveTo>
                  <a:lnTo>
                    <a:pt x="203" y="344"/>
                  </a:lnTo>
                  <a:cubicBezTo>
                    <a:pt x="127" y="344"/>
                    <a:pt x="68" y="282"/>
                    <a:pt x="68" y="201"/>
                  </a:cubicBezTo>
                  <a:cubicBezTo>
                    <a:pt x="68" y="121"/>
                    <a:pt x="126" y="60"/>
                    <a:pt x="201" y="60"/>
                  </a:cubicBezTo>
                  <a:cubicBezTo>
                    <a:pt x="277" y="60"/>
                    <a:pt x="337" y="123"/>
                    <a:pt x="337" y="204"/>
                  </a:cubicBezTo>
                  <a:cubicBezTo>
                    <a:pt x="337" y="284"/>
                    <a:pt x="279" y="344"/>
                    <a:pt x="203" y="344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117" name="Freeform 9"/>
            <p:cNvSpPr>
              <a:spLocks/>
            </p:cNvSpPr>
            <p:nvPr userDrawn="1"/>
          </p:nvSpPr>
          <p:spPr bwMode="auto">
            <a:xfrm>
              <a:off x="7561264" y="5005389"/>
              <a:ext cx="85725" cy="198438"/>
            </a:xfrm>
            <a:custGeom>
              <a:avLst/>
              <a:gdLst>
                <a:gd name="T0" fmla="*/ 171 w 238"/>
                <a:gd name="T1" fmla="*/ 0 h 548"/>
                <a:gd name="T2" fmla="*/ 86 w 238"/>
                <a:gd name="T3" fmla="*/ 31 h 548"/>
                <a:gd name="T4" fmla="*/ 51 w 238"/>
                <a:gd name="T5" fmla="*/ 132 h 548"/>
                <a:gd name="T6" fmla="*/ 51 w 238"/>
                <a:gd name="T7" fmla="*/ 160 h 548"/>
                <a:gd name="T8" fmla="*/ 0 w 238"/>
                <a:gd name="T9" fmla="*/ 160 h 548"/>
                <a:gd name="T10" fmla="*/ 0 w 238"/>
                <a:gd name="T11" fmla="*/ 219 h 548"/>
                <a:gd name="T12" fmla="*/ 51 w 238"/>
                <a:gd name="T13" fmla="*/ 219 h 548"/>
                <a:gd name="T14" fmla="*/ 51 w 238"/>
                <a:gd name="T15" fmla="*/ 548 h 548"/>
                <a:gd name="T16" fmla="*/ 118 w 238"/>
                <a:gd name="T17" fmla="*/ 548 h 548"/>
                <a:gd name="T18" fmla="*/ 118 w 238"/>
                <a:gd name="T19" fmla="*/ 219 h 548"/>
                <a:gd name="T20" fmla="*/ 237 w 238"/>
                <a:gd name="T21" fmla="*/ 219 h 548"/>
                <a:gd name="T22" fmla="*/ 237 w 238"/>
                <a:gd name="T23" fmla="*/ 161 h 548"/>
                <a:gd name="T24" fmla="*/ 117 w 238"/>
                <a:gd name="T25" fmla="*/ 161 h 548"/>
                <a:gd name="T26" fmla="*/ 117 w 238"/>
                <a:gd name="T27" fmla="*/ 135 h 548"/>
                <a:gd name="T28" fmla="*/ 178 w 238"/>
                <a:gd name="T29" fmla="*/ 60 h 548"/>
                <a:gd name="T30" fmla="*/ 232 w 238"/>
                <a:gd name="T31" fmla="*/ 69 h 548"/>
                <a:gd name="T32" fmla="*/ 238 w 238"/>
                <a:gd name="T33" fmla="*/ 71 h 548"/>
                <a:gd name="T34" fmla="*/ 238 w 238"/>
                <a:gd name="T35" fmla="*/ 11 h 548"/>
                <a:gd name="T36" fmla="*/ 235 w 238"/>
                <a:gd name="T37" fmla="*/ 10 h 548"/>
                <a:gd name="T38" fmla="*/ 171 w 238"/>
                <a:gd name="T39" fmla="*/ 0 h 5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238" h="548">
                  <a:moveTo>
                    <a:pt x="171" y="0"/>
                  </a:moveTo>
                  <a:cubicBezTo>
                    <a:pt x="135" y="0"/>
                    <a:pt x="106" y="11"/>
                    <a:pt x="86" y="31"/>
                  </a:cubicBezTo>
                  <a:cubicBezTo>
                    <a:pt x="63" y="54"/>
                    <a:pt x="51" y="89"/>
                    <a:pt x="51" y="132"/>
                  </a:cubicBezTo>
                  <a:lnTo>
                    <a:pt x="51" y="160"/>
                  </a:lnTo>
                  <a:lnTo>
                    <a:pt x="0" y="160"/>
                  </a:lnTo>
                  <a:lnTo>
                    <a:pt x="0" y="219"/>
                  </a:lnTo>
                  <a:lnTo>
                    <a:pt x="51" y="219"/>
                  </a:lnTo>
                  <a:lnTo>
                    <a:pt x="51" y="548"/>
                  </a:lnTo>
                  <a:lnTo>
                    <a:pt x="118" y="548"/>
                  </a:lnTo>
                  <a:lnTo>
                    <a:pt x="118" y="219"/>
                  </a:lnTo>
                  <a:lnTo>
                    <a:pt x="237" y="219"/>
                  </a:lnTo>
                  <a:lnTo>
                    <a:pt x="237" y="161"/>
                  </a:lnTo>
                  <a:lnTo>
                    <a:pt x="117" y="161"/>
                  </a:lnTo>
                  <a:lnTo>
                    <a:pt x="117" y="135"/>
                  </a:lnTo>
                  <a:cubicBezTo>
                    <a:pt x="117" y="84"/>
                    <a:pt x="137" y="60"/>
                    <a:pt x="178" y="60"/>
                  </a:cubicBezTo>
                  <a:cubicBezTo>
                    <a:pt x="196" y="60"/>
                    <a:pt x="210" y="63"/>
                    <a:pt x="232" y="69"/>
                  </a:cubicBezTo>
                  <a:lnTo>
                    <a:pt x="238" y="71"/>
                  </a:lnTo>
                  <a:lnTo>
                    <a:pt x="238" y="11"/>
                  </a:lnTo>
                  <a:lnTo>
                    <a:pt x="235" y="10"/>
                  </a:lnTo>
                  <a:cubicBezTo>
                    <a:pt x="215" y="3"/>
                    <a:pt x="197" y="0"/>
                    <a:pt x="17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118" name="Freeform 10"/>
            <p:cNvSpPr>
              <a:spLocks/>
            </p:cNvSpPr>
            <p:nvPr userDrawn="1"/>
          </p:nvSpPr>
          <p:spPr bwMode="auto">
            <a:xfrm>
              <a:off x="7773989" y="5013326"/>
              <a:ext cx="152400" cy="190500"/>
            </a:xfrm>
            <a:custGeom>
              <a:avLst/>
              <a:gdLst>
                <a:gd name="T0" fmla="*/ 353 w 421"/>
                <a:gd name="T1" fmla="*/ 228 h 523"/>
                <a:gd name="T2" fmla="*/ 68 w 421"/>
                <a:gd name="T3" fmla="*/ 228 h 523"/>
                <a:gd name="T4" fmla="*/ 68 w 421"/>
                <a:gd name="T5" fmla="*/ 0 h 523"/>
                <a:gd name="T6" fmla="*/ 0 w 421"/>
                <a:gd name="T7" fmla="*/ 0 h 523"/>
                <a:gd name="T8" fmla="*/ 0 w 421"/>
                <a:gd name="T9" fmla="*/ 523 h 523"/>
                <a:gd name="T10" fmla="*/ 68 w 421"/>
                <a:gd name="T11" fmla="*/ 523 h 523"/>
                <a:gd name="T12" fmla="*/ 68 w 421"/>
                <a:gd name="T13" fmla="*/ 292 h 523"/>
                <a:gd name="T14" fmla="*/ 353 w 421"/>
                <a:gd name="T15" fmla="*/ 292 h 523"/>
                <a:gd name="T16" fmla="*/ 353 w 421"/>
                <a:gd name="T17" fmla="*/ 523 h 523"/>
                <a:gd name="T18" fmla="*/ 421 w 421"/>
                <a:gd name="T19" fmla="*/ 523 h 523"/>
                <a:gd name="T20" fmla="*/ 421 w 421"/>
                <a:gd name="T21" fmla="*/ 0 h 523"/>
                <a:gd name="T22" fmla="*/ 353 w 421"/>
                <a:gd name="T23" fmla="*/ 0 h 523"/>
                <a:gd name="T24" fmla="*/ 353 w 421"/>
                <a:gd name="T25" fmla="*/ 228 h 5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21" h="523">
                  <a:moveTo>
                    <a:pt x="353" y="228"/>
                  </a:moveTo>
                  <a:lnTo>
                    <a:pt x="68" y="228"/>
                  </a:lnTo>
                  <a:lnTo>
                    <a:pt x="68" y="0"/>
                  </a:lnTo>
                  <a:lnTo>
                    <a:pt x="0" y="0"/>
                  </a:lnTo>
                  <a:lnTo>
                    <a:pt x="0" y="523"/>
                  </a:lnTo>
                  <a:lnTo>
                    <a:pt x="68" y="523"/>
                  </a:lnTo>
                  <a:lnTo>
                    <a:pt x="68" y="292"/>
                  </a:lnTo>
                  <a:lnTo>
                    <a:pt x="353" y="292"/>
                  </a:lnTo>
                  <a:lnTo>
                    <a:pt x="353" y="523"/>
                  </a:lnTo>
                  <a:lnTo>
                    <a:pt x="421" y="523"/>
                  </a:lnTo>
                  <a:lnTo>
                    <a:pt x="421" y="0"/>
                  </a:lnTo>
                  <a:lnTo>
                    <a:pt x="353" y="0"/>
                  </a:lnTo>
                  <a:lnTo>
                    <a:pt x="353" y="228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119" name="Freeform 11"/>
            <p:cNvSpPr>
              <a:spLocks noEditPoints="1"/>
            </p:cNvSpPr>
            <p:nvPr userDrawn="1"/>
          </p:nvSpPr>
          <p:spPr bwMode="auto">
            <a:xfrm>
              <a:off x="7970839" y="5059364"/>
              <a:ext cx="146050" cy="147638"/>
            </a:xfrm>
            <a:custGeom>
              <a:avLst/>
              <a:gdLst>
                <a:gd name="T0" fmla="*/ 202 w 404"/>
                <a:gd name="T1" fmla="*/ 0 h 405"/>
                <a:gd name="T2" fmla="*/ 0 w 404"/>
                <a:gd name="T3" fmla="*/ 204 h 405"/>
                <a:gd name="T4" fmla="*/ 201 w 404"/>
                <a:gd name="T5" fmla="*/ 405 h 405"/>
                <a:gd name="T6" fmla="*/ 404 w 404"/>
                <a:gd name="T7" fmla="*/ 201 h 405"/>
                <a:gd name="T8" fmla="*/ 202 w 404"/>
                <a:gd name="T9" fmla="*/ 0 h 405"/>
                <a:gd name="T10" fmla="*/ 202 w 404"/>
                <a:gd name="T11" fmla="*/ 344 h 405"/>
                <a:gd name="T12" fmla="*/ 202 w 404"/>
                <a:gd name="T13" fmla="*/ 344 h 405"/>
                <a:gd name="T14" fmla="*/ 68 w 404"/>
                <a:gd name="T15" fmla="*/ 201 h 405"/>
                <a:gd name="T16" fmla="*/ 201 w 404"/>
                <a:gd name="T17" fmla="*/ 60 h 405"/>
                <a:gd name="T18" fmla="*/ 336 w 404"/>
                <a:gd name="T19" fmla="*/ 204 h 405"/>
                <a:gd name="T20" fmla="*/ 202 w 404"/>
                <a:gd name="T21" fmla="*/ 344 h 4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04" h="405">
                  <a:moveTo>
                    <a:pt x="202" y="0"/>
                  </a:moveTo>
                  <a:cubicBezTo>
                    <a:pt x="89" y="0"/>
                    <a:pt x="0" y="89"/>
                    <a:pt x="0" y="204"/>
                  </a:cubicBezTo>
                  <a:cubicBezTo>
                    <a:pt x="0" y="317"/>
                    <a:pt x="88" y="405"/>
                    <a:pt x="201" y="405"/>
                  </a:cubicBezTo>
                  <a:cubicBezTo>
                    <a:pt x="315" y="405"/>
                    <a:pt x="404" y="316"/>
                    <a:pt x="404" y="201"/>
                  </a:cubicBezTo>
                  <a:cubicBezTo>
                    <a:pt x="404" y="88"/>
                    <a:pt x="316" y="0"/>
                    <a:pt x="202" y="0"/>
                  </a:cubicBezTo>
                  <a:close/>
                  <a:moveTo>
                    <a:pt x="202" y="344"/>
                  </a:moveTo>
                  <a:lnTo>
                    <a:pt x="202" y="344"/>
                  </a:lnTo>
                  <a:cubicBezTo>
                    <a:pt x="127" y="344"/>
                    <a:pt x="68" y="282"/>
                    <a:pt x="68" y="201"/>
                  </a:cubicBezTo>
                  <a:cubicBezTo>
                    <a:pt x="68" y="121"/>
                    <a:pt x="125" y="60"/>
                    <a:pt x="201" y="60"/>
                  </a:cubicBezTo>
                  <a:cubicBezTo>
                    <a:pt x="277" y="60"/>
                    <a:pt x="336" y="123"/>
                    <a:pt x="336" y="204"/>
                  </a:cubicBezTo>
                  <a:cubicBezTo>
                    <a:pt x="336" y="284"/>
                    <a:pt x="279" y="344"/>
                    <a:pt x="202" y="344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120" name="Freeform 12"/>
            <p:cNvSpPr>
              <a:spLocks/>
            </p:cNvSpPr>
            <p:nvPr userDrawn="1"/>
          </p:nvSpPr>
          <p:spPr bwMode="auto">
            <a:xfrm>
              <a:off x="8159751" y="5059364"/>
              <a:ext cx="211138" cy="144463"/>
            </a:xfrm>
            <a:custGeom>
              <a:avLst/>
              <a:gdLst>
                <a:gd name="T0" fmla="*/ 438 w 583"/>
                <a:gd name="T1" fmla="*/ 0 h 397"/>
                <a:gd name="T2" fmla="*/ 305 w 583"/>
                <a:gd name="T3" fmla="*/ 70 h 397"/>
                <a:gd name="T4" fmla="*/ 183 w 583"/>
                <a:gd name="T5" fmla="*/ 0 h 397"/>
                <a:gd name="T6" fmla="*/ 66 w 583"/>
                <a:gd name="T7" fmla="*/ 60 h 397"/>
                <a:gd name="T8" fmla="*/ 66 w 583"/>
                <a:gd name="T9" fmla="*/ 8 h 397"/>
                <a:gd name="T10" fmla="*/ 0 w 583"/>
                <a:gd name="T11" fmla="*/ 8 h 397"/>
                <a:gd name="T12" fmla="*/ 0 w 583"/>
                <a:gd name="T13" fmla="*/ 397 h 397"/>
                <a:gd name="T14" fmla="*/ 66 w 583"/>
                <a:gd name="T15" fmla="*/ 397 h 397"/>
                <a:gd name="T16" fmla="*/ 66 w 583"/>
                <a:gd name="T17" fmla="*/ 176 h 397"/>
                <a:gd name="T18" fmla="*/ 166 w 583"/>
                <a:gd name="T19" fmla="*/ 62 h 397"/>
                <a:gd name="T20" fmla="*/ 258 w 583"/>
                <a:gd name="T21" fmla="*/ 169 h 397"/>
                <a:gd name="T22" fmla="*/ 258 w 583"/>
                <a:gd name="T23" fmla="*/ 397 h 397"/>
                <a:gd name="T24" fmla="*/ 324 w 583"/>
                <a:gd name="T25" fmla="*/ 397 h 397"/>
                <a:gd name="T26" fmla="*/ 324 w 583"/>
                <a:gd name="T27" fmla="*/ 174 h 397"/>
                <a:gd name="T28" fmla="*/ 424 w 583"/>
                <a:gd name="T29" fmla="*/ 62 h 397"/>
                <a:gd name="T30" fmla="*/ 517 w 583"/>
                <a:gd name="T31" fmla="*/ 171 h 397"/>
                <a:gd name="T32" fmla="*/ 517 w 583"/>
                <a:gd name="T33" fmla="*/ 397 h 397"/>
                <a:gd name="T34" fmla="*/ 583 w 583"/>
                <a:gd name="T35" fmla="*/ 397 h 397"/>
                <a:gd name="T36" fmla="*/ 583 w 583"/>
                <a:gd name="T37" fmla="*/ 157 h 397"/>
                <a:gd name="T38" fmla="*/ 438 w 583"/>
                <a:gd name="T39" fmla="*/ 0 h 3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583" h="397">
                  <a:moveTo>
                    <a:pt x="438" y="0"/>
                  </a:moveTo>
                  <a:cubicBezTo>
                    <a:pt x="382" y="0"/>
                    <a:pt x="339" y="23"/>
                    <a:pt x="305" y="70"/>
                  </a:cubicBezTo>
                  <a:cubicBezTo>
                    <a:pt x="280" y="25"/>
                    <a:pt x="237" y="0"/>
                    <a:pt x="183" y="0"/>
                  </a:cubicBezTo>
                  <a:cubicBezTo>
                    <a:pt x="124" y="0"/>
                    <a:pt x="89" y="30"/>
                    <a:pt x="66" y="60"/>
                  </a:cubicBezTo>
                  <a:lnTo>
                    <a:pt x="66" y="8"/>
                  </a:lnTo>
                  <a:lnTo>
                    <a:pt x="0" y="8"/>
                  </a:lnTo>
                  <a:lnTo>
                    <a:pt x="0" y="397"/>
                  </a:lnTo>
                  <a:lnTo>
                    <a:pt x="66" y="397"/>
                  </a:lnTo>
                  <a:lnTo>
                    <a:pt x="66" y="176"/>
                  </a:lnTo>
                  <a:cubicBezTo>
                    <a:pt x="66" y="110"/>
                    <a:pt x="109" y="62"/>
                    <a:pt x="166" y="62"/>
                  </a:cubicBezTo>
                  <a:cubicBezTo>
                    <a:pt x="224" y="62"/>
                    <a:pt x="258" y="102"/>
                    <a:pt x="258" y="169"/>
                  </a:cubicBezTo>
                  <a:lnTo>
                    <a:pt x="258" y="397"/>
                  </a:lnTo>
                  <a:lnTo>
                    <a:pt x="324" y="397"/>
                  </a:lnTo>
                  <a:lnTo>
                    <a:pt x="324" y="174"/>
                  </a:lnTo>
                  <a:cubicBezTo>
                    <a:pt x="324" y="96"/>
                    <a:pt x="374" y="62"/>
                    <a:pt x="424" y="62"/>
                  </a:cubicBezTo>
                  <a:cubicBezTo>
                    <a:pt x="483" y="62"/>
                    <a:pt x="517" y="101"/>
                    <a:pt x="517" y="171"/>
                  </a:cubicBezTo>
                  <a:lnTo>
                    <a:pt x="517" y="397"/>
                  </a:lnTo>
                  <a:lnTo>
                    <a:pt x="583" y="397"/>
                  </a:lnTo>
                  <a:lnTo>
                    <a:pt x="583" y="157"/>
                  </a:lnTo>
                  <a:cubicBezTo>
                    <a:pt x="583" y="60"/>
                    <a:pt x="528" y="0"/>
                    <a:pt x="43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121" name="Freeform 13"/>
            <p:cNvSpPr>
              <a:spLocks noEditPoints="1"/>
            </p:cNvSpPr>
            <p:nvPr userDrawn="1"/>
          </p:nvSpPr>
          <p:spPr bwMode="auto">
            <a:xfrm>
              <a:off x="8410576" y="5059364"/>
              <a:ext cx="133350" cy="147638"/>
            </a:xfrm>
            <a:custGeom>
              <a:avLst/>
              <a:gdLst>
                <a:gd name="T0" fmla="*/ 186 w 368"/>
                <a:gd name="T1" fmla="*/ 0 h 405"/>
                <a:gd name="T2" fmla="*/ 0 w 368"/>
                <a:gd name="T3" fmla="*/ 203 h 405"/>
                <a:gd name="T4" fmla="*/ 194 w 368"/>
                <a:gd name="T5" fmla="*/ 405 h 405"/>
                <a:gd name="T6" fmla="*/ 353 w 368"/>
                <a:gd name="T7" fmla="*/ 333 h 405"/>
                <a:gd name="T8" fmla="*/ 357 w 368"/>
                <a:gd name="T9" fmla="*/ 329 h 405"/>
                <a:gd name="T10" fmla="*/ 314 w 368"/>
                <a:gd name="T11" fmla="*/ 291 h 405"/>
                <a:gd name="T12" fmla="*/ 311 w 368"/>
                <a:gd name="T13" fmla="*/ 294 h 405"/>
                <a:gd name="T14" fmla="*/ 195 w 368"/>
                <a:gd name="T15" fmla="*/ 346 h 405"/>
                <a:gd name="T16" fmla="*/ 68 w 368"/>
                <a:gd name="T17" fmla="*/ 231 h 405"/>
                <a:gd name="T18" fmla="*/ 367 w 368"/>
                <a:gd name="T19" fmla="*/ 231 h 405"/>
                <a:gd name="T20" fmla="*/ 367 w 368"/>
                <a:gd name="T21" fmla="*/ 226 h 405"/>
                <a:gd name="T22" fmla="*/ 368 w 368"/>
                <a:gd name="T23" fmla="*/ 206 h 405"/>
                <a:gd name="T24" fmla="*/ 186 w 368"/>
                <a:gd name="T25" fmla="*/ 0 h 405"/>
                <a:gd name="T26" fmla="*/ 185 w 368"/>
                <a:gd name="T27" fmla="*/ 58 h 405"/>
                <a:gd name="T28" fmla="*/ 185 w 368"/>
                <a:gd name="T29" fmla="*/ 58 h 405"/>
                <a:gd name="T30" fmla="*/ 300 w 368"/>
                <a:gd name="T31" fmla="*/ 175 h 405"/>
                <a:gd name="T32" fmla="*/ 68 w 368"/>
                <a:gd name="T33" fmla="*/ 175 h 405"/>
                <a:gd name="T34" fmla="*/ 185 w 368"/>
                <a:gd name="T35" fmla="*/ 58 h 4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368" h="405">
                  <a:moveTo>
                    <a:pt x="186" y="0"/>
                  </a:moveTo>
                  <a:cubicBezTo>
                    <a:pt x="80" y="0"/>
                    <a:pt x="0" y="87"/>
                    <a:pt x="0" y="203"/>
                  </a:cubicBezTo>
                  <a:cubicBezTo>
                    <a:pt x="0" y="318"/>
                    <a:pt x="83" y="405"/>
                    <a:pt x="194" y="405"/>
                  </a:cubicBezTo>
                  <a:cubicBezTo>
                    <a:pt x="259" y="405"/>
                    <a:pt x="308" y="383"/>
                    <a:pt x="353" y="333"/>
                  </a:cubicBezTo>
                  <a:lnTo>
                    <a:pt x="357" y="329"/>
                  </a:lnTo>
                  <a:lnTo>
                    <a:pt x="314" y="291"/>
                  </a:lnTo>
                  <a:lnTo>
                    <a:pt x="311" y="294"/>
                  </a:lnTo>
                  <a:cubicBezTo>
                    <a:pt x="277" y="329"/>
                    <a:pt x="240" y="346"/>
                    <a:pt x="195" y="346"/>
                  </a:cubicBezTo>
                  <a:cubicBezTo>
                    <a:pt x="128" y="346"/>
                    <a:pt x="77" y="300"/>
                    <a:pt x="68" y="231"/>
                  </a:cubicBezTo>
                  <a:lnTo>
                    <a:pt x="367" y="231"/>
                  </a:lnTo>
                  <a:lnTo>
                    <a:pt x="367" y="226"/>
                  </a:lnTo>
                  <a:cubicBezTo>
                    <a:pt x="368" y="217"/>
                    <a:pt x="368" y="211"/>
                    <a:pt x="368" y="206"/>
                  </a:cubicBezTo>
                  <a:cubicBezTo>
                    <a:pt x="368" y="83"/>
                    <a:pt x="295" y="0"/>
                    <a:pt x="186" y="0"/>
                  </a:cubicBezTo>
                  <a:close/>
                  <a:moveTo>
                    <a:pt x="185" y="58"/>
                  </a:moveTo>
                  <a:lnTo>
                    <a:pt x="185" y="58"/>
                  </a:lnTo>
                  <a:cubicBezTo>
                    <a:pt x="259" y="58"/>
                    <a:pt x="293" y="117"/>
                    <a:pt x="300" y="175"/>
                  </a:cubicBezTo>
                  <a:lnTo>
                    <a:pt x="68" y="175"/>
                  </a:lnTo>
                  <a:cubicBezTo>
                    <a:pt x="78" y="106"/>
                    <a:pt x="125" y="58"/>
                    <a:pt x="185" y="58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122" name="Freeform 14"/>
            <p:cNvSpPr>
              <a:spLocks/>
            </p:cNvSpPr>
            <p:nvPr userDrawn="1"/>
          </p:nvSpPr>
          <p:spPr bwMode="auto">
            <a:xfrm>
              <a:off x="8675689" y="5013326"/>
              <a:ext cx="180975" cy="190500"/>
            </a:xfrm>
            <a:custGeom>
              <a:avLst/>
              <a:gdLst>
                <a:gd name="T0" fmla="*/ 250 w 500"/>
                <a:gd name="T1" fmla="*/ 275 h 523"/>
                <a:gd name="T2" fmla="*/ 63 w 500"/>
                <a:gd name="T3" fmla="*/ 0 h 523"/>
                <a:gd name="T4" fmla="*/ 0 w 500"/>
                <a:gd name="T5" fmla="*/ 0 h 523"/>
                <a:gd name="T6" fmla="*/ 0 w 500"/>
                <a:gd name="T7" fmla="*/ 523 h 523"/>
                <a:gd name="T8" fmla="*/ 66 w 500"/>
                <a:gd name="T9" fmla="*/ 523 h 523"/>
                <a:gd name="T10" fmla="*/ 66 w 500"/>
                <a:gd name="T11" fmla="*/ 120 h 523"/>
                <a:gd name="T12" fmla="*/ 247 w 500"/>
                <a:gd name="T13" fmla="*/ 382 h 523"/>
                <a:gd name="T14" fmla="*/ 253 w 500"/>
                <a:gd name="T15" fmla="*/ 382 h 523"/>
                <a:gd name="T16" fmla="*/ 432 w 500"/>
                <a:gd name="T17" fmla="*/ 120 h 523"/>
                <a:gd name="T18" fmla="*/ 432 w 500"/>
                <a:gd name="T19" fmla="*/ 523 h 523"/>
                <a:gd name="T20" fmla="*/ 500 w 500"/>
                <a:gd name="T21" fmla="*/ 523 h 523"/>
                <a:gd name="T22" fmla="*/ 500 w 500"/>
                <a:gd name="T23" fmla="*/ 0 h 523"/>
                <a:gd name="T24" fmla="*/ 432 w 500"/>
                <a:gd name="T25" fmla="*/ 3 h 523"/>
                <a:gd name="T26" fmla="*/ 250 w 500"/>
                <a:gd name="T27" fmla="*/ 275 h 5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500" h="523">
                  <a:moveTo>
                    <a:pt x="250" y="275"/>
                  </a:moveTo>
                  <a:lnTo>
                    <a:pt x="63" y="0"/>
                  </a:lnTo>
                  <a:lnTo>
                    <a:pt x="0" y="0"/>
                  </a:lnTo>
                  <a:lnTo>
                    <a:pt x="0" y="523"/>
                  </a:lnTo>
                  <a:lnTo>
                    <a:pt x="66" y="523"/>
                  </a:lnTo>
                  <a:lnTo>
                    <a:pt x="66" y="120"/>
                  </a:lnTo>
                  <a:lnTo>
                    <a:pt x="247" y="382"/>
                  </a:lnTo>
                  <a:lnTo>
                    <a:pt x="253" y="382"/>
                  </a:lnTo>
                  <a:lnTo>
                    <a:pt x="432" y="120"/>
                  </a:lnTo>
                  <a:lnTo>
                    <a:pt x="432" y="523"/>
                  </a:lnTo>
                  <a:lnTo>
                    <a:pt x="500" y="523"/>
                  </a:lnTo>
                  <a:lnTo>
                    <a:pt x="500" y="0"/>
                  </a:lnTo>
                  <a:lnTo>
                    <a:pt x="432" y="3"/>
                  </a:lnTo>
                  <a:lnTo>
                    <a:pt x="250" y="275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123" name="Freeform 15"/>
            <p:cNvSpPr>
              <a:spLocks noEditPoints="1"/>
            </p:cNvSpPr>
            <p:nvPr userDrawn="1"/>
          </p:nvSpPr>
          <p:spPr bwMode="auto">
            <a:xfrm>
              <a:off x="8901114" y="5059364"/>
              <a:ext cx="133350" cy="147638"/>
            </a:xfrm>
            <a:custGeom>
              <a:avLst/>
              <a:gdLst>
                <a:gd name="T0" fmla="*/ 187 w 369"/>
                <a:gd name="T1" fmla="*/ 0 h 405"/>
                <a:gd name="T2" fmla="*/ 0 w 369"/>
                <a:gd name="T3" fmla="*/ 203 h 405"/>
                <a:gd name="T4" fmla="*/ 194 w 369"/>
                <a:gd name="T5" fmla="*/ 405 h 405"/>
                <a:gd name="T6" fmla="*/ 354 w 369"/>
                <a:gd name="T7" fmla="*/ 333 h 405"/>
                <a:gd name="T8" fmla="*/ 358 w 369"/>
                <a:gd name="T9" fmla="*/ 329 h 405"/>
                <a:gd name="T10" fmla="*/ 315 w 369"/>
                <a:gd name="T11" fmla="*/ 291 h 405"/>
                <a:gd name="T12" fmla="*/ 311 w 369"/>
                <a:gd name="T13" fmla="*/ 294 h 405"/>
                <a:gd name="T14" fmla="*/ 196 w 369"/>
                <a:gd name="T15" fmla="*/ 346 h 405"/>
                <a:gd name="T16" fmla="*/ 69 w 369"/>
                <a:gd name="T17" fmla="*/ 231 h 405"/>
                <a:gd name="T18" fmla="*/ 367 w 369"/>
                <a:gd name="T19" fmla="*/ 231 h 405"/>
                <a:gd name="T20" fmla="*/ 368 w 369"/>
                <a:gd name="T21" fmla="*/ 226 h 405"/>
                <a:gd name="T22" fmla="*/ 369 w 369"/>
                <a:gd name="T23" fmla="*/ 206 h 405"/>
                <a:gd name="T24" fmla="*/ 187 w 369"/>
                <a:gd name="T25" fmla="*/ 0 h 405"/>
                <a:gd name="T26" fmla="*/ 186 w 369"/>
                <a:gd name="T27" fmla="*/ 58 h 405"/>
                <a:gd name="T28" fmla="*/ 186 w 369"/>
                <a:gd name="T29" fmla="*/ 58 h 405"/>
                <a:gd name="T30" fmla="*/ 300 w 369"/>
                <a:gd name="T31" fmla="*/ 175 h 405"/>
                <a:gd name="T32" fmla="*/ 69 w 369"/>
                <a:gd name="T33" fmla="*/ 175 h 405"/>
                <a:gd name="T34" fmla="*/ 186 w 369"/>
                <a:gd name="T35" fmla="*/ 58 h 4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369" h="405">
                  <a:moveTo>
                    <a:pt x="187" y="0"/>
                  </a:moveTo>
                  <a:cubicBezTo>
                    <a:pt x="81" y="0"/>
                    <a:pt x="0" y="87"/>
                    <a:pt x="0" y="203"/>
                  </a:cubicBezTo>
                  <a:cubicBezTo>
                    <a:pt x="0" y="318"/>
                    <a:pt x="84" y="405"/>
                    <a:pt x="194" y="405"/>
                  </a:cubicBezTo>
                  <a:cubicBezTo>
                    <a:pt x="260" y="405"/>
                    <a:pt x="309" y="383"/>
                    <a:pt x="354" y="333"/>
                  </a:cubicBezTo>
                  <a:lnTo>
                    <a:pt x="358" y="329"/>
                  </a:lnTo>
                  <a:lnTo>
                    <a:pt x="315" y="291"/>
                  </a:lnTo>
                  <a:lnTo>
                    <a:pt x="311" y="294"/>
                  </a:lnTo>
                  <a:cubicBezTo>
                    <a:pt x="278" y="329"/>
                    <a:pt x="241" y="346"/>
                    <a:pt x="196" y="346"/>
                  </a:cubicBezTo>
                  <a:cubicBezTo>
                    <a:pt x="128" y="346"/>
                    <a:pt x="78" y="300"/>
                    <a:pt x="69" y="231"/>
                  </a:cubicBezTo>
                  <a:lnTo>
                    <a:pt x="367" y="231"/>
                  </a:lnTo>
                  <a:lnTo>
                    <a:pt x="368" y="226"/>
                  </a:lnTo>
                  <a:cubicBezTo>
                    <a:pt x="369" y="217"/>
                    <a:pt x="369" y="211"/>
                    <a:pt x="369" y="206"/>
                  </a:cubicBezTo>
                  <a:cubicBezTo>
                    <a:pt x="369" y="83"/>
                    <a:pt x="296" y="0"/>
                    <a:pt x="187" y="0"/>
                  </a:cubicBezTo>
                  <a:close/>
                  <a:moveTo>
                    <a:pt x="186" y="58"/>
                  </a:moveTo>
                  <a:lnTo>
                    <a:pt x="186" y="58"/>
                  </a:lnTo>
                  <a:cubicBezTo>
                    <a:pt x="260" y="58"/>
                    <a:pt x="293" y="117"/>
                    <a:pt x="300" y="175"/>
                  </a:cubicBezTo>
                  <a:lnTo>
                    <a:pt x="69" y="175"/>
                  </a:lnTo>
                  <a:cubicBezTo>
                    <a:pt x="79" y="106"/>
                    <a:pt x="126" y="58"/>
                    <a:pt x="186" y="58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124" name="Freeform 16"/>
            <p:cNvSpPr>
              <a:spLocks noEditPoints="1"/>
            </p:cNvSpPr>
            <p:nvPr userDrawn="1"/>
          </p:nvSpPr>
          <p:spPr bwMode="auto">
            <a:xfrm>
              <a:off x="9067801" y="5005389"/>
              <a:ext cx="141288" cy="201613"/>
            </a:xfrm>
            <a:custGeom>
              <a:avLst/>
              <a:gdLst>
                <a:gd name="T0" fmla="*/ 325 w 392"/>
                <a:gd name="T1" fmla="*/ 218 h 553"/>
                <a:gd name="T2" fmla="*/ 186 w 392"/>
                <a:gd name="T3" fmla="*/ 148 h 553"/>
                <a:gd name="T4" fmla="*/ 0 w 392"/>
                <a:gd name="T5" fmla="*/ 351 h 553"/>
                <a:gd name="T6" fmla="*/ 186 w 392"/>
                <a:gd name="T7" fmla="*/ 553 h 553"/>
                <a:gd name="T8" fmla="*/ 325 w 392"/>
                <a:gd name="T9" fmla="*/ 480 h 553"/>
                <a:gd name="T10" fmla="*/ 325 w 392"/>
                <a:gd name="T11" fmla="*/ 545 h 553"/>
                <a:gd name="T12" fmla="*/ 392 w 392"/>
                <a:gd name="T13" fmla="*/ 545 h 553"/>
                <a:gd name="T14" fmla="*/ 392 w 392"/>
                <a:gd name="T15" fmla="*/ 0 h 553"/>
                <a:gd name="T16" fmla="*/ 325 w 392"/>
                <a:gd name="T17" fmla="*/ 0 h 553"/>
                <a:gd name="T18" fmla="*/ 325 w 392"/>
                <a:gd name="T19" fmla="*/ 218 h 553"/>
                <a:gd name="T20" fmla="*/ 196 w 392"/>
                <a:gd name="T21" fmla="*/ 492 h 553"/>
                <a:gd name="T22" fmla="*/ 196 w 392"/>
                <a:gd name="T23" fmla="*/ 492 h 553"/>
                <a:gd name="T24" fmla="*/ 68 w 392"/>
                <a:gd name="T25" fmla="*/ 349 h 553"/>
                <a:gd name="T26" fmla="*/ 196 w 392"/>
                <a:gd name="T27" fmla="*/ 209 h 553"/>
                <a:gd name="T28" fmla="*/ 328 w 392"/>
                <a:gd name="T29" fmla="*/ 351 h 553"/>
                <a:gd name="T30" fmla="*/ 196 w 392"/>
                <a:gd name="T31" fmla="*/ 492 h 5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92" h="553">
                  <a:moveTo>
                    <a:pt x="325" y="218"/>
                  </a:moveTo>
                  <a:cubicBezTo>
                    <a:pt x="289" y="172"/>
                    <a:pt x="242" y="148"/>
                    <a:pt x="186" y="148"/>
                  </a:cubicBezTo>
                  <a:cubicBezTo>
                    <a:pt x="96" y="148"/>
                    <a:pt x="0" y="219"/>
                    <a:pt x="0" y="351"/>
                  </a:cubicBezTo>
                  <a:cubicBezTo>
                    <a:pt x="0" y="482"/>
                    <a:pt x="96" y="553"/>
                    <a:pt x="186" y="553"/>
                  </a:cubicBezTo>
                  <a:cubicBezTo>
                    <a:pt x="242" y="553"/>
                    <a:pt x="288" y="529"/>
                    <a:pt x="325" y="480"/>
                  </a:cubicBezTo>
                  <a:lnTo>
                    <a:pt x="325" y="545"/>
                  </a:lnTo>
                  <a:lnTo>
                    <a:pt x="392" y="545"/>
                  </a:lnTo>
                  <a:lnTo>
                    <a:pt x="392" y="0"/>
                  </a:lnTo>
                  <a:lnTo>
                    <a:pt x="325" y="0"/>
                  </a:lnTo>
                  <a:lnTo>
                    <a:pt x="325" y="218"/>
                  </a:lnTo>
                  <a:close/>
                  <a:moveTo>
                    <a:pt x="196" y="492"/>
                  </a:moveTo>
                  <a:lnTo>
                    <a:pt x="196" y="492"/>
                  </a:lnTo>
                  <a:cubicBezTo>
                    <a:pt x="122" y="492"/>
                    <a:pt x="68" y="432"/>
                    <a:pt x="68" y="349"/>
                  </a:cubicBezTo>
                  <a:cubicBezTo>
                    <a:pt x="68" y="267"/>
                    <a:pt x="121" y="209"/>
                    <a:pt x="196" y="209"/>
                  </a:cubicBezTo>
                  <a:cubicBezTo>
                    <a:pt x="261" y="209"/>
                    <a:pt x="328" y="261"/>
                    <a:pt x="328" y="351"/>
                  </a:cubicBezTo>
                  <a:cubicBezTo>
                    <a:pt x="328" y="438"/>
                    <a:pt x="259" y="492"/>
                    <a:pt x="196" y="492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125" name="Rectangle 17"/>
            <p:cNvSpPr>
              <a:spLocks noChangeArrowheads="1"/>
            </p:cNvSpPr>
            <p:nvPr userDrawn="1"/>
          </p:nvSpPr>
          <p:spPr bwMode="auto">
            <a:xfrm>
              <a:off x="9259889" y="5010151"/>
              <a:ext cx="26988" cy="25400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126" name="Rectangle 18"/>
            <p:cNvSpPr>
              <a:spLocks noChangeArrowheads="1"/>
            </p:cNvSpPr>
            <p:nvPr userDrawn="1"/>
          </p:nvSpPr>
          <p:spPr bwMode="auto">
            <a:xfrm>
              <a:off x="9261476" y="5062539"/>
              <a:ext cx="23813" cy="141288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127" name="Freeform 19"/>
            <p:cNvSpPr>
              <a:spLocks noEditPoints="1"/>
            </p:cNvSpPr>
            <p:nvPr userDrawn="1"/>
          </p:nvSpPr>
          <p:spPr bwMode="auto">
            <a:xfrm>
              <a:off x="9328151" y="5060951"/>
              <a:ext cx="123825" cy="146050"/>
            </a:xfrm>
            <a:custGeom>
              <a:avLst/>
              <a:gdLst>
                <a:gd name="T0" fmla="*/ 302 w 343"/>
                <a:gd name="T1" fmla="*/ 43 h 403"/>
                <a:gd name="T2" fmla="*/ 176 w 343"/>
                <a:gd name="T3" fmla="*/ 0 h 403"/>
                <a:gd name="T4" fmla="*/ 37 w 343"/>
                <a:gd name="T5" fmla="*/ 33 h 403"/>
                <a:gd name="T6" fmla="*/ 32 w 343"/>
                <a:gd name="T7" fmla="*/ 35 h 403"/>
                <a:gd name="T8" fmla="*/ 53 w 343"/>
                <a:gd name="T9" fmla="*/ 91 h 403"/>
                <a:gd name="T10" fmla="*/ 58 w 343"/>
                <a:gd name="T11" fmla="*/ 88 h 403"/>
                <a:gd name="T12" fmla="*/ 170 w 343"/>
                <a:gd name="T13" fmla="*/ 62 h 403"/>
                <a:gd name="T14" fmla="*/ 277 w 343"/>
                <a:gd name="T15" fmla="*/ 159 h 403"/>
                <a:gd name="T16" fmla="*/ 277 w 343"/>
                <a:gd name="T17" fmla="*/ 164 h 403"/>
                <a:gd name="T18" fmla="*/ 167 w 343"/>
                <a:gd name="T19" fmla="*/ 149 h 403"/>
                <a:gd name="T20" fmla="*/ 0 w 343"/>
                <a:gd name="T21" fmla="*/ 280 h 403"/>
                <a:gd name="T22" fmla="*/ 146 w 343"/>
                <a:gd name="T23" fmla="*/ 403 h 403"/>
                <a:gd name="T24" fmla="*/ 277 w 343"/>
                <a:gd name="T25" fmla="*/ 347 h 403"/>
                <a:gd name="T26" fmla="*/ 277 w 343"/>
                <a:gd name="T27" fmla="*/ 395 h 403"/>
                <a:gd name="T28" fmla="*/ 343 w 343"/>
                <a:gd name="T29" fmla="*/ 395 h 403"/>
                <a:gd name="T30" fmla="*/ 343 w 343"/>
                <a:gd name="T31" fmla="*/ 158 h 403"/>
                <a:gd name="T32" fmla="*/ 302 w 343"/>
                <a:gd name="T33" fmla="*/ 43 h 403"/>
                <a:gd name="T34" fmla="*/ 278 w 343"/>
                <a:gd name="T35" fmla="*/ 219 h 403"/>
                <a:gd name="T36" fmla="*/ 278 w 343"/>
                <a:gd name="T37" fmla="*/ 219 h 403"/>
                <a:gd name="T38" fmla="*/ 278 w 343"/>
                <a:gd name="T39" fmla="*/ 251 h 403"/>
                <a:gd name="T40" fmla="*/ 157 w 343"/>
                <a:gd name="T41" fmla="*/ 347 h 403"/>
                <a:gd name="T42" fmla="*/ 67 w 343"/>
                <a:gd name="T43" fmla="*/ 275 h 403"/>
                <a:gd name="T44" fmla="*/ 173 w 343"/>
                <a:gd name="T45" fmla="*/ 204 h 403"/>
                <a:gd name="T46" fmla="*/ 278 w 343"/>
                <a:gd name="T47" fmla="*/ 219 h 4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343" h="403">
                  <a:moveTo>
                    <a:pt x="302" y="43"/>
                  </a:moveTo>
                  <a:cubicBezTo>
                    <a:pt x="274" y="15"/>
                    <a:pt x="230" y="0"/>
                    <a:pt x="176" y="0"/>
                  </a:cubicBezTo>
                  <a:cubicBezTo>
                    <a:pt x="116" y="0"/>
                    <a:pt x="74" y="16"/>
                    <a:pt x="37" y="33"/>
                  </a:cubicBezTo>
                  <a:lnTo>
                    <a:pt x="32" y="35"/>
                  </a:lnTo>
                  <a:lnTo>
                    <a:pt x="53" y="91"/>
                  </a:lnTo>
                  <a:lnTo>
                    <a:pt x="58" y="88"/>
                  </a:lnTo>
                  <a:cubicBezTo>
                    <a:pt x="98" y="70"/>
                    <a:pt x="132" y="62"/>
                    <a:pt x="170" y="62"/>
                  </a:cubicBezTo>
                  <a:cubicBezTo>
                    <a:pt x="240" y="62"/>
                    <a:pt x="277" y="95"/>
                    <a:pt x="277" y="159"/>
                  </a:cubicBezTo>
                  <a:lnTo>
                    <a:pt x="277" y="164"/>
                  </a:lnTo>
                  <a:cubicBezTo>
                    <a:pt x="249" y="156"/>
                    <a:pt x="215" y="149"/>
                    <a:pt x="167" y="149"/>
                  </a:cubicBezTo>
                  <a:cubicBezTo>
                    <a:pt x="62" y="149"/>
                    <a:pt x="0" y="198"/>
                    <a:pt x="0" y="280"/>
                  </a:cubicBezTo>
                  <a:cubicBezTo>
                    <a:pt x="0" y="361"/>
                    <a:pt x="73" y="403"/>
                    <a:pt x="146" y="403"/>
                  </a:cubicBezTo>
                  <a:cubicBezTo>
                    <a:pt x="210" y="403"/>
                    <a:pt x="252" y="375"/>
                    <a:pt x="277" y="347"/>
                  </a:cubicBezTo>
                  <a:lnTo>
                    <a:pt x="277" y="395"/>
                  </a:lnTo>
                  <a:lnTo>
                    <a:pt x="343" y="395"/>
                  </a:lnTo>
                  <a:lnTo>
                    <a:pt x="343" y="158"/>
                  </a:lnTo>
                  <a:cubicBezTo>
                    <a:pt x="343" y="109"/>
                    <a:pt x="330" y="71"/>
                    <a:pt x="302" y="43"/>
                  </a:cubicBezTo>
                  <a:close/>
                  <a:moveTo>
                    <a:pt x="278" y="219"/>
                  </a:moveTo>
                  <a:lnTo>
                    <a:pt x="278" y="219"/>
                  </a:lnTo>
                  <a:lnTo>
                    <a:pt x="278" y="251"/>
                  </a:lnTo>
                  <a:cubicBezTo>
                    <a:pt x="278" y="305"/>
                    <a:pt x="226" y="347"/>
                    <a:pt x="157" y="347"/>
                  </a:cubicBezTo>
                  <a:cubicBezTo>
                    <a:pt x="114" y="347"/>
                    <a:pt x="67" y="325"/>
                    <a:pt x="67" y="275"/>
                  </a:cubicBezTo>
                  <a:cubicBezTo>
                    <a:pt x="67" y="232"/>
                    <a:pt x="108" y="204"/>
                    <a:pt x="173" y="204"/>
                  </a:cubicBezTo>
                  <a:cubicBezTo>
                    <a:pt x="218" y="204"/>
                    <a:pt x="254" y="213"/>
                    <a:pt x="278" y="219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128" name="Freeform 20"/>
            <p:cNvSpPr>
              <a:spLocks/>
            </p:cNvSpPr>
            <p:nvPr userDrawn="1"/>
          </p:nvSpPr>
          <p:spPr bwMode="auto">
            <a:xfrm>
              <a:off x="8548689" y="4556126"/>
              <a:ext cx="241300" cy="314325"/>
            </a:xfrm>
            <a:custGeom>
              <a:avLst/>
              <a:gdLst>
                <a:gd name="T0" fmla="*/ 398 w 666"/>
                <a:gd name="T1" fmla="*/ 351 h 867"/>
                <a:gd name="T2" fmla="*/ 217 w 666"/>
                <a:gd name="T3" fmla="*/ 240 h 867"/>
                <a:gd name="T4" fmla="*/ 217 w 666"/>
                <a:gd name="T5" fmla="*/ 238 h 867"/>
                <a:gd name="T6" fmla="*/ 325 w 666"/>
                <a:gd name="T7" fmla="*/ 164 h 867"/>
                <a:gd name="T8" fmla="*/ 489 w 666"/>
                <a:gd name="T9" fmla="*/ 213 h 867"/>
                <a:gd name="T10" fmla="*/ 529 w 666"/>
                <a:gd name="T11" fmla="*/ 223 h 867"/>
                <a:gd name="T12" fmla="*/ 579 w 666"/>
                <a:gd name="T13" fmla="*/ 196 h 867"/>
                <a:gd name="T14" fmla="*/ 580 w 666"/>
                <a:gd name="T15" fmla="*/ 196 h 867"/>
                <a:gd name="T16" fmla="*/ 640 w 666"/>
                <a:gd name="T17" fmla="*/ 108 h 867"/>
                <a:gd name="T18" fmla="*/ 327 w 666"/>
                <a:gd name="T19" fmla="*/ 0 h 867"/>
                <a:gd name="T20" fmla="*/ 32 w 666"/>
                <a:gd name="T21" fmla="*/ 255 h 867"/>
                <a:gd name="T22" fmla="*/ 32 w 666"/>
                <a:gd name="T23" fmla="*/ 257 h 867"/>
                <a:gd name="T24" fmla="*/ 312 w 666"/>
                <a:gd name="T25" fmla="*/ 515 h 867"/>
                <a:gd name="T26" fmla="*/ 482 w 666"/>
                <a:gd name="T27" fmla="*/ 622 h 867"/>
                <a:gd name="T28" fmla="*/ 482 w 666"/>
                <a:gd name="T29" fmla="*/ 624 h 867"/>
                <a:gd name="T30" fmla="*/ 360 w 666"/>
                <a:gd name="T31" fmla="*/ 704 h 867"/>
                <a:gd name="T32" fmla="*/ 187 w 666"/>
                <a:gd name="T33" fmla="*/ 664 h 867"/>
                <a:gd name="T34" fmla="*/ 111 w 666"/>
                <a:gd name="T35" fmla="*/ 631 h 867"/>
                <a:gd name="T36" fmla="*/ 65 w 666"/>
                <a:gd name="T37" fmla="*/ 654 h 867"/>
                <a:gd name="T38" fmla="*/ 65 w 666"/>
                <a:gd name="T39" fmla="*/ 655 h 867"/>
                <a:gd name="T40" fmla="*/ 64 w 666"/>
                <a:gd name="T41" fmla="*/ 656 h 867"/>
                <a:gd name="T42" fmla="*/ 63 w 666"/>
                <a:gd name="T43" fmla="*/ 657 h 867"/>
                <a:gd name="T44" fmla="*/ 0 w 666"/>
                <a:gd name="T45" fmla="*/ 734 h 867"/>
                <a:gd name="T46" fmla="*/ 8 w 666"/>
                <a:gd name="T47" fmla="*/ 740 h 867"/>
                <a:gd name="T48" fmla="*/ 356 w 666"/>
                <a:gd name="T49" fmla="*/ 867 h 867"/>
                <a:gd name="T50" fmla="*/ 666 w 666"/>
                <a:gd name="T51" fmla="*/ 606 h 867"/>
                <a:gd name="T52" fmla="*/ 666 w 666"/>
                <a:gd name="T53" fmla="*/ 604 h 867"/>
                <a:gd name="T54" fmla="*/ 398 w 666"/>
                <a:gd name="T55" fmla="*/ 351 h 8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666" h="867">
                  <a:moveTo>
                    <a:pt x="398" y="351"/>
                  </a:moveTo>
                  <a:cubicBezTo>
                    <a:pt x="253" y="313"/>
                    <a:pt x="217" y="295"/>
                    <a:pt x="217" y="240"/>
                  </a:cubicBezTo>
                  <a:lnTo>
                    <a:pt x="217" y="238"/>
                  </a:lnTo>
                  <a:cubicBezTo>
                    <a:pt x="217" y="197"/>
                    <a:pt x="254" y="164"/>
                    <a:pt x="325" y="164"/>
                  </a:cubicBezTo>
                  <a:cubicBezTo>
                    <a:pt x="378" y="164"/>
                    <a:pt x="433" y="182"/>
                    <a:pt x="489" y="213"/>
                  </a:cubicBezTo>
                  <a:cubicBezTo>
                    <a:pt x="499" y="218"/>
                    <a:pt x="510" y="223"/>
                    <a:pt x="529" y="223"/>
                  </a:cubicBezTo>
                  <a:cubicBezTo>
                    <a:pt x="551" y="223"/>
                    <a:pt x="568" y="213"/>
                    <a:pt x="579" y="196"/>
                  </a:cubicBezTo>
                  <a:lnTo>
                    <a:pt x="580" y="196"/>
                  </a:lnTo>
                  <a:lnTo>
                    <a:pt x="640" y="108"/>
                  </a:lnTo>
                  <a:cubicBezTo>
                    <a:pt x="555" y="39"/>
                    <a:pt x="450" y="0"/>
                    <a:pt x="327" y="0"/>
                  </a:cubicBezTo>
                  <a:cubicBezTo>
                    <a:pt x="155" y="0"/>
                    <a:pt x="32" y="102"/>
                    <a:pt x="32" y="255"/>
                  </a:cubicBezTo>
                  <a:lnTo>
                    <a:pt x="32" y="257"/>
                  </a:lnTo>
                  <a:cubicBezTo>
                    <a:pt x="32" y="424"/>
                    <a:pt x="142" y="471"/>
                    <a:pt x="312" y="515"/>
                  </a:cubicBezTo>
                  <a:cubicBezTo>
                    <a:pt x="453" y="551"/>
                    <a:pt x="482" y="575"/>
                    <a:pt x="482" y="622"/>
                  </a:cubicBezTo>
                  <a:lnTo>
                    <a:pt x="482" y="624"/>
                  </a:lnTo>
                  <a:cubicBezTo>
                    <a:pt x="482" y="674"/>
                    <a:pt x="436" y="704"/>
                    <a:pt x="360" y="704"/>
                  </a:cubicBezTo>
                  <a:cubicBezTo>
                    <a:pt x="297" y="704"/>
                    <a:pt x="239" y="693"/>
                    <a:pt x="187" y="664"/>
                  </a:cubicBezTo>
                  <a:cubicBezTo>
                    <a:pt x="144" y="641"/>
                    <a:pt x="129" y="632"/>
                    <a:pt x="111" y="631"/>
                  </a:cubicBezTo>
                  <a:cubicBezTo>
                    <a:pt x="90" y="630"/>
                    <a:pt x="77" y="638"/>
                    <a:pt x="65" y="654"/>
                  </a:cubicBezTo>
                  <a:cubicBezTo>
                    <a:pt x="65" y="654"/>
                    <a:pt x="65" y="655"/>
                    <a:pt x="65" y="655"/>
                  </a:cubicBezTo>
                  <a:lnTo>
                    <a:pt x="64" y="656"/>
                  </a:lnTo>
                  <a:cubicBezTo>
                    <a:pt x="63" y="656"/>
                    <a:pt x="63" y="657"/>
                    <a:pt x="63" y="657"/>
                  </a:cubicBezTo>
                  <a:lnTo>
                    <a:pt x="0" y="734"/>
                  </a:lnTo>
                  <a:cubicBezTo>
                    <a:pt x="0" y="734"/>
                    <a:pt x="7" y="739"/>
                    <a:pt x="8" y="740"/>
                  </a:cubicBezTo>
                  <a:cubicBezTo>
                    <a:pt x="107" y="825"/>
                    <a:pt x="232" y="867"/>
                    <a:pt x="356" y="867"/>
                  </a:cubicBezTo>
                  <a:cubicBezTo>
                    <a:pt x="538" y="867"/>
                    <a:pt x="666" y="773"/>
                    <a:pt x="666" y="606"/>
                  </a:cubicBezTo>
                  <a:lnTo>
                    <a:pt x="666" y="604"/>
                  </a:lnTo>
                  <a:cubicBezTo>
                    <a:pt x="666" y="457"/>
                    <a:pt x="569" y="395"/>
                    <a:pt x="398" y="35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129" name="Freeform 21"/>
            <p:cNvSpPr>
              <a:spLocks/>
            </p:cNvSpPr>
            <p:nvPr userDrawn="1"/>
          </p:nvSpPr>
          <p:spPr bwMode="auto">
            <a:xfrm>
              <a:off x="8251826" y="4748214"/>
              <a:ext cx="0" cy="0"/>
            </a:xfrm>
            <a:custGeom>
              <a:avLst/>
              <a:gdLst>
                <a:gd name="T0" fmla="*/ 1 w 2"/>
                <a:gd name="T1" fmla="*/ 2 w 2"/>
                <a:gd name="T2" fmla="*/ 0 w 2"/>
                <a:gd name="T3" fmla="*/ 1 w 2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2">
                  <a:moveTo>
                    <a:pt x="1" y="0"/>
                  </a:moveTo>
                  <a:cubicBezTo>
                    <a:pt x="1" y="0"/>
                    <a:pt x="2" y="0"/>
                    <a:pt x="2" y="0"/>
                  </a:cubicBezTo>
                  <a:lnTo>
                    <a:pt x="0" y="0"/>
                  </a:lnTo>
                  <a:cubicBezTo>
                    <a:pt x="1" y="0"/>
                    <a:pt x="1" y="0"/>
                    <a:pt x="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130" name="Freeform 22"/>
            <p:cNvSpPr>
              <a:spLocks noEditPoints="1"/>
            </p:cNvSpPr>
            <p:nvPr userDrawn="1"/>
          </p:nvSpPr>
          <p:spPr bwMode="auto">
            <a:xfrm>
              <a:off x="7789864" y="4557714"/>
              <a:ext cx="242888" cy="307975"/>
            </a:xfrm>
            <a:custGeom>
              <a:avLst/>
              <a:gdLst>
                <a:gd name="T0" fmla="*/ 345 w 667"/>
                <a:gd name="T1" fmla="*/ 0 h 848"/>
                <a:gd name="T2" fmla="*/ 81 w 667"/>
                <a:gd name="T3" fmla="*/ 0 h 848"/>
                <a:gd name="T4" fmla="*/ 78 w 667"/>
                <a:gd name="T5" fmla="*/ 0 h 848"/>
                <a:gd name="T6" fmla="*/ 0 w 667"/>
                <a:gd name="T7" fmla="*/ 69 h 848"/>
                <a:gd name="T8" fmla="*/ 0 w 667"/>
                <a:gd name="T9" fmla="*/ 91 h 848"/>
                <a:gd name="T10" fmla="*/ 0 w 667"/>
                <a:gd name="T11" fmla="*/ 848 h 848"/>
                <a:gd name="T12" fmla="*/ 186 w 667"/>
                <a:gd name="T13" fmla="*/ 848 h 848"/>
                <a:gd name="T14" fmla="*/ 186 w 667"/>
                <a:gd name="T15" fmla="*/ 590 h 848"/>
                <a:gd name="T16" fmla="*/ 326 w 667"/>
                <a:gd name="T17" fmla="*/ 590 h 848"/>
                <a:gd name="T18" fmla="*/ 667 w 667"/>
                <a:gd name="T19" fmla="*/ 294 h 848"/>
                <a:gd name="T20" fmla="*/ 667 w 667"/>
                <a:gd name="T21" fmla="*/ 291 h 848"/>
                <a:gd name="T22" fmla="*/ 345 w 667"/>
                <a:gd name="T23" fmla="*/ 0 h 848"/>
                <a:gd name="T24" fmla="*/ 479 w 667"/>
                <a:gd name="T25" fmla="*/ 297 h 848"/>
                <a:gd name="T26" fmla="*/ 479 w 667"/>
                <a:gd name="T27" fmla="*/ 297 h 848"/>
                <a:gd name="T28" fmla="*/ 332 w 667"/>
                <a:gd name="T29" fmla="*/ 425 h 848"/>
                <a:gd name="T30" fmla="*/ 186 w 667"/>
                <a:gd name="T31" fmla="*/ 425 h 848"/>
                <a:gd name="T32" fmla="*/ 186 w 667"/>
                <a:gd name="T33" fmla="*/ 167 h 848"/>
                <a:gd name="T34" fmla="*/ 329 w 667"/>
                <a:gd name="T35" fmla="*/ 167 h 848"/>
                <a:gd name="T36" fmla="*/ 479 w 667"/>
                <a:gd name="T37" fmla="*/ 295 h 848"/>
                <a:gd name="T38" fmla="*/ 479 w 667"/>
                <a:gd name="T39" fmla="*/ 297 h 8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667" h="848">
                  <a:moveTo>
                    <a:pt x="345" y="0"/>
                  </a:moveTo>
                  <a:lnTo>
                    <a:pt x="81" y="0"/>
                  </a:lnTo>
                  <a:lnTo>
                    <a:pt x="78" y="0"/>
                  </a:lnTo>
                  <a:cubicBezTo>
                    <a:pt x="38" y="1"/>
                    <a:pt x="5" y="31"/>
                    <a:pt x="0" y="69"/>
                  </a:cubicBezTo>
                  <a:lnTo>
                    <a:pt x="0" y="91"/>
                  </a:lnTo>
                  <a:lnTo>
                    <a:pt x="0" y="848"/>
                  </a:lnTo>
                  <a:lnTo>
                    <a:pt x="186" y="848"/>
                  </a:lnTo>
                  <a:lnTo>
                    <a:pt x="186" y="590"/>
                  </a:lnTo>
                  <a:lnTo>
                    <a:pt x="326" y="590"/>
                  </a:lnTo>
                  <a:cubicBezTo>
                    <a:pt x="516" y="590"/>
                    <a:pt x="667" y="489"/>
                    <a:pt x="667" y="294"/>
                  </a:cubicBezTo>
                  <a:lnTo>
                    <a:pt x="667" y="291"/>
                  </a:lnTo>
                  <a:cubicBezTo>
                    <a:pt x="667" y="119"/>
                    <a:pt x="546" y="0"/>
                    <a:pt x="345" y="0"/>
                  </a:cubicBezTo>
                  <a:close/>
                  <a:moveTo>
                    <a:pt x="479" y="297"/>
                  </a:moveTo>
                  <a:lnTo>
                    <a:pt x="479" y="297"/>
                  </a:lnTo>
                  <a:cubicBezTo>
                    <a:pt x="479" y="370"/>
                    <a:pt x="425" y="425"/>
                    <a:pt x="332" y="425"/>
                  </a:cubicBezTo>
                  <a:lnTo>
                    <a:pt x="186" y="425"/>
                  </a:lnTo>
                  <a:lnTo>
                    <a:pt x="186" y="167"/>
                  </a:lnTo>
                  <a:lnTo>
                    <a:pt x="329" y="167"/>
                  </a:lnTo>
                  <a:cubicBezTo>
                    <a:pt x="422" y="167"/>
                    <a:pt x="479" y="212"/>
                    <a:pt x="479" y="295"/>
                  </a:cubicBezTo>
                  <a:lnTo>
                    <a:pt x="479" y="297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131" name="Freeform 23"/>
            <p:cNvSpPr>
              <a:spLocks/>
            </p:cNvSpPr>
            <p:nvPr userDrawn="1"/>
          </p:nvSpPr>
          <p:spPr bwMode="auto">
            <a:xfrm>
              <a:off x="8251826" y="4748214"/>
              <a:ext cx="0" cy="0"/>
            </a:xfrm>
            <a:custGeom>
              <a:avLst/>
              <a:gdLst>
                <a:gd name="T0" fmla="*/ 1 w 2"/>
                <a:gd name="T1" fmla="*/ 2 w 2"/>
                <a:gd name="T2" fmla="*/ 0 w 2"/>
                <a:gd name="T3" fmla="*/ 1 w 2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2">
                  <a:moveTo>
                    <a:pt x="1" y="0"/>
                  </a:moveTo>
                  <a:cubicBezTo>
                    <a:pt x="1" y="0"/>
                    <a:pt x="2" y="0"/>
                    <a:pt x="2" y="0"/>
                  </a:cubicBezTo>
                  <a:lnTo>
                    <a:pt x="0" y="0"/>
                  </a:lnTo>
                  <a:cubicBezTo>
                    <a:pt x="1" y="0"/>
                    <a:pt x="1" y="0"/>
                    <a:pt x="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132" name="Rectangle 24"/>
            <p:cNvSpPr>
              <a:spLocks noChangeArrowheads="1"/>
            </p:cNvSpPr>
            <p:nvPr userDrawn="1"/>
          </p:nvSpPr>
          <p:spPr bwMode="auto">
            <a:xfrm>
              <a:off x="8437564" y="4557714"/>
              <a:ext cx="28575" cy="309563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133" name="Freeform 25"/>
            <p:cNvSpPr>
              <a:spLocks noEditPoints="1"/>
            </p:cNvSpPr>
            <p:nvPr userDrawn="1"/>
          </p:nvSpPr>
          <p:spPr bwMode="auto">
            <a:xfrm>
              <a:off x="7434264" y="4557714"/>
              <a:ext cx="323850" cy="309563"/>
            </a:xfrm>
            <a:custGeom>
              <a:avLst/>
              <a:gdLst>
                <a:gd name="T0" fmla="*/ 532 w 894"/>
                <a:gd name="T1" fmla="*/ 0 h 849"/>
                <a:gd name="T2" fmla="*/ 425 w 894"/>
                <a:gd name="T3" fmla="*/ 0 h 849"/>
                <a:gd name="T4" fmla="*/ 402 w 894"/>
                <a:gd name="T5" fmla="*/ 0 h 849"/>
                <a:gd name="T6" fmla="*/ 345 w 894"/>
                <a:gd name="T7" fmla="*/ 38 h 849"/>
                <a:gd name="T8" fmla="*/ 337 w 894"/>
                <a:gd name="T9" fmla="*/ 56 h 849"/>
                <a:gd name="T10" fmla="*/ 0 w 894"/>
                <a:gd name="T11" fmla="*/ 849 h 849"/>
                <a:gd name="T12" fmla="*/ 189 w 894"/>
                <a:gd name="T13" fmla="*/ 849 h 849"/>
                <a:gd name="T14" fmla="*/ 266 w 894"/>
                <a:gd name="T15" fmla="*/ 660 h 849"/>
                <a:gd name="T16" fmla="*/ 623 w 894"/>
                <a:gd name="T17" fmla="*/ 660 h 849"/>
                <a:gd name="T18" fmla="*/ 680 w 894"/>
                <a:gd name="T19" fmla="*/ 799 h 849"/>
                <a:gd name="T20" fmla="*/ 751 w 894"/>
                <a:gd name="T21" fmla="*/ 849 h 849"/>
                <a:gd name="T22" fmla="*/ 894 w 894"/>
                <a:gd name="T23" fmla="*/ 849 h 849"/>
                <a:gd name="T24" fmla="*/ 532 w 894"/>
                <a:gd name="T25" fmla="*/ 0 h 849"/>
                <a:gd name="T26" fmla="*/ 333 w 894"/>
                <a:gd name="T27" fmla="*/ 496 h 849"/>
                <a:gd name="T28" fmla="*/ 333 w 894"/>
                <a:gd name="T29" fmla="*/ 496 h 849"/>
                <a:gd name="T30" fmla="*/ 445 w 894"/>
                <a:gd name="T31" fmla="*/ 223 h 849"/>
                <a:gd name="T32" fmla="*/ 556 w 894"/>
                <a:gd name="T33" fmla="*/ 496 h 849"/>
                <a:gd name="T34" fmla="*/ 333 w 894"/>
                <a:gd name="T35" fmla="*/ 496 h 8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894" h="849">
                  <a:moveTo>
                    <a:pt x="532" y="0"/>
                  </a:moveTo>
                  <a:lnTo>
                    <a:pt x="425" y="0"/>
                  </a:lnTo>
                  <a:lnTo>
                    <a:pt x="402" y="0"/>
                  </a:lnTo>
                  <a:cubicBezTo>
                    <a:pt x="377" y="3"/>
                    <a:pt x="357" y="18"/>
                    <a:pt x="345" y="38"/>
                  </a:cubicBezTo>
                  <a:lnTo>
                    <a:pt x="337" y="56"/>
                  </a:lnTo>
                  <a:lnTo>
                    <a:pt x="0" y="849"/>
                  </a:lnTo>
                  <a:lnTo>
                    <a:pt x="189" y="849"/>
                  </a:lnTo>
                  <a:lnTo>
                    <a:pt x="266" y="660"/>
                  </a:lnTo>
                  <a:lnTo>
                    <a:pt x="623" y="660"/>
                  </a:lnTo>
                  <a:lnTo>
                    <a:pt x="680" y="799"/>
                  </a:lnTo>
                  <a:cubicBezTo>
                    <a:pt x="690" y="828"/>
                    <a:pt x="718" y="849"/>
                    <a:pt x="751" y="849"/>
                  </a:cubicBezTo>
                  <a:cubicBezTo>
                    <a:pt x="752" y="849"/>
                    <a:pt x="894" y="849"/>
                    <a:pt x="894" y="849"/>
                  </a:cubicBezTo>
                  <a:lnTo>
                    <a:pt x="532" y="0"/>
                  </a:lnTo>
                  <a:close/>
                  <a:moveTo>
                    <a:pt x="333" y="496"/>
                  </a:moveTo>
                  <a:lnTo>
                    <a:pt x="333" y="496"/>
                  </a:lnTo>
                  <a:lnTo>
                    <a:pt x="445" y="223"/>
                  </a:lnTo>
                  <a:lnTo>
                    <a:pt x="556" y="496"/>
                  </a:lnTo>
                  <a:lnTo>
                    <a:pt x="333" y="496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134" name="Freeform 26"/>
            <p:cNvSpPr>
              <a:spLocks noEditPoints="1"/>
            </p:cNvSpPr>
            <p:nvPr userDrawn="1"/>
          </p:nvSpPr>
          <p:spPr bwMode="auto">
            <a:xfrm>
              <a:off x="9129714" y="4557714"/>
              <a:ext cx="322263" cy="309563"/>
            </a:xfrm>
            <a:custGeom>
              <a:avLst/>
              <a:gdLst>
                <a:gd name="T0" fmla="*/ 893 w 893"/>
                <a:gd name="T1" fmla="*/ 849 h 849"/>
                <a:gd name="T2" fmla="*/ 532 w 893"/>
                <a:gd name="T3" fmla="*/ 0 h 849"/>
                <a:gd name="T4" fmla="*/ 425 w 893"/>
                <a:gd name="T5" fmla="*/ 0 h 849"/>
                <a:gd name="T6" fmla="*/ 401 w 893"/>
                <a:gd name="T7" fmla="*/ 0 h 849"/>
                <a:gd name="T8" fmla="*/ 345 w 893"/>
                <a:gd name="T9" fmla="*/ 38 h 849"/>
                <a:gd name="T10" fmla="*/ 337 w 893"/>
                <a:gd name="T11" fmla="*/ 56 h 849"/>
                <a:gd name="T12" fmla="*/ 0 w 893"/>
                <a:gd name="T13" fmla="*/ 849 h 849"/>
                <a:gd name="T14" fmla="*/ 189 w 893"/>
                <a:gd name="T15" fmla="*/ 849 h 849"/>
                <a:gd name="T16" fmla="*/ 266 w 893"/>
                <a:gd name="T17" fmla="*/ 660 h 849"/>
                <a:gd name="T18" fmla="*/ 622 w 893"/>
                <a:gd name="T19" fmla="*/ 660 h 849"/>
                <a:gd name="T20" fmla="*/ 679 w 893"/>
                <a:gd name="T21" fmla="*/ 799 h 849"/>
                <a:gd name="T22" fmla="*/ 751 w 893"/>
                <a:gd name="T23" fmla="*/ 849 h 849"/>
                <a:gd name="T24" fmla="*/ 893 w 893"/>
                <a:gd name="T25" fmla="*/ 849 h 849"/>
                <a:gd name="T26" fmla="*/ 332 w 893"/>
                <a:gd name="T27" fmla="*/ 496 h 849"/>
                <a:gd name="T28" fmla="*/ 332 w 893"/>
                <a:gd name="T29" fmla="*/ 496 h 849"/>
                <a:gd name="T30" fmla="*/ 444 w 893"/>
                <a:gd name="T31" fmla="*/ 223 h 849"/>
                <a:gd name="T32" fmla="*/ 556 w 893"/>
                <a:gd name="T33" fmla="*/ 496 h 849"/>
                <a:gd name="T34" fmla="*/ 332 w 893"/>
                <a:gd name="T35" fmla="*/ 496 h 8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893" h="849">
                  <a:moveTo>
                    <a:pt x="893" y="849"/>
                  </a:moveTo>
                  <a:lnTo>
                    <a:pt x="532" y="0"/>
                  </a:lnTo>
                  <a:lnTo>
                    <a:pt x="425" y="0"/>
                  </a:lnTo>
                  <a:lnTo>
                    <a:pt x="401" y="0"/>
                  </a:lnTo>
                  <a:cubicBezTo>
                    <a:pt x="377" y="3"/>
                    <a:pt x="357" y="18"/>
                    <a:pt x="345" y="38"/>
                  </a:cubicBezTo>
                  <a:lnTo>
                    <a:pt x="337" y="56"/>
                  </a:lnTo>
                  <a:lnTo>
                    <a:pt x="0" y="849"/>
                  </a:lnTo>
                  <a:lnTo>
                    <a:pt x="189" y="849"/>
                  </a:lnTo>
                  <a:lnTo>
                    <a:pt x="266" y="660"/>
                  </a:lnTo>
                  <a:lnTo>
                    <a:pt x="622" y="660"/>
                  </a:lnTo>
                  <a:lnTo>
                    <a:pt x="679" y="799"/>
                  </a:lnTo>
                  <a:cubicBezTo>
                    <a:pt x="690" y="828"/>
                    <a:pt x="718" y="849"/>
                    <a:pt x="751" y="849"/>
                  </a:cubicBezTo>
                  <a:cubicBezTo>
                    <a:pt x="752" y="849"/>
                    <a:pt x="893" y="849"/>
                    <a:pt x="893" y="849"/>
                  </a:cubicBezTo>
                  <a:close/>
                  <a:moveTo>
                    <a:pt x="332" y="496"/>
                  </a:moveTo>
                  <a:lnTo>
                    <a:pt x="332" y="496"/>
                  </a:lnTo>
                  <a:lnTo>
                    <a:pt x="444" y="223"/>
                  </a:lnTo>
                  <a:lnTo>
                    <a:pt x="556" y="496"/>
                  </a:lnTo>
                  <a:lnTo>
                    <a:pt x="332" y="496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135" name="Freeform 27"/>
            <p:cNvSpPr>
              <a:spLocks/>
            </p:cNvSpPr>
            <p:nvPr userDrawn="1"/>
          </p:nvSpPr>
          <p:spPr bwMode="auto">
            <a:xfrm>
              <a:off x="8054976" y="4554539"/>
              <a:ext cx="290513" cy="317500"/>
            </a:xfrm>
            <a:custGeom>
              <a:avLst/>
              <a:gdLst>
                <a:gd name="T0" fmla="*/ 529 w 803"/>
                <a:gd name="T1" fmla="*/ 373 h 872"/>
                <a:gd name="T2" fmla="*/ 437 w 803"/>
                <a:gd name="T3" fmla="*/ 372 h 872"/>
                <a:gd name="T4" fmla="*/ 437 w 803"/>
                <a:gd name="T5" fmla="*/ 465 h 872"/>
                <a:gd name="T6" fmla="*/ 437 w 803"/>
                <a:gd name="T7" fmla="*/ 465 h 872"/>
                <a:gd name="T8" fmla="*/ 505 w 803"/>
                <a:gd name="T9" fmla="*/ 533 h 872"/>
                <a:gd name="T10" fmla="*/ 505 w 803"/>
                <a:gd name="T11" fmla="*/ 533 h 872"/>
                <a:gd name="T12" fmla="*/ 506 w 803"/>
                <a:gd name="T13" fmla="*/ 533 h 872"/>
                <a:gd name="T14" fmla="*/ 506 w 803"/>
                <a:gd name="T15" fmla="*/ 533 h 872"/>
                <a:gd name="T16" fmla="*/ 623 w 803"/>
                <a:gd name="T17" fmla="*/ 533 h 872"/>
                <a:gd name="T18" fmla="*/ 623 w 803"/>
                <a:gd name="T19" fmla="*/ 653 h 872"/>
                <a:gd name="T20" fmla="*/ 449 w 803"/>
                <a:gd name="T21" fmla="*/ 704 h 872"/>
                <a:gd name="T22" fmla="*/ 193 w 803"/>
                <a:gd name="T23" fmla="*/ 436 h 872"/>
                <a:gd name="T24" fmla="*/ 193 w 803"/>
                <a:gd name="T25" fmla="*/ 434 h 872"/>
                <a:gd name="T26" fmla="*/ 435 w 803"/>
                <a:gd name="T27" fmla="*/ 171 h 872"/>
                <a:gd name="T28" fmla="*/ 588 w 803"/>
                <a:gd name="T29" fmla="*/ 209 h 872"/>
                <a:gd name="T30" fmla="*/ 643 w 803"/>
                <a:gd name="T31" fmla="*/ 230 h 872"/>
                <a:gd name="T32" fmla="*/ 702 w 803"/>
                <a:gd name="T33" fmla="*/ 201 h 872"/>
                <a:gd name="T34" fmla="*/ 714 w 803"/>
                <a:gd name="T35" fmla="*/ 187 h 872"/>
                <a:gd name="T36" fmla="*/ 773 w 803"/>
                <a:gd name="T37" fmla="*/ 116 h 872"/>
                <a:gd name="T38" fmla="*/ 442 w 803"/>
                <a:gd name="T39" fmla="*/ 0 h 872"/>
                <a:gd name="T40" fmla="*/ 0 w 803"/>
                <a:gd name="T41" fmla="*/ 436 h 872"/>
                <a:gd name="T42" fmla="*/ 0 w 803"/>
                <a:gd name="T43" fmla="*/ 439 h 872"/>
                <a:gd name="T44" fmla="*/ 443 w 803"/>
                <a:gd name="T45" fmla="*/ 872 h 872"/>
                <a:gd name="T46" fmla="*/ 803 w 803"/>
                <a:gd name="T47" fmla="*/ 739 h 872"/>
                <a:gd name="T48" fmla="*/ 803 w 803"/>
                <a:gd name="T49" fmla="*/ 373 h 872"/>
                <a:gd name="T50" fmla="*/ 529 w 803"/>
                <a:gd name="T51" fmla="*/ 373 h 8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803" h="872">
                  <a:moveTo>
                    <a:pt x="529" y="373"/>
                  </a:moveTo>
                  <a:lnTo>
                    <a:pt x="437" y="372"/>
                  </a:lnTo>
                  <a:lnTo>
                    <a:pt x="437" y="465"/>
                  </a:lnTo>
                  <a:lnTo>
                    <a:pt x="437" y="465"/>
                  </a:lnTo>
                  <a:cubicBezTo>
                    <a:pt x="438" y="502"/>
                    <a:pt x="468" y="533"/>
                    <a:pt x="505" y="533"/>
                  </a:cubicBezTo>
                  <a:lnTo>
                    <a:pt x="505" y="533"/>
                  </a:lnTo>
                  <a:cubicBezTo>
                    <a:pt x="505" y="533"/>
                    <a:pt x="505" y="533"/>
                    <a:pt x="506" y="533"/>
                  </a:cubicBezTo>
                  <a:lnTo>
                    <a:pt x="506" y="533"/>
                  </a:lnTo>
                  <a:lnTo>
                    <a:pt x="623" y="533"/>
                  </a:lnTo>
                  <a:lnTo>
                    <a:pt x="623" y="653"/>
                  </a:lnTo>
                  <a:cubicBezTo>
                    <a:pt x="576" y="687"/>
                    <a:pt x="516" y="704"/>
                    <a:pt x="449" y="704"/>
                  </a:cubicBezTo>
                  <a:cubicBezTo>
                    <a:pt x="299" y="704"/>
                    <a:pt x="193" y="591"/>
                    <a:pt x="193" y="436"/>
                  </a:cubicBezTo>
                  <a:lnTo>
                    <a:pt x="193" y="434"/>
                  </a:lnTo>
                  <a:cubicBezTo>
                    <a:pt x="193" y="291"/>
                    <a:pt x="301" y="171"/>
                    <a:pt x="435" y="171"/>
                  </a:cubicBezTo>
                  <a:cubicBezTo>
                    <a:pt x="499" y="171"/>
                    <a:pt x="545" y="185"/>
                    <a:pt x="588" y="209"/>
                  </a:cubicBezTo>
                  <a:cubicBezTo>
                    <a:pt x="593" y="212"/>
                    <a:pt x="620" y="230"/>
                    <a:pt x="643" y="230"/>
                  </a:cubicBezTo>
                  <a:cubicBezTo>
                    <a:pt x="667" y="229"/>
                    <a:pt x="688" y="219"/>
                    <a:pt x="702" y="201"/>
                  </a:cubicBezTo>
                  <a:cubicBezTo>
                    <a:pt x="704" y="199"/>
                    <a:pt x="714" y="187"/>
                    <a:pt x="714" y="187"/>
                  </a:cubicBezTo>
                  <a:lnTo>
                    <a:pt x="773" y="116"/>
                  </a:lnTo>
                  <a:cubicBezTo>
                    <a:pt x="685" y="41"/>
                    <a:pt x="593" y="0"/>
                    <a:pt x="442" y="0"/>
                  </a:cubicBezTo>
                  <a:cubicBezTo>
                    <a:pt x="186" y="0"/>
                    <a:pt x="0" y="197"/>
                    <a:pt x="0" y="436"/>
                  </a:cubicBezTo>
                  <a:lnTo>
                    <a:pt x="0" y="439"/>
                  </a:lnTo>
                  <a:cubicBezTo>
                    <a:pt x="0" y="688"/>
                    <a:pt x="180" y="872"/>
                    <a:pt x="443" y="872"/>
                  </a:cubicBezTo>
                  <a:cubicBezTo>
                    <a:pt x="597" y="872"/>
                    <a:pt x="716" y="812"/>
                    <a:pt x="803" y="739"/>
                  </a:cubicBezTo>
                  <a:lnTo>
                    <a:pt x="803" y="373"/>
                  </a:lnTo>
                  <a:lnTo>
                    <a:pt x="529" y="373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136" name="Freeform 28"/>
            <p:cNvSpPr>
              <a:spLocks/>
            </p:cNvSpPr>
            <p:nvPr userDrawn="1"/>
          </p:nvSpPr>
          <p:spPr bwMode="auto">
            <a:xfrm>
              <a:off x="8820151" y="4554539"/>
              <a:ext cx="290513" cy="317500"/>
            </a:xfrm>
            <a:custGeom>
              <a:avLst/>
              <a:gdLst>
                <a:gd name="T0" fmla="*/ 529 w 803"/>
                <a:gd name="T1" fmla="*/ 373 h 872"/>
                <a:gd name="T2" fmla="*/ 437 w 803"/>
                <a:gd name="T3" fmla="*/ 372 h 872"/>
                <a:gd name="T4" fmla="*/ 437 w 803"/>
                <a:gd name="T5" fmla="*/ 465 h 872"/>
                <a:gd name="T6" fmla="*/ 437 w 803"/>
                <a:gd name="T7" fmla="*/ 465 h 872"/>
                <a:gd name="T8" fmla="*/ 506 w 803"/>
                <a:gd name="T9" fmla="*/ 533 h 872"/>
                <a:gd name="T10" fmla="*/ 506 w 803"/>
                <a:gd name="T11" fmla="*/ 533 h 872"/>
                <a:gd name="T12" fmla="*/ 506 w 803"/>
                <a:gd name="T13" fmla="*/ 533 h 872"/>
                <a:gd name="T14" fmla="*/ 506 w 803"/>
                <a:gd name="T15" fmla="*/ 533 h 872"/>
                <a:gd name="T16" fmla="*/ 506 w 803"/>
                <a:gd name="T17" fmla="*/ 533 h 872"/>
                <a:gd name="T18" fmla="*/ 624 w 803"/>
                <a:gd name="T19" fmla="*/ 533 h 872"/>
                <a:gd name="T20" fmla="*/ 624 w 803"/>
                <a:gd name="T21" fmla="*/ 653 h 872"/>
                <a:gd name="T22" fmla="*/ 449 w 803"/>
                <a:gd name="T23" fmla="*/ 704 h 872"/>
                <a:gd name="T24" fmla="*/ 194 w 803"/>
                <a:gd name="T25" fmla="*/ 436 h 872"/>
                <a:gd name="T26" fmla="*/ 194 w 803"/>
                <a:gd name="T27" fmla="*/ 434 h 872"/>
                <a:gd name="T28" fmla="*/ 436 w 803"/>
                <a:gd name="T29" fmla="*/ 171 h 872"/>
                <a:gd name="T30" fmla="*/ 588 w 803"/>
                <a:gd name="T31" fmla="*/ 209 h 872"/>
                <a:gd name="T32" fmla="*/ 644 w 803"/>
                <a:gd name="T33" fmla="*/ 230 h 872"/>
                <a:gd name="T34" fmla="*/ 702 w 803"/>
                <a:gd name="T35" fmla="*/ 201 h 872"/>
                <a:gd name="T36" fmla="*/ 714 w 803"/>
                <a:gd name="T37" fmla="*/ 187 h 872"/>
                <a:gd name="T38" fmla="*/ 773 w 803"/>
                <a:gd name="T39" fmla="*/ 116 h 872"/>
                <a:gd name="T40" fmla="*/ 442 w 803"/>
                <a:gd name="T41" fmla="*/ 0 h 872"/>
                <a:gd name="T42" fmla="*/ 0 w 803"/>
                <a:gd name="T43" fmla="*/ 436 h 872"/>
                <a:gd name="T44" fmla="*/ 0 w 803"/>
                <a:gd name="T45" fmla="*/ 439 h 872"/>
                <a:gd name="T46" fmla="*/ 443 w 803"/>
                <a:gd name="T47" fmla="*/ 872 h 872"/>
                <a:gd name="T48" fmla="*/ 803 w 803"/>
                <a:gd name="T49" fmla="*/ 739 h 872"/>
                <a:gd name="T50" fmla="*/ 803 w 803"/>
                <a:gd name="T51" fmla="*/ 373 h 872"/>
                <a:gd name="T52" fmla="*/ 529 w 803"/>
                <a:gd name="T53" fmla="*/ 373 h 8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803" h="872">
                  <a:moveTo>
                    <a:pt x="529" y="373"/>
                  </a:moveTo>
                  <a:lnTo>
                    <a:pt x="437" y="372"/>
                  </a:lnTo>
                  <a:lnTo>
                    <a:pt x="437" y="465"/>
                  </a:lnTo>
                  <a:lnTo>
                    <a:pt x="437" y="465"/>
                  </a:lnTo>
                  <a:cubicBezTo>
                    <a:pt x="438" y="502"/>
                    <a:pt x="468" y="533"/>
                    <a:pt x="506" y="533"/>
                  </a:cubicBezTo>
                  <a:lnTo>
                    <a:pt x="506" y="533"/>
                  </a:lnTo>
                  <a:lnTo>
                    <a:pt x="506" y="533"/>
                  </a:lnTo>
                  <a:lnTo>
                    <a:pt x="506" y="533"/>
                  </a:lnTo>
                  <a:lnTo>
                    <a:pt x="506" y="533"/>
                  </a:lnTo>
                  <a:lnTo>
                    <a:pt x="624" y="533"/>
                  </a:lnTo>
                  <a:lnTo>
                    <a:pt x="624" y="653"/>
                  </a:lnTo>
                  <a:cubicBezTo>
                    <a:pt x="577" y="687"/>
                    <a:pt x="516" y="704"/>
                    <a:pt x="449" y="704"/>
                  </a:cubicBezTo>
                  <a:cubicBezTo>
                    <a:pt x="300" y="704"/>
                    <a:pt x="194" y="591"/>
                    <a:pt x="194" y="436"/>
                  </a:cubicBezTo>
                  <a:lnTo>
                    <a:pt x="194" y="434"/>
                  </a:lnTo>
                  <a:cubicBezTo>
                    <a:pt x="194" y="291"/>
                    <a:pt x="301" y="171"/>
                    <a:pt x="436" y="171"/>
                  </a:cubicBezTo>
                  <a:cubicBezTo>
                    <a:pt x="499" y="171"/>
                    <a:pt x="546" y="185"/>
                    <a:pt x="588" y="209"/>
                  </a:cubicBezTo>
                  <a:cubicBezTo>
                    <a:pt x="593" y="212"/>
                    <a:pt x="620" y="230"/>
                    <a:pt x="644" y="230"/>
                  </a:cubicBezTo>
                  <a:cubicBezTo>
                    <a:pt x="667" y="229"/>
                    <a:pt x="688" y="219"/>
                    <a:pt x="702" y="201"/>
                  </a:cubicBezTo>
                  <a:cubicBezTo>
                    <a:pt x="704" y="199"/>
                    <a:pt x="714" y="187"/>
                    <a:pt x="714" y="187"/>
                  </a:cubicBezTo>
                  <a:lnTo>
                    <a:pt x="773" y="116"/>
                  </a:lnTo>
                  <a:cubicBezTo>
                    <a:pt x="685" y="41"/>
                    <a:pt x="593" y="0"/>
                    <a:pt x="442" y="0"/>
                  </a:cubicBezTo>
                  <a:cubicBezTo>
                    <a:pt x="186" y="0"/>
                    <a:pt x="0" y="197"/>
                    <a:pt x="0" y="436"/>
                  </a:cubicBezTo>
                  <a:lnTo>
                    <a:pt x="0" y="439"/>
                  </a:lnTo>
                  <a:cubicBezTo>
                    <a:pt x="0" y="688"/>
                    <a:pt x="180" y="872"/>
                    <a:pt x="443" y="872"/>
                  </a:cubicBezTo>
                  <a:cubicBezTo>
                    <a:pt x="597" y="872"/>
                    <a:pt x="716" y="812"/>
                    <a:pt x="803" y="739"/>
                  </a:cubicBezTo>
                  <a:lnTo>
                    <a:pt x="803" y="373"/>
                  </a:lnTo>
                  <a:lnTo>
                    <a:pt x="529" y="373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137" name="Oval 29"/>
            <p:cNvSpPr>
              <a:spLocks noChangeArrowheads="1"/>
            </p:cNvSpPr>
            <p:nvPr userDrawn="1"/>
          </p:nvSpPr>
          <p:spPr bwMode="auto">
            <a:xfrm>
              <a:off x="6775451" y="4770439"/>
              <a:ext cx="100013" cy="1016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138" name="Oval 30"/>
            <p:cNvSpPr>
              <a:spLocks noChangeArrowheads="1"/>
            </p:cNvSpPr>
            <p:nvPr userDrawn="1"/>
          </p:nvSpPr>
          <p:spPr bwMode="auto">
            <a:xfrm>
              <a:off x="6910389" y="4770439"/>
              <a:ext cx="101600" cy="1016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139" name="Oval 31"/>
            <p:cNvSpPr>
              <a:spLocks noChangeArrowheads="1"/>
            </p:cNvSpPr>
            <p:nvPr userDrawn="1"/>
          </p:nvSpPr>
          <p:spPr bwMode="auto">
            <a:xfrm>
              <a:off x="6910389" y="4633914"/>
              <a:ext cx="101600" cy="100013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140" name="Oval 32"/>
            <p:cNvSpPr>
              <a:spLocks noChangeArrowheads="1"/>
            </p:cNvSpPr>
            <p:nvPr userDrawn="1"/>
          </p:nvSpPr>
          <p:spPr bwMode="auto">
            <a:xfrm>
              <a:off x="7046914" y="4770439"/>
              <a:ext cx="100013" cy="1016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141" name="Oval 33"/>
            <p:cNvSpPr>
              <a:spLocks noChangeArrowheads="1"/>
            </p:cNvSpPr>
            <p:nvPr userDrawn="1"/>
          </p:nvSpPr>
          <p:spPr bwMode="auto">
            <a:xfrm>
              <a:off x="7046914" y="4633914"/>
              <a:ext cx="100013" cy="100013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142" name="Oval 34"/>
            <p:cNvSpPr>
              <a:spLocks noChangeArrowheads="1"/>
            </p:cNvSpPr>
            <p:nvPr userDrawn="1"/>
          </p:nvSpPr>
          <p:spPr bwMode="auto">
            <a:xfrm>
              <a:off x="7046914" y="4495801"/>
              <a:ext cx="100013" cy="1016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143" name="Oval 35"/>
            <p:cNvSpPr>
              <a:spLocks noChangeArrowheads="1"/>
            </p:cNvSpPr>
            <p:nvPr userDrawn="1"/>
          </p:nvSpPr>
          <p:spPr bwMode="auto">
            <a:xfrm>
              <a:off x="7183439" y="4770439"/>
              <a:ext cx="100013" cy="1016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144" name="Oval 36"/>
            <p:cNvSpPr>
              <a:spLocks noChangeArrowheads="1"/>
            </p:cNvSpPr>
            <p:nvPr userDrawn="1"/>
          </p:nvSpPr>
          <p:spPr bwMode="auto">
            <a:xfrm>
              <a:off x="7183439" y="4633914"/>
              <a:ext cx="100013" cy="100013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145" name="Oval 37"/>
            <p:cNvSpPr>
              <a:spLocks noChangeArrowheads="1"/>
            </p:cNvSpPr>
            <p:nvPr userDrawn="1"/>
          </p:nvSpPr>
          <p:spPr bwMode="auto">
            <a:xfrm>
              <a:off x="7183439" y="4495801"/>
              <a:ext cx="100013" cy="1016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146" name="Oval 38"/>
            <p:cNvSpPr>
              <a:spLocks noChangeArrowheads="1"/>
            </p:cNvSpPr>
            <p:nvPr userDrawn="1"/>
          </p:nvSpPr>
          <p:spPr bwMode="auto">
            <a:xfrm>
              <a:off x="7183439" y="4359276"/>
              <a:ext cx="100013" cy="100013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</p:grpSp>
    </p:spTree>
    <p:extLst>
      <p:ext uri="{BB962C8B-B14F-4D97-AF65-F5344CB8AC3E}">
        <p14:creationId xmlns:p14="http://schemas.microsoft.com/office/powerpoint/2010/main" val="257427639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044">
          <p15:clr>
            <a:srgbClr val="9FCC3B"/>
          </p15:clr>
        </p15:guide>
        <p15:guide id="2" orient="horz" pos="2404">
          <p15:clr>
            <a:srgbClr val="9FCC3B"/>
          </p15:clr>
        </p15:guide>
      </p15:sldGuideLst>
    </p:ext>
  </p:extLs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Zit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platzhalter 5"/>
          <p:cNvSpPr>
            <a:spLocks noGrp="1"/>
          </p:cNvSpPr>
          <p:nvPr>
            <p:ph type="body" sz="quarter" idx="13"/>
          </p:nvPr>
        </p:nvSpPr>
        <p:spPr>
          <a:xfrm>
            <a:off x="0" y="0"/>
            <a:ext cx="9144000" cy="5143500"/>
          </a:xfrm>
          <a:solidFill>
            <a:schemeClr val="accent6"/>
          </a:solidFill>
        </p:spPr>
        <p:txBody>
          <a:bodyPr/>
          <a:lstStyle>
            <a:lvl1pPr>
              <a:defRPr sz="300">
                <a:solidFill>
                  <a:schemeClr val="accent5"/>
                </a:solidFill>
              </a:defRPr>
            </a:lvl1pPr>
            <a:lvl2pPr>
              <a:defRPr sz="300"/>
            </a:lvl2pPr>
            <a:lvl3pPr>
              <a:defRPr sz="300"/>
            </a:lvl3pPr>
            <a:lvl4pPr>
              <a:defRPr sz="300"/>
            </a:lvl4pPr>
            <a:lvl5pPr>
              <a:defRPr sz="300"/>
            </a:lvl5pPr>
          </a:lstStyle>
          <a:p>
            <a:pPr lvl="0"/>
            <a:r>
              <a:rPr lang="de-DE" dirty="0"/>
              <a:t>Textmasterformat bearbeiten</a:t>
            </a:r>
          </a:p>
        </p:txBody>
      </p:sp>
      <p:sp>
        <p:nvSpPr>
          <p:cNvPr id="9" name="Titel 1"/>
          <p:cNvSpPr>
            <a:spLocks noGrp="1"/>
          </p:cNvSpPr>
          <p:nvPr>
            <p:ph type="title" hasCustomPrompt="1"/>
          </p:nvPr>
        </p:nvSpPr>
        <p:spPr>
          <a:xfrm>
            <a:off x="134561" y="1156990"/>
            <a:ext cx="9009439" cy="1607159"/>
          </a:xfrm>
          <a:noFill/>
          <a:ln>
            <a:noFill/>
          </a:ln>
        </p:spPr>
        <p:txBody>
          <a:bodyPr lIns="184702" tIns="123134" rIns="184702" bIns="123134" anchor="ctr"/>
          <a:lstStyle>
            <a:lvl1pPr algn="l">
              <a:spcBef>
                <a:spcPts val="342"/>
              </a:spcBef>
              <a:spcAft>
                <a:spcPts val="342"/>
              </a:spcAft>
              <a:defRPr sz="1800" b="0" cap="none">
                <a:solidFill>
                  <a:schemeClr val="bg1"/>
                </a:solidFill>
              </a:defRPr>
            </a:lvl1pPr>
          </a:lstStyle>
          <a:p>
            <a:r>
              <a:rPr lang="de-DE" sz="1800" dirty="0">
                <a:solidFill>
                  <a:srgbClr val="FFFFFF"/>
                </a:solidFill>
                <a:ea typeface="+mn-ea"/>
                <a:cs typeface="+mn-cs"/>
              </a:rPr>
              <a:t>«</a:t>
            </a:r>
            <a:r>
              <a:rPr lang="de-DE" dirty="0"/>
              <a:t>Diese Folie eignet sich für z.B. Zitate oder Aussagen, welche man besonders hervorheben möchte.</a:t>
            </a:r>
            <a:r>
              <a:rPr lang="de-DE" sz="1800" dirty="0">
                <a:solidFill>
                  <a:srgbClr val="FFFFFF"/>
                </a:solidFill>
                <a:ea typeface="+mn-ea"/>
                <a:cs typeface="+mn-cs"/>
              </a:rPr>
              <a:t>»</a:t>
            </a:r>
            <a:endParaRPr lang="de-DE" dirty="0"/>
          </a:p>
        </p:txBody>
      </p:sp>
      <p:sp>
        <p:nvSpPr>
          <p:cNvPr id="11" name="Textplatzhalter 5"/>
          <p:cNvSpPr>
            <a:spLocks noGrp="1"/>
          </p:cNvSpPr>
          <p:nvPr>
            <p:ph type="body" sz="quarter" idx="14"/>
          </p:nvPr>
        </p:nvSpPr>
        <p:spPr>
          <a:xfrm>
            <a:off x="-1" y="1156990"/>
            <a:ext cx="144000" cy="1607159"/>
          </a:xfrm>
          <a:solidFill>
            <a:schemeClr val="accent5"/>
          </a:solidFill>
        </p:spPr>
        <p:txBody>
          <a:bodyPr/>
          <a:lstStyle>
            <a:lvl1pPr>
              <a:defRPr sz="100">
                <a:solidFill>
                  <a:schemeClr val="accent5"/>
                </a:solidFill>
              </a:defRPr>
            </a:lvl1pPr>
            <a:lvl2pPr>
              <a:defRPr sz="300"/>
            </a:lvl2pPr>
            <a:lvl3pPr>
              <a:defRPr sz="300"/>
            </a:lvl3pPr>
            <a:lvl4pPr>
              <a:defRPr sz="300"/>
            </a:lvl4pPr>
            <a:lvl5pPr>
              <a:defRPr sz="300"/>
            </a:lvl5pPr>
          </a:lstStyle>
          <a:p>
            <a:pPr lvl="0"/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00560962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044">
          <p15:clr>
            <a:srgbClr val="9FCC3B"/>
          </p15:clr>
        </p15:guide>
        <p15:guide id="2" orient="horz" pos="2404">
          <p15:clr>
            <a:srgbClr val="9FCC3B"/>
          </p15:clr>
        </p15:guide>
      </p15:sldGuideLst>
    </p:ext>
  </p:extLs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ox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570A21-A26B-4ACD-817D-43AE588B34B5}" type="datetime1">
              <a:rPr lang="de-CH" smtClean="0"/>
              <a:t>21.03.2023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APG|SGA Out of Home Media</a:t>
            </a:r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7C9098-C545-8644-9F2C-F1C3812C33E3}" type="slidenum">
              <a:rPr lang="de-DE" smtClean="0"/>
              <a:t>‹Nr.›</a:t>
            </a:fld>
            <a:endParaRPr lang="de-DE"/>
          </a:p>
        </p:txBody>
      </p:sp>
      <p:sp>
        <p:nvSpPr>
          <p:cNvPr id="10" name="Inhaltsplatzhalter 9"/>
          <p:cNvSpPr>
            <a:spLocks noGrp="1"/>
          </p:cNvSpPr>
          <p:nvPr>
            <p:ph sz="quarter" idx="14"/>
          </p:nvPr>
        </p:nvSpPr>
        <p:spPr>
          <a:xfrm>
            <a:off x="336471" y="1276351"/>
            <a:ext cx="2621915" cy="3483908"/>
          </a:xfrm>
          <a:solidFill>
            <a:schemeClr val="bg2"/>
          </a:solidFill>
          <a:ln>
            <a:noFill/>
          </a:ln>
        </p:spPr>
        <p:txBody>
          <a:bodyPr lIns="184702" tIns="123134" rIns="184702" bIns="123134"/>
          <a:lstStyle/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12" name="Inhaltsplatzhalter 11"/>
          <p:cNvSpPr>
            <a:spLocks noGrp="1"/>
          </p:cNvSpPr>
          <p:nvPr>
            <p:ph sz="quarter" idx="15"/>
          </p:nvPr>
        </p:nvSpPr>
        <p:spPr>
          <a:xfrm>
            <a:off x="3227322" y="1276351"/>
            <a:ext cx="2689820" cy="3497262"/>
          </a:xfrm>
          <a:solidFill>
            <a:schemeClr val="accent5"/>
          </a:solidFill>
          <a:ln>
            <a:noFill/>
          </a:ln>
        </p:spPr>
        <p:txBody>
          <a:bodyPr lIns="184702" tIns="123134" rIns="184702" bIns="123134"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14" name="Inhaltsplatzhalter 13"/>
          <p:cNvSpPr>
            <a:spLocks noGrp="1"/>
          </p:cNvSpPr>
          <p:nvPr>
            <p:ph sz="quarter" idx="16"/>
          </p:nvPr>
        </p:nvSpPr>
        <p:spPr>
          <a:xfrm>
            <a:off x="6185429" y="1276351"/>
            <a:ext cx="2622100" cy="3497262"/>
          </a:xfrm>
          <a:solidFill>
            <a:schemeClr val="bg1"/>
          </a:solidFill>
          <a:ln w="3175" cmpd="sng">
            <a:solidFill>
              <a:schemeClr val="accent2"/>
            </a:solidFill>
          </a:ln>
        </p:spPr>
        <p:txBody>
          <a:bodyPr lIns="184702" tIns="123134" rIns="184702" bIns="123134"/>
          <a:lstStyle/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2936850542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Spalten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Titelmasterformat durch Klicken bearbeiten</a:t>
            </a:r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EDC123-41C7-458A-A7AB-F0CA7BE2F181}" type="datetime1">
              <a:rPr lang="de-CH" smtClean="0"/>
              <a:t>21.03.2023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APG|SGA Out of Home Media</a:t>
            </a:r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7C9098-C545-8644-9F2C-F1C3812C33E3}" type="slidenum">
              <a:rPr lang="de-DE" smtClean="0"/>
              <a:t>‹Nr.›</a:t>
            </a:fld>
            <a:endParaRPr lang="de-DE"/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3CD0A108-DA9B-4C83-BC2A-178EB3FC9CC8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336472" y="1262904"/>
            <a:ext cx="4133929" cy="3557867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 marL="0" indent="0">
              <a:lnSpc>
                <a:spcPct val="120000"/>
              </a:lnSpc>
              <a:buNone/>
            </a:pPr>
            <a:r>
              <a:rPr lang="de-DE" dirty="0"/>
              <a:t>Einleitender Lauftext, welcher 14 Punkt gross ist und über mehrere Zeilen angewendet werden kann. 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de-DE" dirty="0"/>
              <a:t>Die Spaltenbreite ist durch die beiden hier ersichtlichen Textblöcke vorgegeben.</a:t>
            </a:r>
          </a:p>
        </p:txBody>
      </p:sp>
      <p:sp>
        <p:nvSpPr>
          <p:cNvPr id="7" name="Inhaltsplatzhalter 6">
            <a:extLst>
              <a:ext uri="{FF2B5EF4-FFF2-40B4-BE49-F238E27FC236}">
                <a16:creationId xmlns:a16="http://schemas.microsoft.com/office/drawing/2014/main" id="{A611FDE7-1F99-4A9A-B3F5-0C24A40F79A8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706467" y="1276350"/>
            <a:ext cx="4101061" cy="3544421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073372707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Verzeichn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EC7725-B571-4AE6-8202-2955A38E0D47}" type="datetime1">
              <a:rPr lang="de-CH" smtClean="0"/>
              <a:t>21.03.2023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APG|SGA Out of Home Media</a:t>
            </a:r>
            <a:endParaRPr lang="de-DE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7C9098-C545-8644-9F2C-F1C3812C33E3}" type="slidenum">
              <a:rPr lang="de-DE" smtClean="0"/>
              <a:t>‹Nr.›</a:t>
            </a:fld>
            <a:endParaRPr lang="de-DE"/>
          </a:p>
        </p:txBody>
      </p:sp>
      <p:sp>
        <p:nvSpPr>
          <p:cNvPr id="9" name="Inhaltsplatzhalter 8"/>
          <p:cNvSpPr>
            <a:spLocks noGrp="1"/>
          </p:cNvSpPr>
          <p:nvPr>
            <p:ph sz="quarter" idx="13"/>
          </p:nvPr>
        </p:nvSpPr>
        <p:spPr>
          <a:xfrm>
            <a:off x="336471" y="1276350"/>
            <a:ext cx="4101385" cy="3544421"/>
          </a:xfrm>
        </p:spPr>
        <p:txBody>
          <a:bodyPr/>
          <a:lstStyle/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4" name="Bildplatzhalter 3"/>
          <p:cNvSpPr>
            <a:spLocks noGrp="1"/>
          </p:cNvSpPr>
          <p:nvPr>
            <p:ph type="pic" sz="quarter" idx="15"/>
          </p:nvPr>
        </p:nvSpPr>
        <p:spPr>
          <a:xfrm>
            <a:off x="4706144" y="0"/>
            <a:ext cx="4437856" cy="5143500"/>
          </a:xfrm>
        </p:spPr>
        <p:txBody>
          <a:bodyPr/>
          <a:lstStyle/>
          <a:p>
            <a:r>
              <a:rPr lang="de-DE"/>
              <a:t>Bild durch Klicken auf Symbol hinzufügen</a:t>
            </a:r>
          </a:p>
        </p:txBody>
      </p:sp>
    </p:spTree>
    <p:extLst>
      <p:ext uri="{BB962C8B-B14F-4D97-AF65-F5344CB8AC3E}">
        <p14:creationId xmlns:p14="http://schemas.microsoft.com/office/powerpoint/2010/main" val="145930447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C72C0-B5C6-4EAA-A3C5-35377A36EA58}" type="datetime1">
              <a:rPr lang="de-CH" smtClean="0"/>
              <a:t>21.03.2023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APG|SGA Out of Home Media</a:t>
            </a:r>
            <a:endParaRPr lang="de-DE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7C9098-C545-8644-9F2C-F1C3812C33E3}" type="slidenum">
              <a:rPr lang="de-DE" smtClean="0"/>
              <a:t>‹Nr.›</a:t>
            </a:fld>
            <a:endParaRPr lang="de-DE"/>
          </a:p>
        </p:txBody>
      </p:sp>
      <p:sp>
        <p:nvSpPr>
          <p:cNvPr id="9" name="Inhaltsplatzhalter 8"/>
          <p:cNvSpPr>
            <a:spLocks noGrp="1"/>
          </p:cNvSpPr>
          <p:nvPr>
            <p:ph sz="quarter" idx="13"/>
          </p:nvPr>
        </p:nvSpPr>
        <p:spPr>
          <a:xfrm>
            <a:off x="336471" y="1276350"/>
            <a:ext cx="4133929" cy="3557867"/>
          </a:xfrm>
        </p:spPr>
        <p:txBody>
          <a:bodyPr/>
          <a:lstStyle/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11" name="Inhaltsplatzhalter 10"/>
          <p:cNvSpPr>
            <a:spLocks noGrp="1"/>
          </p:cNvSpPr>
          <p:nvPr>
            <p:ph sz="quarter" idx="14"/>
          </p:nvPr>
        </p:nvSpPr>
        <p:spPr>
          <a:xfrm>
            <a:off x="4706467" y="1276350"/>
            <a:ext cx="4101061" cy="3544421"/>
          </a:xfrm>
        </p:spPr>
        <p:txBody>
          <a:bodyPr/>
          <a:lstStyle/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3987543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r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ECDE89-A9D0-475A-8284-BAC86B71B2EC}" type="datetime1">
              <a:rPr lang="de-CH" smtClean="0"/>
              <a:t>21.03.2023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APG|SGA Out of Home Media</a:t>
            </a:r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7C9098-C545-8644-9F2C-F1C3812C33E3}" type="slidenum">
              <a:rPr lang="de-DE" smtClean="0"/>
              <a:t>‹Nr.›</a:t>
            </a:fld>
            <a:endParaRPr lang="de-DE"/>
          </a:p>
        </p:txBody>
      </p:sp>
      <p:sp>
        <p:nvSpPr>
          <p:cNvPr id="10" name="Inhaltsplatzhalter 9"/>
          <p:cNvSpPr>
            <a:spLocks noGrp="1"/>
          </p:cNvSpPr>
          <p:nvPr>
            <p:ph sz="quarter" idx="14"/>
          </p:nvPr>
        </p:nvSpPr>
        <p:spPr>
          <a:xfrm>
            <a:off x="336471" y="1275606"/>
            <a:ext cx="2621915" cy="3565335"/>
          </a:xfr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12" name="Inhaltsplatzhalter 11"/>
          <p:cNvSpPr>
            <a:spLocks noGrp="1"/>
          </p:cNvSpPr>
          <p:nvPr>
            <p:ph sz="quarter" idx="15"/>
          </p:nvPr>
        </p:nvSpPr>
        <p:spPr>
          <a:xfrm>
            <a:off x="3227322" y="1275606"/>
            <a:ext cx="2689820" cy="3578782"/>
          </a:xfr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14" name="Inhaltsplatzhalter 13"/>
          <p:cNvSpPr>
            <a:spLocks noGrp="1"/>
          </p:cNvSpPr>
          <p:nvPr>
            <p:ph sz="quarter" idx="16"/>
          </p:nvPr>
        </p:nvSpPr>
        <p:spPr>
          <a:xfrm>
            <a:off x="6186078" y="1275606"/>
            <a:ext cx="2621451" cy="3585506"/>
          </a:xfr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2533860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hem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6D983AA-F495-4731-A07A-0E9A73E8E8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455A764F-A931-4EDD-BF2B-98FF5062E9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29B6FD-C421-42E0-84CB-A7757EB84C81}" type="datetime1">
              <a:rPr lang="de-CH" smtClean="0"/>
              <a:t>21.03.2023</a:t>
            </a:fld>
            <a:endParaRPr lang="de-DE" dirty="0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EF240B57-41F8-4483-BC9B-F613D83419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APG|SGA Out of Home Media</a:t>
            </a:r>
            <a:endParaRPr lang="de-DE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F23D5A59-098F-4937-A511-5A27D26457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7C9098-C545-8644-9F2C-F1C3812C33E3}" type="slidenum">
              <a:rPr lang="de-DE" smtClean="0"/>
              <a:pPr/>
              <a:t>‹Nr.›</a:t>
            </a:fld>
            <a:endParaRPr lang="de-DE" dirty="0"/>
          </a:p>
        </p:txBody>
      </p:sp>
      <p:cxnSp>
        <p:nvCxnSpPr>
          <p:cNvPr id="9" name="Gerade Verbindung 21">
            <a:extLst>
              <a:ext uri="{FF2B5EF4-FFF2-40B4-BE49-F238E27FC236}">
                <a16:creationId xmlns:a16="http://schemas.microsoft.com/office/drawing/2014/main" id="{E789967F-A8F5-4DE2-B7BB-B7F4C943A7F8}"/>
              </a:ext>
            </a:extLst>
          </p:cNvPr>
          <p:cNvCxnSpPr/>
          <p:nvPr userDrawn="1"/>
        </p:nvCxnSpPr>
        <p:spPr>
          <a:xfrm>
            <a:off x="3312698" y="2715766"/>
            <a:ext cx="2520000" cy="0"/>
          </a:xfrm>
          <a:prstGeom prst="line">
            <a:avLst/>
          </a:prstGeom>
          <a:ln w="28575" cmpd="sng">
            <a:solidFill>
              <a:schemeClr val="accent5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Gerade Verbindung 21">
            <a:extLst>
              <a:ext uri="{FF2B5EF4-FFF2-40B4-BE49-F238E27FC236}">
                <a16:creationId xmlns:a16="http://schemas.microsoft.com/office/drawing/2014/main" id="{35145027-DE27-48BB-B844-9DDF958E60F9}"/>
              </a:ext>
            </a:extLst>
          </p:cNvPr>
          <p:cNvCxnSpPr/>
          <p:nvPr userDrawn="1"/>
        </p:nvCxnSpPr>
        <p:spPr>
          <a:xfrm>
            <a:off x="336550" y="2715766"/>
            <a:ext cx="2520000" cy="0"/>
          </a:xfrm>
          <a:prstGeom prst="line">
            <a:avLst/>
          </a:prstGeom>
          <a:ln w="28575" cmpd="sng">
            <a:solidFill>
              <a:schemeClr val="accent5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Gerade Verbindung 21">
            <a:extLst>
              <a:ext uri="{FF2B5EF4-FFF2-40B4-BE49-F238E27FC236}">
                <a16:creationId xmlns:a16="http://schemas.microsoft.com/office/drawing/2014/main" id="{EFEBC6E2-D447-4204-B313-BA626BA70726}"/>
              </a:ext>
            </a:extLst>
          </p:cNvPr>
          <p:cNvCxnSpPr/>
          <p:nvPr userDrawn="1"/>
        </p:nvCxnSpPr>
        <p:spPr>
          <a:xfrm>
            <a:off x="6300150" y="2715766"/>
            <a:ext cx="2520000" cy="0"/>
          </a:xfrm>
          <a:prstGeom prst="line">
            <a:avLst/>
          </a:prstGeom>
          <a:ln w="28575" cmpd="sng">
            <a:solidFill>
              <a:schemeClr val="accent5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Inhaltsplatzhalter 5">
            <a:extLst>
              <a:ext uri="{FF2B5EF4-FFF2-40B4-BE49-F238E27FC236}">
                <a16:creationId xmlns:a16="http://schemas.microsoft.com/office/drawing/2014/main" id="{5B57AB69-50B2-4A12-AE35-4C3F4178E8FE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333119" y="2893843"/>
            <a:ext cx="2515172" cy="1982163"/>
          </a:xfrm>
        </p:spPr>
        <p:txBody>
          <a:bodyPr/>
          <a:lstStyle/>
          <a:p>
            <a:pPr marL="0" indent="0">
              <a:buNone/>
            </a:pPr>
            <a:r>
              <a:rPr lang="de-DE" dirty="0">
                <a:solidFill>
                  <a:srgbClr val="C3141E"/>
                </a:solidFill>
              </a:rPr>
              <a:t>Titel</a:t>
            </a:r>
            <a:br>
              <a:rPr lang="de-DE" b="1" dirty="0">
                <a:solidFill>
                  <a:srgbClr val="C3141E"/>
                </a:solidFill>
              </a:rPr>
            </a:br>
            <a:endParaRPr lang="de-DE" sz="1042" b="1" dirty="0">
              <a:solidFill>
                <a:srgbClr val="C3141E"/>
              </a:solidFill>
            </a:endParaRPr>
          </a:p>
          <a:p>
            <a:pPr marL="0" indent="0">
              <a:buNone/>
            </a:pPr>
            <a:r>
              <a:rPr lang="de-DE" sz="1100" dirty="0">
                <a:solidFill>
                  <a:srgbClr val="C3141E"/>
                </a:solidFill>
              </a:rPr>
              <a:t>Einleitung: </a:t>
            </a:r>
            <a:r>
              <a:rPr lang="de-DE" sz="1100" dirty="0"/>
              <a:t>Lauftext</a:t>
            </a:r>
          </a:p>
        </p:txBody>
      </p:sp>
      <p:sp>
        <p:nvSpPr>
          <p:cNvPr id="13" name="Inhaltsplatzhalter 6">
            <a:extLst>
              <a:ext uri="{FF2B5EF4-FFF2-40B4-BE49-F238E27FC236}">
                <a16:creationId xmlns:a16="http://schemas.microsoft.com/office/drawing/2014/main" id="{4C069287-62A6-4FE4-B2BB-44C2B5DC777D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3320710" y="2893843"/>
            <a:ext cx="2511988" cy="1982163"/>
          </a:xfrm>
        </p:spPr>
        <p:txBody>
          <a:bodyPr/>
          <a:lstStyle/>
          <a:p>
            <a:pPr marL="0" indent="0">
              <a:buClr>
                <a:schemeClr val="accent5"/>
              </a:buClr>
              <a:buNone/>
            </a:pPr>
            <a:r>
              <a:rPr lang="de-DE" dirty="0">
                <a:solidFill>
                  <a:srgbClr val="C3141E"/>
                </a:solidFill>
              </a:rPr>
              <a:t>Titel</a:t>
            </a:r>
            <a:br>
              <a:rPr lang="de-DE" b="1" dirty="0">
                <a:solidFill>
                  <a:srgbClr val="C3141E"/>
                </a:solidFill>
              </a:rPr>
            </a:br>
            <a:endParaRPr lang="de-DE" sz="1042" b="1" dirty="0">
              <a:solidFill>
                <a:srgbClr val="C3141E"/>
              </a:solidFill>
            </a:endParaRPr>
          </a:p>
          <a:p>
            <a:r>
              <a:rPr lang="de-DE" sz="1100" dirty="0"/>
              <a:t>Lauftext </a:t>
            </a:r>
            <a:r>
              <a:rPr lang="de-DE" sz="1100" dirty="0">
                <a:solidFill>
                  <a:srgbClr val="C3141E"/>
                </a:solidFill>
              </a:rPr>
              <a:t>mit hervorgehobenem Bereich in rot</a:t>
            </a:r>
            <a:r>
              <a:rPr lang="de-DE" sz="1100" dirty="0"/>
              <a:t>, welcher 11 Punkt gross ist</a:t>
            </a:r>
          </a:p>
          <a:p>
            <a:pPr>
              <a:buClr>
                <a:schemeClr val="accent5"/>
              </a:buClr>
            </a:pPr>
            <a:r>
              <a:rPr lang="de-DE" sz="1100" dirty="0"/>
              <a:t>Weiterführender Lauftext </a:t>
            </a:r>
            <a:r>
              <a:rPr lang="de-CH" sz="1100" dirty="0">
                <a:solidFill>
                  <a:srgbClr val="C3141E"/>
                </a:solidFill>
              </a:rPr>
              <a:t>mit hervorgehobenem Bereich in rot</a:t>
            </a:r>
            <a:endParaRPr lang="de-DE" sz="1100" dirty="0">
              <a:solidFill>
                <a:srgbClr val="C3141E"/>
              </a:solidFill>
            </a:endParaRPr>
          </a:p>
        </p:txBody>
      </p:sp>
      <p:sp>
        <p:nvSpPr>
          <p:cNvPr id="14" name="Inhaltsplatzhalter 7">
            <a:extLst>
              <a:ext uri="{FF2B5EF4-FFF2-40B4-BE49-F238E27FC236}">
                <a16:creationId xmlns:a16="http://schemas.microsoft.com/office/drawing/2014/main" id="{447F56BA-5C53-489D-9994-9D0CB1E41B78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6294032" y="2899262"/>
            <a:ext cx="2520000" cy="1982163"/>
          </a:xfrm>
          <a:noFill/>
        </p:spPr>
        <p:txBody>
          <a:bodyPr/>
          <a:lstStyle/>
          <a:p>
            <a:pPr marL="0" indent="0">
              <a:buNone/>
            </a:pPr>
            <a:r>
              <a:rPr lang="de-DE" dirty="0">
                <a:solidFill>
                  <a:schemeClr val="accent5"/>
                </a:solidFill>
              </a:rPr>
              <a:t>Titel</a:t>
            </a:r>
            <a:br>
              <a:rPr lang="de-DE" b="1" dirty="0">
                <a:solidFill>
                  <a:schemeClr val="accent5"/>
                </a:solidFill>
              </a:rPr>
            </a:br>
            <a:endParaRPr lang="de-DE" sz="1042" b="1" dirty="0">
              <a:solidFill>
                <a:schemeClr val="accent5"/>
              </a:solidFill>
            </a:endParaRPr>
          </a:p>
          <a:p>
            <a:r>
              <a:rPr lang="de-DE" sz="1100" dirty="0">
                <a:solidFill>
                  <a:schemeClr val="accent5"/>
                </a:solidFill>
              </a:rPr>
              <a:t>Hervorgehobener Texteinstieg,  </a:t>
            </a:r>
            <a:r>
              <a:rPr lang="de-DE" sz="1100" dirty="0"/>
              <a:t>auf welchen ein Lauftext in 11 Punkt folgt</a:t>
            </a:r>
          </a:p>
          <a:p>
            <a:r>
              <a:rPr lang="de-CH" sz="1100" dirty="0">
                <a:solidFill>
                  <a:srgbClr val="C3141E"/>
                </a:solidFill>
              </a:rPr>
              <a:t>Hervorgehobener Texteinstieg,  </a:t>
            </a:r>
            <a:r>
              <a:rPr lang="de-CH" sz="1100" dirty="0"/>
              <a:t>auf welchen ein Lauftext in 11 Punkt folgt</a:t>
            </a:r>
          </a:p>
        </p:txBody>
      </p:sp>
      <p:sp>
        <p:nvSpPr>
          <p:cNvPr id="16" name="Bildplatzhalter 15">
            <a:extLst>
              <a:ext uri="{FF2B5EF4-FFF2-40B4-BE49-F238E27FC236}">
                <a16:creationId xmlns:a16="http://schemas.microsoft.com/office/drawing/2014/main" id="{94D799C9-27AB-4657-B383-3CDAA4963ED1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333375" y="1392238"/>
            <a:ext cx="2511425" cy="1179512"/>
          </a:xfrm>
        </p:spPr>
        <p:txBody>
          <a:bodyPr/>
          <a:lstStyle/>
          <a:p>
            <a:endParaRPr lang="de-CH"/>
          </a:p>
        </p:txBody>
      </p:sp>
      <p:sp>
        <p:nvSpPr>
          <p:cNvPr id="17" name="Bildplatzhalter 15">
            <a:extLst>
              <a:ext uri="{FF2B5EF4-FFF2-40B4-BE49-F238E27FC236}">
                <a16:creationId xmlns:a16="http://schemas.microsoft.com/office/drawing/2014/main" id="{FECD258F-4870-4508-B538-E6E0CCD134D5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3312698" y="1392238"/>
            <a:ext cx="2511425" cy="1179512"/>
          </a:xfrm>
        </p:spPr>
        <p:txBody>
          <a:bodyPr/>
          <a:lstStyle/>
          <a:p>
            <a:endParaRPr lang="de-CH"/>
          </a:p>
        </p:txBody>
      </p:sp>
      <p:sp>
        <p:nvSpPr>
          <p:cNvPr id="18" name="Bildplatzhalter 15">
            <a:extLst>
              <a:ext uri="{FF2B5EF4-FFF2-40B4-BE49-F238E27FC236}">
                <a16:creationId xmlns:a16="http://schemas.microsoft.com/office/drawing/2014/main" id="{9F1693DC-D474-4770-B17F-46439A0F557F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6308725" y="1392238"/>
            <a:ext cx="2511425" cy="1179512"/>
          </a:xfrm>
        </p:spPr>
        <p:txBody>
          <a:bodyPr/>
          <a:lstStyle/>
          <a:p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8559349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sverzeichn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EC7725-B571-4AE6-8202-2955A38E0D47}" type="datetime1">
              <a:rPr lang="de-CH" smtClean="0"/>
              <a:t>21.03.2023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APG|SGA Out of Home Media</a:t>
            </a:r>
            <a:endParaRPr lang="de-DE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7C9098-C545-8644-9F2C-F1C3812C33E3}" type="slidenum">
              <a:rPr lang="de-DE" smtClean="0"/>
              <a:t>‹Nr.›</a:t>
            </a:fld>
            <a:endParaRPr lang="de-DE"/>
          </a:p>
        </p:txBody>
      </p:sp>
      <p:sp>
        <p:nvSpPr>
          <p:cNvPr id="9" name="Inhaltsplatzhalter 8"/>
          <p:cNvSpPr>
            <a:spLocks noGrp="1"/>
          </p:cNvSpPr>
          <p:nvPr>
            <p:ph sz="quarter" idx="13"/>
          </p:nvPr>
        </p:nvSpPr>
        <p:spPr>
          <a:xfrm>
            <a:off x="336471" y="1276350"/>
            <a:ext cx="4101385" cy="3544421"/>
          </a:xfrm>
        </p:spPr>
        <p:txBody>
          <a:bodyPr/>
          <a:lstStyle/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4" name="Bildplatzhalter 3"/>
          <p:cNvSpPr>
            <a:spLocks noGrp="1"/>
          </p:cNvSpPr>
          <p:nvPr>
            <p:ph type="pic" sz="quarter" idx="15"/>
          </p:nvPr>
        </p:nvSpPr>
        <p:spPr>
          <a:xfrm>
            <a:off x="4706144" y="0"/>
            <a:ext cx="4437856" cy="5143500"/>
          </a:xfrm>
        </p:spPr>
        <p:txBody>
          <a:bodyPr/>
          <a:lstStyle/>
          <a:p>
            <a:r>
              <a:rPr lang="de-DE"/>
              <a:t>Bild durch Klicken auf Symbol hinzufügen</a:t>
            </a:r>
          </a:p>
        </p:txBody>
      </p:sp>
    </p:spTree>
    <p:extLst>
      <p:ext uri="{BB962C8B-B14F-4D97-AF65-F5344CB8AC3E}">
        <p14:creationId xmlns:p14="http://schemas.microsoft.com/office/powerpoint/2010/main" val="213611610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wischentitel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/>
          <p:cNvSpPr/>
          <p:nvPr userDrawn="1"/>
        </p:nvSpPr>
        <p:spPr>
          <a:xfrm>
            <a:off x="0" y="398"/>
            <a:ext cx="9144000" cy="5143102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307836" tIns="326306" rIns="0" bIns="0" rtlCol="0" anchor="t" anchorCtr="0"/>
          <a:lstStyle/>
          <a:p>
            <a:endParaRPr lang="de-DE" sz="3800" dirty="0">
              <a:solidFill>
                <a:schemeClr val="bg1"/>
              </a:solidFill>
              <a:cs typeface="Arial"/>
            </a:endParaRPr>
          </a:p>
        </p:txBody>
      </p:sp>
      <p:sp>
        <p:nvSpPr>
          <p:cNvPr id="8" name="Titel 1"/>
          <p:cNvSpPr>
            <a:spLocks noGrp="1"/>
          </p:cNvSpPr>
          <p:nvPr>
            <p:ph type="title"/>
          </p:nvPr>
        </p:nvSpPr>
        <p:spPr>
          <a:xfrm>
            <a:off x="134561" y="1156990"/>
            <a:ext cx="9009439" cy="1607159"/>
          </a:xfrm>
          <a:solidFill>
            <a:schemeClr val="bg1"/>
          </a:solidFill>
          <a:ln>
            <a:noFill/>
          </a:ln>
        </p:spPr>
        <p:txBody>
          <a:bodyPr lIns="184702" tIns="123134" bIns="123134" anchor="ctr"/>
          <a:lstStyle>
            <a:lvl1pPr algn="l">
              <a:defRPr sz="3400" b="0" cap="none">
                <a:solidFill>
                  <a:srgbClr val="C3141E"/>
                </a:solidFill>
              </a:defRPr>
            </a:lvl1pPr>
          </a:lstStyle>
          <a:p>
            <a:r>
              <a:rPr lang="de-DE" dirty="0"/>
              <a:t>Titelmasterformat durch Klicken bearbeiten</a:t>
            </a:r>
          </a:p>
        </p:txBody>
      </p:sp>
      <p:sp>
        <p:nvSpPr>
          <p:cNvPr id="9" name="Rechteck 8"/>
          <p:cNvSpPr/>
          <p:nvPr userDrawn="1"/>
        </p:nvSpPr>
        <p:spPr>
          <a:xfrm>
            <a:off x="-1" y="1156991"/>
            <a:ext cx="144000" cy="1606980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307836" tIns="326306" rIns="0" bIns="0" rtlCol="0" anchor="t" anchorCtr="0"/>
          <a:lstStyle/>
          <a:p>
            <a:endParaRPr lang="de-DE" sz="3800" dirty="0">
              <a:solidFill>
                <a:schemeClr val="bg1"/>
              </a:solidFill>
              <a:cs typeface="Arial"/>
            </a:endParaRPr>
          </a:p>
        </p:txBody>
      </p:sp>
      <p:sp>
        <p:nvSpPr>
          <p:cNvPr id="3" name="Bildplatzhalter 2"/>
          <p:cNvSpPr>
            <a:spLocks noGrp="1"/>
          </p:cNvSpPr>
          <p:nvPr>
            <p:ph type="pic" sz="quarter" idx="13"/>
          </p:nvPr>
        </p:nvSpPr>
        <p:spPr>
          <a:xfrm>
            <a:off x="4706468" y="1157563"/>
            <a:ext cx="4437532" cy="1606236"/>
          </a:xfrm>
        </p:spPr>
        <p:txBody>
          <a:bodyPr/>
          <a:lstStyle/>
          <a:p>
            <a:r>
              <a:rPr lang="de-DE"/>
              <a:t>Bild durch Klicken auf Symbol hinzufügen</a:t>
            </a:r>
          </a:p>
        </p:txBody>
      </p:sp>
      <p:grpSp>
        <p:nvGrpSpPr>
          <p:cNvPr id="41" name="Gruppieren 40"/>
          <p:cNvGrpSpPr/>
          <p:nvPr userDrawn="1"/>
        </p:nvGrpSpPr>
        <p:grpSpPr>
          <a:xfrm>
            <a:off x="6892924" y="4343069"/>
            <a:ext cx="1914525" cy="604945"/>
            <a:chOff x="6769101" y="4359276"/>
            <a:chExt cx="2682876" cy="847726"/>
          </a:xfrm>
        </p:grpSpPr>
        <p:sp>
          <p:nvSpPr>
            <p:cNvPr id="42" name="Freeform 5"/>
            <p:cNvSpPr>
              <a:spLocks noEditPoints="1"/>
            </p:cNvSpPr>
            <p:nvPr userDrawn="1"/>
          </p:nvSpPr>
          <p:spPr bwMode="auto">
            <a:xfrm>
              <a:off x="6769101" y="5010151"/>
              <a:ext cx="193675" cy="196850"/>
            </a:xfrm>
            <a:custGeom>
              <a:avLst/>
              <a:gdLst>
                <a:gd name="T0" fmla="*/ 267 w 533"/>
                <a:gd name="T1" fmla="*/ 0 h 540"/>
                <a:gd name="T2" fmla="*/ 0 w 533"/>
                <a:gd name="T3" fmla="*/ 272 h 540"/>
                <a:gd name="T4" fmla="*/ 266 w 533"/>
                <a:gd name="T5" fmla="*/ 540 h 540"/>
                <a:gd name="T6" fmla="*/ 531 w 533"/>
                <a:gd name="T7" fmla="*/ 274 h 540"/>
                <a:gd name="T8" fmla="*/ 533 w 533"/>
                <a:gd name="T9" fmla="*/ 269 h 540"/>
                <a:gd name="T10" fmla="*/ 267 w 533"/>
                <a:gd name="T11" fmla="*/ 0 h 540"/>
                <a:gd name="T12" fmla="*/ 267 w 533"/>
                <a:gd name="T13" fmla="*/ 477 h 540"/>
                <a:gd name="T14" fmla="*/ 267 w 533"/>
                <a:gd name="T15" fmla="*/ 477 h 540"/>
                <a:gd name="T16" fmla="*/ 71 w 533"/>
                <a:gd name="T17" fmla="*/ 269 h 540"/>
                <a:gd name="T18" fmla="*/ 266 w 533"/>
                <a:gd name="T19" fmla="*/ 64 h 540"/>
                <a:gd name="T20" fmla="*/ 463 w 533"/>
                <a:gd name="T21" fmla="*/ 272 h 540"/>
                <a:gd name="T22" fmla="*/ 267 w 533"/>
                <a:gd name="T23" fmla="*/ 477 h 5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533" h="540">
                  <a:moveTo>
                    <a:pt x="267" y="0"/>
                  </a:moveTo>
                  <a:cubicBezTo>
                    <a:pt x="118" y="0"/>
                    <a:pt x="0" y="119"/>
                    <a:pt x="0" y="272"/>
                  </a:cubicBezTo>
                  <a:cubicBezTo>
                    <a:pt x="0" y="425"/>
                    <a:pt x="115" y="540"/>
                    <a:pt x="266" y="540"/>
                  </a:cubicBezTo>
                  <a:cubicBezTo>
                    <a:pt x="416" y="540"/>
                    <a:pt x="533" y="422"/>
                    <a:pt x="531" y="274"/>
                  </a:cubicBezTo>
                  <a:lnTo>
                    <a:pt x="533" y="269"/>
                  </a:lnTo>
                  <a:cubicBezTo>
                    <a:pt x="533" y="116"/>
                    <a:pt x="419" y="0"/>
                    <a:pt x="267" y="0"/>
                  </a:cubicBezTo>
                  <a:close/>
                  <a:moveTo>
                    <a:pt x="267" y="477"/>
                  </a:moveTo>
                  <a:lnTo>
                    <a:pt x="267" y="477"/>
                  </a:lnTo>
                  <a:cubicBezTo>
                    <a:pt x="157" y="477"/>
                    <a:pt x="71" y="386"/>
                    <a:pt x="71" y="269"/>
                  </a:cubicBezTo>
                  <a:cubicBezTo>
                    <a:pt x="71" y="152"/>
                    <a:pt x="155" y="64"/>
                    <a:pt x="266" y="64"/>
                  </a:cubicBezTo>
                  <a:cubicBezTo>
                    <a:pt x="376" y="64"/>
                    <a:pt x="463" y="155"/>
                    <a:pt x="463" y="272"/>
                  </a:cubicBezTo>
                  <a:cubicBezTo>
                    <a:pt x="463" y="389"/>
                    <a:pt x="379" y="477"/>
                    <a:pt x="267" y="477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43" name="Freeform 6"/>
            <p:cNvSpPr>
              <a:spLocks/>
            </p:cNvSpPr>
            <p:nvPr userDrawn="1"/>
          </p:nvSpPr>
          <p:spPr bwMode="auto">
            <a:xfrm>
              <a:off x="7005639" y="5062539"/>
              <a:ext cx="123825" cy="144463"/>
            </a:xfrm>
            <a:custGeom>
              <a:avLst/>
              <a:gdLst>
                <a:gd name="T0" fmla="*/ 275 w 341"/>
                <a:gd name="T1" fmla="*/ 222 h 397"/>
                <a:gd name="T2" fmla="*/ 167 w 341"/>
                <a:gd name="T3" fmla="*/ 335 h 397"/>
                <a:gd name="T4" fmla="*/ 67 w 341"/>
                <a:gd name="T5" fmla="*/ 226 h 397"/>
                <a:gd name="T6" fmla="*/ 67 w 341"/>
                <a:gd name="T7" fmla="*/ 0 h 397"/>
                <a:gd name="T8" fmla="*/ 0 w 341"/>
                <a:gd name="T9" fmla="*/ 0 h 397"/>
                <a:gd name="T10" fmla="*/ 0 w 341"/>
                <a:gd name="T11" fmla="*/ 240 h 397"/>
                <a:gd name="T12" fmla="*/ 150 w 341"/>
                <a:gd name="T13" fmla="*/ 397 h 397"/>
                <a:gd name="T14" fmla="*/ 275 w 341"/>
                <a:gd name="T15" fmla="*/ 335 h 397"/>
                <a:gd name="T16" fmla="*/ 275 w 341"/>
                <a:gd name="T17" fmla="*/ 389 h 397"/>
                <a:gd name="T18" fmla="*/ 341 w 341"/>
                <a:gd name="T19" fmla="*/ 389 h 397"/>
                <a:gd name="T20" fmla="*/ 341 w 341"/>
                <a:gd name="T21" fmla="*/ 0 h 397"/>
                <a:gd name="T22" fmla="*/ 275 w 341"/>
                <a:gd name="T23" fmla="*/ 0 h 397"/>
                <a:gd name="T24" fmla="*/ 275 w 341"/>
                <a:gd name="T25" fmla="*/ 222 h 3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41" h="397">
                  <a:moveTo>
                    <a:pt x="275" y="222"/>
                  </a:moveTo>
                  <a:cubicBezTo>
                    <a:pt x="275" y="289"/>
                    <a:pt x="230" y="335"/>
                    <a:pt x="167" y="335"/>
                  </a:cubicBezTo>
                  <a:cubicBezTo>
                    <a:pt x="104" y="335"/>
                    <a:pt x="67" y="294"/>
                    <a:pt x="67" y="226"/>
                  </a:cubicBezTo>
                  <a:lnTo>
                    <a:pt x="67" y="0"/>
                  </a:lnTo>
                  <a:lnTo>
                    <a:pt x="0" y="0"/>
                  </a:lnTo>
                  <a:lnTo>
                    <a:pt x="0" y="240"/>
                  </a:lnTo>
                  <a:cubicBezTo>
                    <a:pt x="0" y="335"/>
                    <a:pt x="59" y="397"/>
                    <a:pt x="150" y="397"/>
                  </a:cubicBezTo>
                  <a:cubicBezTo>
                    <a:pt x="203" y="397"/>
                    <a:pt x="244" y="376"/>
                    <a:pt x="275" y="335"/>
                  </a:cubicBezTo>
                  <a:lnTo>
                    <a:pt x="275" y="389"/>
                  </a:lnTo>
                  <a:lnTo>
                    <a:pt x="341" y="389"/>
                  </a:lnTo>
                  <a:lnTo>
                    <a:pt x="341" y="0"/>
                  </a:lnTo>
                  <a:lnTo>
                    <a:pt x="275" y="0"/>
                  </a:lnTo>
                  <a:lnTo>
                    <a:pt x="275" y="222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44" name="Freeform 7"/>
            <p:cNvSpPr>
              <a:spLocks/>
            </p:cNvSpPr>
            <p:nvPr userDrawn="1"/>
          </p:nvSpPr>
          <p:spPr bwMode="auto">
            <a:xfrm>
              <a:off x="7167564" y="5021264"/>
              <a:ext cx="85725" cy="185738"/>
            </a:xfrm>
            <a:custGeom>
              <a:avLst/>
              <a:gdLst>
                <a:gd name="T0" fmla="*/ 119 w 239"/>
                <a:gd name="T1" fmla="*/ 0 h 509"/>
                <a:gd name="T2" fmla="*/ 53 w 239"/>
                <a:gd name="T3" fmla="*/ 0 h 509"/>
                <a:gd name="T4" fmla="*/ 53 w 239"/>
                <a:gd name="T5" fmla="*/ 114 h 509"/>
                <a:gd name="T6" fmla="*/ 0 w 239"/>
                <a:gd name="T7" fmla="*/ 114 h 509"/>
                <a:gd name="T8" fmla="*/ 0 w 239"/>
                <a:gd name="T9" fmla="*/ 174 h 509"/>
                <a:gd name="T10" fmla="*/ 53 w 239"/>
                <a:gd name="T11" fmla="*/ 174 h 509"/>
                <a:gd name="T12" fmla="*/ 53 w 239"/>
                <a:gd name="T13" fmla="*/ 397 h 509"/>
                <a:gd name="T14" fmla="*/ 165 w 239"/>
                <a:gd name="T15" fmla="*/ 509 h 509"/>
                <a:gd name="T16" fmla="*/ 235 w 239"/>
                <a:gd name="T17" fmla="*/ 493 h 509"/>
                <a:gd name="T18" fmla="*/ 238 w 239"/>
                <a:gd name="T19" fmla="*/ 491 h 509"/>
                <a:gd name="T20" fmla="*/ 238 w 239"/>
                <a:gd name="T21" fmla="*/ 431 h 509"/>
                <a:gd name="T22" fmla="*/ 230 w 239"/>
                <a:gd name="T23" fmla="*/ 435 h 509"/>
                <a:gd name="T24" fmla="*/ 178 w 239"/>
                <a:gd name="T25" fmla="*/ 448 h 509"/>
                <a:gd name="T26" fmla="*/ 119 w 239"/>
                <a:gd name="T27" fmla="*/ 390 h 509"/>
                <a:gd name="T28" fmla="*/ 119 w 239"/>
                <a:gd name="T29" fmla="*/ 174 h 509"/>
                <a:gd name="T30" fmla="*/ 239 w 239"/>
                <a:gd name="T31" fmla="*/ 174 h 509"/>
                <a:gd name="T32" fmla="*/ 239 w 239"/>
                <a:gd name="T33" fmla="*/ 114 h 509"/>
                <a:gd name="T34" fmla="*/ 119 w 239"/>
                <a:gd name="T35" fmla="*/ 114 h 509"/>
                <a:gd name="T36" fmla="*/ 119 w 239"/>
                <a:gd name="T37" fmla="*/ 0 h 5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239" h="509">
                  <a:moveTo>
                    <a:pt x="119" y="0"/>
                  </a:moveTo>
                  <a:lnTo>
                    <a:pt x="53" y="0"/>
                  </a:lnTo>
                  <a:lnTo>
                    <a:pt x="53" y="114"/>
                  </a:lnTo>
                  <a:lnTo>
                    <a:pt x="0" y="114"/>
                  </a:lnTo>
                  <a:lnTo>
                    <a:pt x="0" y="174"/>
                  </a:lnTo>
                  <a:lnTo>
                    <a:pt x="53" y="174"/>
                  </a:lnTo>
                  <a:lnTo>
                    <a:pt x="53" y="397"/>
                  </a:lnTo>
                  <a:cubicBezTo>
                    <a:pt x="53" y="469"/>
                    <a:pt x="92" y="509"/>
                    <a:pt x="165" y="509"/>
                  </a:cubicBezTo>
                  <a:cubicBezTo>
                    <a:pt x="191" y="509"/>
                    <a:pt x="213" y="504"/>
                    <a:pt x="235" y="493"/>
                  </a:cubicBezTo>
                  <a:lnTo>
                    <a:pt x="238" y="491"/>
                  </a:lnTo>
                  <a:lnTo>
                    <a:pt x="238" y="431"/>
                  </a:lnTo>
                  <a:lnTo>
                    <a:pt x="230" y="435"/>
                  </a:lnTo>
                  <a:cubicBezTo>
                    <a:pt x="212" y="444"/>
                    <a:pt x="196" y="448"/>
                    <a:pt x="178" y="448"/>
                  </a:cubicBezTo>
                  <a:cubicBezTo>
                    <a:pt x="139" y="448"/>
                    <a:pt x="119" y="429"/>
                    <a:pt x="119" y="390"/>
                  </a:cubicBezTo>
                  <a:lnTo>
                    <a:pt x="119" y="174"/>
                  </a:lnTo>
                  <a:lnTo>
                    <a:pt x="239" y="174"/>
                  </a:lnTo>
                  <a:lnTo>
                    <a:pt x="239" y="114"/>
                  </a:lnTo>
                  <a:lnTo>
                    <a:pt x="119" y="114"/>
                  </a:lnTo>
                  <a:lnTo>
                    <a:pt x="119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45" name="Freeform 8"/>
            <p:cNvSpPr>
              <a:spLocks noEditPoints="1"/>
            </p:cNvSpPr>
            <p:nvPr userDrawn="1"/>
          </p:nvSpPr>
          <p:spPr bwMode="auto">
            <a:xfrm>
              <a:off x="7383464" y="5059364"/>
              <a:ext cx="147638" cy="147638"/>
            </a:xfrm>
            <a:custGeom>
              <a:avLst/>
              <a:gdLst>
                <a:gd name="T0" fmla="*/ 203 w 405"/>
                <a:gd name="T1" fmla="*/ 0 h 405"/>
                <a:gd name="T2" fmla="*/ 0 w 405"/>
                <a:gd name="T3" fmla="*/ 204 h 405"/>
                <a:gd name="T4" fmla="*/ 201 w 405"/>
                <a:gd name="T5" fmla="*/ 405 h 405"/>
                <a:gd name="T6" fmla="*/ 405 w 405"/>
                <a:gd name="T7" fmla="*/ 201 h 405"/>
                <a:gd name="T8" fmla="*/ 203 w 405"/>
                <a:gd name="T9" fmla="*/ 0 h 405"/>
                <a:gd name="T10" fmla="*/ 203 w 405"/>
                <a:gd name="T11" fmla="*/ 344 h 405"/>
                <a:gd name="T12" fmla="*/ 203 w 405"/>
                <a:gd name="T13" fmla="*/ 344 h 405"/>
                <a:gd name="T14" fmla="*/ 68 w 405"/>
                <a:gd name="T15" fmla="*/ 201 h 405"/>
                <a:gd name="T16" fmla="*/ 201 w 405"/>
                <a:gd name="T17" fmla="*/ 60 h 405"/>
                <a:gd name="T18" fmla="*/ 337 w 405"/>
                <a:gd name="T19" fmla="*/ 204 h 405"/>
                <a:gd name="T20" fmla="*/ 203 w 405"/>
                <a:gd name="T21" fmla="*/ 344 h 4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05" h="405">
                  <a:moveTo>
                    <a:pt x="203" y="0"/>
                  </a:moveTo>
                  <a:cubicBezTo>
                    <a:pt x="89" y="0"/>
                    <a:pt x="0" y="89"/>
                    <a:pt x="0" y="204"/>
                  </a:cubicBezTo>
                  <a:cubicBezTo>
                    <a:pt x="0" y="317"/>
                    <a:pt x="89" y="405"/>
                    <a:pt x="201" y="405"/>
                  </a:cubicBezTo>
                  <a:cubicBezTo>
                    <a:pt x="316" y="405"/>
                    <a:pt x="405" y="316"/>
                    <a:pt x="405" y="201"/>
                  </a:cubicBezTo>
                  <a:cubicBezTo>
                    <a:pt x="405" y="88"/>
                    <a:pt x="316" y="0"/>
                    <a:pt x="203" y="0"/>
                  </a:cubicBezTo>
                  <a:close/>
                  <a:moveTo>
                    <a:pt x="203" y="344"/>
                  </a:moveTo>
                  <a:lnTo>
                    <a:pt x="203" y="344"/>
                  </a:lnTo>
                  <a:cubicBezTo>
                    <a:pt x="127" y="344"/>
                    <a:pt x="68" y="282"/>
                    <a:pt x="68" y="201"/>
                  </a:cubicBezTo>
                  <a:cubicBezTo>
                    <a:pt x="68" y="121"/>
                    <a:pt x="126" y="60"/>
                    <a:pt x="201" y="60"/>
                  </a:cubicBezTo>
                  <a:cubicBezTo>
                    <a:pt x="277" y="60"/>
                    <a:pt x="337" y="123"/>
                    <a:pt x="337" y="204"/>
                  </a:cubicBezTo>
                  <a:cubicBezTo>
                    <a:pt x="337" y="284"/>
                    <a:pt x="279" y="344"/>
                    <a:pt x="203" y="344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46" name="Freeform 9"/>
            <p:cNvSpPr>
              <a:spLocks/>
            </p:cNvSpPr>
            <p:nvPr userDrawn="1"/>
          </p:nvSpPr>
          <p:spPr bwMode="auto">
            <a:xfrm>
              <a:off x="7561264" y="5005389"/>
              <a:ext cx="85725" cy="198438"/>
            </a:xfrm>
            <a:custGeom>
              <a:avLst/>
              <a:gdLst>
                <a:gd name="T0" fmla="*/ 171 w 238"/>
                <a:gd name="T1" fmla="*/ 0 h 548"/>
                <a:gd name="T2" fmla="*/ 86 w 238"/>
                <a:gd name="T3" fmla="*/ 31 h 548"/>
                <a:gd name="T4" fmla="*/ 51 w 238"/>
                <a:gd name="T5" fmla="*/ 132 h 548"/>
                <a:gd name="T6" fmla="*/ 51 w 238"/>
                <a:gd name="T7" fmla="*/ 160 h 548"/>
                <a:gd name="T8" fmla="*/ 0 w 238"/>
                <a:gd name="T9" fmla="*/ 160 h 548"/>
                <a:gd name="T10" fmla="*/ 0 w 238"/>
                <a:gd name="T11" fmla="*/ 219 h 548"/>
                <a:gd name="T12" fmla="*/ 51 w 238"/>
                <a:gd name="T13" fmla="*/ 219 h 548"/>
                <a:gd name="T14" fmla="*/ 51 w 238"/>
                <a:gd name="T15" fmla="*/ 548 h 548"/>
                <a:gd name="T16" fmla="*/ 118 w 238"/>
                <a:gd name="T17" fmla="*/ 548 h 548"/>
                <a:gd name="T18" fmla="*/ 118 w 238"/>
                <a:gd name="T19" fmla="*/ 219 h 548"/>
                <a:gd name="T20" fmla="*/ 237 w 238"/>
                <a:gd name="T21" fmla="*/ 219 h 548"/>
                <a:gd name="T22" fmla="*/ 237 w 238"/>
                <a:gd name="T23" fmla="*/ 161 h 548"/>
                <a:gd name="T24" fmla="*/ 117 w 238"/>
                <a:gd name="T25" fmla="*/ 161 h 548"/>
                <a:gd name="T26" fmla="*/ 117 w 238"/>
                <a:gd name="T27" fmla="*/ 135 h 548"/>
                <a:gd name="T28" fmla="*/ 178 w 238"/>
                <a:gd name="T29" fmla="*/ 60 h 548"/>
                <a:gd name="T30" fmla="*/ 232 w 238"/>
                <a:gd name="T31" fmla="*/ 69 h 548"/>
                <a:gd name="T32" fmla="*/ 238 w 238"/>
                <a:gd name="T33" fmla="*/ 71 h 548"/>
                <a:gd name="T34" fmla="*/ 238 w 238"/>
                <a:gd name="T35" fmla="*/ 11 h 548"/>
                <a:gd name="T36" fmla="*/ 235 w 238"/>
                <a:gd name="T37" fmla="*/ 10 h 548"/>
                <a:gd name="T38" fmla="*/ 171 w 238"/>
                <a:gd name="T39" fmla="*/ 0 h 5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238" h="548">
                  <a:moveTo>
                    <a:pt x="171" y="0"/>
                  </a:moveTo>
                  <a:cubicBezTo>
                    <a:pt x="135" y="0"/>
                    <a:pt x="106" y="11"/>
                    <a:pt x="86" y="31"/>
                  </a:cubicBezTo>
                  <a:cubicBezTo>
                    <a:pt x="63" y="54"/>
                    <a:pt x="51" y="89"/>
                    <a:pt x="51" y="132"/>
                  </a:cubicBezTo>
                  <a:lnTo>
                    <a:pt x="51" y="160"/>
                  </a:lnTo>
                  <a:lnTo>
                    <a:pt x="0" y="160"/>
                  </a:lnTo>
                  <a:lnTo>
                    <a:pt x="0" y="219"/>
                  </a:lnTo>
                  <a:lnTo>
                    <a:pt x="51" y="219"/>
                  </a:lnTo>
                  <a:lnTo>
                    <a:pt x="51" y="548"/>
                  </a:lnTo>
                  <a:lnTo>
                    <a:pt x="118" y="548"/>
                  </a:lnTo>
                  <a:lnTo>
                    <a:pt x="118" y="219"/>
                  </a:lnTo>
                  <a:lnTo>
                    <a:pt x="237" y="219"/>
                  </a:lnTo>
                  <a:lnTo>
                    <a:pt x="237" y="161"/>
                  </a:lnTo>
                  <a:lnTo>
                    <a:pt x="117" y="161"/>
                  </a:lnTo>
                  <a:lnTo>
                    <a:pt x="117" y="135"/>
                  </a:lnTo>
                  <a:cubicBezTo>
                    <a:pt x="117" y="84"/>
                    <a:pt x="137" y="60"/>
                    <a:pt x="178" y="60"/>
                  </a:cubicBezTo>
                  <a:cubicBezTo>
                    <a:pt x="196" y="60"/>
                    <a:pt x="210" y="63"/>
                    <a:pt x="232" y="69"/>
                  </a:cubicBezTo>
                  <a:lnTo>
                    <a:pt x="238" y="71"/>
                  </a:lnTo>
                  <a:lnTo>
                    <a:pt x="238" y="11"/>
                  </a:lnTo>
                  <a:lnTo>
                    <a:pt x="235" y="10"/>
                  </a:lnTo>
                  <a:cubicBezTo>
                    <a:pt x="215" y="3"/>
                    <a:pt x="197" y="0"/>
                    <a:pt x="17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47" name="Freeform 10"/>
            <p:cNvSpPr>
              <a:spLocks/>
            </p:cNvSpPr>
            <p:nvPr userDrawn="1"/>
          </p:nvSpPr>
          <p:spPr bwMode="auto">
            <a:xfrm>
              <a:off x="7773989" y="5013326"/>
              <a:ext cx="152400" cy="190500"/>
            </a:xfrm>
            <a:custGeom>
              <a:avLst/>
              <a:gdLst>
                <a:gd name="T0" fmla="*/ 353 w 421"/>
                <a:gd name="T1" fmla="*/ 228 h 523"/>
                <a:gd name="T2" fmla="*/ 68 w 421"/>
                <a:gd name="T3" fmla="*/ 228 h 523"/>
                <a:gd name="T4" fmla="*/ 68 w 421"/>
                <a:gd name="T5" fmla="*/ 0 h 523"/>
                <a:gd name="T6" fmla="*/ 0 w 421"/>
                <a:gd name="T7" fmla="*/ 0 h 523"/>
                <a:gd name="T8" fmla="*/ 0 w 421"/>
                <a:gd name="T9" fmla="*/ 523 h 523"/>
                <a:gd name="T10" fmla="*/ 68 w 421"/>
                <a:gd name="T11" fmla="*/ 523 h 523"/>
                <a:gd name="T12" fmla="*/ 68 w 421"/>
                <a:gd name="T13" fmla="*/ 292 h 523"/>
                <a:gd name="T14" fmla="*/ 353 w 421"/>
                <a:gd name="T15" fmla="*/ 292 h 523"/>
                <a:gd name="T16" fmla="*/ 353 w 421"/>
                <a:gd name="T17" fmla="*/ 523 h 523"/>
                <a:gd name="T18" fmla="*/ 421 w 421"/>
                <a:gd name="T19" fmla="*/ 523 h 523"/>
                <a:gd name="T20" fmla="*/ 421 w 421"/>
                <a:gd name="T21" fmla="*/ 0 h 523"/>
                <a:gd name="T22" fmla="*/ 353 w 421"/>
                <a:gd name="T23" fmla="*/ 0 h 523"/>
                <a:gd name="T24" fmla="*/ 353 w 421"/>
                <a:gd name="T25" fmla="*/ 228 h 5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21" h="523">
                  <a:moveTo>
                    <a:pt x="353" y="228"/>
                  </a:moveTo>
                  <a:lnTo>
                    <a:pt x="68" y="228"/>
                  </a:lnTo>
                  <a:lnTo>
                    <a:pt x="68" y="0"/>
                  </a:lnTo>
                  <a:lnTo>
                    <a:pt x="0" y="0"/>
                  </a:lnTo>
                  <a:lnTo>
                    <a:pt x="0" y="523"/>
                  </a:lnTo>
                  <a:lnTo>
                    <a:pt x="68" y="523"/>
                  </a:lnTo>
                  <a:lnTo>
                    <a:pt x="68" y="292"/>
                  </a:lnTo>
                  <a:lnTo>
                    <a:pt x="353" y="292"/>
                  </a:lnTo>
                  <a:lnTo>
                    <a:pt x="353" y="523"/>
                  </a:lnTo>
                  <a:lnTo>
                    <a:pt x="421" y="523"/>
                  </a:lnTo>
                  <a:lnTo>
                    <a:pt x="421" y="0"/>
                  </a:lnTo>
                  <a:lnTo>
                    <a:pt x="353" y="0"/>
                  </a:lnTo>
                  <a:lnTo>
                    <a:pt x="353" y="228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48" name="Freeform 11"/>
            <p:cNvSpPr>
              <a:spLocks noEditPoints="1"/>
            </p:cNvSpPr>
            <p:nvPr userDrawn="1"/>
          </p:nvSpPr>
          <p:spPr bwMode="auto">
            <a:xfrm>
              <a:off x="7970839" y="5059364"/>
              <a:ext cx="146050" cy="147638"/>
            </a:xfrm>
            <a:custGeom>
              <a:avLst/>
              <a:gdLst>
                <a:gd name="T0" fmla="*/ 202 w 404"/>
                <a:gd name="T1" fmla="*/ 0 h 405"/>
                <a:gd name="T2" fmla="*/ 0 w 404"/>
                <a:gd name="T3" fmla="*/ 204 h 405"/>
                <a:gd name="T4" fmla="*/ 201 w 404"/>
                <a:gd name="T5" fmla="*/ 405 h 405"/>
                <a:gd name="T6" fmla="*/ 404 w 404"/>
                <a:gd name="T7" fmla="*/ 201 h 405"/>
                <a:gd name="T8" fmla="*/ 202 w 404"/>
                <a:gd name="T9" fmla="*/ 0 h 405"/>
                <a:gd name="T10" fmla="*/ 202 w 404"/>
                <a:gd name="T11" fmla="*/ 344 h 405"/>
                <a:gd name="T12" fmla="*/ 202 w 404"/>
                <a:gd name="T13" fmla="*/ 344 h 405"/>
                <a:gd name="T14" fmla="*/ 68 w 404"/>
                <a:gd name="T15" fmla="*/ 201 h 405"/>
                <a:gd name="T16" fmla="*/ 201 w 404"/>
                <a:gd name="T17" fmla="*/ 60 h 405"/>
                <a:gd name="T18" fmla="*/ 336 w 404"/>
                <a:gd name="T19" fmla="*/ 204 h 405"/>
                <a:gd name="T20" fmla="*/ 202 w 404"/>
                <a:gd name="T21" fmla="*/ 344 h 4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04" h="405">
                  <a:moveTo>
                    <a:pt x="202" y="0"/>
                  </a:moveTo>
                  <a:cubicBezTo>
                    <a:pt x="89" y="0"/>
                    <a:pt x="0" y="89"/>
                    <a:pt x="0" y="204"/>
                  </a:cubicBezTo>
                  <a:cubicBezTo>
                    <a:pt x="0" y="317"/>
                    <a:pt x="88" y="405"/>
                    <a:pt x="201" y="405"/>
                  </a:cubicBezTo>
                  <a:cubicBezTo>
                    <a:pt x="315" y="405"/>
                    <a:pt x="404" y="316"/>
                    <a:pt x="404" y="201"/>
                  </a:cubicBezTo>
                  <a:cubicBezTo>
                    <a:pt x="404" y="88"/>
                    <a:pt x="316" y="0"/>
                    <a:pt x="202" y="0"/>
                  </a:cubicBezTo>
                  <a:close/>
                  <a:moveTo>
                    <a:pt x="202" y="344"/>
                  </a:moveTo>
                  <a:lnTo>
                    <a:pt x="202" y="344"/>
                  </a:lnTo>
                  <a:cubicBezTo>
                    <a:pt x="127" y="344"/>
                    <a:pt x="68" y="282"/>
                    <a:pt x="68" y="201"/>
                  </a:cubicBezTo>
                  <a:cubicBezTo>
                    <a:pt x="68" y="121"/>
                    <a:pt x="125" y="60"/>
                    <a:pt x="201" y="60"/>
                  </a:cubicBezTo>
                  <a:cubicBezTo>
                    <a:pt x="277" y="60"/>
                    <a:pt x="336" y="123"/>
                    <a:pt x="336" y="204"/>
                  </a:cubicBezTo>
                  <a:cubicBezTo>
                    <a:pt x="336" y="284"/>
                    <a:pt x="279" y="344"/>
                    <a:pt x="202" y="344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49" name="Freeform 12"/>
            <p:cNvSpPr>
              <a:spLocks/>
            </p:cNvSpPr>
            <p:nvPr userDrawn="1"/>
          </p:nvSpPr>
          <p:spPr bwMode="auto">
            <a:xfrm>
              <a:off x="8159751" y="5059364"/>
              <a:ext cx="211138" cy="144463"/>
            </a:xfrm>
            <a:custGeom>
              <a:avLst/>
              <a:gdLst>
                <a:gd name="T0" fmla="*/ 438 w 583"/>
                <a:gd name="T1" fmla="*/ 0 h 397"/>
                <a:gd name="T2" fmla="*/ 305 w 583"/>
                <a:gd name="T3" fmla="*/ 70 h 397"/>
                <a:gd name="T4" fmla="*/ 183 w 583"/>
                <a:gd name="T5" fmla="*/ 0 h 397"/>
                <a:gd name="T6" fmla="*/ 66 w 583"/>
                <a:gd name="T7" fmla="*/ 60 h 397"/>
                <a:gd name="T8" fmla="*/ 66 w 583"/>
                <a:gd name="T9" fmla="*/ 8 h 397"/>
                <a:gd name="T10" fmla="*/ 0 w 583"/>
                <a:gd name="T11" fmla="*/ 8 h 397"/>
                <a:gd name="T12" fmla="*/ 0 w 583"/>
                <a:gd name="T13" fmla="*/ 397 h 397"/>
                <a:gd name="T14" fmla="*/ 66 w 583"/>
                <a:gd name="T15" fmla="*/ 397 h 397"/>
                <a:gd name="T16" fmla="*/ 66 w 583"/>
                <a:gd name="T17" fmla="*/ 176 h 397"/>
                <a:gd name="T18" fmla="*/ 166 w 583"/>
                <a:gd name="T19" fmla="*/ 62 h 397"/>
                <a:gd name="T20" fmla="*/ 258 w 583"/>
                <a:gd name="T21" fmla="*/ 169 h 397"/>
                <a:gd name="T22" fmla="*/ 258 w 583"/>
                <a:gd name="T23" fmla="*/ 397 h 397"/>
                <a:gd name="T24" fmla="*/ 324 w 583"/>
                <a:gd name="T25" fmla="*/ 397 h 397"/>
                <a:gd name="T26" fmla="*/ 324 w 583"/>
                <a:gd name="T27" fmla="*/ 174 h 397"/>
                <a:gd name="T28" fmla="*/ 424 w 583"/>
                <a:gd name="T29" fmla="*/ 62 h 397"/>
                <a:gd name="T30" fmla="*/ 517 w 583"/>
                <a:gd name="T31" fmla="*/ 171 h 397"/>
                <a:gd name="T32" fmla="*/ 517 w 583"/>
                <a:gd name="T33" fmla="*/ 397 h 397"/>
                <a:gd name="T34" fmla="*/ 583 w 583"/>
                <a:gd name="T35" fmla="*/ 397 h 397"/>
                <a:gd name="T36" fmla="*/ 583 w 583"/>
                <a:gd name="T37" fmla="*/ 157 h 397"/>
                <a:gd name="T38" fmla="*/ 438 w 583"/>
                <a:gd name="T39" fmla="*/ 0 h 3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583" h="397">
                  <a:moveTo>
                    <a:pt x="438" y="0"/>
                  </a:moveTo>
                  <a:cubicBezTo>
                    <a:pt x="382" y="0"/>
                    <a:pt x="339" y="23"/>
                    <a:pt x="305" y="70"/>
                  </a:cubicBezTo>
                  <a:cubicBezTo>
                    <a:pt x="280" y="25"/>
                    <a:pt x="237" y="0"/>
                    <a:pt x="183" y="0"/>
                  </a:cubicBezTo>
                  <a:cubicBezTo>
                    <a:pt x="124" y="0"/>
                    <a:pt x="89" y="30"/>
                    <a:pt x="66" y="60"/>
                  </a:cubicBezTo>
                  <a:lnTo>
                    <a:pt x="66" y="8"/>
                  </a:lnTo>
                  <a:lnTo>
                    <a:pt x="0" y="8"/>
                  </a:lnTo>
                  <a:lnTo>
                    <a:pt x="0" y="397"/>
                  </a:lnTo>
                  <a:lnTo>
                    <a:pt x="66" y="397"/>
                  </a:lnTo>
                  <a:lnTo>
                    <a:pt x="66" y="176"/>
                  </a:lnTo>
                  <a:cubicBezTo>
                    <a:pt x="66" y="110"/>
                    <a:pt x="109" y="62"/>
                    <a:pt x="166" y="62"/>
                  </a:cubicBezTo>
                  <a:cubicBezTo>
                    <a:pt x="224" y="62"/>
                    <a:pt x="258" y="102"/>
                    <a:pt x="258" y="169"/>
                  </a:cubicBezTo>
                  <a:lnTo>
                    <a:pt x="258" y="397"/>
                  </a:lnTo>
                  <a:lnTo>
                    <a:pt x="324" y="397"/>
                  </a:lnTo>
                  <a:lnTo>
                    <a:pt x="324" y="174"/>
                  </a:lnTo>
                  <a:cubicBezTo>
                    <a:pt x="324" y="96"/>
                    <a:pt x="374" y="62"/>
                    <a:pt x="424" y="62"/>
                  </a:cubicBezTo>
                  <a:cubicBezTo>
                    <a:pt x="483" y="62"/>
                    <a:pt x="517" y="101"/>
                    <a:pt x="517" y="171"/>
                  </a:cubicBezTo>
                  <a:lnTo>
                    <a:pt x="517" y="397"/>
                  </a:lnTo>
                  <a:lnTo>
                    <a:pt x="583" y="397"/>
                  </a:lnTo>
                  <a:lnTo>
                    <a:pt x="583" y="157"/>
                  </a:lnTo>
                  <a:cubicBezTo>
                    <a:pt x="583" y="60"/>
                    <a:pt x="528" y="0"/>
                    <a:pt x="43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50" name="Freeform 13"/>
            <p:cNvSpPr>
              <a:spLocks noEditPoints="1"/>
            </p:cNvSpPr>
            <p:nvPr userDrawn="1"/>
          </p:nvSpPr>
          <p:spPr bwMode="auto">
            <a:xfrm>
              <a:off x="8410576" y="5059364"/>
              <a:ext cx="133350" cy="147638"/>
            </a:xfrm>
            <a:custGeom>
              <a:avLst/>
              <a:gdLst>
                <a:gd name="T0" fmla="*/ 186 w 368"/>
                <a:gd name="T1" fmla="*/ 0 h 405"/>
                <a:gd name="T2" fmla="*/ 0 w 368"/>
                <a:gd name="T3" fmla="*/ 203 h 405"/>
                <a:gd name="T4" fmla="*/ 194 w 368"/>
                <a:gd name="T5" fmla="*/ 405 h 405"/>
                <a:gd name="T6" fmla="*/ 353 w 368"/>
                <a:gd name="T7" fmla="*/ 333 h 405"/>
                <a:gd name="T8" fmla="*/ 357 w 368"/>
                <a:gd name="T9" fmla="*/ 329 h 405"/>
                <a:gd name="T10" fmla="*/ 314 w 368"/>
                <a:gd name="T11" fmla="*/ 291 h 405"/>
                <a:gd name="T12" fmla="*/ 311 w 368"/>
                <a:gd name="T13" fmla="*/ 294 h 405"/>
                <a:gd name="T14" fmla="*/ 195 w 368"/>
                <a:gd name="T15" fmla="*/ 346 h 405"/>
                <a:gd name="T16" fmla="*/ 68 w 368"/>
                <a:gd name="T17" fmla="*/ 231 h 405"/>
                <a:gd name="T18" fmla="*/ 367 w 368"/>
                <a:gd name="T19" fmla="*/ 231 h 405"/>
                <a:gd name="T20" fmla="*/ 367 w 368"/>
                <a:gd name="T21" fmla="*/ 226 h 405"/>
                <a:gd name="T22" fmla="*/ 368 w 368"/>
                <a:gd name="T23" fmla="*/ 206 h 405"/>
                <a:gd name="T24" fmla="*/ 186 w 368"/>
                <a:gd name="T25" fmla="*/ 0 h 405"/>
                <a:gd name="T26" fmla="*/ 185 w 368"/>
                <a:gd name="T27" fmla="*/ 58 h 405"/>
                <a:gd name="T28" fmla="*/ 185 w 368"/>
                <a:gd name="T29" fmla="*/ 58 h 405"/>
                <a:gd name="T30" fmla="*/ 300 w 368"/>
                <a:gd name="T31" fmla="*/ 175 h 405"/>
                <a:gd name="T32" fmla="*/ 68 w 368"/>
                <a:gd name="T33" fmla="*/ 175 h 405"/>
                <a:gd name="T34" fmla="*/ 185 w 368"/>
                <a:gd name="T35" fmla="*/ 58 h 4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368" h="405">
                  <a:moveTo>
                    <a:pt x="186" y="0"/>
                  </a:moveTo>
                  <a:cubicBezTo>
                    <a:pt x="80" y="0"/>
                    <a:pt x="0" y="87"/>
                    <a:pt x="0" y="203"/>
                  </a:cubicBezTo>
                  <a:cubicBezTo>
                    <a:pt x="0" y="318"/>
                    <a:pt x="83" y="405"/>
                    <a:pt x="194" y="405"/>
                  </a:cubicBezTo>
                  <a:cubicBezTo>
                    <a:pt x="259" y="405"/>
                    <a:pt x="308" y="383"/>
                    <a:pt x="353" y="333"/>
                  </a:cubicBezTo>
                  <a:lnTo>
                    <a:pt x="357" y="329"/>
                  </a:lnTo>
                  <a:lnTo>
                    <a:pt x="314" y="291"/>
                  </a:lnTo>
                  <a:lnTo>
                    <a:pt x="311" y="294"/>
                  </a:lnTo>
                  <a:cubicBezTo>
                    <a:pt x="277" y="329"/>
                    <a:pt x="240" y="346"/>
                    <a:pt x="195" y="346"/>
                  </a:cubicBezTo>
                  <a:cubicBezTo>
                    <a:pt x="128" y="346"/>
                    <a:pt x="77" y="300"/>
                    <a:pt x="68" y="231"/>
                  </a:cubicBezTo>
                  <a:lnTo>
                    <a:pt x="367" y="231"/>
                  </a:lnTo>
                  <a:lnTo>
                    <a:pt x="367" y="226"/>
                  </a:lnTo>
                  <a:cubicBezTo>
                    <a:pt x="368" y="217"/>
                    <a:pt x="368" y="211"/>
                    <a:pt x="368" y="206"/>
                  </a:cubicBezTo>
                  <a:cubicBezTo>
                    <a:pt x="368" y="83"/>
                    <a:pt x="295" y="0"/>
                    <a:pt x="186" y="0"/>
                  </a:cubicBezTo>
                  <a:close/>
                  <a:moveTo>
                    <a:pt x="185" y="58"/>
                  </a:moveTo>
                  <a:lnTo>
                    <a:pt x="185" y="58"/>
                  </a:lnTo>
                  <a:cubicBezTo>
                    <a:pt x="259" y="58"/>
                    <a:pt x="293" y="117"/>
                    <a:pt x="300" y="175"/>
                  </a:cubicBezTo>
                  <a:lnTo>
                    <a:pt x="68" y="175"/>
                  </a:lnTo>
                  <a:cubicBezTo>
                    <a:pt x="78" y="106"/>
                    <a:pt x="125" y="58"/>
                    <a:pt x="185" y="58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51" name="Freeform 14"/>
            <p:cNvSpPr>
              <a:spLocks/>
            </p:cNvSpPr>
            <p:nvPr userDrawn="1"/>
          </p:nvSpPr>
          <p:spPr bwMode="auto">
            <a:xfrm>
              <a:off x="8675689" y="5013326"/>
              <a:ext cx="180975" cy="190500"/>
            </a:xfrm>
            <a:custGeom>
              <a:avLst/>
              <a:gdLst>
                <a:gd name="T0" fmla="*/ 250 w 500"/>
                <a:gd name="T1" fmla="*/ 275 h 523"/>
                <a:gd name="T2" fmla="*/ 63 w 500"/>
                <a:gd name="T3" fmla="*/ 0 h 523"/>
                <a:gd name="T4" fmla="*/ 0 w 500"/>
                <a:gd name="T5" fmla="*/ 0 h 523"/>
                <a:gd name="T6" fmla="*/ 0 w 500"/>
                <a:gd name="T7" fmla="*/ 523 h 523"/>
                <a:gd name="T8" fmla="*/ 66 w 500"/>
                <a:gd name="T9" fmla="*/ 523 h 523"/>
                <a:gd name="T10" fmla="*/ 66 w 500"/>
                <a:gd name="T11" fmla="*/ 120 h 523"/>
                <a:gd name="T12" fmla="*/ 247 w 500"/>
                <a:gd name="T13" fmla="*/ 382 h 523"/>
                <a:gd name="T14" fmla="*/ 253 w 500"/>
                <a:gd name="T15" fmla="*/ 382 h 523"/>
                <a:gd name="T16" fmla="*/ 432 w 500"/>
                <a:gd name="T17" fmla="*/ 120 h 523"/>
                <a:gd name="T18" fmla="*/ 432 w 500"/>
                <a:gd name="T19" fmla="*/ 523 h 523"/>
                <a:gd name="T20" fmla="*/ 500 w 500"/>
                <a:gd name="T21" fmla="*/ 523 h 523"/>
                <a:gd name="T22" fmla="*/ 500 w 500"/>
                <a:gd name="T23" fmla="*/ 0 h 523"/>
                <a:gd name="T24" fmla="*/ 432 w 500"/>
                <a:gd name="T25" fmla="*/ 3 h 523"/>
                <a:gd name="T26" fmla="*/ 250 w 500"/>
                <a:gd name="T27" fmla="*/ 275 h 5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500" h="523">
                  <a:moveTo>
                    <a:pt x="250" y="275"/>
                  </a:moveTo>
                  <a:lnTo>
                    <a:pt x="63" y="0"/>
                  </a:lnTo>
                  <a:lnTo>
                    <a:pt x="0" y="0"/>
                  </a:lnTo>
                  <a:lnTo>
                    <a:pt x="0" y="523"/>
                  </a:lnTo>
                  <a:lnTo>
                    <a:pt x="66" y="523"/>
                  </a:lnTo>
                  <a:lnTo>
                    <a:pt x="66" y="120"/>
                  </a:lnTo>
                  <a:lnTo>
                    <a:pt x="247" y="382"/>
                  </a:lnTo>
                  <a:lnTo>
                    <a:pt x="253" y="382"/>
                  </a:lnTo>
                  <a:lnTo>
                    <a:pt x="432" y="120"/>
                  </a:lnTo>
                  <a:lnTo>
                    <a:pt x="432" y="523"/>
                  </a:lnTo>
                  <a:lnTo>
                    <a:pt x="500" y="523"/>
                  </a:lnTo>
                  <a:lnTo>
                    <a:pt x="500" y="0"/>
                  </a:lnTo>
                  <a:lnTo>
                    <a:pt x="432" y="3"/>
                  </a:lnTo>
                  <a:lnTo>
                    <a:pt x="250" y="275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52" name="Freeform 15"/>
            <p:cNvSpPr>
              <a:spLocks noEditPoints="1"/>
            </p:cNvSpPr>
            <p:nvPr userDrawn="1"/>
          </p:nvSpPr>
          <p:spPr bwMode="auto">
            <a:xfrm>
              <a:off x="8901114" y="5059364"/>
              <a:ext cx="133350" cy="147638"/>
            </a:xfrm>
            <a:custGeom>
              <a:avLst/>
              <a:gdLst>
                <a:gd name="T0" fmla="*/ 187 w 369"/>
                <a:gd name="T1" fmla="*/ 0 h 405"/>
                <a:gd name="T2" fmla="*/ 0 w 369"/>
                <a:gd name="T3" fmla="*/ 203 h 405"/>
                <a:gd name="T4" fmla="*/ 194 w 369"/>
                <a:gd name="T5" fmla="*/ 405 h 405"/>
                <a:gd name="T6" fmla="*/ 354 w 369"/>
                <a:gd name="T7" fmla="*/ 333 h 405"/>
                <a:gd name="T8" fmla="*/ 358 w 369"/>
                <a:gd name="T9" fmla="*/ 329 h 405"/>
                <a:gd name="T10" fmla="*/ 315 w 369"/>
                <a:gd name="T11" fmla="*/ 291 h 405"/>
                <a:gd name="T12" fmla="*/ 311 w 369"/>
                <a:gd name="T13" fmla="*/ 294 h 405"/>
                <a:gd name="T14" fmla="*/ 196 w 369"/>
                <a:gd name="T15" fmla="*/ 346 h 405"/>
                <a:gd name="T16" fmla="*/ 69 w 369"/>
                <a:gd name="T17" fmla="*/ 231 h 405"/>
                <a:gd name="T18" fmla="*/ 367 w 369"/>
                <a:gd name="T19" fmla="*/ 231 h 405"/>
                <a:gd name="T20" fmla="*/ 368 w 369"/>
                <a:gd name="T21" fmla="*/ 226 h 405"/>
                <a:gd name="T22" fmla="*/ 369 w 369"/>
                <a:gd name="T23" fmla="*/ 206 h 405"/>
                <a:gd name="T24" fmla="*/ 187 w 369"/>
                <a:gd name="T25" fmla="*/ 0 h 405"/>
                <a:gd name="T26" fmla="*/ 186 w 369"/>
                <a:gd name="T27" fmla="*/ 58 h 405"/>
                <a:gd name="T28" fmla="*/ 186 w 369"/>
                <a:gd name="T29" fmla="*/ 58 h 405"/>
                <a:gd name="T30" fmla="*/ 300 w 369"/>
                <a:gd name="T31" fmla="*/ 175 h 405"/>
                <a:gd name="T32" fmla="*/ 69 w 369"/>
                <a:gd name="T33" fmla="*/ 175 h 405"/>
                <a:gd name="T34" fmla="*/ 186 w 369"/>
                <a:gd name="T35" fmla="*/ 58 h 4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369" h="405">
                  <a:moveTo>
                    <a:pt x="187" y="0"/>
                  </a:moveTo>
                  <a:cubicBezTo>
                    <a:pt x="81" y="0"/>
                    <a:pt x="0" y="87"/>
                    <a:pt x="0" y="203"/>
                  </a:cubicBezTo>
                  <a:cubicBezTo>
                    <a:pt x="0" y="318"/>
                    <a:pt x="84" y="405"/>
                    <a:pt x="194" y="405"/>
                  </a:cubicBezTo>
                  <a:cubicBezTo>
                    <a:pt x="260" y="405"/>
                    <a:pt x="309" y="383"/>
                    <a:pt x="354" y="333"/>
                  </a:cubicBezTo>
                  <a:lnTo>
                    <a:pt x="358" y="329"/>
                  </a:lnTo>
                  <a:lnTo>
                    <a:pt x="315" y="291"/>
                  </a:lnTo>
                  <a:lnTo>
                    <a:pt x="311" y="294"/>
                  </a:lnTo>
                  <a:cubicBezTo>
                    <a:pt x="278" y="329"/>
                    <a:pt x="241" y="346"/>
                    <a:pt x="196" y="346"/>
                  </a:cubicBezTo>
                  <a:cubicBezTo>
                    <a:pt x="128" y="346"/>
                    <a:pt x="78" y="300"/>
                    <a:pt x="69" y="231"/>
                  </a:cubicBezTo>
                  <a:lnTo>
                    <a:pt x="367" y="231"/>
                  </a:lnTo>
                  <a:lnTo>
                    <a:pt x="368" y="226"/>
                  </a:lnTo>
                  <a:cubicBezTo>
                    <a:pt x="369" y="217"/>
                    <a:pt x="369" y="211"/>
                    <a:pt x="369" y="206"/>
                  </a:cubicBezTo>
                  <a:cubicBezTo>
                    <a:pt x="369" y="83"/>
                    <a:pt x="296" y="0"/>
                    <a:pt x="187" y="0"/>
                  </a:cubicBezTo>
                  <a:close/>
                  <a:moveTo>
                    <a:pt x="186" y="58"/>
                  </a:moveTo>
                  <a:lnTo>
                    <a:pt x="186" y="58"/>
                  </a:lnTo>
                  <a:cubicBezTo>
                    <a:pt x="260" y="58"/>
                    <a:pt x="293" y="117"/>
                    <a:pt x="300" y="175"/>
                  </a:cubicBezTo>
                  <a:lnTo>
                    <a:pt x="69" y="175"/>
                  </a:lnTo>
                  <a:cubicBezTo>
                    <a:pt x="79" y="106"/>
                    <a:pt x="126" y="58"/>
                    <a:pt x="186" y="58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53" name="Freeform 16"/>
            <p:cNvSpPr>
              <a:spLocks noEditPoints="1"/>
            </p:cNvSpPr>
            <p:nvPr userDrawn="1"/>
          </p:nvSpPr>
          <p:spPr bwMode="auto">
            <a:xfrm>
              <a:off x="9067801" y="5005389"/>
              <a:ext cx="141288" cy="201613"/>
            </a:xfrm>
            <a:custGeom>
              <a:avLst/>
              <a:gdLst>
                <a:gd name="T0" fmla="*/ 325 w 392"/>
                <a:gd name="T1" fmla="*/ 218 h 553"/>
                <a:gd name="T2" fmla="*/ 186 w 392"/>
                <a:gd name="T3" fmla="*/ 148 h 553"/>
                <a:gd name="T4" fmla="*/ 0 w 392"/>
                <a:gd name="T5" fmla="*/ 351 h 553"/>
                <a:gd name="T6" fmla="*/ 186 w 392"/>
                <a:gd name="T7" fmla="*/ 553 h 553"/>
                <a:gd name="T8" fmla="*/ 325 w 392"/>
                <a:gd name="T9" fmla="*/ 480 h 553"/>
                <a:gd name="T10" fmla="*/ 325 w 392"/>
                <a:gd name="T11" fmla="*/ 545 h 553"/>
                <a:gd name="T12" fmla="*/ 392 w 392"/>
                <a:gd name="T13" fmla="*/ 545 h 553"/>
                <a:gd name="T14" fmla="*/ 392 w 392"/>
                <a:gd name="T15" fmla="*/ 0 h 553"/>
                <a:gd name="T16" fmla="*/ 325 w 392"/>
                <a:gd name="T17" fmla="*/ 0 h 553"/>
                <a:gd name="T18" fmla="*/ 325 w 392"/>
                <a:gd name="T19" fmla="*/ 218 h 553"/>
                <a:gd name="T20" fmla="*/ 196 w 392"/>
                <a:gd name="T21" fmla="*/ 492 h 553"/>
                <a:gd name="T22" fmla="*/ 196 w 392"/>
                <a:gd name="T23" fmla="*/ 492 h 553"/>
                <a:gd name="T24" fmla="*/ 68 w 392"/>
                <a:gd name="T25" fmla="*/ 349 h 553"/>
                <a:gd name="T26" fmla="*/ 196 w 392"/>
                <a:gd name="T27" fmla="*/ 209 h 553"/>
                <a:gd name="T28" fmla="*/ 328 w 392"/>
                <a:gd name="T29" fmla="*/ 351 h 553"/>
                <a:gd name="T30" fmla="*/ 196 w 392"/>
                <a:gd name="T31" fmla="*/ 492 h 5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92" h="553">
                  <a:moveTo>
                    <a:pt x="325" y="218"/>
                  </a:moveTo>
                  <a:cubicBezTo>
                    <a:pt x="289" y="172"/>
                    <a:pt x="242" y="148"/>
                    <a:pt x="186" y="148"/>
                  </a:cubicBezTo>
                  <a:cubicBezTo>
                    <a:pt x="96" y="148"/>
                    <a:pt x="0" y="219"/>
                    <a:pt x="0" y="351"/>
                  </a:cubicBezTo>
                  <a:cubicBezTo>
                    <a:pt x="0" y="482"/>
                    <a:pt x="96" y="553"/>
                    <a:pt x="186" y="553"/>
                  </a:cubicBezTo>
                  <a:cubicBezTo>
                    <a:pt x="242" y="553"/>
                    <a:pt x="288" y="529"/>
                    <a:pt x="325" y="480"/>
                  </a:cubicBezTo>
                  <a:lnTo>
                    <a:pt x="325" y="545"/>
                  </a:lnTo>
                  <a:lnTo>
                    <a:pt x="392" y="545"/>
                  </a:lnTo>
                  <a:lnTo>
                    <a:pt x="392" y="0"/>
                  </a:lnTo>
                  <a:lnTo>
                    <a:pt x="325" y="0"/>
                  </a:lnTo>
                  <a:lnTo>
                    <a:pt x="325" y="218"/>
                  </a:lnTo>
                  <a:close/>
                  <a:moveTo>
                    <a:pt x="196" y="492"/>
                  </a:moveTo>
                  <a:lnTo>
                    <a:pt x="196" y="492"/>
                  </a:lnTo>
                  <a:cubicBezTo>
                    <a:pt x="122" y="492"/>
                    <a:pt x="68" y="432"/>
                    <a:pt x="68" y="349"/>
                  </a:cubicBezTo>
                  <a:cubicBezTo>
                    <a:pt x="68" y="267"/>
                    <a:pt x="121" y="209"/>
                    <a:pt x="196" y="209"/>
                  </a:cubicBezTo>
                  <a:cubicBezTo>
                    <a:pt x="261" y="209"/>
                    <a:pt x="328" y="261"/>
                    <a:pt x="328" y="351"/>
                  </a:cubicBezTo>
                  <a:cubicBezTo>
                    <a:pt x="328" y="438"/>
                    <a:pt x="259" y="492"/>
                    <a:pt x="196" y="492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54" name="Rectangle 17"/>
            <p:cNvSpPr>
              <a:spLocks noChangeArrowheads="1"/>
            </p:cNvSpPr>
            <p:nvPr userDrawn="1"/>
          </p:nvSpPr>
          <p:spPr bwMode="auto">
            <a:xfrm>
              <a:off x="9259889" y="5010151"/>
              <a:ext cx="26988" cy="25400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55" name="Rectangle 18"/>
            <p:cNvSpPr>
              <a:spLocks noChangeArrowheads="1"/>
            </p:cNvSpPr>
            <p:nvPr userDrawn="1"/>
          </p:nvSpPr>
          <p:spPr bwMode="auto">
            <a:xfrm>
              <a:off x="9261476" y="5062539"/>
              <a:ext cx="23813" cy="141288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56" name="Freeform 19"/>
            <p:cNvSpPr>
              <a:spLocks noEditPoints="1"/>
            </p:cNvSpPr>
            <p:nvPr userDrawn="1"/>
          </p:nvSpPr>
          <p:spPr bwMode="auto">
            <a:xfrm>
              <a:off x="9328151" y="5060951"/>
              <a:ext cx="123825" cy="146050"/>
            </a:xfrm>
            <a:custGeom>
              <a:avLst/>
              <a:gdLst>
                <a:gd name="T0" fmla="*/ 302 w 343"/>
                <a:gd name="T1" fmla="*/ 43 h 403"/>
                <a:gd name="T2" fmla="*/ 176 w 343"/>
                <a:gd name="T3" fmla="*/ 0 h 403"/>
                <a:gd name="T4" fmla="*/ 37 w 343"/>
                <a:gd name="T5" fmla="*/ 33 h 403"/>
                <a:gd name="T6" fmla="*/ 32 w 343"/>
                <a:gd name="T7" fmla="*/ 35 h 403"/>
                <a:gd name="T8" fmla="*/ 53 w 343"/>
                <a:gd name="T9" fmla="*/ 91 h 403"/>
                <a:gd name="T10" fmla="*/ 58 w 343"/>
                <a:gd name="T11" fmla="*/ 88 h 403"/>
                <a:gd name="T12" fmla="*/ 170 w 343"/>
                <a:gd name="T13" fmla="*/ 62 h 403"/>
                <a:gd name="T14" fmla="*/ 277 w 343"/>
                <a:gd name="T15" fmla="*/ 159 h 403"/>
                <a:gd name="T16" fmla="*/ 277 w 343"/>
                <a:gd name="T17" fmla="*/ 164 h 403"/>
                <a:gd name="T18" fmla="*/ 167 w 343"/>
                <a:gd name="T19" fmla="*/ 149 h 403"/>
                <a:gd name="T20" fmla="*/ 0 w 343"/>
                <a:gd name="T21" fmla="*/ 280 h 403"/>
                <a:gd name="T22" fmla="*/ 146 w 343"/>
                <a:gd name="T23" fmla="*/ 403 h 403"/>
                <a:gd name="T24" fmla="*/ 277 w 343"/>
                <a:gd name="T25" fmla="*/ 347 h 403"/>
                <a:gd name="T26" fmla="*/ 277 w 343"/>
                <a:gd name="T27" fmla="*/ 395 h 403"/>
                <a:gd name="T28" fmla="*/ 343 w 343"/>
                <a:gd name="T29" fmla="*/ 395 h 403"/>
                <a:gd name="T30" fmla="*/ 343 w 343"/>
                <a:gd name="T31" fmla="*/ 158 h 403"/>
                <a:gd name="T32" fmla="*/ 302 w 343"/>
                <a:gd name="T33" fmla="*/ 43 h 403"/>
                <a:gd name="T34" fmla="*/ 278 w 343"/>
                <a:gd name="T35" fmla="*/ 219 h 403"/>
                <a:gd name="T36" fmla="*/ 278 w 343"/>
                <a:gd name="T37" fmla="*/ 219 h 403"/>
                <a:gd name="T38" fmla="*/ 278 w 343"/>
                <a:gd name="T39" fmla="*/ 251 h 403"/>
                <a:gd name="T40" fmla="*/ 157 w 343"/>
                <a:gd name="T41" fmla="*/ 347 h 403"/>
                <a:gd name="T42" fmla="*/ 67 w 343"/>
                <a:gd name="T43" fmla="*/ 275 h 403"/>
                <a:gd name="T44" fmla="*/ 173 w 343"/>
                <a:gd name="T45" fmla="*/ 204 h 403"/>
                <a:gd name="T46" fmla="*/ 278 w 343"/>
                <a:gd name="T47" fmla="*/ 219 h 4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343" h="403">
                  <a:moveTo>
                    <a:pt x="302" y="43"/>
                  </a:moveTo>
                  <a:cubicBezTo>
                    <a:pt x="274" y="15"/>
                    <a:pt x="230" y="0"/>
                    <a:pt x="176" y="0"/>
                  </a:cubicBezTo>
                  <a:cubicBezTo>
                    <a:pt x="116" y="0"/>
                    <a:pt x="74" y="16"/>
                    <a:pt x="37" y="33"/>
                  </a:cubicBezTo>
                  <a:lnTo>
                    <a:pt x="32" y="35"/>
                  </a:lnTo>
                  <a:lnTo>
                    <a:pt x="53" y="91"/>
                  </a:lnTo>
                  <a:lnTo>
                    <a:pt x="58" y="88"/>
                  </a:lnTo>
                  <a:cubicBezTo>
                    <a:pt x="98" y="70"/>
                    <a:pt x="132" y="62"/>
                    <a:pt x="170" y="62"/>
                  </a:cubicBezTo>
                  <a:cubicBezTo>
                    <a:pt x="240" y="62"/>
                    <a:pt x="277" y="95"/>
                    <a:pt x="277" y="159"/>
                  </a:cubicBezTo>
                  <a:lnTo>
                    <a:pt x="277" y="164"/>
                  </a:lnTo>
                  <a:cubicBezTo>
                    <a:pt x="249" y="156"/>
                    <a:pt x="215" y="149"/>
                    <a:pt x="167" y="149"/>
                  </a:cubicBezTo>
                  <a:cubicBezTo>
                    <a:pt x="62" y="149"/>
                    <a:pt x="0" y="198"/>
                    <a:pt x="0" y="280"/>
                  </a:cubicBezTo>
                  <a:cubicBezTo>
                    <a:pt x="0" y="361"/>
                    <a:pt x="73" y="403"/>
                    <a:pt x="146" y="403"/>
                  </a:cubicBezTo>
                  <a:cubicBezTo>
                    <a:pt x="210" y="403"/>
                    <a:pt x="252" y="375"/>
                    <a:pt x="277" y="347"/>
                  </a:cubicBezTo>
                  <a:lnTo>
                    <a:pt x="277" y="395"/>
                  </a:lnTo>
                  <a:lnTo>
                    <a:pt x="343" y="395"/>
                  </a:lnTo>
                  <a:lnTo>
                    <a:pt x="343" y="158"/>
                  </a:lnTo>
                  <a:cubicBezTo>
                    <a:pt x="343" y="109"/>
                    <a:pt x="330" y="71"/>
                    <a:pt x="302" y="43"/>
                  </a:cubicBezTo>
                  <a:close/>
                  <a:moveTo>
                    <a:pt x="278" y="219"/>
                  </a:moveTo>
                  <a:lnTo>
                    <a:pt x="278" y="219"/>
                  </a:lnTo>
                  <a:lnTo>
                    <a:pt x="278" y="251"/>
                  </a:lnTo>
                  <a:cubicBezTo>
                    <a:pt x="278" y="305"/>
                    <a:pt x="226" y="347"/>
                    <a:pt x="157" y="347"/>
                  </a:cubicBezTo>
                  <a:cubicBezTo>
                    <a:pt x="114" y="347"/>
                    <a:pt x="67" y="325"/>
                    <a:pt x="67" y="275"/>
                  </a:cubicBezTo>
                  <a:cubicBezTo>
                    <a:pt x="67" y="232"/>
                    <a:pt x="108" y="204"/>
                    <a:pt x="173" y="204"/>
                  </a:cubicBezTo>
                  <a:cubicBezTo>
                    <a:pt x="218" y="204"/>
                    <a:pt x="254" y="213"/>
                    <a:pt x="278" y="219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57" name="Freeform 20"/>
            <p:cNvSpPr>
              <a:spLocks/>
            </p:cNvSpPr>
            <p:nvPr userDrawn="1"/>
          </p:nvSpPr>
          <p:spPr bwMode="auto">
            <a:xfrm>
              <a:off x="8548689" y="4556126"/>
              <a:ext cx="241300" cy="314325"/>
            </a:xfrm>
            <a:custGeom>
              <a:avLst/>
              <a:gdLst>
                <a:gd name="T0" fmla="*/ 398 w 666"/>
                <a:gd name="T1" fmla="*/ 351 h 867"/>
                <a:gd name="T2" fmla="*/ 217 w 666"/>
                <a:gd name="T3" fmla="*/ 240 h 867"/>
                <a:gd name="T4" fmla="*/ 217 w 666"/>
                <a:gd name="T5" fmla="*/ 238 h 867"/>
                <a:gd name="T6" fmla="*/ 325 w 666"/>
                <a:gd name="T7" fmla="*/ 164 h 867"/>
                <a:gd name="T8" fmla="*/ 489 w 666"/>
                <a:gd name="T9" fmla="*/ 213 h 867"/>
                <a:gd name="T10" fmla="*/ 529 w 666"/>
                <a:gd name="T11" fmla="*/ 223 h 867"/>
                <a:gd name="T12" fmla="*/ 579 w 666"/>
                <a:gd name="T13" fmla="*/ 196 h 867"/>
                <a:gd name="T14" fmla="*/ 580 w 666"/>
                <a:gd name="T15" fmla="*/ 196 h 867"/>
                <a:gd name="T16" fmla="*/ 640 w 666"/>
                <a:gd name="T17" fmla="*/ 108 h 867"/>
                <a:gd name="T18" fmla="*/ 327 w 666"/>
                <a:gd name="T19" fmla="*/ 0 h 867"/>
                <a:gd name="T20" fmla="*/ 32 w 666"/>
                <a:gd name="T21" fmla="*/ 255 h 867"/>
                <a:gd name="T22" fmla="*/ 32 w 666"/>
                <a:gd name="T23" fmla="*/ 257 h 867"/>
                <a:gd name="T24" fmla="*/ 312 w 666"/>
                <a:gd name="T25" fmla="*/ 515 h 867"/>
                <a:gd name="T26" fmla="*/ 482 w 666"/>
                <a:gd name="T27" fmla="*/ 622 h 867"/>
                <a:gd name="T28" fmla="*/ 482 w 666"/>
                <a:gd name="T29" fmla="*/ 624 h 867"/>
                <a:gd name="T30" fmla="*/ 360 w 666"/>
                <a:gd name="T31" fmla="*/ 704 h 867"/>
                <a:gd name="T32" fmla="*/ 187 w 666"/>
                <a:gd name="T33" fmla="*/ 664 h 867"/>
                <a:gd name="T34" fmla="*/ 111 w 666"/>
                <a:gd name="T35" fmla="*/ 631 h 867"/>
                <a:gd name="T36" fmla="*/ 65 w 666"/>
                <a:gd name="T37" fmla="*/ 654 h 867"/>
                <a:gd name="T38" fmla="*/ 65 w 666"/>
                <a:gd name="T39" fmla="*/ 655 h 867"/>
                <a:gd name="T40" fmla="*/ 64 w 666"/>
                <a:gd name="T41" fmla="*/ 656 h 867"/>
                <a:gd name="T42" fmla="*/ 63 w 666"/>
                <a:gd name="T43" fmla="*/ 657 h 867"/>
                <a:gd name="T44" fmla="*/ 0 w 666"/>
                <a:gd name="T45" fmla="*/ 734 h 867"/>
                <a:gd name="T46" fmla="*/ 8 w 666"/>
                <a:gd name="T47" fmla="*/ 740 h 867"/>
                <a:gd name="T48" fmla="*/ 356 w 666"/>
                <a:gd name="T49" fmla="*/ 867 h 867"/>
                <a:gd name="T50" fmla="*/ 666 w 666"/>
                <a:gd name="T51" fmla="*/ 606 h 867"/>
                <a:gd name="T52" fmla="*/ 666 w 666"/>
                <a:gd name="T53" fmla="*/ 604 h 867"/>
                <a:gd name="T54" fmla="*/ 398 w 666"/>
                <a:gd name="T55" fmla="*/ 351 h 8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666" h="867">
                  <a:moveTo>
                    <a:pt x="398" y="351"/>
                  </a:moveTo>
                  <a:cubicBezTo>
                    <a:pt x="253" y="313"/>
                    <a:pt x="217" y="295"/>
                    <a:pt x="217" y="240"/>
                  </a:cubicBezTo>
                  <a:lnTo>
                    <a:pt x="217" y="238"/>
                  </a:lnTo>
                  <a:cubicBezTo>
                    <a:pt x="217" y="197"/>
                    <a:pt x="254" y="164"/>
                    <a:pt x="325" y="164"/>
                  </a:cubicBezTo>
                  <a:cubicBezTo>
                    <a:pt x="378" y="164"/>
                    <a:pt x="433" y="182"/>
                    <a:pt x="489" y="213"/>
                  </a:cubicBezTo>
                  <a:cubicBezTo>
                    <a:pt x="499" y="218"/>
                    <a:pt x="510" y="223"/>
                    <a:pt x="529" y="223"/>
                  </a:cubicBezTo>
                  <a:cubicBezTo>
                    <a:pt x="551" y="223"/>
                    <a:pt x="568" y="213"/>
                    <a:pt x="579" y="196"/>
                  </a:cubicBezTo>
                  <a:lnTo>
                    <a:pt x="580" y="196"/>
                  </a:lnTo>
                  <a:lnTo>
                    <a:pt x="640" y="108"/>
                  </a:lnTo>
                  <a:cubicBezTo>
                    <a:pt x="555" y="39"/>
                    <a:pt x="450" y="0"/>
                    <a:pt x="327" y="0"/>
                  </a:cubicBezTo>
                  <a:cubicBezTo>
                    <a:pt x="155" y="0"/>
                    <a:pt x="32" y="102"/>
                    <a:pt x="32" y="255"/>
                  </a:cubicBezTo>
                  <a:lnTo>
                    <a:pt x="32" y="257"/>
                  </a:lnTo>
                  <a:cubicBezTo>
                    <a:pt x="32" y="424"/>
                    <a:pt x="142" y="471"/>
                    <a:pt x="312" y="515"/>
                  </a:cubicBezTo>
                  <a:cubicBezTo>
                    <a:pt x="453" y="551"/>
                    <a:pt x="482" y="575"/>
                    <a:pt x="482" y="622"/>
                  </a:cubicBezTo>
                  <a:lnTo>
                    <a:pt x="482" y="624"/>
                  </a:lnTo>
                  <a:cubicBezTo>
                    <a:pt x="482" y="674"/>
                    <a:pt x="436" y="704"/>
                    <a:pt x="360" y="704"/>
                  </a:cubicBezTo>
                  <a:cubicBezTo>
                    <a:pt x="297" y="704"/>
                    <a:pt x="239" y="693"/>
                    <a:pt x="187" y="664"/>
                  </a:cubicBezTo>
                  <a:cubicBezTo>
                    <a:pt x="144" y="641"/>
                    <a:pt x="129" y="632"/>
                    <a:pt x="111" y="631"/>
                  </a:cubicBezTo>
                  <a:cubicBezTo>
                    <a:pt x="90" y="630"/>
                    <a:pt x="77" y="638"/>
                    <a:pt x="65" y="654"/>
                  </a:cubicBezTo>
                  <a:cubicBezTo>
                    <a:pt x="65" y="654"/>
                    <a:pt x="65" y="655"/>
                    <a:pt x="65" y="655"/>
                  </a:cubicBezTo>
                  <a:lnTo>
                    <a:pt x="64" y="656"/>
                  </a:lnTo>
                  <a:cubicBezTo>
                    <a:pt x="63" y="656"/>
                    <a:pt x="63" y="657"/>
                    <a:pt x="63" y="657"/>
                  </a:cubicBezTo>
                  <a:lnTo>
                    <a:pt x="0" y="734"/>
                  </a:lnTo>
                  <a:cubicBezTo>
                    <a:pt x="0" y="734"/>
                    <a:pt x="7" y="739"/>
                    <a:pt x="8" y="740"/>
                  </a:cubicBezTo>
                  <a:cubicBezTo>
                    <a:pt x="107" y="825"/>
                    <a:pt x="232" y="867"/>
                    <a:pt x="356" y="867"/>
                  </a:cubicBezTo>
                  <a:cubicBezTo>
                    <a:pt x="538" y="867"/>
                    <a:pt x="666" y="773"/>
                    <a:pt x="666" y="606"/>
                  </a:cubicBezTo>
                  <a:lnTo>
                    <a:pt x="666" y="604"/>
                  </a:lnTo>
                  <a:cubicBezTo>
                    <a:pt x="666" y="457"/>
                    <a:pt x="569" y="395"/>
                    <a:pt x="398" y="35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58" name="Freeform 21"/>
            <p:cNvSpPr>
              <a:spLocks/>
            </p:cNvSpPr>
            <p:nvPr userDrawn="1"/>
          </p:nvSpPr>
          <p:spPr bwMode="auto">
            <a:xfrm>
              <a:off x="8251826" y="4748214"/>
              <a:ext cx="0" cy="0"/>
            </a:xfrm>
            <a:custGeom>
              <a:avLst/>
              <a:gdLst>
                <a:gd name="T0" fmla="*/ 1 w 2"/>
                <a:gd name="T1" fmla="*/ 2 w 2"/>
                <a:gd name="T2" fmla="*/ 0 w 2"/>
                <a:gd name="T3" fmla="*/ 1 w 2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2">
                  <a:moveTo>
                    <a:pt x="1" y="0"/>
                  </a:moveTo>
                  <a:cubicBezTo>
                    <a:pt x="1" y="0"/>
                    <a:pt x="2" y="0"/>
                    <a:pt x="2" y="0"/>
                  </a:cubicBezTo>
                  <a:lnTo>
                    <a:pt x="0" y="0"/>
                  </a:lnTo>
                  <a:cubicBezTo>
                    <a:pt x="1" y="0"/>
                    <a:pt x="1" y="0"/>
                    <a:pt x="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59" name="Freeform 22"/>
            <p:cNvSpPr>
              <a:spLocks noEditPoints="1"/>
            </p:cNvSpPr>
            <p:nvPr userDrawn="1"/>
          </p:nvSpPr>
          <p:spPr bwMode="auto">
            <a:xfrm>
              <a:off x="7789864" y="4557714"/>
              <a:ext cx="242888" cy="307975"/>
            </a:xfrm>
            <a:custGeom>
              <a:avLst/>
              <a:gdLst>
                <a:gd name="T0" fmla="*/ 345 w 667"/>
                <a:gd name="T1" fmla="*/ 0 h 848"/>
                <a:gd name="T2" fmla="*/ 81 w 667"/>
                <a:gd name="T3" fmla="*/ 0 h 848"/>
                <a:gd name="T4" fmla="*/ 78 w 667"/>
                <a:gd name="T5" fmla="*/ 0 h 848"/>
                <a:gd name="T6" fmla="*/ 0 w 667"/>
                <a:gd name="T7" fmla="*/ 69 h 848"/>
                <a:gd name="T8" fmla="*/ 0 w 667"/>
                <a:gd name="T9" fmla="*/ 91 h 848"/>
                <a:gd name="T10" fmla="*/ 0 w 667"/>
                <a:gd name="T11" fmla="*/ 848 h 848"/>
                <a:gd name="T12" fmla="*/ 186 w 667"/>
                <a:gd name="T13" fmla="*/ 848 h 848"/>
                <a:gd name="T14" fmla="*/ 186 w 667"/>
                <a:gd name="T15" fmla="*/ 590 h 848"/>
                <a:gd name="T16" fmla="*/ 326 w 667"/>
                <a:gd name="T17" fmla="*/ 590 h 848"/>
                <a:gd name="T18" fmla="*/ 667 w 667"/>
                <a:gd name="T19" fmla="*/ 294 h 848"/>
                <a:gd name="T20" fmla="*/ 667 w 667"/>
                <a:gd name="T21" fmla="*/ 291 h 848"/>
                <a:gd name="T22" fmla="*/ 345 w 667"/>
                <a:gd name="T23" fmla="*/ 0 h 848"/>
                <a:gd name="T24" fmla="*/ 479 w 667"/>
                <a:gd name="T25" fmla="*/ 297 h 848"/>
                <a:gd name="T26" fmla="*/ 479 w 667"/>
                <a:gd name="T27" fmla="*/ 297 h 848"/>
                <a:gd name="T28" fmla="*/ 332 w 667"/>
                <a:gd name="T29" fmla="*/ 425 h 848"/>
                <a:gd name="T30" fmla="*/ 186 w 667"/>
                <a:gd name="T31" fmla="*/ 425 h 848"/>
                <a:gd name="T32" fmla="*/ 186 w 667"/>
                <a:gd name="T33" fmla="*/ 167 h 848"/>
                <a:gd name="T34" fmla="*/ 329 w 667"/>
                <a:gd name="T35" fmla="*/ 167 h 848"/>
                <a:gd name="T36" fmla="*/ 479 w 667"/>
                <a:gd name="T37" fmla="*/ 295 h 848"/>
                <a:gd name="T38" fmla="*/ 479 w 667"/>
                <a:gd name="T39" fmla="*/ 297 h 8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667" h="848">
                  <a:moveTo>
                    <a:pt x="345" y="0"/>
                  </a:moveTo>
                  <a:lnTo>
                    <a:pt x="81" y="0"/>
                  </a:lnTo>
                  <a:lnTo>
                    <a:pt x="78" y="0"/>
                  </a:lnTo>
                  <a:cubicBezTo>
                    <a:pt x="38" y="1"/>
                    <a:pt x="5" y="31"/>
                    <a:pt x="0" y="69"/>
                  </a:cubicBezTo>
                  <a:lnTo>
                    <a:pt x="0" y="91"/>
                  </a:lnTo>
                  <a:lnTo>
                    <a:pt x="0" y="848"/>
                  </a:lnTo>
                  <a:lnTo>
                    <a:pt x="186" y="848"/>
                  </a:lnTo>
                  <a:lnTo>
                    <a:pt x="186" y="590"/>
                  </a:lnTo>
                  <a:lnTo>
                    <a:pt x="326" y="590"/>
                  </a:lnTo>
                  <a:cubicBezTo>
                    <a:pt x="516" y="590"/>
                    <a:pt x="667" y="489"/>
                    <a:pt x="667" y="294"/>
                  </a:cubicBezTo>
                  <a:lnTo>
                    <a:pt x="667" y="291"/>
                  </a:lnTo>
                  <a:cubicBezTo>
                    <a:pt x="667" y="119"/>
                    <a:pt x="546" y="0"/>
                    <a:pt x="345" y="0"/>
                  </a:cubicBezTo>
                  <a:close/>
                  <a:moveTo>
                    <a:pt x="479" y="297"/>
                  </a:moveTo>
                  <a:lnTo>
                    <a:pt x="479" y="297"/>
                  </a:lnTo>
                  <a:cubicBezTo>
                    <a:pt x="479" y="370"/>
                    <a:pt x="425" y="425"/>
                    <a:pt x="332" y="425"/>
                  </a:cubicBezTo>
                  <a:lnTo>
                    <a:pt x="186" y="425"/>
                  </a:lnTo>
                  <a:lnTo>
                    <a:pt x="186" y="167"/>
                  </a:lnTo>
                  <a:lnTo>
                    <a:pt x="329" y="167"/>
                  </a:lnTo>
                  <a:cubicBezTo>
                    <a:pt x="422" y="167"/>
                    <a:pt x="479" y="212"/>
                    <a:pt x="479" y="295"/>
                  </a:cubicBezTo>
                  <a:lnTo>
                    <a:pt x="479" y="297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60" name="Freeform 23"/>
            <p:cNvSpPr>
              <a:spLocks/>
            </p:cNvSpPr>
            <p:nvPr userDrawn="1"/>
          </p:nvSpPr>
          <p:spPr bwMode="auto">
            <a:xfrm>
              <a:off x="8251826" y="4748214"/>
              <a:ext cx="0" cy="0"/>
            </a:xfrm>
            <a:custGeom>
              <a:avLst/>
              <a:gdLst>
                <a:gd name="T0" fmla="*/ 1 w 2"/>
                <a:gd name="T1" fmla="*/ 2 w 2"/>
                <a:gd name="T2" fmla="*/ 0 w 2"/>
                <a:gd name="T3" fmla="*/ 1 w 2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2">
                  <a:moveTo>
                    <a:pt x="1" y="0"/>
                  </a:moveTo>
                  <a:cubicBezTo>
                    <a:pt x="1" y="0"/>
                    <a:pt x="2" y="0"/>
                    <a:pt x="2" y="0"/>
                  </a:cubicBezTo>
                  <a:lnTo>
                    <a:pt x="0" y="0"/>
                  </a:lnTo>
                  <a:cubicBezTo>
                    <a:pt x="1" y="0"/>
                    <a:pt x="1" y="0"/>
                    <a:pt x="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61" name="Rectangle 24"/>
            <p:cNvSpPr>
              <a:spLocks noChangeArrowheads="1"/>
            </p:cNvSpPr>
            <p:nvPr userDrawn="1"/>
          </p:nvSpPr>
          <p:spPr bwMode="auto">
            <a:xfrm>
              <a:off x="8437564" y="4557714"/>
              <a:ext cx="28575" cy="309563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62" name="Freeform 25"/>
            <p:cNvSpPr>
              <a:spLocks noEditPoints="1"/>
            </p:cNvSpPr>
            <p:nvPr userDrawn="1"/>
          </p:nvSpPr>
          <p:spPr bwMode="auto">
            <a:xfrm>
              <a:off x="7434264" y="4557714"/>
              <a:ext cx="323850" cy="309563"/>
            </a:xfrm>
            <a:custGeom>
              <a:avLst/>
              <a:gdLst>
                <a:gd name="T0" fmla="*/ 532 w 894"/>
                <a:gd name="T1" fmla="*/ 0 h 849"/>
                <a:gd name="T2" fmla="*/ 425 w 894"/>
                <a:gd name="T3" fmla="*/ 0 h 849"/>
                <a:gd name="T4" fmla="*/ 402 w 894"/>
                <a:gd name="T5" fmla="*/ 0 h 849"/>
                <a:gd name="T6" fmla="*/ 345 w 894"/>
                <a:gd name="T7" fmla="*/ 38 h 849"/>
                <a:gd name="T8" fmla="*/ 337 w 894"/>
                <a:gd name="T9" fmla="*/ 56 h 849"/>
                <a:gd name="T10" fmla="*/ 0 w 894"/>
                <a:gd name="T11" fmla="*/ 849 h 849"/>
                <a:gd name="T12" fmla="*/ 189 w 894"/>
                <a:gd name="T13" fmla="*/ 849 h 849"/>
                <a:gd name="T14" fmla="*/ 266 w 894"/>
                <a:gd name="T15" fmla="*/ 660 h 849"/>
                <a:gd name="T16" fmla="*/ 623 w 894"/>
                <a:gd name="T17" fmla="*/ 660 h 849"/>
                <a:gd name="T18" fmla="*/ 680 w 894"/>
                <a:gd name="T19" fmla="*/ 799 h 849"/>
                <a:gd name="T20" fmla="*/ 751 w 894"/>
                <a:gd name="T21" fmla="*/ 849 h 849"/>
                <a:gd name="T22" fmla="*/ 894 w 894"/>
                <a:gd name="T23" fmla="*/ 849 h 849"/>
                <a:gd name="T24" fmla="*/ 532 w 894"/>
                <a:gd name="T25" fmla="*/ 0 h 849"/>
                <a:gd name="T26" fmla="*/ 333 w 894"/>
                <a:gd name="T27" fmla="*/ 496 h 849"/>
                <a:gd name="T28" fmla="*/ 333 w 894"/>
                <a:gd name="T29" fmla="*/ 496 h 849"/>
                <a:gd name="T30" fmla="*/ 445 w 894"/>
                <a:gd name="T31" fmla="*/ 223 h 849"/>
                <a:gd name="T32" fmla="*/ 556 w 894"/>
                <a:gd name="T33" fmla="*/ 496 h 849"/>
                <a:gd name="T34" fmla="*/ 333 w 894"/>
                <a:gd name="T35" fmla="*/ 496 h 8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894" h="849">
                  <a:moveTo>
                    <a:pt x="532" y="0"/>
                  </a:moveTo>
                  <a:lnTo>
                    <a:pt x="425" y="0"/>
                  </a:lnTo>
                  <a:lnTo>
                    <a:pt x="402" y="0"/>
                  </a:lnTo>
                  <a:cubicBezTo>
                    <a:pt x="377" y="3"/>
                    <a:pt x="357" y="18"/>
                    <a:pt x="345" y="38"/>
                  </a:cubicBezTo>
                  <a:lnTo>
                    <a:pt x="337" y="56"/>
                  </a:lnTo>
                  <a:lnTo>
                    <a:pt x="0" y="849"/>
                  </a:lnTo>
                  <a:lnTo>
                    <a:pt x="189" y="849"/>
                  </a:lnTo>
                  <a:lnTo>
                    <a:pt x="266" y="660"/>
                  </a:lnTo>
                  <a:lnTo>
                    <a:pt x="623" y="660"/>
                  </a:lnTo>
                  <a:lnTo>
                    <a:pt x="680" y="799"/>
                  </a:lnTo>
                  <a:cubicBezTo>
                    <a:pt x="690" y="828"/>
                    <a:pt x="718" y="849"/>
                    <a:pt x="751" y="849"/>
                  </a:cubicBezTo>
                  <a:cubicBezTo>
                    <a:pt x="752" y="849"/>
                    <a:pt x="894" y="849"/>
                    <a:pt x="894" y="849"/>
                  </a:cubicBezTo>
                  <a:lnTo>
                    <a:pt x="532" y="0"/>
                  </a:lnTo>
                  <a:close/>
                  <a:moveTo>
                    <a:pt x="333" y="496"/>
                  </a:moveTo>
                  <a:lnTo>
                    <a:pt x="333" y="496"/>
                  </a:lnTo>
                  <a:lnTo>
                    <a:pt x="445" y="223"/>
                  </a:lnTo>
                  <a:lnTo>
                    <a:pt x="556" y="496"/>
                  </a:lnTo>
                  <a:lnTo>
                    <a:pt x="333" y="496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63" name="Freeform 26"/>
            <p:cNvSpPr>
              <a:spLocks noEditPoints="1"/>
            </p:cNvSpPr>
            <p:nvPr userDrawn="1"/>
          </p:nvSpPr>
          <p:spPr bwMode="auto">
            <a:xfrm>
              <a:off x="9129714" y="4557714"/>
              <a:ext cx="322263" cy="309563"/>
            </a:xfrm>
            <a:custGeom>
              <a:avLst/>
              <a:gdLst>
                <a:gd name="T0" fmla="*/ 893 w 893"/>
                <a:gd name="T1" fmla="*/ 849 h 849"/>
                <a:gd name="T2" fmla="*/ 532 w 893"/>
                <a:gd name="T3" fmla="*/ 0 h 849"/>
                <a:gd name="T4" fmla="*/ 425 w 893"/>
                <a:gd name="T5" fmla="*/ 0 h 849"/>
                <a:gd name="T6" fmla="*/ 401 w 893"/>
                <a:gd name="T7" fmla="*/ 0 h 849"/>
                <a:gd name="T8" fmla="*/ 345 w 893"/>
                <a:gd name="T9" fmla="*/ 38 h 849"/>
                <a:gd name="T10" fmla="*/ 337 w 893"/>
                <a:gd name="T11" fmla="*/ 56 h 849"/>
                <a:gd name="T12" fmla="*/ 0 w 893"/>
                <a:gd name="T13" fmla="*/ 849 h 849"/>
                <a:gd name="T14" fmla="*/ 189 w 893"/>
                <a:gd name="T15" fmla="*/ 849 h 849"/>
                <a:gd name="T16" fmla="*/ 266 w 893"/>
                <a:gd name="T17" fmla="*/ 660 h 849"/>
                <a:gd name="T18" fmla="*/ 622 w 893"/>
                <a:gd name="T19" fmla="*/ 660 h 849"/>
                <a:gd name="T20" fmla="*/ 679 w 893"/>
                <a:gd name="T21" fmla="*/ 799 h 849"/>
                <a:gd name="T22" fmla="*/ 751 w 893"/>
                <a:gd name="T23" fmla="*/ 849 h 849"/>
                <a:gd name="T24" fmla="*/ 893 w 893"/>
                <a:gd name="T25" fmla="*/ 849 h 849"/>
                <a:gd name="T26" fmla="*/ 332 w 893"/>
                <a:gd name="T27" fmla="*/ 496 h 849"/>
                <a:gd name="T28" fmla="*/ 332 w 893"/>
                <a:gd name="T29" fmla="*/ 496 h 849"/>
                <a:gd name="T30" fmla="*/ 444 w 893"/>
                <a:gd name="T31" fmla="*/ 223 h 849"/>
                <a:gd name="T32" fmla="*/ 556 w 893"/>
                <a:gd name="T33" fmla="*/ 496 h 849"/>
                <a:gd name="T34" fmla="*/ 332 w 893"/>
                <a:gd name="T35" fmla="*/ 496 h 8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893" h="849">
                  <a:moveTo>
                    <a:pt x="893" y="849"/>
                  </a:moveTo>
                  <a:lnTo>
                    <a:pt x="532" y="0"/>
                  </a:lnTo>
                  <a:lnTo>
                    <a:pt x="425" y="0"/>
                  </a:lnTo>
                  <a:lnTo>
                    <a:pt x="401" y="0"/>
                  </a:lnTo>
                  <a:cubicBezTo>
                    <a:pt x="377" y="3"/>
                    <a:pt x="357" y="18"/>
                    <a:pt x="345" y="38"/>
                  </a:cubicBezTo>
                  <a:lnTo>
                    <a:pt x="337" y="56"/>
                  </a:lnTo>
                  <a:lnTo>
                    <a:pt x="0" y="849"/>
                  </a:lnTo>
                  <a:lnTo>
                    <a:pt x="189" y="849"/>
                  </a:lnTo>
                  <a:lnTo>
                    <a:pt x="266" y="660"/>
                  </a:lnTo>
                  <a:lnTo>
                    <a:pt x="622" y="660"/>
                  </a:lnTo>
                  <a:lnTo>
                    <a:pt x="679" y="799"/>
                  </a:lnTo>
                  <a:cubicBezTo>
                    <a:pt x="690" y="828"/>
                    <a:pt x="718" y="849"/>
                    <a:pt x="751" y="849"/>
                  </a:cubicBezTo>
                  <a:cubicBezTo>
                    <a:pt x="752" y="849"/>
                    <a:pt x="893" y="849"/>
                    <a:pt x="893" y="849"/>
                  </a:cubicBezTo>
                  <a:close/>
                  <a:moveTo>
                    <a:pt x="332" y="496"/>
                  </a:moveTo>
                  <a:lnTo>
                    <a:pt x="332" y="496"/>
                  </a:lnTo>
                  <a:lnTo>
                    <a:pt x="444" y="223"/>
                  </a:lnTo>
                  <a:lnTo>
                    <a:pt x="556" y="496"/>
                  </a:lnTo>
                  <a:lnTo>
                    <a:pt x="332" y="496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64" name="Freeform 27"/>
            <p:cNvSpPr>
              <a:spLocks/>
            </p:cNvSpPr>
            <p:nvPr userDrawn="1"/>
          </p:nvSpPr>
          <p:spPr bwMode="auto">
            <a:xfrm>
              <a:off x="8054976" y="4554539"/>
              <a:ext cx="290513" cy="317500"/>
            </a:xfrm>
            <a:custGeom>
              <a:avLst/>
              <a:gdLst>
                <a:gd name="T0" fmla="*/ 529 w 803"/>
                <a:gd name="T1" fmla="*/ 373 h 872"/>
                <a:gd name="T2" fmla="*/ 437 w 803"/>
                <a:gd name="T3" fmla="*/ 372 h 872"/>
                <a:gd name="T4" fmla="*/ 437 w 803"/>
                <a:gd name="T5" fmla="*/ 465 h 872"/>
                <a:gd name="T6" fmla="*/ 437 w 803"/>
                <a:gd name="T7" fmla="*/ 465 h 872"/>
                <a:gd name="T8" fmla="*/ 505 w 803"/>
                <a:gd name="T9" fmla="*/ 533 h 872"/>
                <a:gd name="T10" fmla="*/ 505 w 803"/>
                <a:gd name="T11" fmla="*/ 533 h 872"/>
                <a:gd name="T12" fmla="*/ 506 w 803"/>
                <a:gd name="T13" fmla="*/ 533 h 872"/>
                <a:gd name="T14" fmla="*/ 506 w 803"/>
                <a:gd name="T15" fmla="*/ 533 h 872"/>
                <a:gd name="T16" fmla="*/ 623 w 803"/>
                <a:gd name="T17" fmla="*/ 533 h 872"/>
                <a:gd name="T18" fmla="*/ 623 w 803"/>
                <a:gd name="T19" fmla="*/ 653 h 872"/>
                <a:gd name="T20" fmla="*/ 449 w 803"/>
                <a:gd name="T21" fmla="*/ 704 h 872"/>
                <a:gd name="T22" fmla="*/ 193 w 803"/>
                <a:gd name="T23" fmla="*/ 436 h 872"/>
                <a:gd name="T24" fmla="*/ 193 w 803"/>
                <a:gd name="T25" fmla="*/ 434 h 872"/>
                <a:gd name="T26" fmla="*/ 435 w 803"/>
                <a:gd name="T27" fmla="*/ 171 h 872"/>
                <a:gd name="T28" fmla="*/ 588 w 803"/>
                <a:gd name="T29" fmla="*/ 209 h 872"/>
                <a:gd name="T30" fmla="*/ 643 w 803"/>
                <a:gd name="T31" fmla="*/ 230 h 872"/>
                <a:gd name="T32" fmla="*/ 702 w 803"/>
                <a:gd name="T33" fmla="*/ 201 h 872"/>
                <a:gd name="T34" fmla="*/ 714 w 803"/>
                <a:gd name="T35" fmla="*/ 187 h 872"/>
                <a:gd name="T36" fmla="*/ 773 w 803"/>
                <a:gd name="T37" fmla="*/ 116 h 872"/>
                <a:gd name="T38" fmla="*/ 442 w 803"/>
                <a:gd name="T39" fmla="*/ 0 h 872"/>
                <a:gd name="T40" fmla="*/ 0 w 803"/>
                <a:gd name="T41" fmla="*/ 436 h 872"/>
                <a:gd name="T42" fmla="*/ 0 w 803"/>
                <a:gd name="T43" fmla="*/ 439 h 872"/>
                <a:gd name="T44" fmla="*/ 443 w 803"/>
                <a:gd name="T45" fmla="*/ 872 h 872"/>
                <a:gd name="T46" fmla="*/ 803 w 803"/>
                <a:gd name="T47" fmla="*/ 739 h 872"/>
                <a:gd name="T48" fmla="*/ 803 w 803"/>
                <a:gd name="T49" fmla="*/ 373 h 872"/>
                <a:gd name="T50" fmla="*/ 529 w 803"/>
                <a:gd name="T51" fmla="*/ 373 h 8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803" h="872">
                  <a:moveTo>
                    <a:pt x="529" y="373"/>
                  </a:moveTo>
                  <a:lnTo>
                    <a:pt x="437" y="372"/>
                  </a:lnTo>
                  <a:lnTo>
                    <a:pt x="437" y="465"/>
                  </a:lnTo>
                  <a:lnTo>
                    <a:pt x="437" y="465"/>
                  </a:lnTo>
                  <a:cubicBezTo>
                    <a:pt x="438" y="502"/>
                    <a:pt x="468" y="533"/>
                    <a:pt x="505" y="533"/>
                  </a:cubicBezTo>
                  <a:lnTo>
                    <a:pt x="505" y="533"/>
                  </a:lnTo>
                  <a:cubicBezTo>
                    <a:pt x="505" y="533"/>
                    <a:pt x="505" y="533"/>
                    <a:pt x="506" y="533"/>
                  </a:cubicBezTo>
                  <a:lnTo>
                    <a:pt x="506" y="533"/>
                  </a:lnTo>
                  <a:lnTo>
                    <a:pt x="623" y="533"/>
                  </a:lnTo>
                  <a:lnTo>
                    <a:pt x="623" y="653"/>
                  </a:lnTo>
                  <a:cubicBezTo>
                    <a:pt x="576" y="687"/>
                    <a:pt x="516" y="704"/>
                    <a:pt x="449" y="704"/>
                  </a:cubicBezTo>
                  <a:cubicBezTo>
                    <a:pt x="299" y="704"/>
                    <a:pt x="193" y="591"/>
                    <a:pt x="193" y="436"/>
                  </a:cubicBezTo>
                  <a:lnTo>
                    <a:pt x="193" y="434"/>
                  </a:lnTo>
                  <a:cubicBezTo>
                    <a:pt x="193" y="291"/>
                    <a:pt x="301" y="171"/>
                    <a:pt x="435" y="171"/>
                  </a:cubicBezTo>
                  <a:cubicBezTo>
                    <a:pt x="499" y="171"/>
                    <a:pt x="545" y="185"/>
                    <a:pt x="588" y="209"/>
                  </a:cubicBezTo>
                  <a:cubicBezTo>
                    <a:pt x="593" y="212"/>
                    <a:pt x="620" y="230"/>
                    <a:pt x="643" y="230"/>
                  </a:cubicBezTo>
                  <a:cubicBezTo>
                    <a:pt x="667" y="229"/>
                    <a:pt x="688" y="219"/>
                    <a:pt x="702" y="201"/>
                  </a:cubicBezTo>
                  <a:cubicBezTo>
                    <a:pt x="704" y="199"/>
                    <a:pt x="714" y="187"/>
                    <a:pt x="714" y="187"/>
                  </a:cubicBezTo>
                  <a:lnTo>
                    <a:pt x="773" y="116"/>
                  </a:lnTo>
                  <a:cubicBezTo>
                    <a:pt x="685" y="41"/>
                    <a:pt x="593" y="0"/>
                    <a:pt x="442" y="0"/>
                  </a:cubicBezTo>
                  <a:cubicBezTo>
                    <a:pt x="186" y="0"/>
                    <a:pt x="0" y="197"/>
                    <a:pt x="0" y="436"/>
                  </a:cubicBezTo>
                  <a:lnTo>
                    <a:pt x="0" y="439"/>
                  </a:lnTo>
                  <a:cubicBezTo>
                    <a:pt x="0" y="688"/>
                    <a:pt x="180" y="872"/>
                    <a:pt x="443" y="872"/>
                  </a:cubicBezTo>
                  <a:cubicBezTo>
                    <a:pt x="597" y="872"/>
                    <a:pt x="716" y="812"/>
                    <a:pt x="803" y="739"/>
                  </a:cubicBezTo>
                  <a:lnTo>
                    <a:pt x="803" y="373"/>
                  </a:lnTo>
                  <a:lnTo>
                    <a:pt x="529" y="373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65" name="Freeform 28"/>
            <p:cNvSpPr>
              <a:spLocks/>
            </p:cNvSpPr>
            <p:nvPr userDrawn="1"/>
          </p:nvSpPr>
          <p:spPr bwMode="auto">
            <a:xfrm>
              <a:off x="8820151" y="4554539"/>
              <a:ext cx="290513" cy="317500"/>
            </a:xfrm>
            <a:custGeom>
              <a:avLst/>
              <a:gdLst>
                <a:gd name="T0" fmla="*/ 529 w 803"/>
                <a:gd name="T1" fmla="*/ 373 h 872"/>
                <a:gd name="T2" fmla="*/ 437 w 803"/>
                <a:gd name="T3" fmla="*/ 372 h 872"/>
                <a:gd name="T4" fmla="*/ 437 w 803"/>
                <a:gd name="T5" fmla="*/ 465 h 872"/>
                <a:gd name="T6" fmla="*/ 437 w 803"/>
                <a:gd name="T7" fmla="*/ 465 h 872"/>
                <a:gd name="T8" fmla="*/ 506 w 803"/>
                <a:gd name="T9" fmla="*/ 533 h 872"/>
                <a:gd name="T10" fmla="*/ 506 w 803"/>
                <a:gd name="T11" fmla="*/ 533 h 872"/>
                <a:gd name="T12" fmla="*/ 506 w 803"/>
                <a:gd name="T13" fmla="*/ 533 h 872"/>
                <a:gd name="T14" fmla="*/ 506 w 803"/>
                <a:gd name="T15" fmla="*/ 533 h 872"/>
                <a:gd name="T16" fmla="*/ 506 w 803"/>
                <a:gd name="T17" fmla="*/ 533 h 872"/>
                <a:gd name="T18" fmla="*/ 624 w 803"/>
                <a:gd name="T19" fmla="*/ 533 h 872"/>
                <a:gd name="T20" fmla="*/ 624 w 803"/>
                <a:gd name="T21" fmla="*/ 653 h 872"/>
                <a:gd name="T22" fmla="*/ 449 w 803"/>
                <a:gd name="T23" fmla="*/ 704 h 872"/>
                <a:gd name="T24" fmla="*/ 194 w 803"/>
                <a:gd name="T25" fmla="*/ 436 h 872"/>
                <a:gd name="T26" fmla="*/ 194 w 803"/>
                <a:gd name="T27" fmla="*/ 434 h 872"/>
                <a:gd name="T28" fmla="*/ 436 w 803"/>
                <a:gd name="T29" fmla="*/ 171 h 872"/>
                <a:gd name="T30" fmla="*/ 588 w 803"/>
                <a:gd name="T31" fmla="*/ 209 h 872"/>
                <a:gd name="T32" fmla="*/ 644 w 803"/>
                <a:gd name="T33" fmla="*/ 230 h 872"/>
                <a:gd name="T34" fmla="*/ 702 w 803"/>
                <a:gd name="T35" fmla="*/ 201 h 872"/>
                <a:gd name="T36" fmla="*/ 714 w 803"/>
                <a:gd name="T37" fmla="*/ 187 h 872"/>
                <a:gd name="T38" fmla="*/ 773 w 803"/>
                <a:gd name="T39" fmla="*/ 116 h 872"/>
                <a:gd name="T40" fmla="*/ 442 w 803"/>
                <a:gd name="T41" fmla="*/ 0 h 872"/>
                <a:gd name="T42" fmla="*/ 0 w 803"/>
                <a:gd name="T43" fmla="*/ 436 h 872"/>
                <a:gd name="T44" fmla="*/ 0 w 803"/>
                <a:gd name="T45" fmla="*/ 439 h 872"/>
                <a:gd name="T46" fmla="*/ 443 w 803"/>
                <a:gd name="T47" fmla="*/ 872 h 872"/>
                <a:gd name="T48" fmla="*/ 803 w 803"/>
                <a:gd name="T49" fmla="*/ 739 h 872"/>
                <a:gd name="T50" fmla="*/ 803 w 803"/>
                <a:gd name="T51" fmla="*/ 373 h 872"/>
                <a:gd name="T52" fmla="*/ 529 w 803"/>
                <a:gd name="T53" fmla="*/ 373 h 8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803" h="872">
                  <a:moveTo>
                    <a:pt x="529" y="373"/>
                  </a:moveTo>
                  <a:lnTo>
                    <a:pt x="437" y="372"/>
                  </a:lnTo>
                  <a:lnTo>
                    <a:pt x="437" y="465"/>
                  </a:lnTo>
                  <a:lnTo>
                    <a:pt x="437" y="465"/>
                  </a:lnTo>
                  <a:cubicBezTo>
                    <a:pt x="438" y="502"/>
                    <a:pt x="468" y="533"/>
                    <a:pt x="506" y="533"/>
                  </a:cubicBezTo>
                  <a:lnTo>
                    <a:pt x="506" y="533"/>
                  </a:lnTo>
                  <a:lnTo>
                    <a:pt x="506" y="533"/>
                  </a:lnTo>
                  <a:lnTo>
                    <a:pt x="506" y="533"/>
                  </a:lnTo>
                  <a:lnTo>
                    <a:pt x="506" y="533"/>
                  </a:lnTo>
                  <a:lnTo>
                    <a:pt x="624" y="533"/>
                  </a:lnTo>
                  <a:lnTo>
                    <a:pt x="624" y="653"/>
                  </a:lnTo>
                  <a:cubicBezTo>
                    <a:pt x="577" y="687"/>
                    <a:pt x="516" y="704"/>
                    <a:pt x="449" y="704"/>
                  </a:cubicBezTo>
                  <a:cubicBezTo>
                    <a:pt x="300" y="704"/>
                    <a:pt x="194" y="591"/>
                    <a:pt x="194" y="436"/>
                  </a:cubicBezTo>
                  <a:lnTo>
                    <a:pt x="194" y="434"/>
                  </a:lnTo>
                  <a:cubicBezTo>
                    <a:pt x="194" y="291"/>
                    <a:pt x="301" y="171"/>
                    <a:pt x="436" y="171"/>
                  </a:cubicBezTo>
                  <a:cubicBezTo>
                    <a:pt x="499" y="171"/>
                    <a:pt x="546" y="185"/>
                    <a:pt x="588" y="209"/>
                  </a:cubicBezTo>
                  <a:cubicBezTo>
                    <a:pt x="593" y="212"/>
                    <a:pt x="620" y="230"/>
                    <a:pt x="644" y="230"/>
                  </a:cubicBezTo>
                  <a:cubicBezTo>
                    <a:pt x="667" y="229"/>
                    <a:pt x="688" y="219"/>
                    <a:pt x="702" y="201"/>
                  </a:cubicBezTo>
                  <a:cubicBezTo>
                    <a:pt x="704" y="199"/>
                    <a:pt x="714" y="187"/>
                    <a:pt x="714" y="187"/>
                  </a:cubicBezTo>
                  <a:lnTo>
                    <a:pt x="773" y="116"/>
                  </a:lnTo>
                  <a:cubicBezTo>
                    <a:pt x="685" y="41"/>
                    <a:pt x="593" y="0"/>
                    <a:pt x="442" y="0"/>
                  </a:cubicBezTo>
                  <a:cubicBezTo>
                    <a:pt x="186" y="0"/>
                    <a:pt x="0" y="197"/>
                    <a:pt x="0" y="436"/>
                  </a:cubicBezTo>
                  <a:lnTo>
                    <a:pt x="0" y="439"/>
                  </a:lnTo>
                  <a:cubicBezTo>
                    <a:pt x="0" y="688"/>
                    <a:pt x="180" y="872"/>
                    <a:pt x="443" y="872"/>
                  </a:cubicBezTo>
                  <a:cubicBezTo>
                    <a:pt x="597" y="872"/>
                    <a:pt x="716" y="812"/>
                    <a:pt x="803" y="739"/>
                  </a:cubicBezTo>
                  <a:lnTo>
                    <a:pt x="803" y="373"/>
                  </a:lnTo>
                  <a:lnTo>
                    <a:pt x="529" y="373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66" name="Oval 29"/>
            <p:cNvSpPr>
              <a:spLocks noChangeArrowheads="1"/>
            </p:cNvSpPr>
            <p:nvPr userDrawn="1"/>
          </p:nvSpPr>
          <p:spPr bwMode="auto">
            <a:xfrm>
              <a:off x="6775451" y="4770439"/>
              <a:ext cx="100013" cy="1016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67" name="Oval 30"/>
            <p:cNvSpPr>
              <a:spLocks noChangeArrowheads="1"/>
            </p:cNvSpPr>
            <p:nvPr userDrawn="1"/>
          </p:nvSpPr>
          <p:spPr bwMode="auto">
            <a:xfrm>
              <a:off x="6910389" y="4770439"/>
              <a:ext cx="101600" cy="1016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68" name="Oval 31"/>
            <p:cNvSpPr>
              <a:spLocks noChangeArrowheads="1"/>
            </p:cNvSpPr>
            <p:nvPr userDrawn="1"/>
          </p:nvSpPr>
          <p:spPr bwMode="auto">
            <a:xfrm>
              <a:off x="6910389" y="4633914"/>
              <a:ext cx="101600" cy="100013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69" name="Oval 32"/>
            <p:cNvSpPr>
              <a:spLocks noChangeArrowheads="1"/>
            </p:cNvSpPr>
            <p:nvPr userDrawn="1"/>
          </p:nvSpPr>
          <p:spPr bwMode="auto">
            <a:xfrm>
              <a:off x="7046914" y="4770439"/>
              <a:ext cx="100013" cy="1016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70" name="Oval 33"/>
            <p:cNvSpPr>
              <a:spLocks noChangeArrowheads="1"/>
            </p:cNvSpPr>
            <p:nvPr userDrawn="1"/>
          </p:nvSpPr>
          <p:spPr bwMode="auto">
            <a:xfrm>
              <a:off x="7046914" y="4633914"/>
              <a:ext cx="100013" cy="100013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71" name="Oval 34"/>
            <p:cNvSpPr>
              <a:spLocks noChangeArrowheads="1"/>
            </p:cNvSpPr>
            <p:nvPr userDrawn="1"/>
          </p:nvSpPr>
          <p:spPr bwMode="auto">
            <a:xfrm>
              <a:off x="7046914" y="4495801"/>
              <a:ext cx="100013" cy="1016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72" name="Oval 35"/>
            <p:cNvSpPr>
              <a:spLocks noChangeArrowheads="1"/>
            </p:cNvSpPr>
            <p:nvPr userDrawn="1"/>
          </p:nvSpPr>
          <p:spPr bwMode="auto">
            <a:xfrm>
              <a:off x="7183439" y="4770439"/>
              <a:ext cx="100013" cy="1016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73" name="Oval 36"/>
            <p:cNvSpPr>
              <a:spLocks noChangeArrowheads="1"/>
            </p:cNvSpPr>
            <p:nvPr userDrawn="1"/>
          </p:nvSpPr>
          <p:spPr bwMode="auto">
            <a:xfrm>
              <a:off x="7183439" y="4633914"/>
              <a:ext cx="100013" cy="100013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74" name="Oval 37"/>
            <p:cNvSpPr>
              <a:spLocks noChangeArrowheads="1"/>
            </p:cNvSpPr>
            <p:nvPr userDrawn="1"/>
          </p:nvSpPr>
          <p:spPr bwMode="auto">
            <a:xfrm>
              <a:off x="7183439" y="4495801"/>
              <a:ext cx="100013" cy="1016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75" name="Oval 38"/>
            <p:cNvSpPr>
              <a:spLocks noChangeArrowheads="1"/>
            </p:cNvSpPr>
            <p:nvPr userDrawn="1"/>
          </p:nvSpPr>
          <p:spPr bwMode="auto">
            <a:xfrm>
              <a:off x="7183439" y="4359276"/>
              <a:ext cx="100013" cy="100013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</p:grpSp>
    </p:spTree>
    <p:extLst>
      <p:ext uri="{BB962C8B-B14F-4D97-AF65-F5344CB8AC3E}">
        <p14:creationId xmlns:p14="http://schemas.microsoft.com/office/powerpoint/2010/main" val="391920280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044" userDrawn="1">
          <p15:clr>
            <a:srgbClr val="9FCC3B"/>
          </p15:clr>
        </p15:guide>
        <p15:guide id="2" orient="horz" pos="2404" userDrawn="1">
          <p15:clr>
            <a:srgbClr val="9FCC3B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wischentitel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hteck 11"/>
          <p:cNvSpPr/>
          <p:nvPr userDrawn="1"/>
        </p:nvSpPr>
        <p:spPr>
          <a:xfrm>
            <a:off x="0" y="398"/>
            <a:ext cx="9144000" cy="5143102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307836" tIns="326306" rIns="0" bIns="0" rtlCol="0" anchor="t" anchorCtr="0"/>
          <a:lstStyle/>
          <a:p>
            <a:endParaRPr lang="de-DE" sz="3800" dirty="0">
              <a:solidFill>
                <a:schemeClr val="bg1"/>
              </a:solidFill>
              <a:cs typeface="Arial"/>
            </a:endParaRP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43999" y="1156990"/>
            <a:ext cx="9000001" cy="1607159"/>
          </a:xfrm>
          <a:solidFill>
            <a:schemeClr val="bg2"/>
          </a:solidFill>
          <a:ln>
            <a:noFill/>
          </a:ln>
        </p:spPr>
        <p:txBody>
          <a:bodyPr lIns="184702" tIns="123134" bIns="123134" anchor="ctr"/>
          <a:lstStyle>
            <a:lvl1pPr algn="l">
              <a:defRPr sz="3400" b="0" cap="none">
                <a:solidFill>
                  <a:schemeClr val="accent5"/>
                </a:solidFill>
              </a:defRPr>
            </a:lvl1pPr>
          </a:lstStyle>
          <a:p>
            <a:r>
              <a:rPr lang="de-DE" dirty="0"/>
              <a:t>Titelmasterformat durch Klicken bearbeiten</a:t>
            </a:r>
          </a:p>
        </p:txBody>
      </p:sp>
      <p:sp>
        <p:nvSpPr>
          <p:cNvPr id="7" name="Rechteck 6"/>
          <p:cNvSpPr/>
          <p:nvPr userDrawn="1"/>
        </p:nvSpPr>
        <p:spPr>
          <a:xfrm>
            <a:off x="-1" y="1156991"/>
            <a:ext cx="144000" cy="1606980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307836" tIns="326306" rIns="0" bIns="0" rtlCol="0" anchor="t" anchorCtr="0"/>
          <a:lstStyle/>
          <a:p>
            <a:endParaRPr lang="de-DE" sz="3800" dirty="0">
              <a:solidFill>
                <a:schemeClr val="bg1"/>
              </a:solidFill>
              <a:cs typeface="Arial"/>
            </a:endParaRPr>
          </a:p>
        </p:txBody>
      </p:sp>
      <p:sp>
        <p:nvSpPr>
          <p:cNvPr id="11" name="Bildplatzhalter 10"/>
          <p:cNvSpPr>
            <a:spLocks noGrp="1"/>
          </p:cNvSpPr>
          <p:nvPr>
            <p:ph type="pic" sz="quarter" idx="13"/>
          </p:nvPr>
        </p:nvSpPr>
        <p:spPr>
          <a:xfrm>
            <a:off x="4706144" y="1157563"/>
            <a:ext cx="4437856" cy="1606236"/>
          </a:xfrm>
        </p:spPr>
        <p:txBody>
          <a:bodyPr/>
          <a:lstStyle/>
          <a:p>
            <a:r>
              <a:rPr lang="de-DE"/>
              <a:t>Bild durch Klicken auf Symbol hinzufügen</a:t>
            </a:r>
          </a:p>
        </p:txBody>
      </p:sp>
      <p:grpSp>
        <p:nvGrpSpPr>
          <p:cNvPr id="102" name="Gruppieren 101"/>
          <p:cNvGrpSpPr/>
          <p:nvPr userDrawn="1"/>
        </p:nvGrpSpPr>
        <p:grpSpPr>
          <a:xfrm>
            <a:off x="6892924" y="4343069"/>
            <a:ext cx="1914525" cy="604945"/>
            <a:chOff x="6769101" y="4359276"/>
            <a:chExt cx="2682876" cy="847726"/>
          </a:xfrm>
        </p:grpSpPr>
        <p:sp>
          <p:nvSpPr>
            <p:cNvPr id="113" name="Freeform 5"/>
            <p:cNvSpPr>
              <a:spLocks noEditPoints="1"/>
            </p:cNvSpPr>
            <p:nvPr userDrawn="1"/>
          </p:nvSpPr>
          <p:spPr bwMode="auto">
            <a:xfrm>
              <a:off x="6769101" y="5010151"/>
              <a:ext cx="193675" cy="196850"/>
            </a:xfrm>
            <a:custGeom>
              <a:avLst/>
              <a:gdLst>
                <a:gd name="T0" fmla="*/ 267 w 533"/>
                <a:gd name="T1" fmla="*/ 0 h 540"/>
                <a:gd name="T2" fmla="*/ 0 w 533"/>
                <a:gd name="T3" fmla="*/ 272 h 540"/>
                <a:gd name="T4" fmla="*/ 266 w 533"/>
                <a:gd name="T5" fmla="*/ 540 h 540"/>
                <a:gd name="T6" fmla="*/ 531 w 533"/>
                <a:gd name="T7" fmla="*/ 274 h 540"/>
                <a:gd name="T8" fmla="*/ 533 w 533"/>
                <a:gd name="T9" fmla="*/ 269 h 540"/>
                <a:gd name="T10" fmla="*/ 267 w 533"/>
                <a:gd name="T11" fmla="*/ 0 h 540"/>
                <a:gd name="T12" fmla="*/ 267 w 533"/>
                <a:gd name="T13" fmla="*/ 477 h 540"/>
                <a:gd name="T14" fmla="*/ 267 w 533"/>
                <a:gd name="T15" fmla="*/ 477 h 540"/>
                <a:gd name="T16" fmla="*/ 71 w 533"/>
                <a:gd name="T17" fmla="*/ 269 h 540"/>
                <a:gd name="T18" fmla="*/ 266 w 533"/>
                <a:gd name="T19" fmla="*/ 64 h 540"/>
                <a:gd name="T20" fmla="*/ 463 w 533"/>
                <a:gd name="T21" fmla="*/ 272 h 540"/>
                <a:gd name="T22" fmla="*/ 267 w 533"/>
                <a:gd name="T23" fmla="*/ 477 h 5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533" h="540">
                  <a:moveTo>
                    <a:pt x="267" y="0"/>
                  </a:moveTo>
                  <a:cubicBezTo>
                    <a:pt x="118" y="0"/>
                    <a:pt x="0" y="119"/>
                    <a:pt x="0" y="272"/>
                  </a:cubicBezTo>
                  <a:cubicBezTo>
                    <a:pt x="0" y="425"/>
                    <a:pt x="115" y="540"/>
                    <a:pt x="266" y="540"/>
                  </a:cubicBezTo>
                  <a:cubicBezTo>
                    <a:pt x="416" y="540"/>
                    <a:pt x="533" y="422"/>
                    <a:pt x="531" y="274"/>
                  </a:cubicBezTo>
                  <a:lnTo>
                    <a:pt x="533" y="269"/>
                  </a:lnTo>
                  <a:cubicBezTo>
                    <a:pt x="533" y="116"/>
                    <a:pt x="419" y="0"/>
                    <a:pt x="267" y="0"/>
                  </a:cubicBezTo>
                  <a:close/>
                  <a:moveTo>
                    <a:pt x="267" y="477"/>
                  </a:moveTo>
                  <a:lnTo>
                    <a:pt x="267" y="477"/>
                  </a:lnTo>
                  <a:cubicBezTo>
                    <a:pt x="157" y="477"/>
                    <a:pt x="71" y="386"/>
                    <a:pt x="71" y="269"/>
                  </a:cubicBezTo>
                  <a:cubicBezTo>
                    <a:pt x="71" y="152"/>
                    <a:pt x="155" y="64"/>
                    <a:pt x="266" y="64"/>
                  </a:cubicBezTo>
                  <a:cubicBezTo>
                    <a:pt x="376" y="64"/>
                    <a:pt x="463" y="155"/>
                    <a:pt x="463" y="272"/>
                  </a:cubicBezTo>
                  <a:cubicBezTo>
                    <a:pt x="463" y="389"/>
                    <a:pt x="379" y="477"/>
                    <a:pt x="267" y="477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114" name="Freeform 6"/>
            <p:cNvSpPr>
              <a:spLocks/>
            </p:cNvSpPr>
            <p:nvPr userDrawn="1"/>
          </p:nvSpPr>
          <p:spPr bwMode="auto">
            <a:xfrm>
              <a:off x="7005639" y="5062539"/>
              <a:ext cx="123825" cy="144463"/>
            </a:xfrm>
            <a:custGeom>
              <a:avLst/>
              <a:gdLst>
                <a:gd name="T0" fmla="*/ 275 w 341"/>
                <a:gd name="T1" fmla="*/ 222 h 397"/>
                <a:gd name="T2" fmla="*/ 167 w 341"/>
                <a:gd name="T3" fmla="*/ 335 h 397"/>
                <a:gd name="T4" fmla="*/ 67 w 341"/>
                <a:gd name="T5" fmla="*/ 226 h 397"/>
                <a:gd name="T6" fmla="*/ 67 w 341"/>
                <a:gd name="T7" fmla="*/ 0 h 397"/>
                <a:gd name="T8" fmla="*/ 0 w 341"/>
                <a:gd name="T9" fmla="*/ 0 h 397"/>
                <a:gd name="T10" fmla="*/ 0 w 341"/>
                <a:gd name="T11" fmla="*/ 240 h 397"/>
                <a:gd name="T12" fmla="*/ 150 w 341"/>
                <a:gd name="T13" fmla="*/ 397 h 397"/>
                <a:gd name="T14" fmla="*/ 275 w 341"/>
                <a:gd name="T15" fmla="*/ 335 h 397"/>
                <a:gd name="T16" fmla="*/ 275 w 341"/>
                <a:gd name="T17" fmla="*/ 389 h 397"/>
                <a:gd name="T18" fmla="*/ 341 w 341"/>
                <a:gd name="T19" fmla="*/ 389 h 397"/>
                <a:gd name="T20" fmla="*/ 341 w 341"/>
                <a:gd name="T21" fmla="*/ 0 h 397"/>
                <a:gd name="T22" fmla="*/ 275 w 341"/>
                <a:gd name="T23" fmla="*/ 0 h 397"/>
                <a:gd name="T24" fmla="*/ 275 w 341"/>
                <a:gd name="T25" fmla="*/ 222 h 3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41" h="397">
                  <a:moveTo>
                    <a:pt x="275" y="222"/>
                  </a:moveTo>
                  <a:cubicBezTo>
                    <a:pt x="275" y="289"/>
                    <a:pt x="230" y="335"/>
                    <a:pt x="167" y="335"/>
                  </a:cubicBezTo>
                  <a:cubicBezTo>
                    <a:pt x="104" y="335"/>
                    <a:pt x="67" y="294"/>
                    <a:pt x="67" y="226"/>
                  </a:cubicBezTo>
                  <a:lnTo>
                    <a:pt x="67" y="0"/>
                  </a:lnTo>
                  <a:lnTo>
                    <a:pt x="0" y="0"/>
                  </a:lnTo>
                  <a:lnTo>
                    <a:pt x="0" y="240"/>
                  </a:lnTo>
                  <a:cubicBezTo>
                    <a:pt x="0" y="335"/>
                    <a:pt x="59" y="397"/>
                    <a:pt x="150" y="397"/>
                  </a:cubicBezTo>
                  <a:cubicBezTo>
                    <a:pt x="203" y="397"/>
                    <a:pt x="244" y="376"/>
                    <a:pt x="275" y="335"/>
                  </a:cubicBezTo>
                  <a:lnTo>
                    <a:pt x="275" y="389"/>
                  </a:lnTo>
                  <a:lnTo>
                    <a:pt x="341" y="389"/>
                  </a:lnTo>
                  <a:lnTo>
                    <a:pt x="341" y="0"/>
                  </a:lnTo>
                  <a:lnTo>
                    <a:pt x="275" y="0"/>
                  </a:lnTo>
                  <a:lnTo>
                    <a:pt x="275" y="222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115" name="Freeform 7"/>
            <p:cNvSpPr>
              <a:spLocks/>
            </p:cNvSpPr>
            <p:nvPr userDrawn="1"/>
          </p:nvSpPr>
          <p:spPr bwMode="auto">
            <a:xfrm>
              <a:off x="7167564" y="5021264"/>
              <a:ext cx="85725" cy="185738"/>
            </a:xfrm>
            <a:custGeom>
              <a:avLst/>
              <a:gdLst>
                <a:gd name="T0" fmla="*/ 119 w 239"/>
                <a:gd name="T1" fmla="*/ 0 h 509"/>
                <a:gd name="T2" fmla="*/ 53 w 239"/>
                <a:gd name="T3" fmla="*/ 0 h 509"/>
                <a:gd name="T4" fmla="*/ 53 w 239"/>
                <a:gd name="T5" fmla="*/ 114 h 509"/>
                <a:gd name="T6" fmla="*/ 0 w 239"/>
                <a:gd name="T7" fmla="*/ 114 h 509"/>
                <a:gd name="T8" fmla="*/ 0 w 239"/>
                <a:gd name="T9" fmla="*/ 174 h 509"/>
                <a:gd name="T10" fmla="*/ 53 w 239"/>
                <a:gd name="T11" fmla="*/ 174 h 509"/>
                <a:gd name="T12" fmla="*/ 53 w 239"/>
                <a:gd name="T13" fmla="*/ 397 h 509"/>
                <a:gd name="T14" fmla="*/ 165 w 239"/>
                <a:gd name="T15" fmla="*/ 509 h 509"/>
                <a:gd name="T16" fmla="*/ 235 w 239"/>
                <a:gd name="T17" fmla="*/ 493 h 509"/>
                <a:gd name="T18" fmla="*/ 238 w 239"/>
                <a:gd name="T19" fmla="*/ 491 h 509"/>
                <a:gd name="T20" fmla="*/ 238 w 239"/>
                <a:gd name="T21" fmla="*/ 431 h 509"/>
                <a:gd name="T22" fmla="*/ 230 w 239"/>
                <a:gd name="T23" fmla="*/ 435 h 509"/>
                <a:gd name="T24" fmla="*/ 178 w 239"/>
                <a:gd name="T25" fmla="*/ 448 h 509"/>
                <a:gd name="T26" fmla="*/ 119 w 239"/>
                <a:gd name="T27" fmla="*/ 390 h 509"/>
                <a:gd name="T28" fmla="*/ 119 w 239"/>
                <a:gd name="T29" fmla="*/ 174 h 509"/>
                <a:gd name="T30" fmla="*/ 239 w 239"/>
                <a:gd name="T31" fmla="*/ 174 h 509"/>
                <a:gd name="T32" fmla="*/ 239 w 239"/>
                <a:gd name="T33" fmla="*/ 114 h 509"/>
                <a:gd name="T34" fmla="*/ 119 w 239"/>
                <a:gd name="T35" fmla="*/ 114 h 509"/>
                <a:gd name="T36" fmla="*/ 119 w 239"/>
                <a:gd name="T37" fmla="*/ 0 h 5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239" h="509">
                  <a:moveTo>
                    <a:pt x="119" y="0"/>
                  </a:moveTo>
                  <a:lnTo>
                    <a:pt x="53" y="0"/>
                  </a:lnTo>
                  <a:lnTo>
                    <a:pt x="53" y="114"/>
                  </a:lnTo>
                  <a:lnTo>
                    <a:pt x="0" y="114"/>
                  </a:lnTo>
                  <a:lnTo>
                    <a:pt x="0" y="174"/>
                  </a:lnTo>
                  <a:lnTo>
                    <a:pt x="53" y="174"/>
                  </a:lnTo>
                  <a:lnTo>
                    <a:pt x="53" y="397"/>
                  </a:lnTo>
                  <a:cubicBezTo>
                    <a:pt x="53" y="469"/>
                    <a:pt x="92" y="509"/>
                    <a:pt x="165" y="509"/>
                  </a:cubicBezTo>
                  <a:cubicBezTo>
                    <a:pt x="191" y="509"/>
                    <a:pt x="213" y="504"/>
                    <a:pt x="235" y="493"/>
                  </a:cubicBezTo>
                  <a:lnTo>
                    <a:pt x="238" y="491"/>
                  </a:lnTo>
                  <a:lnTo>
                    <a:pt x="238" y="431"/>
                  </a:lnTo>
                  <a:lnTo>
                    <a:pt x="230" y="435"/>
                  </a:lnTo>
                  <a:cubicBezTo>
                    <a:pt x="212" y="444"/>
                    <a:pt x="196" y="448"/>
                    <a:pt x="178" y="448"/>
                  </a:cubicBezTo>
                  <a:cubicBezTo>
                    <a:pt x="139" y="448"/>
                    <a:pt x="119" y="429"/>
                    <a:pt x="119" y="390"/>
                  </a:cubicBezTo>
                  <a:lnTo>
                    <a:pt x="119" y="174"/>
                  </a:lnTo>
                  <a:lnTo>
                    <a:pt x="239" y="174"/>
                  </a:lnTo>
                  <a:lnTo>
                    <a:pt x="239" y="114"/>
                  </a:lnTo>
                  <a:lnTo>
                    <a:pt x="119" y="114"/>
                  </a:lnTo>
                  <a:lnTo>
                    <a:pt x="119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116" name="Freeform 8"/>
            <p:cNvSpPr>
              <a:spLocks noEditPoints="1"/>
            </p:cNvSpPr>
            <p:nvPr userDrawn="1"/>
          </p:nvSpPr>
          <p:spPr bwMode="auto">
            <a:xfrm>
              <a:off x="7383464" y="5059364"/>
              <a:ext cx="147638" cy="147638"/>
            </a:xfrm>
            <a:custGeom>
              <a:avLst/>
              <a:gdLst>
                <a:gd name="T0" fmla="*/ 203 w 405"/>
                <a:gd name="T1" fmla="*/ 0 h 405"/>
                <a:gd name="T2" fmla="*/ 0 w 405"/>
                <a:gd name="T3" fmla="*/ 204 h 405"/>
                <a:gd name="T4" fmla="*/ 201 w 405"/>
                <a:gd name="T5" fmla="*/ 405 h 405"/>
                <a:gd name="T6" fmla="*/ 405 w 405"/>
                <a:gd name="T7" fmla="*/ 201 h 405"/>
                <a:gd name="T8" fmla="*/ 203 w 405"/>
                <a:gd name="T9" fmla="*/ 0 h 405"/>
                <a:gd name="T10" fmla="*/ 203 w 405"/>
                <a:gd name="T11" fmla="*/ 344 h 405"/>
                <a:gd name="T12" fmla="*/ 203 w 405"/>
                <a:gd name="T13" fmla="*/ 344 h 405"/>
                <a:gd name="T14" fmla="*/ 68 w 405"/>
                <a:gd name="T15" fmla="*/ 201 h 405"/>
                <a:gd name="T16" fmla="*/ 201 w 405"/>
                <a:gd name="T17" fmla="*/ 60 h 405"/>
                <a:gd name="T18" fmla="*/ 337 w 405"/>
                <a:gd name="T19" fmla="*/ 204 h 405"/>
                <a:gd name="T20" fmla="*/ 203 w 405"/>
                <a:gd name="T21" fmla="*/ 344 h 4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05" h="405">
                  <a:moveTo>
                    <a:pt x="203" y="0"/>
                  </a:moveTo>
                  <a:cubicBezTo>
                    <a:pt x="89" y="0"/>
                    <a:pt x="0" y="89"/>
                    <a:pt x="0" y="204"/>
                  </a:cubicBezTo>
                  <a:cubicBezTo>
                    <a:pt x="0" y="317"/>
                    <a:pt x="89" y="405"/>
                    <a:pt x="201" y="405"/>
                  </a:cubicBezTo>
                  <a:cubicBezTo>
                    <a:pt x="316" y="405"/>
                    <a:pt x="405" y="316"/>
                    <a:pt x="405" y="201"/>
                  </a:cubicBezTo>
                  <a:cubicBezTo>
                    <a:pt x="405" y="88"/>
                    <a:pt x="316" y="0"/>
                    <a:pt x="203" y="0"/>
                  </a:cubicBezTo>
                  <a:close/>
                  <a:moveTo>
                    <a:pt x="203" y="344"/>
                  </a:moveTo>
                  <a:lnTo>
                    <a:pt x="203" y="344"/>
                  </a:lnTo>
                  <a:cubicBezTo>
                    <a:pt x="127" y="344"/>
                    <a:pt x="68" y="282"/>
                    <a:pt x="68" y="201"/>
                  </a:cubicBezTo>
                  <a:cubicBezTo>
                    <a:pt x="68" y="121"/>
                    <a:pt x="126" y="60"/>
                    <a:pt x="201" y="60"/>
                  </a:cubicBezTo>
                  <a:cubicBezTo>
                    <a:pt x="277" y="60"/>
                    <a:pt x="337" y="123"/>
                    <a:pt x="337" y="204"/>
                  </a:cubicBezTo>
                  <a:cubicBezTo>
                    <a:pt x="337" y="284"/>
                    <a:pt x="279" y="344"/>
                    <a:pt x="203" y="344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117" name="Freeform 9"/>
            <p:cNvSpPr>
              <a:spLocks/>
            </p:cNvSpPr>
            <p:nvPr userDrawn="1"/>
          </p:nvSpPr>
          <p:spPr bwMode="auto">
            <a:xfrm>
              <a:off x="7561264" y="5005389"/>
              <a:ext cx="85725" cy="198438"/>
            </a:xfrm>
            <a:custGeom>
              <a:avLst/>
              <a:gdLst>
                <a:gd name="T0" fmla="*/ 171 w 238"/>
                <a:gd name="T1" fmla="*/ 0 h 548"/>
                <a:gd name="T2" fmla="*/ 86 w 238"/>
                <a:gd name="T3" fmla="*/ 31 h 548"/>
                <a:gd name="T4" fmla="*/ 51 w 238"/>
                <a:gd name="T5" fmla="*/ 132 h 548"/>
                <a:gd name="T6" fmla="*/ 51 w 238"/>
                <a:gd name="T7" fmla="*/ 160 h 548"/>
                <a:gd name="T8" fmla="*/ 0 w 238"/>
                <a:gd name="T9" fmla="*/ 160 h 548"/>
                <a:gd name="T10" fmla="*/ 0 w 238"/>
                <a:gd name="T11" fmla="*/ 219 h 548"/>
                <a:gd name="T12" fmla="*/ 51 w 238"/>
                <a:gd name="T13" fmla="*/ 219 h 548"/>
                <a:gd name="T14" fmla="*/ 51 w 238"/>
                <a:gd name="T15" fmla="*/ 548 h 548"/>
                <a:gd name="T16" fmla="*/ 118 w 238"/>
                <a:gd name="T17" fmla="*/ 548 h 548"/>
                <a:gd name="T18" fmla="*/ 118 w 238"/>
                <a:gd name="T19" fmla="*/ 219 h 548"/>
                <a:gd name="T20" fmla="*/ 237 w 238"/>
                <a:gd name="T21" fmla="*/ 219 h 548"/>
                <a:gd name="T22" fmla="*/ 237 w 238"/>
                <a:gd name="T23" fmla="*/ 161 h 548"/>
                <a:gd name="T24" fmla="*/ 117 w 238"/>
                <a:gd name="T25" fmla="*/ 161 h 548"/>
                <a:gd name="T26" fmla="*/ 117 w 238"/>
                <a:gd name="T27" fmla="*/ 135 h 548"/>
                <a:gd name="T28" fmla="*/ 178 w 238"/>
                <a:gd name="T29" fmla="*/ 60 h 548"/>
                <a:gd name="T30" fmla="*/ 232 w 238"/>
                <a:gd name="T31" fmla="*/ 69 h 548"/>
                <a:gd name="T32" fmla="*/ 238 w 238"/>
                <a:gd name="T33" fmla="*/ 71 h 548"/>
                <a:gd name="T34" fmla="*/ 238 w 238"/>
                <a:gd name="T35" fmla="*/ 11 h 548"/>
                <a:gd name="T36" fmla="*/ 235 w 238"/>
                <a:gd name="T37" fmla="*/ 10 h 548"/>
                <a:gd name="T38" fmla="*/ 171 w 238"/>
                <a:gd name="T39" fmla="*/ 0 h 5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238" h="548">
                  <a:moveTo>
                    <a:pt x="171" y="0"/>
                  </a:moveTo>
                  <a:cubicBezTo>
                    <a:pt x="135" y="0"/>
                    <a:pt x="106" y="11"/>
                    <a:pt x="86" y="31"/>
                  </a:cubicBezTo>
                  <a:cubicBezTo>
                    <a:pt x="63" y="54"/>
                    <a:pt x="51" y="89"/>
                    <a:pt x="51" y="132"/>
                  </a:cubicBezTo>
                  <a:lnTo>
                    <a:pt x="51" y="160"/>
                  </a:lnTo>
                  <a:lnTo>
                    <a:pt x="0" y="160"/>
                  </a:lnTo>
                  <a:lnTo>
                    <a:pt x="0" y="219"/>
                  </a:lnTo>
                  <a:lnTo>
                    <a:pt x="51" y="219"/>
                  </a:lnTo>
                  <a:lnTo>
                    <a:pt x="51" y="548"/>
                  </a:lnTo>
                  <a:lnTo>
                    <a:pt x="118" y="548"/>
                  </a:lnTo>
                  <a:lnTo>
                    <a:pt x="118" y="219"/>
                  </a:lnTo>
                  <a:lnTo>
                    <a:pt x="237" y="219"/>
                  </a:lnTo>
                  <a:lnTo>
                    <a:pt x="237" y="161"/>
                  </a:lnTo>
                  <a:lnTo>
                    <a:pt x="117" y="161"/>
                  </a:lnTo>
                  <a:lnTo>
                    <a:pt x="117" y="135"/>
                  </a:lnTo>
                  <a:cubicBezTo>
                    <a:pt x="117" y="84"/>
                    <a:pt x="137" y="60"/>
                    <a:pt x="178" y="60"/>
                  </a:cubicBezTo>
                  <a:cubicBezTo>
                    <a:pt x="196" y="60"/>
                    <a:pt x="210" y="63"/>
                    <a:pt x="232" y="69"/>
                  </a:cubicBezTo>
                  <a:lnTo>
                    <a:pt x="238" y="71"/>
                  </a:lnTo>
                  <a:lnTo>
                    <a:pt x="238" y="11"/>
                  </a:lnTo>
                  <a:lnTo>
                    <a:pt x="235" y="10"/>
                  </a:lnTo>
                  <a:cubicBezTo>
                    <a:pt x="215" y="3"/>
                    <a:pt x="197" y="0"/>
                    <a:pt x="17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118" name="Freeform 10"/>
            <p:cNvSpPr>
              <a:spLocks/>
            </p:cNvSpPr>
            <p:nvPr userDrawn="1"/>
          </p:nvSpPr>
          <p:spPr bwMode="auto">
            <a:xfrm>
              <a:off x="7773989" y="5013326"/>
              <a:ext cx="152400" cy="190500"/>
            </a:xfrm>
            <a:custGeom>
              <a:avLst/>
              <a:gdLst>
                <a:gd name="T0" fmla="*/ 353 w 421"/>
                <a:gd name="T1" fmla="*/ 228 h 523"/>
                <a:gd name="T2" fmla="*/ 68 w 421"/>
                <a:gd name="T3" fmla="*/ 228 h 523"/>
                <a:gd name="T4" fmla="*/ 68 w 421"/>
                <a:gd name="T5" fmla="*/ 0 h 523"/>
                <a:gd name="T6" fmla="*/ 0 w 421"/>
                <a:gd name="T7" fmla="*/ 0 h 523"/>
                <a:gd name="T8" fmla="*/ 0 w 421"/>
                <a:gd name="T9" fmla="*/ 523 h 523"/>
                <a:gd name="T10" fmla="*/ 68 w 421"/>
                <a:gd name="T11" fmla="*/ 523 h 523"/>
                <a:gd name="T12" fmla="*/ 68 w 421"/>
                <a:gd name="T13" fmla="*/ 292 h 523"/>
                <a:gd name="T14" fmla="*/ 353 w 421"/>
                <a:gd name="T15" fmla="*/ 292 h 523"/>
                <a:gd name="T16" fmla="*/ 353 w 421"/>
                <a:gd name="T17" fmla="*/ 523 h 523"/>
                <a:gd name="T18" fmla="*/ 421 w 421"/>
                <a:gd name="T19" fmla="*/ 523 h 523"/>
                <a:gd name="T20" fmla="*/ 421 w 421"/>
                <a:gd name="T21" fmla="*/ 0 h 523"/>
                <a:gd name="T22" fmla="*/ 353 w 421"/>
                <a:gd name="T23" fmla="*/ 0 h 523"/>
                <a:gd name="T24" fmla="*/ 353 w 421"/>
                <a:gd name="T25" fmla="*/ 228 h 5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21" h="523">
                  <a:moveTo>
                    <a:pt x="353" y="228"/>
                  </a:moveTo>
                  <a:lnTo>
                    <a:pt x="68" y="228"/>
                  </a:lnTo>
                  <a:lnTo>
                    <a:pt x="68" y="0"/>
                  </a:lnTo>
                  <a:lnTo>
                    <a:pt x="0" y="0"/>
                  </a:lnTo>
                  <a:lnTo>
                    <a:pt x="0" y="523"/>
                  </a:lnTo>
                  <a:lnTo>
                    <a:pt x="68" y="523"/>
                  </a:lnTo>
                  <a:lnTo>
                    <a:pt x="68" y="292"/>
                  </a:lnTo>
                  <a:lnTo>
                    <a:pt x="353" y="292"/>
                  </a:lnTo>
                  <a:lnTo>
                    <a:pt x="353" y="523"/>
                  </a:lnTo>
                  <a:lnTo>
                    <a:pt x="421" y="523"/>
                  </a:lnTo>
                  <a:lnTo>
                    <a:pt x="421" y="0"/>
                  </a:lnTo>
                  <a:lnTo>
                    <a:pt x="353" y="0"/>
                  </a:lnTo>
                  <a:lnTo>
                    <a:pt x="353" y="228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119" name="Freeform 11"/>
            <p:cNvSpPr>
              <a:spLocks noEditPoints="1"/>
            </p:cNvSpPr>
            <p:nvPr userDrawn="1"/>
          </p:nvSpPr>
          <p:spPr bwMode="auto">
            <a:xfrm>
              <a:off x="7970839" y="5059364"/>
              <a:ext cx="146050" cy="147638"/>
            </a:xfrm>
            <a:custGeom>
              <a:avLst/>
              <a:gdLst>
                <a:gd name="T0" fmla="*/ 202 w 404"/>
                <a:gd name="T1" fmla="*/ 0 h 405"/>
                <a:gd name="T2" fmla="*/ 0 w 404"/>
                <a:gd name="T3" fmla="*/ 204 h 405"/>
                <a:gd name="T4" fmla="*/ 201 w 404"/>
                <a:gd name="T5" fmla="*/ 405 h 405"/>
                <a:gd name="T6" fmla="*/ 404 w 404"/>
                <a:gd name="T7" fmla="*/ 201 h 405"/>
                <a:gd name="T8" fmla="*/ 202 w 404"/>
                <a:gd name="T9" fmla="*/ 0 h 405"/>
                <a:gd name="T10" fmla="*/ 202 w 404"/>
                <a:gd name="T11" fmla="*/ 344 h 405"/>
                <a:gd name="T12" fmla="*/ 202 w 404"/>
                <a:gd name="T13" fmla="*/ 344 h 405"/>
                <a:gd name="T14" fmla="*/ 68 w 404"/>
                <a:gd name="T15" fmla="*/ 201 h 405"/>
                <a:gd name="T16" fmla="*/ 201 w 404"/>
                <a:gd name="T17" fmla="*/ 60 h 405"/>
                <a:gd name="T18" fmla="*/ 336 w 404"/>
                <a:gd name="T19" fmla="*/ 204 h 405"/>
                <a:gd name="T20" fmla="*/ 202 w 404"/>
                <a:gd name="T21" fmla="*/ 344 h 4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04" h="405">
                  <a:moveTo>
                    <a:pt x="202" y="0"/>
                  </a:moveTo>
                  <a:cubicBezTo>
                    <a:pt x="89" y="0"/>
                    <a:pt x="0" y="89"/>
                    <a:pt x="0" y="204"/>
                  </a:cubicBezTo>
                  <a:cubicBezTo>
                    <a:pt x="0" y="317"/>
                    <a:pt x="88" y="405"/>
                    <a:pt x="201" y="405"/>
                  </a:cubicBezTo>
                  <a:cubicBezTo>
                    <a:pt x="315" y="405"/>
                    <a:pt x="404" y="316"/>
                    <a:pt x="404" y="201"/>
                  </a:cubicBezTo>
                  <a:cubicBezTo>
                    <a:pt x="404" y="88"/>
                    <a:pt x="316" y="0"/>
                    <a:pt x="202" y="0"/>
                  </a:cubicBezTo>
                  <a:close/>
                  <a:moveTo>
                    <a:pt x="202" y="344"/>
                  </a:moveTo>
                  <a:lnTo>
                    <a:pt x="202" y="344"/>
                  </a:lnTo>
                  <a:cubicBezTo>
                    <a:pt x="127" y="344"/>
                    <a:pt x="68" y="282"/>
                    <a:pt x="68" y="201"/>
                  </a:cubicBezTo>
                  <a:cubicBezTo>
                    <a:pt x="68" y="121"/>
                    <a:pt x="125" y="60"/>
                    <a:pt x="201" y="60"/>
                  </a:cubicBezTo>
                  <a:cubicBezTo>
                    <a:pt x="277" y="60"/>
                    <a:pt x="336" y="123"/>
                    <a:pt x="336" y="204"/>
                  </a:cubicBezTo>
                  <a:cubicBezTo>
                    <a:pt x="336" y="284"/>
                    <a:pt x="279" y="344"/>
                    <a:pt x="202" y="344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120" name="Freeform 12"/>
            <p:cNvSpPr>
              <a:spLocks/>
            </p:cNvSpPr>
            <p:nvPr userDrawn="1"/>
          </p:nvSpPr>
          <p:spPr bwMode="auto">
            <a:xfrm>
              <a:off x="8159751" y="5059364"/>
              <a:ext cx="211138" cy="144463"/>
            </a:xfrm>
            <a:custGeom>
              <a:avLst/>
              <a:gdLst>
                <a:gd name="T0" fmla="*/ 438 w 583"/>
                <a:gd name="T1" fmla="*/ 0 h 397"/>
                <a:gd name="T2" fmla="*/ 305 w 583"/>
                <a:gd name="T3" fmla="*/ 70 h 397"/>
                <a:gd name="T4" fmla="*/ 183 w 583"/>
                <a:gd name="T5" fmla="*/ 0 h 397"/>
                <a:gd name="T6" fmla="*/ 66 w 583"/>
                <a:gd name="T7" fmla="*/ 60 h 397"/>
                <a:gd name="T8" fmla="*/ 66 w 583"/>
                <a:gd name="T9" fmla="*/ 8 h 397"/>
                <a:gd name="T10" fmla="*/ 0 w 583"/>
                <a:gd name="T11" fmla="*/ 8 h 397"/>
                <a:gd name="T12" fmla="*/ 0 w 583"/>
                <a:gd name="T13" fmla="*/ 397 h 397"/>
                <a:gd name="T14" fmla="*/ 66 w 583"/>
                <a:gd name="T15" fmla="*/ 397 h 397"/>
                <a:gd name="T16" fmla="*/ 66 w 583"/>
                <a:gd name="T17" fmla="*/ 176 h 397"/>
                <a:gd name="T18" fmla="*/ 166 w 583"/>
                <a:gd name="T19" fmla="*/ 62 h 397"/>
                <a:gd name="T20" fmla="*/ 258 w 583"/>
                <a:gd name="T21" fmla="*/ 169 h 397"/>
                <a:gd name="T22" fmla="*/ 258 w 583"/>
                <a:gd name="T23" fmla="*/ 397 h 397"/>
                <a:gd name="T24" fmla="*/ 324 w 583"/>
                <a:gd name="T25" fmla="*/ 397 h 397"/>
                <a:gd name="T26" fmla="*/ 324 w 583"/>
                <a:gd name="T27" fmla="*/ 174 h 397"/>
                <a:gd name="T28" fmla="*/ 424 w 583"/>
                <a:gd name="T29" fmla="*/ 62 h 397"/>
                <a:gd name="T30" fmla="*/ 517 w 583"/>
                <a:gd name="T31" fmla="*/ 171 h 397"/>
                <a:gd name="T32" fmla="*/ 517 w 583"/>
                <a:gd name="T33" fmla="*/ 397 h 397"/>
                <a:gd name="T34" fmla="*/ 583 w 583"/>
                <a:gd name="T35" fmla="*/ 397 h 397"/>
                <a:gd name="T36" fmla="*/ 583 w 583"/>
                <a:gd name="T37" fmla="*/ 157 h 397"/>
                <a:gd name="T38" fmla="*/ 438 w 583"/>
                <a:gd name="T39" fmla="*/ 0 h 3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583" h="397">
                  <a:moveTo>
                    <a:pt x="438" y="0"/>
                  </a:moveTo>
                  <a:cubicBezTo>
                    <a:pt x="382" y="0"/>
                    <a:pt x="339" y="23"/>
                    <a:pt x="305" y="70"/>
                  </a:cubicBezTo>
                  <a:cubicBezTo>
                    <a:pt x="280" y="25"/>
                    <a:pt x="237" y="0"/>
                    <a:pt x="183" y="0"/>
                  </a:cubicBezTo>
                  <a:cubicBezTo>
                    <a:pt x="124" y="0"/>
                    <a:pt x="89" y="30"/>
                    <a:pt x="66" y="60"/>
                  </a:cubicBezTo>
                  <a:lnTo>
                    <a:pt x="66" y="8"/>
                  </a:lnTo>
                  <a:lnTo>
                    <a:pt x="0" y="8"/>
                  </a:lnTo>
                  <a:lnTo>
                    <a:pt x="0" y="397"/>
                  </a:lnTo>
                  <a:lnTo>
                    <a:pt x="66" y="397"/>
                  </a:lnTo>
                  <a:lnTo>
                    <a:pt x="66" y="176"/>
                  </a:lnTo>
                  <a:cubicBezTo>
                    <a:pt x="66" y="110"/>
                    <a:pt x="109" y="62"/>
                    <a:pt x="166" y="62"/>
                  </a:cubicBezTo>
                  <a:cubicBezTo>
                    <a:pt x="224" y="62"/>
                    <a:pt x="258" y="102"/>
                    <a:pt x="258" y="169"/>
                  </a:cubicBezTo>
                  <a:lnTo>
                    <a:pt x="258" y="397"/>
                  </a:lnTo>
                  <a:lnTo>
                    <a:pt x="324" y="397"/>
                  </a:lnTo>
                  <a:lnTo>
                    <a:pt x="324" y="174"/>
                  </a:lnTo>
                  <a:cubicBezTo>
                    <a:pt x="324" y="96"/>
                    <a:pt x="374" y="62"/>
                    <a:pt x="424" y="62"/>
                  </a:cubicBezTo>
                  <a:cubicBezTo>
                    <a:pt x="483" y="62"/>
                    <a:pt x="517" y="101"/>
                    <a:pt x="517" y="171"/>
                  </a:cubicBezTo>
                  <a:lnTo>
                    <a:pt x="517" y="397"/>
                  </a:lnTo>
                  <a:lnTo>
                    <a:pt x="583" y="397"/>
                  </a:lnTo>
                  <a:lnTo>
                    <a:pt x="583" y="157"/>
                  </a:lnTo>
                  <a:cubicBezTo>
                    <a:pt x="583" y="60"/>
                    <a:pt x="528" y="0"/>
                    <a:pt x="43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121" name="Freeform 13"/>
            <p:cNvSpPr>
              <a:spLocks noEditPoints="1"/>
            </p:cNvSpPr>
            <p:nvPr userDrawn="1"/>
          </p:nvSpPr>
          <p:spPr bwMode="auto">
            <a:xfrm>
              <a:off x="8410576" y="5059364"/>
              <a:ext cx="133350" cy="147638"/>
            </a:xfrm>
            <a:custGeom>
              <a:avLst/>
              <a:gdLst>
                <a:gd name="T0" fmla="*/ 186 w 368"/>
                <a:gd name="T1" fmla="*/ 0 h 405"/>
                <a:gd name="T2" fmla="*/ 0 w 368"/>
                <a:gd name="T3" fmla="*/ 203 h 405"/>
                <a:gd name="T4" fmla="*/ 194 w 368"/>
                <a:gd name="T5" fmla="*/ 405 h 405"/>
                <a:gd name="T6" fmla="*/ 353 w 368"/>
                <a:gd name="T7" fmla="*/ 333 h 405"/>
                <a:gd name="T8" fmla="*/ 357 w 368"/>
                <a:gd name="T9" fmla="*/ 329 h 405"/>
                <a:gd name="T10" fmla="*/ 314 w 368"/>
                <a:gd name="T11" fmla="*/ 291 h 405"/>
                <a:gd name="T12" fmla="*/ 311 w 368"/>
                <a:gd name="T13" fmla="*/ 294 h 405"/>
                <a:gd name="T14" fmla="*/ 195 w 368"/>
                <a:gd name="T15" fmla="*/ 346 h 405"/>
                <a:gd name="T16" fmla="*/ 68 w 368"/>
                <a:gd name="T17" fmla="*/ 231 h 405"/>
                <a:gd name="T18" fmla="*/ 367 w 368"/>
                <a:gd name="T19" fmla="*/ 231 h 405"/>
                <a:gd name="T20" fmla="*/ 367 w 368"/>
                <a:gd name="T21" fmla="*/ 226 h 405"/>
                <a:gd name="T22" fmla="*/ 368 w 368"/>
                <a:gd name="T23" fmla="*/ 206 h 405"/>
                <a:gd name="T24" fmla="*/ 186 w 368"/>
                <a:gd name="T25" fmla="*/ 0 h 405"/>
                <a:gd name="T26" fmla="*/ 185 w 368"/>
                <a:gd name="T27" fmla="*/ 58 h 405"/>
                <a:gd name="T28" fmla="*/ 185 w 368"/>
                <a:gd name="T29" fmla="*/ 58 h 405"/>
                <a:gd name="T30" fmla="*/ 300 w 368"/>
                <a:gd name="T31" fmla="*/ 175 h 405"/>
                <a:gd name="T32" fmla="*/ 68 w 368"/>
                <a:gd name="T33" fmla="*/ 175 h 405"/>
                <a:gd name="T34" fmla="*/ 185 w 368"/>
                <a:gd name="T35" fmla="*/ 58 h 4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368" h="405">
                  <a:moveTo>
                    <a:pt x="186" y="0"/>
                  </a:moveTo>
                  <a:cubicBezTo>
                    <a:pt x="80" y="0"/>
                    <a:pt x="0" y="87"/>
                    <a:pt x="0" y="203"/>
                  </a:cubicBezTo>
                  <a:cubicBezTo>
                    <a:pt x="0" y="318"/>
                    <a:pt x="83" y="405"/>
                    <a:pt x="194" y="405"/>
                  </a:cubicBezTo>
                  <a:cubicBezTo>
                    <a:pt x="259" y="405"/>
                    <a:pt x="308" y="383"/>
                    <a:pt x="353" y="333"/>
                  </a:cubicBezTo>
                  <a:lnTo>
                    <a:pt x="357" y="329"/>
                  </a:lnTo>
                  <a:lnTo>
                    <a:pt x="314" y="291"/>
                  </a:lnTo>
                  <a:lnTo>
                    <a:pt x="311" y="294"/>
                  </a:lnTo>
                  <a:cubicBezTo>
                    <a:pt x="277" y="329"/>
                    <a:pt x="240" y="346"/>
                    <a:pt x="195" y="346"/>
                  </a:cubicBezTo>
                  <a:cubicBezTo>
                    <a:pt x="128" y="346"/>
                    <a:pt x="77" y="300"/>
                    <a:pt x="68" y="231"/>
                  </a:cubicBezTo>
                  <a:lnTo>
                    <a:pt x="367" y="231"/>
                  </a:lnTo>
                  <a:lnTo>
                    <a:pt x="367" y="226"/>
                  </a:lnTo>
                  <a:cubicBezTo>
                    <a:pt x="368" y="217"/>
                    <a:pt x="368" y="211"/>
                    <a:pt x="368" y="206"/>
                  </a:cubicBezTo>
                  <a:cubicBezTo>
                    <a:pt x="368" y="83"/>
                    <a:pt x="295" y="0"/>
                    <a:pt x="186" y="0"/>
                  </a:cubicBezTo>
                  <a:close/>
                  <a:moveTo>
                    <a:pt x="185" y="58"/>
                  </a:moveTo>
                  <a:lnTo>
                    <a:pt x="185" y="58"/>
                  </a:lnTo>
                  <a:cubicBezTo>
                    <a:pt x="259" y="58"/>
                    <a:pt x="293" y="117"/>
                    <a:pt x="300" y="175"/>
                  </a:cubicBezTo>
                  <a:lnTo>
                    <a:pt x="68" y="175"/>
                  </a:lnTo>
                  <a:cubicBezTo>
                    <a:pt x="78" y="106"/>
                    <a:pt x="125" y="58"/>
                    <a:pt x="185" y="58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122" name="Freeform 14"/>
            <p:cNvSpPr>
              <a:spLocks/>
            </p:cNvSpPr>
            <p:nvPr userDrawn="1"/>
          </p:nvSpPr>
          <p:spPr bwMode="auto">
            <a:xfrm>
              <a:off x="8675689" y="5013326"/>
              <a:ext cx="180975" cy="190500"/>
            </a:xfrm>
            <a:custGeom>
              <a:avLst/>
              <a:gdLst>
                <a:gd name="T0" fmla="*/ 250 w 500"/>
                <a:gd name="T1" fmla="*/ 275 h 523"/>
                <a:gd name="T2" fmla="*/ 63 w 500"/>
                <a:gd name="T3" fmla="*/ 0 h 523"/>
                <a:gd name="T4" fmla="*/ 0 w 500"/>
                <a:gd name="T5" fmla="*/ 0 h 523"/>
                <a:gd name="T6" fmla="*/ 0 w 500"/>
                <a:gd name="T7" fmla="*/ 523 h 523"/>
                <a:gd name="T8" fmla="*/ 66 w 500"/>
                <a:gd name="T9" fmla="*/ 523 h 523"/>
                <a:gd name="T10" fmla="*/ 66 w 500"/>
                <a:gd name="T11" fmla="*/ 120 h 523"/>
                <a:gd name="T12" fmla="*/ 247 w 500"/>
                <a:gd name="T13" fmla="*/ 382 h 523"/>
                <a:gd name="T14" fmla="*/ 253 w 500"/>
                <a:gd name="T15" fmla="*/ 382 h 523"/>
                <a:gd name="T16" fmla="*/ 432 w 500"/>
                <a:gd name="T17" fmla="*/ 120 h 523"/>
                <a:gd name="T18" fmla="*/ 432 w 500"/>
                <a:gd name="T19" fmla="*/ 523 h 523"/>
                <a:gd name="T20" fmla="*/ 500 w 500"/>
                <a:gd name="T21" fmla="*/ 523 h 523"/>
                <a:gd name="T22" fmla="*/ 500 w 500"/>
                <a:gd name="T23" fmla="*/ 0 h 523"/>
                <a:gd name="T24" fmla="*/ 432 w 500"/>
                <a:gd name="T25" fmla="*/ 3 h 523"/>
                <a:gd name="T26" fmla="*/ 250 w 500"/>
                <a:gd name="T27" fmla="*/ 275 h 5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500" h="523">
                  <a:moveTo>
                    <a:pt x="250" y="275"/>
                  </a:moveTo>
                  <a:lnTo>
                    <a:pt x="63" y="0"/>
                  </a:lnTo>
                  <a:lnTo>
                    <a:pt x="0" y="0"/>
                  </a:lnTo>
                  <a:lnTo>
                    <a:pt x="0" y="523"/>
                  </a:lnTo>
                  <a:lnTo>
                    <a:pt x="66" y="523"/>
                  </a:lnTo>
                  <a:lnTo>
                    <a:pt x="66" y="120"/>
                  </a:lnTo>
                  <a:lnTo>
                    <a:pt x="247" y="382"/>
                  </a:lnTo>
                  <a:lnTo>
                    <a:pt x="253" y="382"/>
                  </a:lnTo>
                  <a:lnTo>
                    <a:pt x="432" y="120"/>
                  </a:lnTo>
                  <a:lnTo>
                    <a:pt x="432" y="523"/>
                  </a:lnTo>
                  <a:lnTo>
                    <a:pt x="500" y="523"/>
                  </a:lnTo>
                  <a:lnTo>
                    <a:pt x="500" y="0"/>
                  </a:lnTo>
                  <a:lnTo>
                    <a:pt x="432" y="3"/>
                  </a:lnTo>
                  <a:lnTo>
                    <a:pt x="250" y="275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123" name="Freeform 15"/>
            <p:cNvSpPr>
              <a:spLocks noEditPoints="1"/>
            </p:cNvSpPr>
            <p:nvPr userDrawn="1"/>
          </p:nvSpPr>
          <p:spPr bwMode="auto">
            <a:xfrm>
              <a:off x="8901114" y="5059364"/>
              <a:ext cx="133350" cy="147638"/>
            </a:xfrm>
            <a:custGeom>
              <a:avLst/>
              <a:gdLst>
                <a:gd name="T0" fmla="*/ 187 w 369"/>
                <a:gd name="T1" fmla="*/ 0 h 405"/>
                <a:gd name="T2" fmla="*/ 0 w 369"/>
                <a:gd name="T3" fmla="*/ 203 h 405"/>
                <a:gd name="T4" fmla="*/ 194 w 369"/>
                <a:gd name="T5" fmla="*/ 405 h 405"/>
                <a:gd name="T6" fmla="*/ 354 w 369"/>
                <a:gd name="T7" fmla="*/ 333 h 405"/>
                <a:gd name="T8" fmla="*/ 358 w 369"/>
                <a:gd name="T9" fmla="*/ 329 h 405"/>
                <a:gd name="T10" fmla="*/ 315 w 369"/>
                <a:gd name="T11" fmla="*/ 291 h 405"/>
                <a:gd name="T12" fmla="*/ 311 w 369"/>
                <a:gd name="T13" fmla="*/ 294 h 405"/>
                <a:gd name="T14" fmla="*/ 196 w 369"/>
                <a:gd name="T15" fmla="*/ 346 h 405"/>
                <a:gd name="T16" fmla="*/ 69 w 369"/>
                <a:gd name="T17" fmla="*/ 231 h 405"/>
                <a:gd name="T18" fmla="*/ 367 w 369"/>
                <a:gd name="T19" fmla="*/ 231 h 405"/>
                <a:gd name="T20" fmla="*/ 368 w 369"/>
                <a:gd name="T21" fmla="*/ 226 h 405"/>
                <a:gd name="T22" fmla="*/ 369 w 369"/>
                <a:gd name="T23" fmla="*/ 206 h 405"/>
                <a:gd name="T24" fmla="*/ 187 w 369"/>
                <a:gd name="T25" fmla="*/ 0 h 405"/>
                <a:gd name="T26" fmla="*/ 186 w 369"/>
                <a:gd name="T27" fmla="*/ 58 h 405"/>
                <a:gd name="T28" fmla="*/ 186 w 369"/>
                <a:gd name="T29" fmla="*/ 58 h 405"/>
                <a:gd name="T30" fmla="*/ 300 w 369"/>
                <a:gd name="T31" fmla="*/ 175 h 405"/>
                <a:gd name="T32" fmla="*/ 69 w 369"/>
                <a:gd name="T33" fmla="*/ 175 h 405"/>
                <a:gd name="T34" fmla="*/ 186 w 369"/>
                <a:gd name="T35" fmla="*/ 58 h 4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369" h="405">
                  <a:moveTo>
                    <a:pt x="187" y="0"/>
                  </a:moveTo>
                  <a:cubicBezTo>
                    <a:pt x="81" y="0"/>
                    <a:pt x="0" y="87"/>
                    <a:pt x="0" y="203"/>
                  </a:cubicBezTo>
                  <a:cubicBezTo>
                    <a:pt x="0" y="318"/>
                    <a:pt x="84" y="405"/>
                    <a:pt x="194" y="405"/>
                  </a:cubicBezTo>
                  <a:cubicBezTo>
                    <a:pt x="260" y="405"/>
                    <a:pt x="309" y="383"/>
                    <a:pt x="354" y="333"/>
                  </a:cubicBezTo>
                  <a:lnTo>
                    <a:pt x="358" y="329"/>
                  </a:lnTo>
                  <a:lnTo>
                    <a:pt x="315" y="291"/>
                  </a:lnTo>
                  <a:lnTo>
                    <a:pt x="311" y="294"/>
                  </a:lnTo>
                  <a:cubicBezTo>
                    <a:pt x="278" y="329"/>
                    <a:pt x="241" y="346"/>
                    <a:pt x="196" y="346"/>
                  </a:cubicBezTo>
                  <a:cubicBezTo>
                    <a:pt x="128" y="346"/>
                    <a:pt x="78" y="300"/>
                    <a:pt x="69" y="231"/>
                  </a:cubicBezTo>
                  <a:lnTo>
                    <a:pt x="367" y="231"/>
                  </a:lnTo>
                  <a:lnTo>
                    <a:pt x="368" y="226"/>
                  </a:lnTo>
                  <a:cubicBezTo>
                    <a:pt x="369" y="217"/>
                    <a:pt x="369" y="211"/>
                    <a:pt x="369" y="206"/>
                  </a:cubicBezTo>
                  <a:cubicBezTo>
                    <a:pt x="369" y="83"/>
                    <a:pt x="296" y="0"/>
                    <a:pt x="187" y="0"/>
                  </a:cubicBezTo>
                  <a:close/>
                  <a:moveTo>
                    <a:pt x="186" y="58"/>
                  </a:moveTo>
                  <a:lnTo>
                    <a:pt x="186" y="58"/>
                  </a:lnTo>
                  <a:cubicBezTo>
                    <a:pt x="260" y="58"/>
                    <a:pt x="293" y="117"/>
                    <a:pt x="300" y="175"/>
                  </a:cubicBezTo>
                  <a:lnTo>
                    <a:pt x="69" y="175"/>
                  </a:lnTo>
                  <a:cubicBezTo>
                    <a:pt x="79" y="106"/>
                    <a:pt x="126" y="58"/>
                    <a:pt x="186" y="58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124" name="Freeform 16"/>
            <p:cNvSpPr>
              <a:spLocks noEditPoints="1"/>
            </p:cNvSpPr>
            <p:nvPr userDrawn="1"/>
          </p:nvSpPr>
          <p:spPr bwMode="auto">
            <a:xfrm>
              <a:off x="9067801" y="5005389"/>
              <a:ext cx="141288" cy="201613"/>
            </a:xfrm>
            <a:custGeom>
              <a:avLst/>
              <a:gdLst>
                <a:gd name="T0" fmla="*/ 325 w 392"/>
                <a:gd name="T1" fmla="*/ 218 h 553"/>
                <a:gd name="T2" fmla="*/ 186 w 392"/>
                <a:gd name="T3" fmla="*/ 148 h 553"/>
                <a:gd name="T4" fmla="*/ 0 w 392"/>
                <a:gd name="T5" fmla="*/ 351 h 553"/>
                <a:gd name="T6" fmla="*/ 186 w 392"/>
                <a:gd name="T7" fmla="*/ 553 h 553"/>
                <a:gd name="T8" fmla="*/ 325 w 392"/>
                <a:gd name="T9" fmla="*/ 480 h 553"/>
                <a:gd name="T10" fmla="*/ 325 w 392"/>
                <a:gd name="T11" fmla="*/ 545 h 553"/>
                <a:gd name="T12" fmla="*/ 392 w 392"/>
                <a:gd name="T13" fmla="*/ 545 h 553"/>
                <a:gd name="T14" fmla="*/ 392 w 392"/>
                <a:gd name="T15" fmla="*/ 0 h 553"/>
                <a:gd name="T16" fmla="*/ 325 w 392"/>
                <a:gd name="T17" fmla="*/ 0 h 553"/>
                <a:gd name="T18" fmla="*/ 325 w 392"/>
                <a:gd name="T19" fmla="*/ 218 h 553"/>
                <a:gd name="T20" fmla="*/ 196 w 392"/>
                <a:gd name="T21" fmla="*/ 492 h 553"/>
                <a:gd name="T22" fmla="*/ 196 w 392"/>
                <a:gd name="T23" fmla="*/ 492 h 553"/>
                <a:gd name="T24" fmla="*/ 68 w 392"/>
                <a:gd name="T25" fmla="*/ 349 h 553"/>
                <a:gd name="T26" fmla="*/ 196 w 392"/>
                <a:gd name="T27" fmla="*/ 209 h 553"/>
                <a:gd name="T28" fmla="*/ 328 w 392"/>
                <a:gd name="T29" fmla="*/ 351 h 553"/>
                <a:gd name="T30" fmla="*/ 196 w 392"/>
                <a:gd name="T31" fmla="*/ 492 h 5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92" h="553">
                  <a:moveTo>
                    <a:pt x="325" y="218"/>
                  </a:moveTo>
                  <a:cubicBezTo>
                    <a:pt x="289" y="172"/>
                    <a:pt x="242" y="148"/>
                    <a:pt x="186" y="148"/>
                  </a:cubicBezTo>
                  <a:cubicBezTo>
                    <a:pt x="96" y="148"/>
                    <a:pt x="0" y="219"/>
                    <a:pt x="0" y="351"/>
                  </a:cubicBezTo>
                  <a:cubicBezTo>
                    <a:pt x="0" y="482"/>
                    <a:pt x="96" y="553"/>
                    <a:pt x="186" y="553"/>
                  </a:cubicBezTo>
                  <a:cubicBezTo>
                    <a:pt x="242" y="553"/>
                    <a:pt x="288" y="529"/>
                    <a:pt x="325" y="480"/>
                  </a:cubicBezTo>
                  <a:lnTo>
                    <a:pt x="325" y="545"/>
                  </a:lnTo>
                  <a:lnTo>
                    <a:pt x="392" y="545"/>
                  </a:lnTo>
                  <a:lnTo>
                    <a:pt x="392" y="0"/>
                  </a:lnTo>
                  <a:lnTo>
                    <a:pt x="325" y="0"/>
                  </a:lnTo>
                  <a:lnTo>
                    <a:pt x="325" y="218"/>
                  </a:lnTo>
                  <a:close/>
                  <a:moveTo>
                    <a:pt x="196" y="492"/>
                  </a:moveTo>
                  <a:lnTo>
                    <a:pt x="196" y="492"/>
                  </a:lnTo>
                  <a:cubicBezTo>
                    <a:pt x="122" y="492"/>
                    <a:pt x="68" y="432"/>
                    <a:pt x="68" y="349"/>
                  </a:cubicBezTo>
                  <a:cubicBezTo>
                    <a:pt x="68" y="267"/>
                    <a:pt x="121" y="209"/>
                    <a:pt x="196" y="209"/>
                  </a:cubicBezTo>
                  <a:cubicBezTo>
                    <a:pt x="261" y="209"/>
                    <a:pt x="328" y="261"/>
                    <a:pt x="328" y="351"/>
                  </a:cubicBezTo>
                  <a:cubicBezTo>
                    <a:pt x="328" y="438"/>
                    <a:pt x="259" y="492"/>
                    <a:pt x="196" y="492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125" name="Rectangle 17"/>
            <p:cNvSpPr>
              <a:spLocks noChangeArrowheads="1"/>
            </p:cNvSpPr>
            <p:nvPr userDrawn="1"/>
          </p:nvSpPr>
          <p:spPr bwMode="auto">
            <a:xfrm>
              <a:off x="9259889" y="5010151"/>
              <a:ext cx="26988" cy="25400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126" name="Rectangle 18"/>
            <p:cNvSpPr>
              <a:spLocks noChangeArrowheads="1"/>
            </p:cNvSpPr>
            <p:nvPr userDrawn="1"/>
          </p:nvSpPr>
          <p:spPr bwMode="auto">
            <a:xfrm>
              <a:off x="9261476" y="5062539"/>
              <a:ext cx="23813" cy="141288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127" name="Freeform 19"/>
            <p:cNvSpPr>
              <a:spLocks noEditPoints="1"/>
            </p:cNvSpPr>
            <p:nvPr userDrawn="1"/>
          </p:nvSpPr>
          <p:spPr bwMode="auto">
            <a:xfrm>
              <a:off x="9328151" y="5060951"/>
              <a:ext cx="123825" cy="146050"/>
            </a:xfrm>
            <a:custGeom>
              <a:avLst/>
              <a:gdLst>
                <a:gd name="T0" fmla="*/ 302 w 343"/>
                <a:gd name="T1" fmla="*/ 43 h 403"/>
                <a:gd name="T2" fmla="*/ 176 w 343"/>
                <a:gd name="T3" fmla="*/ 0 h 403"/>
                <a:gd name="T4" fmla="*/ 37 w 343"/>
                <a:gd name="T5" fmla="*/ 33 h 403"/>
                <a:gd name="T6" fmla="*/ 32 w 343"/>
                <a:gd name="T7" fmla="*/ 35 h 403"/>
                <a:gd name="T8" fmla="*/ 53 w 343"/>
                <a:gd name="T9" fmla="*/ 91 h 403"/>
                <a:gd name="T10" fmla="*/ 58 w 343"/>
                <a:gd name="T11" fmla="*/ 88 h 403"/>
                <a:gd name="T12" fmla="*/ 170 w 343"/>
                <a:gd name="T13" fmla="*/ 62 h 403"/>
                <a:gd name="T14" fmla="*/ 277 w 343"/>
                <a:gd name="T15" fmla="*/ 159 h 403"/>
                <a:gd name="T16" fmla="*/ 277 w 343"/>
                <a:gd name="T17" fmla="*/ 164 h 403"/>
                <a:gd name="T18" fmla="*/ 167 w 343"/>
                <a:gd name="T19" fmla="*/ 149 h 403"/>
                <a:gd name="T20" fmla="*/ 0 w 343"/>
                <a:gd name="T21" fmla="*/ 280 h 403"/>
                <a:gd name="T22" fmla="*/ 146 w 343"/>
                <a:gd name="T23" fmla="*/ 403 h 403"/>
                <a:gd name="T24" fmla="*/ 277 w 343"/>
                <a:gd name="T25" fmla="*/ 347 h 403"/>
                <a:gd name="T26" fmla="*/ 277 w 343"/>
                <a:gd name="T27" fmla="*/ 395 h 403"/>
                <a:gd name="T28" fmla="*/ 343 w 343"/>
                <a:gd name="T29" fmla="*/ 395 h 403"/>
                <a:gd name="T30" fmla="*/ 343 w 343"/>
                <a:gd name="T31" fmla="*/ 158 h 403"/>
                <a:gd name="T32" fmla="*/ 302 w 343"/>
                <a:gd name="T33" fmla="*/ 43 h 403"/>
                <a:gd name="T34" fmla="*/ 278 w 343"/>
                <a:gd name="T35" fmla="*/ 219 h 403"/>
                <a:gd name="T36" fmla="*/ 278 w 343"/>
                <a:gd name="T37" fmla="*/ 219 h 403"/>
                <a:gd name="T38" fmla="*/ 278 w 343"/>
                <a:gd name="T39" fmla="*/ 251 h 403"/>
                <a:gd name="T40" fmla="*/ 157 w 343"/>
                <a:gd name="T41" fmla="*/ 347 h 403"/>
                <a:gd name="T42" fmla="*/ 67 w 343"/>
                <a:gd name="T43" fmla="*/ 275 h 403"/>
                <a:gd name="T44" fmla="*/ 173 w 343"/>
                <a:gd name="T45" fmla="*/ 204 h 403"/>
                <a:gd name="T46" fmla="*/ 278 w 343"/>
                <a:gd name="T47" fmla="*/ 219 h 4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343" h="403">
                  <a:moveTo>
                    <a:pt x="302" y="43"/>
                  </a:moveTo>
                  <a:cubicBezTo>
                    <a:pt x="274" y="15"/>
                    <a:pt x="230" y="0"/>
                    <a:pt x="176" y="0"/>
                  </a:cubicBezTo>
                  <a:cubicBezTo>
                    <a:pt x="116" y="0"/>
                    <a:pt x="74" y="16"/>
                    <a:pt x="37" y="33"/>
                  </a:cubicBezTo>
                  <a:lnTo>
                    <a:pt x="32" y="35"/>
                  </a:lnTo>
                  <a:lnTo>
                    <a:pt x="53" y="91"/>
                  </a:lnTo>
                  <a:lnTo>
                    <a:pt x="58" y="88"/>
                  </a:lnTo>
                  <a:cubicBezTo>
                    <a:pt x="98" y="70"/>
                    <a:pt x="132" y="62"/>
                    <a:pt x="170" y="62"/>
                  </a:cubicBezTo>
                  <a:cubicBezTo>
                    <a:pt x="240" y="62"/>
                    <a:pt x="277" y="95"/>
                    <a:pt x="277" y="159"/>
                  </a:cubicBezTo>
                  <a:lnTo>
                    <a:pt x="277" y="164"/>
                  </a:lnTo>
                  <a:cubicBezTo>
                    <a:pt x="249" y="156"/>
                    <a:pt x="215" y="149"/>
                    <a:pt x="167" y="149"/>
                  </a:cubicBezTo>
                  <a:cubicBezTo>
                    <a:pt x="62" y="149"/>
                    <a:pt x="0" y="198"/>
                    <a:pt x="0" y="280"/>
                  </a:cubicBezTo>
                  <a:cubicBezTo>
                    <a:pt x="0" y="361"/>
                    <a:pt x="73" y="403"/>
                    <a:pt x="146" y="403"/>
                  </a:cubicBezTo>
                  <a:cubicBezTo>
                    <a:pt x="210" y="403"/>
                    <a:pt x="252" y="375"/>
                    <a:pt x="277" y="347"/>
                  </a:cubicBezTo>
                  <a:lnTo>
                    <a:pt x="277" y="395"/>
                  </a:lnTo>
                  <a:lnTo>
                    <a:pt x="343" y="395"/>
                  </a:lnTo>
                  <a:lnTo>
                    <a:pt x="343" y="158"/>
                  </a:lnTo>
                  <a:cubicBezTo>
                    <a:pt x="343" y="109"/>
                    <a:pt x="330" y="71"/>
                    <a:pt x="302" y="43"/>
                  </a:cubicBezTo>
                  <a:close/>
                  <a:moveTo>
                    <a:pt x="278" y="219"/>
                  </a:moveTo>
                  <a:lnTo>
                    <a:pt x="278" y="219"/>
                  </a:lnTo>
                  <a:lnTo>
                    <a:pt x="278" y="251"/>
                  </a:lnTo>
                  <a:cubicBezTo>
                    <a:pt x="278" y="305"/>
                    <a:pt x="226" y="347"/>
                    <a:pt x="157" y="347"/>
                  </a:cubicBezTo>
                  <a:cubicBezTo>
                    <a:pt x="114" y="347"/>
                    <a:pt x="67" y="325"/>
                    <a:pt x="67" y="275"/>
                  </a:cubicBezTo>
                  <a:cubicBezTo>
                    <a:pt x="67" y="232"/>
                    <a:pt x="108" y="204"/>
                    <a:pt x="173" y="204"/>
                  </a:cubicBezTo>
                  <a:cubicBezTo>
                    <a:pt x="218" y="204"/>
                    <a:pt x="254" y="213"/>
                    <a:pt x="278" y="219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128" name="Freeform 20"/>
            <p:cNvSpPr>
              <a:spLocks/>
            </p:cNvSpPr>
            <p:nvPr userDrawn="1"/>
          </p:nvSpPr>
          <p:spPr bwMode="auto">
            <a:xfrm>
              <a:off x="8548689" y="4556126"/>
              <a:ext cx="241300" cy="314325"/>
            </a:xfrm>
            <a:custGeom>
              <a:avLst/>
              <a:gdLst>
                <a:gd name="T0" fmla="*/ 398 w 666"/>
                <a:gd name="T1" fmla="*/ 351 h 867"/>
                <a:gd name="T2" fmla="*/ 217 w 666"/>
                <a:gd name="T3" fmla="*/ 240 h 867"/>
                <a:gd name="T4" fmla="*/ 217 w 666"/>
                <a:gd name="T5" fmla="*/ 238 h 867"/>
                <a:gd name="T6" fmla="*/ 325 w 666"/>
                <a:gd name="T7" fmla="*/ 164 h 867"/>
                <a:gd name="T8" fmla="*/ 489 w 666"/>
                <a:gd name="T9" fmla="*/ 213 h 867"/>
                <a:gd name="T10" fmla="*/ 529 w 666"/>
                <a:gd name="T11" fmla="*/ 223 h 867"/>
                <a:gd name="T12" fmla="*/ 579 w 666"/>
                <a:gd name="T13" fmla="*/ 196 h 867"/>
                <a:gd name="T14" fmla="*/ 580 w 666"/>
                <a:gd name="T15" fmla="*/ 196 h 867"/>
                <a:gd name="T16" fmla="*/ 640 w 666"/>
                <a:gd name="T17" fmla="*/ 108 h 867"/>
                <a:gd name="T18" fmla="*/ 327 w 666"/>
                <a:gd name="T19" fmla="*/ 0 h 867"/>
                <a:gd name="T20" fmla="*/ 32 w 666"/>
                <a:gd name="T21" fmla="*/ 255 h 867"/>
                <a:gd name="T22" fmla="*/ 32 w 666"/>
                <a:gd name="T23" fmla="*/ 257 h 867"/>
                <a:gd name="T24" fmla="*/ 312 w 666"/>
                <a:gd name="T25" fmla="*/ 515 h 867"/>
                <a:gd name="T26" fmla="*/ 482 w 666"/>
                <a:gd name="T27" fmla="*/ 622 h 867"/>
                <a:gd name="T28" fmla="*/ 482 w 666"/>
                <a:gd name="T29" fmla="*/ 624 h 867"/>
                <a:gd name="T30" fmla="*/ 360 w 666"/>
                <a:gd name="T31" fmla="*/ 704 h 867"/>
                <a:gd name="T32" fmla="*/ 187 w 666"/>
                <a:gd name="T33" fmla="*/ 664 h 867"/>
                <a:gd name="T34" fmla="*/ 111 w 666"/>
                <a:gd name="T35" fmla="*/ 631 h 867"/>
                <a:gd name="T36" fmla="*/ 65 w 666"/>
                <a:gd name="T37" fmla="*/ 654 h 867"/>
                <a:gd name="T38" fmla="*/ 65 w 666"/>
                <a:gd name="T39" fmla="*/ 655 h 867"/>
                <a:gd name="T40" fmla="*/ 64 w 666"/>
                <a:gd name="T41" fmla="*/ 656 h 867"/>
                <a:gd name="T42" fmla="*/ 63 w 666"/>
                <a:gd name="T43" fmla="*/ 657 h 867"/>
                <a:gd name="T44" fmla="*/ 0 w 666"/>
                <a:gd name="T45" fmla="*/ 734 h 867"/>
                <a:gd name="T46" fmla="*/ 8 w 666"/>
                <a:gd name="T47" fmla="*/ 740 h 867"/>
                <a:gd name="T48" fmla="*/ 356 w 666"/>
                <a:gd name="T49" fmla="*/ 867 h 867"/>
                <a:gd name="T50" fmla="*/ 666 w 666"/>
                <a:gd name="T51" fmla="*/ 606 h 867"/>
                <a:gd name="T52" fmla="*/ 666 w 666"/>
                <a:gd name="T53" fmla="*/ 604 h 867"/>
                <a:gd name="T54" fmla="*/ 398 w 666"/>
                <a:gd name="T55" fmla="*/ 351 h 8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666" h="867">
                  <a:moveTo>
                    <a:pt x="398" y="351"/>
                  </a:moveTo>
                  <a:cubicBezTo>
                    <a:pt x="253" y="313"/>
                    <a:pt x="217" y="295"/>
                    <a:pt x="217" y="240"/>
                  </a:cubicBezTo>
                  <a:lnTo>
                    <a:pt x="217" y="238"/>
                  </a:lnTo>
                  <a:cubicBezTo>
                    <a:pt x="217" y="197"/>
                    <a:pt x="254" y="164"/>
                    <a:pt x="325" y="164"/>
                  </a:cubicBezTo>
                  <a:cubicBezTo>
                    <a:pt x="378" y="164"/>
                    <a:pt x="433" y="182"/>
                    <a:pt x="489" y="213"/>
                  </a:cubicBezTo>
                  <a:cubicBezTo>
                    <a:pt x="499" y="218"/>
                    <a:pt x="510" y="223"/>
                    <a:pt x="529" y="223"/>
                  </a:cubicBezTo>
                  <a:cubicBezTo>
                    <a:pt x="551" y="223"/>
                    <a:pt x="568" y="213"/>
                    <a:pt x="579" y="196"/>
                  </a:cubicBezTo>
                  <a:lnTo>
                    <a:pt x="580" y="196"/>
                  </a:lnTo>
                  <a:lnTo>
                    <a:pt x="640" y="108"/>
                  </a:lnTo>
                  <a:cubicBezTo>
                    <a:pt x="555" y="39"/>
                    <a:pt x="450" y="0"/>
                    <a:pt x="327" y="0"/>
                  </a:cubicBezTo>
                  <a:cubicBezTo>
                    <a:pt x="155" y="0"/>
                    <a:pt x="32" y="102"/>
                    <a:pt x="32" y="255"/>
                  </a:cubicBezTo>
                  <a:lnTo>
                    <a:pt x="32" y="257"/>
                  </a:lnTo>
                  <a:cubicBezTo>
                    <a:pt x="32" y="424"/>
                    <a:pt x="142" y="471"/>
                    <a:pt x="312" y="515"/>
                  </a:cubicBezTo>
                  <a:cubicBezTo>
                    <a:pt x="453" y="551"/>
                    <a:pt x="482" y="575"/>
                    <a:pt x="482" y="622"/>
                  </a:cubicBezTo>
                  <a:lnTo>
                    <a:pt x="482" y="624"/>
                  </a:lnTo>
                  <a:cubicBezTo>
                    <a:pt x="482" y="674"/>
                    <a:pt x="436" y="704"/>
                    <a:pt x="360" y="704"/>
                  </a:cubicBezTo>
                  <a:cubicBezTo>
                    <a:pt x="297" y="704"/>
                    <a:pt x="239" y="693"/>
                    <a:pt x="187" y="664"/>
                  </a:cubicBezTo>
                  <a:cubicBezTo>
                    <a:pt x="144" y="641"/>
                    <a:pt x="129" y="632"/>
                    <a:pt x="111" y="631"/>
                  </a:cubicBezTo>
                  <a:cubicBezTo>
                    <a:pt x="90" y="630"/>
                    <a:pt x="77" y="638"/>
                    <a:pt x="65" y="654"/>
                  </a:cubicBezTo>
                  <a:cubicBezTo>
                    <a:pt x="65" y="654"/>
                    <a:pt x="65" y="655"/>
                    <a:pt x="65" y="655"/>
                  </a:cubicBezTo>
                  <a:lnTo>
                    <a:pt x="64" y="656"/>
                  </a:lnTo>
                  <a:cubicBezTo>
                    <a:pt x="63" y="656"/>
                    <a:pt x="63" y="657"/>
                    <a:pt x="63" y="657"/>
                  </a:cubicBezTo>
                  <a:lnTo>
                    <a:pt x="0" y="734"/>
                  </a:lnTo>
                  <a:cubicBezTo>
                    <a:pt x="0" y="734"/>
                    <a:pt x="7" y="739"/>
                    <a:pt x="8" y="740"/>
                  </a:cubicBezTo>
                  <a:cubicBezTo>
                    <a:pt x="107" y="825"/>
                    <a:pt x="232" y="867"/>
                    <a:pt x="356" y="867"/>
                  </a:cubicBezTo>
                  <a:cubicBezTo>
                    <a:pt x="538" y="867"/>
                    <a:pt x="666" y="773"/>
                    <a:pt x="666" y="606"/>
                  </a:cubicBezTo>
                  <a:lnTo>
                    <a:pt x="666" y="604"/>
                  </a:lnTo>
                  <a:cubicBezTo>
                    <a:pt x="666" y="457"/>
                    <a:pt x="569" y="395"/>
                    <a:pt x="398" y="35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129" name="Freeform 21"/>
            <p:cNvSpPr>
              <a:spLocks/>
            </p:cNvSpPr>
            <p:nvPr userDrawn="1"/>
          </p:nvSpPr>
          <p:spPr bwMode="auto">
            <a:xfrm>
              <a:off x="8251826" y="4748214"/>
              <a:ext cx="0" cy="0"/>
            </a:xfrm>
            <a:custGeom>
              <a:avLst/>
              <a:gdLst>
                <a:gd name="T0" fmla="*/ 1 w 2"/>
                <a:gd name="T1" fmla="*/ 2 w 2"/>
                <a:gd name="T2" fmla="*/ 0 w 2"/>
                <a:gd name="T3" fmla="*/ 1 w 2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2">
                  <a:moveTo>
                    <a:pt x="1" y="0"/>
                  </a:moveTo>
                  <a:cubicBezTo>
                    <a:pt x="1" y="0"/>
                    <a:pt x="2" y="0"/>
                    <a:pt x="2" y="0"/>
                  </a:cubicBezTo>
                  <a:lnTo>
                    <a:pt x="0" y="0"/>
                  </a:lnTo>
                  <a:cubicBezTo>
                    <a:pt x="1" y="0"/>
                    <a:pt x="1" y="0"/>
                    <a:pt x="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130" name="Freeform 22"/>
            <p:cNvSpPr>
              <a:spLocks noEditPoints="1"/>
            </p:cNvSpPr>
            <p:nvPr userDrawn="1"/>
          </p:nvSpPr>
          <p:spPr bwMode="auto">
            <a:xfrm>
              <a:off x="7789864" y="4557714"/>
              <a:ext cx="242888" cy="307975"/>
            </a:xfrm>
            <a:custGeom>
              <a:avLst/>
              <a:gdLst>
                <a:gd name="T0" fmla="*/ 345 w 667"/>
                <a:gd name="T1" fmla="*/ 0 h 848"/>
                <a:gd name="T2" fmla="*/ 81 w 667"/>
                <a:gd name="T3" fmla="*/ 0 h 848"/>
                <a:gd name="T4" fmla="*/ 78 w 667"/>
                <a:gd name="T5" fmla="*/ 0 h 848"/>
                <a:gd name="T6" fmla="*/ 0 w 667"/>
                <a:gd name="T7" fmla="*/ 69 h 848"/>
                <a:gd name="T8" fmla="*/ 0 w 667"/>
                <a:gd name="T9" fmla="*/ 91 h 848"/>
                <a:gd name="T10" fmla="*/ 0 w 667"/>
                <a:gd name="T11" fmla="*/ 848 h 848"/>
                <a:gd name="T12" fmla="*/ 186 w 667"/>
                <a:gd name="T13" fmla="*/ 848 h 848"/>
                <a:gd name="T14" fmla="*/ 186 w 667"/>
                <a:gd name="T15" fmla="*/ 590 h 848"/>
                <a:gd name="T16" fmla="*/ 326 w 667"/>
                <a:gd name="T17" fmla="*/ 590 h 848"/>
                <a:gd name="T18" fmla="*/ 667 w 667"/>
                <a:gd name="T19" fmla="*/ 294 h 848"/>
                <a:gd name="T20" fmla="*/ 667 w 667"/>
                <a:gd name="T21" fmla="*/ 291 h 848"/>
                <a:gd name="T22" fmla="*/ 345 w 667"/>
                <a:gd name="T23" fmla="*/ 0 h 848"/>
                <a:gd name="T24" fmla="*/ 479 w 667"/>
                <a:gd name="T25" fmla="*/ 297 h 848"/>
                <a:gd name="T26" fmla="*/ 479 w 667"/>
                <a:gd name="T27" fmla="*/ 297 h 848"/>
                <a:gd name="T28" fmla="*/ 332 w 667"/>
                <a:gd name="T29" fmla="*/ 425 h 848"/>
                <a:gd name="T30" fmla="*/ 186 w 667"/>
                <a:gd name="T31" fmla="*/ 425 h 848"/>
                <a:gd name="T32" fmla="*/ 186 w 667"/>
                <a:gd name="T33" fmla="*/ 167 h 848"/>
                <a:gd name="T34" fmla="*/ 329 w 667"/>
                <a:gd name="T35" fmla="*/ 167 h 848"/>
                <a:gd name="T36" fmla="*/ 479 w 667"/>
                <a:gd name="T37" fmla="*/ 295 h 848"/>
                <a:gd name="T38" fmla="*/ 479 w 667"/>
                <a:gd name="T39" fmla="*/ 297 h 8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667" h="848">
                  <a:moveTo>
                    <a:pt x="345" y="0"/>
                  </a:moveTo>
                  <a:lnTo>
                    <a:pt x="81" y="0"/>
                  </a:lnTo>
                  <a:lnTo>
                    <a:pt x="78" y="0"/>
                  </a:lnTo>
                  <a:cubicBezTo>
                    <a:pt x="38" y="1"/>
                    <a:pt x="5" y="31"/>
                    <a:pt x="0" y="69"/>
                  </a:cubicBezTo>
                  <a:lnTo>
                    <a:pt x="0" y="91"/>
                  </a:lnTo>
                  <a:lnTo>
                    <a:pt x="0" y="848"/>
                  </a:lnTo>
                  <a:lnTo>
                    <a:pt x="186" y="848"/>
                  </a:lnTo>
                  <a:lnTo>
                    <a:pt x="186" y="590"/>
                  </a:lnTo>
                  <a:lnTo>
                    <a:pt x="326" y="590"/>
                  </a:lnTo>
                  <a:cubicBezTo>
                    <a:pt x="516" y="590"/>
                    <a:pt x="667" y="489"/>
                    <a:pt x="667" y="294"/>
                  </a:cubicBezTo>
                  <a:lnTo>
                    <a:pt x="667" y="291"/>
                  </a:lnTo>
                  <a:cubicBezTo>
                    <a:pt x="667" y="119"/>
                    <a:pt x="546" y="0"/>
                    <a:pt x="345" y="0"/>
                  </a:cubicBezTo>
                  <a:close/>
                  <a:moveTo>
                    <a:pt x="479" y="297"/>
                  </a:moveTo>
                  <a:lnTo>
                    <a:pt x="479" y="297"/>
                  </a:lnTo>
                  <a:cubicBezTo>
                    <a:pt x="479" y="370"/>
                    <a:pt x="425" y="425"/>
                    <a:pt x="332" y="425"/>
                  </a:cubicBezTo>
                  <a:lnTo>
                    <a:pt x="186" y="425"/>
                  </a:lnTo>
                  <a:lnTo>
                    <a:pt x="186" y="167"/>
                  </a:lnTo>
                  <a:lnTo>
                    <a:pt x="329" y="167"/>
                  </a:lnTo>
                  <a:cubicBezTo>
                    <a:pt x="422" y="167"/>
                    <a:pt x="479" y="212"/>
                    <a:pt x="479" y="295"/>
                  </a:cubicBezTo>
                  <a:lnTo>
                    <a:pt x="479" y="297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131" name="Freeform 23"/>
            <p:cNvSpPr>
              <a:spLocks/>
            </p:cNvSpPr>
            <p:nvPr userDrawn="1"/>
          </p:nvSpPr>
          <p:spPr bwMode="auto">
            <a:xfrm>
              <a:off x="8251826" y="4748214"/>
              <a:ext cx="0" cy="0"/>
            </a:xfrm>
            <a:custGeom>
              <a:avLst/>
              <a:gdLst>
                <a:gd name="T0" fmla="*/ 1 w 2"/>
                <a:gd name="T1" fmla="*/ 2 w 2"/>
                <a:gd name="T2" fmla="*/ 0 w 2"/>
                <a:gd name="T3" fmla="*/ 1 w 2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2">
                  <a:moveTo>
                    <a:pt x="1" y="0"/>
                  </a:moveTo>
                  <a:cubicBezTo>
                    <a:pt x="1" y="0"/>
                    <a:pt x="2" y="0"/>
                    <a:pt x="2" y="0"/>
                  </a:cubicBezTo>
                  <a:lnTo>
                    <a:pt x="0" y="0"/>
                  </a:lnTo>
                  <a:cubicBezTo>
                    <a:pt x="1" y="0"/>
                    <a:pt x="1" y="0"/>
                    <a:pt x="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132" name="Rectangle 24"/>
            <p:cNvSpPr>
              <a:spLocks noChangeArrowheads="1"/>
            </p:cNvSpPr>
            <p:nvPr userDrawn="1"/>
          </p:nvSpPr>
          <p:spPr bwMode="auto">
            <a:xfrm>
              <a:off x="8437564" y="4557714"/>
              <a:ext cx="28575" cy="309563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133" name="Freeform 25"/>
            <p:cNvSpPr>
              <a:spLocks noEditPoints="1"/>
            </p:cNvSpPr>
            <p:nvPr userDrawn="1"/>
          </p:nvSpPr>
          <p:spPr bwMode="auto">
            <a:xfrm>
              <a:off x="7434264" y="4557714"/>
              <a:ext cx="323850" cy="309563"/>
            </a:xfrm>
            <a:custGeom>
              <a:avLst/>
              <a:gdLst>
                <a:gd name="T0" fmla="*/ 532 w 894"/>
                <a:gd name="T1" fmla="*/ 0 h 849"/>
                <a:gd name="T2" fmla="*/ 425 w 894"/>
                <a:gd name="T3" fmla="*/ 0 h 849"/>
                <a:gd name="T4" fmla="*/ 402 w 894"/>
                <a:gd name="T5" fmla="*/ 0 h 849"/>
                <a:gd name="T6" fmla="*/ 345 w 894"/>
                <a:gd name="T7" fmla="*/ 38 h 849"/>
                <a:gd name="T8" fmla="*/ 337 w 894"/>
                <a:gd name="T9" fmla="*/ 56 h 849"/>
                <a:gd name="T10" fmla="*/ 0 w 894"/>
                <a:gd name="T11" fmla="*/ 849 h 849"/>
                <a:gd name="T12" fmla="*/ 189 w 894"/>
                <a:gd name="T13" fmla="*/ 849 h 849"/>
                <a:gd name="T14" fmla="*/ 266 w 894"/>
                <a:gd name="T15" fmla="*/ 660 h 849"/>
                <a:gd name="T16" fmla="*/ 623 w 894"/>
                <a:gd name="T17" fmla="*/ 660 h 849"/>
                <a:gd name="T18" fmla="*/ 680 w 894"/>
                <a:gd name="T19" fmla="*/ 799 h 849"/>
                <a:gd name="T20" fmla="*/ 751 w 894"/>
                <a:gd name="T21" fmla="*/ 849 h 849"/>
                <a:gd name="T22" fmla="*/ 894 w 894"/>
                <a:gd name="T23" fmla="*/ 849 h 849"/>
                <a:gd name="T24" fmla="*/ 532 w 894"/>
                <a:gd name="T25" fmla="*/ 0 h 849"/>
                <a:gd name="T26" fmla="*/ 333 w 894"/>
                <a:gd name="T27" fmla="*/ 496 h 849"/>
                <a:gd name="T28" fmla="*/ 333 w 894"/>
                <a:gd name="T29" fmla="*/ 496 h 849"/>
                <a:gd name="T30" fmla="*/ 445 w 894"/>
                <a:gd name="T31" fmla="*/ 223 h 849"/>
                <a:gd name="T32" fmla="*/ 556 w 894"/>
                <a:gd name="T33" fmla="*/ 496 h 849"/>
                <a:gd name="T34" fmla="*/ 333 w 894"/>
                <a:gd name="T35" fmla="*/ 496 h 8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894" h="849">
                  <a:moveTo>
                    <a:pt x="532" y="0"/>
                  </a:moveTo>
                  <a:lnTo>
                    <a:pt x="425" y="0"/>
                  </a:lnTo>
                  <a:lnTo>
                    <a:pt x="402" y="0"/>
                  </a:lnTo>
                  <a:cubicBezTo>
                    <a:pt x="377" y="3"/>
                    <a:pt x="357" y="18"/>
                    <a:pt x="345" y="38"/>
                  </a:cubicBezTo>
                  <a:lnTo>
                    <a:pt x="337" y="56"/>
                  </a:lnTo>
                  <a:lnTo>
                    <a:pt x="0" y="849"/>
                  </a:lnTo>
                  <a:lnTo>
                    <a:pt x="189" y="849"/>
                  </a:lnTo>
                  <a:lnTo>
                    <a:pt x="266" y="660"/>
                  </a:lnTo>
                  <a:lnTo>
                    <a:pt x="623" y="660"/>
                  </a:lnTo>
                  <a:lnTo>
                    <a:pt x="680" y="799"/>
                  </a:lnTo>
                  <a:cubicBezTo>
                    <a:pt x="690" y="828"/>
                    <a:pt x="718" y="849"/>
                    <a:pt x="751" y="849"/>
                  </a:cubicBezTo>
                  <a:cubicBezTo>
                    <a:pt x="752" y="849"/>
                    <a:pt x="894" y="849"/>
                    <a:pt x="894" y="849"/>
                  </a:cubicBezTo>
                  <a:lnTo>
                    <a:pt x="532" y="0"/>
                  </a:lnTo>
                  <a:close/>
                  <a:moveTo>
                    <a:pt x="333" y="496"/>
                  </a:moveTo>
                  <a:lnTo>
                    <a:pt x="333" y="496"/>
                  </a:lnTo>
                  <a:lnTo>
                    <a:pt x="445" y="223"/>
                  </a:lnTo>
                  <a:lnTo>
                    <a:pt x="556" y="496"/>
                  </a:lnTo>
                  <a:lnTo>
                    <a:pt x="333" y="496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134" name="Freeform 26"/>
            <p:cNvSpPr>
              <a:spLocks noEditPoints="1"/>
            </p:cNvSpPr>
            <p:nvPr userDrawn="1"/>
          </p:nvSpPr>
          <p:spPr bwMode="auto">
            <a:xfrm>
              <a:off x="9129714" y="4557714"/>
              <a:ext cx="322263" cy="309563"/>
            </a:xfrm>
            <a:custGeom>
              <a:avLst/>
              <a:gdLst>
                <a:gd name="T0" fmla="*/ 893 w 893"/>
                <a:gd name="T1" fmla="*/ 849 h 849"/>
                <a:gd name="T2" fmla="*/ 532 w 893"/>
                <a:gd name="T3" fmla="*/ 0 h 849"/>
                <a:gd name="T4" fmla="*/ 425 w 893"/>
                <a:gd name="T5" fmla="*/ 0 h 849"/>
                <a:gd name="T6" fmla="*/ 401 w 893"/>
                <a:gd name="T7" fmla="*/ 0 h 849"/>
                <a:gd name="T8" fmla="*/ 345 w 893"/>
                <a:gd name="T9" fmla="*/ 38 h 849"/>
                <a:gd name="T10" fmla="*/ 337 w 893"/>
                <a:gd name="T11" fmla="*/ 56 h 849"/>
                <a:gd name="T12" fmla="*/ 0 w 893"/>
                <a:gd name="T13" fmla="*/ 849 h 849"/>
                <a:gd name="T14" fmla="*/ 189 w 893"/>
                <a:gd name="T15" fmla="*/ 849 h 849"/>
                <a:gd name="T16" fmla="*/ 266 w 893"/>
                <a:gd name="T17" fmla="*/ 660 h 849"/>
                <a:gd name="T18" fmla="*/ 622 w 893"/>
                <a:gd name="T19" fmla="*/ 660 h 849"/>
                <a:gd name="T20" fmla="*/ 679 w 893"/>
                <a:gd name="T21" fmla="*/ 799 h 849"/>
                <a:gd name="T22" fmla="*/ 751 w 893"/>
                <a:gd name="T23" fmla="*/ 849 h 849"/>
                <a:gd name="T24" fmla="*/ 893 w 893"/>
                <a:gd name="T25" fmla="*/ 849 h 849"/>
                <a:gd name="T26" fmla="*/ 332 w 893"/>
                <a:gd name="T27" fmla="*/ 496 h 849"/>
                <a:gd name="T28" fmla="*/ 332 w 893"/>
                <a:gd name="T29" fmla="*/ 496 h 849"/>
                <a:gd name="T30" fmla="*/ 444 w 893"/>
                <a:gd name="T31" fmla="*/ 223 h 849"/>
                <a:gd name="T32" fmla="*/ 556 w 893"/>
                <a:gd name="T33" fmla="*/ 496 h 849"/>
                <a:gd name="T34" fmla="*/ 332 w 893"/>
                <a:gd name="T35" fmla="*/ 496 h 8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893" h="849">
                  <a:moveTo>
                    <a:pt x="893" y="849"/>
                  </a:moveTo>
                  <a:lnTo>
                    <a:pt x="532" y="0"/>
                  </a:lnTo>
                  <a:lnTo>
                    <a:pt x="425" y="0"/>
                  </a:lnTo>
                  <a:lnTo>
                    <a:pt x="401" y="0"/>
                  </a:lnTo>
                  <a:cubicBezTo>
                    <a:pt x="377" y="3"/>
                    <a:pt x="357" y="18"/>
                    <a:pt x="345" y="38"/>
                  </a:cubicBezTo>
                  <a:lnTo>
                    <a:pt x="337" y="56"/>
                  </a:lnTo>
                  <a:lnTo>
                    <a:pt x="0" y="849"/>
                  </a:lnTo>
                  <a:lnTo>
                    <a:pt x="189" y="849"/>
                  </a:lnTo>
                  <a:lnTo>
                    <a:pt x="266" y="660"/>
                  </a:lnTo>
                  <a:lnTo>
                    <a:pt x="622" y="660"/>
                  </a:lnTo>
                  <a:lnTo>
                    <a:pt x="679" y="799"/>
                  </a:lnTo>
                  <a:cubicBezTo>
                    <a:pt x="690" y="828"/>
                    <a:pt x="718" y="849"/>
                    <a:pt x="751" y="849"/>
                  </a:cubicBezTo>
                  <a:cubicBezTo>
                    <a:pt x="752" y="849"/>
                    <a:pt x="893" y="849"/>
                    <a:pt x="893" y="849"/>
                  </a:cubicBezTo>
                  <a:close/>
                  <a:moveTo>
                    <a:pt x="332" y="496"/>
                  </a:moveTo>
                  <a:lnTo>
                    <a:pt x="332" y="496"/>
                  </a:lnTo>
                  <a:lnTo>
                    <a:pt x="444" y="223"/>
                  </a:lnTo>
                  <a:lnTo>
                    <a:pt x="556" y="496"/>
                  </a:lnTo>
                  <a:lnTo>
                    <a:pt x="332" y="496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135" name="Freeform 27"/>
            <p:cNvSpPr>
              <a:spLocks/>
            </p:cNvSpPr>
            <p:nvPr userDrawn="1"/>
          </p:nvSpPr>
          <p:spPr bwMode="auto">
            <a:xfrm>
              <a:off x="8054976" y="4554539"/>
              <a:ext cx="290513" cy="317500"/>
            </a:xfrm>
            <a:custGeom>
              <a:avLst/>
              <a:gdLst>
                <a:gd name="T0" fmla="*/ 529 w 803"/>
                <a:gd name="T1" fmla="*/ 373 h 872"/>
                <a:gd name="T2" fmla="*/ 437 w 803"/>
                <a:gd name="T3" fmla="*/ 372 h 872"/>
                <a:gd name="T4" fmla="*/ 437 w 803"/>
                <a:gd name="T5" fmla="*/ 465 h 872"/>
                <a:gd name="T6" fmla="*/ 437 w 803"/>
                <a:gd name="T7" fmla="*/ 465 h 872"/>
                <a:gd name="T8" fmla="*/ 505 w 803"/>
                <a:gd name="T9" fmla="*/ 533 h 872"/>
                <a:gd name="T10" fmla="*/ 505 w 803"/>
                <a:gd name="T11" fmla="*/ 533 h 872"/>
                <a:gd name="T12" fmla="*/ 506 w 803"/>
                <a:gd name="T13" fmla="*/ 533 h 872"/>
                <a:gd name="T14" fmla="*/ 506 w 803"/>
                <a:gd name="T15" fmla="*/ 533 h 872"/>
                <a:gd name="T16" fmla="*/ 623 w 803"/>
                <a:gd name="T17" fmla="*/ 533 h 872"/>
                <a:gd name="T18" fmla="*/ 623 w 803"/>
                <a:gd name="T19" fmla="*/ 653 h 872"/>
                <a:gd name="T20" fmla="*/ 449 w 803"/>
                <a:gd name="T21" fmla="*/ 704 h 872"/>
                <a:gd name="T22" fmla="*/ 193 w 803"/>
                <a:gd name="T23" fmla="*/ 436 h 872"/>
                <a:gd name="T24" fmla="*/ 193 w 803"/>
                <a:gd name="T25" fmla="*/ 434 h 872"/>
                <a:gd name="T26" fmla="*/ 435 w 803"/>
                <a:gd name="T27" fmla="*/ 171 h 872"/>
                <a:gd name="T28" fmla="*/ 588 w 803"/>
                <a:gd name="T29" fmla="*/ 209 h 872"/>
                <a:gd name="T30" fmla="*/ 643 w 803"/>
                <a:gd name="T31" fmla="*/ 230 h 872"/>
                <a:gd name="T32" fmla="*/ 702 w 803"/>
                <a:gd name="T33" fmla="*/ 201 h 872"/>
                <a:gd name="T34" fmla="*/ 714 w 803"/>
                <a:gd name="T35" fmla="*/ 187 h 872"/>
                <a:gd name="T36" fmla="*/ 773 w 803"/>
                <a:gd name="T37" fmla="*/ 116 h 872"/>
                <a:gd name="T38" fmla="*/ 442 w 803"/>
                <a:gd name="T39" fmla="*/ 0 h 872"/>
                <a:gd name="T40" fmla="*/ 0 w 803"/>
                <a:gd name="T41" fmla="*/ 436 h 872"/>
                <a:gd name="T42" fmla="*/ 0 w 803"/>
                <a:gd name="T43" fmla="*/ 439 h 872"/>
                <a:gd name="T44" fmla="*/ 443 w 803"/>
                <a:gd name="T45" fmla="*/ 872 h 872"/>
                <a:gd name="T46" fmla="*/ 803 w 803"/>
                <a:gd name="T47" fmla="*/ 739 h 872"/>
                <a:gd name="T48" fmla="*/ 803 w 803"/>
                <a:gd name="T49" fmla="*/ 373 h 872"/>
                <a:gd name="T50" fmla="*/ 529 w 803"/>
                <a:gd name="T51" fmla="*/ 373 h 8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803" h="872">
                  <a:moveTo>
                    <a:pt x="529" y="373"/>
                  </a:moveTo>
                  <a:lnTo>
                    <a:pt x="437" y="372"/>
                  </a:lnTo>
                  <a:lnTo>
                    <a:pt x="437" y="465"/>
                  </a:lnTo>
                  <a:lnTo>
                    <a:pt x="437" y="465"/>
                  </a:lnTo>
                  <a:cubicBezTo>
                    <a:pt x="438" y="502"/>
                    <a:pt x="468" y="533"/>
                    <a:pt x="505" y="533"/>
                  </a:cubicBezTo>
                  <a:lnTo>
                    <a:pt x="505" y="533"/>
                  </a:lnTo>
                  <a:cubicBezTo>
                    <a:pt x="505" y="533"/>
                    <a:pt x="505" y="533"/>
                    <a:pt x="506" y="533"/>
                  </a:cubicBezTo>
                  <a:lnTo>
                    <a:pt x="506" y="533"/>
                  </a:lnTo>
                  <a:lnTo>
                    <a:pt x="623" y="533"/>
                  </a:lnTo>
                  <a:lnTo>
                    <a:pt x="623" y="653"/>
                  </a:lnTo>
                  <a:cubicBezTo>
                    <a:pt x="576" y="687"/>
                    <a:pt x="516" y="704"/>
                    <a:pt x="449" y="704"/>
                  </a:cubicBezTo>
                  <a:cubicBezTo>
                    <a:pt x="299" y="704"/>
                    <a:pt x="193" y="591"/>
                    <a:pt x="193" y="436"/>
                  </a:cubicBezTo>
                  <a:lnTo>
                    <a:pt x="193" y="434"/>
                  </a:lnTo>
                  <a:cubicBezTo>
                    <a:pt x="193" y="291"/>
                    <a:pt x="301" y="171"/>
                    <a:pt x="435" y="171"/>
                  </a:cubicBezTo>
                  <a:cubicBezTo>
                    <a:pt x="499" y="171"/>
                    <a:pt x="545" y="185"/>
                    <a:pt x="588" y="209"/>
                  </a:cubicBezTo>
                  <a:cubicBezTo>
                    <a:pt x="593" y="212"/>
                    <a:pt x="620" y="230"/>
                    <a:pt x="643" y="230"/>
                  </a:cubicBezTo>
                  <a:cubicBezTo>
                    <a:pt x="667" y="229"/>
                    <a:pt x="688" y="219"/>
                    <a:pt x="702" y="201"/>
                  </a:cubicBezTo>
                  <a:cubicBezTo>
                    <a:pt x="704" y="199"/>
                    <a:pt x="714" y="187"/>
                    <a:pt x="714" y="187"/>
                  </a:cubicBezTo>
                  <a:lnTo>
                    <a:pt x="773" y="116"/>
                  </a:lnTo>
                  <a:cubicBezTo>
                    <a:pt x="685" y="41"/>
                    <a:pt x="593" y="0"/>
                    <a:pt x="442" y="0"/>
                  </a:cubicBezTo>
                  <a:cubicBezTo>
                    <a:pt x="186" y="0"/>
                    <a:pt x="0" y="197"/>
                    <a:pt x="0" y="436"/>
                  </a:cubicBezTo>
                  <a:lnTo>
                    <a:pt x="0" y="439"/>
                  </a:lnTo>
                  <a:cubicBezTo>
                    <a:pt x="0" y="688"/>
                    <a:pt x="180" y="872"/>
                    <a:pt x="443" y="872"/>
                  </a:cubicBezTo>
                  <a:cubicBezTo>
                    <a:pt x="597" y="872"/>
                    <a:pt x="716" y="812"/>
                    <a:pt x="803" y="739"/>
                  </a:cubicBezTo>
                  <a:lnTo>
                    <a:pt x="803" y="373"/>
                  </a:lnTo>
                  <a:lnTo>
                    <a:pt x="529" y="373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136" name="Freeform 28"/>
            <p:cNvSpPr>
              <a:spLocks/>
            </p:cNvSpPr>
            <p:nvPr userDrawn="1"/>
          </p:nvSpPr>
          <p:spPr bwMode="auto">
            <a:xfrm>
              <a:off x="8820151" y="4554539"/>
              <a:ext cx="290513" cy="317500"/>
            </a:xfrm>
            <a:custGeom>
              <a:avLst/>
              <a:gdLst>
                <a:gd name="T0" fmla="*/ 529 w 803"/>
                <a:gd name="T1" fmla="*/ 373 h 872"/>
                <a:gd name="T2" fmla="*/ 437 w 803"/>
                <a:gd name="T3" fmla="*/ 372 h 872"/>
                <a:gd name="T4" fmla="*/ 437 w 803"/>
                <a:gd name="T5" fmla="*/ 465 h 872"/>
                <a:gd name="T6" fmla="*/ 437 w 803"/>
                <a:gd name="T7" fmla="*/ 465 h 872"/>
                <a:gd name="T8" fmla="*/ 506 w 803"/>
                <a:gd name="T9" fmla="*/ 533 h 872"/>
                <a:gd name="T10" fmla="*/ 506 w 803"/>
                <a:gd name="T11" fmla="*/ 533 h 872"/>
                <a:gd name="T12" fmla="*/ 506 w 803"/>
                <a:gd name="T13" fmla="*/ 533 h 872"/>
                <a:gd name="T14" fmla="*/ 506 w 803"/>
                <a:gd name="T15" fmla="*/ 533 h 872"/>
                <a:gd name="T16" fmla="*/ 506 w 803"/>
                <a:gd name="T17" fmla="*/ 533 h 872"/>
                <a:gd name="T18" fmla="*/ 624 w 803"/>
                <a:gd name="T19" fmla="*/ 533 h 872"/>
                <a:gd name="T20" fmla="*/ 624 w 803"/>
                <a:gd name="T21" fmla="*/ 653 h 872"/>
                <a:gd name="T22" fmla="*/ 449 w 803"/>
                <a:gd name="T23" fmla="*/ 704 h 872"/>
                <a:gd name="T24" fmla="*/ 194 w 803"/>
                <a:gd name="T25" fmla="*/ 436 h 872"/>
                <a:gd name="T26" fmla="*/ 194 w 803"/>
                <a:gd name="T27" fmla="*/ 434 h 872"/>
                <a:gd name="T28" fmla="*/ 436 w 803"/>
                <a:gd name="T29" fmla="*/ 171 h 872"/>
                <a:gd name="T30" fmla="*/ 588 w 803"/>
                <a:gd name="T31" fmla="*/ 209 h 872"/>
                <a:gd name="T32" fmla="*/ 644 w 803"/>
                <a:gd name="T33" fmla="*/ 230 h 872"/>
                <a:gd name="T34" fmla="*/ 702 w 803"/>
                <a:gd name="T35" fmla="*/ 201 h 872"/>
                <a:gd name="T36" fmla="*/ 714 w 803"/>
                <a:gd name="T37" fmla="*/ 187 h 872"/>
                <a:gd name="T38" fmla="*/ 773 w 803"/>
                <a:gd name="T39" fmla="*/ 116 h 872"/>
                <a:gd name="T40" fmla="*/ 442 w 803"/>
                <a:gd name="T41" fmla="*/ 0 h 872"/>
                <a:gd name="T42" fmla="*/ 0 w 803"/>
                <a:gd name="T43" fmla="*/ 436 h 872"/>
                <a:gd name="T44" fmla="*/ 0 w 803"/>
                <a:gd name="T45" fmla="*/ 439 h 872"/>
                <a:gd name="T46" fmla="*/ 443 w 803"/>
                <a:gd name="T47" fmla="*/ 872 h 872"/>
                <a:gd name="T48" fmla="*/ 803 w 803"/>
                <a:gd name="T49" fmla="*/ 739 h 872"/>
                <a:gd name="T50" fmla="*/ 803 w 803"/>
                <a:gd name="T51" fmla="*/ 373 h 872"/>
                <a:gd name="T52" fmla="*/ 529 w 803"/>
                <a:gd name="T53" fmla="*/ 373 h 8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803" h="872">
                  <a:moveTo>
                    <a:pt x="529" y="373"/>
                  </a:moveTo>
                  <a:lnTo>
                    <a:pt x="437" y="372"/>
                  </a:lnTo>
                  <a:lnTo>
                    <a:pt x="437" y="465"/>
                  </a:lnTo>
                  <a:lnTo>
                    <a:pt x="437" y="465"/>
                  </a:lnTo>
                  <a:cubicBezTo>
                    <a:pt x="438" y="502"/>
                    <a:pt x="468" y="533"/>
                    <a:pt x="506" y="533"/>
                  </a:cubicBezTo>
                  <a:lnTo>
                    <a:pt x="506" y="533"/>
                  </a:lnTo>
                  <a:lnTo>
                    <a:pt x="506" y="533"/>
                  </a:lnTo>
                  <a:lnTo>
                    <a:pt x="506" y="533"/>
                  </a:lnTo>
                  <a:lnTo>
                    <a:pt x="506" y="533"/>
                  </a:lnTo>
                  <a:lnTo>
                    <a:pt x="624" y="533"/>
                  </a:lnTo>
                  <a:lnTo>
                    <a:pt x="624" y="653"/>
                  </a:lnTo>
                  <a:cubicBezTo>
                    <a:pt x="577" y="687"/>
                    <a:pt x="516" y="704"/>
                    <a:pt x="449" y="704"/>
                  </a:cubicBezTo>
                  <a:cubicBezTo>
                    <a:pt x="300" y="704"/>
                    <a:pt x="194" y="591"/>
                    <a:pt x="194" y="436"/>
                  </a:cubicBezTo>
                  <a:lnTo>
                    <a:pt x="194" y="434"/>
                  </a:lnTo>
                  <a:cubicBezTo>
                    <a:pt x="194" y="291"/>
                    <a:pt x="301" y="171"/>
                    <a:pt x="436" y="171"/>
                  </a:cubicBezTo>
                  <a:cubicBezTo>
                    <a:pt x="499" y="171"/>
                    <a:pt x="546" y="185"/>
                    <a:pt x="588" y="209"/>
                  </a:cubicBezTo>
                  <a:cubicBezTo>
                    <a:pt x="593" y="212"/>
                    <a:pt x="620" y="230"/>
                    <a:pt x="644" y="230"/>
                  </a:cubicBezTo>
                  <a:cubicBezTo>
                    <a:pt x="667" y="229"/>
                    <a:pt x="688" y="219"/>
                    <a:pt x="702" y="201"/>
                  </a:cubicBezTo>
                  <a:cubicBezTo>
                    <a:pt x="704" y="199"/>
                    <a:pt x="714" y="187"/>
                    <a:pt x="714" y="187"/>
                  </a:cubicBezTo>
                  <a:lnTo>
                    <a:pt x="773" y="116"/>
                  </a:lnTo>
                  <a:cubicBezTo>
                    <a:pt x="685" y="41"/>
                    <a:pt x="593" y="0"/>
                    <a:pt x="442" y="0"/>
                  </a:cubicBezTo>
                  <a:cubicBezTo>
                    <a:pt x="186" y="0"/>
                    <a:pt x="0" y="197"/>
                    <a:pt x="0" y="436"/>
                  </a:cubicBezTo>
                  <a:lnTo>
                    <a:pt x="0" y="439"/>
                  </a:lnTo>
                  <a:cubicBezTo>
                    <a:pt x="0" y="688"/>
                    <a:pt x="180" y="872"/>
                    <a:pt x="443" y="872"/>
                  </a:cubicBezTo>
                  <a:cubicBezTo>
                    <a:pt x="597" y="872"/>
                    <a:pt x="716" y="812"/>
                    <a:pt x="803" y="739"/>
                  </a:cubicBezTo>
                  <a:lnTo>
                    <a:pt x="803" y="373"/>
                  </a:lnTo>
                  <a:lnTo>
                    <a:pt x="529" y="373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137" name="Oval 29"/>
            <p:cNvSpPr>
              <a:spLocks noChangeArrowheads="1"/>
            </p:cNvSpPr>
            <p:nvPr userDrawn="1"/>
          </p:nvSpPr>
          <p:spPr bwMode="auto">
            <a:xfrm>
              <a:off x="6775451" y="4770439"/>
              <a:ext cx="100013" cy="1016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138" name="Oval 30"/>
            <p:cNvSpPr>
              <a:spLocks noChangeArrowheads="1"/>
            </p:cNvSpPr>
            <p:nvPr userDrawn="1"/>
          </p:nvSpPr>
          <p:spPr bwMode="auto">
            <a:xfrm>
              <a:off x="6910389" y="4770439"/>
              <a:ext cx="101600" cy="1016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139" name="Oval 31"/>
            <p:cNvSpPr>
              <a:spLocks noChangeArrowheads="1"/>
            </p:cNvSpPr>
            <p:nvPr userDrawn="1"/>
          </p:nvSpPr>
          <p:spPr bwMode="auto">
            <a:xfrm>
              <a:off x="6910389" y="4633914"/>
              <a:ext cx="101600" cy="100013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140" name="Oval 32"/>
            <p:cNvSpPr>
              <a:spLocks noChangeArrowheads="1"/>
            </p:cNvSpPr>
            <p:nvPr userDrawn="1"/>
          </p:nvSpPr>
          <p:spPr bwMode="auto">
            <a:xfrm>
              <a:off x="7046914" y="4770439"/>
              <a:ext cx="100013" cy="1016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141" name="Oval 33"/>
            <p:cNvSpPr>
              <a:spLocks noChangeArrowheads="1"/>
            </p:cNvSpPr>
            <p:nvPr userDrawn="1"/>
          </p:nvSpPr>
          <p:spPr bwMode="auto">
            <a:xfrm>
              <a:off x="7046914" y="4633914"/>
              <a:ext cx="100013" cy="100013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142" name="Oval 34"/>
            <p:cNvSpPr>
              <a:spLocks noChangeArrowheads="1"/>
            </p:cNvSpPr>
            <p:nvPr userDrawn="1"/>
          </p:nvSpPr>
          <p:spPr bwMode="auto">
            <a:xfrm>
              <a:off x="7046914" y="4495801"/>
              <a:ext cx="100013" cy="1016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143" name="Oval 35"/>
            <p:cNvSpPr>
              <a:spLocks noChangeArrowheads="1"/>
            </p:cNvSpPr>
            <p:nvPr userDrawn="1"/>
          </p:nvSpPr>
          <p:spPr bwMode="auto">
            <a:xfrm>
              <a:off x="7183439" y="4770439"/>
              <a:ext cx="100013" cy="1016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144" name="Oval 36"/>
            <p:cNvSpPr>
              <a:spLocks noChangeArrowheads="1"/>
            </p:cNvSpPr>
            <p:nvPr userDrawn="1"/>
          </p:nvSpPr>
          <p:spPr bwMode="auto">
            <a:xfrm>
              <a:off x="7183439" y="4633914"/>
              <a:ext cx="100013" cy="100013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145" name="Oval 37"/>
            <p:cNvSpPr>
              <a:spLocks noChangeArrowheads="1"/>
            </p:cNvSpPr>
            <p:nvPr userDrawn="1"/>
          </p:nvSpPr>
          <p:spPr bwMode="auto">
            <a:xfrm>
              <a:off x="7183439" y="4495801"/>
              <a:ext cx="100013" cy="1016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  <p:sp>
          <p:nvSpPr>
            <p:cNvPr id="146" name="Oval 38"/>
            <p:cNvSpPr>
              <a:spLocks noChangeArrowheads="1"/>
            </p:cNvSpPr>
            <p:nvPr userDrawn="1"/>
          </p:nvSpPr>
          <p:spPr bwMode="auto">
            <a:xfrm>
              <a:off x="7183439" y="4359276"/>
              <a:ext cx="100013" cy="100013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de-CH"/>
            </a:p>
          </p:txBody>
        </p:sp>
      </p:grpSp>
    </p:spTree>
    <p:extLst>
      <p:ext uri="{BB962C8B-B14F-4D97-AF65-F5344CB8AC3E}">
        <p14:creationId xmlns:p14="http://schemas.microsoft.com/office/powerpoint/2010/main" val="11593277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044">
          <p15:clr>
            <a:srgbClr val="9FCC3B"/>
          </p15:clr>
        </p15:guide>
        <p15:guide id="2" orient="horz" pos="2404">
          <p15:clr>
            <a:srgbClr val="9FCC3B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18" Type="http://schemas.openxmlformats.org/officeDocument/2006/relationships/slideLayout" Target="../slideLayouts/slideLayout30.xml"/><Relationship Id="rId26" Type="http://schemas.openxmlformats.org/officeDocument/2006/relationships/slideLayout" Target="../slideLayouts/slideLayout38.xml"/><Relationship Id="rId3" Type="http://schemas.openxmlformats.org/officeDocument/2006/relationships/slideLayout" Target="../slideLayouts/slideLayout15.xml"/><Relationship Id="rId21" Type="http://schemas.openxmlformats.org/officeDocument/2006/relationships/slideLayout" Target="../slideLayouts/slideLayout33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17" Type="http://schemas.openxmlformats.org/officeDocument/2006/relationships/slideLayout" Target="../slideLayouts/slideLayout29.xml"/><Relationship Id="rId25" Type="http://schemas.openxmlformats.org/officeDocument/2006/relationships/slideLayout" Target="../slideLayouts/slideLayout37.xml"/><Relationship Id="rId2" Type="http://schemas.openxmlformats.org/officeDocument/2006/relationships/slideLayout" Target="../slideLayouts/slideLayout14.xml"/><Relationship Id="rId16" Type="http://schemas.openxmlformats.org/officeDocument/2006/relationships/slideLayout" Target="../slideLayouts/slideLayout28.xml"/><Relationship Id="rId20" Type="http://schemas.openxmlformats.org/officeDocument/2006/relationships/slideLayout" Target="../slideLayouts/slideLayout32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24" Type="http://schemas.openxmlformats.org/officeDocument/2006/relationships/slideLayout" Target="../slideLayouts/slideLayout36.xml"/><Relationship Id="rId5" Type="http://schemas.openxmlformats.org/officeDocument/2006/relationships/slideLayout" Target="../slideLayouts/slideLayout17.xml"/><Relationship Id="rId15" Type="http://schemas.openxmlformats.org/officeDocument/2006/relationships/slideLayout" Target="../slideLayouts/slideLayout27.xml"/><Relationship Id="rId23" Type="http://schemas.openxmlformats.org/officeDocument/2006/relationships/slideLayout" Target="../slideLayouts/slideLayout35.xml"/><Relationship Id="rId28" Type="http://schemas.openxmlformats.org/officeDocument/2006/relationships/theme" Target="../theme/theme2.xml"/><Relationship Id="rId10" Type="http://schemas.openxmlformats.org/officeDocument/2006/relationships/slideLayout" Target="../slideLayouts/slideLayout22.xml"/><Relationship Id="rId19" Type="http://schemas.openxmlformats.org/officeDocument/2006/relationships/slideLayout" Target="../slideLayouts/slideLayout31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slideLayout" Target="../slideLayouts/slideLayout26.xml"/><Relationship Id="rId22" Type="http://schemas.openxmlformats.org/officeDocument/2006/relationships/slideLayout" Target="../slideLayouts/slideLayout34.xml"/><Relationship Id="rId27" Type="http://schemas.openxmlformats.org/officeDocument/2006/relationships/slideLayout" Target="../slideLayouts/slideLayout3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324000" y="1276350"/>
            <a:ext cx="8555387" cy="353097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de-CH" dirty="0"/>
              <a:t>Mastertextformat bearbeiten</a:t>
            </a:r>
          </a:p>
          <a:p>
            <a:pPr lvl="1"/>
            <a:r>
              <a:rPr lang="de-CH" dirty="0"/>
              <a:t>Zweite Ebene</a:t>
            </a:r>
          </a:p>
          <a:p>
            <a:pPr lvl="2"/>
            <a:r>
              <a:rPr lang="de-CH" dirty="0"/>
              <a:t>Dritte Ebene</a:t>
            </a:r>
          </a:p>
          <a:p>
            <a:pPr lvl="3"/>
            <a:r>
              <a:rPr lang="de-CH" dirty="0"/>
              <a:t>Vierte Ebene</a:t>
            </a:r>
          </a:p>
          <a:p>
            <a:pPr lvl="4"/>
            <a:r>
              <a:rPr lang="de-CH" dirty="0"/>
              <a:t>Fünfte Ebene</a:t>
            </a:r>
            <a:endParaRPr lang="de-DE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7530293" y="4982488"/>
            <a:ext cx="537871" cy="107144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r">
              <a:defRPr sz="700">
                <a:solidFill>
                  <a:srgbClr val="323232"/>
                </a:solidFill>
                <a:latin typeface="Arial"/>
                <a:cs typeface="Arial"/>
              </a:defRPr>
            </a:lvl1pPr>
          </a:lstStyle>
          <a:p>
            <a:fld id="{6729B6FD-C421-42E0-84CB-A7757EB84C81}" type="datetime1">
              <a:rPr lang="de-CH" smtClean="0"/>
              <a:t>21.03.2023</a:t>
            </a:fld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563491" y="4982488"/>
            <a:ext cx="3899567" cy="107144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r">
              <a:defRPr sz="700">
                <a:solidFill>
                  <a:srgbClr val="323232"/>
                </a:solidFill>
                <a:latin typeface="Arial"/>
                <a:cs typeface="Arial"/>
              </a:defRPr>
            </a:lvl1pPr>
          </a:lstStyle>
          <a:p>
            <a:r>
              <a:rPr lang="en-US"/>
              <a:t>APG|SGA Out of Home Media</a:t>
            </a:r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8135398" y="4982488"/>
            <a:ext cx="268936" cy="107144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r">
              <a:defRPr sz="700">
                <a:solidFill>
                  <a:schemeClr val="accent5"/>
                </a:solidFill>
                <a:latin typeface="Arial"/>
                <a:cs typeface="Arial"/>
              </a:defRPr>
            </a:lvl1pPr>
          </a:lstStyle>
          <a:p>
            <a:fld id="{4B7C9098-C545-8644-9F2C-F1C3812C33E3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9" name="Rechteck 18"/>
          <p:cNvSpPr/>
          <p:nvPr/>
        </p:nvSpPr>
        <p:spPr>
          <a:xfrm>
            <a:off x="-1" y="-1"/>
            <a:ext cx="144000" cy="1038226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307836" tIns="326306" rIns="0" bIns="0" rtlCol="0" anchor="t" anchorCtr="0"/>
          <a:lstStyle/>
          <a:p>
            <a:r>
              <a:rPr lang="de-DE" sz="3800" dirty="0">
                <a:solidFill>
                  <a:schemeClr val="bg1"/>
                </a:solidFill>
                <a:cs typeface="Arial"/>
              </a:rPr>
              <a:t>  </a:t>
            </a:r>
          </a:p>
        </p:txBody>
      </p:sp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144000" y="-1"/>
            <a:ext cx="9009438" cy="1031359"/>
          </a:xfrm>
          <a:prstGeom prst="rect">
            <a:avLst/>
          </a:prstGeom>
          <a:solidFill>
            <a:schemeClr val="bg2"/>
          </a:solidFill>
        </p:spPr>
        <p:txBody>
          <a:bodyPr vert="horz" lIns="180000" tIns="123134" rIns="184702" bIns="123134" rtlCol="0" anchor="ctr">
            <a:noAutofit/>
          </a:bodyPr>
          <a:lstStyle/>
          <a:p>
            <a:r>
              <a:rPr lang="de-CH" dirty="0"/>
              <a:t>Mastertitelformat bearbeiten</a:t>
            </a:r>
            <a:endParaRPr lang="de-DE" dirty="0"/>
          </a:p>
        </p:txBody>
      </p:sp>
      <p:sp>
        <p:nvSpPr>
          <p:cNvPr id="11" name="AutoShape 3"/>
          <p:cNvSpPr>
            <a:spLocks noChangeAspect="1" noChangeArrowheads="1" noTextEdit="1"/>
          </p:cNvSpPr>
          <p:nvPr/>
        </p:nvSpPr>
        <p:spPr bwMode="auto">
          <a:xfrm>
            <a:off x="5785222" y="3589231"/>
            <a:ext cx="1677907" cy="299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78190" tIns="39095" rIns="78190" bIns="39095" numCol="1" anchor="t" anchorCtr="0" compatLnSpc="1">
            <a:prstTxWarp prst="textNoShape">
              <a:avLst/>
            </a:prstTxWarp>
          </a:bodyPr>
          <a:lstStyle/>
          <a:p>
            <a:endParaRPr lang="de-CH"/>
          </a:p>
        </p:txBody>
      </p:sp>
      <p:grpSp>
        <p:nvGrpSpPr>
          <p:cNvPr id="53" name="Groep 32"/>
          <p:cNvGrpSpPr/>
          <p:nvPr userDrawn="1"/>
        </p:nvGrpSpPr>
        <p:grpSpPr>
          <a:xfrm>
            <a:off x="8805571" y="4863251"/>
            <a:ext cx="210648" cy="212693"/>
            <a:chOff x="6232526" y="4860926"/>
            <a:chExt cx="327025" cy="330200"/>
          </a:xfrm>
          <a:solidFill>
            <a:schemeClr val="accent5"/>
          </a:solidFill>
        </p:grpSpPr>
        <p:sp>
          <p:nvSpPr>
            <p:cNvPr id="54" name="Freeform 14"/>
            <p:cNvSpPr>
              <a:spLocks/>
            </p:cNvSpPr>
            <p:nvPr userDrawn="1"/>
          </p:nvSpPr>
          <p:spPr bwMode="auto">
            <a:xfrm>
              <a:off x="6232526" y="5126038"/>
              <a:ext cx="63500" cy="65088"/>
            </a:xfrm>
            <a:custGeom>
              <a:avLst/>
              <a:gdLst>
                <a:gd name="T0" fmla="*/ 610 w 611"/>
                <a:gd name="T1" fmla="*/ 340 h 617"/>
                <a:gd name="T2" fmla="*/ 601 w 611"/>
                <a:gd name="T3" fmla="*/ 386 h 617"/>
                <a:gd name="T4" fmla="*/ 588 w 611"/>
                <a:gd name="T5" fmla="*/ 429 h 617"/>
                <a:gd name="T6" fmla="*/ 566 w 611"/>
                <a:gd name="T7" fmla="*/ 468 h 617"/>
                <a:gd name="T8" fmla="*/ 541 w 611"/>
                <a:gd name="T9" fmla="*/ 505 h 617"/>
                <a:gd name="T10" fmla="*/ 511 w 611"/>
                <a:gd name="T11" fmla="*/ 537 h 617"/>
                <a:gd name="T12" fmla="*/ 476 w 611"/>
                <a:gd name="T13" fmla="*/ 564 h 617"/>
                <a:gd name="T14" fmla="*/ 438 w 611"/>
                <a:gd name="T15" fmla="*/ 587 h 617"/>
                <a:gd name="T16" fmla="*/ 397 w 611"/>
                <a:gd name="T17" fmla="*/ 603 h 617"/>
                <a:gd name="T18" fmla="*/ 352 w 611"/>
                <a:gd name="T19" fmla="*/ 614 h 617"/>
                <a:gd name="T20" fmla="*/ 305 w 611"/>
                <a:gd name="T21" fmla="*/ 617 h 617"/>
                <a:gd name="T22" fmla="*/ 259 w 611"/>
                <a:gd name="T23" fmla="*/ 614 h 617"/>
                <a:gd name="T24" fmla="*/ 214 w 611"/>
                <a:gd name="T25" fmla="*/ 603 h 617"/>
                <a:gd name="T26" fmla="*/ 173 w 611"/>
                <a:gd name="T27" fmla="*/ 587 h 617"/>
                <a:gd name="T28" fmla="*/ 134 w 611"/>
                <a:gd name="T29" fmla="*/ 564 h 617"/>
                <a:gd name="T30" fmla="*/ 99 w 611"/>
                <a:gd name="T31" fmla="*/ 537 h 617"/>
                <a:gd name="T32" fmla="*/ 70 w 611"/>
                <a:gd name="T33" fmla="*/ 505 h 617"/>
                <a:gd name="T34" fmla="*/ 44 w 611"/>
                <a:gd name="T35" fmla="*/ 468 h 617"/>
                <a:gd name="T36" fmla="*/ 24 w 611"/>
                <a:gd name="T37" fmla="*/ 429 h 617"/>
                <a:gd name="T38" fmla="*/ 9 w 611"/>
                <a:gd name="T39" fmla="*/ 386 h 617"/>
                <a:gd name="T40" fmla="*/ 1 w 611"/>
                <a:gd name="T41" fmla="*/ 340 h 617"/>
                <a:gd name="T42" fmla="*/ 0 w 611"/>
                <a:gd name="T43" fmla="*/ 293 h 617"/>
                <a:gd name="T44" fmla="*/ 6 w 611"/>
                <a:gd name="T45" fmla="*/ 247 h 617"/>
                <a:gd name="T46" fmla="*/ 18 w 611"/>
                <a:gd name="T47" fmla="*/ 203 h 617"/>
                <a:gd name="T48" fmla="*/ 37 w 611"/>
                <a:gd name="T49" fmla="*/ 162 h 617"/>
                <a:gd name="T50" fmla="*/ 60 w 611"/>
                <a:gd name="T51" fmla="*/ 124 h 617"/>
                <a:gd name="T52" fmla="*/ 89 w 611"/>
                <a:gd name="T53" fmla="*/ 91 h 617"/>
                <a:gd name="T54" fmla="*/ 123 w 611"/>
                <a:gd name="T55" fmla="*/ 62 h 617"/>
                <a:gd name="T56" fmla="*/ 160 w 611"/>
                <a:gd name="T57" fmla="*/ 38 h 617"/>
                <a:gd name="T58" fmla="*/ 200 w 611"/>
                <a:gd name="T59" fmla="*/ 19 h 617"/>
                <a:gd name="T60" fmla="*/ 244 w 611"/>
                <a:gd name="T61" fmla="*/ 7 h 617"/>
                <a:gd name="T62" fmla="*/ 289 w 611"/>
                <a:gd name="T63" fmla="*/ 1 h 617"/>
                <a:gd name="T64" fmla="*/ 336 w 611"/>
                <a:gd name="T65" fmla="*/ 2 h 617"/>
                <a:gd name="T66" fmla="*/ 382 w 611"/>
                <a:gd name="T67" fmla="*/ 11 h 617"/>
                <a:gd name="T68" fmla="*/ 424 w 611"/>
                <a:gd name="T69" fmla="*/ 25 h 617"/>
                <a:gd name="T70" fmla="*/ 463 w 611"/>
                <a:gd name="T71" fmla="*/ 45 h 617"/>
                <a:gd name="T72" fmla="*/ 499 w 611"/>
                <a:gd name="T73" fmla="*/ 71 h 617"/>
                <a:gd name="T74" fmla="*/ 531 w 611"/>
                <a:gd name="T75" fmla="*/ 102 h 617"/>
                <a:gd name="T76" fmla="*/ 559 w 611"/>
                <a:gd name="T77" fmla="*/ 137 h 617"/>
                <a:gd name="T78" fmla="*/ 581 w 611"/>
                <a:gd name="T79" fmla="*/ 175 h 617"/>
                <a:gd name="T80" fmla="*/ 597 w 611"/>
                <a:gd name="T81" fmla="*/ 217 h 617"/>
                <a:gd name="T82" fmla="*/ 608 w 611"/>
                <a:gd name="T83" fmla="*/ 262 h 617"/>
                <a:gd name="T84" fmla="*/ 611 w 611"/>
                <a:gd name="T85" fmla="*/ 309 h 6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611" h="617">
                  <a:moveTo>
                    <a:pt x="611" y="309"/>
                  </a:moveTo>
                  <a:lnTo>
                    <a:pt x="611" y="325"/>
                  </a:lnTo>
                  <a:lnTo>
                    <a:pt x="610" y="340"/>
                  </a:lnTo>
                  <a:lnTo>
                    <a:pt x="608" y="356"/>
                  </a:lnTo>
                  <a:lnTo>
                    <a:pt x="605" y="371"/>
                  </a:lnTo>
                  <a:lnTo>
                    <a:pt x="601" y="386"/>
                  </a:lnTo>
                  <a:lnTo>
                    <a:pt x="597" y="400"/>
                  </a:lnTo>
                  <a:lnTo>
                    <a:pt x="593" y="415"/>
                  </a:lnTo>
                  <a:lnTo>
                    <a:pt x="588" y="429"/>
                  </a:lnTo>
                  <a:lnTo>
                    <a:pt x="581" y="443"/>
                  </a:lnTo>
                  <a:lnTo>
                    <a:pt x="574" y="455"/>
                  </a:lnTo>
                  <a:lnTo>
                    <a:pt x="566" y="468"/>
                  </a:lnTo>
                  <a:lnTo>
                    <a:pt x="559" y="481"/>
                  </a:lnTo>
                  <a:lnTo>
                    <a:pt x="550" y="493"/>
                  </a:lnTo>
                  <a:lnTo>
                    <a:pt x="541" y="505"/>
                  </a:lnTo>
                  <a:lnTo>
                    <a:pt x="531" y="516"/>
                  </a:lnTo>
                  <a:lnTo>
                    <a:pt x="522" y="527"/>
                  </a:lnTo>
                  <a:lnTo>
                    <a:pt x="511" y="537"/>
                  </a:lnTo>
                  <a:lnTo>
                    <a:pt x="499" y="546"/>
                  </a:lnTo>
                  <a:lnTo>
                    <a:pt x="488" y="556"/>
                  </a:lnTo>
                  <a:lnTo>
                    <a:pt x="476" y="564"/>
                  </a:lnTo>
                  <a:lnTo>
                    <a:pt x="463" y="572"/>
                  </a:lnTo>
                  <a:lnTo>
                    <a:pt x="451" y="579"/>
                  </a:lnTo>
                  <a:lnTo>
                    <a:pt x="438" y="587"/>
                  </a:lnTo>
                  <a:lnTo>
                    <a:pt x="424" y="592"/>
                  </a:lnTo>
                  <a:lnTo>
                    <a:pt x="410" y="599"/>
                  </a:lnTo>
                  <a:lnTo>
                    <a:pt x="397" y="603"/>
                  </a:lnTo>
                  <a:lnTo>
                    <a:pt x="382" y="607"/>
                  </a:lnTo>
                  <a:lnTo>
                    <a:pt x="367" y="610"/>
                  </a:lnTo>
                  <a:lnTo>
                    <a:pt x="352" y="614"/>
                  </a:lnTo>
                  <a:lnTo>
                    <a:pt x="336" y="615"/>
                  </a:lnTo>
                  <a:lnTo>
                    <a:pt x="321" y="617"/>
                  </a:lnTo>
                  <a:lnTo>
                    <a:pt x="305" y="617"/>
                  </a:lnTo>
                  <a:lnTo>
                    <a:pt x="289" y="617"/>
                  </a:lnTo>
                  <a:lnTo>
                    <a:pt x="273" y="615"/>
                  </a:lnTo>
                  <a:lnTo>
                    <a:pt x="259" y="614"/>
                  </a:lnTo>
                  <a:lnTo>
                    <a:pt x="244" y="610"/>
                  </a:lnTo>
                  <a:lnTo>
                    <a:pt x="229" y="607"/>
                  </a:lnTo>
                  <a:lnTo>
                    <a:pt x="214" y="603"/>
                  </a:lnTo>
                  <a:lnTo>
                    <a:pt x="200" y="599"/>
                  </a:lnTo>
                  <a:lnTo>
                    <a:pt x="186" y="592"/>
                  </a:lnTo>
                  <a:lnTo>
                    <a:pt x="173" y="587"/>
                  </a:lnTo>
                  <a:lnTo>
                    <a:pt x="160" y="579"/>
                  </a:lnTo>
                  <a:lnTo>
                    <a:pt x="147" y="572"/>
                  </a:lnTo>
                  <a:lnTo>
                    <a:pt x="134" y="564"/>
                  </a:lnTo>
                  <a:lnTo>
                    <a:pt x="123" y="556"/>
                  </a:lnTo>
                  <a:lnTo>
                    <a:pt x="111" y="546"/>
                  </a:lnTo>
                  <a:lnTo>
                    <a:pt x="99" y="537"/>
                  </a:lnTo>
                  <a:lnTo>
                    <a:pt x="89" y="527"/>
                  </a:lnTo>
                  <a:lnTo>
                    <a:pt x="79" y="516"/>
                  </a:lnTo>
                  <a:lnTo>
                    <a:pt x="70" y="505"/>
                  </a:lnTo>
                  <a:lnTo>
                    <a:pt x="60" y="493"/>
                  </a:lnTo>
                  <a:lnTo>
                    <a:pt x="52" y="481"/>
                  </a:lnTo>
                  <a:lnTo>
                    <a:pt x="44" y="468"/>
                  </a:lnTo>
                  <a:lnTo>
                    <a:pt x="37" y="455"/>
                  </a:lnTo>
                  <a:lnTo>
                    <a:pt x="29" y="443"/>
                  </a:lnTo>
                  <a:lnTo>
                    <a:pt x="24" y="429"/>
                  </a:lnTo>
                  <a:lnTo>
                    <a:pt x="18" y="415"/>
                  </a:lnTo>
                  <a:lnTo>
                    <a:pt x="13" y="400"/>
                  </a:lnTo>
                  <a:lnTo>
                    <a:pt x="9" y="386"/>
                  </a:lnTo>
                  <a:lnTo>
                    <a:pt x="6" y="371"/>
                  </a:lnTo>
                  <a:lnTo>
                    <a:pt x="3" y="356"/>
                  </a:lnTo>
                  <a:lnTo>
                    <a:pt x="1" y="340"/>
                  </a:lnTo>
                  <a:lnTo>
                    <a:pt x="0" y="325"/>
                  </a:lnTo>
                  <a:lnTo>
                    <a:pt x="0" y="309"/>
                  </a:lnTo>
                  <a:lnTo>
                    <a:pt x="0" y="293"/>
                  </a:lnTo>
                  <a:lnTo>
                    <a:pt x="1" y="277"/>
                  </a:lnTo>
                  <a:lnTo>
                    <a:pt x="3" y="262"/>
                  </a:lnTo>
                  <a:lnTo>
                    <a:pt x="6" y="247"/>
                  </a:lnTo>
                  <a:lnTo>
                    <a:pt x="9" y="232"/>
                  </a:lnTo>
                  <a:lnTo>
                    <a:pt x="13" y="217"/>
                  </a:lnTo>
                  <a:lnTo>
                    <a:pt x="18" y="203"/>
                  </a:lnTo>
                  <a:lnTo>
                    <a:pt x="24" y="189"/>
                  </a:lnTo>
                  <a:lnTo>
                    <a:pt x="29" y="175"/>
                  </a:lnTo>
                  <a:lnTo>
                    <a:pt x="37" y="162"/>
                  </a:lnTo>
                  <a:lnTo>
                    <a:pt x="44" y="149"/>
                  </a:lnTo>
                  <a:lnTo>
                    <a:pt x="52" y="137"/>
                  </a:lnTo>
                  <a:lnTo>
                    <a:pt x="60" y="124"/>
                  </a:lnTo>
                  <a:lnTo>
                    <a:pt x="70" y="112"/>
                  </a:lnTo>
                  <a:lnTo>
                    <a:pt x="79" y="102"/>
                  </a:lnTo>
                  <a:lnTo>
                    <a:pt x="89" y="91"/>
                  </a:lnTo>
                  <a:lnTo>
                    <a:pt x="99" y="80"/>
                  </a:lnTo>
                  <a:lnTo>
                    <a:pt x="111" y="71"/>
                  </a:lnTo>
                  <a:lnTo>
                    <a:pt x="123" y="62"/>
                  </a:lnTo>
                  <a:lnTo>
                    <a:pt x="134" y="54"/>
                  </a:lnTo>
                  <a:lnTo>
                    <a:pt x="147" y="45"/>
                  </a:lnTo>
                  <a:lnTo>
                    <a:pt x="160" y="38"/>
                  </a:lnTo>
                  <a:lnTo>
                    <a:pt x="173" y="31"/>
                  </a:lnTo>
                  <a:lnTo>
                    <a:pt x="186" y="25"/>
                  </a:lnTo>
                  <a:lnTo>
                    <a:pt x="200" y="19"/>
                  </a:lnTo>
                  <a:lnTo>
                    <a:pt x="214" y="14"/>
                  </a:lnTo>
                  <a:lnTo>
                    <a:pt x="229" y="11"/>
                  </a:lnTo>
                  <a:lnTo>
                    <a:pt x="244" y="7"/>
                  </a:lnTo>
                  <a:lnTo>
                    <a:pt x="259" y="4"/>
                  </a:lnTo>
                  <a:lnTo>
                    <a:pt x="273" y="2"/>
                  </a:lnTo>
                  <a:lnTo>
                    <a:pt x="289" y="1"/>
                  </a:lnTo>
                  <a:lnTo>
                    <a:pt x="305" y="0"/>
                  </a:lnTo>
                  <a:lnTo>
                    <a:pt x="321" y="1"/>
                  </a:lnTo>
                  <a:lnTo>
                    <a:pt x="336" y="2"/>
                  </a:lnTo>
                  <a:lnTo>
                    <a:pt x="352" y="4"/>
                  </a:lnTo>
                  <a:lnTo>
                    <a:pt x="367" y="7"/>
                  </a:lnTo>
                  <a:lnTo>
                    <a:pt x="382" y="11"/>
                  </a:lnTo>
                  <a:lnTo>
                    <a:pt x="397" y="14"/>
                  </a:lnTo>
                  <a:lnTo>
                    <a:pt x="410" y="19"/>
                  </a:lnTo>
                  <a:lnTo>
                    <a:pt x="424" y="25"/>
                  </a:lnTo>
                  <a:lnTo>
                    <a:pt x="438" y="31"/>
                  </a:lnTo>
                  <a:lnTo>
                    <a:pt x="451" y="38"/>
                  </a:lnTo>
                  <a:lnTo>
                    <a:pt x="463" y="45"/>
                  </a:lnTo>
                  <a:lnTo>
                    <a:pt x="476" y="54"/>
                  </a:lnTo>
                  <a:lnTo>
                    <a:pt x="488" y="62"/>
                  </a:lnTo>
                  <a:lnTo>
                    <a:pt x="499" y="71"/>
                  </a:lnTo>
                  <a:lnTo>
                    <a:pt x="511" y="80"/>
                  </a:lnTo>
                  <a:lnTo>
                    <a:pt x="522" y="91"/>
                  </a:lnTo>
                  <a:lnTo>
                    <a:pt x="531" y="102"/>
                  </a:lnTo>
                  <a:lnTo>
                    <a:pt x="541" y="112"/>
                  </a:lnTo>
                  <a:lnTo>
                    <a:pt x="550" y="124"/>
                  </a:lnTo>
                  <a:lnTo>
                    <a:pt x="559" y="137"/>
                  </a:lnTo>
                  <a:lnTo>
                    <a:pt x="566" y="149"/>
                  </a:lnTo>
                  <a:lnTo>
                    <a:pt x="574" y="162"/>
                  </a:lnTo>
                  <a:lnTo>
                    <a:pt x="581" y="175"/>
                  </a:lnTo>
                  <a:lnTo>
                    <a:pt x="588" y="189"/>
                  </a:lnTo>
                  <a:lnTo>
                    <a:pt x="593" y="203"/>
                  </a:lnTo>
                  <a:lnTo>
                    <a:pt x="597" y="217"/>
                  </a:lnTo>
                  <a:lnTo>
                    <a:pt x="601" y="232"/>
                  </a:lnTo>
                  <a:lnTo>
                    <a:pt x="605" y="247"/>
                  </a:lnTo>
                  <a:lnTo>
                    <a:pt x="608" y="262"/>
                  </a:lnTo>
                  <a:lnTo>
                    <a:pt x="610" y="277"/>
                  </a:lnTo>
                  <a:lnTo>
                    <a:pt x="611" y="293"/>
                  </a:lnTo>
                  <a:lnTo>
                    <a:pt x="611" y="30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55" name="Freeform 15"/>
            <p:cNvSpPr>
              <a:spLocks/>
            </p:cNvSpPr>
            <p:nvPr userDrawn="1"/>
          </p:nvSpPr>
          <p:spPr bwMode="auto">
            <a:xfrm>
              <a:off x="6319838" y="5126038"/>
              <a:ext cx="65088" cy="65088"/>
            </a:xfrm>
            <a:custGeom>
              <a:avLst/>
              <a:gdLst>
                <a:gd name="T0" fmla="*/ 611 w 612"/>
                <a:gd name="T1" fmla="*/ 339 h 616"/>
                <a:gd name="T2" fmla="*/ 602 w 612"/>
                <a:gd name="T3" fmla="*/ 385 h 616"/>
                <a:gd name="T4" fmla="*/ 588 w 612"/>
                <a:gd name="T5" fmla="*/ 428 h 616"/>
                <a:gd name="T6" fmla="*/ 568 w 612"/>
                <a:gd name="T7" fmla="*/ 467 h 616"/>
                <a:gd name="T8" fmla="*/ 543 w 612"/>
                <a:gd name="T9" fmla="*/ 504 h 616"/>
                <a:gd name="T10" fmla="*/ 512 w 612"/>
                <a:gd name="T11" fmla="*/ 536 h 616"/>
                <a:gd name="T12" fmla="*/ 477 w 612"/>
                <a:gd name="T13" fmla="*/ 563 h 616"/>
                <a:gd name="T14" fmla="*/ 439 w 612"/>
                <a:gd name="T15" fmla="*/ 586 h 616"/>
                <a:gd name="T16" fmla="*/ 397 w 612"/>
                <a:gd name="T17" fmla="*/ 602 h 616"/>
                <a:gd name="T18" fmla="*/ 353 w 612"/>
                <a:gd name="T19" fmla="*/ 613 h 616"/>
                <a:gd name="T20" fmla="*/ 306 w 612"/>
                <a:gd name="T21" fmla="*/ 616 h 616"/>
                <a:gd name="T22" fmla="*/ 259 w 612"/>
                <a:gd name="T23" fmla="*/ 613 h 616"/>
                <a:gd name="T24" fmla="*/ 216 w 612"/>
                <a:gd name="T25" fmla="*/ 602 h 616"/>
                <a:gd name="T26" fmla="*/ 173 w 612"/>
                <a:gd name="T27" fmla="*/ 586 h 616"/>
                <a:gd name="T28" fmla="*/ 135 w 612"/>
                <a:gd name="T29" fmla="*/ 563 h 616"/>
                <a:gd name="T30" fmla="*/ 101 w 612"/>
                <a:gd name="T31" fmla="*/ 536 h 616"/>
                <a:gd name="T32" fmla="*/ 70 w 612"/>
                <a:gd name="T33" fmla="*/ 504 h 616"/>
                <a:gd name="T34" fmla="*/ 45 w 612"/>
                <a:gd name="T35" fmla="*/ 467 h 616"/>
                <a:gd name="T36" fmla="*/ 25 w 612"/>
                <a:gd name="T37" fmla="*/ 428 h 616"/>
                <a:gd name="T38" fmla="*/ 10 w 612"/>
                <a:gd name="T39" fmla="*/ 385 h 616"/>
                <a:gd name="T40" fmla="*/ 2 w 612"/>
                <a:gd name="T41" fmla="*/ 339 h 616"/>
                <a:gd name="T42" fmla="*/ 1 w 612"/>
                <a:gd name="T43" fmla="*/ 292 h 616"/>
                <a:gd name="T44" fmla="*/ 7 w 612"/>
                <a:gd name="T45" fmla="*/ 246 h 616"/>
                <a:gd name="T46" fmla="*/ 19 w 612"/>
                <a:gd name="T47" fmla="*/ 202 h 616"/>
                <a:gd name="T48" fmla="*/ 37 w 612"/>
                <a:gd name="T49" fmla="*/ 162 h 616"/>
                <a:gd name="T50" fmla="*/ 61 w 612"/>
                <a:gd name="T51" fmla="*/ 124 h 616"/>
                <a:gd name="T52" fmla="*/ 91 w 612"/>
                <a:gd name="T53" fmla="*/ 90 h 616"/>
                <a:gd name="T54" fmla="*/ 123 w 612"/>
                <a:gd name="T55" fmla="*/ 61 h 616"/>
                <a:gd name="T56" fmla="*/ 161 w 612"/>
                <a:gd name="T57" fmla="*/ 38 h 616"/>
                <a:gd name="T58" fmla="*/ 201 w 612"/>
                <a:gd name="T59" fmla="*/ 18 h 616"/>
                <a:gd name="T60" fmla="*/ 244 w 612"/>
                <a:gd name="T61" fmla="*/ 7 h 616"/>
                <a:gd name="T62" fmla="*/ 290 w 612"/>
                <a:gd name="T63" fmla="*/ 0 h 616"/>
                <a:gd name="T64" fmla="*/ 338 w 612"/>
                <a:gd name="T65" fmla="*/ 1 h 616"/>
                <a:gd name="T66" fmla="*/ 382 w 612"/>
                <a:gd name="T67" fmla="*/ 10 h 616"/>
                <a:gd name="T68" fmla="*/ 425 w 612"/>
                <a:gd name="T69" fmla="*/ 24 h 616"/>
                <a:gd name="T70" fmla="*/ 465 w 612"/>
                <a:gd name="T71" fmla="*/ 44 h 616"/>
                <a:gd name="T72" fmla="*/ 500 w 612"/>
                <a:gd name="T73" fmla="*/ 71 h 616"/>
                <a:gd name="T74" fmla="*/ 533 w 612"/>
                <a:gd name="T75" fmla="*/ 101 h 616"/>
                <a:gd name="T76" fmla="*/ 560 w 612"/>
                <a:gd name="T77" fmla="*/ 136 h 616"/>
                <a:gd name="T78" fmla="*/ 582 w 612"/>
                <a:gd name="T79" fmla="*/ 174 h 616"/>
                <a:gd name="T80" fmla="*/ 598 w 612"/>
                <a:gd name="T81" fmla="*/ 216 h 616"/>
                <a:gd name="T82" fmla="*/ 608 w 612"/>
                <a:gd name="T83" fmla="*/ 261 h 616"/>
                <a:gd name="T84" fmla="*/ 612 w 612"/>
                <a:gd name="T85" fmla="*/ 308 h 6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612" h="616">
                  <a:moveTo>
                    <a:pt x="612" y="308"/>
                  </a:moveTo>
                  <a:lnTo>
                    <a:pt x="612" y="324"/>
                  </a:lnTo>
                  <a:lnTo>
                    <a:pt x="611" y="339"/>
                  </a:lnTo>
                  <a:lnTo>
                    <a:pt x="608" y="355"/>
                  </a:lnTo>
                  <a:lnTo>
                    <a:pt x="606" y="370"/>
                  </a:lnTo>
                  <a:lnTo>
                    <a:pt x="602" y="385"/>
                  </a:lnTo>
                  <a:lnTo>
                    <a:pt x="598" y="400"/>
                  </a:lnTo>
                  <a:lnTo>
                    <a:pt x="594" y="414"/>
                  </a:lnTo>
                  <a:lnTo>
                    <a:pt x="588" y="428"/>
                  </a:lnTo>
                  <a:lnTo>
                    <a:pt x="582" y="442"/>
                  </a:lnTo>
                  <a:lnTo>
                    <a:pt x="576" y="454"/>
                  </a:lnTo>
                  <a:lnTo>
                    <a:pt x="568" y="467"/>
                  </a:lnTo>
                  <a:lnTo>
                    <a:pt x="560" y="480"/>
                  </a:lnTo>
                  <a:lnTo>
                    <a:pt x="551" y="492"/>
                  </a:lnTo>
                  <a:lnTo>
                    <a:pt x="543" y="504"/>
                  </a:lnTo>
                  <a:lnTo>
                    <a:pt x="533" y="515"/>
                  </a:lnTo>
                  <a:lnTo>
                    <a:pt x="522" y="526"/>
                  </a:lnTo>
                  <a:lnTo>
                    <a:pt x="512" y="536"/>
                  </a:lnTo>
                  <a:lnTo>
                    <a:pt x="500" y="545"/>
                  </a:lnTo>
                  <a:lnTo>
                    <a:pt x="490" y="555"/>
                  </a:lnTo>
                  <a:lnTo>
                    <a:pt x="477" y="563"/>
                  </a:lnTo>
                  <a:lnTo>
                    <a:pt x="465" y="571"/>
                  </a:lnTo>
                  <a:lnTo>
                    <a:pt x="452" y="578"/>
                  </a:lnTo>
                  <a:lnTo>
                    <a:pt x="439" y="586"/>
                  </a:lnTo>
                  <a:lnTo>
                    <a:pt x="425" y="591"/>
                  </a:lnTo>
                  <a:lnTo>
                    <a:pt x="411" y="598"/>
                  </a:lnTo>
                  <a:lnTo>
                    <a:pt x="397" y="602"/>
                  </a:lnTo>
                  <a:lnTo>
                    <a:pt x="382" y="606"/>
                  </a:lnTo>
                  <a:lnTo>
                    <a:pt x="368" y="609"/>
                  </a:lnTo>
                  <a:lnTo>
                    <a:pt x="353" y="613"/>
                  </a:lnTo>
                  <a:lnTo>
                    <a:pt x="338" y="614"/>
                  </a:lnTo>
                  <a:lnTo>
                    <a:pt x="322" y="616"/>
                  </a:lnTo>
                  <a:lnTo>
                    <a:pt x="306" y="616"/>
                  </a:lnTo>
                  <a:lnTo>
                    <a:pt x="290" y="616"/>
                  </a:lnTo>
                  <a:lnTo>
                    <a:pt x="275" y="614"/>
                  </a:lnTo>
                  <a:lnTo>
                    <a:pt x="259" y="613"/>
                  </a:lnTo>
                  <a:lnTo>
                    <a:pt x="244" y="609"/>
                  </a:lnTo>
                  <a:lnTo>
                    <a:pt x="230" y="606"/>
                  </a:lnTo>
                  <a:lnTo>
                    <a:pt x="216" y="602"/>
                  </a:lnTo>
                  <a:lnTo>
                    <a:pt x="201" y="598"/>
                  </a:lnTo>
                  <a:lnTo>
                    <a:pt x="187" y="591"/>
                  </a:lnTo>
                  <a:lnTo>
                    <a:pt x="173" y="586"/>
                  </a:lnTo>
                  <a:lnTo>
                    <a:pt x="161" y="578"/>
                  </a:lnTo>
                  <a:lnTo>
                    <a:pt x="148" y="571"/>
                  </a:lnTo>
                  <a:lnTo>
                    <a:pt x="135" y="563"/>
                  </a:lnTo>
                  <a:lnTo>
                    <a:pt x="123" y="555"/>
                  </a:lnTo>
                  <a:lnTo>
                    <a:pt x="112" y="545"/>
                  </a:lnTo>
                  <a:lnTo>
                    <a:pt x="101" y="536"/>
                  </a:lnTo>
                  <a:lnTo>
                    <a:pt x="91" y="526"/>
                  </a:lnTo>
                  <a:lnTo>
                    <a:pt x="80" y="515"/>
                  </a:lnTo>
                  <a:lnTo>
                    <a:pt x="70" y="504"/>
                  </a:lnTo>
                  <a:lnTo>
                    <a:pt x="61" y="492"/>
                  </a:lnTo>
                  <a:lnTo>
                    <a:pt x="52" y="480"/>
                  </a:lnTo>
                  <a:lnTo>
                    <a:pt x="45" y="467"/>
                  </a:lnTo>
                  <a:lnTo>
                    <a:pt x="37" y="454"/>
                  </a:lnTo>
                  <a:lnTo>
                    <a:pt x="31" y="442"/>
                  </a:lnTo>
                  <a:lnTo>
                    <a:pt x="25" y="428"/>
                  </a:lnTo>
                  <a:lnTo>
                    <a:pt x="19" y="414"/>
                  </a:lnTo>
                  <a:lnTo>
                    <a:pt x="14" y="400"/>
                  </a:lnTo>
                  <a:lnTo>
                    <a:pt x="10" y="385"/>
                  </a:lnTo>
                  <a:lnTo>
                    <a:pt x="7" y="370"/>
                  </a:lnTo>
                  <a:lnTo>
                    <a:pt x="3" y="355"/>
                  </a:lnTo>
                  <a:lnTo>
                    <a:pt x="2" y="339"/>
                  </a:lnTo>
                  <a:lnTo>
                    <a:pt x="1" y="324"/>
                  </a:lnTo>
                  <a:lnTo>
                    <a:pt x="0" y="308"/>
                  </a:lnTo>
                  <a:lnTo>
                    <a:pt x="1" y="292"/>
                  </a:lnTo>
                  <a:lnTo>
                    <a:pt x="2" y="277"/>
                  </a:lnTo>
                  <a:lnTo>
                    <a:pt x="3" y="261"/>
                  </a:lnTo>
                  <a:lnTo>
                    <a:pt x="7" y="246"/>
                  </a:lnTo>
                  <a:lnTo>
                    <a:pt x="10" y="231"/>
                  </a:lnTo>
                  <a:lnTo>
                    <a:pt x="14" y="216"/>
                  </a:lnTo>
                  <a:lnTo>
                    <a:pt x="19" y="202"/>
                  </a:lnTo>
                  <a:lnTo>
                    <a:pt x="25" y="188"/>
                  </a:lnTo>
                  <a:lnTo>
                    <a:pt x="31" y="174"/>
                  </a:lnTo>
                  <a:lnTo>
                    <a:pt x="37" y="162"/>
                  </a:lnTo>
                  <a:lnTo>
                    <a:pt x="45" y="149"/>
                  </a:lnTo>
                  <a:lnTo>
                    <a:pt x="52" y="136"/>
                  </a:lnTo>
                  <a:lnTo>
                    <a:pt x="61" y="124"/>
                  </a:lnTo>
                  <a:lnTo>
                    <a:pt x="70" y="112"/>
                  </a:lnTo>
                  <a:lnTo>
                    <a:pt x="80" y="101"/>
                  </a:lnTo>
                  <a:lnTo>
                    <a:pt x="91" y="90"/>
                  </a:lnTo>
                  <a:lnTo>
                    <a:pt x="101" y="80"/>
                  </a:lnTo>
                  <a:lnTo>
                    <a:pt x="112" y="71"/>
                  </a:lnTo>
                  <a:lnTo>
                    <a:pt x="123" y="61"/>
                  </a:lnTo>
                  <a:lnTo>
                    <a:pt x="135" y="53"/>
                  </a:lnTo>
                  <a:lnTo>
                    <a:pt x="148" y="44"/>
                  </a:lnTo>
                  <a:lnTo>
                    <a:pt x="161" y="38"/>
                  </a:lnTo>
                  <a:lnTo>
                    <a:pt x="173" y="30"/>
                  </a:lnTo>
                  <a:lnTo>
                    <a:pt x="187" y="24"/>
                  </a:lnTo>
                  <a:lnTo>
                    <a:pt x="201" y="18"/>
                  </a:lnTo>
                  <a:lnTo>
                    <a:pt x="216" y="14"/>
                  </a:lnTo>
                  <a:lnTo>
                    <a:pt x="230" y="10"/>
                  </a:lnTo>
                  <a:lnTo>
                    <a:pt x="244" y="7"/>
                  </a:lnTo>
                  <a:lnTo>
                    <a:pt x="259" y="3"/>
                  </a:lnTo>
                  <a:lnTo>
                    <a:pt x="275" y="1"/>
                  </a:lnTo>
                  <a:lnTo>
                    <a:pt x="290" y="0"/>
                  </a:lnTo>
                  <a:lnTo>
                    <a:pt x="306" y="0"/>
                  </a:lnTo>
                  <a:lnTo>
                    <a:pt x="322" y="0"/>
                  </a:lnTo>
                  <a:lnTo>
                    <a:pt x="338" y="1"/>
                  </a:lnTo>
                  <a:lnTo>
                    <a:pt x="353" y="3"/>
                  </a:lnTo>
                  <a:lnTo>
                    <a:pt x="368" y="7"/>
                  </a:lnTo>
                  <a:lnTo>
                    <a:pt x="382" y="10"/>
                  </a:lnTo>
                  <a:lnTo>
                    <a:pt x="397" y="14"/>
                  </a:lnTo>
                  <a:lnTo>
                    <a:pt x="411" y="18"/>
                  </a:lnTo>
                  <a:lnTo>
                    <a:pt x="425" y="24"/>
                  </a:lnTo>
                  <a:lnTo>
                    <a:pt x="439" y="30"/>
                  </a:lnTo>
                  <a:lnTo>
                    <a:pt x="452" y="38"/>
                  </a:lnTo>
                  <a:lnTo>
                    <a:pt x="465" y="44"/>
                  </a:lnTo>
                  <a:lnTo>
                    <a:pt x="477" y="53"/>
                  </a:lnTo>
                  <a:lnTo>
                    <a:pt x="490" y="61"/>
                  </a:lnTo>
                  <a:lnTo>
                    <a:pt x="500" y="71"/>
                  </a:lnTo>
                  <a:lnTo>
                    <a:pt x="512" y="80"/>
                  </a:lnTo>
                  <a:lnTo>
                    <a:pt x="522" y="90"/>
                  </a:lnTo>
                  <a:lnTo>
                    <a:pt x="533" y="101"/>
                  </a:lnTo>
                  <a:lnTo>
                    <a:pt x="543" y="112"/>
                  </a:lnTo>
                  <a:lnTo>
                    <a:pt x="551" y="124"/>
                  </a:lnTo>
                  <a:lnTo>
                    <a:pt x="560" y="136"/>
                  </a:lnTo>
                  <a:lnTo>
                    <a:pt x="568" y="149"/>
                  </a:lnTo>
                  <a:lnTo>
                    <a:pt x="576" y="162"/>
                  </a:lnTo>
                  <a:lnTo>
                    <a:pt x="582" y="174"/>
                  </a:lnTo>
                  <a:lnTo>
                    <a:pt x="588" y="188"/>
                  </a:lnTo>
                  <a:lnTo>
                    <a:pt x="594" y="202"/>
                  </a:lnTo>
                  <a:lnTo>
                    <a:pt x="598" y="216"/>
                  </a:lnTo>
                  <a:lnTo>
                    <a:pt x="602" y="231"/>
                  </a:lnTo>
                  <a:lnTo>
                    <a:pt x="606" y="246"/>
                  </a:lnTo>
                  <a:lnTo>
                    <a:pt x="608" y="261"/>
                  </a:lnTo>
                  <a:lnTo>
                    <a:pt x="611" y="277"/>
                  </a:lnTo>
                  <a:lnTo>
                    <a:pt x="612" y="292"/>
                  </a:lnTo>
                  <a:lnTo>
                    <a:pt x="612" y="30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56" name="Freeform 16"/>
            <p:cNvSpPr>
              <a:spLocks/>
            </p:cNvSpPr>
            <p:nvPr userDrawn="1"/>
          </p:nvSpPr>
          <p:spPr bwMode="auto">
            <a:xfrm>
              <a:off x="6319838" y="5037138"/>
              <a:ext cx="65088" cy="65088"/>
            </a:xfrm>
            <a:custGeom>
              <a:avLst/>
              <a:gdLst>
                <a:gd name="T0" fmla="*/ 611 w 612"/>
                <a:gd name="T1" fmla="*/ 339 h 616"/>
                <a:gd name="T2" fmla="*/ 602 w 612"/>
                <a:gd name="T3" fmla="*/ 385 h 616"/>
                <a:gd name="T4" fmla="*/ 588 w 612"/>
                <a:gd name="T5" fmla="*/ 428 h 616"/>
                <a:gd name="T6" fmla="*/ 568 w 612"/>
                <a:gd name="T7" fmla="*/ 468 h 616"/>
                <a:gd name="T8" fmla="*/ 543 w 612"/>
                <a:gd name="T9" fmla="*/ 504 h 616"/>
                <a:gd name="T10" fmla="*/ 512 w 612"/>
                <a:gd name="T11" fmla="*/ 536 h 616"/>
                <a:gd name="T12" fmla="*/ 477 w 612"/>
                <a:gd name="T13" fmla="*/ 564 h 616"/>
                <a:gd name="T14" fmla="*/ 439 w 612"/>
                <a:gd name="T15" fmla="*/ 585 h 616"/>
                <a:gd name="T16" fmla="*/ 397 w 612"/>
                <a:gd name="T17" fmla="*/ 602 h 616"/>
                <a:gd name="T18" fmla="*/ 353 w 612"/>
                <a:gd name="T19" fmla="*/ 613 h 616"/>
                <a:gd name="T20" fmla="*/ 306 w 612"/>
                <a:gd name="T21" fmla="*/ 616 h 616"/>
                <a:gd name="T22" fmla="*/ 259 w 612"/>
                <a:gd name="T23" fmla="*/ 613 h 616"/>
                <a:gd name="T24" fmla="*/ 216 w 612"/>
                <a:gd name="T25" fmla="*/ 602 h 616"/>
                <a:gd name="T26" fmla="*/ 173 w 612"/>
                <a:gd name="T27" fmla="*/ 585 h 616"/>
                <a:gd name="T28" fmla="*/ 135 w 612"/>
                <a:gd name="T29" fmla="*/ 564 h 616"/>
                <a:gd name="T30" fmla="*/ 101 w 612"/>
                <a:gd name="T31" fmla="*/ 536 h 616"/>
                <a:gd name="T32" fmla="*/ 70 w 612"/>
                <a:gd name="T33" fmla="*/ 504 h 616"/>
                <a:gd name="T34" fmla="*/ 45 w 612"/>
                <a:gd name="T35" fmla="*/ 468 h 616"/>
                <a:gd name="T36" fmla="*/ 25 w 612"/>
                <a:gd name="T37" fmla="*/ 428 h 616"/>
                <a:gd name="T38" fmla="*/ 10 w 612"/>
                <a:gd name="T39" fmla="*/ 385 h 616"/>
                <a:gd name="T40" fmla="*/ 2 w 612"/>
                <a:gd name="T41" fmla="*/ 339 h 616"/>
                <a:gd name="T42" fmla="*/ 1 w 612"/>
                <a:gd name="T43" fmla="*/ 292 h 616"/>
                <a:gd name="T44" fmla="*/ 7 w 612"/>
                <a:gd name="T45" fmla="*/ 246 h 616"/>
                <a:gd name="T46" fmla="*/ 19 w 612"/>
                <a:gd name="T47" fmla="*/ 202 h 616"/>
                <a:gd name="T48" fmla="*/ 37 w 612"/>
                <a:gd name="T49" fmla="*/ 161 h 616"/>
                <a:gd name="T50" fmla="*/ 61 w 612"/>
                <a:gd name="T51" fmla="*/ 123 h 616"/>
                <a:gd name="T52" fmla="*/ 91 w 612"/>
                <a:gd name="T53" fmla="*/ 90 h 616"/>
                <a:gd name="T54" fmla="*/ 123 w 612"/>
                <a:gd name="T55" fmla="*/ 61 h 616"/>
                <a:gd name="T56" fmla="*/ 161 w 612"/>
                <a:gd name="T57" fmla="*/ 38 h 616"/>
                <a:gd name="T58" fmla="*/ 201 w 612"/>
                <a:gd name="T59" fmla="*/ 19 h 616"/>
                <a:gd name="T60" fmla="*/ 244 w 612"/>
                <a:gd name="T61" fmla="*/ 7 h 616"/>
                <a:gd name="T62" fmla="*/ 290 w 612"/>
                <a:gd name="T63" fmla="*/ 0 h 616"/>
                <a:gd name="T64" fmla="*/ 338 w 612"/>
                <a:gd name="T65" fmla="*/ 2 h 616"/>
                <a:gd name="T66" fmla="*/ 382 w 612"/>
                <a:gd name="T67" fmla="*/ 10 h 616"/>
                <a:gd name="T68" fmla="*/ 425 w 612"/>
                <a:gd name="T69" fmla="*/ 24 h 616"/>
                <a:gd name="T70" fmla="*/ 465 w 612"/>
                <a:gd name="T71" fmla="*/ 44 h 616"/>
                <a:gd name="T72" fmla="*/ 500 w 612"/>
                <a:gd name="T73" fmla="*/ 70 h 616"/>
                <a:gd name="T74" fmla="*/ 533 w 612"/>
                <a:gd name="T75" fmla="*/ 101 h 616"/>
                <a:gd name="T76" fmla="*/ 560 w 612"/>
                <a:gd name="T77" fmla="*/ 136 h 616"/>
                <a:gd name="T78" fmla="*/ 582 w 612"/>
                <a:gd name="T79" fmla="*/ 175 h 616"/>
                <a:gd name="T80" fmla="*/ 598 w 612"/>
                <a:gd name="T81" fmla="*/ 216 h 616"/>
                <a:gd name="T82" fmla="*/ 608 w 612"/>
                <a:gd name="T83" fmla="*/ 261 h 616"/>
                <a:gd name="T84" fmla="*/ 612 w 612"/>
                <a:gd name="T85" fmla="*/ 308 h 6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612" h="616">
                  <a:moveTo>
                    <a:pt x="612" y="308"/>
                  </a:moveTo>
                  <a:lnTo>
                    <a:pt x="612" y="324"/>
                  </a:lnTo>
                  <a:lnTo>
                    <a:pt x="611" y="339"/>
                  </a:lnTo>
                  <a:lnTo>
                    <a:pt x="608" y="355"/>
                  </a:lnTo>
                  <a:lnTo>
                    <a:pt x="606" y="370"/>
                  </a:lnTo>
                  <a:lnTo>
                    <a:pt x="602" y="385"/>
                  </a:lnTo>
                  <a:lnTo>
                    <a:pt x="598" y="399"/>
                  </a:lnTo>
                  <a:lnTo>
                    <a:pt x="594" y="414"/>
                  </a:lnTo>
                  <a:lnTo>
                    <a:pt x="588" y="428"/>
                  </a:lnTo>
                  <a:lnTo>
                    <a:pt x="582" y="442"/>
                  </a:lnTo>
                  <a:lnTo>
                    <a:pt x="576" y="455"/>
                  </a:lnTo>
                  <a:lnTo>
                    <a:pt x="568" y="468"/>
                  </a:lnTo>
                  <a:lnTo>
                    <a:pt x="560" y="480"/>
                  </a:lnTo>
                  <a:lnTo>
                    <a:pt x="551" y="492"/>
                  </a:lnTo>
                  <a:lnTo>
                    <a:pt x="543" y="504"/>
                  </a:lnTo>
                  <a:lnTo>
                    <a:pt x="533" y="515"/>
                  </a:lnTo>
                  <a:lnTo>
                    <a:pt x="522" y="525"/>
                  </a:lnTo>
                  <a:lnTo>
                    <a:pt x="512" y="536"/>
                  </a:lnTo>
                  <a:lnTo>
                    <a:pt x="500" y="546"/>
                  </a:lnTo>
                  <a:lnTo>
                    <a:pt x="490" y="555"/>
                  </a:lnTo>
                  <a:lnTo>
                    <a:pt x="477" y="564"/>
                  </a:lnTo>
                  <a:lnTo>
                    <a:pt x="465" y="571"/>
                  </a:lnTo>
                  <a:lnTo>
                    <a:pt x="452" y="579"/>
                  </a:lnTo>
                  <a:lnTo>
                    <a:pt x="439" y="585"/>
                  </a:lnTo>
                  <a:lnTo>
                    <a:pt x="425" y="591"/>
                  </a:lnTo>
                  <a:lnTo>
                    <a:pt x="411" y="597"/>
                  </a:lnTo>
                  <a:lnTo>
                    <a:pt x="397" y="602"/>
                  </a:lnTo>
                  <a:lnTo>
                    <a:pt x="382" y="606"/>
                  </a:lnTo>
                  <a:lnTo>
                    <a:pt x="368" y="610"/>
                  </a:lnTo>
                  <a:lnTo>
                    <a:pt x="353" y="613"/>
                  </a:lnTo>
                  <a:lnTo>
                    <a:pt x="338" y="614"/>
                  </a:lnTo>
                  <a:lnTo>
                    <a:pt x="322" y="615"/>
                  </a:lnTo>
                  <a:lnTo>
                    <a:pt x="306" y="616"/>
                  </a:lnTo>
                  <a:lnTo>
                    <a:pt x="290" y="615"/>
                  </a:lnTo>
                  <a:lnTo>
                    <a:pt x="275" y="614"/>
                  </a:lnTo>
                  <a:lnTo>
                    <a:pt x="259" y="613"/>
                  </a:lnTo>
                  <a:lnTo>
                    <a:pt x="244" y="610"/>
                  </a:lnTo>
                  <a:lnTo>
                    <a:pt x="230" y="606"/>
                  </a:lnTo>
                  <a:lnTo>
                    <a:pt x="216" y="602"/>
                  </a:lnTo>
                  <a:lnTo>
                    <a:pt x="201" y="597"/>
                  </a:lnTo>
                  <a:lnTo>
                    <a:pt x="187" y="591"/>
                  </a:lnTo>
                  <a:lnTo>
                    <a:pt x="173" y="585"/>
                  </a:lnTo>
                  <a:lnTo>
                    <a:pt x="161" y="579"/>
                  </a:lnTo>
                  <a:lnTo>
                    <a:pt x="148" y="571"/>
                  </a:lnTo>
                  <a:lnTo>
                    <a:pt x="135" y="564"/>
                  </a:lnTo>
                  <a:lnTo>
                    <a:pt x="123" y="555"/>
                  </a:lnTo>
                  <a:lnTo>
                    <a:pt x="112" y="546"/>
                  </a:lnTo>
                  <a:lnTo>
                    <a:pt x="101" y="536"/>
                  </a:lnTo>
                  <a:lnTo>
                    <a:pt x="91" y="525"/>
                  </a:lnTo>
                  <a:lnTo>
                    <a:pt x="80" y="515"/>
                  </a:lnTo>
                  <a:lnTo>
                    <a:pt x="70" y="504"/>
                  </a:lnTo>
                  <a:lnTo>
                    <a:pt x="61" y="492"/>
                  </a:lnTo>
                  <a:lnTo>
                    <a:pt x="52" y="480"/>
                  </a:lnTo>
                  <a:lnTo>
                    <a:pt x="45" y="468"/>
                  </a:lnTo>
                  <a:lnTo>
                    <a:pt x="37" y="455"/>
                  </a:lnTo>
                  <a:lnTo>
                    <a:pt x="31" y="442"/>
                  </a:lnTo>
                  <a:lnTo>
                    <a:pt x="25" y="428"/>
                  </a:lnTo>
                  <a:lnTo>
                    <a:pt x="19" y="414"/>
                  </a:lnTo>
                  <a:lnTo>
                    <a:pt x="14" y="399"/>
                  </a:lnTo>
                  <a:lnTo>
                    <a:pt x="10" y="385"/>
                  </a:lnTo>
                  <a:lnTo>
                    <a:pt x="7" y="370"/>
                  </a:lnTo>
                  <a:lnTo>
                    <a:pt x="3" y="355"/>
                  </a:lnTo>
                  <a:lnTo>
                    <a:pt x="2" y="339"/>
                  </a:lnTo>
                  <a:lnTo>
                    <a:pt x="1" y="324"/>
                  </a:lnTo>
                  <a:lnTo>
                    <a:pt x="0" y="308"/>
                  </a:lnTo>
                  <a:lnTo>
                    <a:pt x="1" y="292"/>
                  </a:lnTo>
                  <a:lnTo>
                    <a:pt x="2" y="276"/>
                  </a:lnTo>
                  <a:lnTo>
                    <a:pt x="3" y="261"/>
                  </a:lnTo>
                  <a:lnTo>
                    <a:pt x="7" y="246"/>
                  </a:lnTo>
                  <a:lnTo>
                    <a:pt x="10" y="231"/>
                  </a:lnTo>
                  <a:lnTo>
                    <a:pt x="14" y="216"/>
                  </a:lnTo>
                  <a:lnTo>
                    <a:pt x="19" y="202"/>
                  </a:lnTo>
                  <a:lnTo>
                    <a:pt x="25" y="189"/>
                  </a:lnTo>
                  <a:lnTo>
                    <a:pt x="31" y="175"/>
                  </a:lnTo>
                  <a:lnTo>
                    <a:pt x="37" y="161"/>
                  </a:lnTo>
                  <a:lnTo>
                    <a:pt x="45" y="148"/>
                  </a:lnTo>
                  <a:lnTo>
                    <a:pt x="52" y="136"/>
                  </a:lnTo>
                  <a:lnTo>
                    <a:pt x="61" y="123"/>
                  </a:lnTo>
                  <a:lnTo>
                    <a:pt x="70" y="113"/>
                  </a:lnTo>
                  <a:lnTo>
                    <a:pt x="80" y="101"/>
                  </a:lnTo>
                  <a:lnTo>
                    <a:pt x="91" y="90"/>
                  </a:lnTo>
                  <a:lnTo>
                    <a:pt x="101" y="81"/>
                  </a:lnTo>
                  <a:lnTo>
                    <a:pt x="112" y="70"/>
                  </a:lnTo>
                  <a:lnTo>
                    <a:pt x="123" y="61"/>
                  </a:lnTo>
                  <a:lnTo>
                    <a:pt x="135" y="53"/>
                  </a:lnTo>
                  <a:lnTo>
                    <a:pt x="148" y="44"/>
                  </a:lnTo>
                  <a:lnTo>
                    <a:pt x="161" y="38"/>
                  </a:lnTo>
                  <a:lnTo>
                    <a:pt x="173" y="30"/>
                  </a:lnTo>
                  <a:lnTo>
                    <a:pt x="187" y="24"/>
                  </a:lnTo>
                  <a:lnTo>
                    <a:pt x="201" y="19"/>
                  </a:lnTo>
                  <a:lnTo>
                    <a:pt x="216" y="14"/>
                  </a:lnTo>
                  <a:lnTo>
                    <a:pt x="230" y="10"/>
                  </a:lnTo>
                  <a:lnTo>
                    <a:pt x="244" y="7"/>
                  </a:lnTo>
                  <a:lnTo>
                    <a:pt x="259" y="4"/>
                  </a:lnTo>
                  <a:lnTo>
                    <a:pt x="275" y="2"/>
                  </a:lnTo>
                  <a:lnTo>
                    <a:pt x="290" y="0"/>
                  </a:lnTo>
                  <a:lnTo>
                    <a:pt x="306" y="0"/>
                  </a:lnTo>
                  <a:lnTo>
                    <a:pt x="322" y="0"/>
                  </a:lnTo>
                  <a:lnTo>
                    <a:pt x="338" y="2"/>
                  </a:lnTo>
                  <a:lnTo>
                    <a:pt x="353" y="4"/>
                  </a:lnTo>
                  <a:lnTo>
                    <a:pt x="368" y="7"/>
                  </a:lnTo>
                  <a:lnTo>
                    <a:pt x="382" y="10"/>
                  </a:lnTo>
                  <a:lnTo>
                    <a:pt x="397" y="14"/>
                  </a:lnTo>
                  <a:lnTo>
                    <a:pt x="411" y="19"/>
                  </a:lnTo>
                  <a:lnTo>
                    <a:pt x="425" y="24"/>
                  </a:lnTo>
                  <a:lnTo>
                    <a:pt x="439" y="30"/>
                  </a:lnTo>
                  <a:lnTo>
                    <a:pt x="452" y="38"/>
                  </a:lnTo>
                  <a:lnTo>
                    <a:pt x="465" y="44"/>
                  </a:lnTo>
                  <a:lnTo>
                    <a:pt x="477" y="53"/>
                  </a:lnTo>
                  <a:lnTo>
                    <a:pt x="490" y="61"/>
                  </a:lnTo>
                  <a:lnTo>
                    <a:pt x="500" y="70"/>
                  </a:lnTo>
                  <a:lnTo>
                    <a:pt x="512" y="81"/>
                  </a:lnTo>
                  <a:lnTo>
                    <a:pt x="522" y="90"/>
                  </a:lnTo>
                  <a:lnTo>
                    <a:pt x="533" y="101"/>
                  </a:lnTo>
                  <a:lnTo>
                    <a:pt x="543" y="113"/>
                  </a:lnTo>
                  <a:lnTo>
                    <a:pt x="551" y="123"/>
                  </a:lnTo>
                  <a:lnTo>
                    <a:pt x="560" y="136"/>
                  </a:lnTo>
                  <a:lnTo>
                    <a:pt x="568" y="148"/>
                  </a:lnTo>
                  <a:lnTo>
                    <a:pt x="576" y="161"/>
                  </a:lnTo>
                  <a:lnTo>
                    <a:pt x="582" y="175"/>
                  </a:lnTo>
                  <a:lnTo>
                    <a:pt x="588" y="189"/>
                  </a:lnTo>
                  <a:lnTo>
                    <a:pt x="594" y="202"/>
                  </a:lnTo>
                  <a:lnTo>
                    <a:pt x="598" y="216"/>
                  </a:lnTo>
                  <a:lnTo>
                    <a:pt x="602" y="231"/>
                  </a:lnTo>
                  <a:lnTo>
                    <a:pt x="606" y="246"/>
                  </a:lnTo>
                  <a:lnTo>
                    <a:pt x="608" y="261"/>
                  </a:lnTo>
                  <a:lnTo>
                    <a:pt x="611" y="276"/>
                  </a:lnTo>
                  <a:lnTo>
                    <a:pt x="612" y="292"/>
                  </a:lnTo>
                  <a:lnTo>
                    <a:pt x="612" y="30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57" name="Freeform 17"/>
            <p:cNvSpPr>
              <a:spLocks/>
            </p:cNvSpPr>
            <p:nvPr userDrawn="1"/>
          </p:nvSpPr>
          <p:spPr bwMode="auto">
            <a:xfrm>
              <a:off x="6407151" y="5126038"/>
              <a:ext cx="65088" cy="65088"/>
            </a:xfrm>
            <a:custGeom>
              <a:avLst/>
              <a:gdLst>
                <a:gd name="T0" fmla="*/ 609 w 611"/>
                <a:gd name="T1" fmla="*/ 339 h 616"/>
                <a:gd name="T2" fmla="*/ 601 w 611"/>
                <a:gd name="T3" fmla="*/ 385 h 616"/>
                <a:gd name="T4" fmla="*/ 587 w 611"/>
                <a:gd name="T5" fmla="*/ 428 h 616"/>
                <a:gd name="T6" fmla="*/ 567 w 611"/>
                <a:gd name="T7" fmla="*/ 467 h 616"/>
                <a:gd name="T8" fmla="*/ 541 w 611"/>
                <a:gd name="T9" fmla="*/ 504 h 616"/>
                <a:gd name="T10" fmla="*/ 511 w 611"/>
                <a:gd name="T11" fmla="*/ 536 h 616"/>
                <a:gd name="T12" fmla="*/ 477 w 611"/>
                <a:gd name="T13" fmla="*/ 563 h 616"/>
                <a:gd name="T14" fmla="*/ 437 w 611"/>
                <a:gd name="T15" fmla="*/ 586 h 616"/>
                <a:gd name="T16" fmla="*/ 396 w 611"/>
                <a:gd name="T17" fmla="*/ 602 h 616"/>
                <a:gd name="T18" fmla="*/ 351 w 611"/>
                <a:gd name="T19" fmla="*/ 613 h 616"/>
                <a:gd name="T20" fmla="*/ 306 w 611"/>
                <a:gd name="T21" fmla="*/ 616 h 616"/>
                <a:gd name="T22" fmla="*/ 259 w 611"/>
                <a:gd name="T23" fmla="*/ 613 h 616"/>
                <a:gd name="T24" fmla="*/ 214 w 611"/>
                <a:gd name="T25" fmla="*/ 602 h 616"/>
                <a:gd name="T26" fmla="*/ 173 w 611"/>
                <a:gd name="T27" fmla="*/ 586 h 616"/>
                <a:gd name="T28" fmla="*/ 134 w 611"/>
                <a:gd name="T29" fmla="*/ 563 h 616"/>
                <a:gd name="T30" fmla="*/ 100 w 611"/>
                <a:gd name="T31" fmla="*/ 536 h 616"/>
                <a:gd name="T32" fmla="*/ 69 w 611"/>
                <a:gd name="T33" fmla="*/ 504 h 616"/>
                <a:gd name="T34" fmla="*/ 44 w 611"/>
                <a:gd name="T35" fmla="*/ 467 h 616"/>
                <a:gd name="T36" fmla="*/ 23 w 611"/>
                <a:gd name="T37" fmla="*/ 428 h 616"/>
                <a:gd name="T38" fmla="*/ 10 w 611"/>
                <a:gd name="T39" fmla="*/ 385 h 616"/>
                <a:gd name="T40" fmla="*/ 1 w 611"/>
                <a:gd name="T41" fmla="*/ 339 h 616"/>
                <a:gd name="T42" fmla="*/ 0 w 611"/>
                <a:gd name="T43" fmla="*/ 292 h 616"/>
                <a:gd name="T44" fmla="*/ 5 w 611"/>
                <a:gd name="T45" fmla="*/ 246 h 616"/>
                <a:gd name="T46" fmla="*/ 18 w 611"/>
                <a:gd name="T47" fmla="*/ 202 h 616"/>
                <a:gd name="T48" fmla="*/ 36 w 611"/>
                <a:gd name="T49" fmla="*/ 162 h 616"/>
                <a:gd name="T50" fmla="*/ 61 w 611"/>
                <a:gd name="T51" fmla="*/ 124 h 616"/>
                <a:gd name="T52" fmla="*/ 89 w 611"/>
                <a:gd name="T53" fmla="*/ 90 h 616"/>
                <a:gd name="T54" fmla="*/ 122 w 611"/>
                <a:gd name="T55" fmla="*/ 61 h 616"/>
                <a:gd name="T56" fmla="*/ 159 w 611"/>
                <a:gd name="T57" fmla="*/ 38 h 616"/>
                <a:gd name="T58" fmla="*/ 200 w 611"/>
                <a:gd name="T59" fmla="*/ 18 h 616"/>
                <a:gd name="T60" fmla="*/ 243 w 611"/>
                <a:gd name="T61" fmla="*/ 7 h 616"/>
                <a:gd name="T62" fmla="*/ 290 w 611"/>
                <a:gd name="T63" fmla="*/ 0 h 616"/>
                <a:gd name="T64" fmla="*/ 337 w 611"/>
                <a:gd name="T65" fmla="*/ 1 h 616"/>
                <a:gd name="T66" fmla="*/ 381 w 611"/>
                <a:gd name="T67" fmla="*/ 10 h 616"/>
                <a:gd name="T68" fmla="*/ 425 w 611"/>
                <a:gd name="T69" fmla="*/ 24 h 616"/>
                <a:gd name="T70" fmla="*/ 464 w 611"/>
                <a:gd name="T71" fmla="*/ 44 h 616"/>
                <a:gd name="T72" fmla="*/ 500 w 611"/>
                <a:gd name="T73" fmla="*/ 71 h 616"/>
                <a:gd name="T74" fmla="*/ 532 w 611"/>
                <a:gd name="T75" fmla="*/ 101 h 616"/>
                <a:gd name="T76" fmla="*/ 558 w 611"/>
                <a:gd name="T77" fmla="*/ 136 h 616"/>
                <a:gd name="T78" fmla="*/ 581 w 611"/>
                <a:gd name="T79" fmla="*/ 174 h 616"/>
                <a:gd name="T80" fmla="*/ 598 w 611"/>
                <a:gd name="T81" fmla="*/ 216 h 616"/>
                <a:gd name="T82" fmla="*/ 607 w 611"/>
                <a:gd name="T83" fmla="*/ 261 h 616"/>
                <a:gd name="T84" fmla="*/ 611 w 611"/>
                <a:gd name="T85" fmla="*/ 308 h 6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611" h="616">
                  <a:moveTo>
                    <a:pt x="611" y="308"/>
                  </a:moveTo>
                  <a:lnTo>
                    <a:pt x="610" y="324"/>
                  </a:lnTo>
                  <a:lnTo>
                    <a:pt x="609" y="339"/>
                  </a:lnTo>
                  <a:lnTo>
                    <a:pt x="607" y="355"/>
                  </a:lnTo>
                  <a:lnTo>
                    <a:pt x="605" y="370"/>
                  </a:lnTo>
                  <a:lnTo>
                    <a:pt x="601" y="385"/>
                  </a:lnTo>
                  <a:lnTo>
                    <a:pt x="598" y="400"/>
                  </a:lnTo>
                  <a:lnTo>
                    <a:pt x="592" y="414"/>
                  </a:lnTo>
                  <a:lnTo>
                    <a:pt x="587" y="428"/>
                  </a:lnTo>
                  <a:lnTo>
                    <a:pt x="581" y="442"/>
                  </a:lnTo>
                  <a:lnTo>
                    <a:pt x="574" y="454"/>
                  </a:lnTo>
                  <a:lnTo>
                    <a:pt x="567" y="467"/>
                  </a:lnTo>
                  <a:lnTo>
                    <a:pt x="558" y="480"/>
                  </a:lnTo>
                  <a:lnTo>
                    <a:pt x="550" y="492"/>
                  </a:lnTo>
                  <a:lnTo>
                    <a:pt x="541" y="504"/>
                  </a:lnTo>
                  <a:lnTo>
                    <a:pt x="532" y="515"/>
                  </a:lnTo>
                  <a:lnTo>
                    <a:pt x="521" y="526"/>
                  </a:lnTo>
                  <a:lnTo>
                    <a:pt x="511" y="536"/>
                  </a:lnTo>
                  <a:lnTo>
                    <a:pt x="500" y="545"/>
                  </a:lnTo>
                  <a:lnTo>
                    <a:pt x="488" y="555"/>
                  </a:lnTo>
                  <a:lnTo>
                    <a:pt x="477" y="563"/>
                  </a:lnTo>
                  <a:lnTo>
                    <a:pt x="464" y="571"/>
                  </a:lnTo>
                  <a:lnTo>
                    <a:pt x="451" y="578"/>
                  </a:lnTo>
                  <a:lnTo>
                    <a:pt x="437" y="586"/>
                  </a:lnTo>
                  <a:lnTo>
                    <a:pt x="425" y="591"/>
                  </a:lnTo>
                  <a:lnTo>
                    <a:pt x="411" y="598"/>
                  </a:lnTo>
                  <a:lnTo>
                    <a:pt x="396" y="602"/>
                  </a:lnTo>
                  <a:lnTo>
                    <a:pt x="381" y="606"/>
                  </a:lnTo>
                  <a:lnTo>
                    <a:pt x="367" y="609"/>
                  </a:lnTo>
                  <a:lnTo>
                    <a:pt x="351" y="613"/>
                  </a:lnTo>
                  <a:lnTo>
                    <a:pt x="337" y="614"/>
                  </a:lnTo>
                  <a:lnTo>
                    <a:pt x="321" y="616"/>
                  </a:lnTo>
                  <a:lnTo>
                    <a:pt x="306" y="616"/>
                  </a:lnTo>
                  <a:lnTo>
                    <a:pt x="290" y="616"/>
                  </a:lnTo>
                  <a:lnTo>
                    <a:pt x="274" y="614"/>
                  </a:lnTo>
                  <a:lnTo>
                    <a:pt x="259" y="613"/>
                  </a:lnTo>
                  <a:lnTo>
                    <a:pt x="243" y="609"/>
                  </a:lnTo>
                  <a:lnTo>
                    <a:pt x="229" y="606"/>
                  </a:lnTo>
                  <a:lnTo>
                    <a:pt x="214" y="602"/>
                  </a:lnTo>
                  <a:lnTo>
                    <a:pt x="200" y="598"/>
                  </a:lnTo>
                  <a:lnTo>
                    <a:pt x="186" y="591"/>
                  </a:lnTo>
                  <a:lnTo>
                    <a:pt x="173" y="586"/>
                  </a:lnTo>
                  <a:lnTo>
                    <a:pt x="159" y="578"/>
                  </a:lnTo>
                  <a:lnTo>
                    <a:pt x="147" y="571"/>
                  </a:lnTo>
                  <a:lnTo>
                    <a:pt x="134" y="563"/>
                  </a:lnTo>
                  <a:lnTo>
                    <a:pt x="122" y="555"/>
                  </a:lnTo>
                  <a:lnTo>
                    <a:pt x="110" y="545"/>
                  </a:lnTo>
                  <a:lnTo>
                    <a:pt x="100" y="536"/>
                  </a:lnTo>
                  <a:lnTo>
                    <a:pt x="89" y="526"/>
                  </a:lnTo>
                  <a:lnTo>
                    <a:pt x="79" y="515"/>
                  </a:lnTo>
                  <a:lnTo>
                    <a:pt x="69" y="504"/>
                  </a:lnTo>
                  <a:lnTo>
                    <a:pt x="61" y="492"/>
                  </a:lnTo>
                  <a:lnTo>
                    <a:pt x="52" y="480"/>
                  </a:lnTo>
                  <a:lnTo>
                    <a:pt x="44" y="467"/>
                  </a:lnTo>
                  <a:lnTo>
                    <a:pt x="36" y="454"/>
                  </a:lnTo>
                  <a:lnTo>
                    <a:pt x="30" y="442"/>
                  </a:lnTo>
                  <a:lnTo>
                    <a:pt x="23" y="428"/>
                  </a:lnTo>
                  <a:lnTo>
                    <a:pt x="18" y="414"/>
                  </a:lnTo>
                  <a:lnTo>
                    <a:pt x="13" y="400"/>
                  </a:lnTo>
                  <a:lnTo>
                    <a:pt x="10" y="385"/>
                  </a:lnTo>
                  <a:lnTo>
                    <a:pt x="5" y="370"/>
                  </a:lnTo>
                  <a:lnTo>
                    <a:pt x="3" y="355"/>
                  </a:lnTo>
                  <a:lnTo>
                    <a:pt x="1" y="339"/>
                  </a:lnTo>
                  <a:lnTo>
                    <a:pt x="0" y="324"/>
                  </a:lnTo>
                  <a:lnTo>
                    <a:pt x="0" y="308"/>
                  </a:lnTo>
                  <a:lnTo>
                    <a:pt x="0" y="292"/>
                  </a:lnTo>
                  <a:lnTo>
                    <a:pt x="1" y="277"/>
                  </a:lnTo>
                  <a:lnTo>
                    <a:pt x="3" y="261"/>
                  </a:lnTo>
                  <a:lnTo>
                    <a:pt x="5" y="246"/>
                  </a:lnTo>
                  <a:lnTo>
                    <a:pt x="10" y="231"/>
                  </a:lnTo>
                  <a:lnTo>
                    <a:pt x="13" y="216"/>
                  </a:lnTo>
                  <a:lnTo>
                    <a:pt x="18" y="202"/>
                  </a:lnTo>
                  <a:lnTo>
                    <a:pt x="23" y="188"/>
                  </a:lnTo>
                  <a:lnTo>
                    <a:pt x="30" y="174"/>
                  </a:lnTo>
                  <a:lnTo>
                    <a:pt x="36" y="162"/>
                  </a:lnTo>
                  <a:lnTo>
                    <a:pt x="44" y="149"/>
                  </a:lnTo>
                  <a:lnTo>
                    <a:pt x="52" y="136"/>
                  </a:lnTo>
                  <a:lnTo>
                    <a:pt x="61" y="124"/>
                  </a:lnTo>
                  <a:lnTo>
                    <a:pt x="69" y="112"/>
                  </a:lnTo>
                  <a:lnTo>
                    <a:pt x="79" y="101"/>
                  </a:lnTo>
                  <a:lnTo>
                    <a:pt x="89" y="90"/>
                  </a:lnTo>
                  <a:lnTo>
                    <a:pt x="100" y="80"/>
                  </a:lnTo>
                  <a:lnTo>
                    <a:pt x="110" y="71"/>
                  </a:lnTo>
                  <a:lnTo>
                    <a:pt x="122" y="61"/>
                  </a:lnTo>
                  <a:lnTo>
                    <a:pt x="134" y="53"/>
                  </a:lnTo>
                  <a:lnTo>
                    <a:pt x="147" y="44"/>
                  </a:lnTo>
                  <a:lnTo>
                    <a:pt x="159" y="38"/>
                  </a:lnTo>
                  <a:lnTo>
                    <a:pt x="173" y="30"/>
                  </a:lnTo>
                  <a:lnTo>
                    <a:pt x="186" y="24"/>
                  </a:lnTo>
                  <a:lnTo>
                    <a:pt x="200" y="18"/>
                  </a:lnTo>
                  <a:lnTo>
                    <a:pt x="214" y="14"/>
                  </a:lnTo>
                  <a:lnTo>
                    <a:pt x="229" y="10"/>
                  </a:lnTo>
                  <a:lnTo>
                    <a:pt x="243" y="7"/>
                  </a:lnTo>
                  <a:lnTo>
                    <a:pt x="259" y="3"/>
                  </a:lnTo>
                  <a:lnTo>
                    <a:pt x="274" y="1"/>
                  </a:lnTo>
                  <a:lnTo>
                    <a:pt x="290" y="0"/>
                  </a:lnTo>
                  <a:lnTo>
                    <a:pt x="306" y="0"/>
                  </a:lnTo>
                  <a:lnTo>
                    <a:pt x="321" y="0"/>
                  </a:lnTo>
                  <a:lnTo>
                    <a:pt x="337" y="1"/>
                  </a:lnTo>
                  <a:lnTo>
                    <a:pt x="351" y="3"/>
                  </a:lnTo>
                  <a:lnTo>
                    <a:pt x="367" y="7"/>
                  </a:lnTo>
                  <a:lnTo>
                    <a:pt x="381" y="10"/>
                  </a:lnTo>
                  <a:lnTo>
                    <a:pt x="396" y="14"/>
                  </a:lnTo>
                  <a:lnTo>
                    <a:pt x="411" y="18"/>
                  </a:lnTo>
                  <a:lnTo>
                    <a:pt x="425" y="24"/>
                  </a:lnTo>
                  <a:lnTo>
                    <a:pt x="437" y="30"/>
                  </a:lnTo>
                  <a:lnTo>
                    <a:pt x="451" y="38"/>
                  </a:lnTo>
                  <a:lnTo>
                    <a:pt x="464" y="44"/>
                  </a:lnTo>
                  <a:lnTo>
                    <a:pt x="477" y="53"/>
                  </a:lnTo>
                  <a:lnTo>
                    <a:pt x="488" y="61"/>
                  </a:lnTo>
                  <a:lnTo>
                    <a:pt x="500" y="71"/>
                  </a:lnTo>
                  <a:lnTo>
                    <a:pt x="511" y="80"/>
                  </a:lnTo>
                  <a:lnTo>
                    <a:pt x="521" y="90"/>
                  </a:lnTo>
                  <a:lnTo>
                    <a:pt x="532" y="101"/>
                  </a:lnTo>
                  <a:lnTo>
                    <a:pt x="541" y="112"/>
                  </a:lnTo>
                  <a:lnTo>
                    <a:pt x="550" y="124"/>
                  </a:lnTo>
                  <a:lnTo>
                    <a:pt x="558" y="136"/>
                  </a:lnTo>
                  <a:lnTo>
                    <a:pt x="567" y="149"/>
                  </a:lnTo>
                  <a:lnTo>
                    <a:pt x="574" y="162"/>
                  </a:lnTo>
                  <a:lnTo>
                    <a:pt x="581" y="174"/>
                  </a:lnTo>
                  <a:lnTo>
                    <a:pt x="587" y="188"/>
                  </a:lnTo>
                  <a:lnTo>
                    <a:pt x="592" y="202"/>
                  </a:lnTo>
                  <a:lnTo>
                    <a:pt x="598" y="216"/>
                  </a:lnTo>
                  <a:lnTo>
                    <a:pt x="601" y="231"/>
                  </a:lnTo>
                  <a:lnTo>
                    <a:pt x="605" y="246"/>
                  </a:lnTo>
                  <a:lnTo>
                    <a:pt x="607" y="261"/>
                  </a:lnTo>
                  <a:lnTo>
                    <a:pt x="609" y="277"/>
                  </a:lnTo>
                  <a:lnTo>
                    <a:pt x="610" y="292"/>
                  </a:lnTo>
                  <a:lnTo>
                    <a:pt x="611" y="30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58" name="Freeform 18"/>
            <p:cNvSpPr>
              <a:spLocks/>
            </p:cNvSpPr>
            <p:nvPr userDrawn="1"/>
          </p:nvSpPr>
          <p:spPr bwMode="auto">
            <a:xfrm>
              <a:off x="6407151" y="5037138"/>
              <a:ext cx="65088" cy="65088"/>
            </a:xfrm>
            <a:custGeom>
              <a:avLst/>
              <a:gdLst>
                <a:gd name="T0" fmla="*/ 609 w 611"/>
                <a:gd name="T1" fmla="*/ 339 h 616"/>
                <a:gd name="T2" fmla="*/ 601 w 611"/>
                <a:gd name="T3" fmla="*/ 385 h 616"/>
                <a:gd name="T4" fmla="*/ 587 w 611"/>
                <a:gd name="T5" fmla="*/ 428 h 616"/>
                <a:gd name="T6" fmla="*/ 567 w 611"/>
                <a:gd name="T7" fmla="*/ 468 h 616"/>
                <a:gd name="T8" fmla="*/ 541 w 611"/>
                <a:gd name="T9" fmla="*/ 504 h 616"/>
                <a:gd name="T10" fmla="*/ 511 w 611"/>
                <a:gd name="T11" fmla="*/ 536 h 616"/>
                <a:gd name="T12" fmla="*/ 477 w 611"/>
                <a:gd name="T13" fmla="*/ 564 h 616"/>
                <a:gd name="T14" fmla="*/ 437 w 611"/>
                <a:gd name="T15" fmla="*/ 585 h 616"/>
                <a:gd name="T16" fmla="*/ 396 w 611"/>
                <a:gd name="T17" fmla="*/ 602 h 616"/>
                <a:gd name="T18" fmla="*/ 351 w 611"/>
                <a:gd name="T19" fmla="*/ 613 h 616"/>
                <a:gd name="T20" fmla="*/ 306 w 611"/>
                <a:gd name="T21" fmla="*/ 616 h 616"/>
                <a:gd name="T22" fmla="*/ 259 w 611"/>
                <a:gd name="T23" fmla="*/ 613 h 616"/>
                <a:gd name="T24" fmla="*/ 214 w 611"/>
                <a:gd name="T25" fmla="*/ 602 h 616"/>
                <a:gd name="T26" fmla="*/ 173 w 611"/>
                <a:gd name="T27" fmla="*/ 585 h 616"/>
                <a:gd name="T28" fmla="*/ 134 w 611"/>
                <a:gd name="T29" fmla="*/ 564 h 616"/>
                <a:gd name="T30" fmla="*/ 100 w 611"/>
                <a:gd name="T31" fmla="*/ 536 h 616"/>
                <a:gd name="T32" fmla="*/ 69 w 611"/>
                <a:gd name="T33" fmla="*/ 504 h 616"/>
                <a:gd name="T34" fmla="*/ 44 w 611"/>
                <a:gd name="T35" fmla="*/ 468 h 616"/>
                <a:gd name="T36" fmla="*/ 23 w 611"/>
                <a:gd name="T37" fmla="*/ 428 h 616"/>
                <a:gd name="T38" fmla="*/ 10 w 611"/>
                <a:gd name="T39" fmla="*/ 385 h 616"/>
                <a:gd name="T40" fmla="*/ 1 w 611"/>
                <a:gd name="T41" fmla="*/ 339 h 616"/>
                <a:gd name="T42" fmla="*/ 0 w 611"/>
                <a:gd name="T43" fmla="*/ 292 h 616"/>
                <a:gd name="T44" fmla="*/ 5 w 611"/>
                <a:gd name="T45" fmla="*/ 246 h 616"/>
                <a:gd name="T46" fmla="*/ 18 w 611"/>
                <a:gd name="T47" fmla="*/ 202 h 616"/>
                <a:gd name="T48" fmla="*/ 36 w 611"/>
                <a:gd name="T49" fmla="*/ 162 h 616"/>
                <a:gd name="T50" fmla="*/ 61 w 611"/>
                <a:gd name="T51" fmla="*/ 124 h 616"/>
                <a:gd name="T52" fmla="*/ 89 w 611"/>
                <a:gd name="T53" fmla="*/ 90 h 616"/>
                <a:gd name="T54" fmla="*/ 122 w 611"/>
                <a:gd name="T55" fmla="*/ 61 h 616"/>
                <a:gd name="T56" fmla="*/ 159 w 611"/>
                <a:gd name="T57" fmla="*/ 38 h 616"/>
                <a:gd name="T58" fmla="*/ 200 w 611"/>
                <a:gd name="T59" fmla="*/ 19 h 616"/>
                <a:gd name="T60" fmla="*/ 243 w 611"/>
                <a:gd name="T61" fmla="*/ 7 h 616"/>
                <a:gd name="T62" fmla="*/ 290 w 611"/>
                <a:gd name="T63" fmla="*/ 0 h 616"/>
                <a:gd name="T64" fmla="*/ 337 w 611"/>
                <a:gd name="T65" fmla="*/ 2 h 616"/>
                <a:gd name="T66" fmla="*/ 381 w 611"/>
                <a:gd name="T67" fmla="*/ 10 h 616"/>
                <a:gd name="T68" fmla="*/ 425 w 611"/>
                <a:gd name="T69" fmla="*/ 24 h 616"/>
                <a:gd name="T70" fmla="*/ 464 w 611"/>
                <a:gd name="T71" fmla="*/ 44 h 616"/>
                <a:gd name="T72" fmla="*/ 500 w 611"/>
                <a:gd name="T73" fmla="*/ 71 h 616"/>
                <a:gd name="T74" fmla="*/ 532 w 611"/>
                <a:gd name="T75" fmla="*/ 101 h 616"/>
                <a:gd name="T76" fmla="*/ 558 w 611"/>
                <a:gd name="T77" fmla="*/ 136 h 616"/>
                <a:gd name="T78" fmla="*/ 581 w 611"/>
                <a:gd name="T79" fmla="*/ 175 h 616"/>
                <a:gd name="T80" fmla="*/ 598 w 611"/>
                <a:gd name="T81" fmla="*/ 216 h 616"/>
                <a:gd name="T82" fmla="*/ 607 w 611"/>
                <a:gd name="T83" fmla="*/ 261 h 616"/>
                <a:gd name="T84" fmla="*/ 611 w 611"/>
                <a:gd name="T85" fmla="*/ 308 h 6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611" h="616">
                  <a:moveTo>
                    <a:pt x="611" y="308"/>
                  </a:moveTo>
                  <a:lnTo>
                    <a:pt x="610" y="324"/>
                  </a:lnTo>
                  <a:lnTo>
                    <a:pt x="609" y="339"/>
                  </a:lnTo>
                  <a:lnTo>
                    <a:pt x="607" y="355"/>
                  </a:lnTo>
                  <a:lnTo>
                    <a:pt x="605" y="370"/>
                  </a:lnTo>
                  <a:lnTo>
                    <a:pt x="601" y="385"/>
                  </a:lnTo>
                  <a:lnTo>
                    <a:pt x="598" y="399"/>
                  </a:lnTo>
                  <a:lnTo>
                    <a:pt x="592" y="414"/>
                  </a:lnTo>
                  <a:lnTo>
                    <a:pt x="587" y="428"/>
                  </a:lnTo>
                  <a:lnTo>
                    <a:pt x="581" y="442"/>
                  </a:lnTo>
                  <a:lnTo>
                    <a:pt x="574" y="455"/>
                  </a:lnTo>
                  <a:lnTo>
                    <a:pt x="567" y="468"/>
                  </a:lnTo>
                  <a:lnTo>
                    <a:pt x="558" y="480"/>
                  </a:lnTo>
                  <a:lnTo>
                    <a:pt x="550" y="492"/>
                  </a:lnTo>
                  <a:lnTo>
                    <a:pt x="541" y="504"/>
                  </a:lnTo>
                  <a:lnTo>
                    <a:pt x="532" y="515"/>
                  </a:lnTo>
                  <a:lnTo>
                    <a:pt x="521" y="525"/>
                  </a:lnTo>
                  <a:lnTo>
                    <a:pt x="511" y="536"/>
                  </a:lnTo>
                  <a:lnTo>
                    <a:pt x="500" y="546"/>
                  </a:lnTo>
                  <a:lnTo>
                    <a:pt x="488" y="555"/>
                  </a:lnTo>
                  <a:lnTo>
                    <a:pt x="477" y="564"/>
                  </a:lnTo>
                  <a:lnTo>
                    <a:pt x="464" y="571"/>
                  </a:lnTo>
                  <a:lnTo>
                    <a:pt x="451" y="579"/>
                  </a:lnTo>
                  <a:lnTo>
                    <a:pt x="437" y="585"/>
                  </a:lnTo>
                  <a:lnTo>
                    <a:pt x="425" y="591"/>
                  </a:lnTo>
                  <a:lnTo>
                    <a:pt x="411" y="597"/>
                  </a:lnTo>
                  <a:lnTo>
                    <a:pt x="396" y="602"/>
                  </a:lnTo>
                  <a:lnTo>
                    <a:pt x="381" y="606"/>
                  </a:lnTo>
                  <a:lnTo>
                    <a:pt x="367" y="610"/>
                  </a:lnTo>
                  <a:lnTo>
                    <a:pt x="351" y="613"/>
                  </a:lnTo>
                  <a:lnTo>
                    <a:pt x="337" y="614"/>
                  </a:lnTo>
                  <a:lnTo>
                    <a:pt x="321" y="615"/>
                  </a:lnTo>
                  <a:lnTo>
                    <a:pt x="306" y="616"/>
                  </a:lnTo>
                  <a:lnTo>
                    <a:pt x="290" y="615"/>
                  </a:lnTo>
                  <a:lnTo>
                    <a:pt x="274" y="614"/>
                  </a:lnTo>
                  <a:lnTo>
                    <a:pt x="259" y="613"/>
                  </a:lnTo>
                  <a:lnTo>
                    <a:pt x="243" y="610"/>
                  </a:lnTo>
                  <a:lnTo>
                    <a:pt x="229" y="606"/>
                  </a:lnTo>
                  <a:lnTo>
                    <a:pt x="214" y="602"/>
                  </a:lnTo>
                  <a:lnTo>
                    <a:pt x="200" y="597"/>
                  </a:lnTo>
                  <a:lnTo>
                    <a:pt x="186" y="591"/>
                  </a:lnTo>
                  <a:lnTo>
                    <a:pt x="173" y="585"/>
                  </a:lnTo>
                  <a:lnTo>
                    <a:pt x="159" y="579"/>
                  </a:lnTo>
                  <a:lnTo>
                    <a:pt x="147" y="571"/>
                  </a:lnTo>
                  <a:lnTo>
                    <a:pt x="134" y="564"/>
                  </a:lnTo>
                  <a:lnTo>
                    <a:pt x="122" y="555"/>
                  </a:lnTo>
                  <a:lnTo>
                    <a:pt x="110" y="546"/>
                  </a:lnTo>
                  <a:lnTo>
                    <a:pt x="100" y="536"/>
                  </a:lnTo>
                  <a:lnTo>
                    <a:pt x="89" y="525"/>
                  </a:lnTo>
                  <a:lnTo>
                    <a:pt x="79" y="515"/>
                  </a:lnTo>
                  <a:lnTo>
                    <a:pt x="69" y="504"/>
                  </a:lnTo>
                  <a:lnTo>
                    <a:pt x="61" y="492"/>
                  </a:lnTo>
                  <a:lnTo>
                    <a:pt x="52" y="480"/>
                  </a:lnTo>
                  <a:lnTo>
                    <a:pt x="44" y="468"/>
                  </a:lnTo>
                  <a:lnTo>
                    <a:pt x="36" y="455"/>
                  </a:lnTo>
                  <a:lnTo>
                    <a:pt x="30" y="442"/>
                  </a:lnTo>
                  <a:lnTo>
                    <a:pt x="23" y="428"/>
                  </a:lnTo>
                  <a:lnTo>
                    <a:pt x="18" y="414"/>
                  </a:lnTo>
                  <a:lnTo>
                    <a:pt x="13" y="399"/>
                  </a:lnTo>
                  <a:lnTo>
                    <a:pt x="10" y="385"/>
                  </a:lnTo>
                  <a:lnTo>
                    <a:pt x="5" y="370"/>
                  </a:lnTo>
                  <a:lnTo>
                    <a:pt x="3" y="355"/>
                  </a:lnTo>
                  <a:lnTo>
                    <a:pt x="1" y="339"/>
                  </a:lnTo>
                  <a:lnTo>
                    <a:pt x="0" y="324"/>
                  </a:lnTo>
                  <a:lnTo>
                    <a:pt x="0" y="308"/>
                  </a:lnTo>
                  <a:lnTo>
                    <a:pt x="0" y="292"/>
                  </a:lnTo>
                  <a:lnTo>
                    <a:pt x="1" y="276"/>
                  </a:lnTo>
                  <a:lnTo>
                    <a:pt x="3" y="261"/>
                  </a:lnTo>
                  <a:lnTo>
                    <a:pt x="5" y="246"/>
                  </a:lnTo>
                  <a:lnTo>
                    <a:pt x="10" y="231"/>
                  </a:lnTo>
                  <a:lnTo>
                    <a:pt x="13" y="216"/>
                  </a:lnTo>
                  <a:lnTo>
                    <a:pt x="18" y="202"/>
                  </a:lnTo>
                  <a:lnTo>
                    <a:pt x="23" y="189"/>
                  </a:lnTo>
                  <a:lnTo>
                    <a:pt x="30" y="175"/>
                  </a:lnTo>
                  <a:lnTo>
                    <a:pt x="36" y="162"/>
                  </a:lnTo>
                  <a:lnTo>
                    <a:pt x="44" y="149"/>
                  </a:lnTo>
                  <a:lnTo>
                    <a:pt x="52" y="136"/>
                  </a:lnTo>
                  <a:lnTo>
                    <a:pt x="61" y="124"/>
                  </a:lnTo>
                  <a:lnTo>
                    <a:pt x="69" y="113"/>
                  </a:lnTo>
                  <a:lnTo>
                    <a:pt x="79" y="101"/>
                  </a:lnTo>
                  <a:lnTo>
                    <a:pt x="89" y="90"/>
                  </a:lnTo>
                  <a:lnTo>
                    <a:pt x="100" y="81"/>
                  </a:lnTo>
                  <a:lnTo>
                    <a:pt x="110" y="71"/>
                  </a:lnTo>
                  <a:lnTo>
                    <a:pt x="122" y="61"/>
                  </a:lnTo>
                  <a:lnTo>
                    <a:pt x="134" y="53"/>
                  </a:lnTo>
                  <a:lnTo>
                    <a:pt x="147" y="44"/>
                  </a:lnTo>
                  <a:lnTo>
                    <a:pt x="159" y="38"/>
                  </a:lnTo>
                  <a:lnTo>
                    <a:pt x="173" y="30"/>
                  </a:lnTo>
                  <a:lnTo>
                    <a:pt x="186" y="24"/>
                  </a:lnTo>
                  <a:lnTo>
                    <a:pt x="200" y="19"/>
                  </a:lnTo>
                  <a:lnTo>
                    <a:pt x="214" y="14"/>
                  </a:lnTo>
                  <a:lnTo>
                    <a:pt x="229" y="10"/>
                  </a:lnTo>
                  <a:lnTo>
                    <a:pt x="243" y="7"/>
                  </a:lnTo>
                  <a:lnTo>
                    <a:pt x="259" y="4"/>
                  </a:lnTo>
                  <a:lnTo>
                    <a:pt x="274" y="2"/>
                  </a:lnTo>
                  <a:lnTo>
                    <a:pt x="290" y="0"/>
                  </a:lnTo>
                  <a:lnTo>
                    <a:pt x="306" y="0"/>
                  </a:lnTo>
                  <a:lnTo>
                    <a:pt x="321" y="0"/>
                  </a:lnTo>
                  <a:lnTo>
                    <a:pt x="337" y="2"/>
                  </a:lnTo>
                  <a:lnTo>
                    <a:pt x="351" y="4"/>
                  </a:lnTo>
                  <a:lnTo>
                    <a:pt x="367" y="7"/>
                  </a:lnTo>
                  <a:lnTo>
                    <a:pt x="381" y="10"/>
                  </a:lnTo>
                  <a:lnTo>
                    <a:pt x="396" y="14"/>
                  </a:lnTo>
                  <a:lnTo>
                    <a:pt x="411" y="19"/>
                  </a:lnTo>
                  <a:lnTo>
                    <a:pt x="425" y="24"/>
                  </a:lnTo>
                  <a:lnTo>
                    <a:pt x="437" y="30"/>
                  </a:lnTo>
                  <a:lnTo>
                    <a:pt x="451" y="38"/>
                  </a:lnTo>
                  <a:lnTo>
                    <a:pt x="464" y="44"/>
                  </a:lnTo>
                  <a:lnTo>
                    <a:pt x="477" y="53"/>
                  </a:lnTo>
                  <a:lnTo>
                    <a:pt x="488" y="61"/>
                  </a:lnTo>
                  <a:lnTo>
                    <a:pt x="500" y="71"/>
                  </a:lnTo>
                  <a:lnTo>
                    <a:pt x="511" y="81"/>
                  </a:lnTo>
                  <a:lnTo>
                    <a:pt x="521" y="90"/>
                  </a:lnTo>
                  <a:lnTo>
                    <a:pt x="532" y="101"/>
                  </a:lnTo>
                  <a:lnTo>
                    <a:pt x="541" y="113"/>
                  </a:lnTo>
                  <a:lnTo>
                    <a:pt x="550" y="124"/>
                  </a:lnTo>
                  <a:lnTo>
                    <a:pt x="558" y="136"/>
                  </a:lnTo>
                  <a:lnTo>
                    <a:pt x="567" y="149"/>
                  </a:lnTo>
                  <a:lnTo>
                    <a:pt x="574" y="162"/>
                  </a:lnTo>
                  <a:lnTo>
                    <a:pt x="581" y="175"/>
                  </a:lnTo>
                  <a:lnTo>
                    <a:pt x="587" y="189"/>
                  </a:lnTo>
                  <a:lnTo>
                    <a:pt x="592" y="202"/>
                  </a:lnTo>
                  <a:lnTo>
                    <a:pt x="598" y="216"/>
                  </a:lnTo>
                  <a:lnTo>
                    <a:pt x="601" y="231"/>
                  </a:lnTo>
                  <a:lnTo>
                    <a:pt x="605" y="246"/>
                  </a:lnTo>
                  <a:lnTo>
                    <a:pt x="607" y="261"/>
                  </a:lnTo>
                  <a:lnTo>
                    <a:pt x="609" y="276"/>
                  </a:lnTo>
                  <a:lnTo>
                    <a:pt x="610" y="292"/>
                  </a:lnTo>
                  <a:lnTo>
                    <a:pt x="611" y="30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59" name="Freeform 19"/>
            <p:cNvSpPr>
              <a:spLocks/>
            </p:cNvSpPr>
            <p:nvPr userDrawn="1"/>
          </p:nvSpPr>
          <p:spPr bwMode="auto">
            <a:xfrm>
              <a:off x="6407151" y="4949826"/>
              <a:ext cx="65088" cy="65088"/>
            </a:xfrm>
            <a:custGeom>
              <a:avLst/>
              <a:gdLst>
                <a:gd name="T0" fmla="*/ 609 w 611"/>
                <a:gd name="T1" fmla="*/ 339 h 615"/>
                <a:gd name="T2" fmla="*/ 601 w 611"/>
                <a:gd name="T3" fmla="*/ 384 h 615"/>
                <a:gd name="T4" fmla="*/ 587 w 611"/>
                <a:gd name="T5" fmla="*/ 427 h 615"/>
                <a:gd name="T6" fmla="*/ 567 w 611"/>
                <a:gd name="T7" fmla="*/ 467 h 615"/>
                <a:gd name="T8" fmla="*/ 541 w 611"/>
                <a:gd name="T9" fmla="*/ 503 h 615"/>
                <a:gd name="T10" fmla="*/ 511 w 611"/>
                <a:gd name="T11" fmla="*/ 535 h 615"/>
                <a:gd name="T12" fmla="*/ 477 w 611"/>
                <a:gd name="T13" fmla="*/ 563 h 615"/>
                <a:gd name="T14" fmla="*/ 437 w 611"/>
                <a:gd name="T15" fmla="*/ 585 h 615"/>
                <a:gd name="T16" fmla="*/ 396 w 611"/>
                <a:gd name="T17" fmla="*/ 601 h 615"/>
                <a:gd name="T18" fmla="*/ 351 w 611"/>
                <a:gd name="T19" fmla="*/ 612 h 615"/>
                <a:gd name="T20" fmla="*/ 306 w 611"/>
                <a:gd name="T21" fmla="*/ 615 h 615"/>
                <a:gd name="T22" fmla="*/ 259 w 611"/>
                <a:gd name="T23" fmla="*/ 612 h 615"/>
                <a:gd name="T24" fmla="*/ 214 w 611"/>
                <a:gd name="T25" fmla="*/ 601 h 615"/>
                <a:gd name="T26" fmla="*/ 173 w 611"/>
                <a:gd name="T27" fmla="*/ 585 h 615"/>
                <a:gd name="T28" fmla="*/ 134 w 611"/>
                <a:gd name="T29" fmla="*/ 563 h 615"/>
                <a:gd name="T30" fmla="*/ 100 w 611"/>
                <a:gd name="T31" fmla="*/ 535 h 615"/>
                <a:gd name="T32" fmla="*/ 69 w 611"/>
                <a:gd name="T33" fmla="*/ 503 h 615"/>
                <a:gd name="T34" fmla="*/ 44 w 611"/>
                <a:gd name="T35" fmla="*/ 467 h 615"/>
                <a:gd name="T36" fmla="*/ 23 w 611"/>
                <a:gd name="T37" fmla="*/ 427 h 615"/>
                <a:gd name="T38" fmla="*/ 10 w 611"/>
                <a:gd name="T39" fmla="*/ 384 h 615"/>
                <a:gd name="T40" fmla="*/ 1 w 611"/>
                <a:gd name="T41" fmla="*/ 339 h 615"/>
                <a:gd name="T42" fmla="*/ 0 w 611"/>
                <a:gd name="T43" fmla="*/ 291 h 615"/>
                <a:gd name="T44" fmla="*/ 5 w 611"/>
                <a:gd name="T45" fmla="*/ 246 h 615"/>
                <a:gd name="T46" fmla="*/ 18 w 611"/>
                <a:gd name="T47" fmla="*/ 202 h 615"/>
                <a:gd name="T48" fmla="*/ 36 w 611"/>
                <a:gd name="T49" fmla="*/ 161 h 615"/>
                <a:gd name="T50" fmla="*/ 61 w 611"/>
                <a:gd name="T51" fmla="*/ 124 h 615"/>
                <a:gd name="T52" fmla="*/ 89 w 611"/>
                <a:gd name="T53" fmla="*/ 90 h 615"/>
                <a:gd name="T54" fmla="*/ 122 w 611"/>
                <a:gd name="T55" fmla="*/ 61 h 615"/>
                <a:gd name="T56" fmla="*/ 159 w 611"/>
                <a:gd name="T57" fmla="*/ 37 h 615"/>
                <a:gd name="T58" fmla="*/ 200 w 611"/>
                <a:gd name="T59" fmla="*/ 18 h 615"/>
                <a:gd name="T60" fmla="*/ 243 w 611"/>
                <a:gd name="T61" fmla="*/ 6 h 615"/>
                <a:gd name="T62" fmla="*/ 290 w 611"/>
                <a:gd name="T63" fmla="*/ 0 h 615"/>
                <a:gd name="T64" fmla="*/ 337 w 611"/>
                <a:gd name="T65" fmla="*/ 1 h 615"/>
                <a:gd name="T66" fmla="*/ 381 w 611"/>
                <a:gd name="T67" fmla="*/ 9 h 615"/>
                <a:gd name="T68" fmla="*/ 425 w 611"/>
                <a:gd name="T69" fmla="*/ 24 h 615"/>
                <a:gd name="T70" fmla="*/ 464 w 611"/>
                <a:gd name="T71" fmla="*/ 45 h 615"/>
                <a:gd name="T72" fmla="*/ 500 w 611"/>
                <a:gd name="T73" fmla="*/ 70 h 615"/>
                <a:gd name="T74" fmla="*/ 532 w 611"/>
                <a:gd name="T75" fmla="*/ 100 h 615"/>
                <a:gd name="T76" fmla="*/ 558 w 611"/>
                <a:gd name="T77" fmla="*/ 135 h 615"/>
                <a:gd name="T78" fmla="*/ 581 w 611"/>
                <a:gd name="T79" fmla="*/ 174 h 615"/>
                <a:gd name="T80" fmla="*/ 598 w 611"/>
                <a:gd name="T81" fmla="*/ 216 h 615"/>
                <a:gd name="T82" fmla="*/ 607 w 611"/>
                <a:gd name="T83" fmla="*/ 261 h 615"/>
                <a:gd name="T84" fmla="*/ 611 w 611"/>
                <a:gd name="T85" fmla="*/ 308 h 6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611" h="615">
                  <a:moveTo>
                    <a:pt x="611" y="308"/>
                  </a:moveTo>
                  <a:lnTo>
                    <a:pt x="610" y="324"/>
                  </a:lnTo>
                  <a:lnTo>
                    <a:pt x="609" y="339"/>
                  </a:lnTo>
                  <a:lnTo>
                    <a:pt x="607" y="355"/>
                  </a:lnTo>
                  <a:lnTo>
                    <a:pt x="605" y="370"/>
                  </a:lnTo>
                  <a:lnTo>
                    <a:pt x="601" y="384"/>
                  </a:lnTo>
                  <a:lnTo>
                    <a:pt x="598" y="399"/>
                  </a:lnTo>
                  <a:lnTo>
                    <a:pt x="592" y="413"/>
                  </a:lnTo>
                  <a:lnTo>
                    <a:pt x="587" y="427"/>
                  </a:lnTo>
                  <a:lnTo>
                    <a:pt x="581" y="441"/>
                  </a:lnTo>
                  <a:lnTo>
                    <a:pt x="574" y="454"/>
                  </a:lnTo>
                  <a:lnTo>
                    <a:pt x="567" y="467"/>
                  </a:lnTo>
                  <a:lnTo>
                    <a:pt x="558" y="480"/>
                  </a:lnTo>
                  <a:lnTo>
                    <a:pt x="550" y="491"/>
                  </a:lnTo>
                  <a:lnTo>
                    <a:pt x="541" y="503"/>
                  </a:lnTo>
                  <a:lnTo>
                    <a:pt x="532" y="515"/>
                  </a:lnTo>
                  <a:lnTo>
                    <a:pt x="521" y="526"/>
                  </a:lnTo>
                  <a:lnTo>
                    <a:pt x="511" y="535"/>
                  </a:lnTo>
                  <a:lnTo>
                    <a:pt x="500" y="545"/>
                  </a:lnTo>
                  <a:lnTo>
                    <a:pt x="488" y="554"/>
                  </a:lnTo>
                  <a:lnTo>
                    <a:pt x="477" y="563"/>
                  </a:lnTo>
                  <a:lnTo>
                    <a:pt x="464" y="570"/>
                  </a:lnTo>
                  <a:lnTo>
                    <a:pt x="451" y="578"/>
                  </a:lnTo>
                  <a:lnTo>
                    <a:pt x="437" y="585"/>
                  </a:lnTo>
                  <a:lnTo>
                    <a:pt x="425" y="591"/>
                  </a:lnTo>
                  <a:lnTo>
                    <a:pt x="411" y="596"/>
                  </a:lnTo>
                  <a:lnTo>
                    <a:pt x="396" y="601"/>
                  </a:lnTo>
                  <a:lnTo>
                    <a:pt x="381" y="606"/>
                  </a:lnTo>
                  <a:lnTo>
                    <a:pt x="367" y="609"/>
                  </a:lnTo>
                  <a:lnTo>
                    <a:pt x="351" y="612"/>
                  </a:lnTo>
                  <a:lnTo>
                    <a:pt x="337" y="613"/>
                  </a:lnTo>
                  <a:lnTo>
                    <a:pt x="321" y="615"/>
                  </a:lnTo>
                  <a:lnTo>
                    <a:pt x="306" y="615"/>
                  </a:lnTo>
                  <a:lnTo>
                    <a:pt x="290" y="615"/>
                  </a:lnTo>
                  <a:lnTo>
                    <a:pt x="274" y="613"/>
                  </a:lnTo>
                  <a:lnTo>
                    <a:pt x="259" y="612"/>
                  </a:lnTo>
                  <a:lnTo>
                    <a:pt x="243" y="609"/>
                  </a:lnTo>
                  <a:lnTo>
                    <a:pt x="229" y="606"/>
                  </a:lnTo>
                  <a:lnTo>
                    <a:pt x="214" y="601"/>
                  </a:lnTo>
                  <a:lnTo>
                    <a:pt x="200" y="596"/>
                  </a:lnTo>
                  <a:lnTo>
                    <a:pt x="186" y="591"/>
                  </a:lnTo>
                  <a:lnTo>
                    <a:pt x="173" y="585"/>
                  </a:lnTo>
                  <a:lnTo>
                    <a:pt x="159" y="578"/>
                  </a:lnTo>
                  <a:lnTo>
                    <a:pt x="147" y="570"/>
                  </a:lnTo>
                  <a:lnTo>
                    <a:pt x="134" y="563"/>
                  </a:lnTo>
                  <a:lnTo>
                    <a:pt x="122" y="554"/>
                  </a:lnTo>
                  <a:lnTo>
                    <a:pt x="110" y="545"/>
                  </a:lnTo>
                  <a:lnTo>
                    <a:pt x="100" y="535"/>
                  </a:lnTo>
                  <a:lnTo>
                    <a:pt x="89" y="526"/>
                  </a:lnTo>
                  <a:lnTo>
                    <a:pt x="79" y="515"/>
                  </a:lnTo>
                  <a:lnTo>
                    <a:pt x="69" y="503"/>
                  </a:lnTo>
                  <a:lnTo>
                    <a:pt x="61" y="491"/>
                  </a:lnTo>
                  <a:lnTo>
                    <a:pt x="52" y="480"/>
                  </a:lnTo>
                  <a:lnTo>
                    <a:pt x="44" y="467"/>
                  </a:lnTo>
                  <a:lnTo>
                    <a:pt x="36" y="454"/>
                  </a:lnTo>
                  <a:lnTo>
                    <a:pt x="30" y="441"/>
                  </a:lnTo>
                  <a:lnTo>
                    <a:pt x="23" y="427"/>
                  </a:lnTo>
                  <a:lnTo>
                    <a:pt x="18" y="413"/>
                  </a:lnTo>
                  <a:lnTo>
                    <a:pt x="13" y="399"/>
                  </a:lnTo>
                  <a:lnTo>
                    <a:pt x="10" y="384"/>
                  </a:lnTo>
                  <a:lnTo>
                    <a:pt x="5" y="370"/>
                  </a:lnTo>
                  <a:lnTo>
                    <a:pt x="3" y="355"/>
                  </a:lnTo>
                  <a:lnTo>
                    <a:pt x="1" y="339"/>
                  </a:lnTo>
                  <a:lnTo>
                    <a:pt x="0" y="324"/>
                  </a:lnTo>
                  <a:lnTo>
                    <a:pt x="0" y="308"/>
                  </a:lnTo>
                  <a:lnTo>
                    <a:pt x="0" y="291"/>
                  </a:lnTo>
                  <a:lnTo>
                    <a:pt x="1" y="275"/>
                  </a:lnTo>
                  <a:lnTo>
                    <a:pt x="3" y="261"/>
                  </a:lnTo>
                  <a:lnTo>
                    <a:pt x="5" y="246"/>
                  </a:lnTo>
                  <a:lnTo>
                    <a:pt x="10" y="231"/>
                  </a:lnTo>
                  <a:lnTo>
                    <a:pt x="13" y="216"/>
                  </a:lnTo>
                  <a:lnTo>
                    <a:pt x="18" y="202"/>
                  </a:lnTo>
                  <a:lnTo>
                    <a:pt x="23" y="188"/>
                  </a:lnTo>
                  <a:lnTo>
                    <a:pt x="30" y="174"/>
                  </a:lnTo>
                  <a:lnTo>
                    <a:pt x="36" y="161"/>
                  </a:lnTo>
                  <a:lnTo>
                    <a:pt x="44" y="148"/>
                  </a:lnTo>
                  <a:lnTo>
                    <a:pt x="52" y="135"/>
                  </a:lnTo>
                  <a:lnTo>
                    <a:pt x="61" y="124"/>
                  </a:lnTo>
                  <a:lnTo>
                    <a:pt x="69" y="112"/>
                  </a:lnTo>
                  <a:lnTo>
                    <a:pt x="79" y="100"/>
                  </a:lnTo>
                  <a:lnTo>
                    <a:pt x="89" y="90"/>
                  </a:lnTo>
                  <a:lnTo>
                    <a:pt x="100" y="80"/>
                  </a:lnTo>
                  <a:lnTo>
                    <a:pt x="110" y="70"/>
                  </a:lnTo>
                  <a:lnTo>
                    <a:pt x="122" y="61"/>
                  </a:lnTo>
                  <a:lnTo>
                    <a:pt x="134" y="52"/>
                  </a:lnTo>
                  <a:lnTo>
                    <a:pt x="147" y="45"/>
                  </a:lnTo>
                  <a:lnTo>
                    <a:pt x="159" y="37"/>
                  </a:lnTo>
                  <a:lnTo>
                    <a:pt x="173" y="30"/>
                  </a:lnTo>
                  <a:lnTo>
                    <a:pt x="186" y="24"/>
                  </a:lnTo>
                  <a:lnTo>
                    <a:pt x="200" y="18"/>
                  </a:lnTo>
                  <a:lnTo>
                    <a:pt x="214" y="14"/>
                  </a:lnTo>
                  <a:lnTo>
                    <a:pt x="229" y="9"/>
                  </a:lnTo>
                  <a:lnTo>
                    <a:pt x="243" y="6"/>
                  </a:lnTo>
                  <a:lnTo>
                    <a:pt x="259" y="3"/>
                  </a:lnTo>
                  <a:lnTo>
                    <a:pt x="274" y="1"/>
                  </a:lnTo>
                  <a:lnTo>
                    <a:pt x="290" y="0"/>
                  </a:lnTo>
                  <a:lnTo>
                    <a:pt x="306" y="0"/>
                  </a:lnTo>
                  <a:lnTo>
                    <a:pt x="321" y="0"/>
                  </a:lnTo>
                  <a:lnTo>
                    <a:pt x="337" y="1"/>
                  </a:lnTo>
                  <a:lnTo>
                    <a:pt x="351" y="3"/>
                  </a:lnTo>
                  <a:lnTo>
                    <a:pt x="367" y="6"/>
                  </a:lnTo>
                  <a:lnTo>
                    <a:pt x="381" y="9"/>
                  </a:lnTo>
                  <a:lnTo>
                    <a:pt x="396" y="14"/>
                  </a:lnTo>
                  <a:lnTo>
                    <a:pt x="411" y="18"/>
                  </a:lnTo>
                  <a:lnTo>
                    <a:pt x="425" y="24"/>
                  </a:lnTo>
                  <a:lnTo>
                    <a:pt x="437" y="30"/>
                  </a:lnTo>
                  <a:lnTo>
                    <a:pt x="451" y="37"/>
                  </a:lnTo>
                  <a:lnTo>
                    <a:pt x="464" y="45"/>
                  </a:lnTo>
                  <a:lnTo>
                    <a:pt x="477" y="52"/>
                  </a:lnTo>
                  <a:lnTo>
                    <a:pt x="488" y="61"/>
                  </a:lnTo>
                  <a:lnTo>
                    <a:pt x="500" y="70"/>
                  </a:lnTo>
                  <a:lnTo>
                    <a:pt x="511" y="80"/>
                  </a:lnTo>
                  <a:lnTo>
                    <a:pt x="521" y="90"/>
                  </a:lnTo>
                  <a:lnTo>
                    <a:pt x="532" y="100"/>
                  </a:lnTo>
                  <a:lnTo>
                    <a:pt x="541" y="112"/>
                  </a:lnTo>
                  <a:lnTo>
                    <a:pt x="550" y="124"/>
                  </a:lnTo>
                  <a:lnTo>
                    <a:pt x="558" y="135"/>
                  </a:lnTo>
                  <a:lnTo>
                    <a:pt x="567" y="148"/>
                  </a:lnTo>
                  <a:lnTo>
                    <a:pt x="574" y="161"/>
                  </a:lnTo>
                  <a:lnTo>
                    <a:pt x="581" y="174"/>
                  </a:lnTo>
                  <a:lnTo>
                    <a:pt x="587" y="188"/>
                  </a:lnTo>
                  <a:lnTo>
                    <a:pt x="592" y="202"/>
                  </a:lnTo>
                  <a:lnTo>
                    <a:pt x="598" y="216"/>
                  </a:lnTo>
                  <a:lnTo>
                    <a:pt x="601" y="231"/>
                  </a:lnTo>
                  <a:lnTo>
                    <a:pt x="605" y="246"/>
                  </a:lnTo>
                  <a:lnTo>
                    <a:pt x="607" y="261"/>
                  </a:lnTo>
                  <a:lnTo>
                    <a:pt x="609" y="275"/>
                  </a:lnTo>
                  <a:lnTo>
                    <a:pt x="610" y="291"/>
                  </a:lnTo>
                  <a:lnTo>
                    <a:pt x="611" y="30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60" name="Freeform 20"/>
            <p:cNvSpPr>
              <a:spLocks/>
            </p:cNvSpPr>
            <p:nvPr userDrawn="1"/>
          </p:nvSpPr>
          <p:spPr bwMode="auto">
            <a:xfrm>
              <a:off x="6494463" y="5126038"/>
              <a:ext cx="65088" cy="65088"/>
            </a:xfrm>
            <a:custGeom>
              <a:avLst/>
              <a:gdLst>
                <a:gd name="T0" fmla="*/ 609 w 611"/>
                <a:gd name="T1" fmla="*/ 339 h 616"/>
                <a:gd name="T2" fmla="*/ 602 w 611"/>
                <a:gd name="T3" fmla="*/ 385 h 616"/>
                <a:gd name="T4" fmla="*/ 587 w 611"/>
                <a:gd name="T5" fmla="*/ 428 h 616"/>
                <a:gd name="T6" fmla="*/ 567 w 611"/>
                <a:gd name="T7" fmla="*/ 467 h 616"/>
                <a:gd name="T8" fmla="*/ 541 w 611"/>
                <a:gd name="T9" fmla="*/ 504 h 616"/>
                <a:gd name="T10" fmla="*/ 510 w 611"/>
                <a:gd name="T11" fmla="*/ 536 h 616"/>
                <a:gd name="T12" fmla="*/ 476 w 611"/>
                <a:gd name="T13" fmla="*/ 563 h 616"/>
                <a:gd name="T14" fmla="*/ 438 w 611"/>
                <a:gd name="T15" fmla="*/ 586 h 616"/>
                <a:gd name="T16" fmla="*/ 396 w 611"/>
                <a:gd name="T17" fmla="*/ 602 h 616"/>
                <a:gd name="T18" fmla="*/ 352 w 611"/>
                <a:gd name="T19" fmla="*/ 613 h 616"/>
                <a:gd name="T20" fmla="*/ 305 w 611"/>
                <a:gd name="T21" fmla="*/ 616 h 616"/>
                <a:gd name="T22" fmla="*/ 259 w 611"/>
                <a:gd name="T23" fmla="*/ 613 h 616"/>
                <a:gd name="T24" fmla="*/ 214 w 611"/>
                <a:gd name="T25" fmla="*/ 602 h 616"/>
                <a:gd name="T26" fmla="*/ 173 w 611"/>
                <a:gd name="T27" fmla="*/ 586 h 616"/>
                <a:gd name="T28" fmla="*/ 135 w 611"/>
                <a:gd name="T29" fmla="*/ 563 h 616"/>
                <a:gd name="T30" fmla="*/ 100 w 611"/>
                <a:gd name="T31" fmla="*/ 536 h 616"/>
                <a:gd name="T32" fmla="*/ 69 w 611"/>
                <a:gd name="T33" fmla="*/ 504 h 616"/>
                <a:gd name="T34" fmla="*/ 43 w 611"/>
                <a:gd name="T35" fmla="*/ 467 h 616"/>
                <a:gd name="T36" fmla="*/ 23 w 611"/>
                <a:gd name="T37" fmla="*/ 428 h 616"/>
                <a:gd name="T38" fmla="*/ 9 w 611"/>
                <a:gd name="T39" fmla="*/ 385 h 616"/>
                <a:gd name="T40" fmla="*/ 1 w 611"/>
                <a:gd name="T41" fmla="*/ 339 h 616"/>
                <a:gd name="T42" fmla="*/ 0 w 611"/>
                <a:gd name="T43" fmla="*/ 292 h 616"/>
                <a:gd name="T44" fmla="*/ 6 w 611"/>
                <a:gd name="T45" fmla="*/ 246 h 616"/>
                <a:gd name="T46" fmla="*/ 18 w 611"/>
                <a:gd name="T47" fmla="*/ 202 h 616"/>
                <a:gd name="T48" fmla="*/ 36 w 611"/>
                <a:gd name="T49" fmla="*/ 162 h 616"/>
                <a:gd name="T50" fmla="*/ 60 w 611"/>
                <a:gd name="T51" fmla="*/ 124 h 616"/>
                <a:gd name="T52" fmla="*/ 89 w 611"/>
                <a:gd name="T53" fmla="*/ 90 h 616"/>
                <a:gd name="T54" fmla="*/ 122 w 611"/>
                <a:gd name="T55" fmla="*/ 61 h 616"/>
                <a:gd name="T56" fmla="*/ 159 w 611"/>
                <a:gd name="T57" fmla="*/ 38 h 616"/>
                <a:gd name="T58" fmla="*/ 200 w 611"/>
                <a:gd name="T59" fmla="*/ 18 h 616"/>
                <a:gd name="T60" fmla="*/ 244 w 611"/>
                <a:gd name="T61" fmla="*/ 7 h 616"/>
                <a:gd name="T62" fmla="*/ 290 w 611"/>
                <a:gd name="T63" fmla="*/ 0 h 616"/>
                <a:gd name="T64" fmla="*/ 336 w 611"/>
                <a:gd name="T65" fmla="*/ 1 h 616"/>
                <a:gd name="T66" fmla="*/ 382 w 611"/>
                <a:gd name="T67" fmla="*/ 10 h 616"/>
                <a:gd name="T68" fmla="*/ 424 w 611"/>
                <a:gd name="T69" fmla="*/ 24 h 616"/>
                <a:gd name="T70" fmla="*/ 464 w 611"/>
                <a:gd name="T71" fmla="*/ 44 h 616"/>
                <a:gd name="T72" fmla="*/ 500 w 611"/>
                <a:gd name="T73" fmla="*/ 71 h 616"/>
                <a:gd name="T74" fmla="*/ 531 w 611"/>
                <a:gd name="T75" fmla="*/ 101 h 616"/>
                <a:gd name="T76" fmla="*/ 559 w 611"/>
                <a:gd name="T77" fmla="*/ 136 h 616"/>
                <a:gd name="T78" fmla="*/ 580 w 611"/>
                <a:gd name="T79" fmla="*/ 174 h 616"/>
                <a:gd name="T80" fmla="*/ 597 w 611"/>
                <a:gd name="T81" fmla="*/ 216 h 616"/>
                <a:gd name="T82" fmla="*/ 607 w 611"/>
                <a:gd name="T83" fmla="*/ 261 h 616"/>
                <a:gd name="T84" fmla="*/ 611 w 611"/>
                <a:gd name="T85" fmla="*/ 308 h 6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611" h="616">
                  <a:moveTo>
                    <a:pt x="611" y="308"/>
                  </a:moveTo>
                  <a:lnTo>
                    <a:pt x="610" y="324"/>
                  </a:lnTo>
                  <a:lnTo>
                    <a:pt x="609" y="339"/>
                  </a:lnTo>
                  <a:lnTo>
                    <a:pt x="607" y="355"/>
                  </a:lnTo>
                  <a:lnTo>
                    <a:pt x="605" y="370"/>
                  </a:lnTo>
                  <a:lnTo>
                    <a:pt x="602" y="385"/>
                  </a:lnTo>
                  <a:lnTo>
                    <a:pt x="597" y="400"/>
                  </a:lnTo>
                  <a:lnTo>
                    <a:pt x="592" y="414"/>
                  </a:lnTo>
                  <a:lnTo>
                    <a:pt x="587" y="428"/>
                  </a:lnTo>
                  <a:lnTo>
                    <a:pt x="580" y="442"/>
                  </a:lnTo>
                  <a:lnTo>
                    <a:pt x="574" y="454"/>
                  </a:lnTo>
                  <a:lnTo>
                    <a:pt x="567" y="467"/>
                  </a:lnTo>
                  <a:lnTo>
                    <a:pt x="559" y="480"/>
                  </a:lnTo>
                  <a:lnTo>
                    <a:pt x="551" y="492"/>
                  </a:lnTo>
                  <a:lnTo>
                    <a:pt x="541" y="504"/>
                  </a:lnTo>
                  <a:lnTo>
                    <a:pt x="531" y="515"/>
                  </a:lnTo>
                  <a:lnTo>
                    <a:pt x="521" y="526"/>
                  </a:lnTo>
                  <a:lnTo>
                    <a:pt x="510" y="536"/>
                  </a:lnTo>
                  <a:lnTo>
                    <a:pt x="500" y="545"/>
                  </a:lnTo>
                  <a:lnTo>
                    <a:pt x="488" y="555"/>
                  </a:lnTo>
                  <a:lnTo>
                    <a:pt x="476" y="563"/>
                  </a:lnTo>
                  <a:lnTo>
                    <a:pt x="464" y="571"/>
                  </a:lnTo>
                  <a:lnTo>
                    <a:pt x="451" y="578"/>
                  </a:lnTo>
                  <a:lnTo>
                    <a:pt x="438" y="586"/>
                  </a:lnTo>
                  <a:lnTo>
                    <a:pt x="424" y="591"/>
                  </a:lnTo>
                  <a:lnTo>
                    <a:pt x="411" y="598"/>
                  </a:lnTo>
                  <a:lnTo>
                    <a:pt x="396" y="602"/>
                  </a:lnTo>
                  <a:lnTo>
                    <a:pt x="382" y="606"/>
                  </a:lnTo>
                  <a:lnTo>
                    <a:pt x="367" y="609"/>
                  </a:lnTo>
                  <a:lnTo>
                    <a:pt x="352" y="613"/>
                  </a:lnTo>
                  <a:lnTo>
                    <a:pt x="336" y="614"/>
                  </a:lnTo>
                  <a:lnTo>
                    <a:pt x="321" y="616"/>
                  </a:lnTo>
                  <a:lnTo>
                    <a:pt x="305" y="616"/>
                  </a:lnTo>
                  <a:lnTo>
                    <a:pt x="290" y="616"/>
                  </a:lnTo>
                  <a:lnTo>
                    <a:pt x="274" y="614"/>
                  </a:lnTo>
                  <a:lnTo>
                    <a:pt x="259" y="613"/>
                  </a:lnTo>
                  <a:lnTo>
                    <a:pt x="244" y="609"/>
                  </a:lnTo>
                  <a:lnTo>
                    <a:pt x="229" y="606"/>
                  </a:lnTo>
                  <a:lnTo>
                    <a:pt x="214" y="602"/>
                  </a:lnTo>
                  <a:lnTo>
                    <a:pt x="200" y="598"/>
                  </a:lnTo>
                  <a:lnTo>
                    <a:pt x="187" y="591"/>
                  </a:lnTo>
                  <a:lnTo>
                    <a:pt x="173" y="586"/>
                  </a:lnTo>
                  <a:lnTo>
                    <a:pt x="159" y="578"/>
                  </a:lnTo>
                  <a:lnTo>
                    <a:pt x="146" y="571"/>
                  </a:lnTo>
                  <a:lnTo>
                    <a:pt x="135" y="563"/>
                  </a:lnTo>
                  <a:lnTo>
                    <a:pt x="122" y="555"/>
                  </a:lnTo>
                  <a:lnTo>
                    <a:pt x="111" y="545"/>
                  </a:lnTo>
                  <a:lnTo>
                    <a:pt x="100" y="536"/>
                  </a:lnTo>
                  <a:lnTo>
                    <a:pt x="89" y="526"/>
                  </a:lnTo>
                  <a:lnTo>
                    <a:pt x="79" y="515"/>
                  </a:lnTo>
                  <a:lnTo>
                    <a:pt x="69" y="504"/>
                  </a:lnTo>
                  <a:lnTo>
                    <a:pt x="60" y="492"/>
                  </a:lnTo>
                  <a:lnTo>
                    <a:pt x="52" y="480"/>
                  </a:lnTo>
                  <a:lnTo>
                    <a:pt x="43" y="467"/>
                  </a:lnTo>
                  <a:lnTo>
                    <a:pt x="36" y="454"/>
                  </a:lnTo>
                  <a:lnTo>
                    <a:pt x="30" y="442"/>
                  </a:lnTo>
                  <a:lnTo>
                    <a:pt x="23" y="428"/>
                  </a:lnTo>
                  <a:lnTo>
                    <a:pt x="18" y="414"/>
                  </a:lnTo>
                  <a:lnTo>
                    <a:pt x="14" y="400"/>
                  </a:lnTo>
                  <a:lnTo>
                    <a:pt x="9" y="385"/>
                  </a:lnTo>
                  <a:lnTo>
                    <a:pt x="6" y="370"/>
                  </a:lnTo>
                  <a:lnTo>
                    <a:pt x="3" y="355"/>
                  </a:lnTo>
                  <a:lnTo>
                    <a:pt x="1" y="339"/>
                  </a:lnTo>
                  <a:lnTo>
                    <a:pt x="0" y="324"/>
                  </a:lnTo>
                  <a:lnTo>
                    <a:pt x="0" y="308"/>
                  </a:lnTo>
                  <a:lnTo>
                    <a:pt x="0" y="292"/>
                  </a:lnTo>
                  <a:lnTo>
                    <a:pt x="1" y="277"/>
                  </a:lnTo>
                  <a:lnTo>
                    <a:pt x="3" y="261"/>
                  </a:lnTo>
                  <a:lnTo>
                    <a:pt x="6" y="246"/>
                  </a:lnTo>
                  <a:lnTo>
                    <a:pt x="9" y="231"/>
                  </a:lnTo>
                  <a:lnTo>
                    <a:pt x="14" y="216"/>
                  </a:lnTo>
                  <a:lnTo>
                    <a:pt x="18" y="202"/>
                  </a:lnTo>
                  <a:lnTo>
                    <a:pt x="23" y="188"/>
                  </a:lnTo>
                  <a:lnTo>
                    <a:pt x="30" y="174"/>
                  </a:lnTo>
                  <a:lnTo>
                    <a:pt x="36" y="162"/>
                  </a:lnTo>
                  <a:lnTo>
                    <a:pt x="43" y="149"/>
                  </a:lnTo>
                  <a:lnTo>
                    <a:pt x="52" y="136"/>
                  </a:lnTo>
                  <a:lnTo>
                    <a:pt x="60" y="124"/>
                  </a:lnTo>
                  <a:lnTo>
                    <a:pt x="69" y="112"/>
                  </a:lnTo>
                  <a:lnTo>
                    <a:pt x="79" y="101"/>
                  </a:lnTo>
                  <a:lnTo>
                    <a:pt x="89" y="90"/>
                  </a:lnTo>
                  <a:lnTo>
                    <a:pt x="100" y="80"/>
                  </a:lnTo>
                  <a:lnTo>
                    <a:pt x="111" y="71"/>
                  </a:lnTo>
                  <a:lnTo>
                    <a:pt x="122" y="61"/>
                  </a:lnTo>
                  <a:lnTo>
                    <a:pt x="135" y="53"/>
                  </a:lnTo>
                  <a:lnTo>
                    <a:pt x="146" y="44"/>
                  </a:lnTo>
                  <a:lnTo>
                    <a:pt x="159" y="38"/>
                  </a:lnTo>
                  <a:lnTo>
                    <a:pt x="173" y="30"/>
                  </a:lnTo>
                  <a:lnTo>
                    <a:pt x="187" y="24"/>
                  </a:lnTo>
                  <a:lnTo>
                    <a:pt x="200" y="18"/>
                  </a:lnTo>
                  <a:lnTo>
                    <a:pt x="214" y="14"/>
                  </a:lnTo>
                  <a:lnTo>
                    <a:pt x="229" y="10"/>
                  </a:lnTo>
                  <a:lnTo>
                    <a:pt x="244" y="7"/>
                  </a:lnTo>
                  <a:lnTo>
                    <a:pt x="259" y="3"/>
                  </a:lnTo>
                  <a:lnTo>
                    <a:pt x="274" y="1"/>
                  </a:lnTo>
                  <a:lnTo>
                    <a:pt x="290" y="0"/>
                  </a:lnTo>
                  <a:lnTo>
                    <a:pt x="305" y="0"/>
                  </a:lnTo>
                  <a:lnTo>
                    <a:pt x="321" y="0"/>
                  </a:lnTo>
                  <a:lnTo>
                    <a:pt x="336" y="1"/>
                  </a:lnTo>
                  <a:lnTo>
                    <a:pt x="352" y="3"/>
                  </a:lnTo>
                  <a:lnTo>
                    <a:pt x="367" y="7"/>
                  </a:lnTo>
                  <a:lnTo>
                    <a:pt x="382" y="10"/>
                  </a:lnTo>
                  <a:lnTo>
                    <a:pt x="396" y="14"/>
                  </a:lnTo>
                  <a:lnTo>
                    <a:pt x="411" y="18"/>
                  </a:lnTo>
                  <a:lnTo>
                    <a:pt x="424" y="24"/>
                  </a:lnTo>
                  <a:lnTo>
                    <a:pt x="438" y="30"/>
                  </a:lnTo>
                  <a:lnTo>
                    <a:pt x="451" y="38"/>
                  </a:lnTo>
                  <a:lnTo>
                    <a:pt x="464" y="44"/>
                  </a:lnTo>
                  <a:lnTo>
                    <a:pt x="476" y="53"/>
                  </a:lnTo>
                  <a:lnTo>
                    <a:pt x="488" y="61"/>
                  </a:lnTo>
                  <a:lnTo>
                    <a:pt x="500" y="71"/>
                  </a:lnTo>
                  <a:lnTo>
                    <a:pt x="510" y="80"/>
                  </a:lnTo>
                  <a:lnTo>
                    <a:pt x="521" y="90"/>
                  </a:lnTo>
                  <a:lnTo>
                    <a:pt x="531" y="101"/>
                  </a:lnTo>
                  <a:lnTo>
                    <a:pt x="541" y="112"/>
                  </a:lnTo>
                  <a:lnTo>
                    <a:pt x="551" y="124"/>
                  </a:lnTo>
                  <a:lnTo>
                    <a:pt x="559" y="136"/>
                  </a:lnTo>
                  <a:lnTo>
                    <a:pt x="567" y="149"/>
                  </a:lnTo>
                  <a:lnTo>
                    <a:pt x="574" y="162"/>
                  </a:lnTo>
                  <a:lnTo>
                    <a:pt x="580" y="174"/>
                  </a:lnTo>
                  <a:lnTo>
                    <a:pt x="587" y="188"/>
                  </a:lnTo>
                  <a:lnTo>
                    <a:pt x="592" y="202"/>
                  </a:lnTo>
                  <a:lnTo>
                    <a:pt x="597" y="216"/>
                  </a:lnTo>
                  <a:lnTo>
                    <a:pt x="602" y="231"/>
                  </a:lnTo>
                  <a:lnTo>
                    <a:pt x="605" y="246"/>
                  </a:lnTo>
                  <a:lnTo>
                    <a:pt x="607" y="261"/>
                  </a:lnTo>
                  <a:lnTo>
                    <a:pt x="609" y="277"/>
                  </a:lnTo>
                  <a:lnTo>
                    <a:pt x="610" y="292"/>
                  </a:lnTo>
                  <a:lnTo>
                    <a:pt x="611" y="30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61" name="Freeform 21"/>
            <p:cNvSpPr>
              <a:spLocks/>
            </p:cNvSpPr>
            <p:nvPr userDrawn="1"/>
          </p:nvSpPr>
          <p:spPr bwMode="auto">
            <a:xfrm>
              <a:off x="6494463" y="5037138"/>
              <a:ext cx="65088" cy="65088"/>
            </a:xfrm>
            <a:custGeom>
              <a:avLst/>
              <a:gdLst>
                <a:gd name="T0" fmla="*/ 609 w 611"/>
                <a:gd name="T1" fmla="*/ 339 h 616"/>
                <a:gd name="T2" fmla="*/ 602 w 611"/>
                <a:gd name="T3" fmla="*/ 385 h 616"/>
                <a:gd name="T4" fmla="*/ 587 w 611"/>
                <a:gd name="T5" fmla="*/ 428 h 616"/>
                <a:gd name="T6" fmla="*/ 567 w 611"/>
                <a:gd name="T7" fmla="*/ 468 h 616"/>
                <a:gd name="T8" fmla="*/ 541 w 611"/>
                <a:gd name="T9" fmla="*/ 504 h 616"/>
                <a:gd name="T10" fmla="*/ 510 w 611"/>
                <a:gd name="T11" fmla="*/ 536 h 616"/>
                <a:gd name="T12" fmla="*/ 476 w 611"/>
                <a:gd name="T13" fmla="*/ 564 h 616"/>
                <a:gd name="T14" fmla="*/ 438 w 611"/>
                <a:gd name="T15" fmla="*/ 585 h 616"/>
                <a:gd name="T16" fmla="*/ 396 w 611"/>
                <a:gd name="T17" fmla="*/ 602 h 616"/>
                <a:gd name="T18" fmla="*/ 352 w 611"/>
                <a:gd name="T19" fmla="*/ 613 h 616"/>
                <a:gd name="T20" fmla="*/ 305 w 611"/>
                <a:gd name="T21" fmla="*/ 616 h 616"/>
                <a:gd name="T22" fmla="*/ 259 w 611"/>
                <a:gd name="T23" fmla="*/ 613 h 616"/>
                <a:gd name="T24" fmla="*/ 214 w 611"/>
                <a:gd name="T25" fmla="*/ 602 h 616"/>
                <a:gd name="T26" fmla="*/ 173 w 611"/>
                <a:gd name="T27" fmla="*/ 585 h 616"/>
                <a:gd name="T28" fmla="*/ 135 w 611"/>
                <a:gd name="T29" fmla="*/ 564 h 616"/>
                <a:gd name="T30" fmla="*/ 100 w 611"/>
                <a:gd name="T31" fmla="*/ 536 h 616"/>
                <a:gd name="T32" fmla="*/ 69 w 611"/>
                <a:gd name="T33" fmla="*/ 504 h 616"/>
                <a:gd name="T34" fmla="*/ 43 w 611"/>
                <a:gd name="T35" fmla="*/ 468 h 616"/>
                <a:gd name="T36" fmla="*/ 23 w 611"/>
                <a:gd name="T37" fmla="*/ 428 h 616"/>
                <a:gd name="T38" fmla="*/ 9 w 611"/>
                <a:gd name="T39" fmla="*/ 385 h 616"/>
                <a:gd name="T40" fmla="*/ 1 w 611"/>
                <a:gd name="T41" fmla="*/ 339 h 616"/>
                <a:gd name="T42" fmla="*/ 0 w 611"/>
                <a:gd name="T43" fmla="*/ 292 h 616"/>
                <a:gd name="T44" fmla="*/ 6 w 611"/>
                <a:gd name="T45" fmla="*/ 246 h 616"/>
                <a:gd name="T46" fmla="*/ 18 w 611"/>
                <a:gd name="T47" fmla="*/ 202 h 616"/>
                <a:gd name="T48" fmla="*/ 36 w 611"/>
                <a:gd name="T49" fmla="*/ 161 h 616"/>
                <a:gd name="T50" fmla="*/ 60 w 611"/>
                <a:gd name="T51" fmla="*/ 123 h 616"/>
                <a:gd name="T52" fmla="*/ 89 w 611"/>
                <a:gd name="T53" fmla="*/ 90 h 616"/>
                <a:gd name="T54" fmla="*/ 122 w 611"/>
                <a:gd name="T55" fmla="*/ 61 h 616"/>
                <a:gd name="T56" fmla="*/ 159 w 611"/>
                <a:gd name="T57" fmla="*/ 37 h 616"/>
                <a:gd name="T58" fmla="*/ 200 w 611"/>
                <a:gd name="T59" fmla="*/ 19 h 616"/>
                <a:gd name="T60" fmla="*/ 244 w 611"/>
                <a:gd name="T61" fmla="*/ 6 h 616"/>
                <a:gd name="T62" fmla="*/ 290 w 611"/>
                <a:gd name="T63" fmla="*/ 0 h 616"/>
                <a:gd name="T64" fmla="*/ 336 w 611"/>
                <a:gd name="T65" fmla="*/ 2 h 616"/>
                <a:gd name="T66" fmla="*/ 382 w 611"/>
                <a:gd name="T67" fmla="*/ 10 h 616"/>
                <a:gd name="T68" fmla="*/ 424 w 611"/>
                <a:gd name="T69" fmla="*/ 24 h 616"/>
                <a:gd name="T70" fmla="*/ 464 w 611"/>
                <a:gd name="T71" fmla="*/ 44 h 616"/>
                <a:gd name="T72" fmla="*/ 500 w 611"/>
                <a:gd name="T73" fmla="*/ 70 h 616"/>
                <a:gd name="T74" fmla="*/ 531 w 611"/>
                <a:gd name="T75" fmla="*/ 101 h 616"/>
                <a:gd name="T76" fmla="*/ 559 w 611"/>
                <a:gd name="T77" fmla="*/ 136 h 616"/>
                <a:gd name="T78" fmla="*/ 580 w 611"/>
                <a:gd name="T79" fmla="*/ 175 h 616"/>
                <a:gd name="T80" fmla="*/ 597 w 611"/>
                <a:gd name="T81" fmla="*/ 216 h 616"/>
                <a:gd name="T82" fmla="*/ 607 w 611"/>
                <a:gd name="T83" fmla="*/ 261 h 616"/>
                <a:gd name="T84" fmla="*/ 611 w 611"/>
                <a:gd name="T85" fmla="*/ 308 h 6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611" h="616">
                  <a:moveTo>
                    <a:pt x="611" y="308"/>
                  </a:moveTo>
                  <a:lnTo>
                    <a:pt x="610" y="324"/>
                  </a:lnTo>
                  <a:lnTo>
                    <a:pt x="609" y="339"/>
                  </a:lnTo>
                  <a:lnTo>
                    <a:pt x="607" y="355"/>
                  </a:lnTo>
                  <a:lnTo>
                    <a:pt x="605" y="370"/>
                  </a:lnTo>
                  <a:lnTo>
                    <a:pt x="602" y="385"/>
                  </a:lnTo>
                  <a:lnTo>
                    <a:pt x="597" y="400"/>
                  </a:lnTo>
                  <a:lnTo>
                    <a:pt x="592" y="414"/>
                  </a:lnTo>
                  <a:lnTo>
                    <a:pt x="587" y="428"/>
                  </a:lnTo>
                  <a:lnTo>
                    <a:pt x="580" y="442"/>
                  </a:lnTo>
                  <a:lnTo>
                    <a:pt x="574" y="455"/>
                  </a:lnTo>
                  <a:lnTo>
                    <a:pt x="567" y="468"/>
                  </a:lnTo>
                  <a:lnTo>
                    <a:pt x="559" y="480"/>
                  </a:lnTo>
                  <a:lnTo>
                    <a:pt x="551" y="492"/>
                  </a:lnTo>
                  <a:lnTo>
                    <a:pt x="541" y="504"/>
                  </a:lnTo>
                  <a:lnTo>
                    <a:pt x="531" y="516"/>
                  </a:lnTo>
                  <a:lnTo>
                    <a:pt x="521" y="525"/>
                  </a:lnTo>
                  <a:lnTo>
                    <a:pt x="510" y="536"/>
                  </a:lnTo>
                  <a:lnTo>
                    <a:pt x="500" y="546"/>
                  </a:lnTo>
                  <a:lnTo>
                    <a:pt x="488" y="555"/>
                  </a:lnTo>
                  <a:lnTo>
                    <a:pt x="476" y="564"/>
                  </a:lnTo>
                  <a:lnTo>
                    <a:pt x="464" y="571"/>
                  </a:lnTo>
                  <a:lnTo>
                    <a:pt x="451" y="579"/>
                  </a:lnTo>
                  <a:lnTo>
                    <a:pt x="438" y="585"/>
                  </a:lnTo>
                  <a:lnTo>
                    <a:pt x="424" y="591"/>
                  </a:lnTo>
                  <a:lnTo>
                    <a:pt x="411" y="597"/>
                  </a:lnTo>
                  <a:lnTo>
                    <a:pt x="396" y="602"/>
                  </a:lnTo>
                  <a:lnTo>
                    <a:pt x="382" y="606"/>
                  </a:lnTo>
                  <a:lnTo>
                    <a:pt x="367" y="610"/>
                  </a:lnTo>
                  <a:lnTo>
                    <a:pt x="352" y="613"/>
                  </a:lnTo>
                  <a:lnTo>
                    <a:pt x="336" y="614"/>
                  </a:lnTo>
                  <a:lnTo>
                    <a:pt x="321" y="615"/>
                  </a:lnTo>
                  <a:lnTo>
                    <a:pt x="305" y="616"/>
                  </a:lnTo>
                  <a:lnTo>
                    <a:pt x="290" y="615"/>
                  </a:lnTo>
                  <a:lnTo>
                    <a:pt x="274" y="614"/>
                  </a:lnTo>
                  <a:lnTo>
                    <a:pt x="259" y="613"/>
                  </a:lnTo>
                  <a:lnTo>
                    <a:pt x="244" y="610"/>
                  </a:lnTo>
                  <a:lnTo>
                    <a:pt x="229" y="606"/>
                  </a:lnTo>
                  <a:lnTo>
                    <a:pt x="214" y="602"/>
                  </a:lnTo>
                  <a:lnTo>
                    <a:pt x="200" y="597"/>
                  </a:lnTo>
                  <a:lnTo>
                    <a:pt x="187" y="591"/>
                  </a:lnTo>
                  <a:lnTo>
                    <a:pt x="173" y="585"/>
                  </a:lnTo>
                  <a:lnTo>
                    <a:pt x="159" y="579"/>
                  </a:lnTo>
                  <a:lnTo>
                    <a:pt x="146" y="571"/>
                  </a:lnTo>
                  <a:lnTo>
                    <a:pt x="135" y="564"/>
                  </a:lnTo>
                  <a:lnTo>
                    <a:pt x="122" y="555"/>
                  </a:lnTo>
                  <a:lnTo>
                    <a:pt x="111" y="546"/>
                  </a:lnTo>
                  <a:lnTo>
                    <a:pt x="100" y="536"/>
                  </a:lnTo>
                  <a:lnTo>
                    <a:pt x="89" y="525"/>
                  </a:lnTo>
                  <a:lnTo>
                    <a:pt x="79" y="516"/>
                  </a:lnTo>
                  <a:lnTo>
                    <a:pt x="69" y="504"/>
                  </a:lnTo>
                  <a:lnTo>
                    <a:pt x="60" y="492"/>
                  </a:lnTo>
                  <a:lnTo>
                    <a:pt x="52" y="480"/>
                  </a:lnTo>
                  <a:lnTo>
                    <a:pt x="43" y="468"/>
                  </a:lnTo>
                  <a:lnTo>
                    <a:pt x="36" y="455"/>
                  </a:lnTo>
                  <a:lnTo>
                    <a:pt x="30" y="442"/>
                  </a:lnTo>
                  <a:lnTo>
                    <a:pt x="23" y="428"/>
                  </a:lnTo>
                  <a:lnTo>
                    <a:pt x="18" y="414"/>
                  </a:lnTo>
                  <a:lnTo>
                    <a:pt x="14" y="400"/>
                  </a:lnTo>
                  <a:lnTo>
                    <a:pt x="9" y="385"/>
                  </a:lnTo>
                  <a:lnTo>
                    <a:pt x="6" y="370"/>
                  </a:lnTo>
                  <a:lnTo>
                    <a:pt x="3" y="355"/>
                  </a:lnTo>
                  <a:lnTo>
                    <a:pt x="1" y="339"/>
                  </a:lnTo>
                  <a:lnTo>
                    <a:pt x="0" y="324"/>
                  </a:lnTo>
                  <a:lnTo>
                    <a:pt x="0" y="308"/>
                  </a:lnTo>
                  <a:lnTo>
                    <a:pt x="0" y="292"/>
                  </a:lnTo>
                  <a:lnTo>
                    <a:pt x="1" y="276"/>
                  </a:lnTo>
                  <a:lnTo>
                    <a:pt x="3" y="261"/>
                  </a:lnTo>
                  <a:lnTo>
                    <a:pt x="6" y="246"/>
                  </a:lnTo>
                  <a:lnTo>
                    <a:pt x="9" y="231"/>
                  </a:lnTo>
                  <a:lnTo>
                    <a:pt x="14" y="216"/>
                  </a:lnTo>
                  <a:lnTo>
                    <a:pt x="18" y="202"/>
                  </a:lnTo>
                  <a:lnTo>
                    <a:pt x="23" y="189"/>
                  </a:lnTo>
                  <a:lnTo>
                    <a:pt x="30" y="175"/>
                  </a:lnTo>
                  <a:lnTo>
                    <a:pt x="36" y="161"/>
                  </a:lnTo>
                  <a:lnTo>
                    <a:pt x="43" y="148"/>
                  </a:lnTo>
                  <a:lnTo>
                    <a:pt x="52" y="136"/>
                  </a:lnTo>
                  <a:lnTo>
                    <a:pt x="60" y="123"/>
                  </a:lnTo>
                  <a:lnTo>
                    <a:pt x="69" y="113"/>
                  </a:lnTo>
                  <a:lnTo>
                    <a:pt x="79" y="101"/>
                  </a:lnTo>
                  <a:lnTo>
                    <a:pt x="89" y="90"/>
                  </a:lnTo>
                  <a:lnTo>
                    <a:pt x="100" y="80"/>
                  </a:lnTo>
                  <a:lnTo>
                    <a:pt x="111" y="70"/>
                  </a:lnTo>
                  <a:lnTo>
                    <a:pt x="122" y="61"/>
                  </a:lnTo>
                  <a:lnTo>
                    <a:pt x="135" y="53"/>
                  </a:lnTo>
                  <a:lnTo>
                    <a:pt x="146" y="44"/>
                  </a:lnTo>
                  <a:lnTo>
                    <a:pt x="159" y="37"/>
                  </a:lnTo>
                  <a:lnTo>
                    <a:pt x="173" y="30"/>
                  </a:lnTo>
                  <a:lnTo>
                    <a:pt x="187" y="24"/>
                  </a:lnTo>
                  <a:lnTo>
                    <a:pt x="200" y="19"/>
                  </a:lnTo>
                  <a:lnTo>
                    <a:pt x="214" y="14"/>
                  </a:lnTo>
                  <a:lnTo>
                    <a:pt x="229" y="10"/>
                  </a:lnTo>
                  <a:lnTo>
                    <a:pt x="244" y="6"/>
                  </a:lnTo>
                  <a:lnTo>
                    <a:pt x="259" y="4"/>
                  </a:lnTo>
                  <a:lnTo>
                    <a:pt x="274" y="2"/>
                  </a:lnTo>
                  <a:lnTo>
                    <a:pt x="290" y="0"/>
                  </a:lnTo>
                  <a:lnTo>
                    <a:pt x="305" y="0"/>
                  </a:lnTo>
                  <a:lnTo>
                    <a:pt x="321" y="0"/>
                  </a:lnTo>
                  <a:lnTo>
                    <a:pt x="336" y="2"/>
                  </a:lnTo>
                  <a:lnTo>
                    <a:pt x="352" y="4"/>
                  </a:lnTo>
                  <a:lnTo>
                    <a:pt x="367" y="6"/>
                  </a:lnTo>
                  <a:lnTo>
                    <a:pt x="382" y="10"/>
                  </a:lnTo>
                  <a:lnTo>
                    <a:pt x="396" y="14"/>
                  </a:lnTo>
                  <a:lnTo>
                    <a:pt x="411" y="19"/>
                  </a:lnTo>
                  <a:lnTo>
                    <a:pt x="424" y="24"/>
                  </a:lnTo>
                  <a:lnTo>
                    <a:pt x="438" y="30"/>
                  </a:lnTo>
                  <a:lnTo>
                    <a:pt x="451" y="37"/>
                  </a:lnTo>
                  <a:lnTo>
                    <a:pt x="464" y="44"/>
                  </a:lnTo>
                  <a:lnTo>
                    <a:pt x="476" y="53"/>
                  </a:lnTo>
                  <a:lnTo>
                    <a:pt x="488" y="61"/>
                  </a:lnTo>
                  <a:lnTo>
                    <a:pt x="500" y="70"/>
                  </a:lnTo>
                  <a:lnTo>
                    <a:pt x="510" y="80"/>
                  </a:lnTo>
                  <a:lnTo>
                    <a:pt x="521" y="90"/>
                  </a:lnTo>
                  <a:lnTo>
                    <a:pt x="531" y="101"/>
                  </a:lnTo>
                  <a:lnTo>
                    <a:pt x="541" y="113"/>
                  </a:lnTo>
                  <a:lnTo>
                    <a:pt x="551" y="123"/>
                  </a:lnTo>
                  <a:lnTo>
                    <a:pt x="559" y="136"/>
                  </a:lnTo>
                  <a:lnTo>
                    <a:pt x="567" y="148"/>
                  </a:lnTo>
                  <a:lnTo>
                    <a:pt x="574" y="161"/>
                  </a:lnTo>
                  <a:lnTo>
                    <a:pt x="580" y="175"/>
                  </a:lnTo>
                  <a:lnTo>
                    <a:pt x="587" y="189"/>
                  </a:lnTo>
                  <a:lnTo>
                    <a:pt x="592" y="202"/>
                  </a:lnTo>
                  <a:lnTo>
                    <a:pt x="597" y="216"/>
                  </a:lnTo>
                  <a:lnTo>
                    <a:pt x="602" y="231"/>
                  </a:lnTo>
                  <a:lnTo>
                    <a:pt x="605" y="246"/>
                  </a:lnTo>
                  <a:lnTo>
                    <a:pt x="607" y="261"/>
                  </a:lnTo>
                  <a:lnTo>
                    <a:pt x="609" y="276"/>
                  </a:lnTo>
                  <a:lnTo>
                    <a:pt x="610" y="292"/>
                  </a:lnTo>
                  <a:lnTo>
                    <a:pt x="611" y="30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62" name="Freeform 22"/>
            <p:cNvSpPr>
              <a:spLocks/>
            </p:cNvSpPr>
            <p:nvPr userDrawn="1"/>
          </p:nvSpPr>
          <p:spPr bwMode="auto">
            <a:xfrm>
              <a:off x="6494463" y="4949826"/>
              <a:ext cx="65088" cy="65088"/>
            </a:xfrm>
            <a:custGeom>
              <a:avLst/>
              <a:gdLst>
                <a:gd name="T0" fmla="*/ 609 w 611"/>
                <a:gd name="T1" fmla="*/ 339 h 615"/>
                <a:gd name="T2" fmla="*/ 602 w 611"/>
                <a:gd name="T3" fmla="*/ 384 h 615"/>
                <a:gd name="T4" fmla="*/ 587 w 611"/>
                <a:gd name="T5" fmla="*/ 427 h 615"/>
                <a:gd name="T6" fmla="*/ 567 w 611"/>
                <a:gd name="T7" fmla="*/ 467 h 615"/>
                <a:gd name="T8" fmla="*/ 541 w 611"/>
                <a:gd name="T9" fmla="*/ 503 h 615"/>
                <a:gd name="T10" fmla="*/ 510 w 611"/>
                <a:gd name="T11" fmla="*/ 535 h 615"/>
                <a:gd name="T12" fmla="*/ 476 w 611"/>
                <a:gd name="T13" fmla="*/ 563 h 615"/>
                <a:gd name="T14" fmla="*/ 438 w 611"/>
                <a:gd name="T15" fmla="*/ 585 h 615"/>
                <a:gd name="T16" fmla="*/ 396 w 611"/>
                <a:gd name="T17" fmla="*/ 601 h 615"/>
                <a:gd name="T18" fmla="*/ 352 w 611"/>
                <a:gd name="T19" fmla="*/ 612 h 615"/>
                <a:gd name="T20" fmla="*/ 305 w 611"/>
                <a:gd name="T21" fmla="*/ 615 h 615"/>
                <a:gd name="T22" fmla="*/ 259 w 611"/>
                <a:gd name="T23" fmla="*/ 612 h 615"/>
                <a:gd name="T24" fmla="*/ 214 w 611"/>
                <a:gd name="T25" fmla="*/ 601 h 615"/>
                <a:gd name="T26" fmla="*/ 173 w 611"/>
                <a:gd name="T27" fmla="*/ 585 h 615"/>
                <a:gd name="T28" fmla="*/ 135 w 611"/>
                <a:gd name="T29" fmla="*/ 563 h 615"/>
                <a:gd name="T30" fmla="*/ 100 w 611"/>
                <a:gd name="T31" fmla="*/ 535 h 615"/>
                <a:gd name="T32" fmla="*/ 69 w 611"/>
                <a:gd name="T33" fmla="*/ 503 h 615"/>
                <a:gd name="T34" fmla="*/ 43 w 611"/>
                <a:gd name="T35" fmla="*/ 467 h 615"/>
                <a:gd name="T36" fmla="*/ 23 w 611"/>
                <a:gd name="T37" fmla="*/ 427 h 615"/>
                <a:gd name="T38" fmla="*/ 9 w 611"/>
                <a:gd name="T39" fmla="*/ 384 h 615"/>
                <a:gd name="T40" fmla="*/ 1 w 611"/>
                <a:gd name="T41" fmla="*/ 339 h 615"/>
                <a:gd name="T42" fmla="*/ 0 w 611"/>
                <a:gd name="T43" fmla="*/ 291 h 615"/>
                <a:gd name="T44" fmla="*/ 6 w 611"/>
                <a:gd name="T45" fmla="*/ 246 h 615"/>
                <a:gd name="T46" fmla="*/ 18 w 611"/>
                <a:gd name="T47" fmla="*/ 202 h 615"/>
                <a:gd name="T48" fmla="*/ 36 w 611"/>
                <a:gd name="T49" fmla="*/ 161 h 615"/>
                <a:gd name="T50" fmla="*/ 60 w 611"/>
                <a:gd name="T51" fmla="*/ 124 h 615"/>
                <a:gd name="T52" fmla="*/ 89 w 611"/>
                <a:gd name="T53" fmla="*/ 90 h 615"/>
                <a:gd name="T54" fmla="*/ 122 w 611"/>
                <a:gd name="T55" fmla="*/ 61 h 615"/>
                <a:gd name="T56" fmla="*/ 159 w 611"/>
                <a:gd name="T57" fmla="*/ 37 h 615"/>
                <a:gd name="T58" fmla="*/ 200 w 611"/>
                <a:gd name="T59" fmla="*/ 18 h 615"/>
                <a:gd name="T60" fmla="*/ 244 w 611"/>
                <a:gd name="T61" fmla="*/ 6 h 615"/>
                <a:gd name="T62" fmla="*/ 290 w 611"/>
                <a:gd name="T63" fmla="*/ 0 h 615"/>
                <a:gd name="T64" fmla="*/ 336 w 611"/>
                <a:gd name="T65" fmla="*/ 1 h 615"/>
                <a:gd name="T66" fmla="*/ 382 w 611"/>
                <a:gd name="T67" fmla="*/ 9 h 615"/>
                <a:gd name="T68" fmla="*/ 424 w 611"/>
                <a:gd name="T69" fmla="*/ 23 h 615"/>
                <a:gd name="T70" fmla="*/ 464 w 611"/>
                <a:gd name="T71" fmla="*/ 45 h 615"/>
                <a:gd name="T72" fmla="*/ 500 w 611"/>
                <a:gd name="T73" fmla="*/ 70 h 615"/>
                <a:gd name="T74" fmla="*/ 531 w 611"/>
                <a:gd name="T75" fmla="*/ 100 h 615"/>
                <a:gd name="T76" fmla="*/ 559 w 611"/>
                <a:gd name="T77" fmla="*/ 135 h 615"/>
                <a:gd name="T78" fmla="*/ 580 w 611"/>
                <a:gd name="T79" fmla="*/ 174 h 615"/>
                <a:gd name="T80" fmla="*/ 597 w 611"/>
                <a:gd name="T81" fmla="*/ 216 h 615"/>
                <a:gd name="T82" fmla="*/ 607 w 611"/>
                <a:gd name="T83" fmla="*/ 261 h 615"/>
                <a:gd name="T84" fmla="*/ 611 w 611"/>
                <a:gd name="T85" fmla="*/ 308 h 6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611" h="615">
                  <a:moveTo>
                    <a:pt x="611" y="308"/>
                  </a:moveTo>
                  <a:lnTo>
                    <a:pt x="610" y="324"/>
                  </a:lnTo>
                  <a:lnTo>
                    <a:pt x="609" y="339"/>
                  </a:lnTo>
                  <a:lnTo>
                    <a:pt x="607" y="355"/>
                  </a:lnTo>
                  <a:lnTo>
                    <a:pt x="605" y="370"/>
                  </a:lnTo>
                  <a:lnTo>
                    <a:pt x="602" y="384"/>
                  </a:lnTo>
                  <a:lnTo>
                    <a:pt x="597" y="399"/>
                  </a:lnTo>
                  <a:lnTo>
                    <a:pt x="592" y="413"/>
                  </a:lnTo>
                  <a:lnTo>
                    <a:pt x="587" y="427"/>
                  </a:lnTo>
                  <a:lnTo>
                    <a:pt x="580" y="441"/>
                  </a:lnTo>
                  <a:lnTo>
                    <a:pt x="574" y="454"/>
                  </a:lnTo>
                  <a:lnTo>
                    <a:pt x="567" y="467"/>
                  </a:lnTo>
                  <a:lnTo>
                    <a:pt x="559" y="480"/>
                  </a:lnTo>
                  <a:lnTo>
                    <a:pt x="551" y="491"/>
                  </a:lnTo>
                  <a:lnTo>
                    <a:pt x="541" y="503"/>
                  </a:lnTo>
                  <a:lnTo>
                    <a:pt x="531" y="515"/>
                  </a:lnTo>
                  <a:lnTo>
                    <a:pt x="521" y="526"/>
                  </a:lnTo>
                  <a:lnTo>
                    <a:pt x="510" y="535"/>
                  </a:lnTo>
                  <a:lnTo>
                    <a:pt x="500" y="545"/>
                  </a:lnTo>
                  <a:lnTo>
                    <a:pt x="488" y="554"/>
                  </a:lnTo>
                  <a:lnTo>
                    <a:pt x="476" y="563"/>
                  </a:lnTo>
                  <a:lnTo>
                    <a:pt x="464" y="570"/>
                  </a:lnTo>
                  <a:lnTo>
                    <a:pt x="451" y="578"/>
                  </a:lnTo>
                  <a:lnTo>
                    <a:pt x="438" y="585"/>
                  </a:lnTo>
                  <a:lnTo>
                    <a:pt x="424" y="591"/>
                  </a:lnTo>
                  <a:lnTo>
                    <a:pt x="411" y="597"/>
                  </a:lnTo>
                  <a:lnTo>
                    <a:pt x="396" y="601"/>
                  </a:lnTo>
                  <a:lnTo>
                    <a:pt x="382" y="606"/>
                  </a:lnTo>
                  <a:lnTo>
                    <a:pt x="367" y="609"/>
                  </a:lnTo>
                  <a:lnTo>
                    <a:pt x="352" y="612"/>
                  </a:lnTo>
                  <a:lnTo>
                    <a:pt x="336" y="614"/>
                  </a:lnTo>
                  <a:lnTo>
                    <a:pt x="321" y="615"/>
                  </a:lnTo>
                  <a:lnTo>
                    <a:pt x="305" y="615"/>
                  </a:lnTo>
                  <a:lnTo>
                    <a:pt x="290" y="615"/>
                  </a:lnTo>
                  <a:lnTo>
                    <a:pt x="274" y="614"/>
                  </a:lnTo>
                  <a:lnTo>
                    <a:pt x="259" y="612"/>
                  </a:lnTo>
                  <a:lnTo>
                    <a:pt x="244" y="609"/>
                  </a:lnTo>
                  <a:lnTo>
                    <a:pt x="229" y="606"/>
                  </a:lnTo>
                  <a:lnTo>
                    <a:pt x="214" y="601"/>
                  </a:lnTo>
                  <a:lnTo>
                    <a:pt x="200" y="597"/>
                  </a:lnTo>
                  <a:lnTo>
                    <a:pt x="187" y="591"/>
                  </a:lnTo>
                  <a:lnTo>
                    <a:pt x="173" y="585"/>
                  </a:lnTo>
                  <a:lnTo>
                    <a:pt x="159" y="578"/>
                  </a:lnTo>
                  <a:lnTo>
                    <a:pt x="146" y="570"/>
                  </a:lnTo>
                  <a:lnTo>
                    <a:pt x="135" y="563"/>
                  </a:lnTo>
                  <a:lnTo>
                    <a:pt x="122" y="554"/>
                  </a:lnTo>
                  <a:lnTo>
                    <a:pt x="111" y="545"/>
                  </a:lnTo>
                  <a:lnTo>
                    <a:pt x="100" y="535"/>
                  </a:lnTo>
                  <a:lnTo>
                    <a:pt x="89" y="526"/>
                  </a:lnTo>
                  <a:lnTo>
                    <a:pt x="79" y="515"/>
                  </a:lnTo>
                  <a:lnTo>
                    <a:pt x="69" y="503"/>
                  </a:lnTo>
                  <a:lnTo>
                    <a:pt x="60" y="491"/>
                  </a:lnTo>
                  <a:lnTo>
                    <a:pt x="52" y="480"/>
                  </a:lnTo>
                  <a:lnTo>
                    <a:pt x="43" y="467"/>
                  </a:lnTo>
                  <a:lnTo>
                    <a:pt x="36" y="454"/>
                  </a:lnTo>
                  <a:lnTo>
                    <a:pt x="30" y="441"/>
                  </a:lnTo>
                  <a:lnTo>
                    <a:pt x="23" y="427"/>
                  </a:lnTo>
                  <a:lnTo>
                    <a:pt x="18" y="413"/>
                  </a:lnTo>
                  <a:lnTo>
                    <a:pt x="14" y="399"/>
                  </a:lnTo>
                  <a:lnTo>
                    <a:pt x="9" y="384"/>
                  </a:lnTo>
                  <a:lnTo>
                    <a:pt x="6" y="370"/>
                  </a:lnTo>
                  <a:lnTo>
                    <a:pt x="3" y="355"/>
                  </a:lnTo>
                  <a:lnTo>
                    <a:pt x="1" y="339"/>
                  </a:lnTo>
                  <a:lnTo>
                    <a:pt x="0" y="324"/>
                  </a:lnTo>
                  <a:lnTo>
                    <a:pt x="0" y="308"/>
                  </a:lnTo>
                  <a:lnTo>
                    <a:pt x="0" y="291"/>
                  </a:lnTo>
                  <a:lnTo>
                    <a:pt x="1" y="275"/>
                  </a:lnTo>
                  <a:lnTo>
                    <a:pt x="3" y="261"/>
                  </a:lnTo>
                  <a:lnTo>
                    <a:pt x="6" y="246"/>
                  </a:lnTo>
                  <a:lnTo>
                    <a:pt x="9" y="231"/>
                  </a:lnTo>
                  <a:lnTo>
                    <a:pt x="14" y="216"/>
                  </a:lnTo>
                  <a:lnTo>
                    <a:pt x="18" y="202"/>
                  </a:lnTo>
                  <a:lnTo>
                    <a:pt x="23" y="188"/>
                  </a:lnTo>
                  <a:lnTo>
                    <a:pt x="30" y="174"/>
                  </a:lnTo>
                  <a:lnTo>
                    <a:pt x="36" y="161"/>
                  </a:lnTo>
                  <a:lnTo>
                    <a:pt x="43" y="148"/>
                  </a:lnTo>
                  <a:lnTo>
                    <a:pt x="52" y="135"/>
                  </a:lnTo>
                  <a:lnTo>
                    <a:pt x="60" y="124"/>
                  </a:lnTo>
                  <a:lnTo>
                    <a:pt x="69" y="112"/>
                  </a:lnTo>
                  <a:lnTo>
                    <a:pt x="79" y="100"/>
                  </a:lnTo>
                  <a:lnTo>
                    <a:pt x="89" y="90"/>
                  </a:lnTo>
                  <a:lnTo>
                    <a:pt x="100" y="80"/>
                  </a:lnTo>
                  <a:lnTo>
                    <a:pt x="111" y="70"/>
                  </a:lnTo>
                  <a:lnTo>
                    <a:pt x="122" y="61"/>
                  </a:lnTo>
                  <a:lnTo>
                    <a:pt x="135" y="52"/>
                  </a:lnTo>
                  <a:lnTo>
                    <a:pt x="146" y="45"/>
                  </a:lnTo>
                  <a:lnTo>
                    <a:pt x="159" y="37"/>
                  </a:lnTo>
                  <a:lnTo>
                    <a:pt x="173" y="30"/>
                  </a:lnTo>
                  <a:lnTo>
                    <a:pt x="187" y="23"/>
                  </a:lnTo>
                  <a:lnTo>
                    <a:pt x="200" y="18"/>
                  </a:lnTo>
                  <a:lnTo>
                    <a:pt x="214" y="14"/>
                  </a:lnTo>
                  <a:lnTo>
                    <a:pt x="229" y="9"/>
                  </a:lnTo>
                  <a:lnTo>
                    <a:pt x="244" y="6"/>
                  </a:lnTo>
                  <a:lnTo>
                    <a:pt x="259" y="3"/>
                  </a:lnTo>
                  <a:lnTo>
                    <a:pt x="274" y="1"/>
                  </a:lnTo>
                  <a:lnTo>
                    <a:pt x="290" y="0"/>
                  </a:lnTo>
                  <a:lnTo>
                    <a:pt x="305" y="0"/>
                  </a:lnTo>
                  <a:lnTo>
                    <a:pt x="321" y="0"/>
                  </a:lnTo>
                  <a:lnTo>
                    <a:pt x="336" y="1"/>
                  </a:lnTo>
                  <a:lnTo>
                    <a:pt x="352" y="3"/>
                  </a:lnTo>
                  <a:lnTo>
                    <a:pt x="367" y="6"/>
                  </a:lnTo>
                  <a:lnTo>
                    <a:pt x="382" y="9"/>
                  </a:lnTo>
                  <a:lnTo>
                    <a:pt x="396" y="14"/>
                  </a:lnTo>
                  <a:lnTo>
                    <a:pt x="411" y="18"/>
                  </a:lnTo>
                  <a:lnTo>
                    <a:pt x="424" y="23"/>
                  </a:lnTo>
                  <a:lnTo>
                    <a:pt x="438" y="30"/>
                  </a:lnTo>
                  <a:lnTo>
                    <a:pt x="451" y="37"/>
                  </a:lnTo>
                  <a:lnTo>
                    <a:pt x="464" y="45"/>
                  </a:lnTo>
                  <a:lnTo>
                    <a:pt x="476" y="52"/>
                  </a:lnTo>
                  <a:lnTo>
                    <a:pt x="488" y="61"/>
                  </a:lnTo>
                  <a:lnTo>
                    <a:pt x="500" y="70"/>
                  </a:lnTo>
                  <a:lnTo>
                    <a:pt x="510" y="80"/>
                  </a:lnTo>
                  <a:lnTo>
                    <a:pt x="521" y="90"/>
                  </a:lnTo>
                  <a:lnTo>
                    <a:pt x="531" y="100"/>
                  </a:lnTo>
                  <a:lnTo>
                    <a:pt x="541" y="112"/>
                  </a:lnTo>
                  <a:lnTo>
                    <a:pt x="551" y="124"/>
                  </a:lnTo>
                  <a:lnTo>
                    <a:pt x="559" y="135"/>
                  </a:lnTo>
                  <a:lnTo>
                    <a:pt x="567" y="148"/>
                  </a:lnTo>
                  <a:lnTo>
                    <a:pt x="574" y="161"/>
                  </a:lnTo>
                  <a:lnTo>
                    <a:pt x="580" y="174"/>
                  </a:lnTo>
                  <a:lnTo>
                    <a:pt x="587" y="188"/>
                  </a:lnTo>
                  <a:lnTo>
                    <a:pt x="592" y="202"/>
                  </a:lnTo>
                  <a:lnTo>
                    <a:pt x="597" y="216"/>
                  </a:lnTo>
                  <a:lnTo>
                    <a:pt x="602" y="231"/>
                  </a:lnTo>
                  <a:lnTo>
                    <a:pt x="605" y="246"/>
                  </a:lnTo>
                  <a:lnTo>
                    <a:pt x="607" y="261"/>
                  </a:lnTo>
                  <a:lnTo>
                    <a:pt x="609" y="275"/>
                  </a:lnTo>
                  <a:lnTo>
                    <a:pt x="610" y="291"/>
                  </a:lnTo>
                  <a:lnTo>
                    <a:pt x="611" y="30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63" name="Freeform 23"/>
            <p:cNvSpPr>
              <a:spLocks/>
            </p:cNvSpPr>
            <p:nvPr userDrawn="1"/>
          </p:nvSpPr>
          <p:spPr bwMode="auto">
            <a:xfrm>
              <a:off x="6494463" y="4860926"/>
              <a:ext cx="65088" cy="65088"/>
            </a:xfrm>
            <a:custGeom>
              <a:avLst/>
              <a:gdLst>
                <a:gd name="T0" fmla="*/ 609 w 611"/>
                <a:gd name="T1" fmla="*/ 340 h 616"/>
                <a:gd name="T2" fmla="*/ 602 w 611"/>
                <a:gd name="T3" fmla="*/ 385 h 616"/>
                <a:gd name="T4" fmla="*/ 587 w 611"/>
                <a:gd name="T5" fmla="*/ 427 h 616"/>
                <a:gd name="T6" fmla="*/ 567 w 611"/>
                <a:gd name="T7" fmla="*/ 468 h 616"/>
                <a:gd name="T8" fmla="*/ 541 w 611"/>
                <a:gd name="T9" fmla="*/ 503 h 616"/>
                <a:gd name="T10" fmla="*/ 510 w 611"/>
                <a:gd name="T11" fmla="*/ 535 h 616"/>
                <a:gd name="T12" fmla="*/ 476 w 611"/>
                <a:gd name="T13" fmla="*/ 563 h 616"/>
                <a:gd name="T14" fmla="*/ 438 w 611"/>
                <a:gd name="T15" fmla="*/ 586 h 616"/>
                <a:gd name="T16" fmla="*/ 396 w 611"/>
                <a:gd name="T17" fmla="*/ 602 h 616"/>
                <a:gd name="T18" fmla="*/ 352 w 611"/>
                <a:gd name="T19" fmla="*/ 612 h 616"/>
                <a:gd name="T20" fmla="*/ 305 w 611"/>
                <a:gd name="T21" fmla="*/ 616 h 616"/>
                <a:gd name="T22" fmla="*/ 259 w 611"/>
                <a:gd name="T23" fmla="*/ 612 h 616"/>
                <a:gd name="T24" fmla="*/ 214 w 611"/>
                <a:gd name="T25" fmla="*/ 602 h 616"/>
                <a:gd name="T26" fmla="*/ 173 w 611"/>
                <a:gd name="T27" fmla="*/ 586 h 616"/>
                <a:gd name="T28" fmla="*/ 135 w 611"/>
                <a:gd name="T29" fmla="*/ 563 h 616"/>
                <a:gd name="T30" fmla="*/ 100 w 611"/>
                <a:gd name="T31" fmla="*/ 535 h 616"/>
                <a:gd name="T32" fmla="*/ 69 w 611"/>
                <a:gd name="T33" fmla="*/ 503 h 616"/>
                <a:gd name="T34" fmla="*/ 43 w 611"/>
                <a:gd name="T35" fmla="*/ 468 h 616"/>
                <a:gd name="T36" fmla="*/ 23 w 611"/>
                <a:gd name="T37" fmla="*/ 427 h 616"/>
                <a:gd name="T38" fmla="*/ 9 w 611"/>
                <a:gd name="T39" fmla="*/ 385 h 616"/>
                <a:gd name="T40" fmla="*/ 1 w 611"/>
                <a:gd name="T41" fmla="*/ 340 h 616"/>
                <a:gd name="T42" fmla="*/ 0 w 611"/>
                <a:gd name="T43" fmla="*/ 292 h 616"/>
                <a:gd name="T44" fmla="*/ 6 w 611"/>
                <a:gd name="T45" fmla="*/ 246 h 616"/>
                <a:gd name="T46" fmla="*/ 18 w 611"/>
                <a:gd name="T47" fmla="*/ 202 h 616"/>
                <a:gd name="T48" fmla="*/ 36 w 611"/>
                <a:gd name="T49" fmla="*/ 161 h 616"/>
                <a:gd name="T50" fmla="*/ 60 w 611"/>
                <a:gd name="T51" fmla="*/ 124 h 616"/>
                <a:gd name="T52" fmla="*/ 89 w 611"/>
                <a:gd name="T53" fmla="*/ 90 h 616"/>
                <a:gd name="T54" fmla="*/ 122 w 611"/>
                <a:gd name="T55" fmla="*/ 61 h 616"/>
                <a:gd name="T56" fmla="*/ 159 w 611"/>
                <a:gd name="T57" fmla="*/ 37 h 616"/>
                <a:gd name="T58" fmla="*/ 200 w 611"/>
                <a:gd name="T59" fmla="*/ 19 h 616"/>
                <a:gd name="T60" fmla="*/ 244 w 611"/>
                <a:gd name="T61" fmla="*/ 6 h 616"/>
                <a:gd name="T62" fmla="*/ 290 w 611"/>
                <a:gd name="T63" fmla="*/ 0 h 616"/>
                <a:gd name="T64" fmla="*/ 336 w 611"/>
                <a:gd name="T65" fmla="*/ 2 h 616"/>
                <a:gd name="T66" fmla="*/ 382 w 611"/>
                <a:gd name="T67" fmla="*/ 10 h 616"/>
                <a:gd name="T68" fmla="*/ 424 w 611"/>
                <a:gd name="T69" fmla="*/ 25 h 616"/>
                <a:gd name="T70" fmla="*/ 464 w 611"/>
                <a:gd name="T71" fmla="*/ 45 h 616"/>
                <a:gd name="T72" fmla="*/ 500 w 611"/>
                <a:gd name="T73" fmla="*/ 71 h 616"/>
                <a:gd name="T74" fmla="*/ 531 w 611"/>
                <a:gd name="T75" fmla="*/ 100 h 616"/>
                <a:gd name="T76" fmla="*/ 559 w 611"/>
                <a:gd name="T77" fmla="*/ 136 h 616"/>
                <a:gd name="T78" fmla="*/ 580 w 611"/>
                <a:gd name="T79" fmla="*/ 174 h 616"/>
                <a:gd name="T80" fmla="*/ 597 w 611"/>
                <a:gd name="T81" fmla="*/ 216 h 616"/>
                <a:gd name="T82" fmla="*/ 607 w 611"/>
                <a:gd name="T83" fmla="*/ 261 h 616"/>
                <a:gd name="T84" fmla="*/ 611 w 611"/>
                <a:gd name="T85" fmla="*/ 308 h 6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611" h="616">
                  <a:moveTo>
                    <a:pt x="611" y="308"/>
                  </a:moveTo>
                  <a:lnTo>
                    <a:pt x="610" y="324"/>
                  </a:lnTo>
                  <a:lnTo>
                    <a:pt x="609" y="340"/>
                  </a:lnTo>
                  <a:lnTo>
                    <a:pt x="607" y="355"/>
                  </a:lnTo>
                  <a:lnTo>
                    <a:pt x="605" y="370"/>
                  </a:lnTo>
                  <a:lnTo>
                    <a:pt x="602" y="385"/>
                  </a:lnTo>
                  <a:lnTo>
                    <a:pt x="597" y="400"/>
                  </a:lnTo>
                  <a:lnTo>
                    <a:pt x="592" y="414"/>
                  </a:lnTo>
                  <a:lnTo>
                    <a:pt x="587" y="427"/>
                  </a:lnTo>
                  <a:lnTo>
                    <a:pt x="580" y="441"/>
                  </a:lnTo>
                  <a:lnTo>
                    <a:pt x="574" y="454"/>
                  </a:lnTo>
                  <a:lnTo>
                    <a:pt x="567" y="468"/>
                  </a:lnTo>
                  <a:lnTo>
                    <a:pt x="559" y="480"/>
                  </a:lnTo>
                  <a:lnTo>
                    <a:pt x="551" y="493"/>
                  </a:lnTo>
                  <a:lnTo>
                    <a:pt x="541" y="503"/>
                  </a:lnTo>
                  <a:lnTo>
                    <a:pt x="531" y="515"/>
                  </a:lnTo>
                  <a:lnTo>
                    <a:pt x="521" y="526"/>
                  </a:lnTo>
                  <a:lnTo>
                    <a:pt x="510" y="535"/>
                  </a:lnTo>
                  <a:lnTo>
                    <a:pt x="500" y="545"/>
                  </a:lnTo>
                  <a:lnTo>
                    <a:pt x="488" y="555"/>
                  </a:lnTo>
                  <a:lnTo>
                    <a:pt x="476" y="563"/>
                  </a:lnTo>
                  <a:lnTo>
                    <a:pt x="464" y="572"/>
                  </a:lnTo>
                  <a:lnTo>
                    <a:pt x="451" y="578"/>
                  </a:lnTo>
                  <a:lnTo>
                    <a:pt x="438" y="586"/>
                  </a:lnTo>
                  <a:lnTo>
                    <a:pt x="424" y="592"/>
                  </a:lnTo>
                  <a:lnTo>
                    <a:pt x="411" y="597"/>
                  </a:lnTo>
                  <a:lnTo>
                    <a:pt x="396" y="602"/>
                  </a:lnTo>
                  <a:lnTo>
                    <a:pt x="382" y="606"/>
                  </a:lnTo>
                  <a:lnTo>
                    <a:pt x="367" y="609"/>
                  </a:lnTo>
                  <a:lnTo>
                    <a:pt x="352" y="612"/>
                  </a:lnTo>
                  <a:lnTo>
                    <a:pt x="336" y="615"/>
                  </a:lnTo>
                  <a:lnTo>
                    <a:pt x="321" y="616"/>
                  </a:lnTo>
                  <a:lnTo>
                    <a:pt x="305" y="616"/>
                  </a:lnTo>
                  <a:lnTo>
                    <a:pt x="290" y="616"/>
                  </a:lnTo>
                  <a:lnTo>
                    <a:pt x="274" y="615"/>
                  </a:lnTo>
                  <a:lnTo>
                    <a:pt x="259" y="612"/>
                  </a:lnTo>
                  <a:lnTo>
                    <a:pt x="244" y="609"/>
                  </a:lnTo>
                  <a:lnTo>
                    <a:pt x="229" y="606"/>
                  </a:lnTo>
                  <a:lnTo>
                    <a:pt x="214" y="602"/>
                  </a:lnTo>
                  <a:lnTo>
                    <a:pt x="200" y="597"/>
                  </a:lnTo>
                  <a:lnTo>
                    <a:pt x="187" y="592"/>
                  </a:lnTo>
                  <a:lnTo>
                    <a:pt x="173" y="586"/>
                  </a:lnTo>
                  <a:lnTo>
                    <a:pt x="159" y="578"/>
                  </a:lnTo>
                  <a:lnTo>
                    <a:pt x="146" y="572"/>
                  </a:lnTo>
                  <a:lnTo>
                    <a:pt x="135" y="563"/>
                  </a:lnTo>
                  <a:lnTo>
                    <a:pt x="122" y="555"/>
                  </a:lnTo>
                  <a:lnTo>
                    <a:pt x="111" y="545"/>
                  </a:lnTo>
                  <a:lnTo>
                    <a:pt x="100" y="535"/>
                  </a:lnTo>
                  <a:lnTo>
                    <a:pt x="89" y="526"/>
                  </a:lnTo>
                  <a:lnTo>
                    <a:pt x="79" y="515"/>
                  </a:lnTo>
                  <a:lnTo>
                    <a:pt x="69" y="503"/>
                  </a:lnTo>
                  <a:lnTo>
                    <a:pt x="60" y="493"/>
                  </a:lnTo>
                  <a:lnTo>
                    <a:pt x="52" y="480"/>
                  </a:lnTo>
                  <a:lnTo>
                    <a:pt x="43" y="468"/>
                  </a:lnTo>
                  <a:lnTo>
                    <a:pt x="36" y="454"/>
                  </a:lnTo>
                  <a:lnTo>
                    <a:pt x="30" y="441"/>
                  </a:lnTo>
                  <a:lnTo>
                    <a:pt x="23" y="427"/>
                  </a:lnTo>
                  <a:lnTo>
                    <a:pt x="18" y="414"/>
                  </a:lnTo>
                  <a:lnTo>
                    <a:pt x="14" y="400"/>
                  </a:lnTo>
                  <a:lnTo>
                    <a:pt x="9" y="385"/>
                  </a:lnTo>
                  <a:lnTo>
                    <a:pt x="6" y="370"/>
                  </a:lnTo>
                  <a:lnTo>
                    <a:pt x="3" y="355"/>
                  </a:lnTo>
                  <a:lnTo>
                    <a:pt x="1" y="340"/>
                  </a:lnTo>
                  <a:lnTo>
                    <a:pt x="0" y="324"/>
                  </a:lnTo>
                  <a:lnTo>
                    <a:pt x="0" y="308"/>
                  </a:lnTo>
                  <a:lnTo>
                    <a:pt x="0" y="292"/>
                  </a:lnTo>
                  <a:lnTo>
                    <a:pt x="1" y="277"/>
                  </a:lnTo>
                  <a:lnTo>
                    <a:pt x="3" y="261"/>
                  </a:lnTo>
                  <a:lnTo>
                    <a:pt x="6" y="246"/>
                  </a:lnTo>
                  <a:lnTo>
                    <a:pt x="9" y="231"/>
                  </a:lnTo>
                  <a:lnTo>
                    <a:pt x="14" y="216"/>
                  </a:lnTo>
                  <a:lnTo>
                    <a:pt x="18" y="202"/>
                  </a:lnTo>
                  <a:lnTo>
                    <a:pt x="23" y="188"/>
                  </a:lnTo>
                  <a:lnTo>
                    <a:pt x="30" y="174"/>
                  </a:lnTo>
                  <a:lnTo>
                    <a:pt x="36" y="161"/>
                  </a:lnTo>
                  <a:lnTo>
                    <a:pt x="43" y="149"/>
                  </a:lnTo>
                  <a:lnTo>
                    <a:pt x="52" y="136"/>
                  </a:lnTo>
                  <a:lnTo>
                    <a:pt x="60" y="124"/>
                  </a:lnTo>
                  <a:lnTo>
                    <a:pt x="69" y="112"/>
                  </a:lnTo>
                  <a:lnTo>
                    <a:pt x="79" y="100"/>
                  </a:lnTo>
                  <a:lnTo>
                    <a:pt x="89" y="90"/>
                  </a:lnTo>
                  <a:lnTo>
                    <a:pt x="100" y="80"/>
                  </a:lnTo>
                  <a:lnTo>
                    <a:pt x="111" y="71"/>
                  </a:lnTo>
                  <a:lnTo>
                    <a:pt x="122" y="61"/>
                  </a:lnTo>
                  <a:lnTo>
                    <a:pt x="135" y="52"/>
                  </a:lnTo>
                  <a:lnTo>
                    <a:pt x="146" y="45"/>
                  </a:lnTo>
                  <a:lnTo>
                    <a:pt x="159" y="37"/>
                  </a:lnTo>
                  <a:lnTo>
                    <a:pt x="173" y="30"/>
                  </a:lnTo>
                  <a:lnTo>
                    <a:pt x="187" y="25"/>
                  </a:lnTo>
                  <a:lnTo>
                    <a:pt x="200" y="19"/>
                  </a:lnTo>
                  <a:lnTo>
                    <a:pt x="214" y="14"/>
                  </a:lnTo>
                  <a:lnTo>
                    <a:pt x="229" y="10"/>
                  </a:lnTo>
                  <a:lnTo>
                    <a:pt x="244" y="6"/>
                  </a:lnTo>
                  <a:lnTo>
                    <a:pt x="259" y="3"/>
                  </a:lnTo>
                  <a:lnTo>
                    <a:pt x="274" y="2"/>
                  </a:lnTo>
                  <a:lnTo>
                    <a:pt x="290" y="0"/>
                  </a:lnTo>
                  <a:lnTo>
                    <a:pt x="305" y="0"/>
                  </a:lnTo>
                  <a:lnTo>
                    <a:pt x="321" y="0"/>
                  </a:lnTo>
                  <a:lnTo>
                    <a:pt x="336" y="2"/>
                  </a:lnTo>
                  <a:lnTo>
                    <a:pt x="352" y="3"/>
                  </a:lnTo>
                  <a:lnTo>
                    <a:pt x="367" y="6"/>
                  </a:lnTo>
                  <a:lnTo>
                    <a:pt x="382" y="10"/>
                  </a:lnTo>
                  <a:lnTo>
                    <a:pt x="396" y="14"/>
                  </a:lnTo>
                  <a:lnTo>
                    <a:pt x="411" y="19"/>
                  </a:lnTo>
                  <a:lnTo>
                    <a:pt x="424" y="25"/>
                  </a:lnTo>
                  <a:lnTo>
                    <a:pt x="438" y="30"/>
                  </a:lnTo>
                  <a:lnTo>
                    <a:pt x="451" y="37"/>
                  </a:lnTo>
                  <a:lnTo>
                    <a:pt x="464" y="45"/>
                  </a:lnTo>
                  <a:lnTo>
                    <a:pt x="476" y="52"/>
                  </a:lnTo>
                  <a:lnTo>
                    <a:pt x="488" y="61"/>
                  </a:lnTo>
                  <a:lnTo>
                    <a:pt x="500" y="71"/>
                  </a:lnTo>
                  <a:lnTo>
                    <a:pt x="510" y="80"/>
                  </a:lnTo>
                  <a:lnTo>
                    <a:pt x="521" y="90"/>
                  </a:lnTo>
                  <a:lnTo>
                    <a:pt x="531" y="100"/>
                  </a:lnTo>
                  <a:lnTo>
                    <a:pt x="541" y="112"/>
                  </a:lnTo>
                  <a:lnTo>
                    <a:pt x="551" y="124"/>
                  </a:lnTo>
                  <a:lnTo>
                    <a:pt x="559" y="136"/>
                  </a:lnTo>
                  <a:lnTo>
                    <a:pt x="567" y="149"/>
                  </a:lnTo>
                  <a:lnTo>
                    <a:pt x="574" y="161"/>
                  </a:lnTo>
                  <a:lnTo>
                    <a:pt x="580" y="174"/>
                  </a:lnTo>
                  <a:lnTo>
                    <a:pt x="587" y="188"/>
                  </a:lnTo>
                  <a:lnTo>
                    <a:pt x="592" y="202"/>
                  </a:lnTo>
                  <a:lnTo>
                    <a:pt x="597" y="216"/>
                  </a:lnTo>
                  <a:lnTo>
                    <a:pt x="602" y="231"/>
                  </a:lnTo>
                  <a:lnTo>
                    <a:pt x="605" y="246"/>
                  </a:lnTo>
                  <a:lnTo>
                    <a:pt x="607" y="261"/>
                  </a:lnTo>
                  <a:lnTo>
                    <a:pt x="609" y="277"/>
                  </a:lnTo>
                  <a:lnTo>
                    <a:pt x="610" y="292"/>
                  </a:lnTo>
                  <a:lnTo>
                    <a:pt x="611" y="30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</p:grpSp>
    </p:spTree>
    <p:extLst>
      <p:ext uri="{BB962C8B-B14F-4D97-AF65-F5344CB8AC3E}">
        <p14:creationId xmlns:p14="http://schemas.microsoft.com/office/powerpoint/2010/main" val="12950854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8" r:id="rId2"/>
    <p:sldLayoutId id="2147483650" r:id="rId3"/>
    <p:sldLayoutId id="2147483652" r:id="rId4"/>
    <p:sldLayoutId id="2147483660" r:id="rId5"/>
    <p:sldLayoutId id="2147483669" r:id="rId6"/>
    <p:sldLayoutId id="2147483666" r:id="rId7"/>
    <p:sldLayoutId id="2147483649" r:id="rId8"/>
    <p:sldLayoutId id="2147483651" r:id="rId9"/>
    <p:sldLayoutId id="2147483664" r:id="rId10"/>
    <p:sldLayoutId id="2147483667" r:id="rId11"/>
    <p:sldLayoutId id="2147483654" r:id="rId12"/>
  </p:sldLayoutIdLst>
  <p:hf hdr="0"/>
  <p:txStyles>
    <p:titleStyle>
      <a:lvl1pPr algn="l" defTabSz="408154" rtl="0" eaLnBrk="1" latinLnBrk="0" hangingPunct="1">
        <a:spcBef>
          <a:spcPct val="0"/>
        </a:spcBef>
        <a:buNone/>
        <a:defRPr sz="2400" kern="1200">
          <a:solidFill>
            <a:schemeClr val="accent5"/>
          </a:solidFill>
          <a:latin typeface="Arial"/>
          <a:ea typeface="+mj-ea"/>
          <a:cs typeface="Arial"/>
        </a:defRPr>
      </a:lvl1pPr>
    </p:titleStyle>
    <p:bodyStyle>
      <a:lvl1pPr marL="153918" indent="-153918" algn="l" defTabSz="408154" rtl="0" eaLnBrk="1" latinLnBrk="0" hangingPunct="1">
        <a:spcBef>
          <a:spcPts val="342"/>
        </a:spcBef>
        <a:spcAft>
          <a:spcPts val="342"/>
        </a:spcAft>
        <a:buClr>
          <a:schemeClr val="accent5"/>
        </a:buClr>
        <a:buSzPct val="114000"/>
        <a:buFont typeface="Arial" panose="020B0604020202020204" pitchFamily="34" charset="0"/>
        <a:buChar char="•"/>
        <a:defRPr sz="1400" kern="1200">
          <a:solidFill>
            <a:schemeClr val="tx2"/>
          </a:solidFill>
          <a:latin typeface="Arial"/>
          <a:ea typeface="+mn-ea"/>
          <a:cs typeface="Arial"/>
        </a:defRPr>
      </a:lvl1pPr>
      <a:lvl2pPr marL="307836" indent="-153918" algn="l" defTabSz="408154" rtl="0" eaLnBrk="1" latinLnBrk="0" hangingPunct="1">
        <a:spcBef>
          <a:spcPts val="342"/>
        </a:spcBef>
        <a:spcAft>
          <a:spcPts val="342"/>
        </a:spcAft>
        <a:buClr>
          <a:schemeClr val="tx2"/>
        </a:buClr>
        <a:buSzPct val="114000"/>
        <a:buFont typeface="Arial"/>
        <a:buChar char="•"/>
        <a:defRPr sz="1400" kern="1200">
          <a:solidFill>
            <a:schemeClr val="tx2"/>
          </a:solidFill>
          <a:latin typeface="Arial"/>
          <a:ea typeface="+mn-ea"/>
          <a:cs typeface="Arial"/>
        </a:defRPr>
      </a:lvl2pPr>
      <a:lvl3pPr marL="461754" indent="-153918" algn="l" defTabSz="408154" rtl="0" eaLnBrk="1" latinLnBrk="0" hangingPunct="1">
        <a:spcBef>
          <a:spcPts val="342"/>
        </a:spcBef>
        <a:spcAft>
          <a:spcPts val="342"/>
        </a:spcAft>
        <a:buClr>
          <a:schemeClr val="tx2"/>
        </a:buClr>
        <a:buSzPct val="114000"/>
        <a:buFont typeface="Arial"/>
        <a:buChar char="•"/>
        <a:defRPr sz="1400" kern="1200">
          <a:solidFill>
            <a:schemeClr val="tx2"/>
          </a:solidFill>
          <a:latin typeface="Arial"/>
          <a:ea typeface="+mn-ea"/>
          <a:cs typeface="Arial"/>
        </a:defRPr>
      </a:lvl3pPr>
      <a:lvl4pPr marL="615672" indent="-153918" algn="l" defTabSz="408154" rtl="0" eaLnBrk="1" latinLnBrk="0" hangingPunct="1">
        <a:spcBef>
          <a:spcPts val="342"/>
        </a:spcBef>
        <a:spcAft>
          <a:spcPts val="342"/>
        </a:spcAft>
        <a:buClr>
          <a:schemeClr val="tx2"/>
        </a:buClr>
        <a:buSzPct val="114000"/>
        <a:buFont typeface="Arial"/>
        <a:buChar char="•"/>
        <a:defRPr sz="1400" kern="1200">
          <a:solidFill>
            <a:schemeClr val="tx2"/>
          </a:solidFill>
          <a:latin typeface="Arial"/>
          <a:ea typeface="+mn-ea"/>
          <a:cs typeface="Arial"/>
        </a:defRPr>
      </a:lvl4pPr>
      <a:lvl5pPr marL="769590" indent="-153918" algn="l" defTabSz="408154" rtl="0" eaLnBrk="1" latinLnBrk="0" hangingPunct="1">
        <a:spcBef>
          <a:spcPts val="342"/>
        </a:spcBef>
        <a:buClr>
          <a:schemeClr val="tx2"/>
        </a:buClr>
        <a:buSzPct val="114000"/>
        <a:buFont typeface="Arial"/>
        <a:buChar char="•"/>
        <a:defRPr sz="1400" kern="1200">
          <a:solidFill>
            <a:schemeClr val="tx2"/>
          </a:solidFill>
          <a:latin typeface="Arial"/>
          <a:ea typeface="+mn-ea"/>
          <a:cs typeface="Arial"/>
        </a:defRPr>
      </a:lvl5pPr>
      <a:lvl6pPr marL="1381906" indent="0" algn="l" defTabSz="408154" rtl="0" eaLnBrk="1" latinLnBrk="0" hangingPunct="1">
        <a:spcBef>
          <a:spcPct val="20000"/>
        </a:spcBef>
        <a:buFont typeface="Arial"/>
        <a:buNone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136" indent="-293214" algn="l" defTabSz="408154" rtl="0" eaLnBrk="1" latinLnBrk="0" hangingPunct="1">
        <a:spcBef>
          <a:spcPct val="200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061152" indent="-204076" algn="l" defTabSz="408154" rtl="0" eaLnBrk="1" latinLnBrk="0" hangingPunct="1">
        <a:spcBef>
          <a:spcPct val="200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469306" indent="-204076" algn="l" defTabSz="408154" rtl="0" eaLnBrk="1" latinLnBrk="0" hangingPunct="1">
        <a:spcBef>
          <a:spcPct val="200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408154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408154" algn="l" defTabSz="408154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816308" algn="l" defTabSz="408154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224460" algn="l" defTabSz="408154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632614" algn="l" defTabSz="408154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40768" algn="l" defTabSz="408154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448922" algn="l" defTabSz="408154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857076" algn="l" defTabSz="408154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265228" algn="l" defTabSz="408154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227" userDrawn="1">
          <p15:clr>
            <a:srgbClr val="F26B43"/>
          </p15:clr>
        </p15:guide>
        <p15:guide id="2" pos="5942" userDrawn="1">
          <p15:clr>
            <a:srgbClr val="F26B43"/>
          </p15:clr>
        </p15:guide>
        <p15:guide id="3" orient="horz" pos="1180" userDrawn="1">
          <p15:clr>
            <a:srgbClr val="F26B43"/>
          </p15:clr>
        </p15:guide>
        <p15:guide id="4" orient="horz" pos="3992" userDrawn="1">
          <p15:clr>
            <a:srgbClr val="F26B43"/>
          </p15:clr>
        </p15:guide>
        <p15:guide id="6" orient="horz" pos="953" userDrawn="1">
          <p15:clr>
            <a:srgbClr val="F26B43"/>
          </p15:clr>
        </p15:guide>
        <p15:guide id="9" pos="2994" userDrawn="1">
          <p15:clr>
            <a:srgbClr val="F26B43"/>
          </p15:clr>
        </p15:guide>
        <p15:guide id="10" pos="3175" userDrawn="1">
          <p15:clr>
            <a:srgbClr val="F26B43"/>
          </p15:clr>
        </p15:guide>
        <p15:guide id="11" pos="1996" userDrawn="1">
          <p15:clr>
            <a:srgbClr val="FBAE40"/>
          </p15:clr>
        </p15:guide>
        <p15:guide id="13" pos="2177" userDrawn="1">
          <p15:clr>
            <a:srgbClr val="FBAE40"/>
          </p15:clr>
        </p15:guide>
        <p15:guide id="14" pos="3992" userDrawn="1">
          <p15:clr>
            <a:srgbClr val="FBAE40"/>
          </p15:clr>
        </p15:guide>
        <p15:guide id="15" pos="4173" userDrawn="1">
          <p15:clr>
            <a:srgbClr val="FBAE40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324000" y="1276350"/>
            <a:ext cx="8555387" cy="353097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de-CH" dirty="0"/>
              <a:t>Mastertextformat bearbeiten</a:t>
            </a:r>
          </a:p>
          <a:p>
            <a:pPr lvl="1"/>
            <a:r>
              <a:rPr lang="de-CH" dirty="0"/>
              <a:t>Zweite Ebene</a:t>
            </a:r>
          </a:p>
          <a:p>
            <a:pPr lvl="2"/>
            <a:r>
              <a:rPr lang="de-CH" dirty="0"/>
              <a:t>Dritte Ebene</a:t>
            </a:r>
          </a:p>
          <a:p>
            <a:pPr lvl="3"/>
            <a:r>
              <a:rPr lang="de-CH" dirty="0"/>
              <a:t>Vierte Ebene</a:t>
            </a:r>
          </a:p>
          <a:p>
            <a:pPr lvl="4"/>
            <a:r>
              <a:rPr lang="de-CH" dirty="0"/>
              <a:t>Fünfte Ebene</a:t>
            </a:r>
            <a:endParaRPr lang="de-DE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7530293" y="4982488"/>
            <a:ext cx="537871" cy="107144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r">
              <a:defRPr sz="700">
                <a:solidFill>
                  <a:srgbClr val="323232"/>
                </a:solidFill>
                <a:latin typeface="Arial"/>
                <a:cs typeface="Arial"/>
              </a:defRPr>
            </a:lvl1pPr>
          </a:lstStyle>
          <a:p>
            <a:fld id="{6729B6FD-C421-42E0-84CB-A7757EB84C81}" type="datetime1">
              <a:rPr lang="de-CH" smtClean="0"/>
              <a:t>21.03.2023</a:t>
            </a:fld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563491" y="4982488"/>
            <a:ext cx="3899567" cy="107144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r">
              <a:defRPr sz="700">
                <a:solidFill>
                  <a:srgbClr val="323232"/>
                </a:solidFill>
                <a:latin typeface="Arial"/>
                <a:cs typeface="Arial"/>
              </a:defRPr>
            </a:lvl1pPr>
          </a:lstStyle>
          <a:p>
            <a:r>
              <a:rPr lang="en-US"/>
              <a:t>APG|SGA Out of Home Media</a:t>
            </a:r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8135398" y="4982488"/>
            <a:ext cx="268936" cy="107144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r">
              <a:defRPr sz="700">
                <a:solidFill>
                  <a:schemeClr val="accent5"/>
                </a:solidFill>
                <a:latin typeface="Arial"/>
                <a:cs typeface="Arial"/>
              </a:defRPr>
            </a:lvl1pPr>
          </a:lstStyle>
          <a:p>
            <a:fld id="{4B7C9098-C545-8644-9F2C-F1C3812C33E3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9" name="Rechteck 18"/>
          <p:cNvSpPr/>
          <p:nvPr/>
        </p:nvSpPr>
        <p:spPr>
          <a:xfrm>
            <a:off x="-1" y="-1"/>
            <a:ext cx="144000" cy="1038226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307836" tIns="326306" rIns="0" bIns="0" rtlCol="0" anchor="t" anchorCtr="0"/>
          <a:lstStyle/>
          <a:p>
            <a:r>
              <a:rPr lang="de-DE" sz="3800" dirty="0">
                <a:solidFill>
                  <a:schemeClr val="bg1"/>
                </a:solidFill>
                <a:cs typeface="Arial"/>
              </a:rPr>
              <a:t>  </a:t>
            </a:r>
          </a:p>
        </p:txBody>
      </p:sp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144000" y="-1"/>
            <a:ext cx="9009438" cy="1031359"/>
          </a:xfrm>
          <a:prstGeom prst="rect">
            <a:avLst/>
          </a:prstGeom>
          <a:solidFill>
            <a:schemeClr val="bg2"/>
          </a:solidFill>
        </p:spPr>
        <p:txBody>
          <a:bodyPr vert="horz" lIns="180000" tIns="123134" rIns="184702" bIns="123134" rtlCol="0" anchor="ctr">
            <a:noAutofit/>
          </a:bodyPr>
          <a:lstStyle/>
          <a:p>
            <a:r>
              <a:rPr lang="de-CH" dirty="0"/>
              <a:t>Mastertitelformat bearbeiten</a:t>
            </a:r>
            <a:endParaRPr lang="de-DE" dirty="0"/>
          </a:p>
        </p:txBody>
      </p:sp>
      <p:sp>
        <p:nvSpPr>
          <p:cNvPr id="11" name="AutoShape 3"/>
          <p:cNvSpPr>
            <a:spLocks noChangeAspect="1" noChangeArrowheads="1" noTextEdit="1"/>
          </p:cNvSpPr>
          <p:nvPr/>
        </p:nvSpPr>
        <p:spPr bwMode="auto">
          <a:xfrm>
            <a:off x="5785222" y="3589231"/>
            <a:ext cx="1677907" cy="299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78190" tIns="39095" rIns="78190" bIns="39095" numCol="1" anchor="t" anchorCtr="0" compatLnSpc="1">
            <a:prstTxWarp prst="textNoShape">
              <a:avLst/>
            </a:prstTxWarp>
          </a:bodyPr>
          <a:lstStyle/>
          <a:p>
            <a:endParaRPr lang="de-CH"/>
          </a:p>
        </p:txBody>
      </p:sp>
      <p:grpSp>
        <p:nvGrpSpPr>
          <p:cNvPr id="53" name="Groep 32"/>
          <p:cNvGrpSpPr/>
          <p:nvPr userDrawn="1"/>
        </p:nvGrpSpPr>
        <p:grpSpPr>
          <a:xfrm>
            <a:off x="8805571" y="4863251"/>
            <a:ext cx="210648" cy="212693"/>
            <a:chOff x="6232526" y="4860926"/>
            <a:chExt cx="327025" cy="330200"/>
          </a:xfrm>
          <a:solidFill>
            <a:schemeClr val="accent5"/>
          </a:solidFill>
        </p:grpSpPr>
        <p:sp>
          <p:nvSpPr>
            <p:cNvPr id="54" name="Freeform 14"/>
            <p:cNvSpPr>
              <a:spLocks/>
            </p:cNvSpPr>
            <p:nvPr userDrawn="1"/>
          </p:nvSpPr>
          <p:spPr bwMode="auto">
            <a:xfrm>
              <a:off x="6232526" y="5126038"/>
              <a:ext cx="63500" cy="65088"/>
            </a:xfrm>
            <a:custGeom>
              <a:avLst/>
              <a:gdLst>
                <a:gd name="T0" fmla="*/ 610 w 611"/>
                <a:gd name="T1" fmla="*/ 340 h 617"/>
                <a:gd name="T2" fmla="*/ 601 w 611"/>
                <a:gd name="T3" fmla="*/ 386 h 617"/>
                <a:gd name="T4" fmla="*/ 588 w 611"/>
                <a:gd name="T5" fmla="*/ 429 h 617"/>
                <a:gd name="T6" fmla="*/ 566 w 611"/>
                <a:gd name="T7" fmla="*/ 468 h 617"/>
                <a:gd name="T8" fmla="*/ 541 w 611"/>
                <a:gd name="T9" fmla="*/ 505 h 617"/>
                <a:gd name="T10" fmla="*/ 511 w 611"/>
                <a:gd name="T11" fmla="*/ 537 h 617"/>
                <a:gd name="T12" fmla="*/ 476 w 611"/>
                <a:gd name="T13" fmla="*/ 564 h 617"/>
                <a:gd name="T14" fmla="*/ 438 w 611"/>
                <a:gd name="T15" fmla="*/ 587 h 617"/>
                <a:gd name="T16" fmla="*/ 397 w 611"/>
                <a:gd name="T17" fmla="*/ 603 h 617"/>
                <a:gd name="T18" fmla="*/ 352 w 611"/>
                <a:gd name="T19" fmla="*/ 614 h 617"/>
                <a:gd name="T20" fmla="*/ 305 w 611"/>
                <a:gd name="T21" fmla="*/ 617 h 617"/>
                <a:gd name="T22" fmla="*/ 259 w 611"/>
                <a:gd name="T23" fmla="*/ 614 h 617"/>
                <a:gd name="T24" fmla="*/ 214 w 611"/>
                <a:gd name="T25" fmla="*/ 603 h 617"/>
                <a:gd name="T26" fmla="*/ 173 w 611"/>
                <a:gd name="T27" fmla="*/ 587 h 617"/>
                <a:gd name="T28" fmla="*/ 134 w 611"/>
                <a:gd name="T29" fmla="*/ 564 h 617"/>
                <a:gd name="T30" fmla="*/ 99 w 611"/>
                <a:gd name="T31" fmla="*/ 537 h 617"/>
                <a:gd name="T32" fmla="*/ 70 w 611"/>
                <a:gd name="T33" fmla="*/ 505 h 617"/>
                <a:gd name="T34" fmla="*/ 44 w 611"/>
                <a:gd name="T35" fmla="*/ 468 h 617"/>
                <a:gd name="T36" fmla="*/ 24 w 611"/>
                <a:gd name="T37" fmla="*/ 429 h 617"/>
                <a:gd name="T38" fmla="*/ 9 w 611"/>
                <a:gd name="T39" fmla="*/ 386 h 617"/>
                <a:gd name="T40" fmla="*/ 1 w 611"/>
                <a:gd name="T41" fmla="*/ 340 h 617"/>
                <a:gd name="T42" fmla="*/ 0 w 611"/>
                <a:gd name="T43" fmla="*/ 293 h 617"/>
                <a:gd name="T44" fmla="*/ 6 w 611"/>
                <a:gd name="T45" fmla="*/ 247 h 617"/>
                <a:gd name="T46" fmla="*/ 18 w 611"/>
                <a:gd name="T47" fmla="*/ 203 h 617"/>
                <a:gd name="T48" fmla="*/ 37 w 611"/>
                <a:gd name="T49" fmla="*/ 162 h 617"/>
                <a:gd name="T50" fmla="*/ 60 w 611"/>
                <a:gd name="T51" fmla="*/ 124 h 617"/>
                <a:gd name="T52" fmla="*/ 89 w 611"/>
                <a:gd name="T53" fmla="*/ 91 h 617"/>
                <a:gd name="T54" fmla="*/ 123 w 611"/>
                <a:gd name="T55" fmla="*/ 62 h 617"/>
                <a:gd name="T56" fmla="*/ 160 w 611"/>
                <a:gd name="T57" fmla="*/ 38 h 617"/>
                <a:gd name="T58" fmla="*/ 200 w 611"/>
                <a:gd name="T59" fmla="*/ 19 h 617"/>
                <a:gd name="T60" fmla="*/ 244 w 611"/>
                <a:gd name="T61" fmla="*/ 7 h 617"/>
                <a:gd name="T62" fmla="*/ 289 w 611"/>
                <a:gd name="T63" fmla="*/ 1 h 617"/>
                <a:gd name="T64" fmla="*/ 336 w 611"/>
                <a:gd name="T65" fmla="*/ 2 h 617"/>
                <a:gd name="T66" fmla="*/ 382 w 611"/>
                <a:gd name="T67" fmla="*/ 11 h 617"/>
                <a:gd name="T68" fmla="*/ 424 w 611"/>
                <a:gd name="T69" fmla="*/ 25 h 617"/>
                <a:gd name="T70" fmla="*/ 463 w 611"/>
                <a:gd name="T71" fmla="*/ 45 h 617"/>
                <a:gd name="T72" fmla="*/ 499 w 611"/>
                <a:gd name="T73" fmla="*/ 71 h 617"/>
                <a:gd name="T74" fmla="*/ 531 w 611"/>
                <a:gd name="T75" fmla="*/ 102 h 617"/>
                <a:gd name="T76" fmla="*/ 559 w 611"/>
                <a:gd name="T77" fmla="*/ 137 h 617"/>
                <a:gd name="T78" fmla="*/ 581 w 611"/>
                <a:gd name="T79" fmla="*/ 175 h 617"/>
                <a:gd name="T80" fmla="*/ 597 w 611"/>
                <a:gd name="T81" fmla="*/ 217 h 617"/>
                <a:gd name="T82" fmla="*/ 608 w 611"/>
                <a:gd name="T83" fmla="*/ 262 h 617"/>
                <a:gd name="T84" fmla="*/ 611 w 611"/>
                <a:gd name="T85" fmla="*/ 309 h 6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611" h="617">
                  <a:moveTo>
                    <a:pt x="611" y="309"/>
                  </a:moveTo>
                  <a:lnTo>
                    <a:pt x="611" y="325"/>
                  </a:lnTo>
                  <a:lnTo>
                    <a:pt x="610" y="340"/>
                  </a:lnTo>
                  <a:lnTo>
                    <a:pt x="608" y="356"/>
                  </a:lnTo>
                  <a:lnTo>
                    <a:pt x="605" y="371"/>
                  </a:lnTo>
                  <a:lnTo>
                    <a:pt x="601" y="386"/>
                  </a:lnTo>
                  <a:lnTo>
                    <a:pt x="597" y="400"/>
                  </a:lnTo>
                  <a:lnTo>
                    <a:pt x="593" y="415"/>
                  </a:lnTo>
                  <a:lnTo>
                    <a:pt x="588" y="429"/>
                  </a:lnTo>
                  <a:lnTo>
                    <a:pt x="581" y="443"/>
                  </a:lnTo>
                  <a:lnTo>
                    <a:pt x="574" y="455"/>
                  </a:lnTo>
                  <a:lnTo>
                    <a:pt x="566" y="468"/>
                  </a:lnTo>
                  <a:lnTo>
                    <a:pt x="559" y="481"/>
                  </a:lnTo>
                  <a:lnTo>
                    <a:pt x="550" y="493"/>
                  </a:lnTo>
                  <a:lnTo>
                    <a:pt x="541" y="505"/>
                  </a:lnTo>
                  <a:lnTo>
                    <a:pt x="531" y="516"/>
                  </a:lnTo>
                  <a:lnTo>
                    <a:pt x="522" y="527"/>
                  </a:lnTo>
                  <a:lnTo>
                    <a:pt x="511" y="537"/>
                  </a:lnTo>
                  <a:lnTo>
                    <a:pt x="499" y="546"/>
                  </a:lnTo>
                  <a:lnTo>
                    <a:pt x="488" y="556"/>
                  </a:lnTo>
                  <a:lnTo>
                    <a:pt x="476" y="564"/>
                  </a:lnTo>
                  <a:lnTo>
                    <a:pt x="463" y="572"/>
                  </a:lnTo>
                  <a:lnTo>
                    <a:pt x="451" y="579"/>
                  </a:lnTo>
                  <a:lnTo>
                    <a:pt x="438" y="587"/>
                  </a:lnTo>
                  <a:lnTo>
                    <a:pt x="424" y="592"/>
                  </a:lnTo>
                  <a:lnTo>
                    <a:pt x="410" y="599"/>
                  </a:lnTo>
                  <a:lnTo>
                    <a:pt x="397" y="603"/>
                  </a:lnTo>
                  <a:lnTo>
                    <a:pt x="382" y="607"/>
                  </a:lnTo>
                  <a:lnTo>
                    <a:pt x="367" y="610"/>
                  </a:lnTo>
                  <a:lnTo>
                    <a:pt x="352" y="614"/>
                  </a:lnTo>
                  <a:lnTo>
                    <a:pt x="336" y="615"/>
                  </a:lnTo>
                  <a:lnTo>
                    <a:pt x="321" y="617"/>
                  </a:lnTo>
                  <a:lnTo>
                    <a:pt x="305" y="617"/>
                  </a:lnTo>
                  <a:lnTo>
                    <a:pt x="289" y="617"/>
                  </a:lnTo>
                  <a:lnTo>
                    <a:pt x="273" y="615"/>
                  </a:lnTo>
                  <a:lnTo>
                    <a:pt x="259" y="614"/>
                  </a:lnTo>
                  <a:lnTo>
                    <a:pt x="244" y="610"/>
                  </a:lnTo>
                  <a:lnTo>
                    <a:pt x="229" y="607"/>
                  </a:lnTo>
                  <a:lnTo>
                    <a:pt x="214" y="603"/>
                  </a:lnTo>
                  <a:lnTo>
                    <a:pt x="200" y="599"/>
                  </a:lnTo>
                  <a:lnTo>
                    <a:pt x="186" y="592"/>
                  </a:lnTo>
                  <a:lnTo>
                    <a:pt x="173" y="587"/>
                  </a:lnTo>
                  <a:lnTo>
                    <a:pt x="160" y="579"/>
                  </a:lnTo>
                  <a:lnTo>
                    <a:pt x="147" y="572"/>
                  </a:lnTo>
                  <a:lnTo>
                    <a:pt x="134" y="564"/>
                  </a:lnTo>
                  <a:lnTo>
                    <a:pt x="123" y="556"/>
                  </a:lnTo>
                  <a:lnTo>
                    <a:pt x="111" y="546"/>
                  </a:lnTo>
                  <a:lnTo>
                    <a:pt x="99" y="537"/>
                  </a:lnTo>
                  <a:lnTo>
                    <a:pt x="89" y="527"/>
                  </a:lnTo>
                  <a:lnTo>
                    <a:pt x="79" y="516"/>
                  </a:lnTo>
                  <a:lnTo>
                    <a:pt x="70" y="505"/>
                  </a:lnTo>
                  <a:lnTo>
                    <a:pt x="60" y="493"/>
                  </a:lnTo>
                  <a:lnTo>
                    <a:pt x="52" y="481"/>
                  </a:lnTo>
                  <a:lnTo>
                    <a:pt x="44" y="468"/>
                  </a:lnTo>
                  <a:lnTo>
                    <a:pt x="37" y="455"/>
                  </a:lnTo>
                  <a:lnTo>
                    <a:pt x="29" y="443"/>
                  </a:lnTo>
                  <a:lnTo>
                    <a:pt x="24" y="429"/>
                  </a:lnTo>
                  <a:lnTo>
                    <a:pt x="18" y="415"/>
                  </a:lnTo>
                  <a:lnTo>
                    <a:pt x="13" y="400"/>
                  </a:lnTo>
                  <a:lnTo>
                    <a:pt x="9" y="386"/>
                  </a:lnTo>
                  <a:lnTo>
                    <a:pt x="6" y="371"/>
                  </a:lnTo>
                  <a:lnTo>
                    <a:pt x="3" y="356"/>
                  </a:lnTo>
                  <a:lnTo>
                    <a:pt x="1" y="340"/>
                  </a:lnTo>
                  <a:lnTo>
                    <a:pt x="0" y="325"/>
                  </a:lnTo>
                  <a:lnTo>
                    <a:pt x="0" y="309"/>
                  </a:lnTo>
                  <a:lnTo>
                    <a:pt x="0" y="293"/>
                  </a:lnTo>
                  <a:lnTo>
                    <a:pt x="1" y="277"/>
                  </a:lnTo>
                  <a:lnTo>
                    <a:pt x="3" y="262"/>
                  </a:lnTo>
                  <a:lnTo>
                    <a:pt x="6" y="247"/>
                  </a:lnTo>
                  <a:lnTo>
                    <a:pt x="9" y="232"/>
                  </a:lnTo>
                  <a:lnTo>
                    <a:pt x="13" y="217"/>
                  </a:lnTo>
                  <a:lnTo>
                    <a:pt x="18" y="203"/>
                  </a:lnTo>
                  <a:lnTo>
                    <a:pt x="24" y="189"/>
                  </a:lnTo>
                  <a:lnTo>
                    <a:pt x="29" y="175"/>
                  </a:lnTo>
                  <a:lnTo>
                    <a:pt x="37" y="162"/>
                  </a:lnTo>
                  <a:lnTo>
                    <a:pt x="44" y="149"/>
                  </a:lnTo>
                  <a:lnTo>
                    <a:pt x="52" y="137"/>
                  </a:lnTo>
                  <a:lnTo>
                    <a:pt x="60" y="124"/>
                  </a:lnTo>
                  <a:lnTo>
                    <a:pt x="70" y="112"/>
                  </a:lnTo>
                  <a:lnTo>
                    <a:pt x="79" y="102"/>
                  </a:lnTo>
                  <a:lnTo>
                    <a:pt x="89" y="91"/>
                  </a:lnTo>
                  <a:lnTo>
                    <a:pt x="99" y="80"/>
                  </a:lnTo>
                  <a:lnTo>
                    <a:pt x="111" y="71"/>
                  </a:lnTo>
                  <a:lnTo>
                    <a:pt x="123" y="62"/>
                  </a:lnTo>
                  <a:lnTo>
                    <a:pt x="134" y="54"/>
                  </a:lnTo>
                  <a:lnTo>
                    <a:pt x="147" y="45"/>
                  </a:lnTo>
                  <a:lnTo>
                    <a:pt x="160" y="38"/>
                  </a:lnTo>
                  <a:lnTo>
                    <a:pt x="173" y="31"/>
                  </a:lnTo>
                  <a:lnTo>
                    <a:pt x="186" y="25"/>
                  </a:lnTo>
                  <a:lnTo>
                    <a:pt x="200" y="19"/>
                  </a:lnTo>
                  <a:lnTo>
                    <a:pt x="214" y="14"/>
                  </a:lnTo>
                  <a:lnTo>
                    <a:pt x="229" y="11"/>
                  </a:lnTo>
                  <a:lnTo>
                    <a:pt x="244" y="7"/>
                  </a:lnTo>
                  <a:lnTo>
                    <a:pt x="259" y="4"/>
                  </a:lnTo>
                  <a:lnTo>
                    <a:pt x="273" y="2"/>
                  </a:lnTo>
                  <a:lnTo>
                    <a:pt x="289" y="1"/>
                  </a:lnTo>
                  <a:lnTo>
                    <a:pt x="305" y="0"/>
                  </a:lnTo>
                  <a:lnTo>
                    <a:pt x="321" y="1"/>
                  </a:lnTo>
                  <a:lnTo>
                    <a:pt x="336" y="2"/>
                  </a:lnTo>
                  <a:lnTo>
                    <a:pt x="352" y="4"/>
                  </a:lnTo>
                  <a:lnTo>
                    <a:pt x="367" y="7"/>
                  </a:lnTo>
                  <a:lnTo>
                    <a:pt x="382" y="11"/>
                  </a:lnTo>
                  <a:lnTo>
                    <a:pt x="397" y="14"/>
                  </a:lnTo>
                  <a:lnTo>
                    <a:pt x="410" y="19"/>
                  </a:lnTo>
                  <a:lnTo>
                    <a:pt x="424" y="25"/>
                  </a:lnTo>
                  <a:lnTo>
                    <a:pt x="438" y="31"/>
                  </a:lnTo>
                  <a:lnTo>
                    <a:pt x="451" y="38"/>
                  </a:lnTo>
                  <a:lnTo>
                    <a:pt x="463" y="45"/>
                  </a:lnTo>
                  <a:lnTo>
                    <a:pt x="476" y="54"/>
                  </a:lnTo>
                  <a:lnTo>
                    <a:pt x="488" y="62"/>
                  </a:lnTo>
                  <a:lnTo>
                    <a:pt x="499" y="71"/>
                  </a:lnTo>
                  <a:lnTo>
                    <a:pt x="511" y="80"/>
                  </a:lnTo>
                  <a:lnTo>
                    <a:pt x="522" y="91"/>
                  </a:lnTo>
                  <a:lnTo>
                    <a:pt x="531" y="102"/>
                  </a:lnTo>
                  <a:lnTo>
                    <a:pt x="541" y="112"/>
                  </a:lnTo>
                  <a:lnTo>
                    <a:pt x="550" y="124"/>
                  </a:lnTo>
                  <a:lnTo>
                    <a:pt x="559" y="137"/>
                  </a:lnTo>
                  <a:lnTo>
                    <a:pt x="566" y="149"/>
                  </a:lnTo>
                  <a:lnTo>
                    <a:pt x="574" y="162"/>
                  </a:lnTo>
                  <a:lnTo>
                    <a:pt x="581" y="175"/>
                  </a:lnTo>
                  <a:lnTo>
                    <a:pt x="588" y="189"/>
                  </a:lnTo>
                  <a:lnTo>
                    <a:pt x="593" y="203"/>
                  </a:lnTo>
                  <a:lnTo>
                    <a:pt x="597" y="217"/>
                  </a:lnTo>
                  <a:lnTo>
                    <a:pt x="601" y="232"/>
                  </a:lnTo>
                  <a:lnTo>
                    <a:pt x="605" y="247"/>
                  </a:lnTo>
                  <a:lnTo>
                    <a:pt x="608" y="262"/>
                  </a:lnTo>
                  <a:lnTo>
                    <a:pt x="610" y="277"/>
                  </a:lnTo>
                  <a:lnTo>
                    <a:pt x="611" y="293"/>
                  </a:lnTo>
                  <a:lnTo>
                    <a:pt x="611" y="30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55" name="Freeform 15"/>
            <p:cNvSpPr>
              <a:spLocks/>
            </p:cNvSpPr>
            <p:nvPr userDrawn="1"/>
          </p:nvSpPr>
          <p:spPr bwMode="auto">
            <a:xfrm>
              <a:off x="6319838" y="5126038"/>
              <a:ext cx="65088" cy="65088"/>
            </a:xfrm>
            <a:custGeom>
              <a:avLst/>
              <a:gdLst>
                <a:gd name="T0" fmla="*/ 611 w 612"/>
                <a:gd name="T1" fmla="*/ 339 h 616"/>
                <a:gd name="T2" fmla="*/ 602 w 612"/>
                <a:gd name="T3" fmla="*/ 385 h 616"/>
                <a:gd name="T4" fmla="*/ 588 w 612"/>
                <a:gd name="T5" fmla="*/ 428 h 616"/>
                <a:gd name="T6" fmla="*/ 568 w 612"/>
                <a:gd name="T7" fmla="*/ 467 h 616"/>
                <a:gd name="T8" fmla="*/ 543 w 612"/>
                <a:gd name="T9" fmla="*/ 504 h 616"/>
                <a:gd name="T10" fmla="*/ 512 w 612"/>
                <a:gd name="T11" fmla="*/ 536 h 616"/>
                <a:gd name="T12" fmla="*/ 477 w 612"/>
                <a:gd name="T13" fmla="*/ 563 h 616"/>
                <a:gd name="T14" fmla="*/ 439 w 612"/>
                <a:gd name="T15" fmla="*/ 586 h 616"/>
                <a:gd name="T16" fmla="*/ 397 w 612"/>
                <a:gd name="T17" fmla="*/ 602 h 616"/>
                <a:gd name="T18" fmla="*/ 353 w 612"/>
                <a:gd name="T19" fmla="*/ 613 h 616"/>
                <a:gd name="T20" fmla="*/ 306 w 612"/>
                <a:gd name="T21" fmla="*/ 616 h 616"/>
                <a:gd name="T22" fmla="*/ 259 w 612"/>
                <a:gd name="T23" fmla="*/ 613 h 616"/>
                <a:gd name="T24" fmla="*/ 216 w 612"/>
                <a:gd name="T25" fmla="*/ 602 h 616"/>
                <a:gd name="T26" fmla="*/ 173 w 612"/>
                <a:gd name="T27" fmla="*/ 586 h 616"/>
                <a:gd name="T28" fmla="*/ 135 w 612"/>
                <a:gd name="T29" fmla="*/ 563 h 616"/>
                <a:gd name="T30" fmla="*/ 101 w 612"/>
                <a:gd name="T31" fmla="*/ 536 h 616"/>
                <a:gd name="T32" fmla="*/ 70 w 612"/>
                <a:gd name="T33" fmla="*/ 504 h 616"/>
                <a:gd name="T34" fmla="*/ 45 w 612"/>
                <a:gd name="T35" fmla="*/ 467 h 616"/>
                <a:gd name="T36" fmla="*/ 25 w 612"/>
                <a:gd name="T37" fmla="*/ 428 h 616"/>
                <a:gd name="T38" fmla="*/ 10 w 612"/>
                <a:gd name="T39" fmla="*/ 385 h 616"/>
                <a:gd name="T40" fmla="*/ 2 w 612"/>
                <a:gd name="T41" fmla="*/ 339 h 616"/>
                <a:gd name="T42" fmla="*/ 1 w 612"/>
                <a:gd name="T43" fmla="*/ 292 h 616"/>
                <a:gd name="T44" fmla="*/ 7 w 612"/>
                <a:gd name="T45" fmla="*/ 246 h 616"/>
                <a:gd name="T46" fmla="*/ 19 w 612"/>
                <a:gd name="T47" fmla="*/ 202 h 616"/>
                <a:gd name="T48" fmla="*/ 37 w 612"/>
                <a:gd name="T49" fmla="*/ 162 h 616"/>
                <a:gd name="T50" fmla="*/ 61 w 612"/>
                <a:gd name="T51" fmla="*/ 124 h 616"/>
                <a:gd name="T52" fmla="*/ 91 w 612"/>
                <a:gd name="T53" fmla="*/ 90 h 616"/>
                <a:gd name="T54" fmla="*/ 123 w 612"/>
                <a:gd name="T55" fmla="*/ 61 h 616"/>
                <a:gd name="T56" fmla="*/ 161 w 612"/>
                <a:gd name="T57" fmla="*/ 38 h 616"/>
                <a:gd name="T58" fmla="*/ 201 w 612"/>
                <a:gd name="T59" fmla="*/ 18 h 616"/>
                <a:gd name="T60" fmla="*/ 244 w 612"/>
                <a:gd name="T61" fmla="*/ 7 h 616"/>
                <a:gd name="T62" fmla="*/ 290 w 612"/>
                <a:gd name="T63" fmla="*/ 0 h 616"/>
                <a:gd name="T64" fmla="*/ 338 w 612"/>
                <a:gd name="T65" fmla="*/ 1 h 616"/>
                <a:gd name="T66" fmla="*/ 382 w 612"/>
                <a:gd name="T67" fmla="*/ 10 h 616"/>
                <a:gd name="T68" fmla="*/ 425 w 612"/>
                <a:gd name="T69" fmla="*/ 24 h 616"/>
                <a:gd name="T70" fmla="*/ 465 w 612"/>
                <a:gd name="T71" fmla="*/ 44 h 616"/>
                <a:gd name="T72" fmla="*/ 500 w 612"/>
                <a:gd name="T73" fmla="*/ 71 h 616"/>
                <a:gd name="T74" fmla="*/ 533 w 612"/>
                <a:gd name="T75" fmla="*/ 101 h 616"/>
                <a:gd name="T76" fmla="*/ 560 w 612"/>
                <a:gd name="T77" fmla="*/ 136 h 616"/>
                <a:gd name="T78" fmla="*/ 582 w 612"/>
                <a:gd name="T79" fmla="*/ 174 h 616"/>
                <a:gd name="T80" fmla="*/ 598 w 612"/>
                <a:gd name="T81" fmla="*/ 216 h 616"/>
                <a:gd name="T82" fmla="*/ 608 w 612"/>
                <a:gd name="T83" fmla="*/ 261 h 616"/>
                <a:gd name="T84" fmla="*/ 612 w 612"/>
                <a:gd name="T85" fmla="*/ 308 h 6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612" h="616">
                  <a:moveTo>
                    <a:pt x="612" y="308"/>
                  </a:moveTo>
                  <a:lnTo>
                    <a:pt x="612" y="324"/>
                  </a:lnTo>
                  <a:lnTo>
                    <a:pt x="611" y="339"/>
                  </a:lnTo>
                  <a:lnTo>
                    <a:pt x="608" y="355"/>
                  </a:lnTo>
                  <a:lnTo>
                    <a:pt x="606" y="370"/>
                  </a:lnTo>
                  <a:lnTo>
                    <a:pt x="602" y="385"/>
                  </a:lnTo>
                  <a:lnTo>
                    <a:pt x="598" y="400"/>
                  </a:lnTo>
                  <a:lnTo>
                    <a:pt x="594" y="414"/>
                  </a:lnTo>
                  <a:lnTo>
                    <a:pt x="588" y="428"/>
                  </a:lnTo>
                  <a:lnTo>
                    <a:pt x="582" y="442"/>
                  </a:lnTo>
                  <a:lnTo>
                    <a:pt x="576" y="454"/>
                  </a:lnTo>
                  <a:lnTo>
                    <a:pt x="568" y="467"/>
                  </a:lnTo>
                  <a:lnTo>
                    <a:pt x="560" y="480"/>
                  </a:lnTo>
                  <a:lnTo>
                    <a:pt x="551" y="492"/>
                  </a:lnTo>
                  <a:lnTo>
                    <a:pt x="543" y="504"/>
                  </a:lnTo>
                  <a:lnTo>
                    <a:pt x="533" y="515"/>
                  </a:lnTo>
                  <a:lnTo>
                    <a:pt x="522" y="526"/>
                  </a:lnTo>
                  <a:lnTo>
                    <a:pt x="512" y="536"/>
                  </a:lnTo>
                  <a:lnTo>
                    <a:pt x="500" y="545"/>
                  </a:lnTo>
                  <a:lnTo>
                    <a:pt x="490" y="555"/>
                  </a:lnTo>
                  <a:lnTo>
                    <a:pt x="477" y="563"/>
                  </a:lnTo>
                  <a:lnTo>
                    <a:pt x="465" y="571"/>
                  </a:lnTo>
                  <a:lnTo>
                    <a:pt x="452" y="578"/>
                  </a:lnTo>
                  <a:lnTo>
                    <a:pt x="439" y="586"/>
                  </a:lnTo>
                  <a:lnTo>
                    <a:pt x="425" y="591"/>
                  </a:lnTo>
                  <a:lnTo>
                    <a:pt x="411" y="598"/>
                  </a:lnTo>
                  <a:lnTo>
                    <a:pt x="397" y="602"/>
                  </a:lnTo>
                  <a:lnTo>
                    <a:pt x="382" y="606"/>
                  </a:lnTo>
                  <a:lnTo>
                    <a:pt x="368" y="609"/>
                  </a:lnTo>
                  <a:lnTo>
                    <a:pt x="353" y="613"/>
                  </a:lnTo>
                  <a:lnTo>
                    <a:pt x="338" y="614"/>
                  </a:lnTo>
                  <a:lnTo>
                    <a:pt x="322" y="616"/>
                  </a:lnTo>
                  <a:lnTo>
                    <a:pt x="306" y="616"/>
                  </a:lnTo>
                  <a:lnTo>
                    <a:pt x="290" y="616"/>
                  </a:lnTo>
                  <a:lnTo>
                    <a:pt x="275" y="614"/>
                  </a:lnTo>
                  <a:lnTo>
                    <a:pt x="259" y="613"/>
                  </a:lnTo>
                  <a:lnTo>
                    <a:pt x="244" y="609"/>
                  </a:lnTo>
                  <a:lnTo>
                    <a:pt x="230" y="606"/>
                  </a:lnTo>
                  <a:lnTo>
                    <a:pt x="216" y="602"/>
                  </a:lnTo>
                  <a:lnTo>
                    <a:pt x="201" y="598"/>
                  </a:lnTo>
                  <a:lnTo>
                    <a:pt x="187" y="591"/>
                  </a:lnTo>
                  <a:lnTo>
                    <a:pt x="173" y="586"/>
                  </a:lnTo>
                  <a:lnTo>
                    <a:pt x="161" y="578"/>
                  </a:lnTo>
                  <a:lnTo>
                    <a:pt x="148" y="571"/>
                  </a:lnTo>
                  <a:lnTo>
                    <a:pt x="135" y="563"/>
                  </a:lnTo>
                  <a:lnTo>
                    <a:pt x="123" y="555"/>
                  </a:lnTo>
                  <a:lnTo>
                    <a:pt x="112" y="545"/>
                  </a:lnTo>
                  <a:lnTo>
                    <a:pt x="101" y="536"/>
                  </a:lnTo>
                  <a:lnTo>
                    <a:pt x="91" y="526"/>
                  </a:lnTo>
                  <a:lnTo>
                    <a:pt x="80" y="515"/>
                  </a:lnTo>
                  <a:lnTo>
                    <a:pt x="70" y="504"/>
                  </a:lnTo>
                  <a:lnTo>
                    <a:pt x="61" y="492"/>
                  </a:lnTo>
                  <a:lnTo>
                    <a:pt x="52" y="480"/>
                  </a:lnTo>
                  <a:lnTo>
                    <a:pt x="45" y="467"/>
                  </a:lnTo>
                  <a:lnTo>
                    <a:pt x="37" y="454"/>
                  </a:lnTo>
                  <a:lnTo>
                    <a:pt x="31" y="442"/>
                  </a:lnTo>
                  <a:lnTo>
                    <a:pt x="25" y="428"/>
                  </a:lnTo>
                  <a:lnTo>
                    <a:pt x="19" y="414"/>
                  </a:lnTo>
                  <a:lnTo>
                    <a:pt x="14" y="400"/>
                  </a:lnTo>
                  <a:lnTo>
                    <a:pt x="10" y="385"/>
                  </a:lnTo>
                  <a:lnTo>
                    <a:pt x="7" y="370"/>
                  </a:lnTo>
                  <a:lnTo>
                    <a:pt x="3" y="355"/>
                  </a:lnTo>
                  <a:lnTo>
                    <a:pt x="2" y="339"/>
                  </a:lnTo>
                  <a:lnTo>
                    <a:pt x="1" y="324"/>
                  </a:lnTo>
                  <a:lnTo>
                    <a:pt x="0" y="308"/>
                  </a:lnTo>
                  <a:lnTo>
                    <a:pt x="1" y="292"/>
                  </a:lnTo>
                  <a:lnTo>
                    <a:pt x="2" y="277"/>
                  </a:lnTo>
                  <a:lnTo>
                    <a:pt x="3" y="261"/>
                  </a:lnTo>
                  <a:lnTo>
                    <a:pt x="7" y="246"/>
                  </a:lnTo>
                  <a:lnTo>
                    <a:pt x="10" y="231"/>
                  </a:lnTo>
                  <a:lnTo>
                    <a:pt x="14" y="216"/>
                  </a:lnTo>
                  <a:lnTo>
                    <a:pt x="19" y="202"/>
                  </a:lnTo>
                  <a:lnTo>
                    <a:pt x="25" y="188"/>
                  </a:lnTo>
                  <a:lnTo>
                    <a:pt x="31" y="174"/>
                  </a:lnTo>
                  <a:lnTo>
                    <a:pt x="37" y="162"/>
                  </a:lnTo>
                  <a:lnTo>
                    <a:pt x="45" y="149"/>
                  </a:lnTo>
                  <a:lnTo>
                    <a:pt x="52" y="136"/>
                  </a:lnTo>
                  <a:lnTo>
                    <a:pt x="61" y="124"/>
                  </a:lnTo>
                  <a:lnTo>
                    <a:pt x="70" y="112"/>
                  </a:lnTo>
                  <a:lnTo>
                    <a:pt x="80" y="101"/>
                  </a:lnTo>
                  <a:lnTo>
                    <a:pt x="91" y="90"/>
                  </a:lnTo>
                  <a:lnTo>
                    <a:pt x="101" y="80"/>
                  </a:lnTo>
                  <a:lnTo>
                    <a:pt x="112" y="71"/>
                  </a:lnTo>
                  <a:lnTo>
                    <a:pt x="123" y="61"/>
                  </a:lnTo>
                  <a:lnTo>
                    <a:pt x="135" y="53"/>
                  </a:lnTo>
                  <a:lnTo>
                    <a:pt x="148" y="44"/>
                  </a:lnTo>
                  <a:lnTo>
                    <a:pt x="161" y="38"/>
                  </a:lnTo>
                  <a:lnTo>
                    <a:pt x="173" y="30"/>
                  </a:lnTo>
                  <a:lnTo>
                    <a:pt x="187" y="24"/>
                  </a:lnTo>
                  <a:lnTo>
                    <a:pt x="201" y="18"/>
                  </a:lnTo>
                  <a:lnTo>
                    <a:pt x="216" y="14"/>
                  </a:lnTo>
                  <a:lnTo>
                    <a:pt x="230" y="10"/>
                  </a:lnTo>
                  <a:lnTo>
                    <a:pt x="244" y="7"/>
                  </a:lnTo>
                  <a:lnTo>
                    <a:pt x="259" y="3"/>
                  </a:lnTo>
                  <a:lnTo>
                    <a:pt x="275" y="1"/>
                  </a:lnTo>
                  <a:lnTo>
                    <a:pt x="290" y="0"/>
                  </a:lnTo>
                  <a:lnTo>
                    <a:pt x="306" y="0"/>
                  </a:lnTo>
                  <a:lnTo>
                    <a:pt x="322" y="0"/>
                  </a:lnTo>
                  <a:lnTo>
                    <a:pt x="338" y="1"/>
                  </a:lnTo>
                  <a:lnTo>
                    <a:pt x="353" y="3"/>
                  </a:lnTo>
                  <a:lnTo>
                    <a:pt x="368" y="7"/>
                  </a:lnTo>
                  <a:lnTo>
                    <a:pt x="382" y="10"/>
                  </a:lnTo>
                  <a:lnTo>
                    <a:pt x="397" y="14"/>
                  </a:lnTo>
                  <a:lnTo>
                    <a:pt x="411" y="18"/>
                  </a:lnTo>
                  <a:lnTo>
                    <a:pt x="425" y="24"/>
                  </a:lnTo>
                  <a:lnTo>
                    <a:pt x="439" y="30"/>
                  </a:lnTo>
                  <a:lnTo>
                    <a:pt x="452" y="38"/>
                  </a:lnTo>
                  <a:lnTo>
                    <a:pt x="465" y="44"/>
                  </a:lnTo>
                  <a:lnTo>
                    <a:pt x="477" y="53"/>
                  </a:lnTo>
                  <a:lnTo>
                    <a:pt x="490" y="61"/>
                  </a:lnTo>
                  <a:lnTo>
                    <a:pt x="500" y="71"/>
                  </a:lnTo>
                  <a:lnTo>
                    <a:pt x="512" y="80"/>
                  </a:lnTo>
                  <a:lnTo>
                    <a:pt x="522" y="90"/>
                  </a:lnTo>
                  <a:lnTo>
                    <a:pt x="533" y="101"/>
                  </a:lnTo>
                  <a:lnTo>
                    <a:pt x="543" y="112"/>
                  </a:lnTo>
                  <a:lnTo>
                    <a:pt x="551" y="124"/>
                  </a:lnTo>
                  <a:lnTo>
                    <a:pt x="560" y="136"/>
                  </a:lnTo>
                  <a:lnTo>
                    <a:pt x="568" y="149"/>
                  </a:lnTo>
                  <a:lnTo>
                    <a:pt x="576" y="162"/>
                  </a:lnTo>
                  <a:lnTo>
                    <a:pt x="582" y="174"/>
                  </a:lnTo>
                  <a:lnTo>
                    <a:pt x="588" y="188"/>
                  </a:lnTo>
                  <a:lnTo>
                    <a:pt x="594" y="202"/>
                  </a:lnTo>
                  <a:lnTo>
                    <a:pt x="598" y="216"/>
                  </a:lnTo>
                  <a:lnTo>
                    <a:pt x="602" y="231"/>
                  </a:lnTo>
                  <a:lnTo>
                    <a:pt x="606" y="246"/>
                  </a:lnTo>
                  <a:lnTo>
                    <a:pt x="608" y="261"/>
                  </a:lnTo>
                  <a:lnTo>
                    <a:pt x="611" y="277"/>
                  </a:lnTo>
                  <a:lnTo>
                    <a:pt x="612" y="292"/>
                  </a:lnTo>
                  <a:lnTo>
                    <a:pt x="612" y="30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56" name="Freeform 16"/>
            <p:cNvSpPr>
              <a:spLocks/>
            </p:cNvSpPr>
            <p:nvPr userDrawn="1"/>
          </p:nvSpPr>
          <p:spPr bwMode="auto">
            <a:xfrm>
              <a:off x="6319838" y="5037138"/>
              <a:ext cx="65088" cy="65088"/>
            </a:xfrm>
            <a:custGeom>
              <a:avLst/>
              <a:gdLst>
                <a:gd name="T0" fmla="*/ 611 w 612"/>
                <a:gd name="T1" fmla="*/ 339 h 616"/>
                <a:gd name="T2" fmla="*/ 602 w 612"/>
                <a:gd name="T3" fmla="*/ 385 h 616"/>
                <a:gd name="T4" fmla="*/ 588 w 612"/>
                <a:gd name="T5" fmla="*/ 428 h 616"/>
                <a:gd name="T6" fmla="*/ 568 w 612"/>
                <a:gd name="T7" fmla="*/ 468 h 616"/>
                <a:gd name="T8" fmla="*/ 543 w 612"/>
                <a:gd name="T9" fmla="*/ 504 h 616"/>
                <a:gd name="T10" fmla="*/ 512 w 612"/>
                <a:gd name="T11" fmla="*/ 536 h 616"/>
                <a:gd name="T12" fmla="*/ 477 w 612"/>
                <a:gd name="T13" fmla="*/ 564 h 616"/>
                <a:gd name="T14" fmla="*/ 439 w 612"/>
                <a:gd name="T15" fmla="*/ 585 h 616"/>
                <a:gd name="T16" fmla="*/ 397 w 612"/>
                <a:gd name="T17" fmla="*/ 602 h 616"/>
                <a:gd name="T18" fmla="*/ 353 w 612"/>
                <a:gd name="T19" fmla="*/ 613 h 616"/>
                <a:gd name="T20" fmla="*/ 306 w 612"/>
                <a:gd name="T21" fmla="*/ 616 h 616"/>
                <a:gd name="T22" fmla="*/ 259 w 612"/>
                <a:gd name="T23" fmla="*/ 613 h 616"/>
                <a:gd name="T24" fmla="*/ 216 w 612"/>
                <a:gd name="T25" fmla="*/ 602 h 616"/>
                <a:gd name="T26" fmla="*/ 173 w 612"/>
                <a:gd name="T27" fmla="*/ 585 h 616"/>
                <a:gd name="T28" fmla="*/ 135 w 612"/>
                <a:gd name="T29" fmla="*/ 564 h 616"/>
                <a:gd name="T30" fmla="*/ 101 w 612"/>
                <a:gd name="T31" fmla="*/ 536 h 616"/>
                <a:gd name="T32" fmla="*/ 70 w 612"/>
                <a:gd name="T33" fmla="*/ 504 h 616"/>
                <a:gd name="T34" fmla="*/ 45 w 612"/>
                <a:gd name="T35" fmla="*/ 468 h 616"/>
                <a:gd name="T36" fmla="*/ 25 w 612"/>
                <a:gd name="T37" fmla="*/ 428 h 616"/>
                <a:gd name="T38" fmla="*/ 10 w 612"/>
                <a:gd name="T39" fmla="*/ 385 h 616"/>
                <a:gd name="T40" fmla="*/ 2 w 612"/>
                <a:gd name="T41" fmla="*/ 339 h 616"/>
                <a:gd name="T42" fmla="*/ 1 w 612"/>
                <a:gd name="T43" fmla="*/ 292 h 616"/>
                <a:gd name="T44" fmla="*/ 7 w 612"/>
                <a:gd name="T45" fmla="*/ 246 h 616"/>
                <a:gd name="T46" fmla="*/ 19 w 612"/>
                <a:gd name="T47" fmla="*/ 202 h 616"/>
                <a:gd name="T48" fmla="*/ 37 w 612"/>
                <a:gd name="T49" fmla="*/ 161 h 616"/>
                <a:gd name="T50" fmla="*/ 61 w 612"/>
                <a:gd name="T51" fmla="*/ 123 h 616"/>
                <a:gd name="T52" fmla="*/ 91 w 612"/>
                <a:gd name="T53" fmla="*/ 90 h 616"/>
                <a:gd name="T54" fmla="*/ 123 w 612"/>
                <a:gd name="T55" fmla="*/ 61 h 616"/>
                <a:gd name="T56" fmla="*/ 161 w 612"/>
                <a:gd name="T57" fmla="*/ 38 h 616"/>
                <a:gd name="T58" fmla="*/ 201 w 612"/>
                <a:gd name="T59" fmla="*/ 19 h 616"/>
                <a:gd name="T60" fmla="*/ 244 w 612"/>
                <a:gd name="T61" fmla="*/ 7 h 616"/>
                <a:gd name="T62" fmla="*/ 290 w 612"/>
                <a:gd name="T63" fmla="*/ 0 h 616"/>
                <a:gd name="T64" fmla="*/ 338 w 612"/>
                <a:gd name="T65" fmla="*/ 2 h 616"/>
                <a:gd name="T66" fmla="*/ 382 w 612"/>
                <a:gd name="T67" fmla="*/ 10 h 616"/>
                <a:gd name="T68" fmla="*/ 425 w 612"/>
                <a:gd name="T69" fmla="*/ 24 h 616"/>
                <a:gd name="T70" fmla="*/ 465 w 612"/>
                <a:gd name="T71" fmla="*/ 44 h 616"/>
                <a:gd name="T72" fmla="*/ 500 w 612"/>
                <a:gd name="T73" fmla="*/ 70 h 616"/>
                <a:gd name="T74" fmla="*/ 533 w 612"/>
                <a:gd name="T75" fmla="*/ 101 h 616"/>
                <a:gd name="T76" fmla="*/ 560 w 612"/>
                <a:gd name="T77" fmla="*/ 136 h 616"/>
                <a:gd name="T78" fmla="*/ 582 w 612"/>
                <a:gd name="T79" fmla="*/ 175 h 616"/>
                <a:gd name="T80" fmla="*/ 598 w 612"/>
                <a:gd name="T81" fmla="*/ 216 h 616"/>
                <a:gd name="T82" fmla="*/ 608 w 612"/>
                <a:gd name="T83" fmla="*/ 261 h 616"/>
                <a:gd name="T84" fmla="*/ 612 w 612"/>
                <a:gd name="T85" fmla="*/ 308 h 6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612" h="616">
                  <a:moveTo>
                    <a:pt x="612" y="308"/>
                  </a:moveTo>
                  <a:lnTo>
                    <a:pt x="612" y="324"/>
                  </a:lnTo>
                  <a:lnTo>
                    <a:pt x="611" y="339"/>
                  </a:lnTo>
                  <a:lnTo>
                    <a:pt x="608" y="355"/>
                  </a:lnTo>
                  <a:lnTo>
                    <a:pt x="606" y="370"/>
                  </a:lnTo>
                  <a:lnTo>
                    <a:pt x="602" y="385"/>
                  </a:lnTo>
                  <a:lnTo>
                    <a:pt x="598" y="399"/>
                  </a:lnTo>
                  <a:lnTo>
                    <a:pt x="594" y="414"/>
                  </a:lnTo>
                  <a:lnTo>
                    <a:pt x="588" y="428"/>
                  </a:lnTo>
                  <a:lnTo>
                    <a:pt x="582" y="442"/>
                  </a:lnTo>
                  <a:lnTo>
                    <a:pt x="576" y="455"/>
                  </a:lnTo>
                  <a:lnTo>
                    <a:pt x="568" y="468"/>
                  </a:lnTo>
                  <a:lnTo>
                    <a:pt x="560" y="480"/>
                  </a:lnTo>
                  <a:lnTo>
                    <a:pt x="551" y="492"/>
                  </a:lnTo>
                  <a:lnTo>
                    <a:pt x="543" y="504"/>
                  </a:lnTo>
                  <a:lnTo>
                    <a:pt x="533" y="515"/>
                  </a:lnTo>
                  <a:lnTo>
                    <a:pt x="522" y="525"/>
                  </a:lnTo>
                  <a:lnTo>
                    <a:pt x="512" y="536"/>
                  </a:lnTo>
                  <a:lnTo>
                    <a:pt x="500" y="546"/>
                  </a:lnTo>
                  <a:lnTo>
                    <a:pt x="490" y="555"/>
                  </a:lnTo>
                  <a:lnTo>
                    <a:pt x="477" y="564"/>
                  </a:lnTo>
                  <a:lnTo>
                    <a:pt x="465" y="571"/>
                  </a:lnTo>
                  <a:lnTo>
                    <a:pt x="452" y="579"/>
                  </a:lnTo>
                  <a:lnTo>
                    <a:pt x="439" y="585"/>
                  </a:lnTo>
                  <a:lnTo>
                    <a:pt x="425" y="591"/>
                  </a:lnTo>
                  <a:lnTo>
                    <a:pt x="411" y="597"/>
                  </a:lnTo>
                  <a:lnTo>
                    <a:pt x="397" y="602"/>
                  </a:lnTo>
                  <a:lnTo>
                    <a:pt x="382" y="606"/>
                  </a:lnTo>
                  <a:lnTo>
                    <a:pt x="368" y="610"/>
                  </a:lnTo>
                  <a:lnTo>
                    <a:pt x="353" y="613"/>
                  </a:lnTo>
                  <a:lnTo>
                    <a:pt x="338" y="614"/>
                  </a:lnTo>
                  <a:lnTo>
                    <a:pt x="322" y="615"/>
                  </a:lnTo>
                  <a:lnTo>
                    <a:pt x="306" y="616"/>
                  </a:lnTo>
                  <a:lnTo>
                    <a:pt x="290" y="615"/>
                  </a:lnTo>
                  <a:lnTo>
                    <a:pt x="275" y="614"/>
                  </a:lnTo>
                  <a:lnTo>
                    <a:pt x="259" y="613"/>
                  </a:lnTo>
                  <a:lnTo>
                    <a:pt x="244" y="610"/>
                  </a:lnTo>
                  <a:lnTo>
                    <a:pt x="230" y="606"/>
                  </a:lnTo>
                  <a:lnTo>
                    <a:pt x="216" y="602"/>
                  </a:lnTo>
                  <a:lnTo>
                    <a:pt x="201" y="597"/>
                  </a:lnTo>
                  <a:lnTo>
                    <a:pt x="187" y="591"/>
                  </a:lnTo>
                  <a:lnTo>
                    <a:pt x="173" y="585"/>
                  </a:lnTo>
                  <a:lnTo>
                    <a:pt x="161" y="579"/>
                  </a:lnTo>
                  <a:lnTo>
                    <a:pt x="148" y="571"/>
                  </a:lnTo>
                  <a:lnTo>
                    <a:pt x="135" y="564"/>
                  </a:lnTo>
                  <a:lnTo>
                    <a:pt x="123" y="555"/>
                  </a:lnTo>
                  <a:lnTo>
                    <a:pt x="112" y="546"/>
                  </a:lnTo>
                  <a:lnTo>
                    <a:pt x="101" y="536"/>
                  </a:lnTo>
                  <a:lnTo>
                    <a:pt x="91" y="525"/>
                  </a:lnTo>
                  <a:lnTo>
                    <a:pt x="80" y="515"/>
                  </a:lnTo>
                  <a:lnTo>
                    <a:pt x="70" y="504"/>
                  </a:lnTo>
                  <a:lnTo>
                    <a:pt x="61" y="492"/>
                  </a:lnTo>
                  <a:lnTo>
                    <a:pt x="52" y="480"/>
                  </a:lnTo>
                  <a:lnTo>
                    <a:pt x="45" y="468"/>
                  </a:lnTo>
                  <a:lnTo>
                    <a:pt x="37" y="455"/>
                  </a:lnTo>
                  <a:lnTo>
                    <a:pt x="31" y="442"/>
                  </a:lnTo>
                  <a:lnTo>
                    <a:pt x="25" y="428"/>
                  </a:lnTo>
                  <a:lnTo>
                    <a:pt x="19" y="414"/>
                  </a:lnTo>
                  <a:lnTo>
                    <a:pt x="14" y="399"/>
                  </a:lnTo>
                  <a:lnTo>
                    <a:pt x="10" y="385"/>
                  </a:lnTo>
                  <a:lnTo>
                    <a:pt x="7" y="370"/>
                  </a:lnTo>
                  <a:lnTo>
                    <a:pt x="3" y="355"/>
                  </a:lnTo>
                  <a:lnTo>
                    <a:pt x="2" y="339"/>
                  </a:lnTo>
                  <a:lnTo>
                    <a:pt x="1" y="324"/>
                  </a:lnTo>
                  <a:lnTo>
                    <a:pt x="0" y="308"/>
                  </a:lnTo>
                  <a:lnTo>
                    <a:pt x="1" y="292"/>
                  </a:lnTo>
                  <a:lnTo>
                    <a:pt x="2" y="276"/>
                  </a:lnTo>
                  <a:lnTo>
                    <a:pt x="3" y="261"/>
                  </a:lnTo>
                  <a:lnTo>
                    <a:pt x="7" y="246"/>
                  </a:lnTo>
                  <a:lnTo>
                    <a:pt x="10" y="231"/>
                  </a:lnTo>
                  <a:lnTo>
                    <a:pt x="14" y="216"/>
                  </a:lnTo>
                  <a:lnTo>
                    <a:pt x="19" y="202"/>
                  </a:lnTo>
                  <a:lnTo>
                    <a:pt x="25" y="189"/>
                  </a:lnTo>
                  <a:lnTo>
                    <a:pt x="31" y="175"/>
                  </a:lnTo>
                  <a:lnTo>
                    <a:pt x="37" y="161"/>
                  </a:lnTo>
                  <a:lnTo>
                    <a:pt x="45" y="148"/>
                  </a:lnTo>
                  <a:lnTo>
                    <a:pt x="52" y="136"/>
                  </a:lnTo>
                  <a:lnTo>
                    <a:pt x="61" y="123"/>
                  </a:lnTo>
                  <a:lnTo>
                    <a:pt x="70" y="113"/>
                  </a:lnTo>
                  <a:lnTo>
                    <a:pt x="80" y="101"/>
                  </a:lnTo>
                  <a:lnTo>
                    <a:pt x="91" y="90"/>
                  </a:lnTo>
                  <a:lnTo>
                    <a:pt x="101" y="81"/>
                  </a:lnTo>
                  <a:lnTo>
                    <a:pt x="112" y="70"/>
                  </a:lnTo>
                  <a:lnTo>
                    <a:pt x="123" y="61"/>
                  </a:lnTo>
                  <a:lnTo>
                    <a:pt x="135" y="53"/>
                  </a:lnTo>
                  <a:lnTo>
                    <a:pt x="148" y="44"/>
                  </a:lnTo>
                  <a:lnTo>
                    <a:pt x="161" y="38"/>
                  </a:lnTo>
                  <a:lnTo>
                    <a:pt x="173" y="30"/>
                  </a:lnTo>
                  <a:lnTo>
                    <a:pt x="187" y="24"/>
                  </a:lnTo>
                  <a:lnTo>
                    <a:pt x="201" y="19"/>
                  </a:lnTo>
                  <a:lnTo>
                    <a:pt x="216" y="14"/>
                  </a:lnTo>
                  <a:lnTo>
                    <a:pt x="230" y="10"/>
                  </a:lnTo>
                  <a:lnTo>
                    <a:pt x="244" y="7"/>
                  </a:lnTo>
                  <a:lnTo>
                    <a:pt x="259" y="4"/>
                  </a:lnTo>
                  <a:lnTo>
                    <a:pt x="275" y="2"/>
                  </a:lnTo>
                  <a:lnTo>
                    <a:pt x="290" y="0"/>
                  </a:lnTo>
                  <a:lnTo>
                    <a:pt x="306" y="0"/>
                  </a:lnTo>
                  <a:lnTo>
                    <a:pt x="322" y="0"/>
                  </a:lnTo>
                  <a:lnTo>
                    <a:pt x="338" y="2"/>
                  </a:lnTo>
                  <a:lnTo>
                    <a:pt x="353" y="4"/>
                  </a:lnTo>
                  <a:lnTo>
                    <a:pt x="368" y="7"/>
                  </a:lnTo>
                  <a:lnTo>
                    <a:pt x="382" y="10"/>
                  </a:lnTo>
                  <a:lnTo>
                    <a:pt x="397" y="14"/>
                  </a:lnTo>
                  <a:lnTo>
                    <a:pt x="411" y="19"/>
                  </a:lnTo>
                  <a:lnTo>
                    <a:pt x="425" y="24"/>
                  </a:lnTo>
                  <a:lnTo>
                    <a:pt x="439" y="30"/>
                  </a:lnTo>
                  <a:lnTo>
                    <a:pt x="452" y="38"/>
                  </a:lnTo>
                  <a:lnTo>
                    <a:pt x="465" y="44"/>
                  </a:lnTo>
                  <a:lnTo>
                    <a:pt x="477" y="53"/>
                  </a:lnTo>
                  <a:lnTo>
                    <a:pt x="490" y="61"/>
                  </a:lnTo>
                  <a:lnTo>
                    <a:pt x="500" y="70"/>
                  </a:lnTo>
                  <a:lnTo>
                    <a:pt x="512" y="81"/>
                  </a:lnTo>
                  <a:lnTo>
                    <a:pt x="522" y="90"/>
                  </a:lnTo>
                  <a:lnTo>
                    <a:pt x="533" y="101"/>
                  </a:lnTo>
                  <a:lnTo>
                    <a:pt x="543" y="113"/>
                  </a:lnTo>
                  <a:lnTo>
                    <a:pt x="551" y="123"/>
                  </a:lnTo>
                  <a:lnTo>
                    <a:pt x="560" y="136"/>
                  </a:lnTo>
                  <a:lnTo>
                    <a:pt x="568" y="148"/>
                  </a:lnTo>
                  <a:lnTo>
                    <a:pt x="576" y="161"/>
                  </a:lnTo>
                  <a:lnTo>
                    <a:pt x="582" y="175"/>
                  </a:lnTo>
                  <a:lnTo>
                    <a:pt x="588" y="189"/>
                  </a:lnTo>
                  <a:lnTo>
                    <a:pt x="594" y="202"/>
                  </a:lnTo>
                  <a:lnTo>
                    <a:pt x="598" y="216"/>
                  </a:lnTo>
                  <a:lnTo>
                    <a:pt x="602" y="231"/>
                  </a:lnTo>
                  <a:lnTo>
                    <a:pt x="606" y="246"/>
                  </a:lnTo>
                  <a:lnTo>
                    <a:pt x="608" y="261"/>
                  </a:lnTo>
                  <a:lnTo>
                    <a:pt x="611" y="276"/>
                  </a:lnTo>
                  <a:lnTo>
                    <a:pt x="612" y="292"/>
                  </a:lnTo>
                  <a:lnTo>
                    <a:pt x="612" y="30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57" name="Freeform 17"/>
            <p:cNvSpPr>
              <a:spLocks/>
            </p:cNvSpPr>
            <p:nvPr userDrawn="1"/>
          </p:nvSpPr>
          <p:spPr bwMode="auto">
            <a:xfrm>
              <a:off x="6407151" y="5126038"/>
              <a:ext cx="65088" cy="65088"/>
            </a:xfrm>
            <a:custGeom>
              <a:avLst/>
              <a:gdLst>
                <a:gd name="T0" fmla="*/ 609 w 611"/>
                <a:gd name="T1" fmla="*/ 339 h 616"/>
                <a:gd name="T2" fmla="*/ 601 w 611"/>
                <a:gd name="T3" fmla="*/ 385 h 616"/>
                <a:gd name="T4" fmla="*/ 587 w 611"/>
                <a:gd name="T5" fmla="*/ 428 h 616"/>
                <a:gd name="T6" fmla="*/ 567 w 611"/>
                <a:gd name="T7" fmla="*/ 467 h 616"/>
                <a:gd name="T8" fmla="*/ 541 w 611"/>
                <a:gd name="T9" fmla="*/ 504 h 616"/>
                <a:gd name="T10" fmla="*/ 511 w 611"/>
                <a:gd name="T11" fmla="*/ 536 h 616"/>
                <a:gd name="T12" fmla="*/ 477 w 611"/>
                <a:gd name="T13" fmla="*/ 563 h 616"/>
                <a:gd name="T14" fmla="*/ 437 w 611"/>
                <a:gd name="T15" fmla="*/ 586 h 616"/>
                <a:gd name="T16" fmla="*/ 396 w 611"/>
                <a:gd name="T17" fmla="*/ 602 h 616"/>
                <a:gd name="T18" fmla="*/ 351 w 611"/>
                <a:gd name="T19" fmla="*/ 613 h 616"/>
                <a:gd name="T20" fmla="*/ 306 w 611"/>
                <a:gd name="T21" fmla="*/ 616 h 616"/>
                <a:gd name="T22" fmla="*/ 259 w 611"/>
                <a:gd name="T23" fmla="*/ 613 h 616"/>
                <a:gd name="T24" fmla="*/ 214 w 611"/>
                <a:gd name="T25" fmla="*/ 602 h 616"/>
                <a:gd name="T26" fmla="*/ 173 w 611"/>
                <a:gd name="T27" fmla="*/ 586 h 616"/>
                <a:gd name="T28" fmla="*/ 134 w 611"/>
                <a:gd name="T29" fmla="*/ 563 h 616"/>
                <a:gd name="T30" fmla="*/ 100 w 611"/>
                <a:gd name="T31" fmla="*/ 536 h 616"/>
                <a:gd name="T32" fmla="*/ 69 w 611"/>
                <a:gd name="T33" fmla="*/ 504 h 616"/>
                <a:gd name="T34" fmla="*/ 44 w 611"/>
                <a:gd name="T35" fmla="*/ 467 h 616"/>
                <a:gd name="T36" fmla="*/ 23 w 611"/>
                <a:gd name="T37" fmla="*/ 428 h 616"/>
                <a:gd name="T38" fmla="*/ 10 w 611"/>
                <a:gd name="T39" fmla="*/ 385 h 616"/>
                <a:gd name="T40" fmla="*/ 1 w 611"/>
                <a:gd name="T41" fmla="*/ 339 h 616"/>
                <a:gd name="T42" fmla="*/ 0 w 611"/>
                <a:gd name="T43" fmla="*/ 292 h 616"/>
                <a:gd name="T44" fmla="*/ 5 w 611"/>
                <a:gd name="T45" fmla="*/ 246 h 616"/>
                <a:gd name="T46" fmla="*/ 18 w 611"/>
                <a:gd name="T47" fmla="*/ 202 h 616"/>
                <a:gd name="T48" fmla="*/ 36 w 611"/>
                <a:gd name="T49" fmla="*/ 162 h 616"/>
                <a:gd name="T50" fmla="*/ 61 w 611"/>
                <a:gd name="T51" fmla="*/ 124 h 616"/>
                <a:gd name="T52" fmla="*/ 89 w 611"/>
                <a:gd name="T53" fmla="*/ 90 h 616"/>
                <a:gd name="T54" fmla="*/ 122 w 611"/>
                <a:gd name="T55" fmla="*/ 61 h 616"/>
                <a:gd name="T56" fmla="*/ 159 w 611"/>
                <a:gd name="T57" fmla="*/ 38 h 616"/>
                <a:gd name="T58" fmla="*/ 200 w 611"/>
                <a:gd name="T59" fmla="*/ 18 h 616"/>
                <a:gd name="T60" fmla="*/ 243 w 611"/>
                <a:gd name="T61" fmla="*/ 7 h 616"/>
                <a:gd name="T62" fmla="*/ 290 w 611"/>
                <a:gd name="T63" fmla="*/ 0 h 616"/>
                <a:gd name="T64" fmla="*/ 337 w 611"/>
                <a:gd name="T65" fmla="*/ 1 h 616"/>
                <a:gd name="T66" fmla="*/ 381 w 611"/>
                <a:gd name="T67" fmla="*/ 10 h 616"/>
                <a:gd name="T68" fmla="*/ 425 w 611"/>
                <a:gd name="T69" fmla="*/ 24 h 616"/>
                <a:gd name="T70" fmla="*/ 464 w 611"/>
                <a:gd name="T71" fmla="*/ 44 h 616"/>
                <a:gd name="T72" fmla="*/ 500 w 611"/>
                <a:gd name="T73" fmla="*/ 71 h 616"/>
                <a:gd name="T74" fmla="*/ 532 w 611"/>
                <a:gd name="T75" fmla="*/ 101 h 616"/>
                <a:gd name="T76" fmla="*/ 558 w 611"/>
                <a:gd name="T77" fmla="*/ 136 h 616"/>
                <a:gd name="T78" fmla="*/ 581 w 611"/>
                <a:gd name="T79" fmla="*/ 174 h 616"/>
                <a:gd name="T80" fmla="*/ 598 w 611"/>
                <a:gd name="T81" fmla="*/ 216 h 616"/>
                <a:gd name="T82" fmla="*/ 607 w 611"/>
                <a:gd name="T83" fmla="*/ 261 h 616"/>
                <a:gd name="T84" fmla="*/ 611 w 611"/>
                <a:gd name="T85" fmla="*/ 308 h 6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611" h="616">
                  <a:moveTo>
                    <a:pt x="611" y="308"/>
                  </a:moveTo>
                  <a:lnTo>
                    <a:pt x="610" y="324"/>
                  </a:lnTo>
                  <a:lnTo>
                    <a:pt x="609" y="339"/>
                  </a:lnTo>
                  <a:lnTo>
                    <a:pt x="607" y="355"/>
                  </a:lnTo>
                  <a:lnTo>
                    <a:pt x="605" y="370"/>
                  </a:lnTo>
                  <a:lnTo>
                    <a:pt x="601" y="385"/>
                  </a:lnTo>
                  <a:lnTo>
                    <a:pt x="598" y="400"/>
                  </a:lnTo>
                  <a:lnTo>
                    <a:pt x="592" y="414"/>
                  </a:lnTo>
                  <a:lnTo>
                    <a:pt x="587" y="428"/>
                  </a:lnTo>
                  <a:lnTo>
                    <a:pt x="581" y="442"/>
                  </a:lnTo>
                  <a:lnTo>
                    <a:pt x="574" y="454"/>
                  </a:lnTo>
                  <a:lnTo>
                    <a:pt x="567" y="467"/>
                  </a:lnTo>
                  <a:lnTo>
                    <a:pt x="558" y="480"/>
                  </a:lnTo>
                  <a:lnTo>
                    <a:pt x="550" y="492"/>
                  </a:lnTo>
                  <a:lnTo>
                    <a:pt x="541" y="504"/>
                  </a:lnTo>
                  <a:lnTo>
                    <a:pt x="532" y="515"/>
                  </a:lnTo>
                  <a:lnTo>
                    <a:pt x="521" y="526"/>
                  </a:lnTo>
                  <a:lnTo>
                    <a:pt x="511" y="536"/>
                  </a:lnTo>
                  <a:lnTo>
                    <a:pt x="500" y="545"/>
                  </a:lnTo>
                  <a:lnTo>
                    <a:pt x="488" y="555"/>
                  </a:lnTo>
                  <a:lnTo>
                    <a:pt x="477" y="563"/>
                  </a:lnTo>
                  <a:lnTo>
                    <a:pt x="464" y="571"/>
                  </a:lnTo>
                  <a:lnTo>
                    <a:pt x="451" y="578"/>
                  </a:lnTo>
                  <a:lnTo>
                    <a:pt x="437" y="586"/>
                  </a:lnTo>
                  <a:lnTo>
                    <a:pt x="425" y="591"/>
                  </a:lnTo>
                  <a:lnTo>
                    <a:pt x="411" y="598"/>
                  </a:lnTo>
                  <a:lnTo>
                    <a:pt x="396" y="602"/>
                  </a:lnTo>
                  <a:lnTo>
                    <a:pt x="381" y="606"/>
                  </a:lnTo>
                  <a:lnTo>
                    <a:pt x="367" y="609"/>
                  </a:lnTo>
                  <a:lnTo>
                    <a:pt x="351" y="613"/>
                  </a:lnTo>
                  <a:lnTo>
                    <a:pt x="337" y="614"/>
                  </a:lnTo>
                  <a:lnTo>
                    <a:pt x="321" y="616"/>
                  </a:lnTo>
                  <a:lnTo>
                    <a:pt x="306" y="616"/>
                  </a:lnTo>
                  <a:lnTo>
                    <a:pt x="290" y="616"/>
                  </a:lnTo>
                  <a:lnTo>
                    <a:pt x="274" y="614"/>
                  </a:lnTo>
                  <a:lnTo>
                    <a:pt x="259" y="613"/>
                  </a:lnTo>
                  <a:lnTo>
                    <a:pt x="243" y="609"/>
                  </a:lnTo>
                  <a:lnTo>
                    <a:pt x="229" y="606"/>
                  </a:lnTo>
                  <a:lnTo>
                    <a:pt x="214" y="602"/>
                  </a:lnTo>
                  <a:lnTo>
                    <a:pt x="200" y="598"/>
                  </a:lnTo>
                  <a:lnTo>
                    <a:pt x="186" y="591"/>
                  </a:lnTo>
                  <a:lnTo>
                    <a:pt x="173" y="586"/>
                  </a:lnTo>
                  <a:lnTo>
                    <a:pt x="159" y="578"/>
                  </a:lnTo>
                  <a:lnTo>
                    <a:pt x="147" y="571"/>
                  </a:lnTo>
                  <a:lnTo>
                    <a:pt x="134" y="563"/>
                  </a:lnTo>
                  <a:lnTo>
                    <a:pt x="122" y="555"/>
                  </a:lnTo>
                  <a:lnTo>
                    <a:pt x="110" y="545"/>
                  </a:lnTo>
                  <a:lnTo>
                    <a:pt x="100" y="536"/>
                  </a:lnTo>
                  <a:lnTo>
                    <a:pt x="89" y="526"/>
                  </a:lnTo>
                  <a:lnTo>
                    <a:pt x="79" y="515"/>
                  </a:lnTo>
                  <a:lnTo>
                    <a:pt x="69" y="504"/>
                  </a:lnTo>
                  <a:lnTo>
                    <a:pt x="61" y="492"/>
                  </a:lnTo>
                  <a:lnTo>
                    <a:pt x="52" y="480"/>
                  </a:lnTo>
                  <a:lnTo>
                    <a:pt x="44" y="467"/>
                  </a:lnTo>
                  <a:lnTo>
                    <a:pt x="36" y="454"/>
                  </a:lnTo>
                  <a:lnTo>
                    <a:pt x="30" y="442"/>
                  </a:lnTo>
                  <a:lnTo>
                    <a:pt x="23" y="428"/>
                  </a:lnTo>
                  <a:lnTo>
                    <a:pt x="18" y="414"/>
                  </a:lnTo>
                  <a:lnTo>
                    <a:pt x="13" y="400"/>
                  </a:lnTo>
                  <a:lnTo>
                    <a:pt x="10" y="385"/>
                  </a:lnTo>
                  <a:lnTo>
                    <a:pt x="5" y="370"/>
                  </a:lnTo>
                  <a:lnTo>
                    <a:pt x="3" y="355"/>
                  </a:lnTo>
                  <a:lnTo>
                    <a:pt x="1" y="339"/>
                  </a:lnTo>
                  <a:lnTo>
                    <a:pt x="0" y="324"/>
                  </a:lnTo>
                  <a:lnTo>
                    <a:pt x="0" y="308"/>
                  </a:lnTo>
                  <a:lnTo>
                    <a:pt x="0" y="292"/>
                  </a:lnTo>
                  <a:lnTo>
                    <a:pt x="1" y="277"/>
                  </a:lnTo>
                  <a:lnTo>
                    <a:pt x="3" y="261"/>
                  </a:lnTo>
                  <a:lnTo>
                    <a:pt x="5" y="246"/>
                  </a:lnTo>
                  <a:lnTo>
                    <a:pt x="10" y="231"/>
                  </a:lnTo>
                  <a:lnTo>
                    <a:pt x="13" y="216"/>
                  </a:lnTo>
                  <a:lnTo>
                    <a:pt x="18" y="202"/>
                  </a:lnTo>
                  <a:lnTo>
                    <a:pt x="23" y="188"/>
                  </a:lnTo>
                  <a:lnTo>
                    <a:pt x="30" y="174"/>
                  </a:lnTo>
                  <a:lnTo>
                    <a:pt x="36" y="162"/>
                  </a:lnTo>
                  <a:lnTo>
                    <a:pt x="44" y="149"/>
                  </a:lnTo>
                  <a:lnTo>
                    <a:pt x="52" y="136"/>
                  </a:lnTo>
                  <a:lnTo>
                    <a:pt x="61" y="124"/>
                  </a:lnTo>
                  <a:lnTo>
                    <a:pt x="69" y="112"/>
                  </a:lnTo>
                  <a:lnTo>
                    <a:pt x="79" y="101"/>
                  </a:lnTo>
                  <a:lnTo>
                    <a:pt x="89" y="90"/>
                  </a:lnTo>
                  <a:lnTo>
                    <a:pt x="100" y="80"/>
                  </a:lnTo>
                  <a:lnTo>
                    <a:pt x="110" y="71"/>
                  </a:lnTo>
                  <a:lnTo>
                    <a:pt x="122" y="61"/>
                  </a:lnTo>
                  <a:lnTo>
                    <a:pt x="134" y="53"/>
                  </a:lnTo>
                  <a:lnTo>
                    <a:pt x="147" y="44"/>
                  </a:lnTo>
                  <a:lnTo>
                    <a:pt x="159" y="38"/>
                  </a:lnTo>
                  <a:lnTo>
                    <a:pt x="173" y="30"/>
                  </a:lnTo>
                  <a:lnTo>
                    <a:pt x="186" y="24"/>
                  </a:lnTo>
                  <a:lnTo>
                    <a:pt x="200" y="18"/>
                  </a:lnTo>
                  <a:lnTo>
                    <a:pt x="214" y="14"/>
                  </a:lnTo>
                  <a:lnTo>
                    <a:pt x="229" y="10"/>
                  </a:lnTo>
                  <a:lnTo>
                    <a:pt x="243" y="7"/>
                  </a:lnTo>
                  <a:lnTo>
                    <a:pt x="259" y="3"/>
                  </a:lnTo>
                  <a:lnTo>
                    <a:pt x="274" y="1"/>
                  </a:lnTo>
                  <a:lnTo>
                    <a:pt x="290" y="0"/>
                  </a:lnTo>
                  <a:lnTo>
                    <a:pt x="306" y="0"/>
                  </a:lnTo>
                  <a:lnTo>
                    <a:pt x="321" y="0"/>
                  </a:lnTo>
                  <a:lnTo>
                    <a:pt x="337" y="1"/>
                  </a:lnTo>
                  <a:lnTo>
                    <a:pt x="351" y="3"/>
                  </a:lnTo>
                  <a:lnTo>
                    <a:pt x="367" y="7"/>
                  </a:lnTo>
                  <a:lnTo>
                    <a:pt x="381" y="10"/>
                  </a:lnTo>
                  <a:lnTo>
                    <a:pt x="396" y="14"/>
                  </a:lnTo>
                  <a:lnTo>
                    <a:pt x="411" y="18"/>
                  </a:lnTo>
                  <a:lnTo>
                    <a:pt x="425" y="24"/>
                  </a:lnTo>
                  <a:lnTo>
                    <a:pt x="437" y="30"/>
                  </a:lnTo>
                  <a:lnTo>
                    <a:pt x="451" y="38"/>
                  </a:lnTo>
                  <a:lnTo>
                    <a:pt x="464" y="44"/>
                  </a:lnTo>
                  <a:lnTo>
                    <a:pt x="477" y="53"/>
                  </a:lnTo>
                  <a:lnTo>
                    <a:pt x="488" y="61"/>
                  </a:lnTo>
                  <a:lnTo>
                    <a:pt x="500" y="71"/>
                  </a:lnTo>
                  <a:lnTo>
                    <a:pt x="511" y="80"/>
                  </a:lnTo>
                  <a:lnTo>
                    <a:pt x="521" y="90"/>
                  </a:lnTo>
                  <a:lnTo>
                    <a:pt x="532" y="101"/>
                  </a:lnTo>
                  <a:lnTo>
                    <a:pt x="541" y="112"/>
                  </a:lnTo>
                  <a:lnTo>
                    <a:pt x="550" y="124"/>
                  </a:lnTo>
                  <a:lnTo>
                    <a:pt x="558" y="136"/>
                  </a:lnTo>
                  <a:lnTo>
                    <a:pt x="567" y="149"/>
                  </a:lnTo>
                  <a:lnTo>
                    <a:pt x="574" y="162"/>
                  </a:lnTo>
                  <a:lnTo>
                    <a:pt x="581" y="174"/>
                  </a:lnTo>
                  <a:lnTo>
                    <a:pt x="587" y="188"/>
                  </a:lnTo>
                  <a:lnTo>
                    <a:pt x="592" y="202"/>
                  </a:lnTo>
                  <a:lnTo>
                    <a:pt x="598" y="216"/>
                  </a:lnTo>
                  <a:lnTo>
                    <a:pt x="601" y="231"/>
                  </a:lnTo>
                  <a:lnTo>
                    <a:pt x="605" y="246"/>
                  </a:lnTo>
                  <a:lnTo>
                    <a:pt x="607" y="261"/>
                  </a:lnTo>
                  <a:lnTo>
                    <a:pt x="609" y="277"/>
                  </a:lnTo>
                  <a:lnTo>
                    <a:pt x="610" y="292"/>
                  </a:lnTo>
                  <a:lnTo>
                    <a:pt x="611" y="30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58" name="Freeform 18"/>
            <p:cNvSpPr>
              <a:spLocks/>
            </p:cNvSpPr>
            <p:nvPr userDrawn="1"/>
          </p:nvSpPr>
          <p:spPr bwMode="auto">
            <a:xfrm>
              <a:off x="6407151" y="5037138"/>
              <a:ext cx="65088" cy="65088"/>
            </a:xfrm>
            <a:custGeom>
              <a:avLst/>
              <a:gdLst>
                <a:gd name="T0" fmla="*/ 609 w 611"/>
                <a:gd name="T1" fmla="*/ 339 h 616"/>
                <a:gd name="T2" fmla="*/ 601 w 611"/>
                <a:gd name="T3" fmla="*/ 385 h 616"/>
                <a:gd name="T4" fmla="*/ 587 w 611"/>
                <a:gd name="T5" fmla="*/ 428 h 616"/>
                <a:gd name="T6" fmla="*/ 567 w 611"/>
                <a:gd name="T7" fmla="*/ 468 h 616"/>
                <a:gd name="T8" fmla="*/ 541 w 611"/>
                <a:gd name="T9" fmla="*/ 504 h 616"/>
                <a:gd name="T10" fmla="*/ 511 w 611"/>
                <a:gd name="T11" fmla="*/ 536 h 616"/>
                <a:gd name="T12" fmla="*/ 477 w 611"/>
                <a:gd name="T13" fmla="*/ 564 h 616"/>
                <a:gd name="T14" fmla="*/ 437 w 611"/>
                <a:gd name="T15" fmla="*/ 585 h 616"/>
                <a:gd name="T16" fmla="*/ 396 w 611"/>
                <a:gd name="T17" fmla="*/ 602 h 616"/>
                <a:gd name="T18" fmla="*/ 351 w 611"/>
                <a:gd name="T19" fmla="*/ 613 h 616"/>
                <a:gd name="T20" fmla="*/ 306 w 611"/>
                <a:gd name="T21" fmla="*/ 616 h 616"/>
                <a:gd name="T22" fmla="*/ 259 w 611"/>
                <a:gd name="T23" fmla="*/ 613 h 616"/>
                <a:gd name="T24" fmla="*/ 214 w 611"/>
                <a:gd name="T25" fmla="*/ 602 h 616"/>
                <a:gd name="T26" fmla="*/ 173 w 611"/>
                <a:gd name="T27" fmla="*/ 585 h 616"/>
                <a:gd name="T28" fmla="*/ 134 w 611"/>
                <a:gd name="T29" fmla="*/ 564 h 616"/>
                <a:gd name="T30" fmla="*/ 100 w 611"/>
                <a:gd name="T31" fmla="*/ 536 h 616"/>
                <a:gd name="T32" fmla="*/ 69 w 611"/>
                <a:gd name="T33" fmla="*/ 504 h 616"/>
                <a:gd name="T34" fmla="*/ 44 w 611"/>
                <a:gd name="T35" fmla="*/ 468 h 616"/>
                <a:gd name="T36" fmla="*/ 23 w 611"/>
                <a:gd name="T37" fmla="*/ 428 h 616"/>
                <a:gd name="T38" fmla="*/ 10 w 611"/>
                <a:gd name="T39" fmla="*/ 385 h 616"/>
                <a:gd name="T40" fmla="*/ 1 w 611"/>
                <a:gd name="T41" fmla="*/ 339 h 616"/>
                <a:gd name="T42" fmla="*/ 0 w 611"/>
                <a:gd name="T43" fmla="*/ 292 h 616"/>
                <a:gd name="T44" fmla="*/ 5 w 611"/>
                <a:gd name="T45" fmla="*/ 246 h 616"/>
                <a:gd name="T46" fmla="*/ 18 w 611"/>
                <a:gd name="T47" fmla="*/ 202 h 616"/>
                <a:gd name="T48" fmla="*/ 36 w 611"/>
                <a:gd name="T49" fmla="*/ 162 h 616"/>
                <a:gd name="T50" fmla="*/ 61 w 611"/>
                <a:gd name="T51" fmla="*/ 124 h 616"/>
                <a:gd name="T52" fmla="*/ 89 w 611"/>
                <a:gd name="T53" fmla="*/ 90 h 616"/>
                <a:gd name="T54" fmla="*/ 122 w 611"/>
                <a:gd name="T55" fmla="*/ 61 h 616"/>
                <a:gd name="T56" fmla="*/ 159 w 611"/>
                <a:gd name="T57" fmla="*/ 38 h 616"/>
                <a:gd name="T58" fmla="*/ 200 w 611"/>
                <a:gd name="T59" fmla="*/ 19 h 616"/>
                <a:gd name="T60" fmla="*/ 243 w 611"/>
                <a:gd name="T61" fmla="*/ 7 h 616"/>
                <a:gd name="T62" fmla="*/ 290 w 611"/>
                <a:gd name="T63" fmla="*/ 0 h 616"/>
                <a:gd name="T64" fmla="*/ 337 w 611"/>
                <a:gd name="T65" fmla="*/ 2 h 616"/>
                <a:gd name="T66" fmla="*/ 381 w 611"/>
                <a:gd name="T67" fmla="*/ 10 h 616"/>
                <a:gd name="T68" fmla="*/ 425 w 611"/>
                <a:gd name="T69" fmla="*/ 24 h 616"/>
                <a:gd name="T70" fmla="*/ 464 w 611"/>
                <a:gd name="T71" fmla="*/ 44 h 616"/>
                <a:gd name="T72" fmla="*/ 500 w 611"/>
                <a:gd name="T73" fmla="*/ 71 h 616"/>
                <a:gd name="T74" fmla="*/ 532 w 611"/>
                <a:gd name="T75" fmla="*/ 101 h 616"/>
                <a:gd name="T76" fmla="*/ 558 w 611"/>
                <a:gd name="T77" fmla="*/ 136 h 616"/>
                <a:gd name="T78" fmla="*/ 581 w 611"/>
                <a:gd name="T79" fmla="*/ 175 h 616"/>
                <a:gd name="T80" fmla="*/ 598 w 611"/>
                <a:gd name="T81" fmla="*/ 216 h 616"/>
                <a:gd name="T82" fmla="*/ 607 w 611"/>
                <a:gd name="T83" fmla="*/ 261 h 616"/>
                <a:gd name="T84" fmla="*/ 611 w 611"/>
                <a:gd name="T85" fmla="*/ 308 h 6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611" h="616">
                  <a:moveTo>
                    <a:pt x="611" y="308"/>
                  </a:moveTo>
                  <a:lnTo>
                    <a:pt x="610" y="324"/>
                  </a:lnTo>
                  <a:lnTo>
                    <a:pt x="609" y="339"/>
                  </a:lnTo>
                  <a:lnTo>
                    <a:pt x="607" y="355"/>
                  </a:lnTo>
                  <a:lnTo>
                    <a:pt x="605" y="370"/>
                  </a:lnTo>
                  <a:lnTo>
                    <a:pt x="601" y="385"/>
                  </a:lnTo>
                  <a:lnTo>
                    <a:pt x="598" y="399"/>
                  </a:lnTo>
                  <a:lnTo>
                    <a:pt x="592" y="414"/>
                  </a:lnTo>
                  <a:lnTo>
                    <a:pt x="587" y="428"/>
                  </a:lnTo>
                  <a:lnTo>
                    <a:pt x="581" y="442"/>
                  </a:lnTo>
                  <a:lnTo>
                    <a:pt x="574" y="455"/>
                  </a:lnTo>
                  <a:lnTo>
                    <a:pt x="567" y="468"/>
                  </a:lnTo>
                  <a:lnTo>
                    <a:pt x="558" y="480"/>
                  </a:lnTo>
                  <a:lnTo>
                    <a:pt x="550" y="492"/>
                  </a:lnTo>
                  <a:lnTo>
                    <a:pt x="541" y="504"/>
                  </a:lnTo>
                  <a:lnTo>
                    <a:pt x="532" y="515"/>
                  </a:lnTo>
                  <a:lnTo>
                    <a:pt x="521" y="525"/>
                  </a:lnTo>
                  <a:lnTo>
                    <a:pt x="511" y="536"/>
                  </a:lnTo>
                  <a:lnTo>
                    <a:pt x="500" y="546"/>
                  </a:lnTo>
                  <a:lnTo>
                    <a:pt x="488" y="555"/>
                  </a:lnTo>
                  <a:lnTo>
                    <a:pt x="477" y="564"/>
                  </a:lnTo>
                  <a:lnTo>
                    <a:pt x="464" y="571"/>
                  </a:lnTo>
                  <a:lnTo>
                    <a:pt x="451" y="579"/>
                  </a:lnTo>
                  <a:lnTo>
                    <a:pt x="437" y="585"/>
                  </a:lnTo>
                  <a:lnTo>
                    <a:pt x="425" y="591"/>
                  </a:lnTo>
                  <a:lnTo>
                    <a:pt x="411" y="597"/>
                  </a:lnTo>
                  <a:lnTo>
                    <a:pt x="396" y="602"/>
                  </a:lnTo>
                  <a:lnTo>
                    <a:pt x="381" y="606"/>
                  </a:lnTo>
                  <a:lnTo>
                    <a:pt x="367" y="610"/>
                  </a:lnTo>
                  <a:lnTo>
                    <a:pt x="351" y="613"/>
                  </a:lnTo>
                  <a:lnTo>
                    <a:pt x="337" y="614"/>
                  </a:lnTo>
                  <a:lnTo>
                    <a:pt x="321" y="615"/>
                  </a:lnTo>
                  <a:lnTo>
                    <a:pt x="306" y="616"/>
                  </a:lnTo>
                  <a:lnTo>
                    <a:pt x="290" y="615"/>
                  </a:lnTo>
                  <a:lnTo>
                    <a:pt x="274" y="614"/>
                  </a:lnTo>
                  <a:lnTo>
                    <a:pt x="259" y="613"/>
                  </a:lnTo>
                  <a:lnTo>
                    <a:pt x="243" y="610"/>
                  </a:lnTo>
                  <a:lnTo>
                    <a:pt x="229" y="606"/>
                  </a:lnTo>
                  <a:lnTo>
                    <a:pt x="214" y="602"/>
                  </a:lnTo>
                  <a:lnTo>
                    <a:pt x="200" y="597"/>
                  </a:lnTo>
                  <a:lnTo>
                    <a:pt x="186" y="591"/>
                  </a:lnTo>
                  <a:lnTo>
                    <a:pt x="173" y="585"/>
                  </a:lnTo>
                  <a:lnTo>
                    <a:pt x="159" y="579"/>
                  </a:lnTo>
                  <a:lnTo>
                    <a:pt x="147" y="571"/>
                  </a:lnTo>
                  <a:lnTo>
                    <a:pt x="134" y="564"/>
                  </a:lnTo>
                  <a:lnTo>
                    <a:pt x="122" y="555"/>
                  </a:lnTo>
                  <a:lnTo>
                    <a:pt x="110" y="546"/>
                  </a:lnTo>
                  <a:lnTo>
                    <a:pt x="100" y="536"/>
                  </a:lnTo>
                  <a:lnTo>
                    <a:pt x="89" y="525"/>
                  </a:lnTo>
                  <a:lnTo>
                    <a:pt x="79" y="515"/>
                  </a:lnTo>
                  <a:lnTo>
                    <a:pt x="69" y="504"/>
                  </a:lnTo>
                  <a:lnTo>
                    <a:pt x="61" y="492"/>
                  </a:lnTo>
                  <a:lnTo>
                    <a:pt x="52" y="480"/>
                  </a:lnTo>
                  <a:lnTo>
                    <a:pt x="44" y="468"/>
                  </a:lnTo>
                  <a:lnTo>
                    <a:pt x="36" y="455"/>
                  </a:lnTo>
                  <a:lnTo>
                    <a:pt x="30" y="442"/>
                  </a:lnTo>
                  <a:lnTo>
                    <a:pt x="23" y="428"/>
                  </a:lnTo>
                  <a:lnTo>
                    <a:pt x="18" y="414"/>
                  </a:lnTo>
                  <a:lnTo>
                    <a:pt x="13" y="399"/>
                  </a:lnTo>
                  <a:lnTo>
                    <a:pt x="10" y="385"/>
                  </a:lnTo>
                  <a:lnTo>
                    <a:pt x="5" y="370"/>
                  </a:lnTo>
                  <a:lnTo>
                    <a:pt x="3" y="355"/>
                  </a:lnTo>
                  <a:lnTo>
                    <a:pt x="1" y="339"/>
                  </a:lnTo>
                  <a:lnTo>
                    <a:pt x="0" y="324"/>
                  </a:lnTo>
                  <a:lnTo>
                    <a:pt x="0" y="308"/>
                  </a:lnTo>
                  <a:lnTo>
                    <a:pt x="0" y="292"/>
                  </a:lnTo>
                  <a:lnTo>
                    <a:pt x="1" y="276"/>
                  </a:lnTo>
                  <a:lnTo>
                    <a:pt x="3" y="261"/>
                  </a:lnTo>
                  <a:lnTo>
                    <a:pt x="5" y="246"/>
                  </a:lnTo>
                  <a:lnTo>
                    <a:pt x="10" y="231"/>
                  </a:lnTo>
                  <a:lnTo>
                    <a:pt x="13" y="216"/>
                  </a:lnTo>
                  <a:lnTo>
                    <a:pt x="18" y="202"/>
                  </a:lnTo>
                  <a:lnTo>
                    <a:pt x="23" y="189"/>
                  </a:lnTo>
                  <a:lnTo>
                    <a:pt x="30" y="175"/>
                  </a:lnTo>
                  <a:lnTo>
                    <a:pt x="36" y="162"/>
                  </a:lnTo>
                  <a:lnTo>
                    <a:pt x="44" y="149"/>
                  </a:lnTo>
                  <a:lnTo>
                    <a:pt x="52" y="136"/>
                  </a:lnTo>
                  <a:lnTo>
                    <a:pt x="61" y="124"/>
                  </a:lnTo>
                  <a:lnTo>
                    <a:pt x="69" y="113"/>
                  </a:lnTo>
                  <a:lnTo>
                    <a:pt x="79" y="101"/>
                  </a:lnTo>
                  <a:lnTo>
                    <a:pt x="89" y="90"/>
                  </a:lnTo>
                  <a:lnTo>
                    <a:pt x="100" y="81"/>
                  </a:lnTo>
                  <a:lnTo>
                    <a:pt x="110" y="71"/>
                  </a:lnTo>
                  <a:lnTo>
                    <a:pt x="122" y="61"/>
                  </a:lnTo>
                  <a:lnTo>
                    <a:pt x="134" y="53"/>
                  </a:lnTo>
                  <a:lnTo>
                    <a:pt x="147" y="44"/>
                  </a:lnTo>
                  <a:lnTo>
                    <a:pt x="159" y="38"/>
                  </a:lnTo>
                  <a:lnTo>
                    <a:pt x="173" y="30"/>
                  </a:lnTo>
                  <a:lnTo>
                    <a:pt x="186" y="24"/>
                  </a:lnTo>
                  <a:lnTo>
                    <a:pt x="200" y="19"/>
                  </a:lnTo>
                  <a:lnTo>
                    <a:pt x="214" y="14"/>
                  </a:lnTo>
                  <a:lnTo>
                    <a:pt x="229" y="10"/>
                  </a:lnTo>
                  <a:lnTo>
                    <a:pt x="243" y="7"/>
                  </a:lnTo>
                  <a:lnTo>
                    <a:pt x="259" y="4"/>
                  </a:lnTo>
                  <a:lnTo>
                    <a:pt x="274" y="2"/>
                  </a:lnTo>
                  <a:lnTo>
                    <a:pt x="290" y="0"/>
                  </a:lnTo>
                  <a:lnTo>
                    <a:pt x="306" y="0"/>
                  </a:lnTo>
                  <a:lnTo>
                    <a:pt x="321" y="0"/>
                  </a:lnTo>
                  <a:lnTo>
                    <a:pt x="337" y="2"/>
                  </a:lnTo>
                  <a:lnTo>
                    <a:pt x="351" y="4"/>
                  </a:lnTo>
                  <a:lnTo>
                    <a:pt x="367" y="7"/>
                  </a:lnTo>
                  <a:lnTo>
                    <a:pt x="381" y="10"/>
                  </a:lnTo>
                  <a:lnTo>
                    <a:pt x="396" y="14"/>
                  </a:lnTo>
                  <a:lnTo>
                    <a:pt x="411" y="19"/>
                  </a:lnTo>
                  <a:lnTo>
                    <a:pt x="425" y="24"/>
                  </a:lnTo>
                  <a:lnTo>
                    <a:pt x="437" y="30"/>
                  </a:lnTo>
                  <a:lnTo>
                    <a:pt x="451" y="38"/>
                  </a:lnTo>
                  <a:lnTo>
                    <a:pt x="464" y="44"/>
                  </a:lnTo>
                  <a:lnTo>
                    <a:pt x="477" y="53"/>
                  </a:lnTo>
                  <a:lnTo>
                    <a:pt x="488" y="61"/>
                  </a:lnTo>
                  <a:lnTo>
                    <a:pt x="500" y="71"/>
                  </a:lnTo>
                  <a:lnTo>
                    <a:pt x="511" y="81"/>
                  </a:lnTo>
                  <a:lnTo>
                    <a:pt x="521" y="90"/>
                  </a:lnTo>
                  <a:lnTo>
                    <a:pt x="532" y="101"/>
                  </a:lnTo>
                  <a:lnTo>
                    <a:pt x="541" y="113"/>
                  </a:lnTo>
                  <a:lnTo>
                    <a:pt x="550" y="124"/>
                  </a:lnTo>
                  <a:lnTo>
                    <a:pt x="558" y="136"/>
                  </a:lnTo>
                  <a:lnTo>
                    <a:pt x="567" y="149"/>
                  </a:lnTo>
                  <a:lnTo>
                    <a:pt x="574" y="162"/>
                  </a:lnTo>
                  <a:lnTo>
                    <a:pt x="581" y="175"/>
                  </a:lnTo>
                  <a:lnTo>
                    <a:pt x="587" y="189"/>
                  </a:lnTo>
                  <a:lnTo>
                    <a:pt x="592" y="202"/>
                  </a:lnTo>
                  <a:lnTo>
                    <a:pt x="598" y="216"/>
                  </a:lnTo>
                  <a:lnTo>
                    <a:pt x="601" y="231"/>
                  </a:lnTo>
                  <a:lnTo>
                    <a:pt x="605" y="246"/>
                  </a:lnTo>
                  <a:lnTo>
                    <a:pt x="607" y="261"/>
                  </a:lnTo>
                  <a:lnTo>
                    <a:pt x="609" y="276"/>
                  </a:lnTo>
                  <a:lnTo>
                    <a:pt x="610" y="292"/>
                  </a:lnTo>
                  <a:lnTo>
                    <a:pt x="611" y="30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59" name="Freeform 19"/>
            <p:cNvSpPr>
              <a:spLocks/>
            </p:cNvSpPr>
            <p:nvPr userDrawn="1"/>
          </p:nvSpPr>
          <p:spPr bwMode="auto">
            <a:xfrm>
              <a:off x="6407151" y="4949826"/>
              <a:ext cx="65088" cy="65088"/>
            </a:xfrm>
            <a:custGeom>
              <a:avLst/>
              <a:gdLst>
                <a:gd name="T0" fmla="*/ 609 w 611"/>
                <a:gd name="T1" fmla="*/ 339 h 615"/>
                <a:gd name="T2" fmla="*/ 601 w 611"/>
                <a:gd name="T3" fmla="*/ 384 h 615"/>
                <a:gd name="T4" fmla="*/ 587 w 611"/>
                <a:gd name="T5" fmla="*/ 427 h 615"/>
                <a:gd name="T6" fmla="*/ 567 w 611"/>
                <a:gd name="T7" fmla="*/ 467 h 615"/>
                <a:gd name="T8" fmla="*/ 541 w 611"/>
                <a:gd name="T9" fmla="*/ 503 h 615"/>
                <a:gd name="T10" fmla="*/ 511 w 611"/>
                <a:gd name="T11" fmla="*/ 535 h 615"/>
                <a:gd name="T12" fmla="*/ 477 w 611"/>
                <a:gd name="T13" fmla="*/ 563 h 615"/>
                <a:gd name="T14" fmla="*/ 437 w 611"/>
                <a:gd name="T15" fmla="*/ 585 h 615"/>
                <a:gd name="T16" fmla="*/ 396 w 611"/>
                <a:gd name="T17" fmla="*/ 601 h 615"/>
                <a:gd name="T18" fmla="*/ 351 w 611"/>
                <a:gd name="T19" fmla="*/ 612 h 615"/>
                <a:gd name="T20" fmla="*/ 306 w 611"/>
                <a:gd name="T21" fmla="*/ 615 h 615"/>
                <a:gd name="T22" fmla="*/ 259 w 611"/>
                <a:gd name="T23" fmla="*/ 612 h 615"/>
                <a:gd name="T24" fmla="*/ 214 w 611"/>
                <a:gd name="T25" fmla="*/ 601 h 615"/>
                <a:gd name="T26" fmla="*/ 173 w 611"/>
                <a:gd name="T27" fmla="*/ 585 h 615"/>
                <a:gd name="T28" fmla="*/ 134 w 611"/>
                <a:gd name="T29" fmla="*/ 563 h 615"/>
                <a:gd name="T30" fmla="*/ 100 w 611"/>
                <a:gd name="T31" fmla="*/ 535 h 615"/>
                <a:gd name="T32" fmla="*/ 69 w 611"/>
                <a:gd name="T33" fmla="*/ 503 h 615"/>
                <a:gd name="T34" fmla="*/ 44 w 611"/>
                <a:gd name="T35" fmla="*/ 467 h 615"/>
                <a:gd name="T36" fmla="*/ 23 w 611"/>
                <a:gd name="T37" fmla="*/ 427 h 615"/>
                <a:gd name="T38" fmla="*/ 10 w 611"/>
                <a:gd name="T39" fmla="*/ 384 h 615"/>
                <a:gd name="T40" fmla="*/ 1 w 611"/>
                <a:gd name="T41" fmla="*/ 339 h 615"/>
                <a:gd name="T42" fmla="*/ 0 w 611"/>
                <a:gd name="T43" fmla="*/ 291 h 615"/>
                <a:gd name="T44" fmla="*/ 5 w 611"/>
                <a:gd name="T45" fmla="*/ 246 h 615"/>
                <a:gd name="T46" fmla="*/ 18 w 611"/>
                <a:gd name="T47" fmla="*/ 202 h 615"/>
                <a:gd name="T48" fmla="*/ 36 w 611"/>
                <a:gd name="T49" fmla="*/ 161 h 615"/>
                <a:gd name="T50" fmla="*/ 61 w 611"/>
                <a:gd name="T51" fmla="*/ 124 h 615"/>
                <a:gd name="T52" fmla="*/ 89 w 611"/>
                <a:gd name="T53" fmla="*/ 90 h 615"/>
                <a:gd name="T54" fmla="*/ 122 w 611"/>
                <a:gd name="T55" fmla="*/ 61 h 615"/>
                <a:gd name="T56" fmla="*/ 159 w 611"/>
                <a:gd name="T57" fmla="*/ 37 h 615"/>
                <a:gd name="T58" fmla="*/ 200 w 611"/>
                <a:gd name="T59" fmla="*/ 18 h 615"/>
                <a:gd name="T60" fmla="*/ 243 w 611"/>
                <a:gd name="T61" fmla="*/ 6 h 615"/>
                <a:gd name="T62" fmla="*/ 290 w 611"/>
                <a:gd name="T63" fmla="*/ 0 h 615"/>
                <a:gd name="T64" fmla="*/ 337 w 611"/>
                <a:gd name="T65" fmla="*/ 1 h 615"/>
                <a:gd name="T66" fmla="*/ 381 w 611"/>
                <a:gd name="T67" fmla="*/ 9 h 615"/>
                <a:gd name="T68" fmla="*/ 425 w 611"/>
                <a:gd name="T69" fmla="*/ 24 h 615"/>
                <a:gd name="T70" fmla="*/ 464 w 611"/>
                <a:gd name="T71" fmla="*/ 45 h 615"/>
                <a:gd name="T72" fmla="*/ 500 w 611"/>
                <a:gd name="T73" fmla="*/ 70 h 615"/>
                <a:gd name="T74" fmla="*/ 532 w 611"/>
                <a:gd name="T75" fmla="*/ 100 h 615"/>
                <a:gd name="T76" fmla="*/ 558 w 611"/>
                <a:gd name="T77" fmla="*/ 135 h 615"/>
                <a:gd name="T78" fmla="*/ 581 w 611"/>
                <a:gd name="T79" fmla="*/ 174 h 615"/>
                <a:gd name="T80" fmla="*/ 598 w 611"/>
                <a:gd name="T81" fmla="*/ 216 h 615"/>
                <a:gd name="T82" fmla="*/ 607 w 611"/>
                <a:gd name="T83" fmla="*/ 261 h 615"/>
                <a:gd name="T84" fmla="*/ 611 w 611"/>
                <a:gd name="T85" fmla="*/ 308 h 6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611" h="615">
                  <a:moveTo>
                    <a:pt x="611" y="308"/>
                  </a:moveTo>
                  <a:lnTo>
                    <a:pt x="610" y="324"/>
                  </a:lnTo>
                  <a:lnTo>
                    <a:pt x="609" y="339"/>
                  </a:lnTo>
                  <a:lnTo>
                    <a:pt x="607" y="355"/>
                  </a:lnTo>
                  <a:lnTo>
                    <a:pt x="605" y="370"/>
                  </a:lnTo>
                  <a:lnTo>
                    <a:pt x="601" y="384"/>
                  </a:lnTo>
                  <a:lnTo>
                    <a:pt x="598" y="399"/>
                  </a:lnTo>
                  <a:lnTo>
                    <a:pt x="592" y="413"/>
                  </a:lnTo>
                  <a:lnTo>
                    <a:pt x="587" y="427"/>
                  </a:lnTo>
                  <a:lnTo>
                    <a:pt x="581" y="441"/>
                  </a:lnTo>
                  <a:lnTo>
                    <a:pt x="574" y="454"/>
                  </a:lnTo>
                  <a:lnTo>
                    <a:pt x="567" y="467"/>
                  </a:lnTo>
                  <a:lnTo>
                    <a:pt x="558" y="480"/>
                  </a:lnTo>
                  <a:lnTo>
                    <a:pt x="550" y="491"/>
                  </a:lnTo>
                  <a:lnTo>
                    <a:pt x="541" y="503"/>
                  </a:lnTo>
                  <a:lnTo>
                    <a:pt x="532" y="515"/>
                  </a:lnTo>
                  <a:lnTo>
                    <a:pt x="521" y="526"/>
                  </a:lnTo>
                  <a:lnTo>
                    <a:pt x="511" y="535"/>
                  </a:lnTo>
                  <a:lnTo>
                    <a:pt x="500" y="545"/>
                  </a:lnTo>
                  <a:lnTo>
                    <a:pt x="488" y="554"/>
                  </a:lnTo>
                  <a:lnTo>
                    <a:pt x="477" y="563"/>
                  </a:lnTo>
                  <a:lnTo>
                    <a:pt x="464" y="570"/>
                  </a:lnTo>
                  <a:lnTo>
                    <a:pt x="451" y="578"/>
                  </a:lnTo>
                  <a:lnTo>
                    <a:pt x="437" y="585"/>
                  </a:lnTo>
                  <a:lnTo>
                    <a:pt x="425" y="591"/>
                  </a:lnTo>
                  <a:lnTo>
                    <a:pt x="411" y="596"/>
                  </a:lnTo>
                  <a:lnTo>
                    <a:pt x="396" y="601"/>
                  </a:lnTo>
                  <a:lnTo>
                    <a:pt x="381" y="606"/>
                  </a:lnTo>
                  <a:lnTo>
                    <a:pt x="367" y="609"/>
                  </a:lnTo>
                  <a:lnTo>
                    <a:pt x="351" y="612"/>
                  </a:lnTo>
                  <a:lnTo>
                    <a:pt x="337" y="613"/>
                  </a:lnTo>
                  <a:lnTo>
                    <a:pt x="321" y="615"/>
                  </a:lnTo>
                  <a:lnTo>
                    <a:pt x="306" y="615"/>
                  </a:lnTo>
                  <a:lnTo>
                    <a:pt x="290" y="615"/>
                  </a:lnTo>
                  <a:lnTo>
                    <a:pt x="274" y="613"/>
                  </a:lnTo>
                  <a:lnTo>
                    <a:pt x="259" y="612"/>
                  </a:lnTo>
                  <a:lnTo>
                    <a:pt x="243" y="609"/>
                  </a:lnTo>
                  <a:lnTo>
                    <a:pt x="229" y="606"/>
                  </a:lnTo>
                  <a:lnTo>
                    <a:pt x="214" y="601"/>
                  </a:lnTo>
                  <a:lnTo>
                    <a:pt x="200" y="596"/>
                  </a:lnTo>
                  <a:lnTo>
                    <a:pt x="186" y="591"/>
                  </a:lnTo>
                  <a:lnTo>
                    <a:pt x="173" y="585"/>
                  </a:lnTo>
                  <a:lnTo>
                    <a:pt x="159" y="578"/>
                  </a:lnTo>
                  <a:lnTo>
                    <a:pt x="147" y="570"/>
                  </a:lnTo>
                  <a:lnTo>
                    <a:pt x="134" y="563"/>
                  </a:lnTo>
                  <a:lnTo>
                    <a:pt x="122" y="554"/>
                  </a:lnTo>
                  <a:lnTo>
                    <a:pt x="110" y="545"/>
                  </a:lnTo>
                  <a:lnTo>
                    <a:pt x="100" y="535"/>
                  </a:lnTo>
                  <a:lnTo>
                    <a:pt x="89" y="526"/>
                  </a:lnTo>
                  <a:lnTo>
                    <a:pt x="79" y="515"/>
                  </a:lnTo>
                  <a:lnTo>
                    <a:pt x="69" y="503"/>
                  </a:lnTo>
                  <a:lnTo>
                    <a:pt x="61" y="491"/>
                  </a:lnTo>
                  <a:lnTo>
                    <a:pt x="52" y="480"/>
                  </a:lnTo>
                  <a:lnTo>
                    <a:pt x="44" y="467"/>
                  </a:lnTo>
                  <a:lnTo>
                    <a:pt x="36" y="454"/>
                  </a:lnTo>
                  <a:lnTo>
                    <a:pt x="30" y="441"/>
                  </a:lnTo>
                  <a:lnTo>
                    <a:pt x="23" y="427"/>
                  </a:lnTo>
                  <a:lnTo>
                    <a:pt x="18" y="413"/>
                  </a:lnTo>
                  <a:lnTo>
                    <a:pt x="13" y="399"/>
                  </a:lnTo>
                  <a:lnTo>
                    <a:pt x="10" y="384"/>
                  </a:lnTo>
                  <a:lnTo>
                    <a:pt x="5" y="370"/>
                  </a:lnTo>
                  <a:lnTo>
                    <a:pt x="3" y="355"/>
                  </a:lnTo>
                  <a:lnTo>
                    <a:pt x="1" y="339"/>
                  </a:lnTo>
                  <a:lnTo>
                    <a:pt x="0" y="324"/>
                  </a:lnTo>
                  <a:lnTo>
                    <a:pt x="0" y="308"/>
                  </a:lnTo>
                  <a:lnTo>
                    <a:pt x="0" y="291"/>
                  </a:lnTo>
                  <a:lnTo>
                    <a:pt x="1" y="275"/>
                  </a:lnTo>
                  <a:lnTo>
                    <a:pt x="3" y="261"/>
                  </a:lnTo>
                  <a:lnTo>
                    <a:pt x="5" y="246"/>
                  </a:lnTo>
                  <a:lnTo>
                    <a:pt x="10" y="231"/>
                  </a:lnTo>
                  <a:lnTo>
                    <a:pt x="13" y="216"/>
                  </a:lnTo>
                  <a:lnTo>
                    <a:pt x="18" y="202"/>
                  </a:lnTo>
                  <a:lnTo>
                    <a:pt x="23" y="188"/>
                  </a:lnTo>
                  <a:lnTo>
                    <a:pt x="30" y="174"/>
                  </a:lnTo>
                  <a:lnTo>
                    <a:pt x="36" y="161"/>
                  </a:lnTo>
                  <a:lnTo>
                    <a:pt x="44" y="148"/>
                  </a:lnTo>
                  <a:lnTo>
                    <a:pt x="52" y="135"/>
                  </a:lnTo>
                  <a:lnTo>
                    <a:pt x="61" y="124"/>
                  </a:lnTo>
                  <a:lnTo>
                    <a:pt x="69" y="112"/>
                  </a:lnTo>
                  <a:lnTo>
                    <a:pt x="79" y="100"/>
                  </a:lnTo>
                  <a:lnTo>
                    <a:pt x="89" y="90"/>
                  </a:lnTo>
                  <a:lnTo>
                    <a:pt x="100" y="80"/>
                  </a:lnTo>
                  <a:lnTo>
                    <a:pt x="110" y="70"/>
                  </a:lnTo>
                  <a:lnTo>
                    <a:pt x="122" y="61"/>
                  </a:lnTo>
                  <a:lnTo>
                    <a:pt x="134" y="52"/>
                  </a:lnTo>
                  <a:lnTo>
                    <a:pt x="147" y="45"/>
                  </a:lnTo>
                  <a:lnTo>
                    <a:pt x="159" y="37"/>
                  </a:lnTo>
                  <a:lnTo>
                    <a:pt x="173" y="30"/>
                  </a:lnTo>
                  <a:lnTo>
                    <a:pt x="186" y="24"/>
                  </a:lnTo>
                  <a:lnTo>
                    <a:pt x="200" y="18"/>
                  </a:lnTo>
                  <a:lnTo>
                    <a:pt x="214" y="14"/>
                  </a:lnTo>
                  <a:lnTo>
                    <a:pt x="229" y="9"/>
                  </a:lnTo>
                  <a:lnTo>
                    <a:pt x="243" y="6"/>
                  </a:lnTo>
                  <a:lnTo>
                    <a:pt x="259" y="3"/>
                  </a:lnTo>
                  <a:lnTo>
                    <a:pt x="274" y="1"/>
                  </a:lnTo>
                  <a:lnTo>
                    <a:pt x="290" y="0"/>
                  </a:lnTo>
                  <a:lnTo>
                    <a:pt x="306" y="0"/>
                  </a:lnTo>
                  <a:lnTo>
                    <a:pt x="321" y="0"/>
                  </a:lnTo>
                  <a:lnTo>
                    <a:pt x="337" y="1"/>
                  </a:lnTo>
                  <a:lnTo>
                    <a:pt x="351" y="3"/>
                  </a:lnTo>
                  <a:lnTo>
                    <a:pt x="367" y="6"/>
                  </a:lnTo>
                  <a:lnTo>
                    <a:pt x="381" y="9"/>
                  </a:lnTo>
                  <a:lnTo>
                    <a:pt x="396" y="14"/>
                  </a:lnTo>
                  <a:lnTo>
                    <a:pt x="411" y="18"/>
                  </a:lnTo>
                  <a:lnTo>
                    <a:pt x="425" y="24"/>
                  </a:lnTo>
                  <a:lnTo>
                    <a:pt x="437" y="30"/>
                  </a:lnTo>
                  <a:lnTo>
                    <a:pt x="451" y="37"/>
                  </a:lnTo>
                  <a:lnTo>
                    <a:pt x="464" y="45"/>
                  </a:lnTo>
                  <a:lnTo>
                    <a:pt x="477" y="52"/>
                  </a:lnTo>
                  <a:lnTo>
                    <a:pt x="488" y="61"/>
                  </a:lnTo>
                  <a:lnTo>
                    <a:pt x="500" y="70"/>
                  </a:lnTo>
                  <a:lnTo>
                    <a:pt x="511" y="80"/>
                  </a:lnTo>
                  <a:lnTo>
                    <a:pt x="521" y="90"/>
                  </a:lnTo>
                  <a:lnTo>
                    <a:pt x="532" y="100"/>
                  </a:lnTo>
                  <a:lnTo>
                    <a:pt x="541" y="112"/>
                  </a:lnTo>
                  <a:lnTo>
                    <a:pt x="550" y="124"/>
                  </a:lnTo>
                  <a:lnTo>
                    <a:pt x="558" y="135"/>
                  </a:lnTo>
                  <a:lnTo>
                    <a:pt x="567" y="148"/>
                  </a:lnTo>
                  <a:lnTo>
                    <a:pt x="574" y="161"/>
                  </a:lnTo>
                  <a:lnTo>
                    <a:pt x="581" y="174"/>
                  </a:lnTo>
                  <a:lnTo>
                    <a:pt x="587" y="188"/>
                  </a:lnTo>
                  <a:lnTo>
                    <a:pt x="592" y="202"/>
                  </a:lnTo>
                  <a:lnTo>
                    <a:pt x="598" y="216"/>
                  </a:lnTo>
                  <a:lnTo>
                    <a:pt x="601" y="231"/>
                  </a:lnTo>
                  <a:lnTo>
                    <a:pt x="605" y="246"/>
                  </a:lnTo>
                  <a:lnTo>
                    <a:pt x="607" y="261"/>
                  </a:lnTo>
                  <a:lnTo>
                    <a:pt x="609" y="275"/>
                  </a:lnTo>
                  <a:lnTo>
                    <a:pt x="610" y="291"/>
                  </a:lnTo>
                  <a:lnTo>
                    <a:pt x="611" y="30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60" name="Freeform 20"/>
            <p:cNvSpPr>
              <a:spLocks/>
            </p:cNvSpPr>
            <p:nvPr userDrawn="1"/>
          </p:nvSpPr>
          <p:spPr bwMode="auto">
            <a:xfrm>
              <a:off x="6494463" y="5126038"/>
              <a:ext cx="65088" cy="65088"/>
            </a:xfrm>
            <a:custGeom>
              <a:avLst/>
              <a:gdLst>
                <a:gd name="T0" fmla="*/ 609 w 611"/>
                <a:gd name="T1" fmla="*/ 339 h 616"/>
                <a:gd name="T2" fmla="*/ 602 w 611"/>
                <a:gd name="T3" fmla="*/ 385 h 616"/>
                <a:gd name="T4" fmla="*/ 587 w 611"/>
                <a:gd name="T5" fmla="*/ 428 h 616"/>
                <a:gd name="T6" fmla="*/ 567 w 611"/>
                <a:gd name="T7" fmla="*/ 467 h 616"/>
                <a:gd name="T8" fmla="*/ 541 w 611"/>
                <a:gd name="T9" fmla="*/ 504 h 616"/>
                <a:gd name="T10" fmla="*/ 510 w 611"/>
                <a:gd name="T11" fmla="*/ 536 h 616"/>
                <a:gd name="T12" fmla="*/ 476 w 611"/>
                <a:gd name="T13" fmla="*/ 563 h 616"/>
                <a:gd name="T14" fmla="*/ 438 w 611"/>
                <a:gd name="T15" fmla="*/ 586 h 616"/>
                <a:gd name="T16" fmla="*/ 396 w 611"/>
                <a:gd name="T17" fmla="*/ 602 h 616"/>
                <a:gd name="T18" fmla="*/ 352 w 611"/>
                <a:gd name="T19" fmla="*/ 613 h 616"/>
                <a:gd name="T20" fmla="*/ 305 w 611"/>
                <a:gd name="T21" fmla="*/ 616 h 616"/>
                <a:gd name="T22" fmla="*/ 259 w 611"/>
                <a:gd name="T23" fmla="*/ 613 h 616"/>
                <a:gd name="T24" fmla="*/ 214 w 611"/>
                <a:gd name="T25" fmla="*/ 602 h 616"/>
                <a:gd name="T26" fmla="*/ 173 w 611"/>
                <a:gd name="T27" fmla="*/ 586 h 616"/>
                <a:gd name="T28" fmla="*/ 135 w 611"/>
                <a:gd name="T29" fmla="*/ 563 h 616"/>
                <a:gd name="T30" fmla="*/ 100 w 611"/>
                <a:gd name="T31" fmla="*/ 536 h 616"/>
                <a:gd name="T32" fmla="*/ 69 w 611"/>
                <a:gd name="T33" fmla="*/ 504 h 616"/>
                <a:gd name="T34" fmla="*/ 43 w 611"/>
                <a:gd name="T35" fmla="*/ 467 h 616"/>
                <a:gd name="T36" fmla="*/ 23 w 611"/>
                <a:gd name="T37" fmla="*/ 428 h 616"/>
                <a:gd name="T38" fmla="*/ 9 w 611"/>
                <a:gd name="T39" fmla="*/ 385 h 616"/>
                <a:gd name="T40" fmla="*/ 1 w 611"/>
                <a:gd name="T41" fmla="*/ 339 h 616"/>
                <a:gd name="T42" fmla="*/ 0 w 611"/>
                <a:gd name="T43" fmla="*/ 292 h 616"/>
                <a:gd name="T44" fmla="*/ 6 w 611"/>
                <a:gd name="T45" fmla="*/ 246 h 616"/>
                <a:gd name="T46" fmla="*/ 18 w 611"/>
                <a:gd name="T47" fmla="*/ 202 h 616"/>
                <a:gd name="T48" fmla="*/ 36 w 611"/>
                <a:gd name="T49" fmla="*/ 162 h 616"/>
                <a:gd name="T50" fmla="*/ 60 w 611"/>
                <a:gd name="T51" fmla="*/ 124 h 616"/>
                <a:gd name="T52" fmla="*/ 89 w 611"/>
                <a:gd name="T53" fmla="*/ 90 h 616"/>
                <a:gd name="T54" fmla="*/ 122 w 611"/>
                <a:gd name="T55" fmla="*/ 61 h 616"/>
                <a:gd name="T56" fmla="*/ 159 w 611"/>
                <a:gd name="T57" fmla="*/ 38 h 616"/>
                <a:gd name="T58" fmla="*/ 200 w 611"/>
                <a:gd name="T59" fmla="*/ 18 h 616"/>
                <a:gd name="T60" fmla="*/ 244 w 611"/>
                <a:gd name="T61" fmla="*/ 7 h 616"/>
                <a:gd name="T62" fmla="*/ 290 w 611"/>
                <a:gd name="T63" fmla="*/ 0 h 616"/>
                <a:gd name="T64" fmla="*/ 336 w 611"/>
                <a:gd name="T65" fmla="*/ 1 h 616"/>
                <a:gd name="T66" fmla="*/ 382 w 611"/>
                <a:gd name="T67" fmla="*/ 10 h 616"/>
                <a:gd name="T68" fmla="*/ 424 w 611"/>
                <a:gd name="T69" fmla="*/ 24 h 616"/>
                <a:gd name="T70" fmla="*/ 464 w 611"/>
                <a:gd name="T71" fmla="*/ 44 h 616"/>
                <a:gd name="T72" fmla="*/ 500 w 611"/>
                <a:gd name="T73" fmla="*/ 71 h 616"/>
                <a:gd name="T74" fmla="*/ 531 w 611"/>
                <a:gd name="T75" fmla="*/ 101 h 616"/>
                <a:gd name="T76" fmla="*/ 559 w 611"/>
                <a:gd name="T77" fmla="*/ 136 h 616"/>
                <a:gd name="T78" fmla="*/ 580 w 611"/>
                <a:gd name="T79" fmla="*/ 174 h 616"/>
                <a:gd name="T80" fmla="*/ 597 w 611"/>
                <a:gd name="T81" fmla="*/ 216 h 616"/>
                <a:gd name="T82" fmla="*/ 607 w 611"/>
                <a:gd name="T83" fmla="*/ 261 h 616"/>
                <a:gd name="T84" fmla="*/ 611 w 611"/>
                <a:gd name="T85" fmla="*/ 308 h 6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611" h="616">
                  <a:moveTo>
                    <a:pt x="611" y="308"/>
                  </a:moveTo>
                  <a:lnTo>
                    <a:pt x="610" y="324"/>
                  </a:lnTo>
                  <a:lnTo>
                    <a:pt x="609" y="339"/>
                  </a:lnTo>
                  <a:lnTo>
                    <a:pt x="607" y="355"/>
                  </a:lnTo>
                  <a:lnTo>
                    <a:pt x="605" y="370"/>
                  </a:lnTo>
                  <a:lnTo>
                    <a:pt x="602" y="385"/>
                  </a:lnTo>
                  <a:lnTo>
                    <a:pt x="597" y="400"/>
                  </a:lnTo>
                  <a:lnTo>
                    <a:pt x="592" y="414"/>
                  </a:lnTo>
                  <a:lnTo>
                    <a:pt x="587" y="428"/>
                  </a:lnTo>
                  <a:lnTo>
                    <a:pt x="580" y="442"/>
                  </a:lnTo>
                  <a:lnTo>
                    <a:pt x="574" y="454"/>
                  </a:lnTo>
                  <a:lnTo>
                    <a:pt x="567" y="467"/>
                  </a:lnTo>
                  <a:lnTo>
                    <a:pt x="559" y="480"/>
                  </a:lnTo>
                  <a:lnTo>
                    <a:pt x="551" y="492"/>
                  </a:lnTo>
                  <a:lnTo>
                    <a:pt x="541" y="504"/>
                  </a:lnTo>
                  <a:lnTo>
                    <a:pt x="531" y="515"/>
                  </a:lnTo>
                  <a:lnTo>
                    <a:pt x="521" y="526"/>
                  </a:lnTo>
                  <a:lnTo>
                    <a:pt x="510" y="536"/>
                  </a:lnTo>
                  <a:lnTo>
                    <a:pt x="500" y="545"/>
                  </a:lnTo>
                  <a:lnTo>
                    <a:pt x="488" y="555"/>
                  </a:lnTo>
                  <a:lnTo>
                    <a:pt x="476" y="563"/>
                  </a:lnTo>
                  <a:lnTo>
                    <a:pt x="464" y="571"/>
                  </a:lnTo>
                  <a:lnTo>
                    <a:pt x="451" y="578"/>
                  </a:lnTo>
                  <a:lnTo>
                    <a:pt x="438" y="586"/>
                  </a:lnTo>
                  <a:lnTo>
                    <a:pt x="424" y="591"/>
                  </a:lnTo>
                  <a:lnTo>
                    <a:pt x="411" y="598"/>
                  </a:lnTo>
                  <a:lnTo>
                    <a:pt x="396" y="602"/>
                  </a:lnTo>
                  <a:lnTo>
                    <a:pt x="382" y="606"/>
                  </a:lnTo>
                  <a:lnTo>
                    <a:pt x="367" y="609"/>
                  </a:lnTo>
                  <a:lnTo>
                    <a:pt x="352" y="613"/>
                  </a:lnTo>
                  <a:lnTo>
                    <a:pt x="336" y="614"/>
                  </a:lnTo>
                  <a:lnTo>
                    <a:pt x="321" y="616"/>
                  </a:lnTo>
                  <a:lnTo>
                    <a:pt x="305" y="616"/>
                  </a:lnTo>
                  <a:lnTo>
                    <a:pt x="290" y="616"/>
                  </a:lnTo>
                  <a:lnTo>
                    <a:pt x="274" y="614"/>
                  </a:lnTo>
                  <a:lnTo>
                    <a:pt x="259" y="613"/>
                  </a:lnTo>
                  <a:lnTo>
                    <a:pt x="244" y="609"/>
                  </a:lnTo>
                  <a:lnTo>
                    <a:pt x="229" y="606"/>
                  </a:lnTo>
                  <a:lnTo>
                    <a:pt x="214" y="602"/>
                  </a:lnTo>
                  <a:lnTo>
                    <a:pt x="200" y="598"/>
                  </a:lnTo>
                  <a:lnTo>
                    <a:pt x="187" y="591"/>
                  </a:lnTo>
                  <a:lnTo>
                    <a:pt x="173" y="586"/>
                  </a:lnTo>
                  <a:lnTo>
                    <a:pt x="159" y="578"/>
                  </a:lnTo>
                  <a:lnTo>
                    <a:pt x="146" y="571"/>
                  </a:lnTo>
                  <a:lnTo>
                    <a:pt x="135" y="563"/>
                  </a:lnTo>
                  <a:lnTo>
                    <a:pt x="122" y="555"/>
                  </a:lnTo>
                  <a:lnTo>
                    <a:pt x="111" y="545"/>
                  </a:lnTo>
                  <a:lnTo>
                    <a:pt x="100" y="536"/>
                  </a:lnTo>
                  <a:lnTo>
                    <a:pt x="89" y="526"/>
                  </a:lnTo>
                  <a:lnTo>
                    <a:pt x="79" y="515"/>
                  </a:lnTo>
                  <a:lnTo>
                    <a:pt x="69" y="504"/>
                  </a:lnTo>
                  <a:lnTo>
                    <a:pt x="60" y="492"/>
                  </a:lnTo>
                  <a:lnTo>
                    <a:pt x="52" y="480"/>
                  </a:lnTo>
                  <a:lnTo>
                    <a:pt x="43" y="467"/>
                  </a:lnTo>
                  <a:lnTo>
                    <a:pt x="36" y="454"/>
                  </a:lnTo>
                  <a:lnTo>
                    <a:pt x="30" y="442"/>
                  </a:lnTo>
                  <a:lnTo>
                    <a:pt x="23" y="428"/>
                  </a:lnTo>
                  <a:lnTo>
                    <a:pt x="18" y="414"/>
                  </a:lnTo>
                  <a:lnTo>
                    <a:pt x="14" y="400"/>
                  </a:lnTo>
                  <a:lnTo>
                    <a:pt x="9" y="385"/>
                  </a:lnTo>
                  <a:lnTo>
                    <a:pt x="6" y="370"/>
                  </a:lnTo>
                  <a:lnTo>
                    <a:pt x="3" y="355"/>
                  </a:lnTo>
                  <a:lnTo>
                    <a:pt x="1" y="339"/>
                  </a:lnTo>
                  <a:lnTo>
                    <a:pt x="0" y="324"/>
                  </a:lnTo>
                  <a:lnTo>
                    <a:pt x="0" y="308"/>
                  </a:lnTo>
                  <a:lnTo>
                    <a:pt x="0" y="292"/>
                  </a:lnTo>
                  <a:lnTo>
                    <a:pt x="1" y="277"/>
                  </a:lnTo>
                  <a:lnTo>
                    <a:pt x="3" y="261"/>
                  </a:lnTo>
                  <a:lnTo>
                    <a:pt x="6" y="246"/>
                  </a:lnTo>
                  <a:lnTo>
                    <a:pt x="9" y="231"/>
                  </a:lnTo>
                  <a:lnTo>
                    <a:pt x="14" y="216"/>
                  </a:lnTo>
                  <a:lnTo>
                    <a:pt x="18" y="202"/>
                  </a:lnTo>
                  <a:lnTo>
                    <a:pt x="23" y="188"/>
                  </a:lnTo>
                  <a:lnTo>
                    <a:pt x="30" y="174"/>
                  </a:lnTo>
                  <a:lnTo>
                    <a:pt x="36" y="162"/>
                  </a:lnTo>
                  <a:lnTo>
                    <a:pt x="43" y="149"/>
                  </a:lnTo>
                  <a:lnTo>
                    <a:pt x="52" y="136"/>
                  </a:lnTo>
                  <a:lnTo>
                    <a:pt x="60" y="124"/>
                  </a:lnTo>
                  <a:lnTo>
                    <a:pt x="69" y="112"/>
                  </a:lnTo>
                  <a:lnTo>
                    <a:pt x="79" y="101"/>
                  </a:lnTo>
                  <a:lnTo>
                    <a:pt x="89" y="90"/>
                  </a:lnTo>
                  <a:lnTo>
                    <a:pt x="100" y="80"/>
                  </a:lnTo>
                  <a:lnTo>
                    <a:pt x="111" y="71"/>
                  </a:lnTo>
                  <a:lnTo>
                    <a:pt x="122" y="61"/>
                  </a:lnTo>
                  <a:lnTo>
                    <a:pt x="135" y="53"/>
                  </a:lnTo>
                  <a:lnTo>
                    <a:pt x="146" y="44"/>
                  </a:lnTo>
                  <a:lnTo>
                    <a:pt x="159" y="38"/>
                  </a:lnTo>
                  <a:lnTo>
                    <a:pt x="173" y="30"/>
                  </a:lnTo>
                  <a:lnTo>
                    <a:pt x="187" y="24"/>
                  </a:lnTo>
                  <a:lnTo>
                    <a:pt x="200" y="18"/>
                  </a:lnTo>
                  <a:lnTo>
                    <a:pt x="214" y="14"/>
                  </a:lnTo>
                  <a:lnTo>
                    <a:pt x="229" y="10"/>
                  </a:lnTo>
                  <a:lnTo>
                    <a:pt x="244" y="7"/>
                  </a:lnTo>
                  <a:lnTo>
                    <a:pt x="259" y="3"/>
                  </a:lnTo>
                  <a:lnTo>
                    <a:pt x="274" y="1"/>
                  </a:lnTo>
                  <a:lnTo>
                    <a:pt x="290" y="0"/>
                  </a:lnTo>
                  <a:lnTo>
                    <a:pt x="305" y="0"/>
                  </a:lnTo>
                  <a:lnTo>
                    <a:pt x="321" y="0"/>
                  </a:lnTo>
                  <a:lnTo>
                    <a:pt x="336" y="1"/>
                  </a:lnTo>
                  <a:lnTo>
                    <a:pt x="352" y="3"/>
                  </a:lnTo>
                  <a:lnTo>
                    <a:pt x="367" y="7"/>
                  </a:lnTo>
                  <a:lnTo>
                    <a:pt x="382" y="10"/>
                  </a:lnTo>
                  <a:lnTo>
                    <a:pt x="396" y="14"/>
                  </a:lnTo>
                  <a:lnTo>
                    <a:pt x="411" y="18"/>
                  </a:lnTo>
                  <a:lnTo>
                    <a:pt x="424" y="24"/>
                  </a:lnTo>
                  <a:lnTo>
                    <a:pt x="438" y="30"/>
                  </a:lnTo>
                  <a:lnTo>
                    <a:pt x="451" y="38"/>
                  </a:lnTo>
                  <a:lnTo>
                    <a:pt x="464" y="44"/>
                  </a:lnTo>
                  <a:lnTo>
                    <a:pt x="476" y="53"/>
                  </a:lnTo>
                  <a:lnTo>
                    <a:pt x="488" y="61"/>
                  </a:lnTo>
                  <a:lnTo>
                    <a:pt x="500" y="71"/>
                  </a:lnTo>
                  <a:lnTo>
                    <a:pt x="510" y="80"/>
                  </a:lnTo>
                  <a:lnTo>
                    <a:pt x="521" y="90"/>
                  </a:lnTo>
                  <a:lnTo>
                    <a:pt x="531" y="101"/>
                  </a:lnTo>
                  <a:lnTo>
                    <a:pt x="541" y="112"/>
                  </a:lnTo>
                  <a:lnTo>
                    <a:pt x="551" y="124"/>
                  </a:lnTo>
                  <a:lnTo>
                    <a:pt x="559" y="136"/>
                  </a:lnTo>
                  <a:lnTo>
                    <a:pt x="567" y="149"/>
                  </a:lnTo>
                  <a:lnTo>
                    <a:pt x="574" y="162"/>
                  </a:lnTo>
                  <a:lnTo>
                    <a:pt x="580" y="174"/>
                  </a:lnTo>
                  <a:lnTo>
                    <a:pt x="587" y="188"/>
                  </a:lnTo>
                  <a:lnTo>
                    <a:pt x="592" y="202"/>
                  </a:lnTo>
                  <a:lnTo>
                    <a:pt x="597" y="216"/>
                  </a:lnTo>
                  <a:lnTo>
                    <a:pt x="602" y="231"/>
                  </a:lnTo>
                  <a:lnTo>
                    <a:pt x="605" y="246"/>
                  </a:lnTo>
                  <a:lnTo>
                    <a:pt x="607" y="261"/>
                  </a:lnTo>
                  <a:lnTo>
                    <a:pt x="609" y="277"/>
                  </a:lnTo>
                  <a:lnTo>
                    <a:pt x="610" y="292"/>
                  </a:lnTo>
                  <a:lnTo>
                    <a:pt x="611" y="30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61" name="Freeform 21"/>
            <p:cNvSpPr>
              <a:spLocks/>
            </p:cNvSpPr>
            <p:nvPr userDrawn="1"/>
          </p:nvSpPr>
          <p:spPr bwMode="auto">
            <a:xfrm>
              <a:off x="6494463" y="5037138"/>
              <a:ext cx="65088" cy="65088"/>
            </a:xfrm>
            <a:custGeom>
              <a:avLst/>
              <a:gdLst>
                <a:gd name="T0" fmla="*/ 609 w 611"/>
                <a:gd name="T1" fmla="*/ 339 h 616"/>
                <a:gd name="T2" fmla="*/ 602 w 611"/>
                <a:gd name="T3" fmla="*/ 385 h 616"/>
                <a:gd name="T4" fmla="*/ 587 w 611"/>
                <a:gd name="T5" fmla="*/ 428 h 616"/>
                <a:gd name="T6" fmla="*/ 567 w 611"/>
                <a:gd name="T7" fmla="*/ 468 h 616"/>
                <a:gd name="T8" fmla="*/ 541 w 611"/>
                <a:gd name="T9" fmla="*/ 504 h 616"/>
                <a:gd name="T10" fmla="*/ 510 w 611"/>
                <a:gd name="T11" fmla="*/ 536 h 616"/>
                <a:gd name="T12" fmla="*/ 476 w 611"/>
                <a:gd name="T13" fmla="*/ 564 h 616"/>
                <a:gd name="T14" fmla="*/ 438 w 611"/>
                <a:gd name="T15" fmla="*/ 585 h 616"/>
                <a:gd name="T16" fmla="*/ 396 w 611"/>
                <a:gd name="T17" fmla="*/ 602 h 616"/>
                <a:gd name="T18" fmla="*/ 352 w 611"/>
                <a:gd name="T19" fmla="*/ 613 h 616"/>
                <a:gd name="T20" fmla="*/ 305 w 611"/>
                <a:gd name="T21" fmla="*/ 616 h 616"/>
                <a:gd name="T22" fmla="*/ 259 w 611"/>
                <a:gd name="T23" fmla="*/ 613 h 616"/>
                <a:gd name="T24" fmla="*/ 214 w 611"/>
                <a:gd name="T25" fmla="*/ 602 h 616"/>
                <a:gd name="T26" fmla="*/ 173 w 611"/>
                <a:gd name="T27" fmla="*/ 585 h 616"/>
                <a:gd name="T28" fmla="*/ 135 w 611"/>
                <a:gd name="T29" fmla="*/ 564 h 616"/>
                <a:gd name="T30" fmla="*/ 100 w 611"/>
                <a:gd name="T31" fmla="*/ 536 h 616"/>
                <a:gd name="T32" fmla="*/ 69 w 611"/>
                <a:gd name="T33" fmla="*/ 504 h 616"/>
                <a:gd name="T34" fmla="*/ 43 w 611"/>
                <a:gd name="T35" fmla="*/ 468 h 616"/>
                <a:gd name="T36" fmla="*/ 23 w 611"/>
                <a:gd name="T37" fmla="*/ 428 h 616"/>
                <a:gd name="T38" fmla="*/ 9 w 611"/>
                <a:gd name="T39" fmla="*/ 385 h 616"/>
                <a:gd name="T40" fmla="*/ 1 w 611"/>
                <a:gd name="T41" fmla="*/ 339 h 616"/>
                <a:gd name="T42" fmla="*/ 0 w 611"/>
                <a:gd name="T43" fmla="*/ 292 h 616"/>
                <a:gd name="T44" fmla="*/ 6 w 611"/>
                <a:gd name="T45" fmla="*/ 246 h 616"/>
                <a:gd name="T46" fmla="*/ 18 w 611"/>
                <a:gd name="T47" fmla="*/ 202 h 616"/>
                <a:gd name="T48" fmla="*/ 36 w 611"/>
                <a:gd name="T49" fmla="*/ 161 h 616"/>
                <a:gd name="T50" fmla="*/ 60 w 611"/>
                <a:gd name="T51" fmla="*/ 123 h 616"/>
                <a:gd name="T52" fmla="*/ 89 w 611"/>
                <a:gd name="T53" fmla="*/ 90 h 616"/>
                <a:gd name="T54" fmla="*/ 122 w 611"/>
                <a:gd name="T55" fmla="*/ 61 h 616"/>
                <a:gd name="T56" fmla="*/ 159 w 611"/>
                <a:gd name="T57" fmla="*/ 37 h 616"/>
                <a:gd name="T58" fmla="*/ 200 w 611"/>
                <a:gd name="T59" fmla="*/ 19 h 616"/>
                <a:gd name="T60" fmla="*/ 244 w 611"/>
                <a:gd name="T61" fmla="*/ 6 h 616"/>
                <a:gd name="T62" fmla="*/ 290 w 611"/>
                <a:gd name="T63" fmla="*/ 0 h 616"/>
                <a:gd name="T64" fmla="*/ 336 w 611"/>
                <a:gd name="T65" fmla="*/ 2 h 616"/>
                <a:gd name="T66" fmla="*/ 382 w 611"/>
                <a:gd name="T67" fmla="*/ 10 h 616"/>
                <a:gd name="T68" fmla="*/ 424 w 611"/>
                <a:gd name="T69" fmla="*/ 24 h 616"/>
                <a:gd name="T70" fmla="*/ 464 w 611"/>
                <a:gd name="T71" fmla="*/ 44 h 616"/>
                <a:gd name="T72" fmla="*/ 500 w 611"/>
                <a:gd name="T73" fmla="*/ 70 h 616"/>
                <a:gd name="T74" fmla="*/ 531 w 611"/>
                <a:gd name="T75" fmla="*/ 101 h 616"/>
                <a:gd name="T76" fmla="*/ 559 w 611"/>
                <a:gd name="T77" fmla="*/ 136 h 616"/>
                <a:gd name="T78" fmla="*/ 580 w 611"/>
                <a:gd name="T79" fmla="*/ 175 h 616"/>
                <a:gd name="T80" fmla="*/ 597 w 611"/>
                <a:gd name="T81" fmla="*/ 216 h 616"/>
                <a:gd name="T82" fmla="*/ 607 w 611"/>
                <a:gd name="T83" fmla="*/ 261 h 616"/>
                <a:gd name="T84" fmla="*/ 611 w 611"/>
                <a:gd name="T85" fmla="*/ 308 h 6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611" h="616">
                  <a:moveTo>
                    <a:pt x="611" y="308"/>
                  </a:moveTo>
                  <a:lnTo>
                    <a:pt x="610" y="324"/>
                  </a:lnTo>
                  <a:lnTo>
                    <a:pt x="609" y="339"/>
                  </a:lnTo>
                  <a:lnTo>
                    <a:pt x="607" y="355"/>
                  </a:lnTo>
                  <a:lnTo>
                    <a:pt x="605" y="370"/>
                  </a:lnTo>
                  <a:lnTo>
                    <a:pt x="602" y="385"/>
                  </a:lnTo>
                  <a:lnTo>
                    <a:pt x="597" y="400"/>
                  </a:lnTo>
                  <a:lnTo>
                    <a:pt x="592" y="414"/>
                  </a:lnTo>
                  <a:lnTo>
                    <a:pt x="587" y="428"/>
                  </a:lnTo>
                  <a:lnTo>
                    <a:pt x="580" y="442"/>
                  </a:lnTo>
                  <a:lnTo>
                    <a:pt x="574" y="455"/>
                  </a:lnTo>
                  <a:lnTo>
                    <a:pt x="567" y="468"/>
                  </a:lnTo>
                  <a:lnTo>
                    <a:pt x="559" y="480"/>
                  </a:lnTo>
                  <a:lnTo>
                    <a:pt x="551" y="492"/>
                  </a:lnTo>
                  <a:lnTo>
                    <a:pt x="541" y="504"/>
                  </a:lnTo>
                  <a:lnTo>
                    <a:pt x="531" y="516"/>
                  </a:lnTo>
                  <a:lnTo>
                    <a:pt x="521" y="525"/>
                  </a:lnTo>
                  <a:lnTo>
                    <a:pt x="510" y="536"/>
                  </a:lnTo>
                  <a:lnTo>
                    <a:pt x="500" y="546"/>
                  </a:lnTo>
                  <a:lnTo>
                    <a:pt x="488" y="555"/>
                  </a:lnTo>
                  <a:lnTo>
                    <a:pt x="476" y="564"/>
                  </a:lnTo>
                  <a:lnTo>
                    <a:pt x="464" y="571"/>
                  </a:lnTo>
                  <a:lnTo>
                    <a:pt x="451" y="579"/>
                  </a:lnTo>
                  <a:lnTo>
                    <a:pt x="438" y="585"/>
                  </a:lnTo>
                  <a:lnTo>
                    <a:pt x="424" y="591"/>
                  </a:lnTo>
                  <a:lnTo>
                    <a:pt x="411" y="597"/>
                  </a:lnTo>
                  <a:lnTo>
                    <a:pt x="396" y="602"/>
                  </a:lnTo>
                  <a:lnTo>
                    <a:pt x="382" y="606"/>
                  </a:lnTo>
                  <a:lnTo>
                    <a:pt x="367" y="610"/>
                  </a:lnTo>
                  <a:lnTo>
                    <a:pt x="352" y="613"/>
                  </a:lnTo>
                  <a:lnTo>
                    <a:pt x="336" y="614"/>
                  </a:lnTo>
                  <a:lnTo>
                    <a:pt x="321" y="615"/>
                  </a:lnTo>
                  <a:lnTo>
                    <a:pt x="305" y="616"/>
                  </a:lnTo>
                  <a:lnTo>
                    <a:pt x="290" y="615"/>
                  </a:lnTo>
                  <a:lnTo>
                    <a:pt x="274" y="614"/>
                  </a:lnTo>
                  <a:lnTo>
                    <a:pt x="259" y="613"/>
                  </a:lnTo>
                  <a:lnTo>
                    <a:pt x="244" y="610"/>
                  </a:lnTo>
                  <a:lnTo>
                    <a:pt x="229" y="606"/>
                  </a:lnTo>
                  <a:lnTo>
                    <a:pt x="214" y="602"/>
                  </a:lnTo>
                  <a:lnTo>
                    <a:pt x="200" y="597"/>
                  </a:lnTo>
                  <a:lnTo>
                    <a:pt x="187" y="591"/>
                  </a:lnTo>
                  <a:lnTo>
                    <a:pt x="173" y="585"/>
                  </a:lnTo>
                  <a:lnTo>
                    <a:pt x="159" y="579"/>
                  </a:lnTo>
                  <a:lnTo>
                    <a:pt x="146" y="571"/>
                  </a:lnTo>
                  <a:lnTo>
                    <a:pt x="135" y="564"/>
                  </a:lnTo>
                  <a:lnTo>
                    <a:pt x="122" y="555"/>
                  </a:lnTo>
                  <a:lnTo>
                    <a:pt x="111" y="546"/>
                  </a:lnTo>
                  <a:lnTo>
                    <a:pt x="100" y="536"/>
                  </a:lnTo>
                  <a:lnTo>
                    <a:pt x="89" y="525"/>
                  </a:lnTo>
                  <a:lnTo>
                    <a:pt x="79" y="516"/>
                  </a:lnTo>
                  <a:lnTo>
                    <a:pt x="69" y="504"/>
                  </a:lnTo>
                  <a:lnTo>
                    <a:pt x="60" y="492"/>
                  </a:lnTo>
                  <a:lnTo>
                    <a:pt x="52" y="480"/>
                  </a:lnTo>
                  <a:lnTo>
                    <a:pt x="43" y="468"/>
                  </a:lnTo>
                  <a:lnTo>
                    <a:pt x="36" y="455"/>
                  </a:lnTo>
                  <a:lnTo>
                    <a:pt x="30" y="442"/>
                  </a:lnTo>
                  <a:lnTo>
                    <a:pt x="23" y="428"/>
                  </a:lnTo>
                  <a:lnTo>
                    <a:pt x="18" y="414"/>
                  </a:lnTo>
                  <a:lnTo>
                    <a:pt x="14" y="400"/>
                  </a:lnTo>
                  <a:lnTo>
                    <a:pt x="9" y="385"/>
                  </a:lnTo>
                  <a:lnTo>
                    <a:pt x="6" y="370"/>
                  </a:lnTo>
                  <a:lnTo>
                    <a:pt x="3" y="355"/>
                  </a:lnTo>
                  <a:lnTo>
                    <a:pt x="1" y="339"/>
                  </a:lnTo>
                  <a:lnTo>
                    <a:pt x="0" y="324"/>
                  </a:lnTo>
                  <a:lnTo>
                    <a:pt x="0" y="308"/>
                  </a:lnTo>
                  <a:lnTo>
                    <a:pt x="0" y="292"/>
                  </a:lnTo>
                  <a:lnTo>
                    <a:pt x="1" y="276"/>
                  </a:lnTo>
                  <a:lnTo>
                    <a:pt x="3" y="261"/>
                  </a:lnTo>
                  <a:lnTo>
                    <a:pt x="6" y="246"/>
                  </a:lnTo>
                  <a:lnTo>
                    <a:pt x="9" y="231"/>
                  </a:lnTo>
                  <a:lnTo>
                    <a:pt x="14" y="216"/>
                  </a:lnTo>
                  <a:lnTo>
                    <a:pt x="18" y="202"/>
                  </a:lnTo>
                  <a:lnTo>
                    <a:pt x="23" y="189"/>
                  </a:lnTo>
                  <a:lnTo>
                    <a:pt x="30" y="175"/>
                  </a:lnTo>
                  <a:lnTo>
                    <a:pt x="36" y="161"/>
                  </a:lnTo>
                  <a:lnTo>
                    <a:pt x="43" y="148"/>
                  </a:lnTo>
                  <a:lnTo>
                    <a:pt x="52" y="136"/>
                  </a:lnTo>
                  <a:lnTo>
                    <a:pt x="60" y="123"/>
                  </a:lnTo>
                  <a:lnTo>
                    <a:pt x="69" y="113"/>
                  </a:lnTo>
                  <a:lnTo>
                    <a:pt x="79" y="101"/>
                  </a:lnTo>
                  <a:lnTo>
                    <a:pt x="89" y="90"/>
                  </a:lnTo>
                  <a:lnTo>
                    <a:pt x="100" y="80"/>
                  </a:lnTo>
                  <a:lnTo>
                    <a:pt x="111" y="70"/>
                  </a:lnTo>
                  <a:lnTo>
                    <a:pt x="122" y="61"/>
                  </a:lnTo>
                  <a:lnTo>
                    <a:pt x="135" y="53"/>
                  </a:lnTo>
                  <a:lnTo>
                    <a:pt x="146" y="44"/>
                  </a:lnTo>
                  <a:lnTo>
                    <a:pt x="159" y="37"/>
                  </a:lnTo>
                  <a:lnTo>
                    <a:pt x="173" y="30"/>
                  </a:lnTo>
                  <a:lnTo>
                    <a:pt x="187" y="24"/>
                  </a:lnTo>
                  <a:lnTo>
                    <a:pt x="200" y="19"/>
                  </a:lnTo>
                  <a:lnTo>
                    <a:pt x="214" y="14"/>
                  </a:lnTo>
                  <a:lnTo>
                    <a:pt x="229" y="10"/>
                  </a:lnTo>
                  <a:lnTo>
                    <a:pt x="244" y="6"/>
                  </a:lnTo>
                  <a:lnTo>
                    <a:pt x="259" y="4"/>
                  </a:lnTo>
                  <a:lnTo>
                    <a:pt x="274" y="2"/>
                  </a:lnTo>
                  <a:lnTo>
                    <a:pt x="290" y="0"/>
                  </a:lnTo>
                  <a:lnTo>
                    <a:pt x="305" y="0"/>
                  </a:lnTo>
                  <a:lnTo>
                    <a:pt x="321" y="0"/>
                  </a:lnTo>
                  <a:lnTo>
                    <a:pt x="336" y="2"/>
                  </a:lnTo>
                  <a:lnTo>
                    <a:pt x="352" y="4"/>
                  </a:lnTo>
                  <a:lnTo>
                    <a:pt x="367" y="6"/>
                  </a:lnTo>
                  <a:lnTo>
                    <a:pt x="382" y="10"/>
                  </a:lnTo>
                  <a:lnTo>
                    <a:pt x="396" y="14"/>
                  </a:lnTo>
                  <a:lnTo>
                    <a:pt x="411" y="19"/>
                  </a:lnTo>
                  <a:lnTo>
                    <a:pt x="424" y="24"/>
                  </a:lnTo>
                  <a:lnTo>
                    <a:pt x="438" y="30"/>
                  </a:lnTo>
                  <a:lnTo>
                    <a:pt x="451" y="37"/>
                  </a:lnTo>
                  <a:lnTo>
                    <a:pt x="464" y="44"/>
                  </a:lnTo>
                  <a:lnTo>
                    <a:pt x="476" y="53"/>
                  </a:lnTo>
                  <a:lnTo>
                    <a:pt x="488" y="61"/>
                  </a:lnTo>
                  <a:lnTo>
                    <a:pt x="500" y="70"/>
                  </a:lnTo>
                  <a:lnTo>
                    <a:pt x="510" y="80"/>
                  </a:lnTo>
                  <a:lnTo>
                    <a:pt x="521" y="90"/>
                  </a:lnTo>
                  <a:lnTo>
                    <a:pt x="531" y="101"/>
                  </a:lnTo>
                  <a:lnTo>
                    <a:pt x="541" y="113"/>
                  </a:lnTo>
                  <a:lnTo>
                    <a:pt x="551" y="123"/>
                  </a:lnTo>
                  <a:lnTo>
                    <a:pt x="559" y="136"/>
                  </a:lnTo>
                  <a:lnTo>
                    <a:pt x="567" y="148"/>
                  </a:lnTo>
                  <a:lnTo>
                    <a:pt x="574" y="161"/>
                  </a:lnTo>
                  <a:lnTo>
                    <a:pt x="580" y="175"/>
                  </a:lnTo>
                  <a:lnTo>
                    <a:pt x="587" y="189"/>
                  </a:lnTo>
                  <a:lnTo>
                    <a:pt x="592" y="202"/>
                  </a:lnTo>
                  <a:lnTo>
                    <a:pt x="597" y="216"/>
                  </a:lnTo>
                  <a:lnTo>
                    <a:pt x="602" y="231"/>
                  </a:lnTo>
                  <a:lnTo>
                    <a:pt x="605" y="246"/>
                  </a:lnTo>
                  <a:lnTo>
                    <a:pt x="607" y="261"/>
                  </a:lnTo>
                  <a:lnTo>
                    <a:pt x="609" y="276"/>
                  </a:lnTo>
                  <a:lnTo>
                    <a:pt x="610" y="292"/>
                  </a:lnTo>
                  <a:lnTo>
                    <a:pt x="611" y="30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62" name="Freeform 22"/>
            <p:cNvSpPr>
              <a:spLocks/>
            </p:cNvSpPr>
            <p:nvPr userDrawn="1"/>
          </p:nvSpPr>
          <p:spPr bwMode="auto">
            <a:xfrm>
              <a:off x="6494463" y="4949826"/>
              <a:ext cx="65088" cy="65088"/>
            </a:xfrm>
            <a:custGeom>
              <a:avLst/>
              <a:gdLst>
                <a:gd name="T0" fmla="*/ 609 w 611"/>
                <a:gd name="T1" fmla="*/ 339 h 615"/>
                <a:gd name="T2" fmla="*/ 602 w 611"/>
                <a:gd name="T3" fmla="*/ 384 h 615"/>
                <a:gd name="T4" fmla="*/ 587 w 611"/>
                <a:gd name="T5" fmla="*/ 427 h 615"/>
                <a:gd name="T6" fmla="*/ 567 w 611"/>
                <a:gd name="T7" fmla="*/ 467 h 615"/>
                <a:gd name="T8" fmla="*/ 541 w 611"/>
                <a:gd name="T9" fmla="*/ 503 h 615"/>
                <a:gd name="T10" fmla="*/ 510 w 611"/>
                <a:gd name="T11" fmla="*/ 535 h 615"/>
                <a:gd name="T12" fmla="*/ 476 w 611"/>
                <a:gd name="T13" fmla="*/ 563 h 615"/>
                <a:gd name="T14" fmla="*/ 438 w 611"/>
                <a:gd name="T15" fmla="*/ 585 h 615"/>
                <a:gd name="T16" fmla="*/ 396 w 611"/>
                <a:gd name="T17" fmla="*/ 601 h 615"/>
                <a:gd name="T18" fmla="*/ 352 w 611"/>
                <a:gd name="T19" fmla="*/ 612 h 615"/>
                <a:gd name="T20" fmla="*/ 305 w 611"/>
                <a:gd name="T21" fmla="*/ 615 h 615"/>
                <a:gd name="T22" fmla="*/ 259 w 611"/>
                <a:gd name="T23" fmla="*/ 612 h 615"/>
                <a:gd name="T24" fmla="*/ 214 w 611"/>
                <a:gd name="T25" fmla="*/ 601 h 615"/>
                <a:gd name="T26" fmla="*/ 173 w 611"/>
                <a:gd name="T27" fmla="*/ 585 h 615"/>
                <a:gd name="T28" fmla="*/ 135 w 611"/>
                <a:gd name="T29" fmla="*/ 563 h 615"/>
                <a:gd name="T30" fmla="*/ 100 w 611"/>
                <a:gd name="T31" fmla="*/ 535 h 615"/>
                <a:gd name="T32" fmla="*/ 69 w 611"/>
                <a:gd name="T33" fmla="*/ 503 h 615"/>
                <a:gd name="T34" fmla="*/ 43 w 611"/>
                <a:gd name="T35" fmla="*/ 467 h 615"/>
                <a:gd name="T36" fmla="*/ 23 w 611"/>
                <a:gd name="T37" fmla="*/ 427 h 615"/>
                <a:gd name="T38" fmla="*/ 9 w 611"/>
                <a:gd name="T39" fmla="*/ 384 h 615"/>
                <a:gd name="T40" fmla="*/ 1 w 611"/>
                <a:gd name="T41" fmla="*/ 339 h 615"/>
                <a:gd name="T42" fmla="*/ 0 w 611"/>
                <a:gd name="T43" fmla="*/ 291 h 615"/>
                <a:gd name="T44" fmla="*/ 6 w 611"/>
                <a:gd name="T45" fmla="*/ 246 h 615"/>
                <a:gd name="T46" fmla="*/ 18 w 611"/>
                <a:gd name="T47" fmla="*/ 202 h 615"/>
                <a:gd name="T48" fmla="*/ 36 w 611"/>
                <a:gd name="T49" fmla="*/ 161 h 615"/>
                <a:gd name="T50" fmla="*/ 60 w 611"/>
                <a:gd name="T51" fmla="*/ 124 h 615"/>
                <a:gd name="T52" fmla="*/ 89 w 611"/>
                <a:gd name="T53" fmla="*/ 90 h 615"/>
                <a:gd name="T54" fmla="*/ 122 w 611"/>
                <a:gd name="T55" fmla="*/ 61 h 615"/>
                <a:gd name="T56" fmla="*/ 159 w 611"/>
                <a:gd name="T57" fmla="*/ 37 h 615"/>
                <a:gd name="T58" fmla="*/ 200 w 611"/>
                <a:gd name="T59" fmla="*/ 18 h 615"/>
                <a:gd name="T60" fmla="*/ 244 w 611"/>
                <a:gd name="T61" fmla="*/ 6 h 615"/>
                <a:gd name="T62" fmla="*/ 290 w 611"/>
                <a:gd name="T63" fmla="*/ 0 h 615"/>
                <a:gd name="T64" fmla="*/ 336 w 611"/>
                <a:gd name="T65" fmla="*/ 1 h 615"/>
                <a:gd name="T66" fmla="*/ 382 w 611"/>
                <a:gd name="T67" fmla="*/ 9 h 615"/>
                <a:gd name="T68" fmla="*/ 424 w 611"/>
                <a:gd name="T69" fmla="*/ 23 h 615"/>
                <a:gd name="T70" fmla="*/ 464 w 611"/>
                <a:gd name="T71" fmla="*/ 45 h 615"/>
                <a:gd name="T72" fmla="*/ 500 w 611"/>
                <a:gd name="T73" fmla="*/ 70 h 615"/>
                <a:gd name="T74" fmla="*/ 531 w 611"/>
                <a:gd name="T75" fmla="*/ 100 h 615"/>
                <a:gd name="T76" fmla="*/ 559 w 611"/>
                <a:gd name="T77" fmla="*/ 135 h 615"/>
                <a:gd name="T78" fmla="*/ 580 w 611"/>
                <a:gd name="T79" fmla="*/ 174 h 615"/>
                <a:gd name="T80" fmla="*/ 597 w 611"/>
                <a:gd name="T81" fmla="*/ 216 h 615"/>
                <a:gd name="T82" fmla="*/ 607 w 611"/>
                <a:gd name="T83" fmla="*/ 261 h 615"/>
                <a:gd name="T84" fmla="*/ 611 w 611"/>
                <a:gd name="T85" fmla="*/ 308 h 6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611" h="615">
                  <a:moveTo>
                    <a:pt x="611" y="308"/>
                  </a:moveTo>
                  <a:lnTo>
                    <a:pt x="610" y="324"/>
                  </a:lnTo>
                  <a:lnTo>
                    <a:pt x="609" y="339"/>
                  </a:lnTo>
                  <a:lnTo>
                    <a:pt x="607" y="355"/>
                  </a:lnTo>
                  <a:lnTo>
                    <a:pt x="605" y="370"/>
                  </a:lnTo>
                  <a:lnTo>
                    <a:pt x="602" y="384"/>
                  </a:lnTo>
                  <a:lnTo>
                    <a:pt x="597" y="399"/>
                  </a:lnTo>
                  <a:lnTo>
                    <a:pt x="592" y="413"/>
                  </a:lnTo>
                  <a:lnTo>
                    <a:pt x="587" y="427"/>
                  </a:lnTo>
                  <a:lnTo>
                    <a:pt x="580" y="441"/>
                  </a:lnTo>
                  <a:lnTo>
                    <a:pt x="574" y="454"/>
                  </a:lnTo>
                  <a:lnTo>
                    <a:pt x="567" y="467"/>
                  </a:lnTo>
                  <a:lnTo>
                    <a:pt x="559" y="480"/>
                  </a:lnTo>
                  <a:lnTo>
                    <a:pt x="551" y="491"/>
                  </a:lnTo>
                  <a:lnTo>
                    <a:pt x="541" y="503"/>
                  </a:lnTo>
                  <a:lnTo>
                    <a:pt x="531" y="515"/>
                  </a:lnTo>
                  <a:lnTo>
                    <a:pt x="521" y="526"/>
                  </a:lnTo>
                  <a:lnTo>
                    <a:pt x="510" y="535"/>
                  </a:lnTo>
                  <a:lnTo>
                    <a:pt x="500" y="545"/>
                  </a:lnTo>
                  <a:lnTo>
                    <a:pt x="488" y="554"/>
                  </a:lnTo>
                  <a:lnTo>
                    <a:pt x="476" y="563"/>
                  </a:lnTo>
                  <a:lnTo>
                    <a:pt x="464" y="570"/>
                  </a:lnTo>
                  <a:lnTo>
                    <a:pt x="451" y="578"/>
                  </a:lnTo>
                  <a:lnTo>
                    <a:pt x="438" y="585"/>
                  </a:lnTo>
                  <a:lnTo>
                    <a:pt x="424" y="591"/>
                  </a:lnTo>
                  <a:lnTo>
                    <a:pt x="411" y="597"/>
                  </a:lnTo>
                  <a:lnTo>
                    <a:pt x="396" y="601"/>
                  </a:lnTo>
                  <a:lnTo>
                    <a:pt x="382" y="606"/>
                  </a:lnTo>
                  <a:lnTo>
                    <a:pt x="367" y="609"/>
                  </a:lnTo>
                  <a:lnTo>
                    <a:pt x="352" y="612"/>
                  </a:lnTo>
                  <a:lnTo>
                    <a:pt x="336" y="614"/>
                  </a:lnTo>
                  <a:lnTo>
                    <a:pt x="321" y="615"/>
                  </a:lnTo>
                  <a:lnTo>
                    <a:pt x="305" y="615"/>
                  </a:lnTo>
                  <a:lnTo>
                    <a:pt x="290" y="615"/>
                  </a:lnTo>
                  <a:lnTo>
                    <a:pt x="274" y="614"/>
                  </a:lnTo>
                  <a:lnTo>
                    <a:pt x="259" y="612"/>
                  </a:lnTo>
                  <a:lnTo>
                    <a:pt x="244" y="609"/>
                  </a:lnTo>
                  <a:lnTo>
                    <a:pt x="229" y="606"/>
                  </a:lnTo>
                  <a:lnTo>
                    <a:pt x="214" y="601"/>
                  </a:lnTo>
                  <a:lnTo>
                    <a:pt x="200" y="597"/>
                  </a:lnTo>
                  <a:lnTo>
                    <a:pt x="187" y="591"/>
                  </a:lnTo>
                  <a:lnTo>
                    <a:pt x="173" y="585"/>
                  </a:lnTo>
                  <a:lnTo>
                    <a:pt x="159" y="578"/>
                  </a:lnTo>
                  <a:lnTo>
                    <a:pt x="146" y="570"/>
                  </a:lnTo>
                  <a:lnTo>
                    <a:pt x="135" y="563"/>
                  </a:lnTo>
                  <a:lnTo>
                    <a:pt x="122" y="554"/>
                  </a:lnTo>
                  <a:lnTo>
                    <a:pt x="111" y="545"/>
                  </a:lnTo>
                  <a:lnTo>
                    <a:pt x="100" y="535"/>
                  </a:lnTo>
                  <a:lnTo>
                    <a:pt x="89" y="526"/>
                  </a:lnTo>
                  <a:lnTo>
                    <a:pt x="79" y="515"/>
                  </a:lnTo>
                  <a:lnTo>
                    <a:pt x="69" y="503"/>
                  </a:lnTo>
                  <a:lnTo>
                    <a:pt x="60" y="491"/>
                  </a:lnTo>
                  <a:lnTo>
                    <a:pt x="52" y="480"/>
                  </a:lnTo>
                  <a:lnTo>
                    <a:pt x="43" y="467"/>
                  </a:lnTo>
                  <a:lnTo>
                    <a:pt x="36" y="454"/>
                  </a:lnTo>
                  <a:lnTo>
                    <a:pt x="30" y="441"/>
                  </a:lnTo>
                  <a:lnTo>
                    <a:pt x="23" y="427"/>
                  </a:lnTo>
                  <a:lnTo>
                    <a:pt x="18" y="413"/>
                  </a:lnTo>
                  <a:lnTo>
                    <a:pt x="14" y="399"/>
                  </a:lnTo>
                  <a:lnTo>
                    <a:pt x="9" y="384"/>
                  </a:lnTo>
                  <a:lnTo>
                    <a:pt x="6" y="370"/>
                  </a:lnTo>
                  <a:lnTo>
                    <a:pt x="3" y="355"/>
                  </a:lnTo>
                  <a:lnTo>
                    <a:pt x="1" y="339"/>
                  </a:lnTo>
                  <a:lnTo>
                    <a:pt x="0" y="324"/>
                  </a:lnTo>
                  <a:lnTo>
                    <a:pt x="0" y="308"/>
                  </a:lnTo>
                  <a:lnTo>
                    <a:pt x="0" y="291"/>
                  </a:lnTo>
                  <a:lnTo>
                    <a:pt x="1" y="275"/>
                  </a:lnTo>
                  <a:lnTo>
                    <a:pt x="3" y="261"/>
                  </a:lnTo>
                  <a:lnTo>
                    <a:pt x="6" y="246"/>
                  </a:lnTo>
                  <a:lnTo>
                    <a:pt x="9" y="231"/>
                  </a:lnTo>
                  <a:lnTo>
                    <a:pt x="14" y="216"/>
                  </a:lnTo>
                  <a:lnTo>
                    <a:pt x="18" y="202"/>
                  </a:lnTo>
                  <a:lnTo>
                    <a:pt x="23" y="188"/>
                  </a:lnTo>
                  <a:lnTo>
                    <a:pt x="30" y="174"/>
                  </a:lnTo>
                  <a:lnTo>
                    <a:pt x="36" y="161"/>
                  </a:lnTo>
                  <a:lnTo>
                    <a:pt x="43" y="148"/>
                  </a:lnTo>
                  <a:lnTo>
                    <a:pt x="52" y="135"/>
                  </a:lnTo>
                  <a:lnTo>
                    <a:pt x="60" y="124"/>
                  </a:lnTo>
                  <a:lnTo>
                    <a:pt x="69" y="112"/>
                  </a:lnTo>
                  <a:lnTo>
                    <a:pt x="79" y="100"/>
                  </a:lnTo>
                  <a:lnTo>
                    <a:pt x="89" y="90"/>
                  </a:lnTo>
                  <a:lnTo>
                    <a:pt x="100" y="80"/>
                  </a:lnTo>
                  <a:lnTo>
                    <a:pt x="111" y="70"/>
                  </a:lnTo>
                  <a:lnTo>
                    <a:pt x="122" y="61"/>
                  </a:lnTo>
                  <a:lnTo>
                    <a:pt x="135" y="52"/>
                  </a:lnTo>
                  <a:lnTo>
                    <a:pt x="146" y="45"/>
                  </a:lnTo>
                  <a:lnTo>
                    <a:pt x="159" y="37"/>
                  </a:lnTo>
                  <a:lnTo>
                    <a:pt x="173" y="30"/>
                  </a:lnTo>
                  <a:lnTo>
                    <a:pt x="187" y="23"/>
                  </a:lnTo>
                  <a:lnTo>
                    <a:pt x="200" y="18"/>
                  </a:lnTo>
                  <a:lnTo>
                    <a:pt x="214" y="14"/>
                  </a:lnTo>
                  <a:lnTo>
                    <a:pt x="229" y="9"/>
                  </a:lnTo>
                  <a:lnTo>
                    <a:pt x="244" y="6"/>
                  </a:lnTo>
                  <a:lnTo>
                    <a:pt x="259" y="3"/>
                  </a:lnTo>
                  <a:lnTo>
                    <a:pt x="274" y="1"/>
                  </a:lnTo>
                  <a:lnTo>
                    <a:pt x="290" y="0"/>
                  </a:lnTo>
                  <a:lnTo>
                    <a:pt x="305" y="0"/>
                  </a:lnTo>
                  <a:lnTo>
                    <a:pt x="321" y="0"/>
                  </a:lnTo>
                  <a:lnTo>
                    <a:pt x="336" y="1"/>
                  </a:lnTo>
                  <a:lnTo>
                    <a:pt x="352" y="3"/>
                  </a:lnTo>
                  <a:lnTo>
                    <a:pt x="367" y="6"/>
                  </a:lnTo>
                  <a:lnTo>
                    <a:pt x="382" y="9"/>
                  </a:lnTo>
                  <a:lnTo>
                    <a:pt x="396" y="14"/>
                  </a:lnTo>
                  <a:lnTo>
                    <a:pt x="411" y="18"/>
                  </a:lnTo>
                  <a:lnTo>
                    <a:pt x="424" y="23"/>
                  </a:lnTo>
                  <a:lnTo>
                    <a:pt x="438" y="30"/>
                  </a:lnTo>
                  <a:lnTo>
                    <a:pt x="451" y="37"/>
                  </a:lnTo>
                  <a:lnTo>
                    <a:pt x="464" y="45"/>
                  </a:lnTo>
                  <a:lnTo>
                    <a:pt x="476" y="52"/>
                  </a:lnTo>
                  <a:lnTo>
                    <a:pt x="488" y="61"/>
                  </a:lnTo>
                  <a:lnTo>
                    <a:pt x="500" y="70"/>
                  </a:lnTo>
                  <a:lnTo>
                    <a:pt x="510" y="80"/>
                  </a:lnTo>
                  <a:lnTo>
                    <a:pt x="521" y="90"/>
                  </a:lnTo>
                  <a:lnTo>
                    <a:pt x="531" y="100"/>
                  </a:lnTo>
                  <a:lnTo>
                    <a:pt x="541" y="112"/>
                  </a:lnTo>
                  <a:lnTo>
                    <a:pt x="551" y="124"/>
                  </a:lnTo>
                  <a:lnTo>
                    <a:pt x="559" y="135"/>
                  </a:lnTo>
                  <a:lnTo>
                    <a:pt x="567" y="148"/>
                  </a:lnTo>
                  <a:lnTo>
                    <a:pt x="574" y="161"/>
                  </a:lnTo>
                  <a:lnTo>
                    <a:pt x="580" y="174"/>
                  </a:lnTo>
                  <a:lnTo>
                    <a:pt x="587" y="188"/>
                  </a:lnTo>
                  <a:lnTo>
                    <a:pt x="592" y="202"/>
                  </a:lnTo>
                  <a:lnTo>
                    <a:pt x="597" y="216"/>
                  </a:lnTo>
                  <a:lnTo>
                    <a:pt x="602" y="231"/>
                  </a:lnTo>
                  <a:lnTo>
                    <a:pt x="605" y="246"/>
                  </a:lnTo>
                  <a:lnTo>
                    <a:pt x="607" y="261"/>
                  </a:lnTo>
                  <a:lnTo>
                    <a:pt x="609" y="275"/>
                  </a:lnTo>
                  <a:lnTo>
                    <a:pt x="610" y="291"/>
                  </a:lnTo>
                  <a:lnTo>
                    <a:pt x="611" y="30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  <p:sp>
          <p:nvSpPr>
            <p:cNvPr id="63" name="Freeform 23"/>
            <p:cNvSpPr>
              <a:spLocks/>
            </p:cNvSpPr>
            <p:nvPr userDrawn="1"/>
          </p:nvSpPr>
          <p:spPr bwMode="auto">
            <a:xfrm>
              <a:off x="6494463" y="4860926"/>
              <a:ext cx="65088" cy="65088"/>
            </a:xfrm>
            <a:custGeom>
              <a:avLst/>
              <a:gdLst>
                <a:gd name="T0" fmla="*/ 609 w 611"/>
                <a:gd name="T1" fmla="*/ 340 h 616"/>
                <a:gd name="T2" fmla="*/ 602 w 611"/>
                <a:gd name="T3" fmla="*/ 385 h 616"/>
                <a:gd name="T4" fmla="*/ 587 w 611"/>
                <a:gd name="T5" fmla="*/ 427 h 616"/>
                <a:gd name="T6" fmla="*/ 567 w 611"/>
                <a:gd name="T7" fmla="*/ 468 h 616"/>
                <a:gd name="T8" fmla="*/ 541 w 611"/>
                <a:gd name="T9" fmla="*/ 503 h 616"/>
                <a:gd name="T10" fmla="*/ 510 w 611"/>
                <a:gd name="T11" fmla="*/ 535 h 616"/>
                <a:gd name="T12" fmla="*/ 476 w 611"/>
                <a:gd name="T13" fmla="*/ 563 h 616"/>
                <a:gd name="T14" fmla="*/ 438 w 611"/>
                <a:gd name="T15" fmla="*/ 586 h 616"/>
                <a:gd name="T16" fmla="*/ 396 w 611"/>
                <a:gd name="T17" fmla="*/ 602 h 616"/>
                <a:gd name="T18" fmla="*/ 352 w 611"/>
                <a:gd name="T19" fmla="*/ 612 h 616"/>
                <a:gd name="T20" fmla="*/ 305 w 611"/>
                <a:gd name="T21" fmla="*/ 616 h 616"/>
                <a:gd name="T22" fmla="*/ 259 w 611"/>
                <a:gd name="T23" fmla="*/ 612 h 616"/>
                <a:gd name="T24" fmla="*/ 214 w 611"/>
                <a:gd name="T25" fmla="*/ 602 h 616"/>
                <a:gd name="T26" fmla="*/ 173 w 611"/>
                <a:gd name="T27" fmla="*/ 586 h 616"/>
                <a:gd name="T28" fmla="*/ 135 w 611"/>
                <a:gd name="T29" fmla="*/ 563 h 616"/>
                <a:gd name="T30" fmla="*/ 100 w 611"/>
                <a:gd name="T31" fmla="*/ 535 h 616"/>
                <a:gd name="T32" fmla="*/ 69 w 611"/>
                <a:gd name="T33" fmla="*/ 503 h 616"/>
                <a:gd name="T34" fmla="*/ 43 w 611"/>
                <a:gd name="T35" fmla="*/ 468 h 616"/>
                <a:gd name="T36" fmla="*/ 23 w 611"/>
                <a:gd name="T37" fmla="*/ 427 h 616"/>
                <a:gd name="T38" fmla="*/ 9 w 611"/>
                <a:gd name="T39" fmla="*/ 385 h 616"/>
                <a:gd name="T40" fmla="*/ 1 w 611"/>
                <a:gd name="T41" fmla="*/ 340 h 616"/>
                <a:gd name="T42" fmla="*/ 0 w 611"/>
                <a:gd name="T43" fmla="*/ 292 h 616"/>
                <a:gd name="T44" fmla="*/ 6 w 611"/>
                <a:gd name="T45" fmla="*/ 246 h 616"/>
                <a:gd name="T46" fmla="*/ 18 w 611"/>
                <a:gd name="T47" fmla="*/ 202 h 616"/>
                <a:gd name="T48" fmla="*/ 36 w 611"/>
                <a:gd name="T49" fmla="*/ 161 h 616"/>
                <a:gd name="T50" fmla="*/ 60 w 611"/>
                <a:gd name="T51" fmla="*/ 124 h 616"/>
                <a:gd name="T52" fmla="*/ 89 w 611"/>
                <a:gd name="T53" fmla="*/ 90 h 616"/>
                <a:gd name="T54" fmla="*/ 122 w 611"/>
                <a:gd name="T55" fmla="*/ 61 h 616"/>
                <a:gd name="T56" fmla="*/ 159 w 611"/>
                <a:gd name="T57" fmla="*/ 37 h 616"/>
                <a:gd name="T58" fmla="*/ 200 w 611"/>
                <a:gd name="T59" fmla="*/ 19 h 616"/>
                <a:gd name="T60" fmla="*/ 244 w 611"/>
                <a:gd name="T61" fmla="*/ 6 h 616"/>
                <a:gd name="T62" fmla="*/ 290 w 611"/>
                <a:gd name="T63" fmla="*/ 0 h 616"/>
                <a:gd name="T64" fmla="*/ 336 w 611"/>
                <a:gd name="T65" fmla="*/ 2 h 616"/>
                <a:gd name="T66" fmla="*/ 382 w 611"/>
                <a:gd name="T67" fmla="*/ 10 h 616"/>
                <a:gd name="T68" fmla="*/ 424 w 611"/>
                <a:gd name="T69" fmla="*/ 25 h 616"/>
                <a:gd name="T70" fmla="*/ 464 w 611"/>
                <a:gd name="T71" fmla="*/ 45 h 616"/>
                <a:gd name="T72" fmla="*/ 500 w 611"/>
                <a:gd name="T73" fmla="*/ 71 h 616"/>
                <a:gd name="T74" fmla="*/ 531 w 611"/>
                <a:gd name="T75" fmla="*/ 100 h 616"/>
                <a:gd name="T76" fmla="*/ 559 w 611"/>
                <a:gd name="T77" fmla="*/ 136 h 616"/>
                <a:gd name="T78" fmla="*/ 580 w 611"/>
                <a:gd name="T79" fmla="*/ 174 h 616"/>
                <a:gd name="T80" fmla="*/ 597 w 611"/>
                <a:gd name="T81" fmla="*/ 216 h 616"/>
                <a:gd name="T82" fmla="*/ 607 w 611"/>
                <a:gd name="T83" fmla="*/ 261 h 616"/>
                <a:gd name="T84" fmla="*/ 611 w 611"/>
                <a:gd name="T85" fmla="*/ 308 h 6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611" h="616">
                  <a:moveTo>
                    <a:pt x="611" y="308"/>
                  </a:moveTo>
                  <a:lnTo>
                    <a:pt x="610" y="324"/>
                  </a:lnTo>
                  <a:lnTo>
                    <a:pt x="609" y="340"/>
                  </a:lnTo>
                  <a:lnTo>
                    <a:pt x="607" y="355"/>
                  </a:lnTo>
                  <a:lnTo>
                    <a:pt x="605" y="370"/>
                  </a:lnTo>
                  <a:lnTo>
                    <a:pt x="602" y="385"/>
                  </a:lnTo>
                  <a:lnTo>
                    <a:pt x="597" y="400"/>
                  </a:lnTo>
                  <a:lnTo>
                    <a:pt x="592" y="414"/>
                  </a:lnTo>
                  <a:lnTo>
                    <a:pt x="587" y="427"/>
                  </a:lnTo>
                  <a:lnTo>
                    <a:pt x="580" y="441"/>
                  </a:lnTo>
                  <a:lnTo>
                    <a:pt x="574" y="454"/>
                  </a:lnTo>
                  <a:lnTo>
                    <a:pt x="567" y="468"/>
                  </a:lnTo>
                  <a:lnTo>
                    <a:pt x="559" y="480"/>
                  </a:lnTo>
                  <a:lnTo>
                    <a:pt x="551" y="493"/>
                  </a:lnTo>
                  <a:lnTo>
                    <a:pt x="541" y="503"/>
                  </a:lnTo>
                  <a:lnTo>
                    <a:pt x="531" y="515"/>
                  </a:lnTo>
                  <a:lnTo>
                    <a:pt x="521" y="526"/>
                  </a:lnTo>
                  <a:lnTo>
                    <a:pt x="510" y="535"/>
                  </a:lnTo>
                  <a:lnTo>
                    <a:pt x="500" y="545"/>
                  </a:lnTo>
                  <a:lnTo>
                    <a:pt x="488" y="555"/>
                  </a:lnTo>
                  <a:lnTo>
                    <a:pt x="476" y="563"/>
                  </a:lnTo>
                  <a:lnTo>
                    <a:pt x="464" y="572"/>
                  </a:lnTo>
                  <a:lnTo>
                    <a:pt x="451" y="578"/>
                  </a:lnTo>
                  <a:lnTo>
                    <a:pt x="438" y="586"/>
                  </a:lnTo>
                  <a:lnTo>
                    <a:pt x="424" y="592"/>
                  </a:lnTo>
                  <a:lnTo>
                    <a:pt x="411" y="597"/>
                  </a:lnTo>
                  <a:lnTo>
                    <a:pt x="396" y="602"/>
                  </a:lnTo>
                  <a:lnTo>
                    <a:pt x="382" y="606"/>
                  </a:lnTo>
                  <a:lnTo>
                    <a:pt x="367" y="609"/>
                  </a:lnTo>
                  <a:lnTo>
                    <a:pt x="352" y="612"/>
                  </a:lnTo>
                  <a:lnTo>
                    <a:pt x="336" y="615"/>
                  </a:lnTo>
                  <a:lnTo>
                    <a:pt x="321" y="616"/>
                  </a:lnTo>
                  <a:lnTo>
                    <a:pt x="305" y="616"/>
                  </a:lnTo>
                  <a:lnTo>
                    <a:pt x="290" y="616"/>
                  </a:lnTo>
                  <a:lnTo>
                    <a:pt x="274" y="615"/>
                  </a:lnTo>
                  <a:lnTo>
                    <a:pt x="259" y="612"/>
                  </a:lnTo>
                  <a:lnTo>
                    <a:pt x="244" y="609"/>
                  </a:lnTo>
                  <a:lnTo>
                    <a:pt x="229" y="606"/>
                  </a:lnTo>
                  <a:lnTo>
                    <a:pt x="214" y="602"/>
                  </a:lnTo>
                  <a:lnTo>
                    <a:pt x="200" y="597"/>
                  </a:lnTo>
                  <a:lnTo>
                    <a:pt x="187" y="592"/>
                  </a:lnTo>
                  <a:lnTo>
                    <a:pt x="173" y="586"/>
                  </a:lnTo>
                  <a:lnTo>
                    <a:pt x="159" y="578"/>
                  </a:lnTo>
                  <a:lnTo>
                    <a:pt x="146" y="572"/>
                  </a:lnTo>
                  <a:lnTo>
                    <a:pt x="135" y="563"/>
                  </a:lnTo>
                  <a:lnTo>
                    <a:pt x="122" y="555"/>
                  </a:lnTo>
                  <a:lnTo>
                    <a:pt x="111" y="545"/>
                  </a:lnTo>
                  <a:lnTo>
                    <a:pt x="100" y="535"/>
                  </a:lnTo>
                  <a:lnTo>
                    <a:pt x="89" y="526"/>
                  </a:lnTo>
                  <a:lnTo>
                    <a:pt x="79" y="515"/>
                  </a:lnTo>
                  <a:lnTo>
                    <a:pt x="69" y="503"/>
                  </a:lnTo>
                  <a:lnTo>
                    <a:pt x="60" y="493"/>
                  </a:lnTo>
                  <a:lnTo>
                    <a:pt x="52" y="480"/>
                  </a:lnTo>
                  <a:lnTo>
                    <a:pt x="43" y="468"/>
                  </a:lnTo>
                  <a:lnTo>
                    <a:pt x="36" y="454"/>
                  </a:lnTo>
                  <a:lnTo>
                    <a:pt x="30" y="441"/>
                  </a:lnTo>
                  <a:lnTo>
                    <a:pt x="23" y="427"/>
                  </a:lnTo>
                  <a:lnTo>
                    <a:pt x="18" y="414"/>
                  </a:lnTo>
                  <a:lnTo>
                    <a:pt x="14" y="400"/>
                  </a:lnTo>
                  <a:lnTo>
                    <a:pt x="9" y="385"/>
                  </a:lnTo>
                  <a:lnTo>
                    <a:pt x="6" y="370"/>
                  </a:lnTo>
                  <a:lnTo>
                    <a:pt x="3" y="355"/>
                  </a:lnTo>
                  <a:lnTo>
                    <a:pt x="1" y="340"/>
                  </a:lnTo>
                  <a:lnTo>
                    <a:pt x="0" y="324"/>
                  </a:lnTo>
                  <a:lnTo>
                    <a:pt x="0" y="308"/>
                  </a:lnTo>
                  <a:lnTo>
                    <a:pt x="0" y="292"/>
                  </a:lnTo>
                  <a:lnTo>
                    <a:pt x="1" y="277"/>
                  </a:lnTo>
                  <a:lnTo>
                    <a:pt x="3" y="261"/>
                  </a:lnTo>
                  <a:lnTo>
                    <a:pt x="6" y="246"/>
                  </a:lnTo>
                  <a:lnTo>
                    <a:pt x="9" y="231"/>
                  </a:lnTo>
                  <a:lnTo>
                    <a:pt x="14" y="216"/>
                  </a:lnTo>
                  <a:lnTo>
                    <a:pt x="18" y="202"/>
                  </a:lnTo>
                  <a:lnTo>
                    <a:pt x="23" y="188"/>
                  </a:lnTo>
                  <a:lnTo>
                    <a:pt x="30" y="174"/>
                  </a:lnTo>
                  <a:lnTo>
                    <a:pt x="36" y="161"/>
                  </a:lnTo>
                  <a:lnTo>
                    <a:pt x="43" y="149"/>
                  </a:lnTo>
                  <a:lnTo>
                    <a:pt x="52" y="136"/>
                  </a:lnTo>
                  <a:lnTo>
                    <a:pt x="60" y="124"/>
                  </a:lnTo>
                  <a:lnTo>
                    <a:pt x="69" y="112"/>
                  </a:lnTo>
                  <a:lnTo>
                    <a:pt x="79" y="100"/>
                  </a:lnTo>
                  <a:lnTo>
                    <a:pt x="89" y="90"/>
                  </a:lnTo>
                  <a:lnTo>
                    <a:pt x="100" y="80"/>
                  </a:lnTo>
                  <a:lnTo>
                    <a:pt x="111" y="71"/>
                  </a:lnTo>
                  <a:lnTo>
                    <a:pt x="122" y="61"/>
                  </a:lnTo>
                  <a:lnTo>
                    <a:pt x="135" y="52"/>
                  </a:lnTo>
                  <a:lnTo>
                    <a:pt x="146" y="45"/>
                  </a:lnTo>
                  <a:lnTo>
                    <a:pt x="159" y="37"/>
                  </a:lnTo>
                  <a:lnTo>
                    <a:pt x="173" y="30"/>
                  </a:lnTo>
                  <a:lnTo>
                    <a:pt x="187" y="25"/>
                  </a:lnTo>
                  <a:lnTo>
                    <a:pt x="200" y="19"/>
                  </a:lnTo>
                  <a:lnTo>
                    <a:pt x="214" y="14"/>
                  </a:lnTo>
                  <a:lnTo>
                    <a:pt x="229" y="10"/>
                  </a:lnTo>
                  <a:lnTo>
                    <a:pt x="244" y="6"/>
                  </a:lnTo>
                  <a:lnTo>
                    <a:pt x="259" y="3"/>
                  </a:lnTo>
                  <a:lnTo>
                    <a:pt x="274" y="2"/>
                  </a:lnTo>
                  <a:lnTo>
                    <a:pt x="290" y="0"/>
                  </a:lnTo>
                  <a:lnTo>
                    <a:pt x="305" y="0"/>
                  </a:lnTo>
                  <a:lnTo>
                    <a:pt x="321" y="0"/>
                  </a:lnTo>
                  <a:lnTo>
                    <a:pt x="336" y="2"/>
                  </a:lnTo>
                  <a:lnTo>
                    <a:pt x="352" y="3"/>
                  </a:lnTo>
                  <a:lnTo>
                    <a:pt x="367" y="6"/>
                  </a:lnTo>
                  <a:lnTo>
                    <a:pt x="382" y="10"/>
                  </a:lnTo>
                  <a:lnTo>
                    <a:pt x="396" y="14"/>
                  </a:lnTo>
                  <a:lnTo>
                    <a:pt x="411" y="19"/>
                  </a:lnTo>
                  <a:lnTo>
                    <a:pt x="424" y="25"/>
                  </a:lnTo>
                  <a:lnTo>
                    <a:pt x="438" y="30"/>
                  </a:lnTo>
                  <a:lnTo>
                    <a:pt x="451" y="37"/>
                  </a:lnTo>
                  <a:lnTo>
                    <a:pt x="464" y="45"/>
                  </a:lnTo>
                  <a:lnTo>
                    <a:pt x="476" y="52"/>
                  </a:lnTo>
                  <a:lnTo>
                    <a:pt x="488" y="61"/>
                  </a:lnTo>
                  <a:lnTo>
                    <a:pt x="500" y="71"/>
                  </a:lnTo>
                  <a:lnTo>
                    <a:pt x="510" y="80"/>
                  </a:lnTo>
                  <a:lnTo>
                    <a:pt x="521" y="90"/>
                  </a:lnTo>
                  <a:lnTo>
                    <a:pt x="531" y="100"/>
                  </a:lnTo>
                  <a:lnTo>
                    <a:pt x="541" y="112"/>
                  </a:lnTo>
                  <a:lnTo>
                    <a:pt x="551" y="124"/>
                  </a:lnTo>
                  <a:lnTo>
                    <a:pt x="559" y="136"/>
                  </a:lnTo>
                  <a:lnTo>
                    <a:pt x="567" y="149"/>
                  </a:lnTo>
                  <a:lnTo>
                    <a:pt x="574" y="161"/>
                  </a:lnTo>
                  <a:lnTo>
                    <a:pt x="580" y="174"/>
                  </a:lnTo>
                  <a:lnTo>
                    <a:pt x="587" y="188"/>
                  </a:lnTo>
                  <a:lnTo>
                    <a:pt x="592" y="202"/>
                  </a:lnTo>
                  <a:lnTo>
                    <a:pt x="597" y="216"/>
                  </a:lnTo>
                  <a:lnTo>
                    <a:pt x="602" y="231"/>
                  </a:lnTo>
                  <a:lnTo>
                    <a:pt x="605" y="246"/>
                  </a:lnTo>
                  <a:lnTo>
                    <a:pt x="607" y="261"/>
                  </a:lnTo>
                  <a:lnTo>
                    <a:pt x="609" y="277"/>
                  </a:lnTo>
                  <a:lnTo>
                    <a:pt x="610" y="292"/>
                  </a:lnTo>
                  <a:lnTo>
                    <a:pt x="611" y="30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CH"/>
            </a:p>
          </p:txBody>
        </p:sp>
      </p:grpSp>
    </p:spTree>
    <p:extLst>
      <p:ext uri="{BB962C8B-B14F-4D97-AF65-F5344CB8AC3E}">
        <p14:creationId xmlns:p14="http://schemas.microsoft.com/office/powerpoint/2010/main" val="26073492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3" r:id="rId3"/>
    <p:sldLayoutId id="2147483674" r:id="rId4"/>
    <p:sldLayoutId id="2147483675" r:id="rId5"/>
    <p:sldLayoutId id="2147483676" r:id="rId6"/>
    <p:sldLayoutId id="2147483677" r:id="rId7"/>
    <p:sldLayoutId id="2147483678" r:id="rId8"/>
    <p:sldLayoutId id="2147483679" r:id="rId9"/>
    <p:sldLayoutId id="2147483680" r:id="rId10"/>
    <p:sldLayoutId id="2147483681" r:id="rId11"/>
    <p:sldLayoutId id="2147483682" r:id="rId12"/>
    <p:sldLayoutId id="2147483683" r:id="rId13"/>
    <p:sldLayoutId id="2147483684" r:id="rId14"/>
    <p:sldLayoutId id="2147483685" r:id="rId15"/>
    <p:sldLayoutId id="2147483686" r:id="rId16"/>
    <p:sldLayoutId id="2147483687" r:id="rId17"/>
    <p:sldLayoutId id="2147483688" r:id="rId18"/>
    <p:sldLayoutId id="2147483689" r:id="rId19"/>
    <p:sldLayoutId id="2147483690" r:id="rId20"/>
    <p:sldLayoutId id="2147483691" r:id="rId21"/>
    <p:sldLayoutId id="2147483692" r:id="rId22"/>
    <p:sldLayoutId id="2147483693" r:id="rId23"/>
    <p:sldLayoutId id="2147483694" r:id="rId24"/>
    <p:sldLayoutId id="2147483695" r:id="rId25"/>
    <p:sldLayoutId id="2147483696" r:id="rId26"/>
    <p:sldLayoutId id="2147483697" r:id="rId27"/>
  </p:sldLayoutIdLst>
  <p:hf hdr="0"/>
  <p:txStyles>
    <p:titleStyle>
      <a:lvl1pPr algn="l" defTabSz="408154" rtl="0" eaLnBrk="1" latinLnBrk="0" hangingPunct="1">
        <a:spcBef>
          <a:spcPct val="0"/>
        </a:spcBef>
        <a:buNone/>
        <a:defRPr sz="2400" kern="1200">
          <a:solidFill>
            <a:schemeClr val="accent5"/>
          </a:solidFill>
          <a:latin typeface="Arial"/>
          <a:ea typeface="+mj-ea"/>
          <a:cs typeface="Arial"/>
        </a:defRPr>
      </a:lvl1pPr>
    </p:titleStyle>
    <p:bodyStyle>
      <a:lvl1pPr marL="153918" indent="-153918" algn="l" defTabSz="408154" rtl="0" eaLnBrk="1" latinLnBrk="0" hangingPunct="1">
        <a:spcBef>
          <a:spcPts val="342"/>
        </a:spcBef>
        <a:spcAft>
          <a:spcPts val="342"/>
        </a:spcAft>
        <a:buClr>
          <a:schemeClr val="accent5"/>
        </a:buClr>
        <a:buSzPct val="114000"/>
        <a:buFont typeface="Arial" panose="020B0604020202020204" pitchFamily="34" charset="0"/>
        <a:buChar char="•"/>
        <a:defRPr sz="1400" kern="1200">
          <a:solidFill>
            <a:schemeClr val="tx2"/>
          </a:solidFill>
          <a:latin typeface="Arial"/>
          <a:ea typeface="+mn-ea"/>
          <a:cs typeface="Arial"/>
        </a:defRPr>
      </a:lvl1pPr>
      <a:lvl2pPr marL="307836" indent="-153918" algn="l" defTabSz="408154" rtl="0" eaLnBrk="1" latinLnBrk="0" hangingPunct="1">
        <a:spcBef>
          <a:spcPts val="342"/>
        </a:spcBef>
        <a:spcAft>
          <a:spcPts val="342"/>
        </a:spcAft>
        <a:buClr>
          <a:schemeClr val="tx2"/>
        </a:buClr>
        <a:buSzPct val="114000"/>
        <a:buFont typeface="Arial"/>
        <a:buChar char="•"/>
        <a:defRPr sz="1400" kern="1200">
          <a:solidFill>
            <a:schemeClr val="tx2"/>
          </a:solidFill>
          <a:latin typeface="Arial"/>
          <a:ea typeface="+mn-ea"/>
          <a:cs typeface="Arial"/>
        </a:defRPr>
      </a:lvl2pPr>
      <a:lvl3pPr marL="461754" indent="-153918" algn="l" defTabSz="408154" rtl="0" eaLnBrk="1" latinLnBrk="0" hangingPunct="1">
        <a:spcBef>
          <a:spcPts val="342"/>
        </a:spcBef>
        <a:spcAft>
          <a:spcPts val="342"/>
        </a:spcAft>
        <a:buClr>
          <a:schemeClr val="tx2"/>
        </a:buClr>
        <a:buSzPct val="114000"/>
        <a:buFont typeface="Arial"/>
        <a:buChar char="•"/>
        <a:defRPr sz="1400" kern="1200">
          <a:solidFill>
            <a:schemeClr val="tx2"/>
          </a:solidFill>
          <a:latin typeface="Arial"/>
          <a:ea typeface="+mn-ea"/>
          <a:cs typeface="Arial"/>
        </a:defRPr>
      </a:lvl3pPr>
      <a:lvl4pPr marL="615672" indent="-153918" algn="l" defTabSz="408154" rtl="0" eaLnBrk="1" latinLnBrk="0" hangingPunct="1">
        <a:spcBef>
          <a:spcPts val="342"/>
        </a:spcBef>
        <a:spcAft>
          <a:spcPts val="342"/>
        </a:spcAft>
        <a:buClr>
          <a:schemeClr val="tx2"/>
        </a:buClr>
        <a:buSzPct val="114000"/>
        <a:buFont typeface="Arial"/>
        <a:buChar char="•"/>
        <a:defRPr sz="1400" kern="1200">
          <a:solidFill>
            <a:schemeClr val="tx2"/>
          </a:solidFill>
          <a:latin typeface="Arial"/>
          <a:ea typeface="+mn-ea"/>
          <a:cs typeface="Arial"/>
        </a:defRPr>
      </a:lvl4pPr>
      <a:lvl5pPr marL="769590" indent="-153918" algn="l" defTabSz="408154" rtl="0" eaLnBrk="1" latinLnBrk="0" hangingPunct="1">
        <a:spcBef>
          <a:spcPts val="342"/>
        </a:spcBef>
        <a:buClr>
          <a:schemeClr val="tx2"/>
        </a:buClr>
        <a:buSzPct val="114000"/>
        <a:buFont typeface="Arial"/>
        <a:buChar char="•"/>
        <a:defRPr sz="1400" kern="1200">
          <a:solidFill>
            <a:schemeClr val="tx2"/>
          </a:solidFill>
          <a:latin typeface="Arial"/>
          <a:ea typeface="+mn-ea"/>
          <a:cs typeface="Arial"/>
        </a:defRPr>
      </a:lvl5pPr>
      <a:lvl6pPr marL="1381906" indent="0" algn="l" defTabSz="408154" rtl="0" eaLnBrk="1" latinLnBrk="0" hangingPunct="1">
        <a:spcBef>
          <a:spcPct val="20000"/>
        </a:spcBef>
        <a:buFont typeface="Arial"/>
        <a:buNone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136" indent="-293214" algn="l" defTabSz="408154" rtl="0" eaLnBrk="1" latinLnBrk="0" hangingPunct="1">
        <a:spcBef>
          <a:spcPct val="200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061152" indent="-204076" algn="l" defTabSz="408154" rtl="0" eaLnBrk="1" latinLnBrk="0" hangingPunct="1">
        <a:spcBef>
          <a:spcPct val="200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469306" indent="-204076" algn="l" defTabSz="408154" rtl="0" eaLnBrk="1" latinLnBrk="0" hangingPunct="1">
        <a:spcBef>
          <a:spcPct val="200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408154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408154" algn="l" defTabSz="408154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816308" algn="l" defTabSz="408154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224460" algn="l" defTabSz="408154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632614" algn="l" defTabSz="408154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40768" algn="l" defTabSz="408154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448922" algn="l" defTabSz="408154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857076" algn="l" defTabSz="408154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265228" algn="l" defTabSz="408154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227">
          <p15:clr>
            <a:srgbClr val="F26B43"/>
          </p15:clr>
        </p15:guide>
        <p15:guide id="2" pos="5942">
          <p15:clr>
            <a:srgbClr val="F26B43"/>
          </p15:clr>
        </p15:guide>
        <p15:guide id="3" orient="horz" pos="1180">
          <p15:clr>
            <a:srgbClr val="F26B43"/>
          </p15:clr>
        </p15:guide>
        <p15:guide id="4" orient="horz" pos="3992">
          <p15:clr>
            <a:srgbClr val="F26B43"/>
          </p15:clr>
        </p15:guide>
        <p15:guide id="6" orient="horz" pos="953">
          <p15:clr>
            <a:srgbClr val="F26B43"/>
          </p15:clr>
        </p15:guide>
        <p15:guide id="9" pos="2994">
          <p15:clr>
            <a:srgbClr val="F26B43"/>
          </p15:clr>
        </p15:guide>
        <p15:guide id="10" pos="3175">
          <p15:clr>
            <a:srgbClr val="F26B43"/>
          </p15:clr>
        </p15:guide>
        <p15:guide id="11" pos="1996">
          <p15:clr>
            <a:srgbClr val="FBAE40"/>
          </p15:clr>
        </p15:guide>
        <p15:guide id="13" pos="2177">
          <p15:clr>
            <a:srgbClr val="FBAE40"/>
          </p15:clr>
        </p15:guide>
        <p15:guide id="14" pos="3992">
          <p15:clr>
            <a:srgbClr val="FBAE40"/>
          </p15:clr>
        </p15:guide>
        <p15:guide id="15" pos="4173">
          <p15:clr>
            <a:srgbClr val="FBAE40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9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image" Target="../media/image7.png"/><Relationship Id="rId7" Type="http://schemas.openxmlformats.org/officeDocument/2006/relationships/image" Target="../media/image11.sv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0.png"/><Relationship Id="rId5" Type="http://schemas.openxmlformats.org/officeDocument/2006/relationships/image" Target="../media/image41.png"/><Relationship Id="rId4" Type="http://schemas.openxmlformats.org/officeDocument/2006/relationships/image" Target="../media/image40.png"/><Relationship Id="rId9" Type="http://schemas.openxmlformats.org/officeDocument/2006/relationships/image" Target="../media/image4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0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3" Type="http://schemas.openxmlformats.org/officeDocument/2006/relationships/image" Target="../media/image7.png"/><Relationship Id="rId7" Type="http://schemas.openxmlformats.org/officeDocument/2006/relationships/image" Target="../media/image44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8.png"/><Relationship Id="rId11" Type="http://schemas.openxmlformats.org/officeDocument/2006/relationships/image" Target="../media/image48.png"/><Relationship Id="rId5" Type="http://schemas.openxmlformats.org/officeDocument/2006/relationships/image" Target="../media/image16.png"/><Relationship Id="rId10" Type="http://schemas.openxmlformats.org/officeDocument/2006/relationships/image" Target="../media/image47.png"/><Relationship Id="rId4" Type="http://schemas.openxmlformats.org/officeDocument/2006/relationships/image" Target="../media/image12.png"/><Relationship Id="rId9" Type="http://schemas.openxmlformats.org/officeDocument/2006/relationships/image" Target="../media/image4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8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3" Type="http://schemas.openxmlformats.org/officeDocument/2006/relationships/image" Target="../media/image7.png"/><Relationship Id="rId7" Type="http://schemas.openxmlformats.org/officeDocument/2006/relationships/image" Target="../media/image18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0.png"/><Relationship Id="rId5" Type="http://schemas.openxmlformats.org/officeDocument/2006/relationships/image" Target="../media/image49.png"/><Relationship Id="rId4" Type="http://schemas.openxmlformats.org/officeDocument/2006/relationships/image" Target="../media/image1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png"/><Relationship Id="rId3" Type="http://schemas.openxmlformats.org/officeDocument/2006/relationships/image" Target="../media/image18.png"/><Relationship Id="rId7" Type="http://schemas.openxmlformats.org/officeDocument/2006/relationships/image" Target="../media/image5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7.png"/><Relationship Id="rId5" Type="http://schemas.openxmlformats.org/officeDocument/2006/relationships/image" Target="../media/image45.png"/><Relationship Id="rId4" Type="http://schemas.openxmlformats.org/officeDocument/2006/relationships/image" Target="../media/image16.png"/><Relationship Id="rId9" Type="http://schemas.openxmlformats.org/officeDocument/2006/relationships/image" Target="../media/image43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13" Type="http://schemas.openxmlformats.org/officeDocument/2006/relationships/image" Target="../media/image57.png"/><Relationship Id="rId3" Type="http://schemas.microsoft.com/office/2007/relationships/media" Target="../media/media3.mp4"/><Relationship Id="rId7" Type="http://schemas.openxmlformats.org/officeDocument/2006/relationships/image" Target="../media/image54.png"/><Relationship Id="rId12" Type="http://schemas.openxmlformats.org/officeDocument/2006/relationships/image" Target="../media/image56.png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6" Type="http://schemas.openxmlformats.org/officeDocument/2006/relationships/image" Target="../media/image5.jpeg"/><Relationship Id="rId11" Type="http://schemas.openxmlformats.org/officeDocument/2006/relationships/image" Target="../media/image9.png"/><Relationship Id="rId5" Type="http://schemas.openxmlformats.org/officeDocument/2006/relationships/slideLayout" Target="../slideLayouts/slideLayout3.xml"/><Relationship Id="rId10" Type="http://schemas.openxmlformats.org/officeDocument/2006/relationships/image" Target="../media/image13.png"/><Relationship Id="rId4" Type="http://schemas.openxmlformats.org/officeDocument/2006/relationships/video" Target="../media/media3.mp4"/><Relationship Id="rId9" Type="http://schemas.openxmlformats.org/officeDocument/2006/relationships/image" Target="../media/image55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56.png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6" Type="http://schemas.openxmlformats.org/officeDocument/2006/relationships/image" Target="../media/image37.png"/><Relationship Id="rId5" Type="http://schemas.openxmlformats.org/officeDocument/2006/relationships/image" Target="../media/image5.jpeg"/><Relationship Id="rId4" Type="http://schemas.openxmlformats.org/officeDocument/2006/relationships/notesSlide" Target="../notesSlides/notesSlide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0.xml"/><Relationship Id="rId6" Type="http://schemas.openxmlformats.org/officeDocument/2006/relationships/image" Target="../media/image58.png"/><Relationship Id="rId5" Type="http://schemas.openxmlformats.org/officeDocument/2006/relationships/image" Target="../media/image18.png"/><Relationship Id="rId4" Type="http://schemas.openxmlformats.org/officeDocument/2006/relationships/image" Target="../media/image7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13" Type="http://schemas.openxmlformats.org/officeDocument/2006/relationships/image" Target="../media/image32.png"/><Relationship Id="rId3" Type="http://schemas.openxmlformats.org/officeDocument/2006/relationships/slideLayout" Target="../slideLayouts/slideLayout33.xml"/><Relationship Id="rId7" Type="http://schemas.openxmlformats.org/officeDocument/2006/relationships/image" Target="../media/image61.png"/><Relationship Id="rId12" Type="http://schemas.openxmlformats.org/officeDocument/2006/relationships/image" Target="../media/image31.png"/><Relationship Id="rId17" Type="http://schemas.openxmlformats.org/officeDocument/2006/relationships/image" Target="../media/image36.png"/><Relationship Id="rId2" Type="http://schemas.openxmlformats.org/officeDocument/2006/relationships/video" Target="../media/media2.mp4"/><Relationship Id="rId16" Type="http://schemas.openxmlformats.org/officeDocument/2006/relationships/image" Target="../media/image35.png"/><Relationship Id="rId1" Type="http://schemas.microsoft.com/office/2007/relationships/media" Target="../media/media2.mp4"/><Relationship Id="rId6" Type="http://schemas.openxmlformats.org/officeDocument/2006/relationships/image" Target="../media/image60.png"/><Relationship Id="rId11" Type="http://schemas.openxmlformats.org/officeDocument/2006/relationships/image" Target="../media/image63.png"/><Relationship Id="rId5" Type="http://schemas.openxmlformats.org/officeDocument/2006/relationships/image" Target="../media/image59.png"/><Relationship Id="rId15" Type="http://schemas.openxmlformats.org/officeDocument/2006/relationships/image" Target="../media/image34.png"/><Relationship Id="rId10" Type="http://schemas.openxmlformats.org/officeDocument/2006/relationships/image" Target="../media/image62.png"/><Relationship Id="rId4" Type="http://schemas.openxmlformats.org/officeDocument/2006/relationships/image" Target="../media/image5.jpeg"/><Relationship Id="rId9" Type="http://schemas.openxmlformats.org/officeDocument/2006/relationships/image" Target="../media/image56.png"/><Relationship Id="rId14" Type="http://schemas.openxmlformats.org/officeDocument/2006/relationships/image" Target="../media/image33.pn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0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5.jpe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11.svg"/><Relationship Id="rId11" Type="http://schemas.openxmlformats.org/officeDocument/2006/relationships/image" Target="../media/image9.png"/><Relationship Id="rId5" Type="http://schemas.openxmlformats.org/officeDocument/2006/relationships/image" Target="../media/image10.png"/><Relationship Id="rId10" Type="http://schemas.openxmlformats.org/officeDocument/2006/relationships/image" Target="../media/image15.png"/><Relationship Id="rId4" Type="http://schemas.openxmlformats.org/officeDocument/2006/relationships/image" Target="../media/image7.png"/><Relationship Id="rId9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0.xml"/><Relationship Id="rId6" Type="http://schemas.openxmlformats.org/officeDocument/2006/relationships/image" Target="../media/image18.png"/><Relationship Id="rId5" Type="http://schemas.openxmlformats.org/officeDocument/2006/relationships/image" Target="../media/image7.png"/><Relationship Id="rId4" Type="http://schemas.openxmlformats.org/officeDocument/2006/relationships/image" Target="../media/image17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13" Type="http://schemas.openxmlformats.org/officeDocument/2006/relationships/image" Target="../media/image29.png"/><Relationship Id="rId18" Type="http://schemas.openxmlformats.org/officeDocument/2006/relationships/image" Target="../media/image34.png"/><Relationship Id="rId3" Type="http://schemas.openxmlformats.org/officeDocument/2006/relationships/image" Target="../media/image20.svg"/><Relationship Id="rId21" Type="http://schemas.openxmlformats.org/officeDocument/2006/relationships/image" Target="../media/image37.png"/><Relationship Id="rId7" Type="http://schemas.openxmlformats.org/officeDocument/2006/relationships/image" Target="../media/image24.svg"/><Relationship Id="rId12" Type="http://schemas.openxmlformats.org/officeDocument/2006/relationships/image" Target="../media/image7.png"/><Relationship Id="rId17" Type="http://schemas.openxmlformats.org/officeDocument/2006/relationships/image" Target="../media/image33.png"/><Relationship Id="rId2" Type="http://schemas.openxmlformats.org/officeDocument/2006/relationships/image" Target="../media/image19.png"/><Relationship Id="rId16" Type="http://schemas.openxmlformats.org/officeDocument/2006/relationships/image" Target="../media/image32.png"/><Relationship Id="rId20" Type="http://schemas.openxmlformats.org/officeDocument/2006/relationships/image" Target="../media/image36.png"/><Relationship Id="rId1" Type="http://schemas.openxmlformats.org/officeDocument/2006/relationships/slideLayout" Target="../slideLayouts/slideLayout33.xml"/><Relationship Id="rId6" Type="http://schemas.openxmlformats.org/officeDocument/2006/relationships/image" Target="../media/image23.png"/><Relationship Id="rId11" Type="http://schemas.openxmlformats.org/officeDocument/2006/relationships/image" Target="../media/image28.svg"/><Relationship Id="rId5" Type="http://schemas.openxmlformats.org/officeDocument/2006/relationships/image" Target="../media/image22.svg"/><Relationship Id="rId15" Type="http://schemas.openxmlformats.org/officeDocument/2006/relationships/image" Target="../media/image31.png"/><Relationship Id="rId10" Type="http://schemas.openxmlformats.org/officeDocument/2006/relationships/image" Target="../media/image27.png"/><Relationship Id="rId19" Type="http://schemas.openxmlformats.org/officeDocument/2006/relationships/image" Target="../media/image35.png"/><Relationship Id="rId4" Type="http://schemas.openxmlformats.org/officeDocument/2006/relationships/image" Target="../media/image21.png"/><Relationship Id="rId9" Type="http://schemas.openxmlformats.org/officeDocument/2006/relationships/image" Target="../media/image26.svg"/><Relationship Id="rId14" Type="http://schemas.openxmlformats.org/officeDocument/2006/relationships/image" Target="../media/image30.svg"/><Relationship Id="rId22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34561" y="1203598"/>
            <a:ext cx="9009439" cy="1606809"/>
          </a:xfrm>
        </p:spPr>
        <p:txBody>
          <a:bodyPr/>
          <a:lstStyle/>
          <a:p>
            <a:r>
              <a:rPr lang="it-CH" sz="1600"/>
              <a:t>Tutorial di progettazione APG|SGA Modulo I </a:t>
            </a:r>
            <a:r>
              <a:rPr lang="de-DE" sz="1600"/>
              <a:t>«Base»</a:t>
            </a:r>
            <a:br>
              <a:rPr lang="de-DE"/>
            </a:br>
            <a:r>
              <a:rPr lang="it-CH"/>
              <a:t>Progettare la pubblicità esterna in modo efficace</a:t>
            </a:r>
            <a:br>
              <a:rPr lang="de-DE"/>
            </a:br>
            <a:r>
              <a:rPr lang="de-DE" sz="1100"/>
              <a:t> Novembre 2022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3823282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Grafik 23" descr="Ein Bild, das draußen, Natur, Wolke enthält.&#10;&#10;Automatisch generierte Beschreibung">
            <a:extLst>
              <a:ext uri="{FF2B5EF4-FFF2-40B4-BE49-F238E27FC236}">
                <a16:creationId xmlns:a16="http://schemas.microsoft.com/office/drawing/2014/main" id="{7583EFF4-8B17-480B-A039-CC9CE05AE235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alphaModFix amt="37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031358"/>
            <a:ext cx="9144000" cy="3124567"/>
          </a:xfrm>
          <a:prstGeom prst="rect">
            <a:avLst/>
          </a:prstGeom>
        </p:spPr>
      </p:pic>
      <p:sp>
        <p:nvSpPr>
          <p:cNvPr id="10" name="Rechteck 9">
            <a:extLst>
              <a:ext uri="{FF2B5EF4-FFF2-40B4-BE49-F238E27FC236}">
                <a16:creationId xmlns:a16="http://schemas.microsoft.com/office/drawing/2014/main" id="{98E5CC70-6EE7-473D-A134-C51EF6EABBD3}"/>
              </a:ext>
            </a:extLst>
          </p:cNvPr>
          <p:cNvSpPr/>
          <p:nvPr/>
        </p:nvSpPr>
        <p:spPr>
          <a:xfrm>
            <a:off x="0" y="3928020"/>
            <a:ext cx="9144000" cy="555526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081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CH" sz="1600" b="0" i="0" u="none" strike="noStrike" kern="1200" cap="none" spc="0" normalizeH="0" baseline="0" noProof="0" dirty="0" err="1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1" name="Rechteck 10">
            <a:extLst>
              <a:ext uri="{FF2B5EF4-FFF2-40B4-BE49-F238E27FC236}">
                <a16:creationId xmlns:a16="http://schemas.microsoft.com/office/drawing/2014/main" id="{C9CA5666-0A99-48D4-93EF-224F0A8C9295}"/>
              </a:ext>
            </a:extLst>
          </p:cNvPr>
          <p:cNvSpPr/>
          <p:nvPr/>
        </p:nvSpPr>
        <p:spPr>
          <a:xfrm>
            <a:off x="-5464" y="4480851"/>
            <a:ext cx="9144000" cy="109839"/>
          </a:xfrm>
          <a:prstGeom prst="rect">
            <a:avLst/>
          </a:prstGeom>
          <a:solidFill>
            <a:schemeClr val="tx2">
              <a:lumMod val="25000"/>
              <a:lumOff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081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CH" sz="1600" b="0" i="0" u="none" strike="noStrike" kern="1200" cap="none" spc="0" normalizeH="0" baseline="0" noProof="0" dirty="0" err="1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2" name="Rechteck 11">
            <a:extLst>
              <a:ext uri="{FF2B5EF4-FFF2-40B4-BE49-F238E27FC236}">
                <a16:creationId xmlns:a16="http://schemas.microsoft.com/office/drawing/2014/main" id="{D6AEE9F1-9F31-4347-A2AB-A76334B23CFA}"/>
              </a:ext>
            </a:extLst>
          </p:cNvPr>
          <p:cNvSpPr/>
          <p:nvPr/>
        </p:nvSpPr>
        <p:spPr>
          <a:xfrm>
            <a:off x="0" y="4590690"/>
            <a:ext cx="9144000" cy="555526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081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CH" sz="1600" b="0" i="0" u="none" strike="noStrike" kern="1200" cap="none" spc="0" normalizeH="0" baseline="0" noProof="0" dirty="0" err="1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FFDAB695-C7B5-49FF-844E-870E664004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/>
              <a:t>Utilizzare l'effetto distanza</a:t>
            </a:r>
            <a:endParaRPr lang="de-CH" sz="1400" dirty="0"/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A2B72948-2F04-4DB1-BA43-80D326548A9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92280" y="1882090"/>
            <a:ext cx="1512168" cy="2505759"/>
          </a:xfrm>
          <a:prstGeom prst="rect">
            <a:avLst/>
          </a:prstGeom>
          <a:effectLst/>
        </p:spPr>
      </p:pic>
      <p:sp>
        <p:nvSpPr>
          <p:cNvPr id="17" name="Textfeld 16">
            <a:extLst>
              <a:ext uri="{FF2B5EF4-FFF2-40B4-BE49-F238E27FC236}">
                <a16:creationId xmlns:a16="http://schemas.microsoft.com/office/drawing/2014/main" id="{8A43095C-691A-4F29-8BB0-794D5051EEC6}"/>
              </a:ext>
            </a:extLst>
          </p:cNvPr>
          <p:cNvSpPr txBox="1"/>
          <p:nvPr/>
        </p:nvSpPr>
        <p:spPr>
          <a:xfrm>
            <a:off x="318056" y="1235515"/>
            <a:ext cx="5190048" cy="268981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4081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CH" sz="1400" b="1" i="0" u="none" strike="noStrike" kern="1200" cap="none" spc="0" normalizeH="0" baseline="0" noProof="0">
                <a:ln>
                  <a:noFill/>
                </a:ln>
                <a:solidFill>
                  <a:srgbClr val="C3141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«</a:t>
            </a:r>
            <a:r>
              <a:rPr kumimoji="0" lang="it-CH" sz="1400" b="1" i="0" u="none" strike="noStrike" kern="1200" cap="none" spc="0" normalizeH="0" baseline="0" noProof="0">
                <a:ln>
                  <a:noFill/>
                </a:ln>
                <a:solidFill>
                  <a:srgbClr val="C3141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Un buon manifesto lavora a distanza, o non lavora affatto.</a:t>
            </a:r>
            <a:r>
              <a:rPr kumimoji="0" lang="de-CH" sz="1400" b="1" i="0" u="none" strike="noStrike" kern="1200" cap="none" spc="0" normalizeH="0" baseline="0" noProof="0">
                <a:ln>
                  <a:noFill/>
                </a:ln>
                <a:solidFill>
                  <a:srgbClr val="C3141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»</a:t>
            </a:r>
            <a:endParaRPr kumimoji="0" lang="de-CH" sz="1400" b="1" i="0" u="none" strike="noStrike" kern="1200" cap="none" spc="0" normalizeH="0" baseline="0" noProof="0" dirty="0">
              <a:ln>
                <a:noFill/>
              </a:ln>
              <a:solidFill>
                <a:srgbClr val="C3141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l" defTabSz="4081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400" b="1" i="0" u="none" strike="noStrike" kern="1200" cap="none" spc="0" normalizeH="0" baseline="0" noProof="0" dirty="0">
              <a:ln>
                <a:noFill/>
              </a:ln>
              <a:solidFill>
                <a:srgbClr val="C3141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l" defTabSz="4081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CH" sz="1200" b="0" i="0" u="none" strike="noStrike" kern="1200" cap="none" spc="0" normalizeH="0" baseline="0" noProof="0">
                <a:ln>
                  <a:noFill/>
                </a:ln>
                <a:solidFill>
                  <a:srgbClr val="6D001D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L'enorme potenziale di impatto dei manifesti viene spesso sprecato a causa dello scarso effetto a distanza.</a:t>
            </a:r>
          </a:p>
          <a:p>
            <a:pPr marL="0" marR="0" lvl="0" indent="0" algn="l" defTabSz="4081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200" b="0" i="0" u="none" strike="noStrike" kern="1200" cap="none" spc="0" normalizeH="0" baseline="0" noProof="0" dirty="0">
              <a:ln>
                <a:noFill/>
              </a:ln>
              <a:solidFill>
                <a:srgbClr val="6D001D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l" defTabSz="4081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CH" sz="1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Chi progetta manifesti con immagini e caratteri troppo piccoli, </a:t>
            </a:r>
          </a:p>
          <a:p>
            <a:pPr marL="0" marR="0" lvl="0" indent="0" algn="l" defTabSz="4081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CH" sz="1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perde le persone che si trovano nello spazio di visibilità del sito di affissione, perché non possono percepire il contenuto.</a:t>
            </a:r>
          </a:p>
          <a:p>
            <a:pPr marL="0" marR="0" lvl="0" indent="0" algn="l" defTabSz="4081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CH" sz="1000" dirty="0">
              <a:solidFill>
                <a:srgbClr val="000000"/>
              </a:solidFill>
              <a:latin typeface="Arial"/>
            </a:endParaRPr>
          </a:p>
          <a:p>
            <a:pPr marL="0" marR="0" lvl="0" indent="0" algn="l" defTabSz="4081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CH" sz="1000" b="1">
                <a:latin typeface="Arial"/>
              </a:rPr>
              <a:t>Raccomandazione: </a:t>
            </a:r>
            <a:r>
              <a:rPr lang="it-CH" sz="1000">
                <a:latin typeface="Arial"/>
              </a:rPr>
              <a:t>ottimizzare i manifesti F12 e F200 a una distanza di osservazione di almeno 40 metri.</a:t>
            </a:r>
            <a:r>
              <a:rPr lang="it-CH" sz="1000" b="1">
                <a:latin typeface="Arial"/>
              </a:rPr>
              <a:t> </a:t>
            </a:r>
            <a:r>
              <a:rPr kumimoji="0" lang="de-CH" sz="1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endParaRPr kumimoji="0" lang="de-CH" sz="1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l" defTabSz="4081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CH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4" name="Grafik 3" descr="Ein Bild, das Text enthält.&#10;&#10;Automatisch generierte Beschreibung">
            <a:extLst>
              <a:ext uri="{FF2B5EF4-FFF2-40B4-BE49-F238E27FC236}">
                <a16:creationId xmlns:a16="http://schemas.microsoft.com/office/drawing/2014/main" id="{4E4DE25A-0BA7-49B7-9686-1FF760EA658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46989" y="1941697"/>
            <a:ext cx="1204141" cy="17585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47149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1800" b="1">
                <a:solidFill>
                  <a:schemeClr val="accent6"/>
                </a:solidFill>
              </a:rPr>
              <a:t>Regola </a:t>
            </a:r>
            <a:r>
              <a:rPr lang="de-DE" sz="1800" b="1" dirty="0">
                <a:solidFill>
                  <a:schemeClr val="accent6"/>
                </a:solidFill>
              </a:rPr>
              <a:t>2</a:t>
            </a:r>
            <a:br>
              <a:rPr lang="de-DE"/>
            </a:br>
            <a:r>
              <a:rPr lang="de-CH"/>
              <a:t>Assegnazione del mittente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45067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hteck 9">
            <a:extLst>
              <a:ext uri="{FF2B5EF4-FFF2-40B4-BE49-F238E27FC236}">
                <a16:creationId xmlns:a16="http://schemas.microsoft.com/office/drawing/2014/main" id="{98E5CC70-6EE7-473D-A134-C51EF6EABBD3}"/>
              </a:ext>
            </a:extLst>
          </p:cNvPr>
          <p:cNvSpPr/>
          <p:nvPr/>
        </p:nvSpPr>
        <p:spPr>
          <a:xfrm>
            <a:off x="0" y="3928020"/>
            <a:ext cx="9144000" cy="555526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081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CH" sz="1600" b="0" i="0" u="none" strike="noStrike" kern="1200" cap="none" spc="0" normalizeH="0" baseline="0" noProof="0" dirty="0" err="1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20" name="Grafik 19" descr="Ein Bild, das draußen, Natur, Wolke enthält.&#10;&#10;Automatisch generierte Beschreibung">
            <a:extLst>
              <a:ext uri="{FF2B5EF4-FFF2-40B4-BE49-F238E27FC236}">
                <a16:creationId xmlns:a16="http://schemas.microsoft.com/office/drawing/2014/main" id="{1E889E1B-B01F-4268-AF81-60E276FDCB0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alphaModFix amt="37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031358"/>
            <a:ext cx="9144000" cy="3124567"/>
          </a:xfrm>
          <a:prstGeom prst="rect">
            <a:avLst/>
          </a:prstGeom>
        </p:spPr>
      </p:pic>
      <p:pic>
        <p:nvPicPr>
          <p:cNvPr id="21" name="Grafik 20">
            <a:extLst>
              <a:ext uri="{FF2B5EF4-FFF2-40B4-BE49-F238E27FC236}">
                <a16:creationId xmlns:a16="http://schemas.microsoft.com/office/drawing/2014/main" id="{55A0D725-9BEE-4558-BDB3-25759DB1334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20072" y="1882039"/>
            <a:ext cx="1512168" cy="2505759"/>
          </a:xfrm>
          <a:prstGeom prst="rect">
            <a:avLst/>
          </a:prstGeom>
          <a:effectLst/>
        </p:spPr>
      </p:pic>
      <p:pic>
        <p:nvPicPr>
          <p:cNvPr id="22" name="Grafik 21">
            <a:extLst>
              <a:ext uri="{FF2B5EF4-FFF2-40B4-BE49-F238E27FC236}">
                <a16:creationId xmlns:a16="http://schemas.microsoft.com/office/drawing/2014/main" id="{7B157437-9A74-4238-A1FB-A8DCD805FAE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92280" y="1882090"/>
            <a:ext cx="1512168" cy="2505759"/>
          </a:xfrm>
          <a:prstGeom prst="rect">
            <a:avLst/>
          </a:prstGeom>
          <a:effectLst/>
        </p:spPr>
      </p:pic>
      <p:sp>
        <p:nvSpPr>
          <p:cNvPr id="11" name="Rechteck 10">
            <a:extLst>
              <a:ext uri="{FF2B5EF4-FFF2-40B4-BE49-F238E27FC236}">
                <a16:creationId xmlns:a16="http://schemas.microsoft.com/office/drawing/2014/main" id="{C9CA5666-0A99-48D4-93EF-224F0A8C9295}"/>
              </a:ext>
            </a:extLst>
          </p:cNvPr>
          <p:cNvSpPr/>
          <p:nvPr/>
        </p:nvSpPr>
        <p:spPr>
          <a:xfrm>
            <a:off x="-5464" y="4480851"/>
            <a:ext cx="9144000" cy="109839"/>
          </a:xfrm>
          <a:prstGeom prst="rect">
            <a:avLst/>
          </a:prstGeom>
          <a:solidFill>
            <a:schemeClr val="tx2">
              <a:lumMod val="25000"/>
              <a:lumOff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081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CH" sz="1600" b="0" i="0" u="none" strike="noStrike" kern="1200" cap="none" spc="0" normalizeH="0" baseline="0" noProof="0" dirty="0" err="1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2" name="Rechteck 11">
            <a:extLst>
              <a:ext uri="{FF2B5EF4-FFF2-40B4-BE49-F238E27FC236}">
                <a16:creationId xmlns:a16="http://schemas.microsoft.com/office/drawing/2014/main" id="{D6AEE9F1-9F31-4347-A2AB-A76334B23CFA}"/>
              </a:ext>
            </a:extLst>
          </p:cNvPr>
          <p:cNvSpPr/>
          <p:nvPr/>
        </p:nvSpPr>
        <p:spPr>
          <a:xfrm>
            <a:off x="0" y="4590690"/>
            <a:ext cx="9144000" cy="555526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081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CH" sz="1600" b="0" i="0" u="none" strike="noStrike" kern="1200" cap="none" spc="0" normalizeH="0" baseline="0" noProof="0" dirty="0" err="1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FFDAB695-C7B5-49FF-844E-870E664004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/>
              <a:t>Assegnazione del mittente</a:t>
            </a:r>
            <a:br>
              <a:rPr kumimoji="0" lang="de-CH" sz="2400" b="0" i="0" u="none" strike="noStrike" kern="1200" cap="none" spc="0" normalizeH="0" baseline="0" noProof="0">
                <a:ln>
                  <a:noFill/>
                </a:ln>
                <a:solidFill>
                  <a:srgbClr val="C3141E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</a:br>
            <a:r>
              <a:rPr kumimoji="0" lang="it-CH" sz="1400" b="0" i="0" u="none" strike="noStrike" kern="1200" cap="none" spc="0" normalizeH="0" baseline="0" noProof="0">
                <a:ln>
                  <a:noFill/>
                </a:ln>
                <a:solidFill>
                  <a:srgbClr val="C3141E"/>
                </a:solidFill>
                <a:effectLst/>
                <a:uLnTx/>
                <a:uFillTx/>
                <a:ea typeface="+mj-ea"/>
                <a:cs typeface="Arial"/>
              </a:rPr>
              <a:t>Le informazioni sul mittente sono l'elemento più importante del suo messaggio pubblicitario.</a:t>
            </a:r>
            <a:endParaRPr lang="de-CH" dirty="0">
              <a:solidFill>
                <a:srgbClr val="C3141E"/>
              </a:solidFill>
            </a:endParaRPr>
          </a:p>
        </p:txBody>
      </p:sp>
      <p:sp>
        <p:nvSpPr>
          <p:cNvPr id="30" name="Textfeld 29">
            <a:extLst>
              <a:ext uri="{FF2B5EF4-FFF2-40B4-BE49-F238E27FC236}">
                <a16:creationId xmlns:a16="http://schemas.microsoft.com/office/drawing/2014/main" id="{A2CE99BF-90D5-4D56-8B29-9C4317431412}"/>
              </a:ext>
            </a:extLst>
          </p:cNvPr>
          <p:cNvSpPr txBox="1"/>
          <p:nvPr/>
        </p:nvSpPr>
        <p:spPr>
          <a:xfrm>
            <a:off x="5155890" y="1059582"/>
            <a:ext cx="1640530" cy="1087352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ctr"/>
            <a:r>
              <a:rPr lang="it-CH" sz="950"/>
              <a:t>Logo troppo piccolo e riconoscibile solo da vicino </a:t>
            </a:r>
            <a:endParaRPr lang="de-CH" sz="950" dirty="0"/>
          </a:p>
        </p:txBody>
      </p:sp>
      <p:sp>
        <p:nvSpPr>
          <p:cNvPr id="31" name="Textfeld 30">
            <a:extLst>
              <a:ext uri="{FF2B5EF4-FFF2-40B4-BE49-F238E27FC236}">
                <a16:creationId xmlns:a16="http://schemas.microsoft.com/office/drawing/2014/main" id="{B064877D-5124-4735-81F7-95C5E2519630}"/>
              </a:ext>
            </a:extLst>
          </p:cNvPr>
          <p:cNvSpPr txBox="1"/>
          <p:nvPr/>
        </p:nvSpPr>
        <p:spPr>
          <a:xfrm>
            <a:off x="7047275" y="1059581"/>
            <a:ext cx="1602178" cy="494887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ctr"/>
            <a:r>
              <a:rPr lang="it-CH" sz="950"/>
              <a:t>Il logo è ben inserito nell'immagine ed è visibile anche da una distanza maggiore.</a:t>
            </a:r>
            <a:endParaRPr lang="de-CH" sz="950" dirty="0"/>
          </a:p>
        </p:txBody>
      </p:sp>
      <p:sp>
        <p:nvSpPr>
          <p:cNvPr id="32" name="L-Form 31">
            <a:extLst>
              <a:ext uri="{FF2B5EF4-FFF2-40B4-BE49-F238E27FC236}">
                <a16:creationId xmlns:a16="http://schemas.microsoft.com/office/drawing/2014/main" id="{D0541BF7-A980-496D-A33F-37CDE270D409}"/>
              </a:ext>
            </a:extLst>
          </p:cNvPr>
          <p:cNvSpPr/>
          <p:nvPr/>
        </p:nvSpPr>
        <p:spPr>
          <a:xfrm rot="18909701">
            <a:off x="5886155" y="1650198"/>
            <a:ext cx="180000" cy="180000"/>
          </a:xfrm>
          <a:prstGeom prst="corner">
            <a:avLst>
              <a:gd name="adj1" fmla="val 17272"/>
              <a:gd name="adj2" fmla="val 17999"/>
            </a:avLst>
          </a:prstGeom>
          <a:solidFill>
            <a:schemeClr val="accent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 dirty="0" err="1"/>
          </a:p>
        </p:txBody>
      </p:sp>
      <p:sp>
        <p:nvSpPr>
          <p:cNvPr id="33" name="L-Form 32">
            <a:extLst>
              <a:ext uri="{FF2B5EF4-FFF2-40B4-BE49-F238E27FC236}">
                <a16:creationId xmlns:a16="http://schemas.microsoft.com/office/drawing/2014/main" id="{C268FED4-371F-42FF-AFF4-3DF3A2845869}"/>
              </a:ext>
            </a:extLst>
          </p:cNvPr>
          <p:cNvSpPr/>
          <p:nvPr/>
        </p:nvSpPr>
        <p:spPr>
          <a:xfrm rot="18909701">
            <a:off x="7758364" y="1664156"/>
            <a:ext cx="180000" cy="180000"/>
          </a:xfrm>
          <a:prstGeom prst="corner">
            <a:avLst>
              <a:gd name="adj1" fmla="val 17272"/>
              <a:gd name="adj2" fmla="val 17999"/>
            </a:avLst>
          </a:prstGeom>
          <a:solidFill>
            <a:schemeClr val="accent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 dirty="0" err="1"/>
          </a:p>
        </p:txBody>
      </p:sp>
      <p:pic>
        <p:nvPicPr>
          <p:cNvPr id="15" name="Grafik 14" descr="Ein Bild, das Text enthält.&#10;&#10;Automatisch generierte Beschreibung">
            <a:extLst>
              <a:ext uri="{FF2B5EF4-FFF2-40B4-BE49-F238E27FC236}">
                <a16:creationId xmlns:a16="http://schemas.microsoft.com/office/drawing/2014/main" id="{B366814C-E045-4B7F-9E6E-49B7C8FF533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51010" y="1931117"/>
            <a:ext cx="1209422" cy="1766295"/>
          </a:xfrm>
          <a:prstGeom prst="rect">
            <a:avLst/>
          </a:prstGeom>
        </p:spPr>
      </p:pic>
      <p:pic>
        <p:nvPicPr>
          <p:cNvPr id="17" name="Grafik 16" descr="Ein Bild, das Text enthält.&#10;&#10;Automatisch generierte Beschreibung">
            <a:extLst>
              <a:ext uri="{FF2B5EF4-FFF2-40B4-BE49-F238E27FC236}">
                <a16:creationId xmlns:a16="http://schemas.microsoft.com/office/drawing/2014/main" id="{87B47371-1E05-4998-BF46-CF90B05604B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65184" y="1932947"/>
            <a:ext cx="1226290" cy="1790931"/>
          </a:xfrm>
          <a:prstGeom prst="rect">
            <a:avLst/>
          </a:prstGeom>
        </p:spPr>
      </p:pic>
      <p:sp>
        <p:nvSpPr>
          <p:cNvPr id="28" name="Textfeld 27">
            <a:extLst>
              <a:ext uri="{FF2B5EF4-FFF2-40B4-BE49-F238E27FC236}">
                <a16:creationId xmlns:a16="http://schemas.microsoft.com/office/drawing/2014/main" id="{9163027A-6FFD-49FB-8183-808C3E7F5746}"/>
              </a:ext>
            </a:extLst>
          </p:cNvPr>
          <p:cNvSpPr txBox="1"/>
          <p:nvPr/>
        </p:nvSpPr>
        <p:spPr>
          <a:xfrm>
            <a:off x="2883912" y="2912939"/>
            <a:ext cx="1837943" cy="555526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de-CH" sz="800" b="1" dirty="0">
                <a:solidFill>
                  <a:schemeClr val="accent6"/>
                </a:solidFill>
              </a:rPr>
              <a:t>Ø</a:t>
            </a:r>
            <a:r>
              <a:rPr lang="de-CH" sz="1100" b="1" dirty="0">
                <a:solidFill>
                  <a:schemeClr val="accent6"/>
                </a:solidFill>
              </a:rPr>
              <a:t> </a:t>
            </a:r>
            <a:r>
              <a:rPr lang="de-CH" sz="1100" b="1">
                <a:solidFill>
                  <a:schemeClr val="accent6"/>
                </a:solidFill>
              </a:rPr>
              <a:t>2 secondi</a:t>
            </a:r>
            <a:endParaRPr lang="de-CH" sz="1100" b="1" dirty="0">
              <a:solidFill>
                <a:schemeClr val="accent6"/>
              </a:solidFill>
            </a:endParaRPr>
          </a:p>
          <a:p>
            <a:r>
              <a:rPr lang="de-CH" sz="700"/>
              <a:t>TEMPO DI ATTENZIONE</a:t>
            </a:r>
            <a:endParaRPr lang="de-CH" sz="700" dirty="0"/>
          </a:p>
        </p:txBody>
      </p:sp>
      <p:pic>
        <p:nvPicPr>
          <p:cNvPr id="34" name="Grafik 33" descr="Auto mit einfarbiger Füllung">
            <a:extLst>
              <a:ext uri="{FF2B5EF4-FFF2-40B4-BE49-F238E27FC236}">
                <a16:creationId xmlns:a16="http://schemas.microsoft.com/office/drawing/2014/main" id="{D1F0F3C8-6B90-43AD-80D8-5B3FEC55505C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grayscl/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453858" y="2874281"/>
            <a:ext cx="351842" cy="351842"/>
          </a:xfrm>
          <a:prstGeom prst="rect">
            <a:avLst/>
          </a:prstGeom>
        </p:spPr>
      </p:pic>
      <p:cxnSp>
        <p:nvCxnSpPr>
          <p:cNvPr id="35" name="Gerader Verbinder 34">
            <a:extLst>
              <a:ext uri="{FF2B5EF4-FFF2-40B4-BE49-F238E27FC236}">
                <a16:creationId xmlns:a16="http://schemas.microsoft.com/office/drawing/2014/main" id="{0ECD4EB5-253B-4128-884D-5EE6B191504D}"/>
              </a:ext>
            </a:extLst>
          </p:cNvPr>
          <p:cNvCxnSpPr/>
          <p:nvPr/>
        </p:nvCxnSpPr>
        <p:spPr>
          <a:xfrm>
            <a:off x="2833978" y="2912939"/>
            <a:ext cx="0" cy="277763"/>
          </a:xfrm>
          <a:prstGeom prst="line">
            <a:avLst/>
          </a:prstGeom>
          <a:ln/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pic>
        <p:nvPicPr>
          <p:cNvPr id="19" name="Grafik 18">
            <a:extLst>
              <a:ext uri="{FF2B5EF4-FFF2-40B4-BE49-F238E27FC236}">
                <a16:creationId xmlns:a16="http://schemas.microsoft.com/office/drawing/2014/main" id="{6D35B1D5-3C6B-4B2A-AD9B-B60D804105AE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-183" r="82661" b="69200"/>
          <a:stretch/>
        </p:blipFill>
        <p:spPr>
          <a:xfrm>
            <a:off x="372968" y="1166102"/>
            <a:ext cx="1951348" cy="3434586"/>
          </a:xfrm>
          <a:prstGeom prst="rect">
            <a:avLst/>
          </a:prstGeom>
        </p:spPr>
      </p:pic>
      <p:pic>
        <p:nvPicPr>
          <p:cNvPr id="23" name="Grafik 22" descr="Ein Bild, das Auto enthält.&#10;&#10;Automatisch generierte Beschreibung">
            <a:extLst>
              <a:ext uri="{FF2B5EF4-FFF2-40B4-BE49-F238E27FC236}">
                <a16:creationId xmlns:a16="http://schemas.microsoft.com/office/drawing/2014/main" id="{AE578767-D4CF-4FF5-A12E-F0A946781BF3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r="16287"/>
          <a:stretch/>
        </p:blipFill>
        <p:spPr>
          <a:xfrm flipH="1">
            <a:off x="-5465" y="2795010"/>
            <a:ext cx="3490459" cy="20474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23501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Grafik 23" descr="Ein Bild, das draußen, Natur, Wolke enthält.&#10;&#10;Automatisch generierte Beschreibung">
            <a:extLst>
              <a:ext uri="{FF2B5EF4-FFF2-40B4-BE49-F238E27FC236}">
                <a16:creationId xmlns:a16="http://schemas.microsoft.com/office/drawing/2014/main" id="{7583EFF4-8B17-480B-A039-CC9CE05AE235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alphaModFix amt="37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031358"/>
            <a:ext cx="9144000" cy="3124567"/>
          </a:xfrm>
          <a:prstGeom prst="rect">
            <a:avLst/>
          </a:prstGeom>
        </p:spPr>
      </p:pic>
      <p:sp>
        <p:nvSpPr>
          <p:cNvPr id="10" name="Rechteck 9">
            <a:extLst>
              <a:ext uri="{FF2B5EF4-FFF2-40B4-BE49-F238E27FC236}">
                <a16:creationId xmlns:a16="http://schemas.microsoft.com/office/drawing/2014/main" id="{98E5CC70-6EE7-473D-A134-C51EF6EABBD3}"/>
              </a:ext>
            </a:extLst>
          </p:cNvPr>
          <p:cNvSpPr/>
          <p:nvPr/>
        </p:nvSpPr>
        <p:spPr>
          <a:xfrm>
            <a:off x="0" y="3928020"/>
            <a:ext cx="9144000" cy="555526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081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CH" sz="1600" b="0" i="0" u="none" strike="noStrike" kern="1200" cap="none" spc="0" normalizeH="0" baseline="0" noProof="0" dirty="0" err="1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1" name="Rechteck 10">
            <a:extLst>
              <a:ext uri="{FF2B5EF4-FFF2-40B4-BE49-F238E27FC236}">
                <a16:creationId xmlns:a16="http://schemas.microsoft.com/office/drawing/2014/main" id="{C9CA5666-0A99-48D4-93EF-224F0A8C9295}"/>
              </a:ext>
            </a:extLst>
          </p:cNvPr>
          <p:cNvSpPr/>
          <p:nvPr/>
        </p:nvSpPr>
        <p:spPr>
          <a:xfrm>
            <a:off x="-5464" y="4480851"/>
            <a:ext cx="9144000" cy="109839"/>
          </a:xfrm>
          <a:prstGeom prst="rect">
            <a:avLst/>
          </a:prstGeom>
          <a:solidFill>
            <a:schemeClr val="tx2">
              <a:lumMod val="25000"/>
              <a:lumOff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081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CH" sz="1600" b="0" i="0" u="none" strike="noStrike" kern="1200" cap="none" spc="0" normalizeH="0" baseline="0" noProof="0" dirty="0" err="1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2" name="Rechteck 11">
            <a:extLst>
              <a:ext uri="{FF2B5EF4-FFF2-40B4-BE49-F238E27FC236}">
                <a16:creationId xmlns:a16="http://schemas.microsoft.com/office/drawing/2014/main" id="{D6AEE9F1-9F31-4347-A2AB-A76334B23CFA}"/>
              </a:ext>
            </a:extLst>
          </p:cNvPr>
          <p:cNvSpPr/>
          <p:nvPr/>
        </p:nvSpPr>
        <p:spPr>
          <a:xfrm>
            <a:off x="0" y="4590690"/>
            <a:ext cx="9144000" cy="555526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081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CH" sz="1600" b="0" i="0" u="none" strike="noStrike" kern="1200" cap="none" spc="0" normalizeH="0" baseline="0" noProof="0" dirty="0" err="1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FFDAB695-C7B5-49FF-844E-870E664004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/>
              <a:t>Assegnazione del mittente</a:t>
            </a:r>
            <a:endParaRPr lang="de-CH" sz="1400" dirty="0"/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A2B72948-2F04-4DB1-BA43-80D326548A9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92280" y="1882090"/>
            <a:ext cx="1512168" cy="2505759"/>
          </a:xfrm>
          <a:prstGeom prst="rect">
            <a:avLst/>
          </a:prstGeom>
          <a:effectLst/>
        </p:spPr>
      </p:pic>
      <p:sp>
        <p:nvSpPr>
          <p:cNvPr id="17" name="Textfeld 16">
            <a:extLst>
              <a:ext uri="{FF2B5EF4-FFF2-40B4-BE49-F238E27FC236}">
                <a16:creationId xmlns:a16="http://schemas.microsoft.com/office/drawing/2014/main" id="{8A43095C-691A-4F29-8BB0-794D5051EEC6}"/>
              </a:ext>
            </a:extLst>
          </p:cNvPr>
          <p:cNvSpPr txBox="1"/>
          <p:nvPr/>
        </p:nvSpPr>
        <p:spPr>
          <a:xfrm>
            <a:off x="318056" y="1235515"/>
            <a:ext cx="4974024" cy="268981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4081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CH" sz="1400" b="1" i="0" u="none" strike="noStrike" kern="1200" cap="none" spc="0" normalizeH="0" baseline="0" noProof="0">
                <a:ln>
                  <a:noFill/>
                </a:ln>
                <a:solidFill>
                  <a:srgbClr val="C3141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«</a:t>
            </a:r>
            <a:r>
              <a:rPr kumimoji="0" lang="it-CH" sz="1400" b="1" i="0" u="none" strike="noStrike" kern="1200" cap="none" spc="0" normalizeH="0" baseline="0" noProof="0">
                <a:ln>
                  <a:noFill/>
                </a:ln>
                <a:solidFill>
                  <a:srgbClr val="C3141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La consapevolezza è il bene aziendale più importante.</a:t>
            </a:r>
            <a:r>
              <a:rPr kumimoji="0" lang="de-CH" sz="1400" b="1" i="0" u="none" strike="noStrike" kern="1200" cap="none" spc="0" normalizeH="0" baseline="0" noProof="0">
                <a:ln>
                  <a:noFill/>
                </a:ln>
                <a:solidFill>
                  <a:srgbClr val="C3141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»</a:t>
            </a:r>
            <a:endParaRPr kumimoji="0" lang="de-CH" sz="1400" b="1" i="0" u="none" strike="noStrike" kern="1200" cap="none" spc="0" normalizeH="0" baseline="0" noProof="0" dirty="0">
              <a:ln>
                <a:noFill/>
              </a:ln>
              <a:solidFill>
                <a:srgbClr val="C3141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l" defTabSz="4081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200" b="0" i="0" u="none" strike="noStrike" kern="1200" cap="none" spc="0" normalizeH="0" baseline="0" noProof="0" dirty="0">
              <a:ln>
                <a:noFill/>
              </a:ln>
              <a:solidFill>
                <a:srgbClr val="6D001D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l" defTabSz="4081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CH" sz="1200" b="0" i="0" u="none" strike="noStrike" kern="1200" cap="none" spc="0" normalizeH="0" baseline="0" noProof="0">
                <a:ln>
                  <a:noFill/>
                </a:ln>
                <a:solidFill>
                  <a:srgbClr val="6D001D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Il miglior design non serve a nulla se non è redditizio per il mittente</a:t>
            </a:r>
            <a:r>
              <a:rPr kumimoji="0" lang="de-DE" sz="1200" b="0" i="0" u="none" strike="noStrike" kern="1200" cap="none" spc="0" normalizeH="0" baseline="0" noProof="0">
                <a:ln>
                  <a:noFill/>
                </a:ln>
                <a:solidFill>
                  <a:srgbClr val="6D001D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.</a:t>
            </a:r>
            <a:endParaRPr kumimoji="0" lang="de-DE" sz="1200" b="0" i="0" u="none" strike="noStrike" kern="1200" cap="none" spc="0" normalizeH="0" baseline="0" noProof="0" dirty="0">
              <a:ln>
                <a:noFill/>
              </a:ln>
              <a:solidFill>
                <a:srgbClr val="6D001D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l" defTabSz="4081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l" defTabSz="4081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CH" sz="100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Con un aspetto deciso e un messaggio conciso, dimostra presenza e competenza. Allo stesso tempo, far conoscere la propria azienda aumenta la fiducia dei clienti. Proprio per questi scopi di branding, è estremamente importante che il mittente appaia sempre in modo chiaro.</a:t>
            </a:r>
            <a:r>
              <a:rPr kumimoji="0" lang="de-DE" sz="100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endParaRPr kumimoji="0" lang="de-DE" sz="100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l" defTabSz="4081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DE" sz="1000" dirty="0">
              <a:solidFill>
                <a:srgbClr val="000000"/>
              </a:solidFill>
              <a:latin typeface="Arial"/>
            </a:endParaRPr>
          </a:p>
          <a:p>
            <a:pPr marL="0" marR="0" lvl="0" indent="0" algn="l" defTabSz="4081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CH" sz="1000" b="1">
                <a:solidFill>
                  <a:srgbClr val="000000"/>
                </a:solidFill>
                <a:latin typeface="Arial"/>
              </a:rPr>
              <a:t>Raccomandazione</a:t>
            </a:r>
            <a:r>
              <a:rPr lang="it-CH" sz="1000">
                <a:solidFill>
                  <a:srgbClr val="000000"/>
                </a:solidFill>
                <a:latin typeface="Arial"/>
              </a:rPr>
              <a:t>: in un ambiente ricco di stimoli, conta un branding chiaro e competente. Il suo marchio deve essere sempre in primo piano con la massima presenza. Da un punto di vista gerarchico, il logo è quindi l'elemento d'effetto più importante. Posizioni il più possibile in evidenza e ottimizzi per ottenere il massimo effetto a distanza.</a:t>
            </a:r>
            <a:endParaRPr lang="de-DE" sz="1000" dirty="0">
              <a:solidFill>
                <a:srgbClr val="000000"/>
              </a:solidFill>
              <a:latin typeface="Arial"/>
            </a:endParaRPr>
          </a:p>
          <a:p>
            <a:pPr marL="0" marR="0" lvl="0" indent="0" algn="l" defTabSz="4081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endParaRPr kumimoji="0" lang="de-CH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6" name="Grafik 15" descr="Ein Bild, das Text enthält.&#10;&#10;Automatisch generierte Beschreibung">
            <a:extLst>
              <a:ext uri="{FF2B5EF4-FFF2-40B4-BE49-F238E27FC236}">
                <a16:creationId xmlns:a16="http://schemas.microsoft.com/office/drawing/2014/main" id="{5B69F72C-97F0-4787-B998-78892103457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51010" y="1931117"/>
            <a:ext cx="1209422" cy="17662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26410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1800" b="1">
                <a:solidFill>
                  <a:schemeClr val="accent6"/>
                </a:solidFill>
              </a:rPr>
              <a:t>Regola 3</a:t>
            </a:r>
            <a:br>
              <a:rPr lang="de-DE"/>
            </a:br>
            <a:r>
              <a:rPr lang="de-CH"/>
              <a:t>Numero di elementi d'effetto</a:t>
            </a:r>
            <a:br>
              <a:rPr lang="de-CH"/>
            </a:b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9637635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hteck 9">
            <a:extLst>
              <a:ext uri="{FF2B5EF4-FFF2-40B4-BE49-F238E27FC236}">
                <a16:creationId xmlns:a16="http://schemas.microsoft.com/office/drawing/2014/main" id="{98E5CC70-6EE7-473D-A134-C51EF6EABBD3}"/>
              </a:ext>
            </a:extLst>
          </p:cNvPr>
          <p:cNvSpPr/>
          <p:nvPr/>
        </p:nvSpPr>
        <p:spPr>
          <a:xfrm>
            <a:off x="0" y="3928020"/>
            <a:ext cx="9144000" cy="555526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081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CH" sz="1600" b="0" i="0" u="none" strike="noStrike" kern="1200" cap="none" spc="0" normalizeH="0" baseline="0" noProof="0" dirty="0" err="1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20" name="Grafik 19" descr="Ein Bild, das draußen, Natur, Wolke enthält.&#10;&#10;Automatisch generierte Beschreibung">
            <a:extLst>
              <a:ext uri="{FF2B5EF4-FFF2-40B4-BE49-F238E27FC236}">
                <a16:creationId xmlns:a16="http://schemas.microsoft.com/office/drawing/2014/main" id="{1E889E1B-B01F-4268-AF81-60E276FDCB0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alphaModFix amt="37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031358"/>
            <a:ext cx="9144000" cy="3124567"/>
          </a:xfrm>
          <a:prstGeom prst="rect">
            <a:avLst/>
          </a:prstGeom>
        </p:spPr>
      </p:pic>
      <p:pic>
        <p:nvPicPr>
          <p:cNvPr id="21" name="Grafik 20">
            <a:extLst>
              <a:ext uri="{FF2B5EF4-FFF2-40B4-BE49-F238E27FC236}">
                <a16:creationId xmlns:a16="http://schemas.microsoft.com/office/drawing/2014/main" id="{55A0D725-9BEE-4558-BDB3-25759DB1334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20072" y="1882039"/>
            <a:ext cx="1512168" cy="2505759"/>
          </a:xfrm>
          <a:prstGeom prst="rect">
            <a:avLst/>
          </a:prstGeom>
          <a:effectLst/>
        </p:spPr>
      </p:pic>
      <p:pic>
        <p:nvPicPr>
          <p:cNvPr id="22" name="Grafik 21">
            <a:extLst>
              <a:ext uri="{FF2B5EF4-FFF2-40B4-BE49-F238E27FC236}">
                <a16:creationId xmlns:a16="http://schemas.microsoft.com/office/drawing/2014/main" id="{7B157437-9A74-4238-A1FB-A8DCD805FAE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92280" y="1882090"/>
            <a:ext cx="1512168" cy="2505759"/>
          </a:xfrm>
          <a:prstGeom prst="rect">
            <a:avLst/>
          </a:prstGeom>
          <a:effectLst/>
        </p:spPr>
      </p:pic>
      <p:sp>
        <p:nvSpPr>
          <p:cNvPr id="11" name="Rechteck 10">
            <a:extLst>
              <a:ext uri="{FF2B5EF4-FFF2-40B4-BE49-F238E27FC236}">
                <a16:creationId xmlns:a16="http://schemas.microsoft.com/office/drawing/2014/main" id="{C9CA5666-0A99-48D4-93EF-224F0A8C9295}"/>
              </a:ext>
            </a:extLst>
          </p:cNvPr>
          <p:cNvSpPr/>
          <p:nvPr/>
        </p:nvSpPr>
        <p:spPr>
          <a:xfrm>
            <a:off x="-5464" y="4480851"/>
            <a:ext cx="9144000" cy="109839"/>
          </a:xfrm>
          <a:prstGeom prst="rect">
            <a:avLst/>
          </a:prstGeom>
          <a:solidFill>
            <a:schemeClr val="tx2">
              <a:lumMod val="25000"/>
              <a:lumOff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081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CH" sz="1600" b="0" i="0" u="none" strike="noStrike" kern="1200" cap="none" spc="0" normalizeH="0" baseline="0" noProof="0" dirty="0" err="1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2" name="Rechteck 11">
            <a:extLst>
              <a:ext uri="{FF2B5EF4-FFF2-40B4-BE49-F238E27FC236}">
                <a16:creationId xmlns:a16="http://schemas.microsoft.com/office/drawing/2014/main" id="{D6AEE9F1-9F31-4347-A2AB-A76334B23CFA}"/>
              </a:ext>
            </a:extLst>
          </p:cNvPr>
          <p:cNvSpPr/>
          <p:nvPr/>
        </p:nvSpPr>
        <p:spPr>
          <a:xfrm>
            <a:off x="0" y="4590690"/>
            <a:ext cx="9144000" cy="555526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081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CH" sz="1600" b="0" i="0" u="none" strike="noStrike" kern="1200" cap="none" spc="0" normalizeH="0" baseline="0" noProof="0" dirty="0" err="1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FFDAB695-C7B5-49FF-844E-870E664004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/>
              <a:t>Numero di elementi d'effetto</a:t>
            </a:r>
            <a:br>
              <a:rPr kumimoji="0" lang="de-CH" sz="2400" b="0" i="0" u="none" strike="noStrike" kern="1200" cap="none" spc="0" normalizeH="0" baseline="0" noProof="0">
                <a:ln>
                  <a:noFill/>
                </a:ln>
                <a:solidFill>
                  <a:srgbClr val="C3141E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</a:br>
            <a:r>
              <a:rPr kumimoji="0" lang="it-CH" sz="1400" b="0" i="0" u="none" strike="noStrike" kern="1200" cap="none" spc="0" normalizeH="0" baseline="0" noProof="0">
                <a:ln>
                  <a:noFill/>
                </a:ln>
                <a:solidFill>
                  <a:srgbClr val="C3141E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La quantità di elementi ha una grande influenza sulla velocità di assorbimento delle informazioni.</a:t>
            </a:r>
            <a:endParaRPr lang="de-CH" dirty="0">
              <a:highlight>
                <a:srgbClr val="00FF00"/>
              </a:highlight>
            </a:endParaRPr>
          </a:p>
        </p:txBody>
      </p:sp>
      <p:sp>
        <p:nvSpPr>
          <p:cNvPr id="24" name="Textfeld 23">
            <a:extLst>
              <a:ext uri="{FF2B5EF4-FFF2-40B4-BE49-F238E27FC236}">
                <a16:creationId xmlns:a16="http://schemas.microsoft.com/office/drawing/2014/main" id="{9B77DD7C-236B-4A30-A656-4F56EDC4A72A}"/>
              </a:ext>
            </a:extLst>
          </p:cNvPr>
          <p:cNvSpPr txBox="1"/>
          <p:nvPr/>
        </p:nvSpPr>
        <p:spPr>
          <a:xfrm>
            <a:off x="3235499" y="2965153"/>
            <a:ext cx="1837943" cy="555526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de-CH" sz="800" b="1" dirty="0">
                <a:solidFill>
                  <a:schemeClr val="accent6"/>
                </a:solidFill>
              </a:rPr>
              <a:t>Ø</a:t>
            </a:r>
            <a:r>
              <a:rPr lang="de-CH" sz="1100" b="1" dirty="0">
                <a:solidFill>
                  <a:schemeClr val="accent6"/>
                </a:solidFill>
              </a:rPr>
              <a:t> </a:t>
            </a:r>
            <a:r>
              <a:rPr lang="de-CH" sz="1100" b="1">
                <a:solidFill>
                  <a:schemeClr val="accent6"/>
                </a:solidFill>
              </a:rPr>
              <a:t>3 secondi</a:t>
            </a:r>
            <a:endParaRPr lang="de-CH" sz="1100" b="1" dirty="0">
              <a:solidFill>
                <a:schemeClr val="accent6"/>
              </a:solidFill>
            </a:endParaRPr>
          </a:p>
          <a:p>
            <a:r>
              <a:rPr lang="de-CH" sz="700"/>
              <a:t>TEMPO DI ATTENZIONE</a:t>
            </a:r>
            <a:endParaRPr lang="de-CH" sz="700" dirty="0"/>
          </a:p>
        </p:txBody>
      </p:sp>
      <p:cxnSp>
        <p:nvCxnSpPr>
          <p:cNvPr id="27" name="Gerader Verbinder 26">
            <a:extLst>
              <a:ext uri="{FF2B5EF4-FFF2-40B4-BE49-F238E27FC236}">
                <a16:creationId xmlns:a16="http://schemas.microsoft.com/office/drawing/2014/main" id="{444E8CB1-DC22-4FC0-98A4-DC5BDBEB7864}"/>
              </a:ext>
            </a:extLst>
          </p:cNvPr>
          <p:cNvCxnSpPr/>
          <p:nvPr/>
        </p:nvCxnSpPr>
        <p:spPr>
          <a:xfrm>
            <a:off x="3185565" y="2965153"/>
            <a:ext cx="0" cy="277763"/>
          </a:xfrm>
          <a:prstGeom prst="line">
            <a:avLst/>
          </a:prstGeom>
          <a:ln/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pic>
        <p:nvPicPr>
          <p:cNvPr id="28" name="Picture 2" descr="Fahrrad nach rechts - Kostenlose transport Icons">
            <a:extLst>
              <a:ext uri="{FF2B5EF4-FFF2-40B4-BE49-F238E27FC236}">
                <a16:creationId xmlns:a16="http://schemas.microsoft.com/office/drawing/2014/main" id="{0C5596AF-C87E-40A4-9926-62601F59E2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858480" y="2970018"/>
            <a:ext cx="272898" cy="2728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" name="Textfeld 29">
            <a:extLst>
              <a:ext uri="{FF2B5EF4-FFF2-40B4-BE49-F238E27FC236}">
                <a16:creationId xmlns:a16="http://schemas.microsoft.com/office/drawing/2014/main" id="{A2CE99BF-90D5-4D56-8B29-9C4317431412}"/>
              </a:ext>
            </a:extLst>
          </p:cNvPr>
          <p:cNvSpPr txBox="1"/>
          <p:nvPr/>
        </p:nvSpPr>
        <p:spPr>
          <a:xfrm>
            <a:off x="4917413" y="1045920"/>
            <a:ext cx="2117483" cy="1087352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ctr"/>
            <a:r>
              <a:rPr lang="it-CH" sz="950"/>
              <a:t>Nessun messaggio chiaro: con tutto il sovraccarico sensoriale, il passante non sa dove guardare né cosa viene effettivamente pubblicizzato.</a:t>
            </a:r>
            <a:endParaRPr lang="de-CH" sz="950" dirty="0"/>
          </a:p>
        </p:txBody>
      </p:sp>
      <p:sp>
        <p:nvSpPr>
          <p:cNvPr id="31" name="Textfeld 30">
            <a:extLst>
              <a:ext uri="{FF2B5EF4-FFF2-40B4-BE49-F238E27FC236}">
                <a16:creationId xmlns:a16="http://schemas.microsoft.com/office/drawing/2014/main" id="{B064877D-5124-4735-81F7-95C5E2519630}"/>
              </a:ext>
            </a:extLst>
          </p:cNvPr>
          <p:cNvSpPr txBox="1"/>
          <p:nvPr/>
        </p:nvSpPr>
        <p:spPr>
          <a:xfrm>
            <a:off x="7051004" y="1047228"/>
            <a:ext cx="1609636" cy="504056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ctr"/>
            <a:r>
              <a:rPr lang="it-CH" sz="950"/>
              <a:t>Immagine, titolo, informazioni aggiuntive e logo. Il passante coglie tutto questo in pochi istanti</a:t>
            </a:r>
            <a:endParaRPr lang="de-CH" sz="950" dirty="0"/>
          </a:p>
        </p:txBody>
      </p:sp>
      <p:sp>
        <p:nvSpPr>
          <p:cNvPr id="32" name="L-Form 31">
            <a:extLst>
              <a:ext uri="{FF2B5EF4-FFF2-40B4-BE49-F238E27FC236}">
                <a16:creationId xmlns:a16="http://schemas.microsoft.com/office/drawing/2014/main" id="{D0541BF7-A980-496D-A33F-37CDE270D409}"/>
              </a:ext>
            </a:extLst>
          </p:cNvPr>
          <p:cNvSpPr/>
          <p:nvPr/>
        </p:nvSpPr>
        <p:spPr>
          <a:xfrm rot="18909701">
            <a:off x="5886155" y="1650198"/>
            <a:ext cx="180000" cy="180000"/>
          </a:xfrm>
          <a:prstGeom prst="corner">
            <a:avLst>
              <a:gd name="adj1" fmla="val 17272"/>
              <a:gd name="adj2" fmla="val 17999"/>
            </a:avLst>
          </a:prstGeom>
          <a:solidFill>
            <a:schemeClr val="accent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 dirty="0" err="1"/>
          </a:p>
        </p:txBody>
      </p:sp>
      <p:sp>
        <p:nvSpPr>
          <p:cNvPr id="33" name="L-Form 32">
            <a:extLst>
              <a:ext uri="{FF2B5EF4-FFF2-40B4-BE49-F238E27FC236}">
                <a16:creationId xmlns:a16="http://schemas.microsoft.com/office/drawing/2014/main" id="{C268FED4-371F-42FF-AFF4-3DF3A2845869}"/>
              </a:ext>
            </a:extLst>
          </p:cNvPr>
          <p:cNvSpPr/>
          <p:nvPr/>
        </p:nvSpPr>
        <p:spPr>
          <a:xfrm rot="18909701">
            <a:off x="7758364" y="1664156"/>
            <a:ext cx="180000" cy="180000"/>
          </a:xfrm>
          <a:prstGeom prst="corner">
            <a:avLst>
              <a:gd name="adj1" fmla="val 17272"/>
              <a:gd name="adj2" fmla="val 17999"/>
            </a:avLst>
          </a:prstGeom>
          <a:solidFill>
            <a:schemeClr val="accent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 dirty="0" err="1"/>
          </a:p>
        </p:txBody>
      </p:sp>
      <p:pic>
        <p:nvPicPr>
          <p:cNvPr id="19" name="Grafik 18" descr="Ein Bild, das Text, Pflanze, Blatt enthält.&#10;&#10;Automatisch generierte Beschreibung">
            <a:extLst>
              <a:ext uri="{FF2B5EF4-FFF2-40B4-BE49-F238E27FC236}">
                <a16:creationId xmlns:a16="http://schemas.microsoft.com/office/drawing/2014/main" id="{40ED2021-EBA0-41E6-A49A-144DBD44F415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57179"/>
          <a:stretch/>
        </p:blipFill>
        <p:spPr>
          <a:xfrm>
            <a:off x="-9438" y="3476981"/>
            <a:ext cx="4318286" cy="698441"/>
          </a:xfrm>
          <a:prstGeom prst="rect">
            <a:avLst/>
          </a:prstGeom>
        </p:spPr>
      </p:pic>
      <p:pic>
        <p:nvPicPr>
          <p:cNvPr id="26" name="Grafik 25">
            <a:extLst>
              <a:ext uri="{FF2B5EF4-FFF2-40B4-BE49-F238E27FC236}">
                <a16:creationId xmlns:a16="http://schemas.microsoft.com/office/drawing/2014/main" id="{B1700971-6C32-4793-835D-DCEC0C34DDED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82760" b="71859"/>
          <a:stretch/>
        </p:blipFill>
        <p:spPr>
          <a:xfrm>
            <a:off x="-16722" y="1131590"/>
            <a:ext cx="2025802" cy="3349261"/>
          </a:xfrm>
          <a:prstGeom prst="rect">
            <a:avLst/>
          </a:prstGeom>
        </p:spPr>
      </p:pic>
      <p:pic>
        <p:nvPicPr>
          <p:cNvPr id="29" name="Picture 4" descr="Blumen - Kostenlose Ökologie und umwelt Icons">
            <a:extLst>
              <a:ext uri="{FF2B5EF4-FFF2-40B4-BE49-F238E27FC236}">
                <a16:creationId xmlns:a16="http://schemas.microsoft.com/office/drawing/2014/main" id="{ED192A58-CBB5-4474-863C-38DACF7607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3106" y="3466209"/>
            <a:ext cx="350168" cy="350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" name="Picture 2" descr="꽃 - 무료 자연개 아이콘">
            <a:extLst>
              <a:ext uri="{FF2B5EF4-FFF2-40B4-BE49-F238E27FC236}">
                <a16:creationId xmlns:a16="http://schemas.microsoft.com/office/drawing/2014/main" id="{F78BDD3A-6401-415B-9CD3-BC79784879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6422" y="3551544"/>
            <a:ext cx="278160" cy="2781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Grafik 22" descr="Ein Bild, das Luft, ausführend, Fahrrad, mehrere enthält.&#10;&#10;Automatisch generierte Beschreibung">
            <a:extLst>
              <a:ext uri="{FF2B5EF4-FFF2-40B4-BE49-F238E27FC236}">
                <a16:creationId xmlns:a16="http://schemas.microsoft.com/office/drawing/2014/main" id="{02139E56-5186-4EE6-966F-4ADE9AC65EDF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50718" y="2178347"/>
            <a:ext cx="2784787" cy="261498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6" name="Grafik 5" descr="Ein Bild, das Text enthält.&#10;&#10;Automatisch generierte Beschreibung">
            <a:extLst>
              <a:ext uri="{FF2B5EF4-FFF2-40B4-BE49-F238E27FC236}">
                <a16:creationId xmlns:a16="http://schemas.microsoft.com/office/drawing/2014/main" id="{F69982F6-1E68-4E7D-9352-2D7E8C58924D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377563" y="1932018"/>
            <a:ext cx="1210590" cy="1768002"/>
          </a:xfrm>
          <a:prstGeom prst="rect">
            <a:avLst/>
          </a:prstGeom>
        </p:spPr>
      </p:pic>
      <p:pic>
        <p:nvPicPr>
          <p:cNvPr id="8" name="Grafik 7" descr="Ein Bild, das Text, Musik, Gitarre enthält.&#10;&#10;Automatisch generierte Beschreibung">
            <a:extLst>
              <a:ext uri="{FF2B5EF4-FFF2-40B4-BE49-F238E27FC236}">
                <a16:creationId xmlns:a16="http://schemas.microsoft.com/office/drawing/2014/main" id="{168DF2F6-2EFE-4E73-8D31-4F310F9F6A1A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246376" y="1930997"/>
            <a:ext cx="1218893" cy="17801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02902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Grafik 23" descr="Ein Bild, das draußen, Natur, Wolke enthält.&#10;&#10;Automatisch generierte Beschreibung">
            <a:extLst>
              <a:ext uri="{FF2B5EF4-FFF2-40B4-BE49-F238E27FC236}">
                <a16:creationId xmlns:a16="http://schemas.microsoft.com/office/drawing/2014/main" id="{7583EFF4-8B17-480B-A039-CC9CE05AE235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alphaModFix amt="37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031358"/>
            <a:ext cx="9144000" cy="3124567"/>
          </a:xfrm>
          <a:prstGeom prst="rect">
            <a:avLst/>
          </a:prstGeom>
        </p:spPr>
      </p:pic>
      <p:sp>
        <p:nvSpPr>
          <p:cNvPr id="10" name="Rechteck 9">
            <a:extLst>
              <a:ext uri="{FF2B5EF4-FFF2-40B4-BE49-F238E27FC236}">
                <a16:creationId xmlns:a16="http://schemas.microsoft.com/office/drawing/2014/main" id="{98E5CC70-6EE7-473D-A134-C51EF6EABBD3}"/>
              </a:ext>
            </a:extLst>
          </p:cNvPr>
          <p:cNvSpPr/>
          <p:nvPr/>
        </p:nvSpPr>
        <p:spPr>
          <a:xfrm>
            <a:off x="0" y="3928020"/>
            <a:ext cx="9144000" cy="555526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081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CH" sz="1600" b="0" i="0" u="none" strike="noStrike" kern="1200" cap="none" spc="0" normalizeH="0" baseline="0" noProof="0" dirty="0" err="1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1" name="Rechteck 10">
            <a:extLst>
              <a:ext uri="{FF2B5EF4-FFF2-40B4-BE49-F238E27FC236}">
                <a16:creationId xmlns:a16="http://schemas.microsoft.com/office/drawing/2014/main" id="{C9CA5666-0A99-48D4-93EF-224F0A8C9295}"/>
              </a:ext>
            </a:extLst>
          </p:cNvPr>
          <p:cNvSpPr/>
          <p:nvPr/>
        </p:nvSpPr>
        <p:spPr>
          <a:xfrm>
            <a:off x="-5464" y="4480851"/>
            <a:ext cx="9144000" cy="109839"/>
          </a:xfrm>
          <a:prstGeom prst="rect">
            <a:avLst/>
          </a:prstGeom>
          <a:solidFill>
            <a:schemeClr val="tx2">
              <a:lumMod val="25000"/>
              <a:lumOff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081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CH" sz="1600" b="0" i="0" u="none" strike="noStrike" kern="1200" cap="none" spc="0" normalizeH="0" baseline="0" noProof="0" dirty="0" err="1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2" name="Rechteck 11">
            <a:extLst>
              <a:ext uri="{FF2B5EF4-FFF2-40B4-BE49-F238E27FC236}">
                <a16:creationId xmlns:a16="http://schemas.microsoft.com/office/drawing/2014/main" id="{D6AEE9F1-9F31-4347-A2AB-A76334B23CFA}"/>
              </a:ext>
            </a:extLst>
          </p:cNvPr>
          <p:cNvSpPr/>
          <p:nvPr/>
        </p:nvSpPr>
        <p:spPr>
          <a:xfrm>
            <a:off x="0" y="4590690"/>
            <a:ext cx="9144000" cy="555526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081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CH" sz="1600" b="0" i="0" u="none" strike="noStrike" kern="1200" cap="none" spc="0" normalizeH="0" baseline="0" noProof="0" dirty="0" err="1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FFDAB695-C7B5-49FF-844E-870E664004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/>
              <a:t>Numero di elementi d'effetto</a:t>
            </a:r>
            <a:endParaRPr lang="de-CH" sz="1400" dirty="0">
              <a:solidFill>
                <a:srgbClr val="C3141E"/>
              </a:solidFill>
              <a:highlight>
                <a:srgbClr val="00FF00"/>
              </a:highlight>
            </a:endParaRPr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A2B72948-2F04-4DB1-BA43-80D326548A9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92280" y="1882090"/>
            <a:ext cx="1512168" cy="2505759"/>
          </a:xfrm>
          <a:prstGeom prst="rect">
            <a:avLst/>
          </a:prstGeom>
          <a:effectLst/>
        </p:spPr>
      </p:pic>
      <p:sp>
        <p:nvSpPr>
          <p:cNvPr id="17" name="Textfeld 16">
            <a:extLst>
              <a:ext uri="{FF2B5EF4-FFF2-40B4-BE49-F238E27FC236}">
                <a16:creationId xmlns:a16="http://schemas.microsoft.com/office/drawing/2014/main" id="{8A43095C-691A-4F29-8BB0-794D5051EEC6}"/>
              </a:ext>
            </a:extLst>
          </p:cNvPr>
          <p:cNvSpPr txBox="1"/>
          <p:nvPr/>
        </p:nvSpPr>
        <p:spPr>
          <a:xfrm>
            <a:off x="318056" y="1235515"/>
            <a:ext cx="4109928" cy="268981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4081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CH" sz="1400" b="1">
                <a:solidFill>
                  <a:srgbClr val="C3141E"/>
                </a:solidFill>
                <a:latin typeface="Arial"/>
              </a:rPr>
              <a:t>«Spesso meno è meglio.»</a:t>
            </a:r>
            <a:endParaRPr lang="de-CH" sz="1400" b="1" dirty="0">
              <a:solidFill>
                <a:srgbClr val="C3141E"/>
              </a:solidFill>
              <a:latin typeface="Arial"/>
            </a:endParaRPr>
          </a:p>
          <a:p>
            <a:pPr marL="0" marR="0" lvl="0" indent="0" algn="l" defTabSz="4081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200" b="0" i="0" u="none" strike="noStrike" kern="1200" cap="none" spc="0" normalizeH="0" baseline="0" noProof="0" dirty="0">
              <a:ln>
                <a:noFill/>
              </a:ln>
              <a:solidFill>
                <a:srgbClr val="6D001D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l" defTabSz="4081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CH" sz="1200" b="0" i="0" u="none" strike="noStrike" kern="1200" cap="none" spc="0" normalizeH="0" baseline="0" noProof="0">
                <a:ln>
                  <a:noFill/>
                </a:ln>
                <a:solidFill>
                  <a:srgbClr val="6D001D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La chiarezza e la semplicità portano vantaggi decisivi.</a:t>
            </a:r>
          </a:p>
          <a:p>
            <a:pPr marL="0" marR="0" lvl="0" indent="0" algn="l" defTabSz="4081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l" defTabSz="4081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CH" sz="1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Le persone negli spazi pubblici sono sempre in movimento e di solito non hanno abbastanza tempo per, ad esempio,  leggere testi lunghi. Per la progettazione di buoni manifesti, ciò significa: omettere o ridurre. Si limiti a pochi elementi efficaci che possano essere guardati, letti e soprattutto compresi in pochi secondi. </a:t>
            </a:r>
            <a:r>
              <a:rPr kumimoji="0" lang="de-DE" sz="1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</a:p>
          <a:p>
            <a:pPr marL="0" marR="0" lvl="0" indent="0" algn="l" defTabSz="4081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endParaRPr kumimoji="0" lang="de-DE" sz="1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l" defTabSz="4081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0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l" defTabSz="4081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CH" sz="1000" b="1">
                <a:latin typeface="Arial"/>
              </a:rPr>
              <a:t>Raccomandazione</a:t>
            </a:r>
            <a:r>
              <a:rPr lang="it-CH" sz="1000">
                <a:latin typeface="Arial"/>
              </a:rPr>
              <a:t>: pensi a tutti gli elementi che ritiene necessari. Pensi a un'immagine (di prodotto); scriva un titolo con poche parole, eventualmente un elemento con testo e il logo. Elimini quindi tutti gli elementi che non le servono davvero, in modo che il suo manifesto si riduca al messaggio centrale. </a:t>
            </a:r>
            <a:endParaRPr kumimoji="0" lang="de-CH" sz="160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4" name="Grafik 13" descr="Ein Bild, das Text, Musik, Gitarre enthält.&#10;&#10;Automatisch generierte Beschreibung">
            <a:extLst>
              <a:ext uri="{FF2B5EF4-FFF2-40B4-BE49-F238E27FC236}">
                <a16:creationId xmlns:a16="http://schemas.microsoft.com/office/drawing/2014/main" id="{4F6A55F4-A9C8-4C1C-BF21-EE725D79578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46376" y="1930997"/>
            <a:ext cx="1218893" cy="17801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13318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1800" b="1">
                <a:solidFill>
                  <a:schemeClr val="accent6"/>
                </a:solidFill>
              </a:rPr>
              <a:t>Regola </a:t>
            </a:r>
            <a:r>
              <a:rPr lang="de-DE" sz="1800" b="1" dirty="0">
                <a:solidFill>
                  <a:schemeClr val="accent6"/>
                </a:solidFill>
              </a:rPr>
              <a:t>4</a:t>
            </a:r>
            <a:br>
              <a:rPr lang="de-DE"/>
            </a:br>
            <a:r>
              <a:rPr lang="de-CH"/>
              <a:t>Guida visiva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2786867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Grafik 28" descr="Ein Bild, das draußen, Natur, Wolke enthält.&#10;&#10;Automatisch generierte Beschreibung">
            <a:extLst>
              <a:ext uri="{FF2B5EF4-FFF2-40B4-BE49-F238E27FC236}">
                <a16:creationId xmlns:a16="http://schemas.microsoft.com/office/drawing/2014/main" id="{E9E199E3-0E76-48F9-ABD1-52FFB0DCFE6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alphaModFix amt="37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031358"/>
            <a:ext cx="9144000" cy="3124567"/>
          </a:xfrm>
          <a:prstGeom prst="rect">
            <a:avLst/>
          </a:prstGeom>
        </p:spPr>
      </p:pic>
      <p:sp>
        <p:nvSpPr>
          <p:cNvPr id="10" name="Rechteck 9">
            <a:extLst>
              <a:ext uri="{FF2B5EF4-FFF2-40B4-BE49-F238E27FC236}">
                <a16:creationId xmlns:a16="http://schemas.microsoft.com/office/drawing/2014/main" id="{98E5CC70-6EE7-473D-A134-C51EF6EABBD3}"/>
              </a:ext>
            </a:extLst>
          </p:cNvPr>
          <p:cNvSpPr/>
          <p:nvPr/>
        </p:nvSpPr>
        <p:spPr>
          <a:xfrm>
            <a:off x="0" y="3928020"/>
            <a:ext cx="9144000" cy="555526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 dirty="0" err="1"/>
          </a:p>
        </p:txBody>
      </p:sp>
      <p:pic>
        <p:nvPicPr>
          <p:cNvPr id="30" name="Grafik 29">
            <a:extLst>
              <a:ext uri="{FF2B5EF4-FFF2-40B4-BE49-F238E27FC236}">
                <a16:creationId xmlns:a16="http://schemas.microsoft.com/office/drawing/2014/main" id="{44F11D09-1F44-4446-9FC7-257F2688137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27819" y="1879843"/>
            <a:ext cx="1512168" cy="2505759"/>
          </a:xfrm>
          <a:prstGeom prst="rect">
            <a:avLst/>
          </a:prstGeom>
          <a:effectLst/>
        </p:spPr>
      </p:pic>
      <p:pic>
        <p:nvPicPr>
          <p:cNvPr id="31" name="Grafik 30">
            <a:extLst>
              <a:ext uri="{FF2B5EF4-FFF2-40B4-BE49-F238E27FC236}">
                <a16:creationId xmlns:a16="http://schemas.microsoft.com/office/drawing/2014/main" id="{5283245D-D72B-4E2B-863A-A94EC66808B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00027" y="1879894"/>
            <a:ext cx="1512168" cy="2505759"/>
          </a:xfrm>
          <a:prstGeom prst="rect">
            <a:avLst/>
          </a:prstGeom>
          <a:effectLst/>
        </p:spPr>
      </p:pic>
      <p:sp>
        <p:nvSpPr>
          <p:cNvPr id="11" name="Rechteck 10">
            <a:extLst>
              <a:ext uri="{FF2B5EF4-FFF2-40B4-BE49-F238E27FC236}">
                <a16:creationId xmlns:a16="http://schemas.microsoft.com/office/drawing/2014/main" id="{C9CA5666-0A99-48D4-93EF-224F0A8C9295}"/>
              </a:ext>
            </a:extLst>
          </p:cNvPr>
          <p:cNvSpPr/>
          <p:nvPr/>
        </p:nvSpPr>
        <p:spPr>
          <a:xfrm>
            <a:off x="-5464" y="4480851"/>
            <a:ext cx="9144000" cy="109839"/>
          </a:xfrm>
          <a:prstGeom prst="rect">
            <a:avLst/>
          </a:prstGeom>
          <a:solidFill>
            <a:schemeClr val="tx2">
              <a:lumMod val="25000"/>
              <a:lumOff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 dirty="0" err="1"/>
          </a:p>
        </p:txBody>
      </p:sp>
      <p:sp>
        <p:nvSpPr>
          <p:cNvPr id="12" name="Rechteck 11">
            <a:extLst>
              <a:ext uri="{FF2B5EF4-FFF2-40B4-BE49-F238E27FC236}">
                <a16:creationId xmlns:a16="http://schemas.microsoft.com/office/drawing/2014/main" id="{D6AEE9F1-9F31-4347-A2AB-A76334B23CFA}"/>
              </a:ext>
            </a:extLst>
          </p:cNvPr>
          <p:cNvSpPr/>
          <p:nvPr/>
        </p:nvSpPr>
        <p:spPr>
          <a:xfrm>
            <a:off x="0" y="4590690"/>
            <a:ext cx="9144000" cy="555526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 dirty="0" err="1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FFDAB695-C7B5-49FF-844E-870E664004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/>
              <a:t>Guida visiva</a:t>
            </a:r>
            <a:br>
              <a:rPr kumimoji="0" lang="de-CH" sz="2400" b="0" i="0" u="none" strike="noStrike" kern="1200" cap="none" spc="0" normalizeH="0" baseline="0" noProof="0">
                <a:ln>
                  <a:noFill/>
                </a:ln>
                <a:solidFill>
                  <a:srgbClr val="C3141E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</a:br>
            <a:r>
              <a:rPr lang="it-CH" sz="1400"/>
              <a:t>L'effetto domino: l'occhio salta sempre vicino all'elemento precedentemente fissato</a:t>
            </a:r>
            <a:endParaRPr lang="de-CH" dirty="0"/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A5C0385C-E553-4CBD-8BEF-F353C7EC9584}"/>
              </a:ext>
            </a:extLst>
          </p:cNvPr>
          <p:cNvSpPr txBox="1"/>
          <p:nvPr/>
        </p:nvSpPr>
        <p:spPr>
          <a:xfrm>
            <a:off x="5328083" y="1084476"/>
            <a:ext cx="1296144" cy="504056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ctr"/>
            <a:r>
              <a:rPr lang="it-CH" sz="950"/>
              <a:t>Disposizione caotica degli elementi attivi. Si perde tempo prezioso</a:t>
            </a:r>
            <a:endParaRPr lang="de-CH" sz="950" dirty="0"/>
          </a:p>
        </p:txBody>
      </p:sp>
      <p:sp>
        <p:nvSpPr>
          <p:cNvPr id="14" name="Textfeld 13">
            <a:extLst>
              <a:ext uri="{FF2B5EF4-FFF2-40B4-BE49-F238E27FC236}">
                <a16:creationId xmlns:a16="http://schemas.microsoft.com/office/drawing/2014/main" id="{1880BEEF-9F30-4E95-A555-8D076DACCBDD}"/>
              </a:ext>
            </a:extLst>
          </p:cNvPr>
          <p:cNvSpPr txBox="1"/>
          <p:nvPr/>
        </p:nvSpPr>
        <p:spPr>
          <a:xfrm>
            <a:off x="7038274" y="1077931"/>
            <a:ext cx="1620180" cy="504056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ctr"/>
            <a:r>
              <a:rPr lang="it-CH" sz="950"/>
              <a:t>Disposizione con una chiara guida oculare e gerarchia. I contenuti possono essere colti immediatamente </a:t>
            </a:r>
            <a:endParaRPr lang="de-CH" sz="950" dirty="0"/>
          </a:p>
        </p:txBody>
      </p:sp>
      <p:sp>
        <p:nvSpPr>
          <p:cNvPr id="25" name="L-Form 24">
            <a:extLst>
              <a:ext uri="{FF2B5EF4-FFF2-40B4-BE49-F238E27FC236}">
                <a16:creationId xmlns:a16="http://schemas.microsoft.com/office/drawing/2014/main" id="{CBB82FC6-CA03-4962-A766-33371EAF1CAE}"/>
              </a:ext>
            </a:extLst>
          </p:cNvPr>
          <p:cNvSpPr/>
          <p:nvPr/>
        </p:nvSpPr>
        <p:spPr>
          <a:xfrm rot="18909701">
            <a:off x="5886155" y="1650198"/>
            <a:ext cx="180000" cy="180000"/>
          </a:xfrm>
          <a:prstGeom prst="corner">
            <a:avLst>
              <a:gd name="adj1" fmla="val 17272"/>
              <a:gd name="adj2" fmla="val 17999"/>
            </a:avLst>
          </a:prstGeom>
          <a:solidFill>
            <a:schemeClr val="accent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 dirty="0" err="1"/>
          </a:p>
        </p:txBody>
      </p:sp>
      <p:sp>
        <p:nvSpPr>
          <p:cNvPr id="26" name="L-Form 25">
            <a:extLst>
              <a:ext uri="{FF2B5EF4-FFF2-40B4-BE49-F238E27FC236}">
                <a16:creationId xmlns:a16="http://schemas.microsoft.com/office/drawing/2014/main" id="{B2E0BBAF-60B4-4A1E-805A-147275689A18}"/>
              </a:ext>
            </a:extLst>
          </p:cNvPr>
          <p:cNvSpPr/>
          <p:nvPr/>
        </p:nvSpPr>
        <p:spPr>
          <a:xfrm rot="18909701">
            <a:off x="7758364" y="1664156"/>
            <a:ext cx="180000" cy="180000"/>
          </a:xfrm>
          <a:prstGeom prst="corner">
            <a:avLst>
              <a:gd name="adj1" fmla="val 17272"/>
              <a:gd name="adj2" fmla="val 17999"/>
            </a:avLst>
          </a:prstGeom>
          <a:solidFill>
            <a:schemeClr val="accent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 dirty="0" err="1"/>
          </a:p>
        </p:txBody>
      </p:sp>
      <p:sp>
        <p:nvSpPr>
          <p:cNvPr id="27" name="Textfeld 26">
            <a:extLst>
              <a:ext uri="{FF2B5EF4-FFF2-40B4-BE49-F238E27FC236}">
                <a16:creationId xmlns:a16="http://schemas.microsoft.com/office/drawing/2014/main" id="{B5731E79-9D50-46CB-99CA-C290A8C6854E}"/>
              </a:ext>
            </a:extLst>
          </p:cNvPr>
          <p:cNvSpPr txBox="1"/>
          <p:nvPr/>
        </p:nvSpPr>
        <p:spPr>
          <a:xfrm>
            <a:off x="2408778" y="2201926"/>
            <a:ext cx="1837943" cy="555526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de-CH" sz="800" b="1" dirty="0">
                <a:solidFill>
                  <a:schemeClr val="accent6"/>
                </a:solidFill>
              </a:rPr>
              <a:t>Ø</a:t>
            </a:r>
            <a:r>
              <a:rPr lang="de-CH" sz="1100" b="1" dirty="0">
                <a:solidFill>
                  <a:schemeClr val="accent6"/>
                </a:solidFill>
              </a:rPr>
              <a:t> </a:t>
            </a:r>
            <a:r>
              <a:rPr lang="de-CH" sz="1100" b="1">
                <a:solidFill>
                  <a:schemeClr val="accent6"/>
                </a:solidFill>
              </a:rPr>
              <a:t>7 secondi</a:t>
            </a:r>
            <a:endParaRPr lang="de-CH" sz="1100" b="1" dirty="0">
              <a:solidFill>
                <a:schemeClr val="accent6"/>
              </a:solidFill>
            </a:endParaRPr>
          </a:p>
          <a:p>
            <a:r>
              <a:rPr lang="de-CH" sz="700"/>
              <a:t>TEMPO DI ATTENZIONE</a:t>
            </a:r>
            <a:endParaRPr lang="de-CH" sz="700" dirty="0"/>
          </a:p>
        </p:txBody>
      </p:sp>
      <p:cxnSp>
        <p:nvCxnSpPr>
          <p:cNvPr id="28" name="Gerader Verbinder 27">
            <a:extLst>
              <a:ext uri="{FF2B5EF4-FFF2-40B4-BE49-F238E27FC236}">
                <a16:creationId xmlns:a16="http://schemas.microsoft.com/office/drawing/2014/main" id="{6115F68E-3D85-4382-BDDB-2AB31A832279}"/>
              </a:ext>
            </a:extLst>
          </p:cNvPr>
          <p:cNvCxnSpPr/>
          <p:nvPr/>
        </p:nvCxnSpPr>
        <p:spPr>
          <a:xfrm>
            <a:off x="2358844" y="2201926"/>
            <a:ext cx="0" cy="277763"/>
          </a:xfrm>
          <a:prstGeom prst="line">
            <a:avLst/>
          </a:prstGeom>
          <a:ln/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pic>
        <p:nvPicPr>
          <p:cNvPr id="32" name="Picture 4" descr="Akimbo Male Man - Free vector graphic on Pixabay">
            <a:extLst>
              <a:ext uri="{FF2B5EF4-FFF2-40B4-BE49-F238E27FC236}">
                <a16:creationId xmlns:a16="http://schemas.microsoft.com/office/drawing/2014/main" id="{9FCDAAD6-8F2C-4106-A566-C856EAC435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176210" y="2201926"/>
            <a:ext cx="132701" cy="2654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Grafik 32" descr="Ein Bild, das Person, drinnen enthält.&#10;&#10;Automatisch generierte Beschreibung">
            <a:extLst>
              <a:ext uri="{FF2B5EF4-FFF2-40B4-BE49-F238E27FC236}">
                <a16:creationId xmlns:a16="http://schemas.microsoft.com/office/drawing/2014/main" id="{1D410F91-84AB-40EA-A9AD-6729D90E7DE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79920" y="1927783"/>
            <a:ext cx="1216718" cy="1776952"/>
          </a:xfrm>
          <a:prstGeom prst="rect">
            <a:avLst/>
          </a:prstGeom>
        </p:spPr>
      </p:pic>
      <p:pic>
        <p:nvPicPr>
          <p:cNvPr id="35" name="Grafik 34" descr="Ein Bild, das Person, Wand, Frau, drinnen enthält.&#10;&#10;Automatisch generierte Beschreibung">
            <a:extLst>
              <a:ext uri="{FF2B5EF4-FFF2-40B4-BE49-F238E27FC236}">
                <a16:creationId xmlns:a16="http://schemas.microsoft.com/office/drawing/2014/main" id="{2737D5BD-6172-4ACA-A5F3-FD28005B31F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256115" y="1927733"/>
            <a:ext cx="1210264" cy="1767526"/>
          </a:xfrm>
          <a:prstGeom prst="rect">
            <a:avLst/>
          </a:prstGeom>
        </p:spPr>
      </p:pic>
      <p:sp>
        <p:nvSpPr>
          <p:cNvPr id="3" name="Ellipse 2">
            <a:extLst>
              <a:ext uri="{FF2B5EF4-FFF2-40B4-BE49-F238E27FC236}">
                <a16:creationId xmlns:a16="http://schemas.microsoft.com/office/drawing/2014/main" id="{44EEC1F8-1105-4FBB-88E9-F2EEF22D66A3}"/>
              </a:ext>
            </a:extLst>
          </p:cNvPr>
          <p:cNvSpPr/>
          <p:nvPr/>
        </p:nvSpPr>
        <p:spPr>
          <a:xfrm>
            <a:off x="6134390" y="2360949"/>
            <a:ext cx="72000" cy="72000"/>
          </a:xfrm>
          <a:prstGeom prst="ellipse">
            <a:avLst/>
          </a:prstGeom>
          <a:solidFill>
            <a:srgbClr val="F9FF0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CH" sz="500" dirty="0">
                <a:solidFill>
                  <a:schemeClr val="tx1"/>
                </a:solidFill>
              </a:rPr>
              <a:t>1</a:t>
            </a:r>
          </a:p>
        </p:txBody>
      </p:sp>
      <p:sp>
        <p:nvSpPr>
          <p:cNvPr id="21" name="Ellipse 20">
            <a:extLst>
              <a:ext uri="{FF2B5EF4-FFF2-40B4-BE49-F238E27FC236}">
                <a16:creationId xmlns:a16="http://schemas.microsoft.com/office/drawing/2014/main" id="{8F5203EA-5B64-4873-9732-C5C5824E39D7}"/>
              </a:ext>
            </a:extLst>
          </p:cNvPr>
          <p:cNvSpPr/>
          <p:nvPr/>
        </p:nvSpPr>
        <p:spPr>
          <a:xfrm>
            <a:off x="6315050" y="2104702"/>
            <a:ext cx="72000" cy="72000"/>
          </a:xfrm>
          <a:prstGeom prst="ellipse">
            <a:avLst/>
          </a:prstGeom>
          <a:solidFill>
            <a:srgbClr val="F9FF0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CH" sz="500" dirty="0">
                <a:solidFill>
                  <a:schemeClr val="tx1"/>
                </a:solidFill>
              </a:rPr>
              <a:t>4</a:t>
            </a:r>
            <a:endParaRPr lang="de-CH" sz="300" dirty="0">
              <a:solidFill>
                <a:schemeClr val="tx1"/>
              </a:solidFill>
            </a:endParaRPr>
          </a:p>
        </p:txBody>
      </p:sp>
      <p:sp>
        <p:nvSpPr>
          <p:cNvPr id="22" name="Ellipse 21">
            <a:extLst>
              <a:ext uri="{FF2B5EF4-FFF2-40B4-BE49-F238E27FC236}">
                <a16:creationId xmlns:a16="http://schemas.microsoft.com/office/drawing/2014/main" id="{21FB98DC-5C40-46D3-88C9-0EF06674A0CC}"/>
              </a:ext>
            </a:extLst>
          </p:cNvPr>
          <p:cNvSpPr/>
          <p:nvPr/>
        </p:nvSpPr>
        <p:spPr>
          <a:xfrm>
            <a:off x="5770682" y="2593641"/>
            <a:ext cx="72000" cy="72000"/>
          </a:xfrm>
          <a:prstGeom prst="ellipse">
            <a:avLst/>
          </a:prstGeom>
          <a:solidFill>
            <a:srgbClr val="F9FF0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CH" sz="500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24" name="Ellipse 23">
            <a:extLst>
              <a:ext uri="{FF2B5EF4-FFF2-40B4-BE49-F238E27FC236}">
                <a16:creationId xmlns:a16="http://schemas.microsoft.com/office/drawing/2014/main" id="{0A90981D-B6FC-4319-B8C3-F7D59C008589}"/>
              </a:ext>
            </a:extLst>
          </p:cNvPr>
          <p:cNvSpPr/>
          <p:nvPr/>
        </p:nvSpPr>
        <p:spPr>
          <a:xfrm>
            <a:off x="5940155" y="3328169"/>
            <a:ext cx="72000" cy="72000"/>
          </a:xfrm>
          <a:prstGeom prst="ellipse">
            <a:avLst/>
          </a:prstGeom>
          <a:solidFill>
            <a:srgbClr val="F9FF0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CH" sz="500" dirty="0">
                <a:solidFill>
                  <a:schemeClr val="tx1"/>
                </a:solidFill>
              </a:rPr>
              <a:t>5</a:t>
            </a:r>
          </a:p>
        </p:txBody>
      </p:sp>
      <p:sp>
        <p:nvSpPr>
          <p:cNvPr id="34" name="Ellipse 33">
            <a:extLst>
              <a:ext uri="{FF2B5EF4-FFF2-40B4-BE49-F238E27FC236}">
                <a16:creationId xmlns:a16="http://schemas.microsoft.com/office/drawing/2014/main" id="{19F71522-8897-46C5-966D-22A2A8883037}"/>
              </a:ext>
            </a:extLst>
          </p:cNvPr>
          <p:cNvSpPr/>
          <p:nvPr/>
        </p:nvSpPr>
        <p:spPr>
          <a:xfrm>
            <a:off x="6170390" y="2770229"/>
            <a:ext cx="72000" cy="72000"/>
          </a:xfrm>
          <a:prstGeom prst="ellipse">
            <a:avLst/>
          </a:prstGeom>
          <a:solidFill>
            <a:srgbClr val="F9FF0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CH" sz="500" dirty="0">
                <a:solidFill>
                  <a:schemeClr val="tx1"/>
                </a:solidFill>
              </a:rPr>
              <a:t>2</a:t>
            </a:r>
            <a:endParaRPr lang="de-CH" sz="800" dirty="0">
              <a:solidFill>
                <a:schemeClr val="tx1"/>
              </a:solidFill>
            </a:endParaRPr>
          </a:p>
        </p:txBody>
      </p:sp>
      <p:sp>
        <p:nvSpPr>
          <p:cNvPr id="41" name="Ellipse 40">
            <a:extLst>
              <a:ext uri="{FF2B5EF4-FFF2-40B4-BE49-F238E27FC236}">
                <a16:creationId xmlns:a16="http://schemas.microsoft.com/office/drawing/2014/main" id="{DD1B4A92-7BB1-4255-B0CF-39E27CAF16DE}"/>
              </a:ext>
            </a:extLst>
          </p:cNvPr>
          <p:cNvSpPr/>
          <p:nvPr/>
        </p:nvSpPr>
        <p:spPr>
          <a:xfrm>
            <a:off x="8028384" y="2334627"/>
            <a:ext cx="72000" cy="72000"/>
          </a:xfrm>
          <a:prstGeom prst="ellipse">
            <a:avLst/>
          </a:prstGeom>
          <a:solidFill>
            <a:srgbClr val="F9FF0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CH" sz="500" dirty="0">
                <a:solidFill>
                  <a:schemeClr val="tx1"/>
                </a:solidFill>
              </a:rPr>
              <a:t>1</a:t>
            </a:r>
          </a:p>
        </p:txBody>
      </p:sp>
      <p:sp>
        <p:nvSpPr>
          <p:cNvPr id="42" name="Ellipse 41">
            <a:extLst>
              <a:ext uri="{FF2B5EF4-FFF2-40B4-BE49-F238E27FC236}">
                <a16:creationId xmlns:a16="http://schemas.microsoft.com/office/drawing/2014/main" id="{9180F8C5-EBA9-42C5-8535-595334AF9435}"/>
              </a:ext>
            </a:extLst>
          </p:cNvPr>
          <p:cNvSpPr/>
          <p:nvPr/>
        </p:nvSpPr>
        <p:spPr>
          <a:xfrm>
            <a:off x="8064384" y="2768333"/>
            <a:ext cx="72000" cy="72000"/>
          </a:xfrm>
          <a:prstGeom prst="ellipse">
            <a:avLst/>
          </a:prstGeom>
          <a:solidFill>
            <a:srgbClr val="F9FF0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CH" sz="500" dirty="0">
                <a:solidFill>
                  <a:schemeClr val="tx1"/>
                </a:solidFill>
              </a:rPr>
              <a:t>2</a:t>
            </a:r>
            <a:endParaRPr lang="de-CH" sz="800" dirty="0">
              <a:solidFill>
                <a:schemeClr val="tx1"/>
              </a:solidFill>
            </a:endParaRPr>
          </a:p>
        </p:txBody>
      </p:sp>
      <p:sp>
        <p:nvSpPr>
          <p:cNvPr id="43" name="Ellipse 42">
            <a:extLst>
              <a:ext uri="{FF2B5EF4-FFF2-40B4-BE49-F238E27FC236}">
                <a16:creationId xmlns:a16="http://schemas.microsoft.com/office/drawing/2014/main" id="{63D7FDCF-5A40-4B33-A092-DBE801FF45E7}"/>
              </a:ext>
            </a:extLst>
          </p:cNvPr>
          <p:cNvSpPr/>
          <p:nvPr/>
        </p:nvSpPr>
        <p:spPr>
          <a:xfrm>
            <a:off x="7859527" y="3467752"/>
            <a:ext cx="72000" cy="72000"/>
          </a:xfrm>
          <a:prstGeom prst="ellipse">
            <a:avLst/>
          </a:prstGeom>
          <a:solidFill>
            <a:srgbClr val="F9FF0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CH" sz="500" dirty="0">
                <a:solidFill>
                  <a:schemeClr val="tx1"/>
                </a:solidFill>
              </a:rPr>
              <a:t>3</a:t>
            </a:r>
          </a:p>
        </p:txBody>
      </p:sp>
      <p:cxnSp>
        <p:nvCxnSpPr>
          <p:cNvPr id="7" name="Gerade Verbindung mit Pfeil 6">
            <a:extLst>
              <a:ext uri="{FF2B5EF4-FFF2-40B4-BE49-F238E27FC236}">
                <a16:creationId xmlns:a16="http://schemas.microsoft.com/office/drawing/2014/main" id="{CCEC6606-611F-4D4C-A77E-1336BC21B028}"/>
              </a:ext>
            </a:extLst>
          </p:cNvPr>
          <p:cNvCxnSpPr>
            <a:cxnSpLocks/>
          </p:cNvCxnSpPr>
          <p:nvPr/>
        </p:nvCxnSpPr>
        <p:spPr>
          <a:xfrm>
            <a:off x="6172200" y="2443163"/>
            <a:ext cx="31809" cy="319923"/>
          </a:xfrm>
          <a:prstGeom prst="straightConnector1">
            <a:avLst/>
          </a:prstGeom>
          <a:ln w="9525">
            <a:solidFill>
              <a:srgbClr val="F9FF09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Gerade Verbindung mit Pfeil 43">
            <a:extLst>
              <a:ext uri="{FF2B5EF4-FFF2-40B4-BE49-F238E27FC236}">
                <a16:creationId xmlns:a16="http://schemas.microsoft.com/office/drawing/2014/main" id="{061E562E-9D2C-4974-BE78-68D17CED200F}"/>
              </a:ext>
            </a:extLst>
          </p:cNvPr>
          <p:cNvCxnSpPr>
            <a:cxnSpLocks/>
          </p:cNvCxnSpPr>
          <p:nvPr/>
        </p:nvCxnSpPr>
        <p:spPr>
          <a:xfrm flipH="1" flipV="1">
            <a:off x="5840395" y="2651866"/>
            <a:ext cx="320557" cy="146547"/>
          </a:xfrm>
          <a:prstGeom prst="straightConnector1">
            <a:avLst/>
          </a:prstGeom>
          <a:ln w="9525">
            <a:solidFill>
              <a:srgbClr val="F9FF09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5" name="Gerade Verbindung mit Pfeil 44">
            <a:extLst>
              <a:ext uri="{FF2B5EF4-FFF2-40B4-BE49-F238E27FC236}">
                <a16:creationId xmlns:a16="http://schemas.microsoft.com/office/drawing/2014/main" id="{B213E6BF-E86B-4C2D-A71A-0579B33623DB}"/>
              </a:ext>
            </a:extLst>
          </p:cNvPr>
          <p:cNvCxnSpPr>
            <a:cxnSpLocks/>
          </p:cNvCxnSpPr>
          <p:nvPr/>
        </p:nvCxnSpPr>
        <p:spPr>
          <a:xfrm flipV="1">
            <a:off x="5839046" y="2171657"/>
            <a:ext cx="477730" cy="427578"/>
          </a:xfrm>
          <a:prstGeom prst="straightConnector1">
            <a:avLst/>
          </a:prstGeom>
          <a:ln w="9525">
            <a:solidFill>
              <a:srgbClr val="F9FF09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6" name="Gerade Verbindung mit Pfeil 45">
            <a:extLst>
              <a:ext uri="{FF2B5EF4-FFF2-40B4-BE49-F238E27FC236}">
                <a16:creationId xmlns:a16="http://schemas.microsoft.com/office/drawing/2014/main" id="{0F2277D7-258A-4025-95EA-56E6E62C1B8B}"/>
              </a:ext>
            </a:extLst>
          </p:cNvPr>
          <p:cNvCxnSpPr>
            <a:cxnSpLocks/>
          </p:cNvCxnSpPr>
          <p:nvPr/>
        </p:nvCxnSpPr>
        <p:spPr>
          <a:xfrm flipH="1">
            <a:off x="6000673" y="2763086"/>
            <a:ext cx="308051" cy="564162"/>
          </a:xfrm>
          <a:prstGeom prst="straightConnector1">
            <a:avLst/>
          </a:prstGeom>
          <a:ln w="9525">
            <a:solidFill>
              <a:srgbClr val="F9FF09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7" name="Gerade Verbindung mit Pfeil 46">
            <a:extLst>
              <a:ext uri="{FF2B5EF4-FFF2-40B4-BE49-F238E27FC236}">
                <a16:creationId xmlns:a16="http://schemas.microsoft.com/office/drawing/2014/main" id="{1273FF46-FCD5-47B7-AB53-AFE7E7D2284D}"/>
              </a:ext>
            </a:extLst>
          </p:cNvPr>
          <p:cNvCxnSpPr>
            <a:cxnSpLocks/>
            <a:stCxn id="21" idx="4"/>
          </p:cNvCxnSpPr>
          <p:nvPr/>
        </p:nvCxnSpPr>
        <p:spPr>
          <a:xfrm flipH="1">
            <a:off x="6308724" y="2176702"/>
            <a:ext cx="42326" cy="597715"/>
          </a:xfrm>
          <a:prstGeom prst="straightConnector1">
            <a:avLst/>
          </a:prstGeom>
          <a:ln w="9525">
            <a:solidFill>
              <a:srgbClr val="F9FF09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1" name="Gerade Verbindung mit Pfeil 50">
            <a:extLst>
              <a:ext uri="{FF2B5EF4-FFF2-40B4-BE49-F238E27FC236}">
                <a16:creationId xmlns:a16="http://schemas.microsoft.com/office/drawing/2014/main" id="{44150E20-8004-4811-B1CD-5DBDA9399838}"/>
              </a:ext>
            </a:extLst>
          </p:cNvPr>
          <p:cNvCxnSpPr>
            <a:cxnSpLocks/>
          </p:cNvCxnSpPr>
          <p:nvPr/>
        </p:nvCxnSpPr>
        <p:spPr>
          <a:xfrm>
            <a:off x="8069562" y="2419299"/>
            <a:ext cx="24307" cy="338189"/>
          </a:xfrm>
          <a:prstGeom prst="straightConnector1">
            <a:avLst/>
          </a:prstGeom>
          <a:ln w="9525">
            <a:solidFill>
              <a:srgbClr val="F9FF09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3" name="Gerade Verbindung mit Pfeil 52">
            <a:extLst>
              <a:ext uri="{FF2B5EF4-FFF2-40B4-BE49-F238E27FC236}">
                <a16:creationId xmlns:a16="http://schemas.microsoft.com/office/drawing/2014/main" id="{2A07F817-C045-44F2-8213-95635C34399D}"/>
              </a:ext>
            </a:extLst>
          </p:cNvPr>
          <p:cNvCxnSpPr>
            <a:cxnSpLocks/>
          </p:cNvCxnSpPr>
          <p:nvPr/>
        </p:nvCxnSpPr>
        <p:spPr>
          <a:xfrm flipH="1">
            <a:off x="7910513" y="2844127"/>
            <a:ext cx="183357" cy="618211"/>
          </a:xfrm>
          <a:prstGeom prst="straightConnector1">
            <a:avLst/>
          </a:prstGeom>
          <a:ln w="9525">
            <a:solidFill>
              <a:srgbClr val="F9FF09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5" name="Grafik 4">
            <a:extLst>
              <a:ext uri="{FF2B5EF4-FFF2-40B4-BE49-F238E27FC236}">
                <a16:creationId xmlns:a16="http://schemas.microsoft.com/office/drawing/2014/main" id="{03C4DBFA-C574-405C-9128-EC421825D13F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4789" t="29804" r="75660" b="40438"/>
          <a:stretch/>
        </p:blipFill>
        <p:spPr>
          <a:xfrm>
            <a:off x="0" y="898415"/>
            <a:ext cx="2308820" cy="3559332"/>
          </a:xfrm>
          <a:prstGeom prst="rect">
            <a:avLst/>
          </a:prstGeom>
        </p:spPr>
      </p:pic>
      <p:pic>
        <p:nvPicPr>
          <p:cNvPr id="37" name="Grafik 36" descr="Ein Bild, das Tänzer, Sport enthält.&#10;&#10;Automatisch generierte Beschreibung">
            <a:extLst>
              <a:ext uri="{FF2B5EF4-FFF2-40B4-BE49-F238E27FC236}">
                <a16:creationId xmlns:a16="http://schemas.microsoft.com/office/drawing/2014/main" id="{8B91B5E6-D0CC-4E3C-A14C-91C8FFA49C11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t="51283" r="82802"/>
          <a:stretch/>
        </p:blipFill>
        <p:spPr>
          <a:xfrm>
            <a:off x="2828523" y="1991881"/>
            <a:ext cx="1351698" cy="232270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8695997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Grafik 23" descr="Ein Bild, das draußen, Natur, Wolke enthält.&#10;&#10;Automatisch generierte Beschreibung">
            <a:extLst>
              <a:ext uri="{FF2B5EF4-FFF2-40B4-BE49-F238E27FC236}">
                <a16:creationId xmlns:a16="http://schemas.microsoft.com/office/drawing/2014/main" id="{7583EFF4-8B17-480B-A039-CC9CE05AE235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alphaModFix amt="37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031358"/>
            <a:ext cx="9144000" cy="3124567"/>
          </a:xfrm>
          <a:prstGeom prst="rect">
            <a:avLst/>
          </a:prstGeom>
        </p:spPr>
      </p:pic>
      <p:sp>
        <p:nvSpPr>
          <p:cNvPr id="10" name="Rechteck 9">
            <a:extLst>
              <a:ext uri="{FF2B5EF4-FFF2-40B4-BE49-F238E27FC236}">
                <a16:creationId xmlns:a16="http://schemas.microsoft.com/office/drawing/2014/main" id="{98E5CC70-6EE7-473D-A134-C51EF6EABBD3}"/>
              </a:ext>
            </a:extLst>
          </p:cNvPr>
          <p:cNvSpPr/>
          <p:nvPr/>
        </p:nvSpPr>
        <p:spPr>
          <a:xfrm>
            <a:off x="0" y="3928020"/>
            <a:ext cx="9144000" cy="555526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081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CH" sz="1600" b="0" i="0" u="none" strike="noStrike" kern="1200" cap="none" spc="0" normalizeH="0" baseline="0" noProof="0" dirty="0" err="1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1" name="Rechteck 10">
            <a:extLst>
              <a:ext uri="{FF2B5EF4-FFF2-40B4-BE49-F238E27FC236}">
                <a16:creationId xmlns:a16="http://schemas.microsoft.com/office/drawing/2014/main" id="{C9CA5666-0A99-48D4-93EF-224F0A8C9295}"/>
              </a:ext>
            </a:extLst>
          </p:cNvPr>
          <p:cNvSpPr/>
          <p:nvPr/>
        </p:nvSpPr>
        <p:spPr>
          <a:xfrm>
            <a:off x="-5464" y="4480851"/>
            <a:ext cx="9144000" cy="109839"/>
          </a:xfrm>
          <a:prstGeom prst="rect">
            <a:avLst/>
          </a:prstGeom>
          <a:solidFill>
            <a:schemeClr val="tx2">
              <a:lumMod val="25000"/>
              <a:lumOff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081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CH" sz="1600" b="0" i="0" u="none" strike="noStrike" kern="1200" cap="none" spc="0" normalizeH="0" baseline="0" noProof="0" dirty="0" err="1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2" name="Rechteck 11">
            <a:extLst>
              <a:ext uri="{FF2B5EF4-FFF2-40B4-BE49-F238E27FC236}">
                <a16:creationId xmlns:a16="http://schemas.microsoft.com/office/drawing/2014/main" id="{D6AEE9F1-9F31-4347-A2AB-A76334B23CFA}"/>
              </a:ext>
            </a:extLst>
          </p:cNvPr>
          <p:cNvSpPr/>
          <p:nvPr/>
        </p:nvSpPr>
        <p:spPr>
          <a:xfrm>
            <a:off x="0" y="4590690"/>
            <a:ext cx="9144000" cy="555526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081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CH" sz="1600" b="0" i="0" u="none" strike="noStrike" kern="1200" cap="none" spc="0" normalizeH="0" baseline="0" noProof="0" dirty="0" err="1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FFDAB695-C7B5-49FF-844E-870E664004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/>
              <a:t>Guida visiva</a:t>
            </a:r>
            <a:endParaRPr lang="de-CH" sz="1400" dirty="0">
              <a:highlight>
                <a:srgbClr val="00FF00"/>
              </a:highlight>
            </a:endParaRPr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A2B72948-2F04-4DB1-BA43-80D326548A9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92280" y="1882090"/>
            <a:ext cx="1512168" cy="2505759"/>
          </a:xfrm>
          <a:prstGeom prst="rect">
            <a:avLst/>
          </a:prstGeom>
          <a:effectLst/>
        </p:spPr>
      </p:pic>
      <p:sp>
        <p:nvSpPr>
          <p:cNvPr id="17" name="Textfeld 16">
            <a:extLst>
              <a:ext uri="{FF2B5EF4-FFF2-40B4-BE49-F238E27FC236}">
                <a16:creationId xmlns:a16="http://schemas.microsoft.com/office/drawing/2014/main" id="{8A43095C-691A-4F29-8BB0-794D5051EEC6}"/>
              </a:ext>
            </a:extLst>
          </p:cNvPr>
          <p:cNvSpPr txBox="1"/>
          <p:nvPr/>
        </p:nvSpPr>
        <p:spPr>
          <a:xfrm>
            <a:off x="318056" y="1235515"/>
            <a:ext cx="4325952" cy="268981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4081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CH" sz="1400" b="1" i="0" u="none" strike="noStrike" kern="1200" cap="none" spc="0" normalizeH="0" baseline="0" noProof="0">
                <a:ln>
                  <a:noFill/>
                </a:ln>
                <a:solidFill>
                  <a:srgbClr val="C3141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«Ogni momento è importante.»</a:t>
            </a:r>
            <a:endParaRPr kumimoji="0" lang="de-CH" sz="1400" b="1" i="0" u="none" strike="noStrike" kern="1200" cap="none" spc="0" normalizeH="0" baseline="0" noProof="0" dirty="0">
              <a:ln>
                <a:noFill/>
              </a:ln>
              <a:solidFill>
                <a:srgbClr val="C3141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l" defTabSz="4081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DE" sz="1200" dirty="0">
              <a:solidFill>
                <a:srgbClr val="6D001D"/>
              </a:solidFill>
              <a:latin typeface="Arial"/>
            </a:endParaRPr>
          </a:p>
          <a:p>
            <a:pPr marL="0" marR="0" lvl="0" indent="0" algn="l" defTabSz="4081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CH" sz="1200">
                <a:solidFill>
                  <a:srgbClr val="6D001D"/>
                </a:solidFill>
                <a:latin typeface="Arial"/>
              </a:rPr>
              <a:t>I nostri occhi fissano 3 volte al secondo. Nel processo, lo sguardo salta sempre in prossimità dell'elemento precedentemente fissato (</a:t>
            </a:r>
            <a:r>
              <a:rPr lang="de-CH" sz="1200">
                <a:solidFill>
                  <a:srgbClr val="6D001D"/>
                </a:solidFill>
                <a:latin typeface="Arial"/>
              </a:rPr>
              <a:t>«effetto domino»).</a:t>
            </a:r>
            <a:endParaRPr lang="de-CH" sz="1200" dirty="0">
              <a:solidFill>
                <a:srgbClr val="6D001D"/>
              </a:solidFill>
              <a:latin typeface="Arial"/>
            </a:endParaRPr>
          </a:p>
          <a:p>
            <a:pPr marL="0" marR="0" lvl="0" indent="0" algn="l" defTabSz="4081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l" defTabSz="4081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CH" sz="1000">
                <a:solidFill>
                  <a:srgbClr val="000000"/>
                </a:solidFill>
                <a:latin typeface="Arial"/>
              </a:rPr>
              <a:t>Le immagini nella pubblicità fanno appello ai sentimenti e ai bisogni dei destinatari. Il testo fornisce le informazioni e il logo indica il mittente del messaggio. Progetti i suoi manifesti in modo che gli elementi attivi abbiano un rapporto logico e significativo tra loro e siano disposti in modo da ottimizzare il percorso della visione.</a:t>
            </a:r>
          </a:p>
          <a:p>
            <a:pPr marL="0" marR="0" lvl="0" indent="0" algn="l" defTabSz="4081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it-CH" sz="1000">
              <a:solidFill>
                <a:srgbClr val="000000"/>
              </a:solidFill>
              <a:latin typeface="Arial"/>
            </a:endParaRPr>
          </a:p>
          <a:p>
            <a:pPr marL="0" marR="0" lvl="0" indent="0" algn="l" defTabSz="4081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CH" sz="10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Raccomandazione</a:t>
            </a:r>
            <a:r>
              <a:rPr kumimoji="0" lang="it-CH" sz="1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: utilizzi queste conoscenze per attirare l'attenzione e poi indirizzi in modo specifico verso il mittente attraverso gli elementi di effetto. Una chiara guida alla lettura e una gerarchia delle informazioni assicurano che i passanti possano percepire ed elaborare tutte le informazioni rapidamente e nel giusto ordine. </a:t>
            </a:r>
            <a:endParaRPr kumimoji="0" lang="de-CH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4" name="Grafik 13" descr="Ein Bild, das Person, Wand, Frau, drinnen enthält.&#10;&#10;Automatisch generierte Beschreibung">
            <a:extLst>
              <a:ext uri="{FF2B5EF4-FFF2-40B4-BE49-F238E27FC236}">
                <a16:creationId xmlns:a16="http://schemas.microsoft.com/office/drawing/2014/main" id="{85C28AC0-DE5A-4B03-8028-4B5C8D96C80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45052" y="1932496"/>
            <a:ext cx="1210264" cy="17675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68144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Rechteck 38">
            <a:extLst>
              <a:ext uri="{FF2B5EF4-FFF2-40B4-BE49-F238E27FC236}">
                <a16:creationId xmlns:a16="http://schemas.microsoft.com/office/drawing/2014/main" id="{A99FAF9C-0FAA-41F0-BE0E-E96705437FF2}"/>
              </a:ext>
            </a:extLst>
          </p:cNvPr>
          <p:cNvSpPr/>
          <p:nvPr/>
        </p:nvSpPr>
        <p:spPr>
          <a:xfrm>
            <a:off x="6177226" y="1437214"/>
            <a:ext cx="2715254" cy="3362069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 dirty="0" err="1"/>
          </a:p>
        </p:txBody>
      </p:sp>
      <p:pic>
        <p:nvPicPr>
          <p:cNvPr id="35" name="Grafik 34" descr="Ein Bild, das draußen, Natur, Wolke enthält.&#10;&#10;Automatisch generierte Beschreibung">
            <a:extLst>
              <a:ext uri="{FF2B5EF4-FFF2-40B4-BE49-F238E27FC236}">
                <a16:creationId xmlns:a16="http://schemas.microsoft.com/office/drawing/2014/main" id="{75AD75AD-F707-44DC-9399-157B22C7AA0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alphaModFix amt="37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031358"/>
            <a:ext cx="9144000" cy="4112142"/>
          </a:xfrm>
          <a:prstGeom prst="rect">
            <a:avLst/>
          </a:prstGeom>
        </p:spPr>
      </p:pic>
      <p:sp>
        <p:nvSpPr>
          <p:cNvPr id="16" name="Rechteck 15">
            <a:extLst>
              <a:ext uri="{FF2B5EF4-FFF2-40B4-BE49-F238E27FC236}">
                <a16:creationId xmlns:a16="http://schemas.microsoft.com/office/drawing/2014/main" id="{76D2B3CB-F049-4D6D-A04F-C8E27CF6FD71}"/>
              </a:ext>
            </a:extLst>
          </p:cNvPr>
          <p:cNvSpPr/>
          <p:nvPr/>
        </p:nvSpPr>
        <p:spPr>
          <a:xfrm>
            <a:off x="6166235" y="1437214"/>
            <a:ext cx="2716185" cy="3362069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 sz="1200" dirty="0">
              <a:solidFill>
                <a:schemeClr val="bg1"/>
              </a:solidFill>
            </a:endParaRPr>
          </a:p>
        </p:txBody>
      </p:sp>
      <p:sp>
        <p:nvSpPr>
          <p:cNvPr id="15" name="Rechteck 14">
            <a:extLst>
              <a:ext uri="{FF2B5EF4-FFF2-40B4-BE49-F238E27FC236}">
                <a16:creationId xmlns:a16="http://schemas.microsoft.com/office/drawing/2014/main" id="{E6F444D1-1828-432A-9901-79CF69FD5884}"/>
              </a:ext>
            </a:extLst>
          </p:cNvPr>
          <p:cNvSpPr/>
          <p:nvPr/>
        </p:nvSpPr>
        <p:spPr>
          <a:xfrm>
            <a:off x="3213905" y="1437215"/>
            <a:ext cx="2716185" cy="3362069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 sz="1200" dirty="0">
              <a:solidFill>
                <a:schemeClr val="bg1"/>
              </a:solidFill>
            </a:endParaRPr>
          </a:p>
        </p:txBody>
      </p:sp>
      <p:sp>
        <p:nvSpPr>
          <p:cNvPr id="12" name="Rechteck 11">
            <a:extLst>
              <a:ext uri="{FF2B5EF4-FFF2-40B4-BE49-F238E27FC236}">
                <a16:creationId xmlns:a16="http://schemas.microsoft.com/office/drawing/2014/main" id="{DCE00FA2-B95A-4EAA-B997-C8BF999EA645}"/>
              </a:ext>
            </a:extLst>
          </p:cNvPr>
          <p:cNvSpPr/>
          <p:nvPr/>
        </p:nvSpPr>
        <p:spPr>
          <a:xfrm>
            <a:off x="266925" y="1437215"/>
            <a:ext cx="2716185" cy="3362069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 sz="1200" dirty="0">
              <a:solidFill>
                <a:schemeClr val="bg1"/>
              </a:solidFill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77C70A48-ECDC-48FA-BE99-8242FFBB2E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it-CH"/>
              <a:t>Panoramica dei tutorial di progettazione</a:t>
            </a:r>
            <a:endParaRPr lang="de-CH" dirty="0"/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5BD0948E-D241-4DA0-AAF9-929B03D3F29A}"/>
              </a:ext>
            </a:extLst>
          </p:cNvPr>
          <p:cNvSpPr txBox="1"/>
          <p:nvPr/>
        </p:nvSpPr>
        <p:spPr>
          <a:xfrm>
            <a:off x="1259632" y="3003798"/>
            <a:ext cx="616302" cy="466624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marR="0" lvl="0" indent="0" algn="ctr" defTabSz="4081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CH" sz="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Viel Text und Bilder die man gar nicht lesen kann</a:t>
            </a:r>
          </a:p>
        </p:txBody>
      </p:sp>
      <p:sp>
        <p:nvSpPr>
          <p:cNvPr id="6" name="Rechteck 5">
            <a:extLst>
              <a:ext uri="{FF2B5EF4-FFF2-40B4-BE49-F238E27FC236}">
                <a16:creationId xmlns:a16="http://schemas.microsoft.com/office/drawing/2014/main" id="{954AE44D-30DC-4BD7-9953-F108D6A2A10D}"/>
              </a:ext>
            </a:extLst>
          </p:cNvPr>
          <p:cNvSpPr/>
          <p:nvPr/>
        </p:nvSpPr>
        <p:spPr>
          <a:xfrm>
            <a:off x="323528" y="1491630"/>
            <a:ext cx="2592288" cy="3240360"/>
          </a:xfrm>
          <a:prstGeom prst="rect">
            <a:avLst/>
          </a:prstGeom>
          <a:solidFill>
            <a:schemeClr val="accent6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CH" sz="24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Base</a:t>
            </a:r>
            <a:endParaRPr lang="de-CH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it-CH" sz="12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(Considerare gli aspetti fisiologici e specifici del mezzo)</a:t>
            </a:r>
            <a:endParaRPr lang="de-CH" sz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id="{F4AFAC7C-3473-414B-B067-CF2CD37D94B8}"/>
              </a:ext>
            </a:extLst>
          </p:cNvPr>
          <p:cNvSpPr/>
          <p:nvPr/>
        </p:nvSpPr>
        <p:spPr>
          <a:xfrm>
            <a:off x="3275854" y="1491630"/>
            <a:ext cx="2592288" cy="3240360"/>
          </a:xfrm>
          <a:prstGeom prst="rect">
            <a:avLst/>
          </a:prstGeom>
          <a:solidFill>
            <a:schemeClr val="accent5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CH" sz="24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Avanzato </a:t>
            </a:r>
            <a:r>
              <a:rPr lang="de-CH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de-CH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it-CH" sz="12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(Utilizzo degli aspetti cognitivi per controllare la percezione e l'attenzione)</a:t>
            </a:r>
            <a:endParaRPr lang="de-CH" sz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id="{08A0F4BF-CEDA-482D-B95C-BB03948F47BF}"/>
              </a:ext>
            </a:extLst>
          </p:cNvPr>
          <p:cNvSpPr/>
          <p:nvPr/>
        </p:nvSpPr>
        <p:spPr>
          <a:xfrm>
            <a:off x="6228184" y="1494339"/>
            <a:ext cx="2592288" cy="3240360"/>
          </a:xfrm>
          <a:prstGeom prst="rect">
            <a:avLst/>
          </a:prstGeom>
          <a:solidFill>
            <a:schemeClr val="accent4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CH" sz="24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Esperto</a:t>
            </a:r>
            <a:r>
              <a:rPr lang="de-CH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de-CH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it-CH" sz="12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(Includere gli aspetti cognitivi dell'elaborazione delle informazioni e dell'apprendimento)</a:t>
            </a:r>
            <a:endParaRPr lang="de-CH" sz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6" name="Rechtwinkliges Dreieck 35">
            <a:extLst>
              <a:ext uri="{FF2B5EF4-FFF2-40B4-BE49-F238E27FC236}">
                <a16:creationId xmlns:a16="http://schemas.microsoft.com/office/drawing/2014/main" id="{9FC7C250-AE9F-416E-B8BE-19B02B0C9C5F}"/>
              </a:ext>
            </a:extLst>
          </p:cNvPr>
          <p:cNvSpPr/>
          <p:nvPr/>
        </p:nvSpPr>
        <p:spPr>
          <a:xfrm rot="16200000">
            <a:off x="1883587" y="3699214"/>
            <a:ext cx="1033098" cy="1031359"/>
          </a:xfrm>
          <a:prstGeom prst="rtTriangle">
            <a:avLst/>
          </a:prstGeom>
          <a:solidFill>
            <a:schemeClr val="bg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 dirty="0" err="1"/>
          </a:p>
        </p:txBody>
      </p:sp>
      <p:sp>
        <p:nvSpPr>
          <p:cNvPr id="18" name="Rechteck 17">
            <a:extLst>
              <a:ext uri="{FF2B5EF4-FFF2-40B4-BE49-F238E27FC236}">
                <a16:creationId xmlns:a16="http://schemas.microsoft.com/office/drawing/2014/main" id="{2C801F89-7FCD-4190-A76E-4E9ACD67AF94}"/>
              </a:ext>
            </a:extLst>
          </p:cNvPr>
          <p:cNvSpPr/>
          <p:nvPr/>
        </p:nvSpPr>
        <p:spPr>
          <a:xfrm>
            <a:off x="2408919" y="4256158"/>
            <a:ext cx="112246" cy="389639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 dirty="0" err="1"/>
          </a:p>
        </p:txBody>
      </p:sp>
      <p:sp>
        <p:nvSpPr>
          <p:cNvPr id="20" name="Rechteck 19">
            <a:extLst>
              <a:ext uri="{FF2B5EF4-FFF2-40B4-BE49-F238E27FC236}">
                <a16:creationId xmlns:a16="http://schemas.microsoft.com/office/drawing/2014/main" id="{4151CEB3-2E90-4A8A-9EB9-E04FD9F5010D}"/>
              </a:ext>
            </a:extLst>
          </p:cNvPr>
          <p:cNvSpPr/>
          <p:nvPr/>
        </p:nvSpPr>
        <p:spPr>
          <a:xfrm>
            <a:off x="2561319" y="4155926"/>
            <a:ext cx="112246" cy="489871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 dirty="0" err="1"/>
          </a:p>
        </p:txBody>
      </p:sp>
      <p:sp>
        <p:nvSpPr>
          <p:cNvPr id="21" name="Rechteck 20">
            <a:extLst>
              <a:ext uri="{FF2B5EF4-FFF2-40B4-BE49-F238E27FC236}">
                <a16:creationId xmlns:a16="http://schemas.microsoft.com/office/drawing/2014/main" id="{C320F739-828F-4F5C-BE3C-4B11792A8366}"/>
              </a:ext>
            </a:extLst>
          </p:cNvPr>
          <p:cNvSpPr/>
          <p:nvPr/>
        </p:nvSpPr>
        <p:spPr>
          <a:xfrm>
            <a:off x="2713719" y="4011910"/>
            <a:ext cx="112246" cy="633887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 dirty="0" err="1"/>
          </a:p>
        </p:txBody>
      </p:sp>
      <p:sp>
        <p:nvSpPr>
          <p:cNvPr id="37" name="Rechtwinkliges Dreieck 36">
            <a:extLst>
              <a:ext uri="{FF2B5EF4-FFF2-40B4-BE49-F238E27FC236}">
                <a16:creationId xmlns:a16="http://schemas.microsoft.com/office/drawing/2014/main" id="{67B5A091-8808-49B7-BF18-CF050ABEDCF6}"/>
              </a:ext>
            </a:extLst>
          </p:cNvPr>
          <p:cNvSpPr/>
          <p:nvPr/>
        </p:nvSpPr>
        <p:spPr>
          <a:xfrm rot="16200000">
            <a:off x="4835914" y="3699214"/>
            <a:ext cx="1033098" cy="1031359"/>
          </a:xfrm>
          <a:prstGeom prst="rtTriangle">
            <a:avLst/>
          </a:prstGeom>
          <a:solidFill>
            <a:schemeClr val="bg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 dirty="0" err="1"/>
          </a:p>
        </p:txBody>
      </p:sp>
      <p:sp>
        <p:nvSpPr>
          <p:cNvPr id="25" name="Rechteck 24">
            <a:extLst>
              <a:ext uri="{FF2B5EF4-FFF2-40B4-BE49-F238E27FC236}">
                <a16:creationId xmlns:a16="http://schemas.microsoft.com/office/drawing/2014/main" id="{EF282E82-2287-4068-BFAA-4599F87CEF99}"/>
              </a:ext>
            </a:extLst>
          </p:cNvPr>
          <p:cNvSpPr/>
          <p:nvPr/>
        </p:nvSpPr>
        <p:spPr>
          <a:xfrm>
            <a:off x="5373363" y="4256158"/>
            <a:ext cx="112246" cy="389639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 dirty="0" err="1"/>
          </a:p>
        </p:txBody>
      </p:sp>
      <p:sp>
        <p:nvSpPr>
          <p:cNvPr id="26" name="Rechteck 25">
            <a:extLst>
              <a:ext uri="{FF2B5EF4-FFF2-40B4-BE49-F238E27FC236}">
                <a16:creationId xmlns:a16="http://schemas.microsoft.com/office/drawing/2014/main" id="{9C499279-1309-49B8-88A6-F8F3B9201462}"/>
              </a:ext>
            </a:extLst>
          </p:cNvPr>
          <p:cNvSpPr/>
          <p:nvPr/>
        </p:nvSpPr>
        <p:spPr>
          <a:xfrm>
            <a:off x="5525763" y="4155926"/>
            <a:ext cx="112246" cy="489871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 dirty="0" err="1"/>
          </a:p>
        </p:txBody>
      </p:sp>
      <p:sp>
        <p:nvSpPr>
          <p:cNvPr id="38" name="Rechtwinkliges Dreieck 37">
            <a:extLst>
              <a:ext uri="{FF2B5EF4-FFF2-40B4-BE49-F238E27FC236}">
                <a16:creationId xmlns:a16="http://schemas.microsoft.com/office/drawing/2014/main" id="{7C059DD8-7804-4CF4-8850-67DA2E5191F7}"/>
              </a:ext>
            </a:extLst>
          </p:cNvPr>
          <p:cNvSpPr/>
          <p:nvPr/>
        </p:nvSpPr>
        <p:spPr>
          <a:xfrm rot="16200000">
            <a:off x="7788244" y="3705071"/>
            <a:ext cx="1033098" cy="1031359"/>
          </a:xfrm>
          <a:prstGeom prst="rtTriangle">
            <a:avLst/>
          </a:prstGeom>
          <a:solidFill>
            <a:schemeClr val="bg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 dirty="0" err="1"/>
          </a:p>
        </p:txBody>
      </p:sp>
      <p:sp>
        <p:nvSpPr>
          <p:cNvPr id="27" name="Rechteck 26">
            <a:extLst>
              <a:ext uri="{FF2B5EF4-FFF2-40B4-BE49-F238E27FC236}">
                <a16:creationId xmlns:a16="http://schemas.microsoft.com/office/drawing/2014/main" id="{A5FF884A-15DD-40E9-BDB1-F290F8ED8F9F}"/>
              </a:ext>
            </a:extLst>
          </p:cNvPr>
          <p:cNvSpPr/>
          <p:nvPr/>
        </p:nvSpPr>
        <p:spPr>
          <a:xfrm>
            <a:off x="5678163" y="4011910"/>
            <a:ext cx="112246" cy="633887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 dirty="0" err="1"/>
          </a:p>
        </p:txBody>
      </p:sp>
      <p:sp>
        <p:nvSpPr>
          <p:cNvPr id="28" name="Rechteck 27">
            <a:extLst>
              <a:ext uri="{FF2B5EF4-FFF2-40B4-BE49-F238E27FC236}">
                <a16:creationId xmlns:a16="http://schemas.microsoft.com/office/drawing/2014/main" id="{C82271A8-5AFA-4EC6-B02E-8B3BC33F7E35}"/>
              </a:ext>
            </a:extLst>
          </p:cNvPr>
          <p:cNvSpPr/>
          <p:nvPr/>
        </p:nvSpPr>
        <p:spPr>
          <a:xfrm>
            <a:off x="8296953" y="4256158"/>
            <a:ext cx="112246" cy="389639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 dirty="0" err="1"/>
          </a:p>
        </p:txBody>
      </p:sp>
      <p:sp>
        <p:nvSpPr>
          <p:cNvPr id="29" name="Rechteck 28">
            <a:extLst>
              <a:ext uri="{FF2B5EF4-FFF2-40B4-BE49-F238E27FC236}">
                <a16:creationId xmlns:a16="http://schemas.microsoft.com/office/drawing/2014/main" id="{9ABD592F-EADD-4412-8ECE-C41588885993}"/>
              </a:ext>
            </a:extLst>
          </p:cNvPr>
          <p:cNvSpPr/>
          <p:nvPr/>
        </p:nvSpPr>
        <p:spPr>
          <a:xfrm>
            <a:off x="8449353" y="4155926"/>
            <a:ext cx="112246" cy="489871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 dirty="0" err="1"/>
          </a:p>
        </p:txBody>
      </p:sp>
      <p:sp>
        <p:nvSpPr>
          <p:cNvPr id="31" name="Rechteck 30">
            <a:extLst>
              <a:ext uri="{FF2B5EF4-FFF2-40B4-BE49-F238E27FC236}">
                <a16:creationId xmlns:a16="http://schemas.microsoft.com/office/drawing/2014/main" id="{964070D7-591C-4C31-8819-D3D84EF29118}"/>
              </a:ext>
            </a:extLst>
          </p:cNvPr>
          <p:cNvSpPr/>
          <p:nvPr/>
        </p:nvSpPr>
        <p:spPr>
          <a:xfrm>
            <a:off x="8601753" y="4011910"/>
            <a:ext cx="112246" cy="633887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 dirty="0" err="1"/>
          </a:p>
        </p:txBody>
      </p:sp>
      <p:sp>
        <p:nvSpPr>
          <p:cNvPr id="30" name="Rechteck 29">
            <a:extLst>
              <a:ext uri="{FF2B5EF4-FFF2-40B4-BE49-F238E27FC236}">
                <a16:creationId xmlns:a16="http://schemas.microsoft.com/office/drawing/2014/main" id="{EF6CB9DC-E49B-44AF-AC3E-2376DAC7538B}"/>
              </a:ext>
            </a:extLst>
          </p:cNvPr>
          <p:cNvSpPr/>
          <p:nvPr/>
        </p:nvSpPr>
        <p:spPr>
          <a:xfrm>
            <a:off x="3221572" y="1458080"/>
            <a:ext cx="2715254" cy="3326064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 dirty="0" err="1"/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70D9A91A-B393-4462-A239-936F971ECE4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43814" y="4354804"/>
            <a:ext cx="318385" cy="581985"/>
          </a:xfrm>
          <a:prstGeom prst="rect">
            <a:avLst/>
          </a:prstGeom>
        </p:spPr>
      </p:pic>
      <p:sp>
        <p:nvSpPr>
          <p:cNvPr id="32" name="Rechteck 31">
            <a:extLst>
              <a:ext uri="{FF2B5EF4-FFF2-40B4-BE49-F238E27FC236}">
                <a16:creationId xmlns:a16="http://schemas.microsoft.com/office/drawing/2014/main" id="{736AA567-6695-464D-A33B-57E55BC2EBD7}"/>
              </a:ext>
            </a:extLst>
          </p:cNvPr>
          <p:cNvSpPr/>
          <p:nvPr/>
        </p:nvSpPr>
        <p:spPr>
          <a:xfrm>
            <a:off x="6190746" y="1458080"/>
            <a:ext cx="2715254" cy="3362069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 dirty="0" err="1"/>
          </a:p>
        </p:txBody>
      </p:sp>
    </p:spTree>
    <p:extLst>
      <p:ext uri="{BB962C8B-B14F-4D97-AF65-F5344CB8AC3E}">
        <p14:creationId xmlns:p14="http://schemas.microsoft.com/office/powerpoint/2010/main" val="1125233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1800" b="1">
                <a:solidFill>
                  <a:schemeClr val="accent6"/>
                </a:solidFill>
              </a:rPr>
              <a:t>Regola 5</a:t>
            </a:r>
            <a:br>
              <a:rPr lang="de-DE"/>
            </a:br>
            <a:r>
              <a:rPr lang="de-CH"/>
              <a:t>Effetto contrasto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2426482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Grafik 28" descr="Ein Bild, das draußen, Natur, Wolke enthält.&#10;&#10;Automatisch generierte Beschreibung">
            <a:extLst>
              <a:ext uri="{FF2B5EF4-FFF2-40B4-BE49-F238E27FC236}">
                <a16:creationId xmlns:a16="http://schemas.microsoft.com/office/drawing/2014/main" id="{E9E199E3-0E76-48F9-ABD1-52FFB0DCFE6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alphaModFix amt="37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031358"/>
            <a:ext cx="9144000" cy="3124567"/>
          </a:xfrm>
          <a:prstGeom prst="rect">
            <a:avLst/>
          </a:prstGeom>
        </p:spPr>
      </p:pic>
      <p:pic>
        <p:nvPicPr>
          <p:cNvPr id="27" name="Grafik 26">
            <a:extLst>
              <a:ext uri="{FF2B5EF4-FFF2-40B4-BE49-F238E27FC236}">
                <a16:creationId xmlns:a16="http://schemas.microsoft.com/office/drawing/2014/main" id="{296C9875-2588-4479-B62C-B5CD6BE789B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431" t="29804" r="75660" b="40438"/>
          <a:stretch/>
        </p:blipFill>
        <p:spPr>
          <a:xfrm>
            <a:off x="6096934" y="1226732"/>
            <a:ext cx="1939126" cy="2551220"/>
          </a:xfrm>
          <a:prstGeom prst="rect">
            <a:avLst/>
          </a:prstGeom>
        </p:spPr>
      </p:pic>
      <p:pic>
        <p:nvPicPr>
          <p:cNvPr id="4" name="Grafik 3">
            <a:extLst>
              <a:ext uri="{FF2B5EF4-FFF2-40B4-BE49-F238E27FC236}">
                <a16:creationId xmlns:a16="http://schemas.microsoft.com/office/drawing/2014/main" id="{0460C4D8-AF1B-4F65-B056-773AB110CED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81196" b="70252"/>
          <a:stretch/>
        </p:blipFill>
        <p:spPr>
          <a:xfrm>
            <a:off x="3983343" y="1271959"/>
            <a:ext cx="1838678" cy="2946134"/>
          </a:xfrm>
          <a:prstGeom prst="rect">
            <a:avLst/>
          </a:prstGeom>
        </p:spPr>
      </p:pic>
      <p:pic>
        <p:nvPicPr>
          <p:cNvPr id="20" name="Grafik 19" descr="Ein Bild, das Text, Pflanze, Blatt enthält.&#10;&#10;Automatisch generierte Beschreibung">
            <a:extLst>
              <a:ext uri="{FF2B5EF4-FFF2-40B4-BE49-F238E27FC236}">
                <a16:creationId xmlns:a16="http://schemas.microsoft.com/office/drawing/2014/main" id="{95C59435-F8FB-4A00-8740-B9C09A25D6F4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57179"/>
          <a:stretch/>
        </p:blipFill>
        <p:spPr>
          <a:xfrm>
            <a:off x="4820250" y="3252413"/>
            <a:ext cx="4318286" cy="698441"/>
          </a:xfrm>
          <a:prstGeom prst="rect">
            <a:avLst/>
          </a:prstGeom>
        </p:spPr>
      </p:pic>
      <p:pic>
        <p:nvPicPr>
          <p:cNvPr id="21" name="Picture 2" descr="꽃 - 무료 자연개 아이콘">
            <a:extLst>
              <a:ext uri="{FF2B5EF4-FFF2-40B4-BE49-F238E27FC236}">
                <a16:creationId xmlns:a16="http://schemas.microsoft.com/office/drawing/2014/main" id="{C8CA648C-DDAA-42AD-A5AD-3CCCE022A4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26110" y="3326976"/>
            <a:ext cx="278160" cy="2781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hteck 9">
            <a:extLst>
              <a:ext uri="{FF2B5EF4-FFF2-40B4-BE49-F238E27FC236}">
                <a16:creationId xmlns:a16="http://schemas.microsoft.com/office/drawing/2014/main" id="{98E5CC70-6EE7-473D-A134-C51EF6EABBD3}"/>
              </a:ext>
            </a:extLst>
          </p:cNvPr>
          <p:cNvSpPr/>
          <p:nvPr/>
        </p:nvSpPr>
        <p:spPr>
          <a:xfrm>
            <a:off x="0" y="3928020"/>
            <a:ext cx="9144000" cy="555526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081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CH" sz="1600" b="0" i="0" u="none" strike="noStrike" kern="1200" cap="none" spc="0" normalizeH="0" baseline="0" noProof="0" dirty="0" err="1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31" name="Grafik 30">
            <a:extLst>
              <a:ext uri="{FF2B5EF4-FFF2-40B4-BE49-F238E27FC236}">
                <a16:creationId xmlns:a16="http://schemas.microsoft.com/office/drawing/2014/main" id="{5283245D-D72B-4E2B-863A-A94EC66808B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00027" y="1879894"/>
            <a:ext cx="1512168" cy="2505759"/>
          </a:xfrm>
          <a:prstGeom prst="rect">
            <a:avLst/>
          </a:prstGeom>
          <a:effectLst/>
        </p:spPr>
      </p:pic>
      <p:sp>
        <p:nvSpPr>
          <p:cNvPr id="11" name="Rechteck 10">
            <a:extLst>
              <a:ext uri="{FF2B5EF4-FFF2-40B4-BE49-F238E27FC236}">
                <a16:creationId xmlns:a16="http://schemas.microsoft.com/office/drawing/2014/main" id="{C9CA5666-0A99-48D4-93EF-224F0A8C9295}"/>
              </a:ext>
            </a:extLst>
          </p:cNvPr>
          <p:cNvSpPr/>
          <p:nvPr/>
        </p:nvSpPr>
        <p:spPr>
          <a:xfrm>
            <a:off x="-5464" y="4480851"/>
            <a:ext cx="9144000" cy="109839"/>
          </a:xfrm>
          <a:prstGeom prst="rect">
            <a:avLst/>
          </a:prstGeom>
          <a:solidFill>
            <a:schemeClr val="tx2">
              <a:lumMod val="25000"/>
              <a:lumOff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081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CH" sz="1600" b="0" i="0" u="none" strike="noStrike" kern="1200" cap="none" spc="0" normalizeH="0" baseline="0" noProof="0" dirty="0" err="1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2" name="Rechteck 11">
            <a:extLst>
              <a:ext uri="{FF2B5EF4-FFF2-40B4-BE49-F238E27FC236}">
                <a16:creationId xmlns:a16="http://schemas.microsoft.com/office/drawing/2014/main" id="{D6AEE9F1-9F31-4347-A2AB-A76334B23CFA}"/>
              </a:ext>
            </a:extLst>
          </p:cNvPr>
          <p:cNvSpPr/>
          <p:nvPr/>
        </p:nvSpPr>
        <p:spPr>
          <a:xfrm>
            <a:off x="0" y="4590690"/>
            <a:ext cx="9144000" cy="555526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081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CH" sz="1600" b="0" i="0" u="none" strike="noStrike" kern="1200" cap="none" spc="0" normalizeH="0" baseline="0" noProof="0" dirty="0" err="1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FFDAB695-C7B5-49FF-844E-870E664004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/>
              <a:t>Effetto contrasto</a:t>
            </a:r>
            <a:br>
              <a:rPr kumimoji="0" lang="de-CH" sz="2400" b="0" i="0" u="none" strike="noStrike" kern="1200" cap="none" spc="0" normalizeH="0" baseline="0" noProof="0">
                <a:ln>
                  <a:noFill/>
                </a:ln>
                <a:solidFill>
                  <a:srgbClr val="C3141E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</a:br>
            <a:r>
              <a:rPr kumimoji="0" lang="it-CH" sz="1400" b="0" i="0" u="none" strike="noStrike" kern="1200" cap="none" spc="0" normalizeH="0" baseline="0" noProof="0">
                <a:ln>
                  <a:noFill/>
                </a:ln>
                <a:solidFill>
                  <a:srgbClr val="C3141E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Colori e contrasti aumentano la sinteticità e l'effetto a distanza</a:t>
            </a:r>
            <a:endParaRPr lang="de-CH" dirty="0"/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A5C0385C-E553-4CBD-8BEF-F353C7EC9584}"/>
              </a:ext>
            </a:extLst>
          </p:cNvPr>
          <p:cNvSpPr txBox="1"/>
          <p:nvPr/>
        </p:nvSpPr>
        <p:spPr>
          <a:xfrm>
            <a:off x="5292080" y="1071351"/>
            <a:ext cx="1410775" cy="629562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marR="0" lvl="0" indent="0" algn="ctr" defTabSz="4081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CH" sz="95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Contrasto debole, ad esempio nell'interazione con la natura e l'ambiente circostante.</a:t>
            </a:r>
            <a:endParaRPr kumimoji="0" lang="de-CH" sz="95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4" name="Textfeld 13">
            <a:extLst>
              <a:ext uri="{FF2B5EF4-FFF2-40B4-BE49-F238E27FC236}">
                <a16:creationId xmlns:a16="http://schemas.microsoft.com/office/drawing/2014/main" id="{1880BEEF-9F30-4E95-A555-8D076DACCBDD}"/>
              </a:ext>
            </a:extLst>
          </p:cNvPr>
          <p:cNvSpPr txBox="1"/>
          <p:nvPr/>
        </p:nvSpPr>
        <p:spPr>
          <a:xfrm>
            <a:off x="7032004" y="1079699"/>
            <a:ext cx="1620180" cy="504056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marR="0" lvl="0" indent="0" algn="ctr" defTabSz="4081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CH" sz="95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Forte contrasto per una maggiore attenzione</a:t>
            </a:r>
            <a:endParaRPr kumimoji="0" lang="de-CH" sz="95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5" name="L-Form 24">
            <a:extLst>
              <a:ext uri="{FF2B5EF4-FFF2-40B4-BE49-F238E27FC236}">
                <a16:creationId xmlns:a16="http://schemas.microsoft.com/office/drawing/2014/main" id="{CBB82FC6-CA03-4962-A766-33371EAF1CAE}"/>
              </a:ext>
            </a:extLst>
          </p:cNvPr>
          <p:cNvSpPr/>
          <p:nvPr/>
        </p:nvSpPr>
        <p:spPr>
          <a:xfrm rot="18909701">
            <a:off x="5886155" y="1650198"/>
            <a:ext cx="180000" cy="180000"/>
          </a:xfrm>
          <a:prstGeom prst="corner">
            <a:avLst>
              <a:gd name="adj1" fmla="val 17272"/>
              <a:gd name="adj2" fmla="val 17999"/>
            </a:avLst>
          </a:prstGeom>
          <a:solidFill>
            <a:schemeClr val="accent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081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CH" sz="1600" b="0" i="0" u="none" strike="noStrike" kern="1200" cap="none" spc="0" normalizeH="0" baseline="0" noProof="0" dirty="0" err="1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6" name="L-Form 25">
            <a:extLst>
              <a:ext uri="{FF2B5EF4-FFF2-40B4-BE49-F238E27FC236}">
                <a16:creationId xmlns:a16="http://schemas.microsoft.com/office/drawing/2014/main" id="{B2E0BBAF-60B4-4A1E-805A-147275689A18}"/>
              </a:ext>
            </a:extLst>
          </p:cNvPr>
          <p:cNvSpPr/>
          <p:nvPr/>
        </p:nvSpPr>
        <p:spPr>
          <a:xfrm rot="18909701">
            <a:off x="7758364" y="1664156"/>
            <a:ext cx="180000" cy="180000"/>
          </a:xfrm>
          <a:prstGeom prst="corner">
            <a:avLst>
              <a:gd name="adj1" fmla="val 17272"/>
              <a:gd name="adj2" fmla="val 17999"/>
            </a:avLst>
          </a:prstGeom>
          <a:solidFill>
            <a:schemeClr val="accent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081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CH" sz="1600" b="0" i="0" u="none" strike="noStrike" kern="1200" cap="none" spc="0" normalizeH="0" baseline="0" noProof="0" dirty="0" err="1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30" name="Grafik 29">
            <a:extLst>
              <a:ext uri="{FF2B5EF4-FFF2-40B4-BE49-F238E27FC236}">
                <a16:creationId xmlns:a16="http://schemas.microsoft.com/office/drawing/2014/main" id="{44F11D09-1F44-4446-9FC7-257F2688137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27819" y="1879843"/>
            <a:ext cx="1512168" cy="2505759"/>
          </a:xfrm>
          <a:prstGeom prst="rect">
            <a:avLst/>
          </a:prstGeom>
          <a:effectLst/>
        </p:spPr>
      </p:pic>
      <p:pic>
        <p:nvPicPr>
          <p:cNvPr id="45" name="Grafik 44" descr="Ein Bild, das Text, Toilettenartikel, drinnen, kosmetisch enthält.&#10;&#10;Automatisch generierte Beschreibung">
            <a:extLst>
              <a:ext uri="{FF2B5EF4-FFF2-40B4-BE49-F238E27FC236}">
                <a16:creationId xmlns:a16="http://schemas.microsoft.com/office/drawing/2014/main" id="{89389D43-CD75-44F5-95A3-E905D92BC8D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246824" y="1929776"/>
            <a:ext cx="1218574" cy="1779662"/>
          </a:xfrm>
          <a:prstGeom prst="rect">
            <a:avLst/>
          </a:prstGeom>
        </p:spPr>
      </p:pic>
      <p:pic>
        <p:nvPicPr>
          <p:cNvPr id="49" name="Grafik 48" descr="Ein Bild, das Text, Toilettenartikel, kosmetisch enthält.&#10;&#10;Automatisch generierte Beschreibung">
            <a:extLst>
              <a:ext uri="{FF2B5EF4-FFF2-40B4-BE49-F238E27FC236}">
                <a16:creationId xmlns:a16="http://schemas.microsoft.com/office/drawing/2014/main" id="{BEF8F232-4B49-4971-8AFA-DDE772CBBF2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380173" y="1925427"/>
            <a:ext cx="1213876" cy="1772801"/>
          </a:xfrm>
          <a:prstGeom prst="rect">
            <a:avLst/>
          </a:prstGeom>
        </p:spPr>
      </p:pic>
      <p:pic>
        <p:nvPicPr>
          <p:cNvPr id="28" name="Grafik 27">
            <a:extLst>
              <a:ext uri="{FF2B5EF4-FFF2-40B4-BE49-F238E27FC236}">
                <a16:creationId xmlns:a16="http://schemas.microsoft.com/office/drawing/2014/main" id="{BBD54CDA-2B2D-4952-BDFE-1EB8F505848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82760" b="71859"/>
          <a:stretch/>
        </p:blipFill>
        <p:spPr>
          <a:xfrm>
            <a:off x="-16722" y="1131590"/>
            <a:ext cx="2025802" cy="3349261"/>
          </a:xfrm>
          <a:prstGeom prst="rect">
            <a:avLst/>
          </a:prstGeom>
        </p:spPr>
      </p:pic>
      <p:pic>
        <p:nvPicPr>
          <p:cNvPr id="22" name="Grafik 21" descr="Ein Bild, das Auto enthält.&#10;&#10;Automatisch generierte Beschreibung">
            <a:extLst>
              <a:ext uri="{FF2B5EF4-FFF2-40B4-BE49-F238E27FC236}">
                <a16:creationId xmlns:a16="http://schemas.microsoft.com/office/drawing/2014/main" id="{82E03457-56DB-46FD-86F8-FC5DAB0CCF70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r="16287"/>
          <a:stretch/>
        </p:blipFill>
        <p:spPr>
          <a:xfrm flipH="1">
            <a:off x="-5465" y="2795010"/>
            <a:ext cx="3490459" cy="20474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87072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Grafik 23" descr="Ein Bild, das draußen, Natur, Wolke enthält.&#10;&#10;Automatisch generierte Beschreibung">
            <a:extLst>
              <a:ext uri="{FF2B5EF4-FFF2-40B4-BE49-F238E27FC236}">
                <a16:creationId xmlns:a16="http://schemas.microsoft.com/office/drawing/2014/main" id="{7583EFF4-8B17-480B-A039-CC9CE05AE235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alphaModFix amt="37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031358"/>
            <a:ext cx="9144000" cy="3124567"/>
          </a:xfrm>
          <a:prstGeom prst="rect">
            <a:avLst/>
          </a:prstGeom>
        </p:spPr>
      </p:pic>
      <p:sp>
        <p:nvSpPr>
          <p:cNvPr id="10" name="Rechteck 9">
            <a:extLst>
              <a:ext uri="{FF2B5EF4-FFF2-40B4-BE49-F238E27FC236}">
                <a16:creationId xmlns:a16="http://schemas.microsoft.com/office/drawing/2014/main" id="{98E5CC70-6EE7-473D-A134-C51EF6EABBD3}"/>
              </a:ext>
            </a:extLst>
          </p:cNvPr>
          <p:cNvSpPr/>
          <p:nvPr/>
        </p:nvSpPr>
        <p:spPr>
          <a:xfrm>
            <a:off x="0" y="3928020"/>
            <a:ext cx="9144000" cy="555526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081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CH" sz="1600" b="0" i="0" u="none" strike="noStrike" kern="1200" cap="none" spc="0" normalizeH="0" baseline="0" noProof="0" dirty="0" err="1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1" name="Rechteck 10">
            <a:extLst>
              <a:ext uri="{FF2B5EF4-FFF2-40B4-BE49-F238E27FC236}">
                <a16:creationId xmlns:a16="http://schemas.microsoft.com/office/drawing/2014/main" id="{C9CA5666-0A99-48D4-93EF-224F0A8C9295}"/>
              </a:ext>
            </a:extLst>
          </p:cNvPr>
          <p:cNvSpPr/>
          <p:nvPr/>
        </p:nvSpPr>
        <p:spPr>
          <a:xfrm>
            <a:off x="-5464" y="4480851"/>
            <a:ext cx="9144000" cy="109839"/>
          </a:xfrm>
          <a:prstGeom prst="rect">
            <a:avLst/>
          </a:prstGeom>
          <a:solidFill>
            <a:schemeClr val="tx2">
              <a:lumMod val="25000"/>
              <a:lumOff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081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CH" sz="1600" b="0" i="0" u="none" strike="noStrike" kern="1200" cap="none" spc="0" normalizeH="0" baseline="0" noProof="0" dirty="0" err="1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2" name="Rechteck 11">
            <a:extLst>
              <a:ext uri="{FF2B5EF4-FFF2-40B4-BE49-F238E27FC236}">
                <a16:creationId xmlns:a16="http://schemas.microsoft.com/office/drawing/2014/main" id="{D6AEE9F1-9F31-4347-A2AB-A76334B23CFA}"/>
              </a:ext>
            </a:extLst>
          </p:cNvPr>
          <p:cNvSpPr/>
          <p:nvPr/>
        </p:nvSpPr>
        <p:spPr>
          <a:xfrm>
            <a:off x="0" y="4590690"/>
            <a:ext cx="9144000" cy="555526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081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CH" sz="1600" b="0" i="0" u="none" strike="noStrike" kern="1200" cap="none" spc="0" normalizeH="0" baseline="0" noProof="0" dirty="0" err="1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FFDAB695-C7B5-49FF-844E-870E664004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/>
              <a:t>Effetto contrasto</a:t>
            </a:r>
            <a:endParaRPr lang="de-CH" sz="1400" dirty="0"/>
          </a:p>
        </p:txBody>
      </p:sp>
      <p:sp>
        <p:nvSpPr>
          <p:cNvPr id="17" name="Textfeld 16">
            <a:extLst>
              <a:ext uri="{FF2B5EF4-FFF2-40B4-BE49-F238E27FC236}">
                <a16:creationId xmlns:a16="http://schemas.microsoft.com/office/drawing/2014/main" id="{8A43095C-691A-4F29-8BB0-794D5051EEC6}"/>
              </a:ext>
            </a:extLst>
          </p:cNvPr>
          <p:cNvSpPr txBox="1"/>
          <p:nvPr/>
        </p:nvSpPr>
        <p:spPr>
          <a:xfrm>
            <a:off x="318056" y="1235515"/>
            <a:ext cx="3677880" cy="2939866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4081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CH" sz="1400" b="1" i="0" u="none" strike="noStrike" kern="1200" cap="none" spc="0" normalizeH="0" baseline="0" noProof="0">
                <a:ln>
                  <a:noFill/>
                </a:ln>
                <a:solidFill>
                  <a:srgbClr val="C3141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«</a:t>
            </a:r>
            <a:r>
              <a:rPr kumimoji="0" lang="it-CH" sz="1400" b="1" i="0" u="none" strike="noStrike" kern="1200" cap="none" spc="0" normalizeH="0" baseline="0" noProof="0">
                <a:ln>
                  <a:noFill/>
                </a:ln>
                <a:solidFill>
                  <a:srgbClr val="C3141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Il contrasto fa la differenza</a:t>
            </a:r>
            <a:r>
              <a:rPr kumimoji="0" lang="de-CH" sz="1400" b="1" i="0" u="none" strike="noStrike" kern="1200" cap="none" spc="0" normalizeH="0" baseline="0" noProof="0">
                <a:ln>
                  <a:noFill/>
                </a:ln>
                <a:solidFill>
                  <a:srgbClr val="C3141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.»</a:t>
            </a:r>
            <a:endParaRPr kumimoji="0" lang="de-CH" sz="1400" b="1" i="0" u="none" strike="noStrike" kern="1200" cap="none" spc="0" normalizeH="0" baseline="0" noProof="0" dirty="0">
              <a:ln>
                <a:noFill/>
              </a:ln>
              <a:solidFill>
                <a:srgbClr val="C3141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l" defTabSz="4081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200" b="0" i="0" u="none" strike="noStrike" kern="1200" cap="none" spc="0" normalizeH="0" baseline="0" noProof="0" dirty="0">
              <a:ln>
                <a:noFill/>
              </a:ln>
              <a:solidFill>
                <a:srgbClr val="6D001D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l" defTabSz="4081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CH" sz="1200" b="0" i="0" u="none" strike="noStrike" kern="1200" cap="none" spc="0" normalizeH="0" baseline="0" noProof="0">
                <a:ln>
                  <a:noFill/>
                </a:ln>
                <a:solidFill>
                  <a:srgbClr val="6D001D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I buoni manifesti sono caratterizzati da una combinazione di colori accattivanti.</a:t>
            </a:r>
          </a:p>
          <a:p>
            <a:pPr marL="0" marR="0" lvl="0" indent="0" algn="l" defTabSz="4081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l" defTabSz="4081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CH" sz="1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Colori e contrasti creano risalto visivo. Un manifesto luminoso e colorato ha maggiori probabilità di essere notato rispetto a uno con colori chiari o scuri. Se i colori sono troppo simili, può essere difficile distinguere i dettagli quando si è in movimento.</a:t>
            </a:r>
          </a:p>
          <a:p>
            <a:pPr marL="0" marR="0" lvl="0" indent="0" algn="l" defTabSz="4081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CH" sz="1000" dirty="0">
              <a:solidFill>
                <a:srgbClr val="000000"/>
              </a:solidFill>
              <a:latin typeface="Arial"/>
            </a:endParaRPr>
          </a:p>
          <a:p>
            <a:pPr marL="0" marR="0" lvl="0" indent="0" algn="l" defTabSz="4081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CH" sz="1000" b="1">
                <a:latin typeface="Arial"/>
              </a:rPr>
              <a:t>Raccomandazione:</a:t>
            </a:r>
            <a:r>
              <a:rPr lang="it-CH" sz="1000">
                <a:latin typeface="Arial"/>
              </a:rPr>
              <a:t> prestare attenzione al giusto contrasto in modo che gli elementi desiderati, ad esempio il testo, catturino immediatamente l'attenzione. Consideri anche l'ambiente e la stagione: in inverno è grigio, in primavera è verde. Pertanto, oltre all'effetto di contrasto all'interno del mezzo pubblicitario, bisogna considerare anche il contrasto in relazione all'ambiente circostante. Tuttavia, eviti di "sovraccaricare" con colori e contrasti. Questo può apparire rapidamente troppo colorato e troppo forte.</a:t>
            </a:r>
            <a:endParaRPr kumimoji="0" lang="de-CH" sz="160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5" name="Rechteck 14">
            <a:extLst>
              <a:ext uri="{FF2B5EF4-FFF2-40B4-BE49-F238E27FC236}">
                <a16:creationId xmlns:a16="http://schemas.microsoft.com/office/drawing/2014/main" id="{5160F0F8-79BC-46C7-8327-7DB475BC95CB}"/>
              </a:ext>
            </a:extLst>
          </p:cNvPr>
          <p:cNvSpPr/>
          <p:nvPr/>
        </p:nvSpPr>
        <p:spPr>
          <a:xfrm>
            <a:off x="4499992" y="1317003"/>
            <a:ext cx="828000" cy="828000"/>
          </a:xfrm>
          <a:prstGeom prst="rect">
            <a:avLst/>
          </a:prstGeom>
          <a:solidFill>
            <a:schemeClr val="accent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 dirty="0" err="1"/>
          </a:p>
        </p:txBody>
      </p:sp>
      <p:sp>
        <p:nvSpPr>
          <p:cNvPr id="16" name="Ellipse 15">
            <a:extLst>
              <a:ext uri="{FF2B5EF4-FFF2-40B4-BE49-F238E27FC236}">
                <a16:creationId xmlns:a16="http://schemas.microsoft.com/office/drawing/2014/main" id="{73D7FD3C-6FFA-464A-82A8-07EB08C1F599}"/>
              </a:ext>
            </a:extLst>
          </p:cNvPr>
          <p:cNvSpPr/>
          <p:nvPr/>
        </p:nvSpPr>
        <p:spPr>
          <a:xfrm>
            <a:off x="4625992" y="1443003"/>
            <a:ext cx="576000" cy="576000"/>
          </a:xfrm>
          <a:prstGeom prst="ellipse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 dirty="0" err="1"/>
          </a:p>
        </p:txBody>
      </p:sp>
      <p:sp>
        <p:nvSpPr>
          <p:cNvPr id="18" name="Rechteck 17">
            <a:extLst>
              <a:ext uri="{FF2B5EF4-FFF2-40B4-BE49-F238E27FC236}">
                <a16:creationId xmlns:a16="http://schemas.microsoft.com/office/drawing/2014/main" id="{C6F1E2E2-AD24-4698-858F-A1E1F219E939}"/>
              </a:ext>
            </a:extLst>
          </p:cNvPr>
          <p:cNvSpPr/>
          <p:nvPr/>
        </p:nvSpPr>
        <p:spPr>
          <a:xfrm>
            <a:off x="4499992" y="2332192"/>
            <a:ext cx="828000" cy="828000"/>
          </a:xfrm>
          <a:prstGeom prst="rect">
            <a:avLst/>
          </a:prstGeom>
          <a:solidFill>
            <a:srgbClr val="FFFF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 dirty="0" err="1"/>
          </a:p>
        </p:txBody>
      </p:sp>
      <p:sp>
        <p:nvSpPr>
          <p:cNvPr id="19" name="Ellipse 18">
            <a:extLst>
              <a:ext uri="{FF2B5EF4-FFF2-40B4-BE49-F238E27FC236}">
                <a16:creationId xmlns:a16="http://schemas.microsoft.com/office/drawing/2014/main" id="{48D3B6F7-76DA-44B7-A074-7929C597532D}"/>
              </a:ext>
            </a:extLst>
          </p:cNvPr>
          <p:cNvSpPr/>
          <p:nvPr/>
        </p:nvSpPr>
        <p:spPr>
          <a:xfrm>
            <a:off x="4625992" y="2458192"/>
            <a:ext cx="576000" cy="576000"/>
          </a:xfrm>
          <a:prstGeom prst="ellipse">
            <a:avLst/>
          </a:prstGeom>
          <a:solidFill>
            <a:srgbClr val="0070C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 dirty="0" err="1"/>
          </a:p>
        </p:txBody>
      </p:sp>
      <p:sp>
        <p:nvSpPr>
          <p:cNvPr id="20" name="Rechteck 19">
            <a:extLst>
              <a:ext uri="{FF2B5EF4-FFF2-40B4-BE49-F238E27FC236}">
                <a16:creationId xmlns:a16="http://schemas.microsoft.com/office/drawing/2014/main" id="{05FFA47F-E399-487D-9597-B360FF345DD2}"/>
              </a:ext>
            </a:extLst>
          </p:cNvPr>
          <p:cNvSpPr/>
          <p:nvPr/>
        </p:nvSpPr>
        <p:spPr>
          <a:xfrm>
            <a:off x="4499992" y="3347381"/>
            <a:ext cx="828000" cy="828000"/>
          </a:xfrm>
          <a:prstGeom prst="rect">
            <a:avLst/>
          </a:prstGeom>
          <a:solidFill>
            <a:srgbClr val="C8088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 dirty="0" err="1"/>
          </a:p>
        </p:txBody>
      </p:sp>
      <p:sp>
        <p:nvSpPr>
          <p:cNvPr id="21" name="Ellipse 20">
            <a:extLst>
              <a:ext uri="{FF2B5EF4-FFF2-40B4-BE49-F238E27FC236}">
                <a16:creationId xmlns:a16="http://schemas.microsoft.com/office/drawing/2014/main" id="{9341986D-4FC0-45CE-9F0F-4129068C9EB4}"/>
              </a:ext>
            </a:extLst>
          </p:cNvPr>
          <p:cNvSpPr/>
          <p:nvPr/>
        </p:nvSpPr>
        <p:spPr>
          <a:xfrm>
            <a:off x="4625992" y="3473381"/>
            <a:ext cx="576000" cy="576000"/>
          </a:xfrm>
          <a:prstGeom prst="ellipse">
            <a:avLst/>
          </a:prstGeom>
          <a:solidFill>
            <a:srgbClr val="92D05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 dirty="0" err="1"/>
          </a:p>
        </p:txBody>
      </p:sp>
      <p:sp>
        <p:nvSpPr>
          <p:cNvPr id="22" name="Textfeld 21">
            <a:extLst>
              <a:ext uri="{FF2B5EF4-FFF2-40B4-BE49-F238E27FC236}">
                <a16:creationId xmlns:a16="http://schemas.microsoft.com/office/drawing/2014/main" id="{52B04E70-34E2-4A09-951C-7DA0806A1937}"/>
              </a:ext>
            </a:extLst>
          </p:cNvPr>
          <p:cNvSpPr txBox="1"/>
          <p:nvPr/>
        </p:nvSpPr>
        <p:spPr>
          <a:xfrm>
            <a:off x="5433677" y="1307036"/>
            <a:ext cx="3458803" cy="972016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de-CH" sz="1000" b="1">
                <a:solidFill>
                  <a:schemeClr val="accent6"/>
                </a:solidFill>
              </a:rPr>
              <a:t>Contrasto di qualità</a:t>
            </a:r>
            <a:endParaRPr lang="de-CH" sz="1000" b="1" dirty="0">
              <a:solidFill>
                <a:schemeClr val="accent6"/>
              </a:solidFill>
            </a:endParaRPr>
          </a:p>
          <a:p>
            <a:pPr algn="l"/>
            <a:r>
              <a:rPr lang="it-CH" sz="900" b="0" i="0" u="none" strike="noStrike" baseline="0"/>
              <a:t>Il contrasto di qualità, come suggerisce il nome, è particolarmente elevato. Per ottenerlo, combini un colore primario o secondario potente con un colore spezzato, cioè opaco, della stessa tonalità. Ad esempio, l'arancione con il marrone rossiccio, il turchese con il verde muschio o il rosso con il rosa.</a:t>
            </a:r>
            <a:endParaRPr lang="de-CH" sz="900" dirty="0" err="1"/>
          </a:p>
        </p:txBody>
      </p:sp>
      <p:sp>
        <p:nvSpPr>
          <p:cNvPr id="23" name="Textfeld 22">
            <a:extLst>
              <a:ext uri="{FF2B5EF4-FFF2-40B4-BE49-F238E27FC236}">
                <a16:creationId xmlns:a16="http://schemas.microsoft.com/office/drawing/2014/main" id="{C6DFFCD2-21DE-4380-9C1B-67BEC772BA12}"/>
              </a:ext>
            </a:extLst>
          </p:cNvPr>
          <p:cNvSpPr txBox="1"/>
          <p:nvPr/>
        </p:nvSpPr>
        <p:spPr>
          <a:xfrm>
            <a:off x="5433677" y="2317481"/>
            <a:ext cx="3458803" cy="972016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it-CH" sz="1000" b="1">
                <a:solidFill>
                  <a:schemeClr val="accent6"/>
                </a:solidFill>
              </a:rPr>
              <a:t>Contrasto di colori su se stessi</a:t>
            </a:r>
          </a:p>
          <a:p>
            <a:r>
              <a:rPr lang="it-CH" sz="900" b="0" i="0" u="none" strike="noStrike" baseline="0"/>
              <a:t>Il contrasto cromatico appare colorato, forte, potente e deciso: un vero e proprio colpo d'occhio. Si ottiene quando si combinano due dei tre colori primari, cioè il blu con il giallo, il blu con il rosso o il rosso con il giallo.</a:t>
            </a:r>
          </a:p>
        </p:txBody>
      </p:sp>
      <p:sp>
        <p:nvSpPr>
          <p:cNvPr id="25" name="Textfeld 24">
            <a:extLst>
              <a:ext uri="{FF2B5EF4-FFF2-40B4-BE49-F238E27FC236}">
                <a16:creationId xmlns:a16="http://schemas.microsoft.com/office/drawing/2014/main" id="{1B6C8049-5640-4927-B331-7FE83C936F51}"/>
              </a:ext>
            </a:extLst>
          </p:cNvPr>
          <p:cNvSpPr txBox="1"/>
          <p:nvPr/>
        </p:nvSpPr>
        <p:spPr>
          <a:xfrm>
            <a:off x="5433677" y="3327926"/>
            <a:ext cx="3458803" cy="972016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de-CH" sz="1000" b="1">
                <a:solidFill>
                  <a:schemeClr val="accent6"/>
                </a:solidFill>
              </a:rPr>
              <a:t>Contrasto complementare</a:t>
            </a:r>
            <a:endParaRPr lang="de-CH" sz="1000" b="1" dirty="0">
              <a:solidFill>
                <a:schemeClr val="accent6"/>
              </a:solidFill>
            </a:endParaRPr>
          </a:p>
          <a:p>
            <a:pPr algn="l"/>
            <a:r>
              <a:rPr lang="it-CH" sz="900" b="0" i="0" u="none" strike="noStrike" baseline="0"/>
              <a:t>Il contrasto complementare è il contrasto più evidente. Questo perché in ogni caso un colore primario è combinato con il colore secondario che risulta dalla miscela degli altri due colori primari. Quindi blu con arancione, giallo con viola e rosso con verde. Il risultato: entrambi i colori sono estremamente accattivanti.</a:t>
            </a:r>
            <a:endParaRPr lang="de-CH" sz="900" dirty="0" err="1"/>
          </a:p>
        </p:txBody>
      </p:sp>
    </p:spTree>
    <p:extLst>
      <p:ext uri="{BB962C8B-B14F-4D97-AF65-F5344CB8AC3E}">
        <p14:creationId xmlns:p14="http://schemas.microsoft.com/office/powerpoint/2010/main" val="31788890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1800" b="1">
                <a:solidFill>
                  <a:schemeClr val="accent6"/>
                </a:solidFill>
              </a:rPr>
              <a:t>Extra: Regola 6</a:t>
            </a:r>
            <a:br>
              <a:rPr lang="de-DE"/>
            </a:br>
            <a:r>
              <a:rPr lang="it-CH"/>
              <a:t>Spot di immagini in movimento DOOH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6403387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Grafik 28" descr="Ein Bild, das draußen, Natur, Wolke enthält.&#10;&#10;Automatisch generierte Beschreibung">
            <a:extLst>
              <a:ext uri="{FF2B5EF4-FFF2-40B4-BE49-F238E27FC236}">
                <a16:creationId xmlns:a16="http://schemas.microsoft.com/office/drawing/2014/main" id="{E9E199E3-0E76-48F9-ABD1-52FFB0DCFE66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alphaModFix amt="37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031358"/>
            <a:ext cx="9144000" cy="3124567"/>
          </a:xfrm>
          <a:prstGeom prst="rect">
            <a:avLst/>
          </a:prstGeom>
        </p:spPr>
      </p:pic>
      <p:pic>
        <p:nvPicPr>
          <p:cNvPr id="8" name="Grafik 7" descr="Ein Bild, das Text enthält.&#10;&#10;Automatisch generierte Beschreibung">
            <a:extLst>
              <a:ext uri="{FF2B5EF4-FFF2-40B4-BE49-F238E27FC236}">
                <a16:creationId xmlns:a16="http://schemas.microsoft.com/office/drawing/2014/main" id="{8DE43384-45FE-45E1-A0B4-A8DB638EA9EA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60014" t="36576" b="26863"/>
          <a:stretch/>
        </p:blipFill>
        <p:spPr>
          <a:xfrm>
            <a:off x="-5464" y="1196906"/>
            <a:ext cx="7265676" cy="2728419"/>
          </a:xfrm>
          <a:prstGeom prst="rect">
            <a:avLst/>
          </a:prstGeom>
        </p:spPr>
      </p:pic>
      <p:sp>
        <p:nvSpPr>
          <p:cNvPr id="10" name="Rechteck 9">
            <a:extLst>
              <a:ext uri="{FF2B5EF4-FFF2-40B4-BE49-F238E27FC236}">
                <a16:creationId xmlns:a16="http://schemas.microsoft.com/office/drawing/2014/main" id="{98E5CC70-6EE7-473D-A134-C51EF6EABBD3}"/>
              </a:ext>
            </a:extLst>
          </p:cNvPr>
          <p:cNvSpPr/>
          <p:nvPr/>
        </p:nvSpPr>
        <p:spPr>
          <a:xfrm>
            <a:off x="0" y="3928020"/>
            <a:ext cx="9144000" cy="555526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081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CH" sz="1600" b="0" i="0" u="none" strike="noStrike" kern="1200" cap="none" spc="0" normalizeH="0" baseline="0" noProof="0" dirty="0" err="1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1" name="Rechteck 10">
            <a:extLst>
              <a:ext uri="{FF2B5EF4-FFF2-40B4-BE49-F238E27FC236}">
                <a16:creationId xmlns:a16="http://schemas.microsoft.com/office/drawing/2014/main" id="{C9CA5666-0A99-48D4-93EF-224F0A8C9295}"/>
              </a:ext>
            </a:extLst>
          </p:cNvPr>
          <p:cNvSpPr/>
          <p:nvPr/>
        </p:nvSpPr>
        <p:spPr>
          <a:xfrm>
            <a:off x="-5464" y="4480851"/>
            <a:ext cx="9144000" cy="109839"/>
          </a:xfrm>
          <a:prstGeom prst="rect">
            <a:avLst/>
          </a:prstGeom>
          <a:solidFill>
            <a:schemeClr val="tx2">
              <a:lumMod val="25000"/>
              <a:lumOff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081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CH" sz="1600" b="0" i="0" u="none" strike="noStrike" kern="1200" cap="none" spc="0" normalizeH="0" baseline="0" noProof="0" dirty="0" err="1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2" name="Rechteck 11">
            <a:extLst>
              <a:ext uri="{FF2B5EF4-FFF2-40B4-BE49-F238E27FC236}">
                <a16:creationId xmlns:a16="http://schemas.microsoft.com/office/drawing/2014/main" id="{D6AEE9F1-9F31-4347-A2AB-A76334B23CFA}"/>
              </a:ext>
            </a:extLst>
          </p:cNvPr>
          <p:cNvSpPr/>
          <p:nvPr/>
        </p:nvSpPr>
        <p:spPr>
          <a:xfrm>
            <a:off x="0" y="4590690"/>
            <a:ext cx="9144000" cy="555526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081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CH" sz="1600" b="0" i="0" u="none" strike="noStrike" kern="1200" cap="none" spc="0" normalizeH="0" baseline="0" noProof="0" dirty="0" err="1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FFDAB695-C7B5-49FF-844E-870E664004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CH"/>
              <a:t>Spot di immagini in movimento DOOH</a:t>
            </a:r>
            <a:br>
              <a:rPr kumimoji="0" lang="de-CH" sz="2400" b="0" i="0" u="none" strike="noStrike" kern="1200" cap="none" spc="0" normalizeH="0" baseline="0" noProof="0">
                <a:ln>
                  <a:noFill/>
                </a:ln>
                <a:solidFill>
                  <a:srgbClr val="C3141E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</a:br>
            <a:r>
              <a:rPr kumimoji="0" lang="it-CH" sz="1400" b="0" i="0" u="none" strike="noStrike" kern="1200" cap="none" spc="0" normalizeH="0" baseline="0" noProof="0">
                <a:ln>
                  <a:noFill/>
                </a:ln>
                <a:solidFill>
                  <a:srgbClr val="C3141E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Gli spot digitali out of home devono funzionare in ogni momento</a:t>
            </a:r>
            <a:endParaRPr lang="de-CH" dirty="0"/>
          </a:p>
        </p:txBody>
      </p:sp>
      <p:sp>
        <p:nvSpPr>
          <p:cNvPr id="23" name="Rechteck 22">
            <a:extLst>
              <a:ext uri="{FF2B5EF4-FFF2-40B4-BE49-F238E27FC236}">
                <a16:creationId xmlns:a16="http://schemas.microsoft.com/office/drawing/2014/main" id="{1819034A-5E07-463D-A33E-1BC6263F1695}"/>
              </a:ext>
            </a:extLst>
          </p:cNvPr>
          <p:cNvSpPr/>
          <p:nvPr/>
        </p:nvSpPr>
        <p:spPr>
          <a:xfrm>
            <a:off x="-5464" y="3992332"/>
            <a:ext cx="9144000" cy="109839"/>
          </a:xfrm>
          <a:prstGeom prst="rect">
            <a:avLst/>
          </a:prstGeom>
          <a:solidFill>
            <a:srgbClr val="FFC72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081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CH" sz="1600" b="0" i="0" u="none" strike="noStrike" kern="1200" cap="none" spc="0" normalizeH="0" baseline="0" noProof="0" dirty="0" err="1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A5C0385C-E553-4CBD-8BEF-F353C7EC9584}"/>
              </a:ext>
            </a:extLst>
          </p:cNvPr>
          <p:cNvSpPr txBox="1"/>
          <p:nvPr/>
        </p:nvSpPr>
        <p:spPr>
          <a:xfrm>
            <a:off x="5185240" y="1057545"/>
            <a:ext cx="1831328" cy="66086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marR="0" lvl="0" indent="0" algn="ctr" defTabSz="4081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CH" sz="95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Il mittente arriva solo alla fine.</a:t>
            </a:r>
          </a:p>
          <a:p>
            <a:pPr marL="0" marR="0" lvl="0" indent="0" algn="ctr" defTabSz="4081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CH" sz="95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Ciò significa che ad alcune persone sfugge questa importante informazione durante il passaggio. </a:t>
            </a:r>
            <a:endParaRPr kumimoji="0" lang="de-CH" sz="95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4" name="Textfeld 13">
            <a:extLst>
              <a:ext uri="{FF2B5EF4-FFF2-40B4-BE49-F238E27FC236}">
                <a16:creationId xmlns:a16="http://schemas.microsoft.com/office/drawing/2014/main" id="{1880BEEF-9F30-4E95-A555-8D076DACCBDD}"/>
              </a:ext>
            </a:extLst>
          </p:cNvPr>
          <p:cNvSpPr txBox="1"/>
          <p:nvPr/>
        </p:nvSpPr>
        <p:spPr>
          <a:xfrm>
            <a:off x="7052052" y="1059087"/>
            <a:ext cx="1842119" cy="66086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marR="0" lvl="0" indent="0" algn="ctr" defTabSz="4081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CH" sz="95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Il mittente è riconoscibile in ogni fotogramma. Ogni persona può percepire il mittente in qualsiasi momento </a:t>
            </a:r>
            <a:endParaRPr kumimoji="0" lang="de-CH" sz="95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5" name="L-Form 24">
            <a:extLst>
              <a:ext uri="{FF2B5EF4-FFF2-40B4-BE49-F238E27FC236}">
                <a16:creationId xmlns:a16="http://schemas.microsoft.com/office/drawing/2014/main" id="{CBB82FC6-CA03-4962-A766-33371EAF1CAE}"/>
              </a:ext>
            </a:extLst>
          </p:cNvPr>
          <p:cNvSpPr/>
          <p:nvPr/>
        </p:nvSpPr>
        <p:spPr>
          <a:xfrm rot="18909701">
            <a:off x="6010904" y="1600917"/>
            <a:ext cx="180000" cy="180000"/>
          </a:xfrm>
          <a:prstGeom prst="corner">
            <a:avLst>
              <a:gd name="adj1" fmla="val 17272"/>
              <a:gd name="adj2" fmla="val 17999"/>
            </a:avLst>
          </a:prstGeom>
          <a:solidFill>
            <a:schemeClr val="accent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081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CH" sz="1600" b="0" i="0" u="none" strike="noStrike" kern="1200" cap="none" spc="0" normalizeH="0" baseline="0" noProof="0" dirty="0" err="1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6" name="L-Form 25">
            <a:extLst>
              <a:ext uri="{FF2B5EF4-FFF2-40B4-BE49-F238E27FC236}">
                <a16:creationId xmlns:a16="http://schemas.microsoft.com/office/drawing/2014/main" id="{B2E0BBAF-60B4-4A1E-805A-147275689A18}"/>
              </a:ext>
            </a:extLst>
          </p:cNvPr>
          <p:cNvSpPr/>
          <p:nvPr/>
        </p:nvSpPr>
        <p:spPr>
          <a:xfrm rot="18909701">
            <a:off x="7883113" y="1614875"/>
            <a:ext cx="180000" cy="180000"/>
          </a:xfrm>
          <a:prstGeom prst="corner">
            <a:avLst>
              <a:gd name="adj1" fmla="val 17272"/>
              <a:gd name="adj2" fmla="val 17999"/>
            </a:avLst>
          </a:prstGeom>
          <a:solidFill>
            <a:schemeClr val="accent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081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CH" sz="1600" b="0" i="0" u="none" strike="noStrike" kern="1200" cap="none" spc="0" normalizeH="0" baseline="0" noProof="0" dirty="0" err="1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7" name="Grafik 6" descr="Ein Bild, das Platz enthält.&#10;&#10;Automatisch generierte Beschreibung">
            <a:extLst>
              <a:ext uri="{FF2B5EF4-FFF2-40B4-BE49-F238E27FC236}">
                <a16:creationId xmlns:a16="http://schemas.microsoft.com/office/drawing/2014/main" id="{4FC7E116-5B61-4473-BCA7-5D3BDBFD392D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82704" y="1858926"/>
            <a:ext cx="1257283" cy="2521591"/>
          </a:xfrm>
          <a:prstGeom prst="rect">
            <a:avLst/>
          </a:prstGeom>
        </p:spPr>
      </p:pic>
      <p:pic>
        <p:nvPicPr>
          <p:cNvPr id="18" name="Grafik 17" descr="Ein Bild, das Platz enthält.&#10;&#10;Automatisch generierte Beschreibung">
            <a:extLst>
              <a:ext uri="{FF2B5EF4-FFF2-40B4-BE49-F238E27FC236}">
                <a16:creationId xmlns:a16="http://schemas.microsoft.com/office/drawing/2014/main" id="{3F41844F-A1BE-4136-B0B6-0BD3375DBC16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47001" y="1852116"/>
            <a:ext cx="1257283" cy="2521591"/>
          </a:xfrm>
          <a:prstGeom prst="rect">
            <a:avLst/>
          </a:prstGeom>
        </p:spPr>
      </p:pic>
      <p:pic>
        <p:nvPicPr>
          <p:cNvPr id="19" name="Grafik 18" descr="Ein Bild, das Person, darstellend, Gruppe, Tänzer enthält.&#10;&#10;Automatisch generierte Beschreibung">
            <a:extLst>
              <a:ext uri="{FF2B5EF4-FFF2-40B4-BE49-F238E27FC236}">
                <a16:creationId xmlns:a16="http://schemas.microsoft.com/office/drawing/2014/main" id="{FED8153D-24A5-4AE7-927A-5F5FC1FCA360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934576" y="1947815"/>
            <a:ext cx="845305" cy="241408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0" name="Textfeld 19">
            <a:extLst>
              <a:ext uri="{FF2B5EF4-FFF2-40B4-BE49-F238E27FC236}">
                <a16:creationId xmlns:a16="http://schemas.microsoft.com/office/drawing/2014/main" id="{14D7F9B9-BF48-42EF-B76D-451F9D464E63}"/>
              </a:ext>
            </a:extLst>
          </p:cNvPr>
          <p:cNvSpPr txBox="1"/>
          <p:nvPr/>
        </p:nvSpPr>
        <p:spPr>
          <a:xfrm>
            <a:off x="1715361" y="4145458"/>
            <a:ext cx="1837943" cy="555526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de-CH" sz="800" b="1" dirty="0">
                <a:solidFill>
                  <a:schemeClr val="accent6"/>
                </a:solidFill>
              </a:rPr>
              <a:t>Ø</a:t>
            </a:r>
            <a:r>
              <a:rPr lang="de-CH" sz="1100" b="1" dirty="0">
                <a:solidFill>
                  <a:schemeClr val="accent6"/>
                </a:solidFill>
              </a:rPr>
              <a:t> </a:t>
            </a:r>
            <a:r>
              <a:rPr lang="de-CH" sz="1100" b="1">
                <a:solidFill>
                  <a:schemeClr val="accent6"/>
                </a:solidFill>
              </a:rPr>
              <a:t>7 secondi</a:t>
            </a:r>
            <a:endParaRPr lang="de-CH" sz="1100" b="1" dirty="0">
              <a:solidFill>
                <a:schemeClr val="accent6"/>
              </a:solidFill>
            </a:endParaRPr>
          </a:p>
          <a:p>
            <a:r>
              <a:rPr lang="de-CH" sz="700"/>
              <a:t>TEMPO DI ATTENZIONE</a:t>
            </a:r>
            <a:endParaRPr lang="de-CH" sz="700" dirty="0"/>
          </a:p>
        </p:txBody>
      </p:sp>
      <p:cxnSp>
        <p:nvCxnSpPr>
          <p:cNvPr id="21" name="Gerader Verbinder 20">
            <a:extLst>
              <a:ext uri="{FF2B5EF4-FFF2-40B4-BE49-F238E27FC236}">
                <a16:creationId xmlns:a16="http://schemas.microsoft.com/office/drawing/2014/main" id="{E3D4BD61-CBCE-4A6F-B52C-512C83AA344C}"/>
              </a:ext>
            </a:extLst>
          </p:cNvPr>
          <p:cNvCxnSpPr/>
          <p:nvPr/>
        </p:nvCxnSpPr>
        <p:spPr>
          <a:xfrm>
            <a:off x="1665427" y="4145458"/>
            <a:ext cx="0" cy="277763"/>
          </a:xfrm>
          <a:prstGeom prst="line">
            <a:avLst/>
          </a:prstGeom>
          <a:ln/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pic>
        <p:nvPicPr>
          <p:cNvPr id="22" name="Picture 4" descr="Akimbo Male Man - Free vector graphic on Pixabay">
            <a:extLst>
              <a:ext uri="{FF2B5EF4-FFF2-40B4-BE49-F238E27FC236}">
                <a16:creationId xmlns:a16="http://schemas.microsoft.com/office/drawing/2014/main" id="{9C2416EE-95E4-429A-886E-E07CD36832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82793" y="4145458"/>
            <a:ext cx="132701" cy="2654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Grafik 16" descr="Ein Bild, das Person, darstellend, Gruppe, Tänzer enthält.&#10;&#10;Automatisch generierte Beschreibung">
            <a:extLst>
              <a:ext uri="{FF2B5EF4-FFF2-40B4-BE49-F238E27FC236}">
                <a16:creationId xmlns:a16="http://schemas.microsoft.com/office/drawing/2014/main" id="{A4616AB9-6303-4481-85C8-0F5D8033DDA3}"/>
              </a:ext>
            </a:extLst>
          </p:cNvPr>
          <p:cNvPicPr>
            <a:picLocks noChangeAspect="1"/>
          </p:cNvPicPr>
          <p:nvPr/>
        </p:nvPicPr>
        <p:blipFill rotWithShape="1">
          <a:blip r:embed="rId11"/>
          <a:srcRect l="61932" r="18184" b="50000"/>
          <a:stretch/>
        </p:blipFill>
        <p:spPr>
          <a:xfrm>
            <a:off x="269638" y="1751356"/>
            <a:ext cx="1143432" cy="284104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7" name="Burger_gut">
            <a:hlinkClick r:id="" action="ppaction://media"/>
            <a:extLst>
              <a:ext uri="{FF2B5EF4-FFF2-40B4-BE49-F238E27FC236}">
                <a16:creationId xmlns:a16="http://schemas.microsoft.com/office/drawing/2014/main" id="{87BDBD14-3D7C-486C-82B3-87868C048D4F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7460945" y="1968067"/>
            <a:ext cx="1024335" cy="1820541"/>
          </a:xfrm>
          <a:prstGeom prst="rect">
            <a:avLst/>
          </a:prstGeom>
        </p:spPr>
      </p:pic>
      <p:pic>
        <p:nvPicPr>
          <p:cNvPr id="28" name="Burger_schlecht">
            <a:hlinkClick r:id="" action="ppaction://media"/>
            <a:extLst>
              <a:ext uri="{FF2B5EF4-FFF2-40B4-BE49-F238E27FC236}">
                <a16:creationId xmlns:a16="http://schemas.microsoft.com/office/drawing/2014/main" id="{479DCDE0-FEC3-4D3B-B318-580C4F43D298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5598989" y="1968067"/>
            <a:ext cx="1024712" cy="1821211"/>
          </a:xfrm>
          <a:prstGeom prst="rect">
            <a:avLst/>
          </a:prstGeom>
        </p:spPr>
      </p:pic>
      <p:pic>
        <p:nvPicPr>
          <p:cNvPr id="15" name="Grafik 14" descr="Ein Bild, das Person, darstellend, Gruppe, Tänzer enthält.&#10;&#10;Automatisch generierte Beschreibung">
            <a:extLst>
              <a:ext uri="{FF2B5EF4-FFF2-40B4-BE49-F238E27FC236}">
                <a16:creationId xmlns:a16="http://schemas.microsoft.com/office/drawing/2014/main" id="{335B0DE7-71DD-4943-B2F0-95313D65038B}"/>
              </a:ext>
            </a:extLst>
          </p:cNvPr>
          <p:cNvPicPr>
            <a:picLocks noChangeAspect="1"/>
          </p:cNvPicPr>
          <p:nvPr/>
        </p:nvPicPr>
        <p:blipFill rotWithShape="1">
          <a:blip r:embed="rId11"/>
          <a:srcRect l="83261" t="58400"/>
          <a:stretch/>
        </p:blipFill>
        <p:spPr>
          <a:xfrm>
            <a:off x="6670210" y="1973364"/>
            <a:ext cx="990997" cy="243345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2453150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026" fill="hold"/>
                                        <p:tgtEl>
                                          <p:spTgt spid="2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0026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0026" fill="hold"/>
                                        <p:tgtEl>
                                          <p:spTgt spid="2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0" repeatCount="indefinite" fill="hold" display="0">
                  <p:stCondLst>
                    <p:cond delay="indefinite"/>
                  </p:stCondLst>
                </p:cTn>
                <p:tgtEl>
                  <p:spTgt spid="28"/>
                </p:tgtEl>
              </p:cMediaNode>
            </p:video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5" dur="1" fill="hold"/>
                                        <p:tgtEl>
                                          <p:spTgt spid="2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video>
              <p:cMediaNode vol="80000">
                <p:cTn id="16" repeatCount="indefinite" fill="hold" display="0">
                  <p:stCondLst>
                    <p:cond delay="indefinite"/>
                  </p:stCondLst>
                </p:cTn>
                <p:tgtEl>
                  <p:spTgt spid="27"/>
                </p:tgtEl>
              </p:cMediaNode>
            </p:video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1" dur="1" fill="hold"/>
                                        <p:tgtEl>
                                          <p:spTgt spid="2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Grafik 23" descr="Ein Bild, das draußen, Natur, Wolke enthält.&#10;&#10;Automatisch generierte Beschreibung">
            <a:extLst>
              <a:ext uri="{FF2B5EF4-FFF2-40B4-BE49-F238E27FC236}">
                <a16:creationId xmlns:a16="http://schemas.microsoft.com/office/drawing/2014/main" id="{7583EFF4-8B17-480B-A039-CC9CE05AE235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alphaModFix amt="37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031358"/>
            <a:ext cx="9144000" cy="3124567"/>
          </a:xfrm>
          <a:prstGeom prst="rect">
            <a:avLst/>
          </a:prstGeom>
        </p:spPr>
      </p:pic>
      <p:sp>
        <p:nvSpPr>
          <p:cNvPr id="10" name="Rechteck 9">
            <a:extLst>
              <a:ext uri="{FF2B5EF4-FFF2-40B4-BE49-F238E27FC236}">
                <a16:creationId xmlns:a16="http://schemas.microsoft.com/office/drawing/2014/main" id="{98E5CC70-6EE7-473D-A134-C51EF6EABBD3}"/>
              </a:ext>
            </a:extLst>
          </p:cNvPr>
          <p:cNvSpPr/>
          <p:nvPr/>
        </p:nvSpPr>
        <p:spPr>
          <a:xfrm>
            <a:off x="0" y="3928020"/>
            <a:ext cx="9144000" cy="555526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081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CH" sz="1600" b="0" i="0" u="none" strike="noStrike" kern="1200" cap="none" spc="0" normalizeH="0" baseline="0" noProof="0" dirty="0" err="1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1" name="Rechteck 10">
            <a:extLst>
              <a:ext uri="{FF2B5EF4-FFF2-40B4-BE49-F238E27FC236}">
                <a16:creationId xmlns:a16="http://schemas.microsoft.com/office/drawing/2014/main" id="{C9CA5666-0A99-48D4-93EF-224F0A8C9295}"/>
              </a:ext>
            </a:extLst>
          </p:cNvPr>
          <p:cNvSpPr/>
          <p:nvPr/>
        </p:nvSpPr>
        <p:spPr>
          <a:xfrm>
            <a:off x="-5464" y="4480851"/>
            <a:ext cx="9144000" cy="109839"/>
          </a:xfrm>
          <a:prstGeom prst="rect">
            <a:avLst/>
          </a:prstGeom>
          <a:solidFill>
            <a:schemeClr val="tx2">
              <a:lumMod val="25000"/>
              <a:lumOff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081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CH" sz="1600" b="0" i="0" u="none" strike="noStrike" kern="1200" cap="none" spc="0" normalizeH="0" baseline="0" noProof="0" dirty="0" err="1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2" name="Rechteck 11">
            <a:extLst>
              <a:ext uri="{FF2B5EF4-FFF2-40B4-BE49-F238E27FC236}">
                <a16:creationId xmlns:a16="http://schemas.microsoft.com/office/drawing/2014/main" id="{D6AEE9F1-9F31-4347-A2AB-A76334B23CFA}"/>
              </a:ext>
            </a:extLst>
          </p:cNvPr>
          <p:cNvSpPr/>
          <p:nvPr/>
        </p:nvSpPr>
        <p:spPr>
          <a:xfrm>
            <a:off x="0" y="4590690"/>
            <a:ext cx="9144000" cy="555526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081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CH" sz="1600" b="0" i="0" u="none" strike="noStrike" kern="1200" cap="none" spc="0" normalizeH="0" baseline="0" noProof="0" dirty="0" err="1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FFDAB695-C7B5-49FF-844E-870E664004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br>
              <a:rPr lang="de-CH"/>
            </a:br>
            <a:r>
              <a:rPr lang="it-CH"/>
              <a:t>Spot di immagini in movimento DOOH</a:t>
            </a:r>
            <a:br>
              <a:rPr lang="de-CH"/>
            </a:br>
            <a:endParaRPr lang="de-CH" dirty="0"/>
          </a:p>
        </p:txBody>
      </p:sp>
      <p:sp>
        <p:nvSpPr>
          <p:cNvPr id="14" name="Textfeld 13">
            <a:extLst>
              <a:ext uri="{FF2B5EF4-FFF2-40B4-BE49-F238E27FC236}">
                <a16:creationId xmlns:a16="http://schemas.microsoft.com/office/drawing/2014/main" id="{1880BEEF-9F30-4E95-A555-8D076DACCBDD}"/>
              </a:ext>
            </a:extLst>
          </p:cNvPr>
          <p:cNvSpPr txBox="1"/>
          <p:nvPr/>
        </p:nvSpPr>
        <p:spPr>
          <a:xfrm>
            <a:off x="7002270" y="1086127"/>
            <a:ext cx="1692188" cy="504056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marR="0" lvl="0" indent="0" algn="ctr" defTabSz="4081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CH" sz="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7" name="Textfeld 16">
            <a:extLst>
              <a:ext uri="{FF2B5EF4-FFF2-40B4-BE49-F238E27FC236}">
                <a16:creationId xmlns:a16="http://schemas.microsoft.com/office/drawing/2014/main" id="{8A43095C-691A-4F29-8BB0-794D5051EEC6}"/>
              </a:ext>
            </a:extLst>
          </p:cNvPr>
          <p:cNvSpPr txBox="1"/>
          <p:nvPr/>
        </p:nvSpPr>
        <p:spPr>
          <a:xfrm>
            <a:off x="318056" y="1235514"/>
            <a:ext cx="4397960" cy="2876627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4081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CH" sz="1400" b="1" i="0" u="none" strike="noStrike" kern="1200" cap="none" spc="0" normalizeH="0" baseline="0" noProof="0">
                <a:ln>
                  <a:noFill/>
                </a:ln>
                <a:solidFill>
                  <a:srgbClr val="C3141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«</a:t>
            </a:r>
            <a:r>
              <a:rPr kumimoji="0" lang="it-CH" sz="1400" b="1" i="0" u="none" strike="noStrike" kern="1200" cap="none" spc="0" normalizeH="0" baseline="0" noProof="0">
                <a:ln>
                  <a:noFill/>
                </a:ln>
                <a:solidFill>
                  <a:srgbClr val="C3141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Una presentazione coerente e d'impatto del marchio nello spot aumenta la consapevolezza del marchio stesso</a:t>
            </a:r>
            <a:r>
              <a:rPr kumimoji="0" lang="de-CH" sz="1400" b="1" i="0" u="none" strike="noStrike" kern="1200" cap="none" spc="0" normalizeH="0" baseline="0" noProof="0">
                <a:ln>
                  <a:noFill/>
                </a:ln>
                <a:solidFill>
                  <a:srgbClr val="C3141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.»</a:t>
            </a:r>
            <a:endParaRPr kumimoji="0" lang="de-CH" sz="1400" b="1" i="0" u="none" strike="noStrike" kern="1200" cap="none" spc="0" normalizeH="0" baseline="0" noProof="0" dirty="0">
              <a:ln>
                <a:noFill/>
              </a:ln>
              <a:solidFill>
                <a:srgbClr val="C3141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l" defTabSz="4081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CH" sz="1400" b="1" i="0" u="none" strike="noStrike" kern="1200" cap="none" spc="0" normalizeH="0" baseline="0" noProof="0" dirty="0">
              <a:ln>
                <a:noFill/>
              </a:ln>
              <a:solidFill>
                <a:srgbClr val="C3141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l" defTabSz="4081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CH" sz="1200" b="0" i="0" u="none" strike="noStrike" kern="1200" cap="none" spc="0" normalizeH="0" baseline="0" noProof="0">
                <a:ln>
                  <a:noFill/>
                </a:ln>
                <a:solidFill>
                  <a:srgbClr val="6D001D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A differenza di uno spot classico, gli spot DOOH vengono percepiti </a:t>
            </a:r>
            <a:r>
              <a:rPr kumimoji="0" lang="de-DE" sz="1200" b="0" i="0" u="none" strike="noStrike" kern="1200" cap="none" spc="0" normalizeH="0" baseline="0" noProof="0">
                <a:ln>
                  <a:noFill/>
                </a:ln>
                <a:solidFill>
                  <a:srgbClr val="6D001D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«</a:t>
            </a:r>
            <a:r>
              <a:rPr kumimoji="0" lang="de-CH" sz="1200" b="0" i="0" u="none" strike="noStrike" kern="1200" cap="none" spc="0" normalizeH="0" baseline="0" noProof="0">
                <a:ln>
                  <a:noFill/>
                </a:ln>
                <a:solidFill>
                  <a:srgbClr val="6D001D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di sfuggita</a:t>
            </a:r>
            <a:r>
              <a:rPr kumimoji="0" lang="de-DE" sz="1200" b="0" i="0" u="none" strike="noStrike" kern="1200" cap="none" spc="0" normalizeH="0" baseline="0" noProof="0">
                <a:ln>
                  <a:noFill/>
                </a:ln>
                <a:solidFill>
                  <a:srgbClr val="6D001D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» </a:t>
            </a:r>
            <a:r>
              <a:rPr kumimoji="0" lang="it-CH" sz="1200" b="0" i="0" u="none" strike="noStrike" kern="1200" cap="none" spc="0" normalizeH="0" baseline="0" noProof="0">
                <a:ln>
                  <a:noFill/>
                </a:ln>
                <a:solidFill>
                  <a:srgbClr val="6D001D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e devono quindi essere considerati come una categoria a sé stante.</a:t>
            </a:r>
            <a:endParaRPr kumimoji="0" lang="de-DE" sz="1200" b="0" i="0" u="none" strike="noStrike" kern="1200" cap="none" spc="0" normalizeH="0" baseline="0" noProof="0" dirty="0">
              <a:ln>
                <a:noFill/>
              </a:ln>
              <a:solidFill>
                <a:srgbClr val="6D001D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l" defTabSz="4081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l" defTabSz="4081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CH" sz="1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Le regole di cartellonistica sono anche la base per gli spot Digital Out of Home. Inoltre, è necessario osservare quanto segue: le persone in movimento entrano nello spazio di attenzione in qualsiasi punto dello spot. E possono anche lasciare il posto in qualsiasi momento. Quindi è possibile che queste persone percepiscano solo una sezione di pochi secondi per ogni momento di incontro.</a:t>
            </a:r>
          </a:p>
          <a:p>
            <a:pPr marL="0" marR="0" lvl="0" indent="0" algn="l" defTabSz="4081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l" defTabSz="4081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CH" sz="1000" b="1">
                <a:latin typeface="Arial"/>
              </a:rPr>
              <a:t>Raccomandazione:</a:t>
            </a:r>
            <a:r>
              <a:rPr lang="it-CH" sz="1000">
                <a:latin typeface="Arial"/>
              </a:rPr>
              <a:t> non progetti il suo spot DOOH in modo classico e lineare, ma in sequenza. Si assicuri che il suo marchio/logo e il suo messaggio principale siano sempre visibili in ogni fotogramma. </a:t>
            </a:r>
            <a:endParaRPr kumimoji="0" lang="de-CH" sz="160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5" name="Grafik 14" descr="Ein Bild, das Platz enthält.&#10;&#10;Automatisch generierte Beschreibung">
            <a:extLst>
              <a:ext uri="{FF2B5EF4-FFF2-40B4-BE49-F238E27FC236}">
                <a16:creationId xmlns:a16="http://schemas.microsoft.com/office/drawing/2014/main" id="{0FDF75F4-EC87-48D9-8E46-C1DC9F9F249C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47001" y="1852116"/>
            <a:ext cx="1257283" cy="2521591"/>
          </a:xfrm>
          <a:prstGeom prst="rect">
            <a:avLst/>
          </a:prstGeom>
        </p:spPr>
      </p:pic>
      <p:pic>
        <p:nvPicPr>
          <p:cNvPr id="16" name="Burger_gut">
            <a:hlinkClick r:id="" action="ppaction://media"/>
            <a:extLst>
              <a:ext uri="{FF2B5EF4-FFF2-40B4-BE49-F238E27FC236}">
                <a16:creationId xmlns:a16="http://schemas.microsoft.com/office/drawing/2014/main" id="{8ADAA0FE-40DE-44CC-8143-DA7DA9A1014D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7460945" y="1968067"/>
            <a:ext cx="1024335" cy="18205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42826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026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video>
              <p:cMediaNode vol="80000">
                <p:cTn id="12" repeatCount="indefinite" fill="hold" display="0">
                  <p:stCondLst>
                    <p:cond delay="indefinite"/>
                  </p:stCondLst>
                </p:cTn>
                <p:tgtEl>
                  <p:spTgt spid="16"/>
                </p:tgtEl>
              </p:cMediaNode>
            </p:vide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fik 6" descr="Ein Bild, das draußen, Natur, Wolke enthält.&#10;&#10;Automatisch generierte Beschreibung">
            <a:extLst>
              <a:ext uri="{FF2B5EF4-FFF2-40B4-BE49-F238E27FC236}">
                <a16:creationId xmlns:a16="http://schemas.microsoft.com/office/drawing/2014/main" id="{85AEC20E-3867-4E7F-AFC5-3E7A928A242B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alphaModFix amt="37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031358"/>
            <a:ext cx="9144000" cy="3124567"/>
          </a:xfrm>
          <a:prstGeom prst="rect">
            <a:avLst/>
          </a:prstGeom>
        </p:spPr>
      </p:pic>
      <p:sp>
        <p:nvSpPr>
          <p:cNvPr id="5" name="Rechteck 4">
            <a:extLst>
              <a:ext uri="{FF2B5EF4-FFF2-40B4-BE49-F238E27FC236}">
                <a16:creationId xmlns:a16="http://schemas.microsoft.com/office/drawing/2014/main" id="{B18B937B-C537-477B-86ED-BE151A19FB2E}"/>
              </a:ext>
            </a:extLst>
          </p:cNvPr>
          <p:cNvSpPr/>
          <p:nvPr/>
        </p:nvSpPr>
        <p:spPr>
          <a:xfrm rot="10800000">
            <a:off x="-2" y="1031358"/>
            <a:ext cx="9144001" cy="4112142"/>
          </a:xfrm>
          <a:prstGeom prst="rect">
            <a:avLst/>
          </a:prstGeom>
          <a:gradFill flip="none" rotWithShape="1">
            <a:gsLst>
              <a:gs pos="18000">
                <a:schemeClr val="bg1">
                  <a:alpha val="0"/>
                </a:schemeClr>
              </a:gs>
              <a:gs pos="56000">
                <a:schemeClr val="accent1">
                  <a:lumMod val="45000"/>
                  <a:lumOff val="55000"/>
                  <a:alpha val="39000"/>
                </a:schemeClr>
              </a:gs>
              <a:gs pos="79000">
                <a:schemeClr val="bg2">
                  <a:alpha val="88000"/>
                </a:schemeClr>
              </a:gs>
              <a:gs pos="100000">
                <a:schemeClr val="bg2">
                  <a:alpha val="99000"/>
                </a:schemeClr>
              </a:gs>
            </a:gsLst>
            <a:lin ang="0" scaled="1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773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CH" sz="1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Indice «Base»</a:t>
            </a:r>
            <a:endParaRPr lang="de-DE" dirty="0"/>
          </a:p>
        </p:txBody>
      </p:sp>
      <p:sp>
        <p:nvSpPr>
          <p:cNvPr id="6" name="Inhaltsplatzhalter 5"/>
          <p:cNvSpPr>
            <a:spLocks noGrp="1"/>
          </p:cNvSpPr>
          <p:nvPr>
            <p:ph sz="quarter" idx="13"/>
          </p:nvPr>
        </p:nvSpPr>
        <p:spPr>
          <a:xfrm>
            <a:off x="336550" y="1276350"/>
            <a:ext cx="6589187" cy="3321130"/>
          </a:xfrm>
        </p:spPr>
        <p:txBody>
          <a:bodyPr/>
          <a:lstStyle/>
          <a:p>
            <a:r>
              <a:rPr lang="de-DE"/>
              <a:t>Situazione di partenza</a:t>
            </a:r>
          </a:p>
          <a:p>
            <a:r>
              <a:rPr lang="it-CH"/>
              <a:t>Le 6 regole di base</a:t>
            </a:r>
            <a:r>
              <a:rPr lang="it-CH" b="1"/>
              <a:t> </a:t>
            </a:r>
            <a:r>
              <a:rPr lang="de-DE" b="1"/>
              <a:t> </a:t>
            </a:r>
          </a:p>
          <a:p>
            <a:r>
              <a:rPr lang="de-DE" b="1"/>
              <a:t>Sintesi</a:t>
            </a:r>
          </a:p>
          <a:p>
            <a:pPr marL="255118" indent="-255118">
              <a:buFont typeface="+mj-lt"/>
              <a:buAutoNum type="arabicPeriod"/>
            </a:pPr>
            <a:endParaRPr lang="de-DE" dirty="0"/>
          </a:p>
        </p:txBody>
      </p:sp>
      <p:pic>
        <p:nvPicPr>
          <p:cNvPr id="8" name="Grafik 7" descr="Ein Bild, das Text, Pflanze, Blatt enthält.&#10;&#10;Automatisch generierte Beschreibung">
            <a:extLst>
              <a:ext uri="{FF2B5EF4-FFF2-40B4-BE49-F238E27FC236}">
                <a16:creationId xmlns:a16="http://schemas.microsoft.com/office/drawing/2014/main" id="{EE2CA1CA-79E6-428A-8845-2D2F63E92AB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9954" t="57179"/>
          <a:stretch/>
        </p:blipFill>
        <p:spPr>
          <a:xfrm>
            <a:off x="5235344" y="3265350"/>
            <a:ext cx="3903192" cy="555526"/>
          </a:xfrm>
          <a:prstGeom prst="rect">
            <a:avLst/>
          </a:prstGeom>
        </p:spPr>
      </p:pic>
      <p:sp>
        <p:nvSpPr>
          <p:cNvPr id="9" name="Rechteck 8">
            <a:extLst>
              <a:ext uri="{FF2B5EF4-FFF2-40B4-BE49-F238E27FC236}">
                <a16:creationId xmlns:a16="http://schemas.microsoft.com/office/drawing/2014/main" id="{4975067B-1DC8-49F7-9EDC-3309D8D10812}"/>
              </a:ext>
            </a:extLst>
          </p:cNvPr>
          <p:cNvSpPr/>
          <p:nvPr/>
        </p:nvSpPr>
        <p:spPr>
          <a:xfrm>
            <a:off x="0" y="3928020"/>
            <a:ext cx="9144000" cy="555526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 dirty="0" err="1"/>
          </a:p>
        </p:txBody>
      </p:sp>
      <p:sp>
        <p:nvSpPr>
          <p:cNvPr id="10" name="Rechteck 9">
            <a:extLst>
              <a:ext uri="{FF2B5EF4-FFF2-40B4-BE49-F238E27FC236}">
                <a16:creationId xmlns:a16="http://schemas.microsoft.com/office/drawing/2014/main" id="{10549310-6EBC-424B-ADB3-FF5C8F5EDB95}"/>
              </a:ext>
            </a:extLst>
          </p:cNvPr>
          <p:cNvSpPr/>
          <p:nvPr/>
        </p:nvSpPr>
        <p:spPr>
          <a:xfrm>
            <a:off x="-5464" y="4480851"/>
            <a:ext cx="9144000" cy="109839"/>
          </a:xfrm>
          <a:prstGeom prst="rect">
            <a:avLst/>
          </a:prstGeom>
          <a:solidFill>
            <a:schemeClr val="tx2">
              <a:lumMod val="25000"/>
              <a:lumOff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 dirty="0" err="1"/>
          </a:p>
        </p:txBody>
      </p:sp>
      <p:sp>
        <p:nvSpPr>
          <p:cNvPr id="11" name="Rechteck 10">
            <a:extLst>
              <a:ext uri="{FF2B5EF4-FFF2-40B4-BE49-F238E27FC236}">
                <a16:creationId xmlns:a16="http://schemas.microsoft.com/office/drawing/2014/main" id="{B1EF803F-7511-46A3-88E2-8992C960A8A2}"/>
              </a:ext>
            </a:extLst>
          </p:cNvPr>
          <p:cNvSpPr/>
          <p:nvPr/>
        </p:nvSpPr>
        <p:spPr>
          <a:xfrm>
            <a:off x="0" y="4590690"/>
            <a:ext cx="9144000" cy="555526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 dirty="0" err="1"/>
          </a:p>
        </p:txBody>
      </p:sp>
      <p:sp>
        <p:nvSpPr>
          <p:cNvPr id="12" name="Rechteck 11">
            <a:extLst>
              <a:ext uri="{FF2B5EF4-FFF2-40B4-BE49-F238E27FC236}">
                <a16:creationId xmlns:a16="http://schemas.microsoft.com/office/drawing/2014/main" id="{B9AB6495-FE5B-4428-A32A-0905F1EC902B}"/>
              </a:ext>
            </a:extLst>
          </p:cNvPr>
          <p:cNvSpPr/>
          <p:nvPr/>
        </p:nvSpPr>
        <p:spPr>
          <a:xfrm>
            <a:off x="5241292" y="3827670"/>
            <a:ext cx="3901499" cy="96664"/>
          </a:xfrm>
          <a:prstGeom prst="rect">
            <a:avLst/>
          </a:prstGeom>
          <a:solidFill>
            <a:schemeClr val="accent1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 dirty="0" err="1"/>
          </a:p>
        </p:txBody>
      </p:sp>
      <p:pic>
        <p:nvPicPr>
          <p:cNvPr id="14" name="Grafik 13">
            <a:extLst>
              <a:ext uri="{FF2B5EF4-FFF2-40B4-BE49-F238E27FC236}">
                <a16:creationId xmlns:a16="http://schemas.microsoft.com/office/drawing/2014/main" id="{8868DC18-F008-4566-8D22-CF00ABAB010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92280" y="1882090"/>
            <a:ext cx="1512168" cy="2505759"/>
          </a:xfrm>
          <a:prstGeom prst="rect">
            <a:avLst/>
          </a:prstGeom>
          <a:effectLst/>
        </p:spPr>
      </p:pic>
      <p:pic>
        <p:nvPicPr>
          <p:cNvPr id="15" name="Grafik 14">
            <a:extLst>
              <a:ext uri="{FF2B5EF4-FFF2-40B4-BE49-F238E27FC236}">
                <a16:creationId xmlns:a16="http://schemas.microsoft.com/office/drawing/2014/main" id="{7364803E-1C32-45E7-B7CF-F4AB4AB15365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78205" r="75890"/>
          <a:stretch/>
        </p:blipFill>
        <p:spPr>
          <a:xfrm>
            <a:off x="3846440" y="2314847"/>
            <a:ext cx="2305805" cy="2111179"/>
          </a:xfrm>
          <a:prstGeom prst="rect">
            <a:avLst/>
          </a:prstGeom>
        </p:spPr>
      </p:pic>
      <p:pic>
        <p:nvPicPr>
          <p:cNvPr id="16" name="Grafik 15">
            <a:extLst>
              <a:ext uri="{FF2B5EF4-FFF2-40B4-BE49-F238E27FC236}">
                <a16:creationId xmlns:a16="http://schemas.microsoft.com/office/drawing/2014/main" id="{BCF988AC-3EF2-4633-A47E-93CD2DF20286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6717" t="78205" r="83700"/>
          <a:stretch/>
        </p:blipFill>
        <p:spPr>
          <a:xfrm>
            <a:off x="4997746" y="2741608"/>
            <a:ext cx="720078" cy="1658803"/>
          </a:xfrm>
          <a:prstGeom prst="rect">
            <a:avLst/>
          </a:prstGeom>
        </p:spPr>
      </p:pic>
      <p:pic>
        <p:nvPicPr>
          <p:cNvPr id="4" name="Grafik 3" descr="Ein Bild, das Person, darstellend, Anzug, Linie enthält.&#10;&#10;Automatisch generierte Beschreibung">
            <a:extLst>
              <a:ext uri="{FF2B5EF4-FFF2-40B4-BE49-F238E27FC236}">
                <a16:creationId xmlns:a16="http://schemas.microsoft.com/office/drawing/2014/main" id="{69EB28D2-2945-4FFA-B7BF-78C6E15AF2DE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71808" r="16226" b="51400"/>
          <a:stretch/>
        </p:blipFill>
        <p:spPr>
          <a:xfrm>
            <a:off x="5357785" y="1953697"/>
            <a:ext cx="720078" cy="24997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46789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Grafik 33" descr="Ein Bild, das draußen, Natur, Wolke enthält.&#10;&#10;Automatisch generierte Beschreibung">
            <a:extLst>
              <a:ext uri="{FF2B5EF4-FFF2-40B4-BE49-F238E27FC236}">
                <a16:creationId xmlns:a16="http://schemas.microsoft.com/office/drawing/2014/main" id="{48617F8E-C87F-45AC-A442-06559028A47E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alphaModFix amt="37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031358"/>
            <a:ext cx="9144000" cy="4112142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44000" y="-1"/>
            <a:ext cx="9009438" cy="1031359"/>
          </a:xfrm>
        </p:spPr>
        <p:txBody>
          <a:bodyPr anchor="ctr">
            <a:normAutofit/>
          </a:bodyPr>
          <a:lstStyle/>
          <a:p>
            <a:r>
              <a:rPr lang="it-CH"/>
              <a:t>Le </a:t>
            </a:r>
            <a:r>
              <a:rPr lang="it-CH" b="1"/>
              <a:t>6 regole di base</a:t>
            </a:r>
            <a:r>
              <a:rPr lang="it-CH"/>
              <a:t> in sintesi</a:t>
            </a:r>
            <a:endParaRPr lang="de-DE" dirty="0"/>
          </a:p>
        </p:txBody>
      </p:sp>
      <p:sp>
        <p:nvSpPr>
          <p:cNvPr id="7" name="Rechteck 6">
            <a:extLst>
              <a:ext uri="{FF2B5EF4-FFF2-40B4-BE49-F238E27FC236}">
                <a16:creationId xmlns:a16="http://schemas.microsoft.com/office/drawing/2014/main" id="{A01B4F25-4691-42BD-97AA-F95384445C08}"/>
              </a:ext>
            </a:extLst>
          </p:cNvPr>
          <p:cNvSpPr/>
          <p:nvPr/>
        </p:nvSpPr>
        <p:spPr>
          <a:xfrm>
            <a:off x="251520" y="1474100"/>
            <a:ext cx="2160240" cy="1242176"/>
          </a:xfrm>
          <a:prstGeom prst="rect">
            <a:avLst/>
          </a:prstGeom>
          <a:gradFill flip="none" rotWithShape="1">
            <a:gsLst>
              <a:gs pos="18000">
                <a:schemeClr val="bg1">
                  <a:alpha val="0"/>
                </a:schemeClr>
              </a:gs>
              <a:gs pos="56000">
                <a:schemeClr val="accent1">
                  <a:lumMod val="45000"/>
                  <a:lumOff val="55000"/>
                  <a:alpha val="39000"/>
                </a:schemeClr>
              </a:gs>
              <a:gs pos="79000">
                <a:schemeClr val="bg2">
                  <a:alpha val="88000"/>
                </a:schemeClr>
              </a:gs>
              <a:gs pos="100000">
                <a:schemeClr val="bg2">
                  <a:alpha val="99000"/>
                </a:schemeClr>
              </a:gs>
            </a:gsLst>
            <a:lin ang="10800000" scaled="1"/>
            <a:tileRect/>
          </a:gra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 dirty="0" err="1"/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id="{514AB6C5-704A-4E99-B799-F4EB155F643E}"/>
              </a:ext>
            </a:extLst>
          </p:cNvPr>
          <p:cNvSpPr/>
          <p:nvPr/>
        </p:nvSpPr>
        <p:spPr>
          <a:xfrm>
            <a:off x="3203848" y="1474100"/>
            <a:ext cx="2160240" cy="1242176"/>
          </a:xfrm>
          <a:prstGeom prst="rect">
            <a:avLst/>
          </a:prstGeom>
          <a:gradFill flip="none" rotWithShape="1">
            <a:gsLst>
              <a:gs pos="18000">
                <a:schemeClr val="bg1">
                  <a:alpha val="0"/>
                </a:schemeClr>
              </a:gs>
              <a:gs pos="56000">
                <a:schemeClr val="accent1">
                  <a:lumMod val="45000"/>
                  <a:lumOff val="55000"/>
                  <a:alpha val="39000"/>
                </a:schemeClr>
              </a:gs>
              <a:gs pos="79000">
                <a:schemeClr val="bg2">
                  <a:alpha val="88000"/>
                </a:schemeClr>
              </a:gs>
              <a:gs pos="100000">
                <a:schemeClr val="bg2">
                  <a:alpha val="99000"/>
                </a:schemeClr>
              </a:gs>
            </a:gsLst>
            <a:lin ang="10800000" scaled="1"/>
            <a:tileRect/>
          </a:gra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 dirty="0" err="1"/>
          </a:p>
        </p:txBody>
      </p:sp>
      <p:sp>
        <p:nvSpPr>
          <p:cNvPr id="15" name="Rechteck 14">
            <a:extLst>
              <a:ext uri="{FF2B5EF4-FFF2-40B4-BE49-F238E27FC236}">
                <a16:creationId xmlns:a16="http://schemas.microsoft.com/office/drawing/2014/main" id="{29DFE18A-A636-4231-B550-BC9683FCA37B}"/>
              </a:ext>
            </a:extLst>
          </p:cNvPr>
          <p:cNvSpPr/>
          <p:nvPr/>
        </p:nvSpPr>
        <p:spPr>
          <a:xfrm>
            <a:off x="6156176" y="1474100"/>
            <a:ext cx="2160240" cy="1242176"/>
          </a:xfrm>
          <a:prstGeom prst="rect">
            <a:avLst/>
          </a:prstGeom>
          <a:gradFill flip="none" rotWithShape="1">
            <a:gsLst>
              <a:gs pos="18000">
                <a:schemeClr val="bg1">
                  <a:alpha val="0"/>
                </a:schemeClr>
              </a:gs>
              <a:gs pos="56000">
                <a:schemeClr val="accent1">
                  <a:lumMod val="45000"/>
                  <a:lumOff val="55000"/>
                  <a:alpha val="39000"/>
                </a:schemeClr>
              </a:gs>
              <a:gs pos="79000">
                <a:schemeClr val="bg2">
                  <a:alpha val="88000"/>
                </a:schemeClr>
              </a:gs>
              <a:gs pos="100000">
                <a:schemeClr val="bg2">
                  <a:alpha val="99000"/>
                </a:schemeClr>
              </a:gs>
            </a:gsLst>
            <a:lin ang="10800000" scaled="1"/>
            <a:tileRect/>
          </a:gra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 dirty="0" err="1"/>
          </a:p>
        </p:txBody>
      </p:sp>
      <p:sp>
        <p:nvSpPr>
          <p:cNvPr id="16" name="Rechteck 15">
            <a:extLst>
              <a:ext uri="{FF2B5EF4-FFF2-40B4-BE49-F238E27FC236}">
                <a16:creationId xmlns:a16="http://schemas.microsoft.com/office/drawing/2014/main" id="{D1A90AD5-69E1-4816-AACF-990F5C0F803A}"/>
              </a:ext>
            </a:extLst>
          </p:cNvPr>
          <p:cNvSpPr/>
          <p:nvPr/>
        </p:nvSpPr>
        <p:spPr>
          <a:xfrm>
            <a:off x="251520" y="3274300"/>
            <a:ext cx="2160240" cy="1152128"/>
          </a:xfrm>
          <a:prstGeom prst="rect">
            <a:avLst/>
          </a:prstGeom>
          <a:gradFill flip="none" rotWithShape="1">
            <a:gsLst>
              <a:gs pos="18000">
                <a:schemeClr val="bg1">
                  <a:alpha val="0"/>
                </a:schemeClr>
              </a:gs>
              <a:gs pos="56000">
                <a:schemeClr val="accent1">
                  <a:lumMod val="45000"/>
                  <a:lumOff val="55000"/>
                  <a:alpha val="39000"/>
                </a:schemeClr>
              </a:gs>
              <a:gs pos="79000">
                <a:schemeClr val="bg2">
                  <a:alpha val="88000"/>
                </a:schemeClr>
              </a:gs>
              <a:gs pos="100000">
                <a:schemeClr val="bg2">
                  <a:alpha val="99000"/>
                </a:schemeClr>
              </a:gs>
            </a:gsLst>
            <a:lin ang="10800000" scaled="1"/>
            <a:tileRect/>
          </a:gra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 dirty="0" err="1"/>
          </a:p>
        </p:txBody>
      </p:sp>
      <p:sp>
        <p:nvSpPr>
          <p:cNvPr id="17" name="Rechteck 16">
            <a:extLst>
              <a:ext uri="{FF2B5EF4-FFF2-40B4-BE49-F238E27FC236}">
                <a16:creationId xmlns:a16="http://schemas.microsoft.com/office/drawing/2014/main" id="{9A221E44-58B9-46A5-9490-CA346132CB5C}"/>
              </a:ext>
            </a:extLst>
          </p:cNvPr>
          <p:cNvSpPr/>
          <p:nvPr/>
        </p:nvSpPr>
        <p:spPr>
          <a:xfrm>
            <a:off x="3208611" y="3274300"/>
            <a:ext cx="2160240" cy="1152128"/>
          </a:xfrm>
          <a:prstGeom prst="rect">
            <a:avLst/>
          </a:prstGeom>
          <a:gradFill flip="none" rotWithShape="1">
            <a:gsLst>
              <a:gs pos="18000">
                <a:schemeClr val="bg1">
                  <a:alpha val="0"/>
                </a:schemeClr>
              </a:gs>
              <a:gs pos="56000">
                <a:schemeClr val="accent1">
                  <a:lumMod val="45000"/>
                  <a:lumOff val="55000"/>
                  <a:alpha val="39000"/>
                </a:schemeClr>
              </a:gs>
              <a:gs pos="79000">
                <a:schemeClr val="bg2">
                  <a:alpha val="88000"/>
                </a:schemeClr>
              </a:gs>
              <a:gs pos="100000">
                <a:schemeClr val="bg2">
                  <a:alpha val="99000"/>
                </a:schemeClr>
              </a:gs>
            </a:gsLst>
            <a:lin ang="10800000" scaled="1"/>
            <a:tileRect/>
          </a:gra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 dirty="0" err="1"/>
          </a:p>
        </p:txBody>
      </p:sp>
      <p:sp>
        <p:nvSpPr>
          <p:cNvPr id="18" name="Rechteck 17">
            <a:extLst>
              <a:ext uri="{FF2B5EF4-FFF2-40B4-BE49-F238E27FC236}">
                <a16:creationId xmlns:a16="http://schemas.microsoft.com/office/drawing/2014/main" id="{AD47E299-4458-4A63-86B6-757D4BB5A4DD}"/>
              </a:ext>
            </a:extLst>
          </p:cNvPr>
          <p:cNvSpPr/>
          <p:nvPr/>
        </p:nvSpPr>
        <p:spPr>
          <a:xfrm>
            <a:off x="6160939" y="3274300"/>
            <a:ext cx="2160240" cy="1152128"/>
          </a:xfrm>
          <a:prstGeom prst="rect">
            <a:avLst/>
          </a:prstGeom>
          <a:gradFill flip="none" rotWithShape="1">
            <a:gsLst>
              <a:gs pos="18000">
                <a:schemeClr val="bg1">
                  <a:alpha val="0"/>
                </a:schemeClr>
              </a:gs>
              <a:gs pos="56000">
                <a:schemeClr val="accent1">
                  <a:lumMod val="45000"/>
                  <a:lumOff val="55000"/>
                  <a:alpha val="39000"/>
                </a:schemeClr>
              </a:gs>
              <a:gs pos="79000">
                <a:schemeClr val="bg2">
                  <a:alpha val="88000"/>
                </a:schemeClr>
              </a:gs>
              <a:gs pos="100000">
                <a:schemeClr val="bg2">
                  <a:alpha val="99000"/>
                </a:schemeClr>
              </a:gs>
            </a:gsLst>
            <a:lin ang="10800000" scaled="1"/>
            <a:tileRect/>
          </a:gra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 dirty="0" err="1"/>
          </a:p>
        </p:txBody>
      </p:sp>
      <p:sp>
        <p:nvSpPr>
          <p:cNvPr id="21" name="Content Placeholder 5">
            <a:extLst>
              <a:ext uri="{FF2B5EF4-FFF2-40B4-BE49-F238E27FC236}">
                <a16:creationId xmlns:a16="http://schemas.microsoft.com/office/drawing/2014/main" id="{ECDBFC88-81FF-4A70-9011-9E3AB439F95F}"/>
              </a:ext>
            </a:extLst>
          </p:cNvPr>
          <p:cNvSpPr txBox="1">
            <a:spLocks/>
          </p:cNvSpPr>
          <p:nvPr/>
        </p:nvSpPr>
        <p:spPr>
          <a:xfrm>
            <a:off x="3327763" y="1603000"/>
            <a:ext cx="1563939" cy="46957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153918" indent="-153918" algn="l" defTabSz="408154" rtl="0" eaLnBrk="1" latinLnBrk="0" hangingPunct="1">
              <a:spcBef>
                <a:spcPts val="342"/>
              </a:spcBef>
              <a:spcAft>
                <a:spcPts val="342"/>
              </a:spcAft>
              <a:buClr>
                <a:schemeClr val="accent5"/>
              </a:buClr>
              <a:buSzPct val="114000"/>
              <a:buFont typeface="Arial" panose="020B0604020202020204" pitchFamily="34" charset="0"/>
              <a:buChar char="•"/>
              <a:defRPr sz="1400" kern="1200">
                <a:solidFill>
                  <a:schemeClr val="tx2"/>
                </a:solidFill>
                <a:latin typeface="Arial"/>
                <a:ea typeface="+mn-ea"/>
                <a:cs typeface="Arial"/>
              </a:defRPr>
            </a:lvl1pPr>
            <a:lvl2pPr marL="307836" indent="-153918" algn="l" defTabSz="408154" rtl="0" eaLnBrk="1" latinLnBrk="0" hangingPunct="1">
              <a:spcBef>
                <a:spcPts val="342"/>
              </a:spcBef>
              <a:spcAft>
                <a:spcPts val="342"/>
              </a:spcAft>
              <a:buClr>
                <a:schemeClr val="tx2"/>
              </a:buClr>
              <a:buSzPct val="114000"/>
              <a:buFont typeface="Arial"/>
              <a:buChar char="•"/>
              <a:defRPr sz="1400" kern="1200">
                <a:solidFill>
                  <a:schemeClr val="tx2"/>
                </a:solidFill>
                <a:latin typeface="Arial"/>
                <a:ea typeface="+mn-ea"/>
                <a:cs typeface="Arial"/>
              </a:defRPr>
            </a:lvl2pPr>
            <a:lvl3pPr marL="461754" indent="-153918" algn="l" defTabSz="408154" rtl="0" eaLnBrk="1" latinLnBrk="0" hangingPunct="1">
              <a:spcBef>
                <a:spcPts val="342"/>
              </a:spcBef>
              <a:spcAft>
                <a:spcPts val="342"/>
              </a:spcAft>
              <a:buClr>
                <a:schemeClr val="tx2"/>
              </a:buClr>
              <a:buSzPct val="114000"/>
              <a:buFont typeface="Arial"/>
              <a:buChar char="•"/>
              <a:defRPr sz="1400" kern="1200">
                <a:solidFill>
                  <a:schemeClr val="tx2"/>
                </a:solidFill>
                <a:latin typeface="Arial"/>
                <a:ea typeface="+mn-ea"/>
                <a:cs typeface="Arial"/>
              </a:defRPr>
            </a:lvl3pPr>
            <a:lvl4pPr marL="615672" indent="-153918" algn="l" defTabSz="408154" rtl="0" eaLnBrk="1" latinLnBrk="0" hangingPunct="1">
              <a:spcBef>
                <a:spcPts val="342"/>
              </a:spcBef>
              <a:spcAft>
                <a:spcPts val="342"/>
              </a:spcAft>
              <a:buClr>
                <a:schemeClr val="tx2"/>
              </a:buClr>
              <a:buSzPct val="114000"/>
              <a:buFont typeface="Arial"/>
              <a:buChar char="•"/>
              <a:defRPr sz="1400" kern="1200">
                <a:solidFill>
                  <a:schemeClr val="tx2"/>
                </a:solidFill>
                <a:latin typeface="Arial"/>
                <a:ea typeface="+mn-ea"/>
                <a:cs typeface="Arial"/>
              </a:defRPr>
            </a:lvl4pPr>
            <a:lvl5pPr marL="769590" indent="-153918" algn="l" defTabSz="408154" rtl="0" eaLnBrk="1" latinLnBrk="0" hangingPunct="1">
              <a:spcBef>
                <a:spcPts val="342"/>
              </a:spcBef>
              <a:buClr>
                <a:schemeClr val="tx2"/>
              </a:buClr>
              <a:buSzPct val="114000"/>
              <a:buFont typeface="Arial"/>
              <a:buChar char="•"/>
              <a:defRPr sz="1400" kern="1200">
                <a:solidFill>
                  <a:schemeClr val="tx2"/>
                </a:solidFill>
                <a:latin typeface="Arial"/>
                <a:ea typeface="+mn-ea"/>
                <a:cs typeface="Arial"/>
              </a:defRPr>
            </a:lvl5pPr>
            <a:lvl6pPr marL="1381906" indent="0" algn="l" defTabSz="408154" rtl="0" eaLnBrk="1" latinLnBrk="0" hangingPunct="1">
              <a:spcBef>
                <a:spcPct val="20000"/>
              </a:spcBef>
              <a:buFont typeface="Arial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136" indent="-293214" algn="l" defTabSz="408154" rtl="0" eaLnBrk="1" latinLnBrk="0" hangingPunct="1">
              <a:spcBef>
                <a:spcPct val="200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061152" indent="-204076" algn="l" defTabSz="408154" rtl="0" eaLnBrk="1" latinLnBrk="0" hangingPunct="1">
              <a:spcBef>
                <a:spcPct val="200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469306" indent="-204076" algn="l" defTabSz="408154" rtl="0" eaLnBrk="1" latinLnBrk="0" hangingPunct="1">
              <a:spcBef>
                <a:spcPct val="200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de-CH" sz="800" b="1" dirty="0">
                <a:solidFill>
                  <a:schemeClr val="accent5"/>
                </a:solidFill>
              </a:rPr>
              <a:t>2</a:t>
            </a:r>
            <a:r>
              <a:rPr lang="de-CH" sz="800" b="1">
                <a:solidFill>
                  <a:schemeClr val="accent5"/>
                </a:solidFill>
              </a:rPr>
              <a:t>. </a:t>
            </a:r>
            <a:r>
              <a:rPr lang="de-CH" sz="800" b="1"/>
              <a:t>Assegnazione del mittente</a:t>
            </a:r>
            <a:endParaRPr lang="de-CH" sz="800" b="1" dirty="0"/>
          </a:p>
          <a:p>
            <a:pPr marL="307836" marR="0" lvl="1" indent="-153918" algn="l" defTabSz="408154" rtl="0" eaLnBrk="1" fontAlgn="auto" latinLnBrk="0" hangingPunct="1">
              <a:lnSpc>
                <a:spcPct val="100000"/>
              </a:lnSpc>
              <a:spcBef>
                <a:spcPts val="342"/>
              </a:spcBef>
              <a:spcAft>
                <a:spcPts val="342"/>
              </a:spcAft>
              <a:buClr>
                <a:srgbClr val="323232"/>
              </a:buClr>
              <a:buSzPct val="114000"/>
              <a:buFont typeface="Symbol" panose="05050102010706020507" pitchFamily="18" charset="2"/>
              <a:buChar char="-"/>
              <a:tabLst/>
              <a:defRPr/>
            </a:pPr>
            <a:r>
              <a:rPr lang="it-CH" sz="800">
                <a:solidFill>
                  <a:srgbClr val="323232"/>
                </a:solidFill>
              </a:rPr>
              <a:t>Anche se il messaggio non è chiaro, almeno il suo marchio o logo dovrebbe essere chiaramente riconoscibile.</a:t>
            </a:r>
            <a:endParaRPr lang="en-US" sz="800" b="1" dirty="0"/>
          </a:p>
          <a:p>
            <a:pPr marL="0" indent="0">
              <a:buNone/>
            </a:pPr>
            <a:endParaRPr lang="en-US" sz="800" b="1" dirty="0"/>
          </a:p>
          <a:p>
            <a:pPr lvl="1">
              <a:buFont typeface="Symbol" panose="05050102010706020507" pitchFamily="18" charset="2"/>
              <a:buChar char="-"/>
            </a:pPr>
            <a:endParaRPr lang="en-US" sz="800" dirty="0"/>
          </a:p>
          <a:p>
            <a:pPr>
              <a:buFont typeface="Symbol" panose="05050102010706020507" pitchFamily="18" charset="2"/>
              <a:buChar char="-"/>
            </a:pPr>
            <a:endParaRPr lang="en-US" sz="1000" dirty="0"/>
          </a:p>
        </p:txBody>
      </p:sp>
      <p:sp>
        <p:nvSpPr>
          <p:cNvPr id="22" name="Content Placeholder 5">
            <a:extLst>
              <a:ext uri="{FF2B5EF4-FFF2-40B4-BE49-F238E27FC236}">
                <a16:creationId xmlns:a16="http://schemas.microsoft.com/office/drawing/2014/main" id="{D0BB2894-C45B-454B-B84A-8633ABB27E88}"/>
              </a:ext>
            </a:extLst>
          </p:cNvPr>
          <p:cNvSpPr txBox="1">
            <a:spLocks/>
          </p:cNvSpPr>
          <p:nvPr/>
        </p:nvSpPr>
        <p:spPr>
          <a:xfrm>
            <a:off x="374203" y="1603000"/>
            <a:ext cx="1563939" cy="46957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153918" indent="-153918" algn="l" defTabSz="408154" rtl="0" eaLnBrk="1" latinLnBrk="0" hangingPunct="1">
              <a:spcBef>
                <a:spcPts val="342"/>
              </a:spcBef>
              <a:spcAft>
                <a:spcPts val="342"/>
              </a:spcAft>
              <a:buClr>
                <a:schemeClr val="accent5"/>
              </a:buClr>
              <a:buSzPct val="114000"/>
              <a:buFont typeface="Arial" panose="020B0604020202020204" pitchFamily="34" charset="0"/>
              <a:buChar char="•"/>
              <a:defRPr sz="1400" kern="1200">
                <a:solidFill>
                  <a:schemeClr val="tx2"/>
                </a:solidFill>
                <a:latin typeface="Arial"/>
                <a:ea typeface="+mn-ea"/>
                <a:cs typeface="Arial"/>
              </a:defRPr>
            </a:lvl1pPr>
            <a:lvl2pPr marL="307836" indent="-153918" algn="l" defTabSz="408154" rtl="0" eaLnBrk="1" latinLnBrk="0" hangingPunct="1">
              <a:spcBef>
                <a:spcPts val="342"/>
              </a:spcBef>
              <a:spcAft>
                <a:spcPts val="342"/>
              </a:spcAft>
              <a:buClr>
                <a:schemeClr val="tx2"/>
              </a:buClr>
              <a:buSzPct val="114000"/>
              <a:buFont typeface="Arial"/>
              <a:buChar char="•"/>
              <a:defRPr sz="1400" kern="1200">
                <a:solidFill>
                  <a:schemeClr val="tx2"/>
                </a:solidFill>
                <a:latin typeface="Arial"/>
                <a:ea typeface="+mn-ea"/>
                <a:cs typeface="Arial"/>
              </a:defRPr>
            </a:lvl2pPr>
            <a:lvl3pPr marL="461754" indent="-153918" algn="l" defTabSz="408154" rtl="0" eaLnBrk="1" latinLnBrk="0" hangingPunct="1">
              <a:spcBef>
                <a:spcPts val="342"/>
              </a:spcBef>
              <a:spcAft>
                <a:spcPts val="342"/>
              </a:spcAft>
              <a:buClr>
                <a:schemeClr val="tx2"/>
              </a:buClr>
              <a:buSzPct val="114000"/>
              <a:buFont typeface="Arial"/>
              <a:buChar char="•"/>
              <a:defRPr sz="1400" kern="1200">
                <a:solidFill>
                  <a:schemeClr val="tx2"/>
                </a:solidFill>
                <a:latin typeface="Arial"/>
                <a:ea typeface="+mn-ea"/>
                <a:cs typeface="Arial"/>
              </a:defRPr>
            </a:lvl3pPr>
            <a:lvl4pPr marL="615672" indent="-153918" algn="l" defTabSz="408154" rtl="0" eaLnBrk="1" latinLnBrk="0" hangingPunct="1">
              <a:spcBef>
                <a:spcPts val="342"/>
              </a:spcBef>
              <a:spcAft>
                <a:spcPts val="342"/>
              </a:spcAft>
              <a:buClr>
                <a:schemeClr val="tx2"/>
              </a:buClr>
              <a:buSzPct val="114000"/>
              <a:buFont typeface="Arial"/>
              <a:buChar char="•"/>
              <a:defRPr sz="1400" kern="1200">
                <a:solidFill>
                  <a:schemeClr val="tx2"/>
                </a:solidFill>
                <a:latin typeface="Arial"/>
                <a:ea typeface="+mn-ea"/>
                <a:cs typeface="Arial"/>
              </a:defRPr>
            </a:lvl4pPr>
            <a:lvl5pPr marL="769590" indent="-153918" algn="l" defTabSz="408154" rtl="0" eaLnBrk="1" latinLnBrk="0" hangingPunct="1">
              <a:spcBef>
                <a:spcPts val="342"/>
              </a:spcBef>
              <a:buClr>
                <a:schemeClr val="tx2"/>
              </a:buClr>
              <a:buSzPct val="114000"/>
              <a:buFont typeface="Arial"/>
              <a:buChar char="•"/>
              <a:defRPr sz="1400" kern="1200">
                <a:solidFill>
                  <a:schemeClr val="tx2"/>
                </a:solidFill>
                <a:latin typeface="Arial"/>
                <a:ea typeface="+mn-ea"/>
                <a:cs typeface="Arial"/>
              </a:defRPr>
            </a:lvl5pPr>
            <a:lvl6pPr marL="1381906" indent="0" algn="l" defTabSz="408154" rtl="0" eaLnBrk="1" latinLnBrk="0" hangingPunct="1">
              <a:spcBef>
                <a:spcPct val="20000"/>
              </a:spcBef>
              <a:buFont typeface="Arial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136" indent="-293214" algn="l" defTabSz="408154" rtl="0" eaLnBrk="1" latinLnBrk="0" hangingPunct="1">
              <a:spcBef>
                <a:spcPct val="200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061152" indent="-204076" algn="l" defTabSz="408154" rtl="0" eaLnBrk="1" latinLnBrk="0" hangingPunct="1">
              <a:spcBef>
                <a:spcPct val="200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469306" indent="-204076" algn="l" defTabSz="408154" rtl="0" eaLnBrk="1" latinLnBrk="0" hangingPunct="1">
              <a:spcBef>
                <a:spcPct val="200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800" b="1" dirty="0">
                <a:solidFill>
                  <a:schemeClr val="accent5"/>
                </a:solidFill>
              </a:rPr>
              <a:t>1</a:t>
            </a:r>
            <a:r>
              <a:rPr lang="en-US" sz="800" b="1">
                <a:solidFill>
                  <a:schemeClr val="accent5"/>
                </a:solidFill>
              </a:rPr>
              <a:t>. </a:t>
            </a:r>
            <a:r>
              <a:rPr lang="de-CH" sz="800" b="1"/>
              <a:t>Effetto della distanza</a:t>
            </a:r>
            <a:endParaRPr lang="de-CH" sz="800" b="1" dirty="0"/>
          </a:p>
          <a:p>
            <a:pPr marL="307836" marR="0" lvl="1" indent="-153918" algn="l" defTabSz="408154" rtl="0" eaLnBrk="1" fontAlgn="auto" latinLnBrk="0" hangingPunct="1">
              <a:lnSpc>
                <a:spcPct val="100000"/>
              </a:lnSpc>
              <a:spcBef>
                <a:spcPts val="342"/>
              </a:spcBef>
              <a:spcAft>
                <a:spcPts val="342"/>
              </a:spcAft>
              <a:buClr>
                <a:srgbClr val="323232"/>
              </a:buClr>
              <a:buSzPct val="114000"/>
              <a:buFont typeface="Symbol" panose="05050102010706020507" pitchFamily="18" charset="2"/>
              <a:buChar char="-"/>
              <a:tabLst/>
              <a:defRPr/>
            </a:pPr>
            <a:r>
              <a:rPr kumimoji="0" lang="it-CH" sz="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Idealmente i suoi manifesti sono ottimizzati per un effetto a lunga distanza di 40 metri.</a:t>
            </a:r>
          </a:p>
          <a:p>
            <a:pPr marL="0" indent="0">
              <a:buNone/>
            </a:pPr>
            <a:endParaRPr lang="en-US" sz="800" b="1" dirty="0"/>
          </a:p>
          <a:p>
            <a:pPr marL="0" indent="0">
              <a:buNone/>
            </a:pPr>
            <a:endParaRPr lang="en-US" sz="800" b="1" dirty="0"/>
          </a:p>
          <a:p>
            <a:pPr lvl="1">
              <a:buFont typeface="Symbol" panose="05050102010706020507" pitchFamily="18" charset="2"/>
              <a:buChar char="-"/>
            </a:pPr>
            <a:endParaRPr lang="en-US" sz="800" dirty="0"/>
          </a:p>
          <a:p>
            <a:pPr>
              <a:buFont typeface="Symbol" panose="05050102010706020507" pitchFamily="18" charset="2"/>
              <a:buChar char="-"/>
            </a:pPr>
            <a:endParaRPr lang="en-US" sz="1000" dirty="0"/>
          </a:p>
        </p:txBody>
      </p:sp>
      <p:sp>
        <p:nvSpPr>
          <p:cNvPr id="23" name="Content Placeholder 5">
            <a:extLst>
              <a:ext uri="{FF2B5EF4-FFF2-40B4-BE49-F238E27FC236}">
                <a16:creationId xmlns:a16="http://schemas.microsoft.com/office/drawing/2014/main" id="{3F5620D0-A7A2-40CE-BC72-CAFE40362B28}"/>
              </a:ext>
            </a:extLst>
          </p:cNvPr>
          <p:cNvSpPr txBox="1">
            <a:spLocks/>
          </p:cNvSpPr>
          <p:nvPr/>
        </p:nvSpPr>
        <p:spPr>
          <a:xfrm>
            <a:off x="6286454" y="1603000"/>
            <a:ext cx="1563939" cy="46957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153918" indent="-153918" algn="l" defTabSz="408154" rtl="0" eaLnBrk="1" latinLnBrk="0" hangingPunct="1">
              <a:spcBef>
                <a:spcPts val="342"/>
              </a:spcBef>
              <a:spcAft>
                <a:spcPts val="342"/>
              </a:spcAft>
              <a:buClr>
                <a:schemeClr val="accent5"/>
              </a:buClr>
              <a:buSzPct val="114000"/>
              <a:buFont typeface="Arial" panose="020B0604020202020204" pitchFamily="34" charset="0"/>
              <a:buChar char="•"/>
              <a:defRPr sz="1400" kern="1200">
                <a:solidFill>
                  <a:schemeClr val="tx2"/>
                </a:solidFill>
                <a:latin typeface="Arial"/>
                <a:ea typeface="+mn-ea"/>
                <a:cs typeface="Arial"/>
              </a:defRPr>
            </a:lvl1pPr>
            <a:lvl2pPr marL="307836" indent="-153918" algn="l" defTabSz="408154" rtl="0" eaLnBrk="1" latinLnBrk="0" hangingPunct="1">
              <a:spcBef>
                <a:spcPts val="342"/>
              </a:spcBef>
              <a:spcAft>
                <a:spcPts val="342"/>
              </a:spcAft>
              <a:buClr>
                <a:schemeClr val="tx2"/>
              </a:buClr>
              <a:buSzPct val="114000"/>
              <a:buFont typeface="Arial"/>
              <a:buChar char="•"/>
              <a:defRPr sz="1400" kern="1200">
                <a:solidFill>
                  <a:schemeClr val="tx2"/>
                </a:solidFill>
                <a:latin typeface="Arial"/>
                <a:ea typeface="+mn-ea"/>
                <a:cs typeface="Arial"/>
              </a:defRPr>
            </a:lvl2pPr>
            <a:lvl3pPr marL="461754" indent="-153918" algn="l" defTabSz="408154" rtl="0" eaLnBrk="1" latinLnBrk="0" hangingPunct="1">
              <a:spcBef>
                <a:spcPts val="342"/>
              </a:spcBef>
              <a:spcAft>
                <a:spcPts val="342"/>
              </a:spcAft>
              <a:buClr>
                <a:schemeClr val="tx2"/>
              </a:buClr>
              <a:buSzPct val="114000"/>
              <a:buFont typeface="Arial"/>
              <a:buChar char="•"/>
              <a:defRPr sz="1400" kern="1200">
                <a:solidFill>
                  <a:schemeClr val="tx2"/>
                </a:solidFill>
                <a:latin typeface="Arial"/>
                <a:ea typeface="+mn-ea"/>
                <a:cs typeface="Arial"/>
              </a:defRPr>
            </a:lvl3pPr>
            <a:lvl4pPr marL="615672" indent="-153918" algn="l" defTabSz="408154" rtl="0" eaLnBrk="1" latinLnBrk="0" hangingPunct="1">
              <a:spcBef>
                <a:spcPts val="342"/>
              </a:spcBef>
              <a:spcAft>
                <a:spcPts val="342"/>
              </a:spcAft>
              <a:buClr>
                <a:schemeClr val="tx2"/>
              </a:buClr>
              <a:buSzPct val="114000"/>
              <a:buFont typeface="Arial"/>
              <a:buChar char="•"/>
              <a:defRPr sz="1400" kern="1200">
                <a:solidFill>
                  <a:schemeClr val="tx2"/>
                </a:solidFill>
                <a:latin typeface="Arial"/>
                <a:ea typeface="+mn-ea"/>
                <a:cs typeface="Arial"/>
              </a:defRPr>
            </a:lvl4pPr>
            <a:lvl5pPr marL="769590" indent="-153918" algn="l" defTabSz="408154" rtl="0" eaLnBrk="1" latinLnBrk="0" hangingPunct="1">
              <a:spcBef>
                <a:spcPts val="342"/>
              </a:spcBef>
              <a:buClr>
                <a:schemeClr val="tx2"/>
              </a:buClr>
              <a:buSzPct val="114000"/>
              <a:buFont typeface="Arial"/>
              <a:buChar char="•"/>
              <a:defRPr sz="1400" kern="1200">
                <a:solidFill>
                  <a:schemeClr val="tx2"/>
                </a:solidFill>
                <a:latin typeface="Arial"/>
                <a:ea typeface="+mn-ea"/>
                <a:cs typeface="Arial"/>
              </a:defRPr>
            </a:lvl5pPr>
            <a:lvl6pPr marL="1381906" indent="0" algn="l" defTabSz="408154" rtl="0" eaLnBrk="1" latinLnBrk="0" hangingPunct="1">
              <a:spcBef>
                <a:spcPct val="20000"/>
              </a:spcBef>
              <a:buFont typeface="Arial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136" indent="-293214" algn="l" defTabSz="408154" rtl="0" eaLnBrk="1" latinLnBrk="0" hangingPunct="1">
              <a:spcBef>
                <a:spcPct val="200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061152" indent="-204076" algn="l" defTabSz="408154" rtl="0" eaLnBrk="1" latinLnBrk="0" hangingPunct="1">
              <a:spcBef>
                <a:spcPct val="200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469306" indent="-204076" algn="l" defTabSz="408154" rtl="0" eaLnBrk="1" latinLnBrk="0" hangingPunct="1">
              <a:spcBef>
                <a:spcPct val="200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de-CH" sz="800" b="1" dirty="0">
                <a:solidFill>
                  <a:schemeClr val="accent5"/>
                </a:solidFill>
              </a:rPr>
              <a:t>3</a:t>
            </a:r>
            <a:r>
              <a:rPr lang="de-CH" sz="800" b="1">
                <a:solidFill>
                  <a:schemeClr val="accent5"/>
                </a:solidFill>
              </a:rPr>
              <a:t>. </a:t>
            </a:r>
            <a:r>
              <a:rPr lang="de-CH" sz="800" b="1"/>
              <a:t>Numero di elementi d'effetto</a:t>
            </a:r>
            <a:endParaRPr lang="de-CH" sz="800" b="1" dirty="0"/>
          </a:p>
          <a:p>
            <a:pPr marL="307836" marR="0" lvl="1" indent="-153918" algn="l" defTabSz="408154" rtl="0" eaLnBrk="1" fontAlgn="auto" latinLnBrk="0" hangingPunct="1">
              <a:lnSpc>
                <a:spcPct val="100000"/>
              </a:lnSpc>
              <a:spcBef>
                <a:spcPts val="342"/>
              </a:spcBef>
              <a:spcAft>
                <a:spcPts val="342"/>
              </a:spcAft>
              <a:buClr>
                <a:srgbClr val="323232"/>
              </a:buClr>
              <a:buSzPct val="114000"/>
              <a:buFont typeface="Symbol" panose="05050102010706020507" pitchFamily="18" charset="2"/>
              <a:buChar char="-"/>
              <a:tabLst/>
              <a:defRPr/>
            </a:pPr>
            <a:r>
              <a:rPr kumimoji="0" lang="it-CH" sz="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Riduca il numero di componenti efficaci a pochi elementi, ad esempio l'immagine, il titolo e il mittente, in modo da garantire che possano essere colti rapidamente.</a:t>
            </a:r>
            <a:endParaRPr kumimoji="0" lang="en-US" sz="800" b="0" i="0" u="none" strike="noStrike" kern="1200" cap="none" spc="0" normalizeH="0" baseline="0" noProof="0" dirty="0">
              <a:ln>
                <a:noFill/>
              </a:ln>
              <a:solidFill>
                <a:srgbClr val="323232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0" indent="0">
              <a:buNone/>
            </a:pPr>
            <a:endParaRPr lang="en-US" sz="800" b="1" dirty="0"/>
          </a:p>
          <a:p>
            <a:pPr marL="0" indent="0">
              <a:buNone/>
            </a:pPr>
            <a:endParaRPr lang="en-US" sz="800" b="1" dirty="0"/>
          </a:p>
          <a:p>
            <a:pPr lvl="1">
              <a:buFont typeface="Symbol" panose="05050102010706020507" pitchFamily="18" charset="2"/>
              <a:buChar char="-"/>
            </a:pPr>
            <a:endParaRPr lang="en-US" sz="800" dirty="0"/>
          </a:p>
          <a:p>
            <a:pPr>
              <a:buFont typeface="Symbol" panose="05050102010706020507" pitchFamily="18" charset="2"/>
              <a:buChar char="-"/>
            </a:pPr>
            <a:endParaRPr lang="en-US" sz="1000" dirty="0"/>
          </a:p>
        </p:txBody>
      </p:sp>
      <p:sp>
        <p:nvSpPr>
          <p:cNvPr id="24" name="Content Placeholder 5">
            <a:extLst>
              <a:ext uri="{FF2B5EF4-FFF2-40B4-BE49-F238E27FC236}">
                <a16:creationId xmlns:a16="http://schemas.microsoft.com/office/drawing/2014/main" id="{18EC4222-0082-4616-8FFA-BFD33FC103C8}"/>
              </a:ext>
            </a:extLst>
          </p:cNvPr>
          <p:cNvSpPr txBox="1">
            <a:spLocks/>
          </p:cNvSpPr>
          <p:nvPr/>
        </p:nvSpPr>
        <p:spPr>
          <a:xfrm>
            <a:off x="378945" y="3398830"/>
            <a:ext cx="1563939" cy="46957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153918" indent="-153918" algn="l" defTabSz="408154" rtl="0" eaLnBrk="1" latinLnBrk="0" hangingPunct="1">
              <a:spcBef>
                <a:spcPts val="342"/>
              </a:spcBef>
              <a:spcAft>
                <a:spcPts val="342"/>
              </a:spcAft>
              <a:buClr>
                <a:schemeClr val="accent5"/>
              </a:buClr>
              <a:buSzPct val="114000"/>
              <a:buFont typeface="Arial" panose="020B0604020202020204" pitchFamily="34" charset="0"/>
              <a:buChar char="•"/>
              <a:defRPr sz="1400" kern="1200">
                <a:solidFill>
                  <a:schemeClr val="tx2"/>
                </a:solidFill>
                <a:latin typeface="Arial"/>
                <a:ea typeface="+mn-ea"/>
                <a:cs typeface="Arial"/>
              </a:defRPr>
            </a:lvl1pPr>
            <a:lvl2pPr marL="307836" indent="-153918" algn="l" defTabSz="408154" rtl="0" eaLnBrk="1" latinLnBrk="0" hangingPunct="1">
              <a:spcBef>
                <a:spcPts val="342"/>
              </a:spcBef>
              <a:spcAft>
                <a:spcPts val="342"/>
              </a:spcAft>
              <a:buClr>
                <a:schemeClr val="tx2"/>
              </a:buClr>
              <a:buSzPct val="114000"/>
              <a:buFont typeface="Arial"/>
              <a:buChar char="•"/>
              <a:defRPr sz="1400" kern="1200">
                <a:solidFill>
                  <a:schemeClr val="tx2"/>
                </a:solidFill>
                <a:latin typeface="Arial"/>
                <a:ea typeface="+mn-ea"/>
                <a:cs typeface="Arial"/>
              </a:defRPr>
            </a:lvl2pPr>
            <a:lvl3pPr marL="461754" indent="-153918" algn="l" defTabSz="408154" rtl="0" eaLnBrk="1" latinLnBrk="0" hangingPunct="1">
              <a:spcBef>
                <a:spcPts val="342"/>
              </a:spcBef>
              <a:spcAft>
                <a:spcPts val="342"/>
              </a:spcAft>
              <a:buClr>
                <a:schemeClr val="tx2"/>
              </a:buClr>
              <a:buSzPct val="114000"/>
              <a:buFont typeface="Arial"/>
              <a:buChar char="•"/>
              <a:defRPr sz="1400" kern="1200">
                <a:solidFill>
                  <a:schemeClr val="tx2"/>
                </a:solidFill>
                <a:latin typeface="Arial"/>
                <a:ea typeface="+mn-ea"/>
                <a:cs typeface="Arial"/>
              </a:defRPr>
            </a:lvl3pPr>
            <a:lvl4pPr marL="615672" indent="-153918" algn="l" defTabSz="408154" rtl="0" eaLnBrk="1" latinLnBrk="0" hangingPunct="1">
              <a:spcBef>
                <a:spcPts val="342"/>
              </a:spcBef>
              <a:spcAft>
                <a:spcPts val="342"/>
              </a:spcAft>
              <a:buClr>
                <a:schemeClr val="tx2"/>
              </a:buClr>
              <a:buSzPct val="114000"/>
              <a:buFont typeface="Arial"/>
              <a:buChar char="•"/>
              <a:defRPr sz="1400" kern="1200">
                <a:solidFill>
                  <a:schemeClr val="tx2"/>
                </a:solidFill>
                <a:latin typeface="Arial"/>
                <a:ea typeface="+mn-ea"/>
                <a:cs typeface="Arial"/>
              </a:defRPr>
            </a:lvl4pPr>
            <a:lvl5pPr marL="769590" indent="-153918" algn="l" defTabSz="408154" rtl="0" eaLnBrk="1" latinLnBrk="0" hangingPunct="1">
              <a:spcBef>
                <a:spcPts val="342"/>
              </a:spcBef>
              <a:buClr>
                <a:schemeClr val="tx2"/>
              </a:buClr>
              <a:buSzPct val="114000"/>
              <a:buFont typeface="Arial"/>
              <a:buChar char="•"/>
              <a:defRPr sz="1400" kern="1200">
                <a:solidFill>
                  <a:schemeClr val="tx2"/>
                </a:solidFill>
                <a:latin typeface="Arial"/>
                <a:ea typeface="+mn-ea"/>
                <a:cs typeface="Arial"/>
              </a:defRPr>
            </a:lvl5pPr>
            <a:lvl6pPr marL="1381906" indent="0" algn="l" defTabSz="408154" rtl="0" eaLnBrk="1" latinLnBrk="0" hangingPunct="1">
              <a:spcBef>
                <a:spcPct val="20000"/>
              </a:spcBef>
              <a:buFont typeface="Arial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136" indent="-293214" algn="l" defTabSz="408154" rtl="0" eaLnBrk="1" latinLnBrk="0" hangingPunct="1">
              <a:spcBef>
                <a:spcPct val="200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061152" indent="-204076" algn="l" defTabSz="408154" rtl="0" eaLnBrk="1" latinLnBrk="0" hangingPunct="1">
              <a:spcBef>
                <a:spcPct val="200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469306" indent="-204076" algn="l" defTabSz="408154" rtl="0" eaLnBrk="1" latinLnBrk="0" hangingPunct="1">
              <a:spcBef>
                <a:spcPct val="200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de-CH" sz="800" b="1" dirty="0">
                <a:solidFill>
                  <a:schemeClr val="accent5"/>
                </a:solidFill>
              </a:rPr>
              <a:t>4</a:t>
            </a:r>
            <a:r>
              <a:rPr lang="de-CH" sz="800" b="1">
                <a:solidFill>
                  <a:schemeClr val="accent5"/>
                </a:solidFill>
              </a:rPr>
              <a:t>. </a:t>
            </a:r>
            <a:r>
              <a:rPr lang="de-CH" sz="800" b="1"/>
              <a:t>Guida visiva</a:t>
            </a:r>
            <a:endParaRPr lang="de-CH" sz="800" b="1" dirty="0"/>
          </a:p>
          <a:p>
            <a:pPr marL="307836" marR="0" lvl="1" indent="-153918" algn="l" defTabSz="408154" rtl="0" eaLnBrk="1" fontAlgn="auto" latinLnBrk="0" hangingPunct="1">
              <a:lnSpc>
                <a:spcPct val="100000"/>
              </a:lnSpc>
              <a:spcBef>
                <a:spcPts val="342"/>
              </a:spcBef>
              <a:spcAft>
                <a:spcPts val="342"/>
              </a:spcAft>
              <a:buClr>
                <a:srgbClr val="323232"/>
              </a:buClr>
              <a:buSzPct val="114000"/>
              <a:buFont typeface="Symbol" panose="05050102010706020507" pitchFamily="18" charset="2"/>
              <a:buChar char="-"/>
              <a:tabLst/>
              <a:defRPr/>
            </a:pPr>
            <a:r>
              <a:rPr kumimoji="0" lang="it-CH" sz="800" b="0" i="0" u="none" strike="noStrike" kern="1200" cap="none" spc="0" normalizeH="0" baseline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Disponga gli elementi efficaci nella giusta gerarchia e faccia in modo che gli occhi siano guidati in modo mirato dall'eye-catcher al logo.</a:t>
            </a:r>
            <a:endParaRPr lang="en-US" sz="800" b="1" dirty="0"/>
          </a:p>
          <a:p>
            <a:pPr marL="0" indent="0">
              <a:buNone/>
            </a:pPr>
            <a:endParaRPr lang="en-US" sz="800" b="1" dirty="0"/>
          </a:p>
          <a:p>
            <a:pPr lvl="1">
              <a:buFont typeface="Symbol" panose="05050102010706020507" pitchFamily="18" charset="2"/>
              <a:buChar char="-"/>
            </a:pPr>
            <a:endParaRPr lang="en-US" sz="800" dirty="0"/>
          </a:p>
          <a:p>
            <a:pPr>
              <a:buFont typeface="Symbol" panose="05050102010706020507" pitchFamily="18" charset="2"/>
              <a:buChar char="-"/>
            </a:pPr>
            <a:endParaRPr lang="en-US" sz="1000" dirty="0"/>
          </a:p>
        </p:txBody>
      </p:sp>
      <p:sp>
        <p:nvSpPr>
          <p:cNvPr id="25" name="Content Placeholder 5">
            <a:extLst>
              <a:ext uri="{FF2B5EF4-FFF2-40B4-BE49-F238E27FC236}">
                <a16:creationId xmlns:a16="http://schemas.microsoft.com/office/drawing/2014/main" id="{2A709E40-C412-4977-BD01-80D4BA9FA41C}"/>
              </a:ext>
            </a:extLst>
          </p:cNvPr>
          <p:cNvSpPr txBox="1">
            <a:spLocks/>
          </p:cNvSpPr>
          <p:nvPr/>
        </p:nvSpPr>
        <p:spPr>
          <a:xfrm>
            <a:off x="3327763" y="3398830"/>
            <a:ext cx="1563939" cy="46957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153918" indent="-153918" algn="l" defTabSz="408154" rtl="0" eaLnBrk="1" latinLnBrk="0" hangingPunct="1">
              <a:spcBef>
                <a:spcPts val="342"/>
              </a:spcBef>
              <a:spcAft>
                <a:spcPts val="342"/>
              </a:spcAft>
              <a:buClr>
                <a:schemeClr val="accent5"/>
              </a:buClr>
              <a:buSzPct val="114000"/>
              <a:buFont typeface="Arial" panose="020B0604020202020204" pitchFamily="34" charset="0"/>
              <a:buChar char="•"/>
              <a:defRPr sz="1400" kern="1200">
                <a:solidFill>
                  <a:schemeClr val="tx2"/>
                </a:solidFill>
                <a:latin typeface="Arial"/>
                <a:ea typeface="+mn-ea"/>
                <a:cs typeface="Arial"/>
              </a:defRPr>
            </a:lvl1pPr>
            <a:lvl2pPr marL="307836" indent="-153918" algn="l" defTabSz="408154" rtl="0" eaLnBrk="1" latinLnBrk="0" hangingPunct="1">
              <a:spcBef>
                <a:spcPts val="342"/>
              </a:spcBef>
              <a:spcAft>
                <a:spcPts val="342"/>
              </a:spcAft>
              <a:buClr>
                <a:schemeClr val="tx2"/>
              </a:buClr>
              <a:buSzPct val="114000"/>
              <a:buFont typeface="Arial"/>
              <a:buChar char="•"/>
              <a:defRPr sz="1400" kern="1200">
                <a:solidFill>
                  <a:schemeClr val="tx2"/>
                </a:solidFill>
                <a:latin typeface="Arial"/>
                <a:ea typeface="+mn-ea"/>
                <a:cs typeface="Arial"/>
              </a:defRPr>
            </a:lvl2pPr>
            <a:lvl3pPr marL="461754" indent="-153918" algn="l" defTabSz="408154" rtl="0" eaLnBrk="1" latinLnBrk="0" hangingPunct="1">
              <a:spcBef>
                <a:spcPts val="342"/>
              </a:spcBef>
              <a:spcAft>
                <a:spcPts val="342"/>
              </a:spcAft>
              <a:buClr>
                <a:schemeClr val="tx2"/>
              </a:buClr>
              <a:buSzPct val="114000"/>
              <a:buFont typeface="Arial"/>
              <a:buChar char="•"/>
              <a:defRPr sz="1400" kern="1200">
                <a:solidFill>
                  <a:schemeClr val="tx2"/>
                </a:solidFill>
                <a:latin typeface="Arial"/>
                <a:ea typeface="+mn-ea"/>
                <a:cs typeface="Arial"/>
              </a:defRPr>
            </a:lvl3pPr>
            <a:lvl4pPr marL="615672" indent="-153918" algn="l" defTabSz="408154" rtl="0" eaLnBrk="1" latinLnBrk="0" hangingPunct="1">
              <a:spcBef>
                <a:spcPts val="342"/>
              </a:spcBef>
              <a:spcAft>
                <a:spcPts val="342"/>
              </a:spcAft>
              <a:buClr>
                <a:schemeClr val="tx2"/>
              </a:buClr>
              <a:buSzPct val="114000"/>
              <a:buFont typeface="Arial"/>
              <a:buChar char="•"/>
              <a:defRPr sz="1400" kern="1200">
                <a:solidFill>
                  <a:schemeClr val="tx2"/>
                </a:solidFill>
                <a:latin typeface="Arial"/>
                <a:ea typeface="+mn-ea"/>
                <a:cs typeface="Arial"/>
              </a:defRPr>
            </a:lvl4pPr>
            <a:lvl5pPr marL="769590" indent="-153918" algn="l" defTabSz="408154" rtl="0" eaLnBrk="1" latinLnBrk="0" hangingPunct="1">
              <a:spcBef>
                <a:spcPts val="342"/>
              </a:spcBef>
              <a:buClr>
                <a:schemeClr val="tx2"/>
              </a:buClr>
              <a:buSzPct val="114000"/>
              <a:buFont typeface="Arial"/>
              <a:buChar char="•"/>
              <a:defRPr sz="1400" kern="1200">
                <a:solidFill>
                  <a:schemeClr val="tx2"/>
                </a:solidFill>
                <a:latin typeface="Arial"/>
                <a:ea typeface="+mn-ea"/>
                <a:cs typeface="Arial"/>
              </a:defRPr>
            </a:lvl5pPr>
            <a:lvl6pPr marL="1381906" indent="0" algn="l" defTabSz="408154" rtl="0" eaLnBrk="1" latinLnBrk="0" hangingPunct="1">
              <a:spcBef>
                <a:spcPct val="20000"/>
              </a:spcBef>
              <a:buFont typeface="Arial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136" indent="-293214" algn="l" defTabSz="408154" rtl="0" eaLnBrk="1" latinLnBrk="0" hangingPunct="1">
              <a:spcBef>
                <a:spcPct val="200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061152" indent="-204076" algn="l" defTabSz="408154" rtl="0" eaLnBrk="1" latinLnBrk="0" hangingPunct="1">
              <a:spcBef>
                <a:spcPct val="200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469306" indent="-204076" algn="l" defTabSz="408154" rtl="0" eaLnBrk="1" latinLnBrk="0" hangingPunct="1">
              <a:spcBef>
                <a:spcPct val="200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800" b="1" dirty="0">
                <a:solidFill>
                  <a:schemeClr val="accent5"/>
                </a:solidFill>
              </a:rPr>
              <a:t>5</a:t>
            </a:r>
            <a:r>
              <a:rPr lang="en-US" sz="800" b="1">
                <a:solidFill>
                  <a:schemeClr val="accent5"/>
                </a:solidFill>
              </a:rPr>
              <a:t>. </a:t>
            </a:r>
            <a:r>
              <a:rPr lang="de-CH" sz="800" b="1"/>
              <a:t>Effetto contrasto</a:t>
            </a:r>
            <a:endParaRPr lang="de-CH" sz="800" b="1" dirty="0"/>
          </a:p>
          <a:p>
            <a:pPr marL="307836" marR="0" lvl="1" indent="-153918" algn="l" defTabSz="408154" rtl="0" eaLnBrk="1" fontAlgn="auto" latinLnBrk="0" hangingPunct="1">
              <a:lnSpc>
                <a:spcPct val="100000"/>
              </a:lnSpc>
              <a:spcBef>
                <a:spcPts val="342"/>
              </a:spcBef>
              <a:spcAft>
                <a:spcPts val="342"/>
              </a:spcAft>
              <a:buClr>
                <a:srgbClr val="323232"/>
              </a:buClr>
              <a:buSzPct val="114000"/>
              <a:buFont typeface="Symbol" panose="05050102010706020507" pitchFamily="18" charset="2"/>
              <a:buChar char="-"/>
              <a:tabLst/>
              <a:defRPr/>
            </a:pPr>
            <a:r>
              <a:rPr kumimoji="0" lang="it-CH" sz="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Utilizzi contrasti nel materiale pubblicitario e contrasti con l'ambiente per una più rapida e migliore comprensione del suo messaggio.</a:t>
            </a:r>
            <a:endParaRPr lang="en-US" sz="800" b="1" dirty="0"/>
          </a:p>
          <a:p>
            <a:pPr marL="0" indent="0">
              <a:buNone/>
            </a:pPr>
            <a:endParaRPr lang="en-US" sz="800" b="1" dirty="0"/>
          </a:p>
          <a:p>
            <a:pPr lvl="1">
              <a:buFont typeface="Symbol" panose="05050102010706020507" pitchFamily="18" charset="2"/>
              <a:buChar char="-"/>
            </a:pPr>
            <a:endParaRPr lang="en-US" sz="800" dirty="0"/>
          </a:p>
          <a:p>
            <a:pPr>
              <a:buFont typeface="Symbol" panose="05050102010706020507" pitchFamily="18" charset="2"/>
              <a:buChar char="-"/>
            </a:pPr>
            <a:endParaRPr lang="en-US" sz="1000" dirty="0"/>
          </a:p>
        </p:txBody>
      </p:sp>
      <p:sp>
        <p:nvSpPr>
          <p:cNvPr id="26" name="Content Placeholder 5">
            <a:extLst>
              <a:ext uri="{FF2B5EF4-FFF2-40B4-BE49-F238E27FC236}">
                <a16:creationId xmlns:a16="http://schemas.microsoft.com/office/drawing/2014/main" id="{D0350706-D805-41D3-817D-5B04AD8516F1}"/>
              </a:ext>
            </a:extLst>
          </p:cNvPr>
          <p:cNvSpPr txBox="1">
            <a:spLocks/>
          </p:cNvSpPr>
          <p:nvPr/>
        </p:nvSpPr>
        <p:spPr>
          <a:xfrm>
            <a:off x="6286454" y="3398830"/>
            <a:ext cx="1849894" cy="46957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153918" indent="-153918" algn="l" defTabSz="408154" rtl="0" eaLnBrk="1" latinLnBrk="0" hangingPunct="1">
              <a:spcBef>
                <a:spcPts val="342"/>
              </a:spcBef>
              <a:spcAft>
                <a:spcPts val="342"/>
              </a:spcAft>
              <a:buClr>
                <a:schemeClr val="accent5"/>
              </a:buClr>
              <a:buSzPct val="114000"/>
              <a:buFont typeface="Arial" panose="020B0604020202020204" pitchFamily="34" charset="0"/>
              <a:buChar char="•"/>
              <a:defRPr sz="1400" kern="1200">
                <a:solidFill>
                  <a:schemeClr val="tx2"/>
                </a:solidFill>
                <a:latin typeface="Arial"/>
                <a:ea typeface="+mn-ea"/>
                <a:cs typeface="Arial"/>
              </a:defRPr>
            </a:lvl1pPr>
            <a:lvl2pPr marL="307836" indent="-153918" algn="l" defTabSz="408154" rtl="0" eaLnBrk="1" latinLnBrk="0" hangingPunct="1">
              <a:spcBef>
                <a:spcPts val="342"/>
              </a:spcBef>
              <a:spcAft>
                <a:spcPts val="342"/>
              </a:spcAft>
              <a:buClr>
                <a:schemeClr val="tx2"/>
              </a:buClr>
              <a:buSzPct val="114000"/>
              <a:buFont typeface="Arial"/>
              <a:buChar char="•"/>
              <a:defRPr sz="1400" kern="1200">
                <a:solidFill>
                  <a:schemeClr val="tx2"/>
                </a:solidFill>
                <a:latin typeface="Arial"/>
                <a:ea typeface="+mn-ea"/>
                <a:cs typeface="Arial"/>
              </a:defRPr>
            </a:lvl2pPr>
            <a:lvl3pPr marL="461754" indent="-153918" algn="l" defTabSz="408154" rtl="0" eaLnBrk="1" latinLnBrk="0" hangingPunct="1">
              <a:spcBef>
                <a:spcPts val="342"/>
              </a:spcBef>
              <a:spcAft>
                <a:spcPts val="342"/>
              </a:spcAft>
              <a:buClr>
                <a:schemeClr val="tx2"/>
              </a:buClr>
              <a:buSzPct val="114000"/>
              <a:buFont typeface="Arial"/>
              <a:buChar char="•"/>
              <a:defRPr sz="1400" kern="1200">
                <a:solidFill>
                  <a:schemeClr val="tx2"/>
                </a:solidFill>
                <a:latin typeface="Arial"/>
                <a:ea typeface="+mn-ea"/>
                <a:cs typeface="Arial"/>
              </a:defRPr>
            </a:lvl3pPr>
            <a:lvl4pPr marL="615672" indent="-153918" algn="l" defTabSz="408154" rtl="0" eaLnBrk="1" latinLnBrk="0" hangingPunct="1">
              <a:spcBef>
                <a:spcPts val="342"/>
              </a:spcBef>
              <a:spcAft>
                <a:spcPts val="342"/>
              </a:spcAft>
              <a:buClr>
                <a:schemeClr val="tx2"/>
              </a:buClr>
              <a:buSzPct val="114000"/>
              <a:buFont typeface="Arial"/>
              <a:buChar char="•"/>
              <a:defRPr sz="1400" kern="1200">
                <a:solidFill>
                  <a:schemeClr val="tx2"/>
                </a:solidFill>
                <a:latin typeface="Arial"/>
                <a:ea typeface="+mn-ea"/>
                <a:cs typeface="Arial"/>
              </a:defRPr>
            </a:lvl4pPr>
            <a:lvl5pPr marL="769590" indent="-153918" algn="l" defTabSz="408154" rtl="0" eaLnBrk="1" latinLnBrk="0" hangingPunct="1">
              <a:spcBef>
                <a:spcPts val="342"/>
              </a:spcBef>
              <a:buClr>
                <a:schemeClr val="tx2"/>
              </a:buClr>
              <a:buSzPct val="114000"/>
              <a:buFont typeface="Arial"/>
              <a:buChar char="•"/>
              <a:defRPr sz="1400" kern="1200">
                <a:solidFill>
                  <a:schemeClr val="tx2"/>
                </a:solidFill>
                <a:latin typeface="Arial"/>
                <a:ea typeface="+mn-ea"/>
                <a:cs typeface="Arial"/>
              </a:defRPr>
            </a:lvl5pPr>
            <a:lvl6pPr marL="1381906" indent="0" algn="l" defTabSz="408154" rtl="0" eaLnBrk="1" latinLnBrk="0" hangingPunct="1">
              <a:spcBef>
                <a:spcPct val="20000"/>
              </a:spcBef>
              <a:buFont typeface="Arial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136" indent="-293214" algn="l" defTabSz="408154" rtl="0" eaLnBrk="1" latinLnBrk="0" hangingPunct="1">
              <a:spcBef>
                <a:spcPct val="200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061152" indent="-204076" algn="l" defTabSz="408154" rtl="0" eaLnBrk="1" latinLnBrk="0" hangingPunct="1">
              <a:spcBef>
                <a:spcPct val="200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469306" indent="-204076" algn="l" defTabSz="408154" rtl="0" eaLnBrk="1" latinLnBrk="0" hangingPunct="1">
              <a:spcBef>
                <a:spcPct val="200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de-CH" sz="800" b="1" dirty="0">
                <a:solidFill>
                  <a:schemeClr val="accent5"/>
                </a:solidFill>
              </a:rPr>
              <a:t>6</a:t>
            </a:r>
            <a:r>
              <a:rPr lang="de-CH" sz="800" b="1">
                <a:solidFill>
                  <a:schemeClr val="accent5"/>
                </a:solidFill>
              </a:rPr>
              <a:t>. </a:t>
            </a:r>
            <a:r>
              <a:rPr lang="it-CH" sz="800" b="1"/>
              <a:t>Spot di immagini in movimento DOOH</a:t>
            </a:r>
            <a:endParaRPr lang="de-CH" sz="800" b="1" dirty="0"/>
          </a:p>
          <a:p>
            <a:pPr marL="307836" marR="0" lvl="1" indent="-153918" algn="l" defTabSz="408154" rtl="0" eaLnBrk="1" fontAlgn="auto" latinLnBrk="0" hangingPunct="1">
              <a:lnSpc>
                <a:spcPct val="100000"/>
              </a:lnSpc>
              <a:spcBef>
                <a:spcPts val="342"/>
              </a:spcBef>
              <a:spcAft>
                <a:spcPts val="342"/>
              </a:spcAft>
              <a:buClr>
                <a:srgbClr val="323232"/>
              </a:buClr>
              <a:buSzPct val="114000"/>
              <a:buFont typeface="Symbol" panose="05050102010706020507" pitchFamily="18" charset="2"/>
              <a:buChar char="-"/>
              <a:tabLst/>
              <a:defRPr/>
            </a:pPr>
            <a:r>
              <a:rPr kumimoji="0" lang="it-CH" sz="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Pensi in termini di sequenze di incontri. Si assicuri che ogni secondo mostri il mittente e, se possibile, un messaggio chiave.</a:t>
            </a:r>
            <a:endParaRPr kumimoji="0" lang="en-US" sz="800" b="0" i="0" u="none" strike="noStrike" kern="1200" cap="none" spc="0" normalizeH="0" baseline="0" noProof="0" dirty="0">
              <a:ln>
                <a:noFill/>
              </a:ln>
              <a:solidFill>
                <a:srgbClr val="323232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0" indent="0">
              <a:buNone/>
            </a:pPr>
            <a:endParaRPr lang="en-US" sz="800" b="1" dirty="0"/>
          </a:p>
          <a:p>
            <a:pPr marL="0" indent="0">
              <a:buNone/>
            </a:pPr>
            <a:endParaRPr lang="en-US" sz="800" b="1" dirty="0"/>
          </a:p>
          <a:p>
            <a:pPr lvl="1">
              <a:buFont typeface="Symbol" panose="05050102010706020507" pitchFamily="18" charset="2"/>
              <a:buChar char="-"/>
            </a:pPr>
            <a:endParaRPr lang="en-US" sz="800" dirty="0"/>
          </a:p>
          <a:p>
            <a:pPr>
              <a:buFont typeface="Symbol" panose="05050102010706020507" pitchFamily="18" charset="2"/>
              <a:buChar char="-"/>
            </a:pPr>
            <a:endParaRPr lang="en-US" sz="1000" dirty="0"/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69D23159-61CC-44FF-8F8D-2A49CC8D701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51482" y="1282904"/>
            <a:ext cx="952984" cy="1579341"/>
          </a:xfrm>
          <a:prstGeom prst="rect">
            <a:avLst/>
          </a:prstGeom>
        </p:spPr>
      </p:pic>
      <p:pic>
        <p:nvPicPr>
          <p:cNvPr id="11" name="Grafik 10">
            <a:extLst>
              <a:ext uri="{FF2B5EF4-FFF2-40B4-BE49-F238E27FC236}">
                <a16:creationId xmlns:a16="http://schemas.microsoft.com/office/drawing/2014/main" id="{F829ADFD-88F5-45B6-AC09-7C414986CA6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104705" y="3118666"/>
            <a:ext cx="952984" cy="1579341"/>
          </a:xfrm>
          <a:prstGeom prst="rect">
            <a:avLst/>
          </a:prstGeom>
        </p:spPr>
      </p:pic>
      <p:pic>
        <p:nvPicPr>
          <p:cNvPr id="12" name="Grafik 11">
            <a:extLst>
              <a:ext uri="{FF2B5EF4-FFF2-40B4-BE49-F238E27FC236}">
                <a16:creationId xmlns:a16="http://schemas.microsoft.com/office/drawing/2014/main" id="{1E921446-C148-492F-A557-C5BDF04AED2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066412" y="3113791"/>
            <a:ext cx="952984" cy="1579341"/>
          </a:xfrm>
          <a:prstGeom prst="rect">
            <a:avLst/>
          </a:prstGeom>
        </p:spPr>
      </p:pic>
      <p:pic>
        <p:nvPicPr>
          <p:cNvPr id="32" name="Grafik 31" descr="Ein Bild, das Platz enthält.&#10;&#10;Automatisch generierte Beschreibung">
            <a:extLst>
              <a:ext uri="{FF2B5EF4-FFF2-40B4-BE49-F238E27FC236}">
                <a16:creationId xmlns:a16="http://schemas.microsoft.com/office/drawing/2014/main" id="{2FCA04AC-85CE-461A-B845-EEF199AFD808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62917" y="2990767"/>
            <a:ext cx="840080" cy="1684853"/>
          </a:xfrm>
          <a:prstGeom prst="rect">
            <a:avLst/>
          </a:prstGeom>
        </p:spPr>
      </p:pic>
      <p:pic>
        <p:nvPicPr>
          <p:cNvPr id="33" name="Burger_gut">
            <a:hlinkClick r:id="" action="ppaction://media"/>
            <a:extLst>
              <a:ext uri="{FF2B5EF4-FFF2-40B4-BE49-F238E27FC236}">
                <a16:creationId xmlns:a16="http://schemas.microsoft.com/office/drawing/2014/main" id="{EE23747E-5140-40E5-AA27-7E7764C7CE01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8136348" y="3070697"/>
            <a:ext cx="684430" cy="1216432"/>
          </a:xfrm>
          <a:prstGeom prst="rect">
            <a:avLst/>
          </a:prstGeom>
        </p:spPr>
      </p:pic>
      <p:pic>
        <p:nvPicPr>
          <p:cNvPr id="3" name="Grafik 2">
            <a:extLst>
              <a:ext uri="{FF2B5EF4-FFF2-40B4-BE49-F238E27FC236}">
                <a16:creationId xmlns:a16="http://schemas.microsoft.com/office/drawing/2014/main" id="{2F0B311F-8BCB-43D7-9FD3-CACDCCBC7B50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102721" y="1290253"/>
            <a:ext cx="944114" cy="1564641"/>
          </a:xfrm>
          <a:prstGeom prst="rect">
            <a:avLst/>
          </a:prstGeom>
        </p:spPr>
      </p:pic>
      <p:pic>
        <p:nvPicPr>
          <p:cNvPr id="4" name="Grafik 3">
            <a:extLst>
              <a:ext uri="{FF2B5EF4-FFF2-40B4-BE49-F238E27FC236}">
                <a16:creationId xmlns:a16="http://schemas.microsoft.com/office/drawing/2014/main" id="{97C6239F-1225-40FC-90AA-F24217889410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025199" y="1288742"/>
            <a:ext cx="942958" cy="1562726"/>
          </a:xfrm>
          <a:prstGeom prst="rect">
            <a:avLst/>
          </a:prstGeom>
        </p:spPr>
      </p:pic>
      <p:pic>
        <p:nvPicPr>
          <p:cNvPr id="27" name="Picture 8" descr="Zahlen - Kostenlose weihnachten Icons">
            <a:extLst>
              <a:ext uri="{FF2B5EF4-FFF2-40B4-BE49-F238E27FC236}">
                <a16:creationId xmlns:a16="http://schemas.microsoft.com/office/drawing/2014/main" id="{6B35E502-FC74-4323-8B2F-F10195AA23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biLevel thresh="7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93362" y="2349125"/>
            <a:ext cx="159040" cy="1590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2" descr="Fernglas - Kostenlose werkzeuge und utensilien Icons">
            <a:extLst>
              <a:ext uri="{FF2B5EF4-FFF2-40B4-BE49-F238E27FC236}">
                <a16:creationId xmlns:a16="http://schemas.microsoft.com/office/drawing/2014/main" id="{12E217A2-E967-4F4D-A0A4-D9081FDE0C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biLevel thresh="7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3335" y="2352166"/>
            <a:ext cx="213237" cy="2132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4" descr="sender Icon - Free PNG &amp; SVG 545476 - Noun Project">
            <a:extLst>
              <a:ext uri="{FF2B5EF4-FFF2-40B4-BE49-F238E27FC236}">
                <a16:creationId xmlns:a16="http://schemas.microsoft.com/office/drawing/2014/main" id="{BA63AA56-E14C-4D39-BE6B-19D7FDC16A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biLevel thresh="7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90522" y="2333526"/>
            <a:ext cx="263209" cy="2632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6" descr="Hand Icon - Free PNG &amp; SVG 4607 - Noun Project">
            <a:extLst>
              <a:ext uri="{FF2B5EF4-FFF2-40B4-BE49-F238E27FC236}">
                <a16:creationId xmlns:a16="http://schemas.microsoft.com/office/drawing/2014/main" id="{F5C863E6-3C01-4A43-A6DF-C288CF0097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>
            <a:biLevel thresh="7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0465" y="2361378"/>
            <a:ext cx="283912" cy="2839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10" descr="Auge - Kostenlose gesten Icons">
            <a:extLst>
              <a:ext uri="{FF2B5EF4-FFF2-40B4-BE49-F238E27FC236}">
                <a16:creationId xmlns:a16="http://schemas.microsoft.com/office/drawing/2014/main" id="{C03705A2-505D-447C-B4CF-C0A95ACD04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>
            <a:biLevel thresh="7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998" y="4136348"/>
            <a:ext cx="283913" cy="2839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" name="Picture 12" descr="Helligkeit und kontrast | Kostenlose Icon">
            <a:extLst>
              <a:ext uri="{FF2B5EF4-FFF2-40B4-BE49-F238E27FC236}">
                <a16:creationId xmlns:a16="http://schemas.microsoft.com/office/drawing/2014/main" id="{1678A48F-994B-4F4B-98A0-0CF5BD6F35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7">
            <a:biLevel thresh="7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3900" y="4102429"/>
            <a:ext cx="266968" cy="2669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" name="Grafik 35" descr="Ein Bild, das Platz enthält.&#10;&#10;Automatisch generierte Beschreibung">
            <a:extLst>
              <a:ext uri="{FF2B5EF4-FFF2-40B4-BE49-F238E27FC236}">
                <a16:creationId xmlns:a16="http://schemas.microsoft.com/office/drawing/2014/main" id="{BD5E7E56-3767-4589-B538-2102DF32A832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81309" y="3992934"/>
            <a:ext cx="162224" cy="3253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88869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026" fill="hold"/>
                                        <p:tgtEl>
                                          <p:spTgt spid="3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3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video>
              <p:cMediaNode vol="80000">
                <p:cTn id="12" repeatCount="indefinite" fill="hold" display="0">
                  <p:stCondLst>
                    <p:cond delay="indefinite"/>
                  </p:stCondLst>
                </p:cTn>
                <p:tgtEl>
                  <p:spTgt spid="33"/>
                </p:tgtEl>
              </p:cMediaNode>
            </p:video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8446C3A-B852-48E5-9DF2-7DB5ADC8EC94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chemeClr val="bg2">
              <a:alpha val="35000"/>
            </a:schemeClr>
          </a:solidFill>
        </p:spPr>
        <p:txBody>
          <a:bodyPr/>
          <a:lstStyle/>
          <a:p>
            <a:r>
              <a:rPr lang="de-CH"/>
              <a:t>Ancora più successo insieme.</a:t>
            </a:r>
            <a:endParaRPr lang="de-CH" dirty="0"/>
          </a:p>
        </p:txBody>
      </p:sp>
      <p:sp>
        <p:nvSpPr>
          <p:cNvPr id="4" name="Titel 4">
            <a:extLst>
              <a:ext uri="{FF2B5EF4-FFF2-40B4-BE49-F238E27FC236}">
                <a16:creationId xmlns:a16="http://schemas.microsoft.com/office/drawing/2014/main" id="{E79DD3A9-1788-4C0E-A274-3FD8A920C32B}"/>
              </a:ext>
            </a:extLst>
          </p:cNvPr>
          <p:cNvSpPr txBox="1">
            <a:spLocks/>
          </p:cNvSpPr>
          <p:nvPr/>
        </p:nvSpPr>
        <p:spPr>
          <a:xfrm>
            <a:off x="328430" y="3078862"/>
            <a:ext cx="4370205" cy="1660731"/>
          </a:xfrm>
          <a:prstGeom prst="rect">
            <a:avLst/>
          </a:prstGeom>
          <a:noFill/>
          <a:ln>
            <a:noFill/>
          </a:ln>
        </p:spPr>
        <p:txBody>
          <a:bodyPr vert="horz" lIns="0" tIns="0" rIns="0" bIns="0" rtlCol="0" anchor="t">
            <a:noAutofit/>
          </a:bodyPr>
          <a:lstStyle>
            <a:lvl1pPr algn="l" defTabSz="477317" rtl="0" eaLnBrk="1" latinLnBrk="0" hangingPunct="1">
              <a:spcBef>
                <a:spcPct val="0"/>
              </a:spcBef>
              <a:buNone/>
              <a:defRPr sz="4000" b="0" kern="1200" cap="none">
                <a:solidFill>
                  <a:schemeClr val="accent5"/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lang="de-CH" sz="1200" b="1">
                <a:solidFill>
                  <a:schemeClr val="bg1"/>
                </a:solidFill>
              </a:rPr>
              <a:t>APG</a:t>
            </a:r>
            <a:r>
              <a:rPr lang="de-CH" sz="1200" b="1" dirty="0">
                <a:solidFill>
                  <a:schemeClr val="bg1"/>
                </a:solidFill>
              </a:rPr>
              <a:t>|SGA</a:t>
            </a:r>
            <a:r>
              <a:rPr lang="de-CH" sz="1200">
                <a:solidFill>
                  <a:schemeClr val="bg1"/>
                </a:solidFill>
              </a:rPr>
              <a:t>, Società Generale d'Affissioni SA</a:t>
            </a:r>
          </a:p>
          <a:p>
            <a:r>
              <a:rPr lang="de-DE" sz="1200">
                <a:solidFill>
                  <a:schemeClr val="bg1"/>
                </a:solidFill>
              </a:rPr>
              <a:t>Via Bagutti 10</a:t>
            </a:r>
          </a:p>
          <a:p>
            <a:r>
              <a:rPr lang="de-CH" sz="1200">
                <a:solidFill>
                  <a:schemeClr val="bg1"/>
                </a:solidFill>
              </a:rPr>
              <a:t>6900 Lugano</a:t>
            </a:r>
          </a:p>
          <a:p>
            <a:endParaRPr lang="de-CH" sz="1200" dirty="0">
              <a:solidFill>
                <a:schemeClr val="bg1"/>
              </a:solidFill>
            </a:endParaRPr>
          </a:p>
          <a:p>
            <a:pPr>
              <a:tabLst>
                <a:tab pos="228055" algn="l"/>
              </a:tabLst>
            </a:pPr>
            <a:r>
              <a:rPr lang="de-CH" sz="1200">
                <a:solidFill>
                  <a:schemeClr val="bg1"/>
                </a:solidFill>
              </a:rPr>
              <a:t>www</a:t>
            </a:r>
            <a:r>
              <a:rPr lang="de-CH" sz="1200" dirty="0">
                <a:solidFill>
                  <a:schemeClr val="bg1"/>
                </a:solidFill>
              </a:rPr>
              <a:t>.apgsga.ch</a:t>
            </a:r>
            <a:br>
              <a:rPr lang="de-CH" sz="1200" dirty="0">
                <a:solidFill>
                  <a:schemeClr val="bg1"/>
                </a:solidFill>
              </a:rPr>
            </a:br>
            <a:endParaRPr lang="de-DE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39443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fik 6" descr="Ein Bild, das draußen, Natur, Wolke enthält.&#10;&#10;Automatisch generierte Beschreibung">
            <a:extLst>
              <a:ext uri="{FF2B5EF4-FFF2-40B4-BE49-F238E27FC236}">
                <a16:creationId xmlns:a16="http://schemas.microsoft.com/office/drawing/2014/main" id="{B2C4172C-0808-4634-A65E-C0C0A356BB5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alphaModFix amt="37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031358"/>
            <a:ext cx="9144000" cy="3124567"/>
          </a:xfrm>
          <a:prstGeom prst="rect">
            <a:avLst/>
          </a:prstGeom>
        </p:spPr>
      </p:pic>
      <p:sp>
        <p:nvSpPr>
          <p:cNvPr id="5" name="Rechteck 4">
            <a:extLst>
              <a:ext uri="{FF2B5EF4-FFF2-40B4-BE49-F238E27FC236}">
                <a16:creationId xmlns:a16="http://schemas.microsoft.com/office/drawing/2014/main" id="{B18B937B-C537-477B-86ED-BE151A19FB2E}"/>
              </a:ext>
            </a:extLst>
          </p:cNvPr>
          <p:cNvSpPr/>
          <p:nvPr/>
        </p:nvSpPr>
        <p:spPr>
          <a:xfrm rot="10800000">
            <a:off x="-2" y="1031358"/>
            <a:ext cx="9144001" cy="4112142"/>
          </a:xfrm>
          <a:prstGeom prst="rect">
            <a:avLst/>
          </a:prstGeom>
          <a:gradFill flip="none" rotWithShape="1">
            <a:gsLst>
              <a:gs pos="18000">
                <a:schemeClr val="bg1">
                  <a:alpha val="0"/>
                </a:schemeClr>
              </a:gs>
              <a:gs pos="56000">
                <a:schemeClr val="accent1">
                  <a:lumMod val="45000"/>
                  <a:lumOff val="55000"/>
                  <a:alpha val="39000"/>
                </a:schemeClr>
              </a:gs>
              <a:gs pos="79000">
                <a:schemeClr val="bg2">
                  <a:alpha val="88000"/>
                </a:schemeClr>
              </a:gs>
              <a:gs pos="100000">
                <a:schemeClr val="bg2">
                  <a:alpha val="99000"/>
                </a:schemeClr>
              </a:gs>
            </a:gsLst>
            <a:lin ang="0" scaled="1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773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CH" sz="1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" name="Rechteck 7">
            <a:extLst>
              <a:ext uri="{FF2B5EF4-FFF2-40B4-BE49-F238E27FC236}">
                <a16:creationId xmlns:a16="http://schemas.microsoft.com/office/drawing/2014/main" id="{8217DA59-BE90-4BAD-B050-36D48C385F70}"/>
              </a:ext>
            </a:extLst>
          </p:cNvPr>
          <p:cNvSpPr/>
          <p:nvPr/>
        </p:nvSpPr>
        <p:spPr>
          <a:xfrm>
            <a:off x="0" y="3928020"/>
            <a:ext cx="9144000" cy="555526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 dirty="0" err="1"/>
          </a:p>
        </p:txBody>
      </p:sp>
      <p:sp>
        <p:nvSpPr>
          <p:cNvPr id="9" name="Rechteck 8">
            <a:extLst>
              <a:ext uri="{FF2B5EF4-FFF2-40B4-BE49-F238E27FC236}">
                <a16:creationId xmlns:a16="http://schemas.microsoft.com/office/drawing/2014/main" id="{6A5AE98A-94B3-4C3F-8B00-CE2D0F45882B}"/>
              </a:ext>
            </a:extLst>
          </p:cNvPr>
          <p:cNvSpPr/>
          <p:nvPr/>
        </p:nvSpPr>
        <p:spPr>
          <a:xfrm>
            <a:off x="-5464" y="4480851"/>
            <a:ext cx="9144000" cy="109839"/>
          </a:xfrm>
          <a:prstGeom prst="rect">
            <a:avLst/>
          </a:prstGeom>
          <a:solidFill>
            <a:schemeClr val="tx2">
              <a:lumMod val="25000"/>
              <a:lumOff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 dirty="0" err="1"/>
          </a:p>
        </p:txBody>
      </p:sp>
      <p:sp>
        <p:nvSpPr>
          <p:cNvPr id="10" name="Rechteck 9">
            <a:extLst>
              <a:ext uri="{FF2B5EF4-FFF2-40B4-BE49-F238E27FC236}">
                <a16:creationId xmlns:a16="http://schemas.microsoft.com/office/drawing/2014/main" id="{175174FC-5118-4DD3-B44E-69745816FD4F}"/>
              </a:ext>
            </a:extLst>
          </p:cNvPr>
          <p:cNvSpPr/>
          <p:nvPr/>
        </p:nvSpPr>
        <p:spPr>
          <a:xfrm>
            <a:off x="0" y="4590690"/>
            <a:ext cx="9144000" cy="555526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 dirty="0" err="1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Indice «Base» </a:t>
            </a:r>
            <a:endParaRPr lang="de-DE" dirty="0"/>
          </a:p>
        </p:txBody>
      </p:sp>
      <p:sp>
        <p:nvSpPr>
          <p:cNvPr id="6" name="Inhaltsplatzhalter 5"/>
          <p:cNvSpPr>
            <a:spLocks noGrp="1"/>
          </p:cNvSpPr>
          <p:nvPr>
            <p:ph sz="quarter" idx="13"/>
          </p:nvPr>
        </p:nvSpPr>
        <p:spPr>
          <a:xfrm>
            <a:off x="336550" y="1276350"/>
            <a:ext cx="6589187" cy="3321130"/>
          </a:xfrm>
        </p:spPr>
        <p:txBody>
          <a:bodyPr/>
          <a:lstStyle/>
          <a:p>
            <a:r>
              <a:rPr lang="de-DE" b="1"/>
              <a:t>Situazione di partenza</a:t>
            </a:r>
          </a:p>
          <a:p>
            <a:r>
              <a:rPr lang="it-CH"/>
              <a:t>Le 6 regole di base </a:t>
            </a:r>
            <a:endParaRPr lang="de-DE"/>
          </a:p>
          <a:p>
            <a:r>
              <a:rPr lang="de-DE"/>
              <a:t>Sintesi</a:t>
            </a:r>
            <a:endParaRPr lang="de-DE" dirty="0"/>
          </a:p>
          <a:p>
            <a:pPr marL="255118" indent="-255118">
              <a:buFont typeface="+mj-lt"/>
              <a:buAutoNum type="arabicPeriod"/>
            </a:pPr>
            <a:endParaRPr lang="de-DE" dirty="0"/>
          </a:p>
        </p:txBody>
      </p:sp>
      <p:pic>
        <p:nvPicPr>
          <p:cNvPr id="12" name="Grafik 11">
            <a:extLst>
              <a:ext uri="{FF2B5EF4-FFF2-40B4-BE49-F238E27FC236}">
                <a16:creationId xmlns:a16="http://schemas.microsoft.com/office/drawing/2014/main" id="{B739335B-3BC4-422C-AB83-CD254B10AB0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92280" y="1882090"/>
            <a:ext cx="1512168" cy="2505759"/>
          </a:xfrm>
          <a:prstGeom prst="rect">
            <a:avLst/>
          </a:prstGeom>
          <a:effectLst/>
        </p:spPr>
      </p:pic>
      <p:sp>
        <p:nvSpPr>
          <p:cNvPr id="11" name="Rechteck: abgerundete Ecken 10">
            <a:extLst>
              <a:ext uri="{FF2B5EF4-FFF2-40B4-BE49-F238E27FC236}">
                <a16:creationId xmlns:a16="http://schemas.microsoft.com/office/drawing/2014/main" id="{039E9A65-9443-4779-97E2-6D3ADD5224C9}"/>
              </a:ext>
            </a:extLst>
          </p:cNvPr>
          <p:cNvSpPr/>
          <p:nvPr/>
        </p:nvSpPr>
        <p:spPr>
          <a:xfrm>
            <a:off x="5564004" y="1860494"/>
            <a:ext cx="89520" cy="2364324"/>
          </a:xfrm>
          <a:prstGeom prst="roundRect">
            <a:avLst/>
          </a:prstGeom>
          <a:solidFill>
            <a:srgbClr val="41404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 dirty="0" err="1"/>
          </a:p>
        </p:txBody>
      </p:sp>
      <p:pic>
        <p:nvPicPr>
          <p:cNvPr id="3" name="Picture 2" descr="Wegweiser | Kostenlose Icon">
            <a:extLst>
              <a:ext uri="{FF2B5EF4-FFF2-40B4-BE49-F238E27FC236}">
                <a16:creationId xmlns:a16="http://schemas.microsoft.com/office/drawing/2014/main" id="{CF5B66C3-F6D1-48DC-8C01-E0CC3C8789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1632" y="1861511"/>
            <a:ext cx="1214264" cy="1214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Grafik 3" descr="Ein Bild, das Person, darstellend, Gruppe, Tänzer enthält.&#10;&#10;Automatisch generierte Beschreibung">
            <a:extLst>
              <a:ext uri="{FF2B5EF4-FFF2-40B4-BE49-F238E27FC236}">
                <a16:creationId xmlns:a16="http://schemas.microsoft.com/office/drawing/2014/main" id="{16CF21C9-2F16-4D41-965B-A8CA4FD2AA0B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48436" t="58400" r="34783"/>
          <a:stretch/>
        </p:blipFill>
        <p:spPr>
          <a:xfrm>
            <a:off x="5779129" y="2231923"/>
            <a:ext cx="873534" cy="213970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2217485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platzhalter 5"/>
          <p:cNvSpPr>
            <a:spLocks noGrp="1"/>
          </p:cNvSpPr>
          <p:nvPr>
            <p:ph type="body" sz="quarter" idx="13"/>
          </p:nvPr>
        </p:nvSpPr>
        <p:spPr>
          <a:solidFill>
            <a:schemeClr val="accent6"/>
          </a:solidFill>
        </p:spPr>
        <p:txBody>
          <a:bodyPr/>
          <a:lstStyle/>
          <a:p>
            <a:r>
              <a:rPr lang="de-DE" dirty="0"/>
              <a:t> </a:t>
            </a:r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lang="de-CH" sz="3200">
                <a:solidFill>
                  <a:srgbClr val="FFFFFF"/>
                </a:solidFill>
              </a:rPr>
              <a:t>«</a:t>
            </a:r>
            <a:r>
              <a:rPr lang="it-CH" sz="3200">
                <a:solidFill>
                  <a:srgbClr val="FFFFFF"/>
                </a:solidFill>
              </a:rPr>
              <a:t>La leva più grande per aumentare l'impatto della pubblicità sta nella creazione</a:t>
            </a:r>
            <a:r>
              <a:rPr lang="de-CH" sz="3200">
                <a:solidFill>
                  <a:srgbClr val="FFFFFF"/>
                </a:solidFill>
              </a:rPr>
              <a:t>.»</a:t>
            </a:r>
            <a:endParaRPr lang="de-DE" sz="3200" dirty="0">
              <a:solidFill>
                <a:srgbClr val="D1CCBD"/>
              </a:solidFill>
              <a:ea typeface="+mn-ea"/>
              <a:cs typeface="+mn-cs"/>
            </a:endParaRPr>
          </a:p>
        </p:txBody>
      </p:sp>
      <p:sp>
        <p:nvSpPr>
          <p:cNvPr id="7" name="Textplatzhalter 6"/>
          <p:cNvSpPr>
            <a:spLocks noGrp="1"/>
          </p:cNvSpPr>
          <p:nvPr>
            <p:ph type="body" sz="quarter" idx="14"/>
          </p:nvPr>
        </p:nvSpPr>
        <p:spPr>
          <a:solidFill>
            <a:schemeClr val="accent5"/>
          </a:solidFill>
        </p:spPr>
        <p:txBody>
          <a:bodyPr/>
          <a:lstStyle/>
          <a:p>
            <a:r>
              <a:rPr lang="de-DE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3330559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Grafik 25" descr="Ein Bild, das draußen, Natur, Wolke enthält.&#10;&#10;Automatisch generierte Beschreibung">
            <a:extLst>
              <a:ext uri="{FF2B5EF4-FFF2-40B4-BE49-F238E27FC236}">
                <a16:creationId xmlns:a16="http://schemas.microsoft.com/office/drawing/2014/main" id="{E7FD1EE7-38E3-4203-A817-FDCF8BF2D672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alphaModFix amt="37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031358"/>
            <a:ext cx="9144000" cy="3124567"/>
          </a:xfrm>
          <a:prstGeom prst="rect">
            <a:avLst/>
          </a:prstGeom>
        </p:spPr>
      </p:pic>
      <p:sp>
        <p:nvSpPr>
          <p:cNvPr id="23" name="Rechteck 22">
            <a:extLst>
              <a:ext uri="{FF2B5EF4-FFF2-40B4-BE49-F238E27FC236}">
                <a16:creationId xmlns:a16="http://schemas.microsoft.com/office/drawing/2014/main" id="{54A76DF5-3440-4C14-8A47-FD983924BF77}"/>
              </a:ext>
            </a:extLst>
          </p:cNvPr>
          <p:cNvSpPr/>
          <p:nvPr/>
        </p:nvSpPr>
        <p:spPr>
          <a:xfrm>
            <a:off x="0" y="3928020"/>
            <a:ext cx="9144000" cy="555526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 dirty="0" err="1"/>
          </a:p>
        </p:txBody>
      </p:sp>
      <p:sp>
        <p:nvSpPr>
          <p:cNvPr id="22" name="Rechteck 21">
            <a:extLst>
              <a:ext uri="{FF2B5EF4-FFF2-40B4-BE49-F238E27FC236}">
                <a16:creationId xmlns:a16="http://schemas.microsoft.com/office/drawing/2014/main" id="{FEF30244-0EE9-45B1-B1C2-0AC76BB27E14}"/>
              </a:ext>
            </a:extLst>
          </p:cNvPr>
          <p:cNvSpPr/>
          <p:nvPr/>
        </p:nvSpPr>
        <p:spPr>
          <a:xfrm>
            <a:off x="-5464" y="4480851"/>
            <a:ext cx="9144000" cy="109839"/>
          </a:xfrm>
          <a:prstGeom prst="rect">
            <a:avLst/>
          </a:prstGeom>
          <a:solidFill>
            <a:schemeClr val="tx2">
              <a:lumMod val="25000"/>
              <a:lumOff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 dirty="0" err="1"/>
          </a:p>
        </p:txBody>
      </p:sp>
      <p:sp>
        <p:nvSpPr>
          <p:cNvPr id="21" name="Rechteck 20">
            <a:extLst>
              <a:ext uri="{FF2B5EF4-FFF2-40B4-BE49-F238E27FC236}">
                <a16:creationId xmlns:a16="http://schemas.microsoft.com/office/drawing/2014/main" id="{669F4F45-B29A-4125-9325-A2AABEAA9154}"/>
              </a:ext>
            </a:extLst>
          </p:cNvPr>
          <p:cNvSpPr/>
          <p:nvPr/>
        </p:nvSpPr>
        <p:spPr>
          <a:xfrm>
            <a:off x="0" y="4590690"/>
            <a:ext cx="9144000" cy="555526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 dirty="0" err="1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FE8222B8-2554-4A2F-979E-6B0FCF1A5E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La comprensione di base</a:t>
            </a:r>
            <a:endParaRPr lang="de-CH" dirty="0"/>
          </a:p>
        </p:txBody>
      </p:sp>
      <p:pic>
        <p:nvPicPr>
          <p:cNvPr id="20" name="Grafik 19">
            <a:extLst>
              <a:ext uri="{FF2B5EF4-FFF2-40B4-BE49-F238E27FC236}">
                <a16:creationId xmlns:a16="http://schemas.microsoft.com/office/drawing/2014/main" id="{951A00DD-8154-4DDC-92E2-4E0F0A2F60C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52209" y="1829221"/>
            <a:ext cx="1512168" cy="2505759"/>
          </a:xfrm>
          <a:prstGeom prst="rect">
            <a:avLst/>
          </a:prstGeom>
          <a:effectLst/>
        </p:spPr>
      </p:pic>
      <p:sp>
        <p:nvSpPr>
          <p:cNvPr id="25" name="Textfeld 24">
            <a:extLst>
              <a:ext uri="{FF2B5EF4-FFF2-40B4-BE49-F238E27FC236}">
                <a16:creationId xmlns:a16="http://schemas.microsoft.com/office/drawing/2014/main" id="{5F90A439-7DA8-425A-B4C4-08C251557DF1}"/>
              </a:ext>
            </a:extLst>
          </p:cNvPr>
          <p:cNvSpPr txBox="1"/>
          <p:nvPr/>
        </p:nvSpPr>
        <p:spPr>
          <a:xfrm>
            <a:off x="807127" y="2736304"/>
            <a:ext cx="1837943" cy="555526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de-CH" sz="800" b="1" dirty="0">
                <a:solidFill>
                  <a:schemeClr val="accent6"/>
                </a:solidFill>
              </a:rPr>
              <a:t>Ø</a:t>
            </a:r>
            <a:r>
              <a:rPr lang="de-CH" sz="1100" b="1" dirty="0">
                <a:solidFill>
                  <a:schemeClr val="accent6"/>
                </a:solidFill>
              </a:rPr>
              <a:t> </a:t>
            </a:r>
            <a:r>
              <a:rPr lang="de-CH" sz="1100" b="1">
                <a:solidFill>
                  <a:schemeClr val="accent6"/>
                </a:solidFill>
              </a:rPr>
              <a:t>2 secondi</a:t>
            </a:r>
            <a:endParaRPr lang="de-CH" sz="1100" b="1" dirty="0">
              <a:solidFill>
                <a:schemeClr val="accent6"/>
              </a:solidFill>
            </a:endParaRPr>
          </a:p>
          <a:p>
            <a:r>
              <a:rPr lang="de-CH" sz="700"/>
              <a:t>TEMPO DI ATTENZIONE</a:t>
            </a:r>
            <a:endParaRPr lang="de-CH" sz="700" dirty="0"/>
          </a:p>
        </p:txBody>
      </p:sp>
      <p:pic>
        <p:nvPicPr>
          <p:cNvPr id="27" name="Grafik 26" descr="Auto mit einfarbiger Füllung">
            <a:extLst>
              <a:ext uri="{FF2B5EF4-FFF2-40B4-BE49-F238E27FC236}">
                <a16:creationId xmlns:a16="http://schemas.microsoft.com/office/drawing/2014/main" id="{8264E29D-B879-4431-BFE6-E3F1AF17ECE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grayscl/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77073" y="2697646"/>
            <a:ext cx="351842" cy="351842"/>
          </a:xfrm>
          <a:prstGeom prst="rect">
            <a:avLst/>
          </a:prstGeom>
        </p:spPr>
      </p:pic>
      <p:cxnSp>
        <p:nvCxnSpPr>
          <p:cNvPr id="29" name="Gerader Verbinder 28">
            <a:extLst>
              <a:ext uri="{FF2B5EF4-FFF2-40B4-BE49-F238E27FC236}">
                <a16:creationId xmlns:a16="http://schemas.microsoft.com/office/drawing/2014/main" id="{061FE540-C1E8-4615-AF30-2404BD632EE3}"/>
              </a:ext>
            </a:extLst>
          </p:cNvPr>
          <p:cNvCxnSpPr/>
          <p:nvPr/>
        </p:nvCxnSpPr>
        <p:spPr>
          <a:xfrm>
            <a:off x="757193" y="2736304"/>
            <a:ext cx="0" cy="277763"/>
          </a:xfrm>
          <a:prstGeom prst="line">
            <a:avLst/>
          </a:prstGeom>
          <a:ln/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sp>
        <p:nvSpPr>
          <p:cNvPr id="30" name="Textfeld 29">
            <a:extLst>
              <a:ext uri="{FF2B5EF4-FFF2-40B4-BE49-F238E27FC236}">
                <a16:creationId xmlns:a16="http://schemas.microsoft.com/office/drawing/2014/main" id="{14D08E10-C9EF-4953-A6C1-9C3155989E06}"/>
              </a:ext>
            </a:extLst>
          </p:cNvPr>
          <p:cNvSpPr txBox="1"/>
          <p:nvPr/>
        </p:nvSpPr>
        <p:spPr>
          <a:xfrm>
            <a:off x="2957532" y="3329252"/>
            <a:ext cx="1837943" cy="555526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de-CH" sz="800" b="1" dirty="0">
                <a:solidFill>
                  <a:schemeClr val="accent6"/>
                </a:solidFill>
              </a:rPr>
              <a:t>Ø</a:t>
            </a:r>
            <a:r>
              <a:rPr lang="de-CH" sz="1100" b="1" dirty="0">
                <a:solidFill>
                  <a:schemeClr val="accent6"/>
                </a:solidFill>
              </a:rPr>
              <a:t> </a:t>
            </a:r>
            <a:r>
              <a:rPr lang="de-CH" sz="1100" b="1">
                <a:solidFill>
                  <a:schemeClr val="accent6"/>
                </a:solidFill>
              </a:rPr>
              <a:t>3 secondi</a:t>
            </a:r>
            <a:endParaRPr lang="de-CH" sz="1100" b="1" dirty="0">
              <a:solidFill>
                <a:schemeClr val="accent6"/>
              </a:solidFill>
            </a:endParaRPr>
          </a:p>
          <a:p>
            <a:r>
              <a:rPr lang="de-CH" sz="700"/>
              <a:t>TEMPO DI ATTENZIONE</a:t>
            </a:r>
            <a:endParaRPr lang="de-CH" sz="700" dirty="0"/>
          </a:p>
        </p:txBody>
      </p:sp>
      <p:cxnSp>
        <p:nvCxnSpPr>
          <p:cNvPr id="32" name="Gerader Verbinder 31">
            <a:extLst>
              <a:ext uri="{FF2B5EF4-FFF2-40B4-BE49-F238E27FC236}">
                <a16:creationId xmlns:a16="http://schemas.microsoft.com/office/drawing/2014/main" id="{0106B26B-96CD-407F-AA6B-E5B024365C4F}"/>
              </a:ext>
            </a:extLst>
          </p:cNvPr>
          <p:cNvCxnSpPr/>
          <p:nvPr/>
        </p:nvCxnSpPr>
        <p:spPr>
          <a:xfrm>
            <a:off x="2907598" y="3329252"/>
            <a:ext cx="0" cy="277763"/>
          </a:xfrm>
          <a:prstGeom prst="line">
            <a:avLst/>
          </a:prstGeom>
          <a:ln/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pic>
        <p:nvPicPr>
          <p:cNvPr id="1026" name="Picture 2" descr="Fahrrad nach rechts - Kostenlose transport Icons">
            <a:extLst>
              <a:ext uri="{FF2B5EF4-FFF2-40B4-BE49-F238E27FC236}">
                <a16:creationId xmlns:a16="http://schemas.microsoft.com/office/drawing/2014/main" id="{997396FA-3BF1-4F14-B751-0ED184666B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80513" y="3334117"/>
            <a:ext cx="272898" cy="2728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4" name="Textfeld 33">
            <a:extLst>
              <a:ext uri="{FF2B5EF4-FFF2-40B4-BE49-F238E27FC236}">
                <a16:creationId xmlns:a16="http://schemas.microsoft.com/office/drawing/2014/main" id="{D66E9FE1-9816-4C49-B5DF-D5DE61AFCAD8}"/>
              </a:ext>
            </a:extLst>
          </p:cNvPr>
          <p:cNvSpPr txBox="1"/>
          <p:nvPr/>
        </p:nvSpPr>
        <p:spPr>
          <a:xfrm>
            <a:off x="5288591" y="2736304"/>
            <a:ext cx="1837943" cy="555526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de-CH" sz="800" b="1" dirty="0">
                <a:solidFill>
                  <a:schemeClr val="accent6"/>
                </a:solidFill>
              </a:rPr>
              <a:t>Ø</a:t>
            </a:r>
            <a:r>
              <a:rPr lang="de-CH" sz="1100" b="1" dirty="0">
                <a:solidFill>
                  <a:schemeClr val="accent6"/>
                </a:solidFill>
              </a:rPr>
              <a:t> </a:t>
            </a:r>
            <a:r>
              <a:rPr lang="de-CH" sz="1100" b="1">
                <a:solidFill>
                  <a:schemeClr val="accent6"/>
                </a:solidFill>
              </a:rPr>
              <a:t>7 secondi</a:t>
            </a:r>
            <a:endParaRPr lang="de-CH" sz="1100" b="1" dirty="0">
              <a:solidFill>
                <a:schemeClr val="accent6"/>
              </a:solidFill>
            </a:endParaRPr>
          </a:p>
          <a:p>
            <a:r>
              <a:rPr lang="de-CH" sz="700"/>
              <a:t>TEMPO DI ATTENZIONE</a:t>
            </a:r>
            <a:endParaRPr lang="de-CH" sz="700" dirty="0"/>
          </a:p>
        </p:txBody>
      </p:sp>
      <p:cxnSp>
        <p:nvCxnSpPr>
          <p:cNvPr id="35" name="Gerader Verbinder 34">
            <a:extLst>
              <a:ext uri="{FF2B5EF4-FFF2-40B4-BE49-F238E27FC236}">
                <a16:creationId xmlns:a16="http://schemas.microsoft.com/office/drawing/2014/main" id="{D7828754-1C10-47A0-97A8-201DB81A45DF}"/>
              </a:ext>
            </a:extLst>
          </p:cNvPr>
          <p:cNvCxnSpPr/>
          <p:nvPr/>
        </p:nvCxnSpPr>
        <p:spPr>
          <a:xfrm>
            <a:off x="5238657" y="2736304"/>
            <a:ext cx="0" cy="277763"/>
          </a:xfrm>
          <a:prstGeom prst="line">
            <a:avLst/>
          </a:prstGeom>
          <a:ln/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pic>
        <p:nvPicPr>
          <p:cNvPr id="1028" name="Picture 4" descr="Akimbo Male Man - Free vector graphic on Pixabay">
            <a:extLst>
              <a:ext uri="{FF2B5EF4-FFF2-40B4-BE49-F238E27FC236}">
                <a16:creationId xmlns:a16="http://schemas.microsoft.com/office/drawing/2014/main" id="{8CEE1FAB-B545-4B16-92F8-C22807CBAB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056023" y="2736304"/>
            <a:ext cx="132701" cy="2654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4" name="Gerader Verbinder 3">
            <a:extLst>
              <a:ext uri="{FF2B5EF4-FFF2-40B4-BE49-F238E27FC236}">
                <a16:creationId xmlns:a16="http://schemas.microsoft.com/office/drawing/2014/main" id="{F492927B-0A86-4AE6-A37B-43F02AC0D946}"/>
              </a:ext>
            </a:extLst>
          </p:cNvPr>
          <p:cNvCxnSpPr>
            <a:cxnSpLocks/>
          </p:cNvCxnSpPr>
          <p:nvPr/>
        </p:nvCxnSpPr>
        <p:spPr>
          <a:xfrm flipV="1">
            <a:off x="-10928" y="4798243"/>
            <a:ext cx="9150215" cy="5755"/>
          </a:xfrm>
          <a:prstGeom prst="line">
            <a:avLst/>
          </a:prstGeom>
          <a:ln w="76200" cap="flat" cmpd="sng" algn="ctr">
            <a:solidFill>
              <a:schemeClr val="accent3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pic>
        <p:nvPicPr>
          <p:cNvPr id="5" name="Grafik 4" descr="Ein Bild, das Luft, ausführend, Fahrrad, mehrere enthält.&#10;&#10;Automatisch generierte Beschreibung">
            <a:extLst>
              <a:ext uri="{FF2B5EF4-FFF2-40B4-BE49-F238E27FC236}">
                <a16:creationId xmlns:a16="http://schemas.microsoft.com/office/drawing/2014/main" id="{6934BD39-D96D-418C-82A9-CE18BE8A523A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l="50000" t="48840" r="24801"/>
          <a:stretch/>
        </p:blipFill>
        <p:spPr>
          <a:xfrm>
            <a:off x="3774892" y="2256203"/>
            <a:ext cx="2411795" cy="239908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" name="Grafik 7" descr="Ein Bild, das Auto enthält.&#10;&#10;Automatisch generierte Beschreibung">
            <a:extLst>
              <a:ext uri="{FF2B5EF4-FFF2-40B4-BE49-F238E27FC236}">
                <a16:creationId xmlns:a16="http://schemas.microsoft.com/office/drawing/2014/main" id="{E76F40F3-5B6F-44F9-AD24-FEE1DC9DD457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1046" y="3186428"/>
            <a:ext cx="3418826" cy="1944216"/>
          </a:xfrm>
          <a:prstGeom prst="rect">
            <a:avLst/>
          </a:prstGeom>
          <a:effectLst/>
        </p:spPr>
      </p:pic>
      <p:pic>
        <p:nvPicPr>
          <p:cNvPr id="10" name="Grafik 9" descr="Ein Bild, das Person, darstellend, Gruppe, Tänzer enthält.&#10;&#10;Automatisch generierte Beschreibung">
            <a:extLst>
              <a:ext uri="{FF2B5EF4-FFF2-40B4-BE49-F238E27FC236}">
                <a16:creationId xmlns:a16="http://schemas.microsoft.com/office/drawing/2014/main" id="{184335B6-9DAC-4AC2-B66A-5F7FD42E492E}"/>
              </a:ext>
            </a:extLst>
          </p:cNvPr>
          <p:cNvPicPr>
            <a:picLocks noChangeAspect="1"/>
          </p:cNvPicPr>
          <p:nvPr/>
        </p:nvPicPr>
        <p:blipFill rotWithShape="1">
          <a:blip r:embed="rId11"/>
          <a:srcRect l="83703" t="59288"/>
          <a:stretch/>
        </p:blipFill>
        <p:spPr>
          <a:xfrm>
            <a:off x="6094753" y="1957672"/>
            <a:ext cx="942545" cy="232654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4" name="Textfeld 23">
            <a:extLst>
              <a:ext uri="{FF2B5EF4-FFF2-40B4-BE49-F238E27FC236}">
                <a16:creationId xmlns:a16="http://schemas.microsoft.com/office/drawing/2014/main" id="{455D3996-0584-4609-A4E5-282EB3C127F5}"/>
              </a:ext>
            </a:extLst>
          </p:cNvPr>
          <p:cNvSpPr txBox="1"/>
          <p:nvPr/>
        </p:nvSpPr>
        <p:spPr>
          <a:xfrm>
            <a:off x="355020" y="1110066"/>
            <a:ext cx="6342169" cy="149807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de-DE" sz="1400" b="1">
                <a:solidFill>
                  <a:schemeClr val="accent5"/>
                </a:solidFill>
              </a:rPr>
              <a:t>Momenti decisivi</a:t>
            </a:r>
          </a:p>
          <a:p>
            <a:endParaRPr lang="de-DE" sz="1400" b="1" dirty="0">
              <a:solidFill>
                <a:schemeClr val="accent5"/>
              </a:solidFill>
            </a:endParaRPr>
          </a:p>
          <a:p>
            <a:r>
              <a:rPr lang="de-CH" sz="1200">
                <a:solidFill>
                  <a:schemeClr val="accent6"/>
                </a:solidFill>
              </a:rPr>
              <a:t>L</a:t>
            </a:r>
            <a:r>
              <a:rPr lang="it-CH" sz="1200">
                <a:solidFill>
                  <a:schemeClr val="accent6"/>
                </a:solidFill>
              </a:rPr>
              <a:t>'occhio umano è il nostro organo sensoriale più importante, perché attraverso gli occhi registriamo oltre l'80% di tutti gli stimoli ambientali.</a:t>
            </a:r>
            <a:endParaRPr lang="de-DE" sz="1200" dirty="0">
              <a:solidFill>
                <a:schemeClr val="accent6"/>
              </a:solidFill>
            </a:endParaRPr>
          </a:p>
          <a:p>
            <a:endParaRPr lang="de-CH" sz="600" dirty="0">
              <a:solidFill>
                <a:schemeClr val="accent6"/>
              </a:solidFill>
            </a:endParaRPr>
          </a:p>
          <a:p>
            <a:r>
              <a:rPr lang="it-CH" sz="1000"/>
              <a:t>La maggior parte delle persone negli spazi pubblici è in movimento durante le situazioni di incontro con i manifesti. Inoltre, la nostra elaborazione sensoriale visiva è soggetta a leggi biofisiche. Questi due aspetti possono essere presi in considerazione nella progettazione dei manifesti</a:t>
            </a:r>
            <a:r>
              <a:rPr lang="de-CH" sz="1000"/>
              <a:t>. </a:t>
            </a:r>
            <a:endParaRPr lang="de-CH" sz="1000" dirty="0"/>
          </a:p>
          <a:p>
            <a:r>
              <a:rPr lang="de-CH"/>
              <a:t> </a:t>
            </a:r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37942557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fik 6" descr="Ein Bild, das draußen, Natur, Wolke enthält.&#10;&#10;Automatisch generierte Beschreibung">
            <a:extLst>
              <a:ext uri="{FF2B5EF4-FFF2-40B4-BE49-F238E27FC236}">
                <a16:creationId xmlns:a16="http://schemas.microsoft.com/office/drawing/2014/main" id="{8A7838A0-4546-4D72-974C-9A14F08729EE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alphaModFix amt="37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031358"/>
            <a:ext cx="9144000" cy="3124567"/>
          </a:xfrm>
          <a:prstGeom prst="rect">
            <a:avLst/>
          </a:prstGeom>
        </p:spPr>
      </p:pic>
      <p:sp>
        <p:nvSpPr>
          <p:cNvPr id="5" name="Rechteck 4">
            <a:extLst>
              <a:ext uri="{FF2B5EF4-FFF2-40B4-BE49-F238E27FC236}">
                <a16:creationId xmlns:a16="http://schemas.microsoft.com/office/drawing/2014/main" id="{B18B937B-C537-477B-86ED-BE151A19FB2E}"/>
              </a:ext>
            </a:extLst>
          </p:cNvPr>
          <p:cNvSpPr/>
          <p:nvPr/>
        </p:nvSpPr>
        <p:spPr>
          <a:xfrm rot="10800000">
            <a:off x="-2" y="1031358"/>
            <a:ext cx="9144001" cy="4112142"/>
          </a:xfrm>
          <a:prstGeom prst="rect">
            <a:avLst/>
          </a:prstGeom>
          <a:gradFill flip="none" rotWithShape="1">
            <a:gsLst>
              <a:gs pos="18000">
                <a:schemeClr val="bg1">
                  <a:alpha val="0"/>
                </a:schemeClr>
              </a:gs>
              <a:gs pos="56000">
                <a:schemeClr val="accent1">
                  <a:lumMod val="45000"/>
                  <a:lumOff val="55000"/>
                  <a:alpha val="39000"/>
                </a:schemeClr>
              </a:gs>
              <a:gs pos="79000">
                <a:schemeClr val="bg2">
                  <a:alpha val="88000"/>
                </a:schemeClr>
              </a:gs>
              <a:gs pos="100000">
                <a:schemeClr val="bg2">
                  <a:alpha val="99000"/>
                </a:schemeClr>
              </a:gs>
            </a:gsLst>
            <a:lin ang="0" scaled="1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773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CH" sz="1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2" name="Grafik 11" descr="Ein Bild, das Text, Pflanze, Blatt enthält.&#10;&#10;Automatisch generierte Beschreibung">
            <a:extLst>
              <a:ext uri="{FF2B5EF4-FFF2-40B4-BE49-F238E27FC236}">
                <a16:creationId xmlns:a16="http://schemas.microsoft.com/office/drawing/2014/main" id="{3085220B-04EF-436A-9D7F-14A37CB2A06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9954" t="57179"/>
          <a:stretch/>
        </p:blipFill>
        <p:spPr>
          <a:xfrm>
            <a:off x="5235344" y="3265350"/>
            <a:ext cx="3903192" cy="555526"/>
          </a:xfrm>
          <a:prstGeom prst="rect">
            <a:avLst/>
          </a:prstGeom>
        </p:spPr>
      </p:pic>
      <p:sp>
        <p:nvSpPr>
          <p:cNvPr id="8" name="Rechteck 7">
            <a:extLst>
              <a:ext uri="{FF2B5EF4-FFF2-40B4-BE49-F238E27FC236}">
                <a16:creationId xmlns:a16="http://schemas.microsoft.com/office/drawing/2014/main" id="{4845BC5A-E50B-4179-BC20-E6DA791697B2}"/>
              </a:ext>
            </a:extLst>
          </p:cNvPr>
          <p:cNvSpPr/>
          <p:nvPr/>
        </p:nvSpPr>
        <p:spPr>
          <a:xfrm>
            <a:off x="0" y="3928020"/>
            <a:ext cx="9144000" cy="555526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 dirty="0" err="1"/>
          </a:p>
        </p:txBody>
      </p:sp>
      <p:sp>
        <p:nvSpPr>
          <p:cNvPr id="9" name="Rechteck 8">
            <a:extLst>
              <a:ext uri="{FF2B5EF4-FFF2-40B4-BE49-F238E27FC236}">
                <a16:creationId xmlns:a16="http://schemas.microsoft.com/office/drawing/2014/main" id="{9B3D93DD-3309-4E1A-B812-4620CB5EB17D}"/>
              </a:ext>
            </a:extLst>
          </p:cNvPr>
          <p:cNvSpPr/>
          <p:nvPr/>
        </p:nvSpPr>
        <p:spPr>
          <a:xfrm>
            <a:off x="-5464" y="4480851"/>
            <a:ext cx="9144000" cy="109839"/>
          </a:xfrm>
          <a:prstGeom prst="rect">
            <a:avLst/>
          </a:prstGeom>
          <a:solidFill>
            <a:schemeClr val="tx2">
              <a:lumMod val="25000"/>
              <a:lumOff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 dirty="0" err="1"/>
          </a:p>
        </p:txBody>
      </p:sp>
      <p:sp>
        <p:nvSpPr>
          <p:cNvPr id="10" name="Rechteck 9">
            <a:extLst>
              <a:ext uri="{FF2B5EF4-FFF2-40B4-BE49-F238E27FC236}">
                <a16:creationId xmlns:a16="http://schemas.microsoft.com/office/drawing/2014/main" id="{0EAADE09-C920-4991-94C4-B50EAD1AF616}"/>
              </a:ext>
            </a:extLst>
          </p:cNvPr>
          <p:cNvSpPr/>
          <p:nvPr/>
        </p:nvSpPr>
        <p:spPr>
          <a:xfrm>
            <a:off x="0" y="4590690"/>
            <a:ext cx="9144000" cy="555526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 dirty="0" err="1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Indice «Base»  </a:t>
            </a:r>
            <a:endParaRPr lang="de-DE" dirty="0"/>
          </a:p>
        </p:txBody>
      </p:sp>
      <p:sp>
        <p:nvSpPr>
          <p:cNvPr id="6" name="Inhaltsplatzhalter 5"/>
          <p:cNvSpPr>
            <a:spLocks noGrp="1"/>
          </p:cNvSpPr>
          <p:nvPr>
            <p:ph sz="quarter" idx="13"/>
          </p:nvPr>
        </p:nvSpPr>
        <p:spPr>
          <a:xfrm>
            <a:off x="336550" y="1276350"/>
            <a:ext cx="6589187" cy="3321130"/>
          </a:xfrm>
        </p:spPr>
        <p:txBody>
          <a:bodyPr/>
          <a:lstStyle/>
          <a:p>
            <a:r>
              <a:rPr lang="de-DE"/>
              <a:t>Situazione di partenza</a:t>
            </a:r>
          </a:p>
          <a:p>
            <a:r>
              <a:rPr lang="it-CH" b="1"/>
              <a:t>Le 6 regole di base </a:t>
            </a:r>
            <a:r>
              <a:rPr lang="de-DE" b="1"/>
              <a:t> </a:t>
            </a:r>
          </a:p>
          <a:p>
            <a:r>
              <a:rPr lang="de-DE"/>
              <a:t>Sintesi</a:t>
            </a:r>
            <a:endParaRPr lang="de-DE" dirty="0"/>
          </a:p>
          <a:p>
            <a:pPr marL="255118" indent="-255118">
              <a:buFont typeface="+mj-lt"/>
              <a:buAutoNum type="arabicPeriod"/>
            </a:pPr>
            <a:endParaRPr lang="de-DE" dirty="0"/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id="{3FD7A00F-F7D4-4E28-B8E9-51403324E08C}"/>
              </a:ext>
            </a:extLst>
          </p:cNvPr>
          <p:cNvSpPr/>
          <p:nvPr/>
        </p:nvSpPr>
        <p:spPr>
          <a:xfrm>
            <a:off x="5241292" y="3827670"/>
            <a:ext cx="3901499" cy="96664"/>
          </a:xfrm>
          <a:prstGeom prst="rect">
            <a:avLst/>
          </a:prstGeom>
          <a:solidFill>
            <a:schemeClr val="accent1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 dirty="0" err="1"/>
          </a:p>
        </p:txBody>
      </p:sp>
      <p:pic>
        <p:nvPicPr>
          <p:cNvPr id="16" name="Grafik 15" descr="Ein Bild, das Silhouette enthält.&#10;&#10;Automatisch generierte Beschreibung">
            <a:extLst>
              <a:ext uri="{FF2B5EF4-FFF2-40B4-BE49-F238E27FC236}">
                <a16:creationId xmlns:a16="http://schemas.microsoft.com/office/drawing/2014/main" id="{57BC5218-AE81-4F78-8EF8-2BD1336899C3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40201" t="34600" r="41600" b="28140"/>
          <a:stretch/>
        </p:blipFill>
        <p:spPr>
          <a:xfrm>
            <a:off x="5436096" y="1943956"/>
            <a:ext cx="1368152" cy="2653524"/>
          </a:xfrm>
          <a:prstGeom prst="rect">
            <a:avLst/>
          </a:prstGeom>
        </p:spPr>
      </p:pic>
      <p:pic>
        <p:nvPicPr>
          <p:cNvPr id="11" name="Grafik 10">
            <a:extLst>
              <a:ext uri="{FF2B5EF4-FFF2-40B4-BE49-F238E27FC236}">
                <a16:creationId xmlns:a16="http://schemas.microsoft.com/office/drawing/2014/main" id="{66465A62-1FC5-46D1-B66F-AA69077E106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92280" y="1882090"/>
            <a:ext cx="1512168" cy="2505759"/>
          </a:xfrm>
          <a:prstGeom prst="rect">
            <a:avLst/>
          </a:prstGeom>
          <a:effectLst/>
        </p:spPr>
      </p:pic>
      <p:pic>
        <p:nvPicPr>
          <p:cNvPr id="14" name="Grafik 13">
            <a:extLst>
              <a:ext uri="{FF2B5EF4-FFF2-40B4-BE49-F238E27FC236}">
                <a16:creationId xmlns:a16="http://schemas.microsoft.com/office/drawing/2014/main" id="{441A1EAC-6F91-43FE-AD9B-6E17E28BDF82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t="78205" r="75890"/>
          <a:stretch/>
        </p:blipFill>
        <p:spPr>
          <a:xfrm>
            <a:off x="3846440" y="2314847"/>
            <a:ext cx="2305805" cy="2111179"/>
          </a:xfrm>
          <a:prstGeom prst="rect">
            <a:avLst/>
          </a:prstGeom>
        </p:spPr>
      </p:pic>
      <p:pic>
        <p:nvPicPr>
          <p:cNvPr id="15" name="Grafik 14">
            <a:extLst>
              <a:ext uri="{FF2B5EF4-FFF2-40B4-BE49-F238E27FC236}">
                <a16:creationId xmlns:a16="http://schemas.microsoft.com/office/drawing/2014/main" id="{8F24DDBD-1A60-44A8-9AE4-0BEBB06C0B37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6717" t="78205" r="83700"/>
          <a:stretch/>
        </p:blipFill>
        <p:spPr>
          <a:xfrm>
            <a:off x="4997746" y="2741608"/>
            <a:ext cx="720078" cy="16588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98054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Rechteck 83">
            <a:extLst>
              <a:ext uri="{FF2B5EF4-FFF2-40B4-BE49-F238E27FC236}">
                <a16:creationId xmlns:a16="http://schemas.microsoft.com/office/drawing/2014/main" id="{0D74D947-CFAF-40A8-A9CD-186ACDED1E5F}"/>
              </a:ext>
            </a:extLst>
          </p:cNvPr>
          <p:cNvSpPr/>
          <p:nvPr/>
        </p:nvSpPr>
        <p:spPr>
          <a:xfrm rot="10800000">
            <a:off x="-2" y="1031358"/>
            <a:ext cx="9144001" cy="4112142"/>
          </a:xfrm>
          <a:prstGeom prst="rect">
            <a:avLst/>
          </a:prstGeom>
          <a:gradFill flip="none" rotWithShape="1">
            <a:gsLst>
              <a:gs pos="11000">
                <a:schemeClr val="bg1">
                  <a:alpha val="30000"/>
                </a:schemeClr>
              </a:gs>
              <a:gs pos="39000">
                <a:schemeClr val="accent1">
                  <a:lumMod val="45000"/>
                  <a:lumOff val="55000"/>
                  <a:alpha val="39000"/>
                </a:schemeClr>
              </a:gs>
              <a:gs pos="79000">
                <a:schemeClr val="bg2">
                  <a:alpha val="88000"/>
                </a:schemeClr>
              </a:gs>
              <a:gs pos="100000">
                <a:schemeClr val="bg2">
                  <a:alpha val="99000"/>
                </a:schemeClr>
              </a:gs>
            </a:gsLst>
            <a:lin ang="0" scaled="1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773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CH" sz="1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1" name="Textfeld 80">
            <a:extLst>
              <a:ext uri="{FF2B5EF4-FFF2-40B4-BE49-F238E27FC236}">
                <a16:creationId xmlns:a16="http://schemas.microsoft.com/office/drawing/2014/main" id="{7D75AFB1-AEC6-4F7D-9A9E-A49F3D3A271C}"/>
              </a:ext>
            </a:extLst>
          </p:cNvPr>
          <p:cNvSpPr txBox="1"/>
          <p:nvPr/>
        </p:nvSpPr>
        <p:spPr>
          <a:xfrm>
            <a:off x="1278441" y="3833956"/>
            <a:ext cx="4576712" cy="5083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lnSpc>
                <a:spcPct val="200000"/>
              </a:lnSpc>
              <a:buNone/>
            </a:pPr>
            <a:r>
              <a:rPr lang="it-CH"/>
              <a:t>Extra: spot di immagini in movimento DOOH</a:t>
            </a:r>
            <a:endParaRPr lang="de-CH" dirty="0"/>
          </a:p>
        </p:txBody>
      </p:sp>
      <p:sp>
        <p:nvSpPr>
          <p:cNvPr id="79" name="Textfeld 78">
            <a:extLst>
              <a:ext uri="{FF2B5EF4-FFF2-40B4-BE49-F238E27FC236}">
                <a16:creationId xmlns:a16="http://schemas.microsoft.com/office/drawing/2014/main" id="{6EA7C841-220C-42B7-A9F2-FBAB5133A4FF}"/>
              </a:ext>
            </a:extLst>
          </p:cNvPr>
          <p:cNvSpPr txBox="1"/>
          <p:nvPr/>
        </p:nvSpPr>
        <p:spPr>
          <a:xfrm>
            <a:off x="1280434" y="3345359"/>
            <a:ext cx="4576712" cy="5083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lnSpc>
                <a:spcPct val="200000"/>
              </a:lnSpc>
              <a:buNone/>
            </a:pPr>
            <a:r>
              <a:rPr lang="de-CH"/>
              <a:t>Effetto contrasto</a:t>
            </a:r>
            <a:endParaRPr lang="de-CH" dirty="0"/>
          </a:p>
        </p:txBody>
      </p:sp>
      <p:sp>
        <p:nvSpPr>
          <p:cNvPr id="77" name="Textfeld 76">
            <a:extLst>
              <a:ext uri="{FF2B5EF4-FFF2-40B4-BE49-F238E27FC236}">
                <a16:creationId xmlns:a16="http://schemas.microsoft.com/office/drawing/2014/main" id="{C862A9B4-31C7-43D6-B5CD-633CCFB19BC3}"/>
              </a:ext>
            </a:extLst>
          </p:cNvPr>
          <p:cNvSpPr txBox="1"/>
          <p:nvPr/>
        </p:nvSpPr>
        <p:spPr>
          <a:xfrm>
            <a:off x="1278441" y="3030847"/>
            <a:ext cx="4576712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CH"/>
              <a:t>Guida visiva</a:t>
            </a:r>
            <a:endParaRPr lang="de-CH" dirty="0"/>
          </a:p>
        </p:txBody>
      </p:sp>
      <p:sp>
        <p:nvSpPr>
          <p:cNvPr id="75" name="Textfeld 74">
            <a:extLst>
              <a:ext uri="{FF2B5EF4-FFF2-40B4-BE49-F238E27FC236}">
                <a16:creationId xmlns:a16="http://schemas.microsoft.com/office/drawing/2014/main" id="{2CD77EB1-55A0-455E-876D-EDC03D2E8513}"/>
              </a:ext>
            </a:extLst>
          </p:cNvPr>
          <p:cNvSpPr txBox="1"/>
          <p:nvPr/>
        </p:nvSpPr>
        <p:spPr>
          <a:xfrm>
            <a:off x="1291432" y="2425662"/>
            <a:ext cx="4576712" cy="5083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lnSpc>
                <a:spcPct val="200000"/>
              </a:lnSpc>
              <a:buNone/>
            </a:pPr>
            <a:r>
              <a:rPr lang="de-CH"/>
              <a:t>Numero di elementi d'effetto</a:t>
            </a:r>
            <a:endParaRPr lang="de-CH" dirty="0"/>
          </a:p>
        </p:txBody>
      </p:sp>
      <p:sp>
        <p:nvSpPr>
          <p:cNvPr id="73" name="Textfeld 72">
            <a:extLst>
              <a:ext uri="{FF2B5EF4-FFF2-40B4-BE49-F238E27FC236}">
                <a16:creationId xmlns:a16="http://schemas.microsoft.com/office/drawing/2014/main" id="{4C19CE9D-1632-49A0-8941-470689238244}"/>
              </a:ext>
            </a:extLst>
          </p:cNvPr>
          <p:cNvSpPr txBox="1"/>
          <p:nvPr/>
        </p:nvSpPr>
        <p:spPr>
          <a:xfrm>
            <a:off x="1291432" y="1991275"/>
            <a:ext cx="4576712" cy="5083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lnSpc>
                <a:spcPct val="200000"/>
              </a:lnSpc>
              <a:buNone/>
            </a:pPr>
            <a:r>
              <a:rPr lang="de-CH"/>
              <a:t>Assegnazione del mittente</a:t>
            </a:r>
            <a:endParaRPr lang="de-CH" dirty="0"/>
          </a:p>
        </p:txBody>
      </p:sp>
      <p:sp>
        <p:nvSpPr>
          <p:cNvPr id="71" name="Textfeld 70">
            <a:extLst>
              <a:ext uri="{FF2B5EF4-FFF2-40B4-BE49-F238E27FC236}">
                <a16:creationId xmlns:a16="http://schemas.microsoft.com/office/drawing/2014/main" id="{49916B0D-0C82-45A1-9F76-865056242F09}"/>
              </a:ext>
            </a:extLst>
          </p:cNvPr>
          <p:cNvSpPr txBox="1"/>
          <p:nvPr/>
        </p:nvSpPr>
        <p:spPr>
          <a:xfrm>
            <a:off x="1282463" y="1527448"/>
            <a:ext cx="4576712" cy="5083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lnSpc>
                <a:spcPct val="200000"/>
              </a:lnSpc>
              <a:buNone/>
            </a:pPr>
            <a:r>
              <a:rPr lang="de-CH"/>
              <a:t>Effetto della distanza</a:t>
            </a:r>
            <a:endParaRPr lang="de-CH" dirty="0"/>
          </a:p>
        </p:txBody>
      </p:sp>
      <p:sp>
        <p:nvSpPr>
          <p:cNvPr id="58" name="Teilkreis 57">
            <a:extLst>
              <a:ext uri="{FF2B5EF4-FFF2-40B4-BE49-F238E27FC236}">
                <a16:creationId xmlns:a16="http://schemas.microsoft.com/office/drawing/2014/main" id="{F8ACEAE1-4D27-4B4D-B47B-390F0CAA2A1B}"/>
              </a:ext>
            </a:extLst>
          </p:cNvPr>
          <p:cNvSpPr/>
          <p:nvPr/>
        </p:nvSpPr>
        <p:spPr>
          <a:xfrm>
            <a:off x="330163" y="1689419"/>
            <a:ext cx="396000" cy="396000"/>
          </a:xfrm>
          <a:prstGeom prst="pie">
            <a:avLst>
              <a:gd name="adj1" fmla="val 16168611"/>
              <a:gd name="adj2" fmla="val 19437404"/>
            </a:avLst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 dirty="0" err="1"/>
          </a:p>
        </p:txBody>
      </p:sp>
      <p:sp>
        <p:nvSpPr>
          <p:cNvPr id="64" name="Ellipse 63">
            <a:extLst>
              <a:ext uri="{FF2B5EF4-FFF2-40B4-BE49-F238E27FC236}">
                <a16:creationId xmlns:a16="http://schemas.microsoft.com/office/drawing/2014/main" id="{BA82FC1C-3B4B-4669-92F6-B16F44C1AC04}"/>
              </a:ext>
            </a:extLst>
          </p:cNvPr>
          <p:cNvSpPr/>
          <p:nvPr/>
        </p:nvSpPr>
        <p:spPr>
          <a:xfrm>
            <a:off x="418904" y="1734566"/>
            <a:ext cx="252000" cy="252000"/>
          </a:xfrm>
          <a:prstGeom prst="ellipse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 dirty="0" err="1"/>
          </a:p>
        </p:txBody>
      </p:sp>
      <p:pic>
        <p:nvPicPr>
          <p:cNvPr id="55" name="Grafik 54" descr="Marke 1 mit einfarbiger Füllung">
            <a:extLst>
              <a:ext uri="{FF2B5EF4-FFF2-40B4-BE49-F238E27FC236}">
                <a16:creationId xmlns:a16="http://schemas.microsoft.com/office/drawing/2014/main" id="{5DF6089D-CA2B-49DF-B365-87A61AE0E1F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2008" y="1685704"/>
            <a:ext cx="398707" cy="398707"/>
          </a:xfrm>
          <a:prstGeom prst="rect">
            <a:avLst/>
          </a:prstGeom>
        </p:spPr>
      </p:pic>
      <p:sp>
        <p:nvSpPr>
          <p:cNvPr id="62" name="Teilkreis 61">
            <a:extLst>
              <a:ext uri="{FF2B5EF4-FFF2-40B4-BE49-F238E27FC236}">
                <a16:creationId xmlns:a16="http://schemas.microsoft.com/office/drawing/2014/main" id="{69407AF2-562A-44E5-8EBC-013007551472}"/>
              </a:ext>
            </a:extLst>
          </p:cNvPr>
          <p:cNvSpPr/>
          <p:nvPr/>
        </p:nvSpPr>
        <p:spPr>
          <a:xfrm>
            <a:off x="333361" y="3504211"/>
            <a:ext cx="396000" cy="396000"/>
          </a:xfrm>
          <a:prstGeom prst="pie">
            <a:avLst>
              <a:gd name="adj1" fmla="val 16176424"/>
              <a:gd name="adj2" fmla="val 11667314"/>
            </a:avLst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 dirty="0" err="1"/>
          </a:p>
        </p:txBody>
      </p:sp>
      <p:sp>
        <p:nvSpPr>
          <p:cNvPr id="68" name="Ellipse 67">
            <a:extLst>
              <a:ext uri="{FF2B5EF4-FFF2-40B4-BE49-F238E27FC236}">
                <a16:creationId xmlns:a16="http://schemas.microsoft.com/office/drawing/2014/main" id="{69C19C2F-3919-44E8-B026-99AE8E8FC995}"/>
              </a:ext>
            </a:extLst>
          </p:cNvPr>
          <p:cNvSpPr/>
          <p:nvPr/>
        </p:nvSpPr>
        <p:spPr>
          <a:xfrm>
            <a:off x="409453" y="3560628"/>
            <a:ext cx="252000" cy="252000"/>
          </a:xfrm>
          <a:prstGeom prst="ellipse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 dirty="0" err="1"/>
          </a:p>
        </p:txBody>
      </p:sp>
      <p:pic>
        <p:nvPicPr>
          <p:cNvPr id="57" name="Grafik 56" descr="Marke 5 mit einfarbiger Füllung">
            <a:extLst>
              <a:ext uri="{FF2B5EF4-FFF2-40B4-BE49-F238E27FC236}">
                <a16:creationId xmlns:a16="http://schemas.microsoft.com/office/drawing/2014/main" id="{67B04511-64BC-472F-A486-DDE9A5117DD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35373" y="3492612"/>
            <a:ext cx="398707" cy="398707"/>
          </a:xfrm>
          <a:prstGeom prst="rect">
            <a:avLst/>
          </a:prstGeom>
        </p:spPr>
      </p:pic>
      <p:sp>
        <p:nvSpPr>
          <p:cNvPr id="61" name="Teilkreis 60">
            <a:extLst>
              <a:ext uri="{FF2B5EF4-FFF2-40B4-BE49-F238E27FC236}">
                <a16:creationId xmlns:a16="http://schemas.microsoft.com/office/drawing/2014/main" id="{CB3D3945-78F6-4A05-B8C9-32A58DE1A916}"/>
              </a:ext>
            </a:extLst>
          </p:cNvPr>
          <p:cNvSpPr/>
          <p:nvPr/>
        </p:nvSpPr>
        <p:spPr>
          <a:xfrm>
            <a:off x="328996" y="3026889"/>
            <a:ext cx="396000" cy="396000"/>
          </a:xfrm>
          <a:prstGeom prst="pie">
            <a:avLst>
              <a:gd name="adj1" fmla="val 16402435"/>
              <a:gd name="adj2" fmla="val 7985026"/>
            </a:avLst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 dirty="0" err="1"/>
          </a:p>
        </p:txBody>
      </p:sp>
      <p:sp>
        <p:nvSpPr>
          <p:cNvPr id="67" name="Ellipse 66">
            <a:extLst>
              <a:ext uri="{FF2B5EF4-FFF2-40B4-BE49-F238E27FC236}">
                <a16:creationId xmlns:a16="http://schemas.microsoft.com/office/drawing/2014/main" id="{B9012EE8-E643-482D-9AE4-3CB7D1D39460}"/>
              </a:ext>
            </a:extLst>
          </p:cNvPr>
          <p:cNvSpPr/>
          <p:nvPr/>
        </p:nvSpPr>
        <p:spPr>
          <a:xfrm>
            <a:off x="395135" y="3094227"/>
            <a:ext cx="252000" cy="252000"/>
          </a:xfrm>
          <a:prstGeom prst="ellipse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 dirty="0" err="1"/>
          </a:p>
        </p:txBody>
      </p:sp>
      <p:pic>
        <p:nvPicPr>
          <p:cNvPr id="7" name="Grafik 6" descr="Marke 4 mit einfarbiger Füllung">
            <a:extLst>
              <a:ext uri="{FF2B5EF4-FFF2-40B4-BE49-F238E27FC236}">
                <a16:creationId xmlns:a16="http://schemas.microsoft.com/office/drawing/2014/main" id="{931E7190-4A00-4647-A555-9F3C5534149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322431" y="3020873"/>
            <a:ext cx="398707" cy="398707"/>
          </a:xfrm>
          <a:prstGeom prst="rect">
            <a:avLst/>
          </a:prstGeom>
        </p:spPr>
      </p:pic>
      <p:sp>
        <p:nvSpPr>
          <p:cNvPr id="60" name="Teilkreis 59">
            <a:extLst>
              <a:ext uri="{FF2B5EF4-FFF2-40B4-BE49-F238E27FC236}">
                <a16:creationId xmlns:a16="http://schemas.microsoft.com/office/drawing/2014/main" id="{83B16F21-4C53-49DB-902D-0BEC3794CCC1}"/>
              </a:ext>
            </a:extLst>
          </p:cNvPr>
          <p:cNvSpPr/>
          <p:nvPr/>
        </p:nvSpPr>
        <p:spPr>
          <a:xfrm>
            <a:off x="323528" y="2574582"/>
            <a:ext cx="396000" cy="396000"/>
          </a:xfrm>
          <a:prstGeom prst="pie">
            <a:avLst>
              <a:gd name="adj1" fmla="val 16167530"/>
              <a:gd name="adj2" fmla="val 3322985"/>
            </a:avLst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 dirty="0" err="1"/>
          </a:p>
        </p:txBody>
      </p:sp>
      <p:sp>
        <p:nvSpPr>
          <p:cNvPr id="66" name="Ellipse 65">
            <a:extLst>
              <a:ext uri="{FF2B5EF4-FFF2-40B4-BE49-F238E27FC236}">
                <a16:creationId xmlns:a16="http://schemas.microsoft.com/office/drawing/2014/main" id="{1F4341D7-F3B6-42A4-BB3E-5FDA82843F27}"/>
              </a:ext>
            </a:extLst>
          </p:cNvPr>
          <p:cNvSpPr/>
          <p:nvPr/>
        </p:nvSpPr>
        <p:spPr>
          <a:xfrm>
            <a:off x="399910" y="2642908"/>
            <a:ext cx="252000" cy="252000"/>
          </a:xfrm>
          <a:prstGeom prst="ellipse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 dirty="0" err="1"/>
          </a:p>
        </p:txBody>
      </p:sp>
      <p:pic>
        <p:nvPicPr>
          <p:cNvPr id="15" name="Grafik 14" descr="Marke 3 mit einfarbiger Füllung">
            <a:extLst>
              <a:ext uri="{FF2B5EF4-FFF2-40B4-BE49-F238E27FC236}">
                <a16:creationId xmlns:a16="http://schemas.microsoft.com/office/drawing/2014/main" id="{E2A3C2D7-2FD5-4956-B5BB-D3358B1BFE9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328808" y="2569554"/>
            <a:ext cx="398707" cy="398707"/>
          </a:xfrm>
          <a:prstGeom prst="rect">
            <a:avLst/>
          </a:prstGeom>
        </p:spPr>
      </p:pic>
      <p:sp>
        <p:nvSpPr>
          <p:cNvPr id="59" name="Teilkreis 58">
            <a:extLst>
              <a:ext uri="{FF2B5EF4-FFF2-40B4-BE49-F238E27FC236}">
                <a16:creationId xmlns:a16="http://schemas.microsoft.com/office/drawing/2014/main" id="{D50C6FFE-7D55-43DD-8258-6D84CCC2655F}"/>
              </a:ext>
            </a:extLst>
          </p:cNvPr>
          <p:cNvSpPr/>
          <p:nvPr/>
        </p:nvSpPr>
        <p:spPr>
          <a:xfrm>
            <a:off x="328866" y="2129989"/>
            <a:ext cx="396000" cy="396000"/>
          </a:xfrm>
          <a:prstGeom prst="pie">
            <a:avLst>
              <a:gd name="adj1" fmla="val 16199657"/>
              <a:gd name="adj2" fmla="val 21550419"/>
            </a:avLst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 dirty="0" err="1"/>
          </a:p>
        </p:txBody>
      </p:sp>
      <p:sp>
        <p:nvSpPr>
          <p:cNvPr id="65" name="Ellipse 64">
            <a:extLst>
              <a:ext uri="{FF2B5EF4-FFF2-40B4-BE49-F238E27FC236}">
                <a16:creationId xmlns:a16="http://schemas.microsoft.com/office/drawing/2014/main" id="{1CC104F5-9FB9-4259-A1A6-CAA426CE6D7E}"/>
              </a:ext>
            </a:extLst>
          </p:cNvPr>
          <p:cNvSpPr/>
          <p:nvPr/>
        </p:nvSpPr>
        <p:spPr>
          <a:xfrm>
            <a:off x="418904" y="2186733"/>
            <a:ext cx="252000" cy="252000"/>
          </a:xfrm>
          <a:prstGeom prst="ellipse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 dirty="0" err="1"/>
          </a:p>
        </p:txBody>
      </p:sp>
      <p:pic>
        <p:nvPicPr>
          <p:cNvPr id="9" name="Grafik 8" descr="Abzeichen mit einfarbiger Füllung">
            <a:extLst>
              <a:ext uri="{FF2B5EF4-FFF2-40B4-BE49-F238E27FC236}">
                <a16:creationId xmlns:a16="http://schemas.microsoft.com/office/drawing/2014/main" id="{AC8C1EAC-4A44-42F0-A880-76BC5D81409C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328809" y="2122561"/>
            <a:ext cx="398707" cy="398707"/>
          </a:xfrm>
          <a:prstGeom prst="rect">
            <a:avLst/>
          </a:prstGeom>
        </p:spPr>
      </p:pic>
      <p:sp>
        <p:nvSpPr>
          <p:cNvPr id="63" name="Teilkreis 62">
            <a:extLst>
              <a:ext uri="{FF2B5EF4-FFF2-40B4-BE49-F238E27FC236}">
                <a16:creationId xmlns:a16="http://schemas.microsoft.com/office/drawing/2014/main" id="{B888ADA3-8864-4946-BB4A-0D6B21D59647}"/>
              </a:ext>
            </a:extLst>
          </p:cNvPr>
          <p:cNvSpPr/>
          <p:nvPr/>
        </p:nvSpPr>
        <p:spPr>
          <a:xfrm>
            <a:off x="332861" y="3975950"/>
            <a:ext cx="396000" cy="396000"/>
          </a:xfrm>
          <a:prstGeom prst="pie">
            <a:avLst>
              <a:gd name="adj1" fmla="val 16205733"/>
              <a:gd name="adj2" fmla="val 16200000"/>
            </a:avLst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 dirty="0" err="1"/>
          </a:p>
        </p:txBody>
      </p:sp>
      <p:sp>
        <p:nvSpPr>
          <p:cNvPr id="69" name="Ellipse 68">
            <a:extLst>
              <a:ext uri="{FF2B5EF4-FFF2-40B4-BE49-F238E27FC236}">
                <a16:creationId xmlns:a16="http://schemas.microsoft.com/office/drawing/2014/main" id="{E088A380-51EA-47E8-81F7-814078B7EEE6}"/>
              </a:ext>
            </a:extLst>
          </p:cNvPr>
          <p:cNvSpPr/>
          <p:nvPr/>
        </p:nvSpPr>
        <p:spPr>
          <a:xfrm>
            <a:off x="403516" y="4043364"/>
            <a:ext cx="252000" cy="252000"/>
          </a:xfrm>
          <a:prstGeom prst="ellipse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 dirty="0" err="1"/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7FE700E2-BDD2-4628-8249-3E1639FEF91D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74754" y="1426554"/>
            <a:ext cx="1957686" cy="3244011"/>
          </a:xfrm>
          <a:prstGeom prst="rect">
            <a:avLst/>
          </a:prstGeom>
          <a:effectLst/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44000" y="-1"/>
            <a:ext cx="9009438" cy="1031359"/>
          </a:xfrm>
        </p:spPr>
        <p:txBody>
          <a:bodyPr anchor="ctr">
            <a:normAutofit/>
          </a:bodyPr>
          <a:lstStyle/>
          <a:p>
            <a:r>
              <a:rPr lang="it-CH"/>
              <a:t>Le </a:t>
            </a:r>
            <a:r>
              <a:rPr lang="it-CH" b="1"/>
              <a:t>6</a:t>
            </a:r>
            <a:r>
              <a:rPr lang="it-CH"/>
              <a:t> regole di base</a:t>
            </a:r>
            <a:endParaRPr lang="de-DE" dirty="0"/>
          </a:p>
        </p:txBody>
      </p:sp>
      <p:sp>
        <p:nvSpPr>
          <p:cNvPr id="12" name="Rechteck 11">
            <a:extLst>
              <a:ext uri="{FF2B5EF4-FFF2-40B4-BE49-F238E27FC236}">
                <a16:creationId xmlns:a16="http://schemas.microsoft.com/office/drawing/2014/main" id="{301545A9-32C5-4F35-B70C-D56CE408DCB5}"/>
              </a:ext>
            </a:extLst>
          </p:cNvPr>
          <p:cNvSpPr/>
          <p:nvPr/>
        </p:nvSpPr>
        <p:spPr>
          <a:xfrm>
            <a:off x="6786563" y="1514525"/>
            <a:ext cx="1552575" cy="2238375"/>
          </a:xfrm>
          <a:prstGeom prst="rect">
            <a:avLst/>
          </a:prstGeom>
          <a:solidFill>
            <a:schemeClr val="bg2"/>
          </a:solidFill>
          <a:ln w="38100">
            <a:solidFill>
              <a:schemeClr val="tx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081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CH" sz="1600" b="0" i="0" u="none" strike="noStrike" kern="1200" cap="none" spc="0" normalizeH="0" baseline="0" noProof="0" dirty="0" err="1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cxnSp>
        <p:nvCxnSpPr>
          <p:cNvPr id="16" name="Gerader Verbinder 15">
            <a:extLst>
              <a:ext uri="{FF2B5EF4-FFF2-40B4-BE49-F238E27FC236}">
                <a16:creationId xmlns:a16="http://schemas.microsoft.com/office/drawing/2014/main" id="{0CAEF02D-777F-4043-BEF6-5752C05C5A80}"/>
              </a:ext>
            </a:extLst>
          </p:cNvPr>
          <p:cNvCxnSpPr/>
          <p:nvPr/>
        </p:nvCxnSpPr>
        <p:spPr>
          <a:xfrm>
            <a:off x="7020272" y="1923678"/>
            <a:ext cx="216024" cy="0"/>
          </a:xfrm>
          <a:prstGeom prst="line">
            <a:avLst/>
          </a:prstGeom>
          <a:ln>
            <a:solidFill>
              <a:schemeClr val="tx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Gerader Verbinder 16">
            <a:extLst>
              <a:ext uri="{FF2B5EF4-FFF2-40B4-BE49-F238E27FC236}">
                <a16:creationId xmlns:a16="http://schemas.microsoft.com/office/drawing/2014/main" id="{5935C311-3C03-43A1-A310-52974A31847A}"/>
              </a:ext>
            </a:extLst>
          </p:cNvPr>
          <p:cNvCxnSpPr>
            <a:cxnSpLocks/>
          </p:cNvCxnSpPr>
          <p:nvPr/>
        </p:nvCxnSpPr>
        <p:spPr>
          <a:xfrm>
            <a:off x="7247034" y="1923678"/>
            <a:ext cx="133278" cy="0"/>
          </a:xfrm>
          <a:prstGeom prst="line">
            <a:avLst/>
          </a:prstGeom>
          <a:ln>
            <a:solidFill>
              <a:schemeClr val="tx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Gerader Verbinder 18">
            <a:extLst>
              <a:ext uri="{FF2B5EF4-FFF2-40B4-BE49-F238E27FC236}">
                <a16:creationId xmlns:a16="http://schemas.microsoft.com/office/drawing/2014/main" id="{B758B202-CD40-44B6-9BC3-367870480427}"/>
              </a:ext>
            </a:extLst>
          </p:cNvPr>
          <p:cNvCxnSpPr>
            <a:cxnSpLocks/>
          </p:cNvCxnSpPr>
          <p:nvPr/>
        </p:nvCxnSpPr>
        <p:spPr>
          <a:xfrm>
            <a:off x="7396419" y="1923678"/>
            <a:ext cx="66639" cy="0"/>
          </a:xfrm>
          <a:prstGeom prst="line">
            <a:avLst/>
          </a:prstGeom>
          <a:ln>
            <a:solidFill>
              <a:schemeClr val="tx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Gerader Verbinder 20">
            <a:extLst>
              <a:ext uri="{FF2B5EF4-FFF2-40B4-BE49-F238E27FC236}">
                <a16:creationId xmlns:a16="http://schemas.microsoft.com/office/drawing/2014/main" id="{805F1DC5-CF76-410E-BB7D-D07BBB7AD5FB}"/>
              </a:ext>
            </a:extLst>
          </p:cNvPr>
          <p:cNvCxnSpPr/>
          <p:nvPr/>
        </p:nvCxnSpPr>
        <p:spPr>
          <a:xfrm>
            <a:off x="7524328" y="1923678"/>
            <a:ext cx="216024" cy="0"/>
          </a:xfrm>
          <a:prstGeom prst="line">
            <a:avLst/>
          </a:prstGeom>
          <a:ln>
            <a:solidFill>
              <a:schemeClr val="tx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Gerader Verbinder 21">
            <a:extLst>
              <a:ext uri="{FF2B5EF4-FFF2-40B4-BE49-F238E27FC236}">
                <a16:creationId xmlns:a16="http://schemas.microsoft.com/office/drawing/2014/main" id="{CD7C1C2B-D60E-4B76-9781-AA9E73FA752E}"/>
              </a:ext>
            </a:extLst>
          </p:cNvPr>
          <p:cNvCxnSpPr>
            <a:cxnSpLocks/>
          </p:cNvCxnSpPr>
          <p:nvPr/>
        </p:nvCxnSpPr>
        <p:spPr>
          <a:xfrm>
            <a:off x="7020272" y="1995686"/>
            <a:ext cx="133278" cy="0"/>
          </a:xfrm>
          <a:prstGeom prst="line">
            <a:avLst/>
          </a:prstGeom>
          <a:ln>
            <a:solidFill>
              <a:schemeClr val="tx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Gerader Verbinder 22">
            <a:extLst>
              <a:ext uri="{FF2B5EF4-FFF2-40B4-BE49-F238E27FC236}">
                <a16:creationId xmlns:a16="http://schemas.microsoft.com/office/drawing/2014/main" id="{C9A56FEE-767B-4D8A-A749-5C5B74B8EE29}"/>
              </a:ext>
            </a:extLst>
          </p:cNvPr>
          <p:cNvCxnSpPr>
            <a:cxnSpLocks/>
          </p:cNvCxnSpPr>
          <p:nvPr/>
        </p:nvCxnSpPr>
        <p:spPr>
          <a:xfrm>
            <a:off x="7169657" y="1995686"/>
            <a:ext cx="66639" cy="0"/>
          </a:xfrm>
          <a:prstGeom prst="line">
            <a:avLst/>
          </a:prstGeom>
          <a:ln>
            <a:solidFill>
              <a:schemeClr val="tx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Gerader Verbinder 23">
            <a:extLst>
              <a:ext uri="{FF2B5EF4-FFF2-40B4-BE49-F238E27FC236}">
                <a16:creationId xmlns:a16="http://schemas.microsoft.com/office/drawing/2014/main" id="{DEA3B932-1E8A-4071-97E7-A6D2299D742B}"/>
              </a:ext>
            </a:extLst>
          </p:cNvPr>
          <p:cNvCxnSpPr/>
          <p:nvPr/>
        </p:nvCxnSpPr>
        <p:spPr>
          <a:xfrm>
            <a:off x="7567624" y="1995686"/>
            <a:ext cx="216024" cy="0"/>
          </a:xfrm>
          <a:prstGeom prst="line">
            <a:avLst/>
          </a:prstGeom>
          <a:ln>
            <a:solidFill>
              <a:schemeClr val="tx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Gerader Verbinder 24">
            <a:extLst>
              <a:ext uri="{FF2B5EF4-FFF2-40B4-BE49-F238E27FC236}">
                <a16:creationId xmlns:a16="http://schemas.microsoft.com/office/drawing/2014/main" id="{E707338D-AEE5-4FC3-8947-AC3AF1601D35}"/>
              </a:ext>
            </a:extLst>
          </p:cNvPr>
          <p:cNvCxnSpPr/>
          <p:nvPr/>
        </p:nvCxnSpPr>
        <p:spPr>
          <a:xfrm>
            <a:off x="7321726" y="1995686"/>
            <a:ext cx="216024" cy="0"/>
          </a:xfrm>
          <a:prstGeom prst="line">
            <a:avLst/>
          </a:prstGeom>
          <a:ln>
            <a:solidFill>
              <a:schemeClr val="tx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Gerader Verbinder 25">
            <a:extLst>
              <a:ext uri="{FF2B5EF4-FFF2-40B4-BE49-F238E27FC236}">
                <a16:creationId xmlns:a16="http://schemas.microsoft.com/office/drawing/2014/main" id="{A072D67D-102E-4FED-A8E2-5EFECF684C71}"/>
              </a:ext>
            </a:extLst>
          </p:cNvPr>
          <p:cNvCxnSpPr/>
          <p:nvPr/>
        </p:nvCxnSpPr>
        <p:spPr>
          <a:xfrm>
            <a:off x="7236296" y="2065511"/>
            <a:ext cx="216024" cy="0"/>
          </a:xfrm>
          <a:prstGeom prst="line">
            <a:avLst/>
          </a:prstGeom>
          <a:ln>
            <a:solidFill>
              <a:schemeClr val="tx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Gerader Verbinder 26">
            <a:extLst>
              <a:ext uri="{FF2B5EF4-FFF2-40B4-BE49-F238E27FC236}">
                <a16:creationId xmlns:a16="http://schemas.microsoft.com/office/drawing/2014/main" id="{1DFE3B8F-CA1E-4B9E-B37D-EE8F2FB7B34D}"/>
              </a:ext>
            </a:extLst>
          </p:cNvPr>
          <p:cNvCxnSpPr>
            <a:cxnSpLocks/>
          </p:cNvCxnSpPr>
          <p:nvPr/>
        </p:nvCxnSpPr>
        <p:spPr>
          <a:xfrm>
            <a:off x="7020272" y="2065511"/>
            <a:ext cx="66639" cy="0"/>
          </a:xfrm>
          <a:prstGeom prst="line">
            <a:avLst/>
          </a:prstGeom>
          <a:ln>
            <a:solidFill>
              <a:schemeClr val="tx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Gerader Verbinder 27">
            <a:extLst>
              <a:ext uri="{FF2B5EF4-FFF2-40B4-BE49-F238E27FC236}">
                <a16:creationId xmlns:a16="http://schemas.microsoft.com/office/drawing/2014/main" id="{89E408FC-B37C-43A1-A5A7-D9DED9290CD5}"/>
              </a:ext>
            </a:extLst>
          </p:cNvPr>
          <p:cNvCxnSpPr>
            <a:cxnSpLocks/>
          </p:cNvCxnSpPr>
          <p:nvPr/>
        </p:nvCxnSpPr>
        <p:spPr>
          <a:xfrm>
            <a:off x="7103018" y="2065511"/>
            <a:ext cx="66639" cy="0"/>
          </a:xfrm>
          <a:prstGeom prst="line">
            <a:avLst/>
          </a:prstGeom>
          <a:ln>
            <a:solidFill>
              <a:schemeClr val="tx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Gerader Verbinder 28">
            <a:extLst>
              <a:ext uri="{FF2B5EF4-FFF2-40B4-BE49-F238E27FC236}">
                <a16:creationId xmlns:a16="http://schemas.microsoft.com/office/drawing/2014/main" id="{92B348BE-7ACC-45FE-9C74-E4368E24638A}"/>
              </a:ext>
            </a:extLst>
          </p:cNvPr>
          <p:cNvCxnSpPr/>
          <p:nvPr/>
        </p:nvCxnSpPr>
        <p:spPr>
          <a:xfrm>
            <a:off x="7020272" y="2213893"/>
            <a:ext cx="216024" cy="0"/>
          </a:xfrm>
          <a:prstGeom prst="line">
            <a:avLst/>
          </a:prstGeom>
          <a:ln>
            <a:solidFill>
              <a:schemeClr val="tx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Gerader Verbinder 29">
            <a:extLst>
              <a:ext uri="{FF2B5EF4-FFF2-40B4-BE49-F238E27FC236}">
                <a16:creationId xmlns:a16="http://schemas.microsoft.com/office/drawing/2014/main" id="{B4E28B84-ED2F-44DF-8EED-B821703AF051}"/>
              </a:ext>
            </a:extLst>
          </p:cNvPr>
          <p:cNvCxnSpPr>
            <a:cxnSpLocks/>
          </p:cNvCxnSpPr>
          <p:nvPr/>
        </p:nvCxnSpPr>
        <p:spPr>
          <a:xfrm>
            <a:off x="7247034" y="2213893"/>
            <a:ext cx="133278" cy="0"/>
          </a:xfrm>
          <a:prstGeom prst="line">
            <a:avLst/>
          </a:prstGeom>
          <a:ln>
            <a:solidFill>
              <a:schemeClr val="tx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Gerader Verbinder 30">
            <a:extLst>
              <a:ext uri="{FF2B5EF4-FFF2-40B4-BE49-F238E27FC236}">
                <a16:creationId xmlns:a16="http://schemas.microsoft.com/office/drawing/2014/main" id="{8E71DAB3-AE94-4BB4-8C9B-0E351D0EDBAE}"/>
              </a:ext>
            </a:extLst>
          </p:cNvPr>
          <p:cNvCxnSpPr>
            <a:cxnSpLocks/>
          </p:cNvCxnSpPr>
          <p:nvPr/>
        </p:nvCxnSpPr>
        <p:spPr>
          <a:xfrm>
            <a:off x="7396419" y="2213893"/>
            <a:ext cx="66639" cy="0"/>
          </a:xfrm>
          <a:prstGeom prst="line">
            <a:avLst/>
          </a:prstGeom>
          <a:ln>
            <a:solidFill>
              <a:schemeClr val="tx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Gerader Verbinder 31">
            <a:extLst>
              <a:ext uri="{FF2B5EF4-FFF2-40B4-BE49-F238E27FC236}">
                <a16:creationId xmlns:a16="http://schemas.microsoft.com/office/drawing/2014/main" id="{72D2D51E-0D32-482E-B72D-94D2DCC55A14}"/>
              </a:ext>
            </a:extLst>
          </p:cNvPr>
          <p:cNvCxnSpPr/>
          <p:nvPr/>
        </p:nvCxnSpPr>
        <p:spPr>
          <a:xfrm>
            <a:off x="7524328" y="2213893"/>
            <a:ext cx="216024" cy="0"/>
          </a:xfrm>
          <a:prstGeom prst="line">
            <a:avLst/>
          </a:prstGeom>
          <a:ln>
            <a:solidFill>
              <a:schemeClr val="tx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Gerader Verbinder 32">
            <a:extLst>
              <a:ext uri="{FF2B5EF4-FFF2-40B4-BE49-F238E27FC236}">
                <a16:creationId xmlns:a16="http://schemas.microsoft.com/office/drawing/2014/main" id="{B742982F-6BAF-4F54-9786-2064805304C4}"/>
              </a:ext>
            </a:extLst>
          </p:cNvPr>
          <p:cNvCxnSpPr>
            <a:cxnSpLocks/>
          </p:cNvCxnSpPr>
          <p:nvPr/>
        </p:nvCxnSpPr>
        <p:spPr>
          <a:xfrm>
            <a:off x="7020272" y="2285901"/>
            <a:ext cx="133278" cy="0"/>
          </a:xfrm>
          <a:prstGeom prst="line">
            <a:avLst/>
          </a:prstGeom>
          <a:ln>
            <a:solidFill>
              <a:schemeClr val="tx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Gerader Verbinder 33">
            <a:extLst>
              <a:ext uri="{FF2B5EF4-FFF2-40B4-BE49-F238E27FC236}">
                <a16:creationId xmlns:a16="http://schemas.microsoft.com/office/drawing/2014/main" id="{A8D1FB4D-E74E-4ED6-89F8-BAD8CB647D30}"/>
              </a:ext>
            </a:extLst>
          </p:cNvPr>
          <p:cNvCxnSpPr>
            <a:cxnSpLocks/>
          </p:cNvCxnSpPr>
          <p:nvPr/>
        </p:nvCxnSpPr>
        <p:spPr>
          <a:xfrm>
            <a:off x="7169657" y="2285901"/>
            <a:ext cx="66639" cy="0"/>
          </a:xfrm>
          <a:prstGeom prst="line">
            <a:avLst/>
          </a:prstGeom>
          <a:ln>
            <a:solidFill>
              <a:schemeClr val="tx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Gerader Verbinder 34">
            <a:extLst>
              <a:ext uri="{FF2B5EF4-FFF2-40B4-BE49-F238E27FC236}">
                <a16:creationId xmlns:a16="http://schemas.microsoft.com/office/drawing/2014/main" id="{49E5B1D9-4066-4D33-8BD1-0EA03C728F3B}"/>
              </a:ext>
            </a:extLst>
          </p:cNvPr>
          <p:cNvCxnSpPr/>
          <p:nvPr/>
        </p:nvCxnSpPr>
        <p:spPr>
          <a:xfrm>
            <a:off x="7567624" y="2285901"/>
            <a:ext cx="216024" cy="0"/>
          </a:xfrm>
          <a:prstGeom prst="line">
            <a:avLst/>
          </a:prstGeom>
          <a:ln>
            <a:solidFill>
              <a:schemeClr val="tx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6" name="Gerader Verbinder 35">
            <a:extLst>
              <a:ext uri="{FF2B5EF4-FFF2-40B4-BE49-F238E27FC236}">
                <a16:creationId xmlns:a16="http://schemas.microsoft.com/office/drawing/2014/main" id="{4F74088C-BD47-4E62-9AFF-45140730081A}"/>
              </a:ext>
            </a:extLst>
          </p:cNvPr>
          <p:cNvCxnSpPr/>
          <p:nvPr/>
        </p:nvCxnSpPr>
        <p:spPr>
          <a:xfrm>
            <a:off x="7321726" y="2285901"/>
            <a:ext cx="216024" cy="0"/>
          </a:xfrm>
          <a:prstGeom prst="line">
            <a:avLst/>
          </a:prstGeom>
          <a:ln>
            <a:solidFill>
              <a:schemeClr val="tx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Gerader Verbinder 36">
            <a:extLst>
              <a:ext uri="{FF2B5EF4-FFF2-40B4-BE49-F238E27FC236}">
                <a16:creationId xmlns:a16="http://schemas.microsoft.com/office/drawing/2014/main" id="{0A223722-E12B-4F8C-B5B0-128A7999F01E}"/>
              </a:ext>
            </a:extLst>
          </p:cNvPr>
          <p:cNvCxnSpPr/>
          <p:nvPr/>
        </p:nvCxnSpPr>
        <p:spPr>
          <a:xfrm>
            <a:off x="7236296" y="2355726"/>
            <a:ext cx="216024" cy="0"/>
          </a:xfrm>
          <a:prstGeom prst="line">
            <a:avLst/>
          </a:prstGeom>
          <a:ln>
            <a:solidFill>
              <a:schemeClr val="tx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8" name="Gerader Verbinder 37">
            <a:extLst>
              <a:ext uri="{FF2B5EF4-FFF2-40B4-BE49-F238E27FC236}">
                <a16:creationId xmlns:a16="http://schemas.microsoft.com/office/drawing/2014/main" id="{C54B7B3E-5BC6-4D16-AA78-0F6C5A140189}"/>
              </a:ext>
            </a:extLst>
          </p:cNvPr>
          <p:cNvCxnSpPr>
            <a:cxnSpLocks/>
          </p:cNvCxnSpPr>
          <p:nvPr/>
        </p:nvCxnSpPr>
        <p:spPr>
          <a:xfrm>
            <a:off x="7020272" y="2355726"/>
            <a:ext cx="66639" cy="0"/>
          </a:xfrm>
          <a:prstGeom prst="line">
            <a:avLst/>
          </a:prstGeom>
          <a:ln>
            <a:solidFill>
              <a:schemeClr val="tx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9" name="Gerader Verbinder 38">
            <a:extLst>
              <a:ext uri="{FF2B5EF4-FFF2-40B4-BE49-F238E27FC236}">
                <a16:creationId xmlns:a16="http://schemas.microsoft.com/office/drawing/2014/main" id="{D75A887B-41B4-4742-8A58-574DA6B4D737}"/>
              </a:ext>
            </a:extLst>
          </p:cNvPr>
          <p:cNvCxnSpPr>
            <a:cxnSpLocks/>
          </p:cNvCxnSpPr>
          <p:nvPr/>
        </p:nvCxnSpPr>
        <p:spPr>
          <a:xfrm>
            <a:off x="7103018" y="2355726"/>
            <a:ext cx="66639" cy="0"/>
          </a:xfrm>
          <a:prstGeom prst="line">
            <a:avLst/>
          </a:prstGeom>
          <a:ln>
            <a:solidFill>
              <a:schemeClr val="tx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0" name="Gerader Verbinder 39">
            <a:extLst>
              <a:ext uri="{FF2B5EF4-FFF2-40B4-BE49-F238E27FC236}">
                <a16:creationId xmlns:a16="http://schemas.microsoft.com/office/drawing/2014/main" id="{FB71C999-8E56-4725-9577-ECB989455896}"/>
              </a:ext>
            </a:extLst>
          </p:cNvPr>
          <p:cNvCxnSpPr/>
          <p:nvPr/>
        </p:nvCxnSpPr>
        <p:spPr>
          <a:xfrm>
            <a:off x="7020272" y="2571750"/>
            <a:ext cx="216024" cy="0"/>
          </a:xfrm>
          <a:prstGeom prst="line">
            <a:avLst/>
          </a:prstGeom>
          <a:ln>
            <a:solidFill>
              <a:schemeClr val="tx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1" name="Gerader Verbinder 40">
            <a:extLst>
              <a:ext uri="{FF2B5EF4-FFF2-40B4-BE49-F238E27FC236}">
                <a16:creationId xmlns:a16="http://schemas.microsoft.com/office/drawing/2014/main" id="{3EDB4D34-5941-4C6F-9904-862412D76456}"/>
              </a:ext>
            </a:extLst>
          </p:cNvPr>
          <p:cNvCxnSpPr>
            <a:cxnSpLocks/>
          </p:cNvCxnSpPr>
          <p:nvPr/>
        </p:nvCxnSpPr>
        <p:spPr>
          <a:xfrm>
            <a:off x="7247034" y="2571750"/>
            <a:ext cx="133278" cy="0"/>
          </a:xfrm>
          <a:prstGeom prst="line">
            <a:avLst/>
          </a:prstGeom>
          <a:ln>
            <a:solidFill>
              <a:schemeClr val="tx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2" name="Gerader Verbinder 41">
            <a:extLst>
              <a:ext uri="{FF2B5EF4-FFF2-40B4-BE49-F238E27FC236}">
                <a16:creationId xmlns:a16="http://schemas.microsoft.com/office/drawing/2014/main" id="{B2957ACE-CF9D-43B6-A508-1E226F1372A8}"/>
              </a:ext>
            </a:extLst>
          </p:cNvPr>
          <p:cNvCxnSpPr>
            <a:cxnSpLocks/>
          </p:cNvCxnSpPr>
          <p:nvPr/>
        </p:nvCxnSpPr>
        <p:spPr>
          <a:xfrm>
            <a:off x="7396419" y="2571750"/>
            <a:ext cx="66639" cy="0"/>
          </a:xfrm>
          <a:prstGeom prst="line">
            <a:avLst/>
          </a:prstGeom>
          <a:ln>
            <a:solidFill>
              <a:schemeClr val="tx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3" name="Gerader Verbinder 42">
            <a:extLst>
              <a:ext uri="{FF2B5EF4-FFF2-40B4-BE49-F238E27FC236}">
                <a16:creationId xmlns:a16="http://schemas.microsoft.com/office/drawing/2014/main" id="{16145B55-8A98-4CF8-BFF4-D76CC9EA0D21}"/>
              </a:ext>
            </a:extLst>
          </p:cNvPr>
          <p:cNvCxnSpPr/>
          <p:nvPr/>
        </p:nvCxnSpPr>
        <p:spPr>
          <a:xfrm>
            <a:off x="7524328" y="2571750"/>
            <a:ext cx="216024" cy="0"/>
          </a:xfrm>
          <a:prstGeom prst="line">
            <a:avLst/>
          </a:prstGeom>
          <a:ln>
            <a:solidFill>
              <a:schemeClr val="tx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Gerader Verbinder 43">
            <a:extLst>
              <a:ext uri="{FF2B5EF4-FFF2-40B4-BE49-F238E27FC236}">
                <a16:creationId xmlns:a16="http://schemas.microsoft.com/office/drawing/2014/main" id="{71DE98AF-1FE4-454C-8AC9-5CFE16C7C186}"/>
              </a:ext>
            </a:extLst>
          </p:cNvPr>
          <p:cNvCxnSpPr>
            <a:cxnSpLocks/>
          </p:cNvCxnSpPr>
          <p:nvPr/>
        </p:nvCxnSpPr>
        <p:spPr>
          <a:xfrm>
            <a:off x="7020272" y="2643758"/>
            <a:ext cx="133278" cy="0"/>
          </a:xfrm>
          <a:prstGeom prst="line">
            <a:avLst/>
          </a:prstGeom>
          <a:ln>
            <a:solidFill>
              <a:schemeClr val="tx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5" name="Gerader Verbinder 44">
            <a:extLst>
              <a:ext uri="{FF2B5EF4-FFF2-40B4-BE49-F238E27FC236}">
                <a16:creationId xmlns:a16="http://schemas.microsoft.com/office/drawing/2014/main" id="{709C219A-A319-4B13-9FD6-645C1A667666}"/>
              </a:ext>
            </a:extLst>
          </p:cNvPr>
          <p:cNvCxnSpPr>
            <a:cxnSpLocks/>
          </p:cNvCxnSpPr>
          <p:nvPr/>
        </p:nvCxnSpPr>
        <p:spPr>
          <a:xfrm>
            <a:off x="7169657" y="2643758"/>
            <a:ext cx="66639" cy="0"/>
          </a:xfrm>
          <a:prstGeom prst="line">
            <a:avLst/>
          </a:prstGeom>
          <a:ln>
            <a:solidFill>
              <a:schemeClr val="tx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6" name="Gerader Verbinder 45">
            <a:extLst>
              <a:ext uri="{FF2B5EF4-FFF2-40B4-BE49-F238E27FC236}">
                <a16:creationId xmlns:a16="http://schemas.microsoft.com/office/drawing/2014/main" id="{E4A317FC-4607-489A-879F-B1521C0FF1B7}"/>
              </a:ext>
            </a:extLst>
          </p:cNvPr>
          <p:cNvCxnSpPr/>
          <p:nvPr/>
        </p:nvCxnSpPr>
        <p:spPr>
          <a:xfrm>
            <a:off x="7567624" y="2643758"/>
            <a:ext cx="216024" cy="0"/>
          </a:xfrm>
          <a:prstGeom prst="line">
            <a:avLst/>
          </a:prstGeom>
          <a:ln>
            <a:solidFill>
              <a:schemeClr val="tx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7" name="Gerader Verbinder 46">
            <a:extLst>
              <a:ext uri="{FF2B5EF4-FFF2-40B4-BE49-F238E27FC236}">
                <a16:creationId xmlns:a16="http://schemas.microsoft.com/office/drawing/2014/main" id="{55F23D30-FBD2-4ADA-86EF-76CE048FC322}"/>
              </a:ext>
            </a:extLst>
          </p:cNvPr>
          <p:cNvCxnSpPr/>
          <p:nvPr/>
        </p:nvCxnSpPr>
        <p:spPr>
          <a:xfrm>
            <a:off x="7321726" y="2643758"/>
            <a:ext cx="216024" cy="0"/>
          </a:xfrm>
          <a:prstGeom prst="line">
            <a:avLst/>
          </a:prstGeom>
          <a:ln>
            <a:solidFill>
              <a:schemeClr val="tx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8" name="Gerader Verbinder 47">
            <a:extLst>
              <a:ext uri="{FF2B5EF4-FFF2-40B4-BE49-F238E27FC236}">
                <a16:creationId xmlns:a16="http://schemas.microsoft.com/office/drawing/2014/main" id="{CCB5F6AB-B145-415A-8C4E-4358BC32EB2C}"/>
              </a:ext>
            </a:extLst>
          </p:cNvPr>
          <p:cNvCxnSpPr/>
          <p:nvPr/>
        </p:nvCxnSpPr>
        <p:spPr>
          <a:xfrm>
            <a:off x="7236296" y="2713583"/>
            <a:ext cx="216024" cy="0"/>
          </a:xfrm>
          <a:prstGeom prst="line">
            <a:avLst/>
          </a:prstGeom>
          <a:ln>
            <a:solidFill>
              <a:schemeClr val="tx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9" name="Gerader Verbinder 48">
            <a:extLst>
              <a:ext uri="{FF2B5EF4-FFF2-40B4-BE49-F238E27FC236}">
                <a16:creationId xmlns:a16="http://schemas.microsoft.com/office/drawing/2014/main" id="{5E131243-1135-466B-A970-E4C8AFD3D35C}"/>
              </a:ext>
            </a:extLst>
          </p:cNvPr>
          <p:cNvCxnSpPr>
            <a:cxnSpLocks/>
          </p:cNvCxnSpPr>
          <p:nvPr/>
        </p:nvCxnSpPr>
        <p:spPr>
          <a:xfrm>
            <a:off x="7020272" y="2713583"/>
            <a:ext cx="66639" cy="0"/>
          </a:xfrm>
          <a:prstGeom prst="line">
            <a:avLst/>
          </a:prstGeom>
          <a:ln>
            <a:solidFill>
              <a:schemeClr val="tx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0" name="Gerader Verbinder 49">
            <a:extLst>
              <a:ext uri="{FF2B5EF4-FFF2-40B4-BE49-F238E27FC236}">
                <a16:creationId xmlns:a16="http://schemas.microsoft.com/office/drawing/2014/main" id="{5C51F208-DCB9-455C-A65D-8B6E6480FEED}"/>
              </a:ext>
            </a:extLst>
          </p:cNvPr>
          <p:cNvCxnSpPr>
            <a:cxnSpLocks/>
          </p:cNvCxnSpPr>
          <p:nvPr/>
        </p:nvCxnSpPr>
        <p:spPr>
          <a:xfrm>
            <a:off x="7103018" y="2713583"/>
            <a:ext cx="66639" cy="0"/>
          </a:xfrm>
          <a:prstGeom prst="line">
            <a:avLst/>
          </a:prstGeom>
          <a:ln>
            <a:solidFill>
              <a:schemeClr val="tx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1" name="Gerader Verbinder 50">
            <a:extLst>
              <a:ext uri="{FF2B5EF4-FFF2-40B4-BE49-F238E27FC236}">
                <a16:creationId xmlns:a16="http://schemas.microsoft.com/office/drawing/2014/main" id="{641E9EAB-9190-401F-8885-904F8F13E513}"/>
              </a:ext>
            </a:extLst>
          </p:cNvPr>
          <p:cNvCxnSpPr/>
          <p:nvPr/>
        </p:nvCxnSpPr>
        <p:spPr>
          <a:xfrm>
            <a:off x="7463058" y="2355726"/>
            <a:ext cx="216024" cy="0"/>
          </a:xfrm>
          <a:prstGeom prst="line">
            <a:avLst/>
          </a:prstGeom>
          <a:ln>
            <a:solidFill>
              <a:schemeClr val="tx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2" name="Gerader Verbinder 51">
            <a:extLst>
              <a:ext uri="{FF2B5EF4-FFF2-40B4-BE49-F238E27FC236}">
                <a16:creationId xmlns:a16="http://schemas.microsoft.com/office/drawing/2014/main" id="{D634ADD2-A0FB-45D5-A637-EBC5186EAD63}"/>
              </a:ext>
            </a:extLst>
          </p:cNvPr>
          <p:cNvCxnSpPr>
            <a:cxnSpLocks/>
          </p:cNvCxnSpPr>
          <p:nvPr/>
        </p:nvCxnSpPr>
        <p:spPr>
          <a:xfrm>
            <a:off x="7689820" y="2355726"/>
            <a:ext cx="133278" cy="0"/>
          </a:xfrm>
          <a:prstGeom prst="line">
            <a:avLst/>
          </a:prstGeom>
          <a:ln>
            <a:solidFill>
              <a:schemeClr val="tx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3" name="Gerader Verbinder 52">
            <a:extLst>
              <a:ext uri="{FF2B5EF4-FFF2-40B4-BE49-F238E27FC236}">
                <a16:creationId xmlns:a16="http://schemas.microsoft.com/office/drawing/2014/main" id="{CFE78E56-E1A2-4E41-9B89-9CB7F4BBC256}"/>
              </a:ext>
            </a:extLst>
          </p:cNvPr>
          <p:cNvCxnSpPr>
            <a:cxnSpLocks/>
          </p:cNvCxnSpPr>
          <p:nvPr/>
        </p:nvCxnSpPr>
        <p:spPr>
          <a:xfrm>
            <a:off x="7612443" y="2427734"/>
            <a:ext cx="66639" cy="0"/>
          </a:xfrm>
          <a:prstGeom prst="line">
            <a:avLst/>
          </a:prstGeom>
          <a:ln>
            <a:solidFill>
              <a:schemeClr val="tx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0" name="Grafik 19" descr="Marke 6 mit einfarbiger Füllung">
            <a:extLst>
              <a:ext uri="{FF2B5EF4-FFF2-40B4-BE49-F238E27FC236}">
                <a16:creationId xmlns:a16="http://schemas.microsoft.com/office/drawing/2014/main" id="{ACB47708-2EBE-4E05-A646-F298F7113B40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330252" y="3973243"/>
            <a:ext cx="398707" cy="398707"/>
          </a:xfrm>
          <a:prstGeom prst="rect">
            <a:avLst/>
          </a:prstGeom>
        </p:spPr>
      </p:pic>
      <p:pic>
        <p:nvPicPr>
          <p:cNvPr id="3080" name="Picture 8" descr="Zahlen - Kostenlose weihnachten Icons">
            <a:extLst>
              <a:ext uri="{FF2B5EF4-FFF2-40B4-BE49-F238E27FC236}">
                <a16:creationId xmlns:a16="http://schemas.microsoft.com/office/drawing/2014/main" id="{1A938CE7-7D09-4DAD-8998-65FBBCBF7A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>
            <a:biLevel thresh="7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9090" y="2629500"/>
            <a:ext cx="159040" cy="1590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Fernglas - Kostenlose werkzeuge und utensilien Icons">
            <a:extLst>
              <a:ext uri="{FF2B5EF4-FFF2-40B4-BE49-F238E27FC236}">
                <a16:creationId xmlns:a16="http://schemas.microsoft.com/office/drawing/2014/main" id="{C927CE84-54DC-47A8-87A0-522BE92AA1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>
            <a:biLevel thresh="7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4455" y="1765620"/>
            <a:ext cx="213237" cy="2132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sender Icon - Free PNG &amp; SVG 545476 - Noun Project">
            <a:extLst>
              <a:ext uri="{FF2B5EF4-FFF2-40B4-BE49-F238E27FC236}">
                <a16:creationId xmlns:a16="http://schemas.microsoft.com/office/drawing/2014/main" id="{3C169C3A-5975-469F-BA71-DD413FDA99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7">
            <a:biLevel thresh="7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1520" y="2179983"/>
            <a:ext cx="263209" cy="2632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Hand Icon - Free PNG &amp; SVG 4607 - Noun Project">
            <a:extLst>
              <a:ext uri="{FF2B5EF4-FFF2-40B4-BE49-F238E27FC236}">
                <a16:creationId xmlns:a16="http://schemas.microsoft.com/office/drawing/2014/main" id="{28CCCFFF-F89E-4641-B8DE-D5404292BA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8">
            <a:biLevel thresh="7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6193" y="2641753"/>
            <a:ext cx="283912" cy="2839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2" name="Picture 10" descr="Auge - Kostenlose gesten Icons">
            <a:extLst>
              <a:ext uri="{FF2B5EF4-FFF2-40B4-BE49-F238E27FC236}">
                <a16:creationId xmlns:a16="http://schemas.microsoft.com/office/drawing/2014/main" id="{C2CA1F6E-619D-4A29-B74E-3168BF2A4C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9">
            <a:biLevel thresh="7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2911" y="3065699"/>
            <a:ext cx="283913" cy="2839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4" name="Picture 12" descr="Helligkeit und kontrast | Kostenlose Icon">
            <a:extLst>
              <a:ext uri="{FF2B5EF4-FFF2-40B4-BE49-F238E27FC236}">
                <a16:creationId xmlns:a16="http://schemas.microsoft.com/office/drawing/2014/main" id="{8F6F6639-96E9-436C-944F-68CD4B7F73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0">
            <a:biLevel thresh="7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8915" y="3541144"/>
            <a:ext cx="266968" cy="2669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3" name="Grafik 92" descr="Ein Bild, das Platz enthält.&#10;&#10;Automatisch generierte Beschreibung">
            <a:extLst>
              <a:ext uri="{FF2B5EF4-FFF2-40B4-BE49-F238E27FC236}">
                <a16:creationId xmlns:a16="http://schemas.microsoft.com/office/drawing/2014/main" id="{F00F814D-E40B-46C7-B72A-4A8F0059977A}"/>
              </a:ext>
            </a:extLst>
          </p:cNvPr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9090" y="4013198"/>
            <a:ext cx="162224" cy="325354"/>
          </a:xfrm>
          <a:prstGeom prst="rect">
            <a:avLst/>
          </a:prstGeom>
        </p:spPr>
      </p:pic>
      <p:pic>
        <p:nvPicPr>
          <p:cNvPr id="4" name="Grafik 3">
            <a:extLst>
              <a:ext uri="{FF2B5EF4-FFF2-40B4-BE49-F238E27FC236}">
                <a16:creationId xmlns:a16="http://schemas.microsoft.com/office/drawing/2014/main" id="{2B287BE3-B55D-47F5-B446-32DF01F69F84}"/>
              </a:ext>
            </a:extLst>
      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5300112" y="1923678"/>
            <a:ext cx="1564929" cy="286057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1972514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1800" b="1">
                <a:solidFill>
                  <a:schemeClr val="accent6"/>
                </a:solidFill>
              </a:rPr>
              <a:t>Regola 1</a:t>
            </a:r>
            <a:br>
              <a:rPr lang="de-DE"/>
            </a:br>
            <a:r>
              <a:rPr lang="de-CH"/>
              <a:t>Effetto della distanza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2667440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7C70A48-ECDC-48FA-BE99-8242FFBB2E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de-CH"/>
              <a:t>Utilizzare l'effetto distanza</a:t>
            </a:r>
            <a:br>
              <a:rPr lang="de-CH"/>
            </a:br>
            <a:r>
              <a:rPr lang="it-CH" sz="1400"/>
              <a:t>I buoni manifesti sono efficaci anche a grande distanza</a:t>
            </a:r>
            <a:endParaRPr lang="de-CH" dirty="0"/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A0CE84CC-8936-4D8B-8765-EC50736AC45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26867"/>
            <a:ext cx="9153438" cy="42166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46256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Präsentation_Corporporate">
  <a:themeElements>
    <a:clrScheme name="APG PowerPoint">
      <a:dk1>
        <a:srgbClr val="000000"/>
      </a:dk1>
      <a:lt1>
        <a:sysClr val="window" lastClr="FFFFFF"/>
      </a:lt1>
      <a:dk2>
        <a:srgbClr val="323232"/>
      </a:dk2>
      <a:lt2>
        <a:srgbClr val="F0EEE9"/>
      </a:lt2>
      <a:accent1>
        <a:srgbClr val="D1CCBD"/>
      </a:accent1>
      <a:accent2>
        <a:srgbClr val="B2AA91"/>
      </a:accent2>
      <a:accent3>
        <a:srgbClr val="FFB446"/>
      </a:accent3>
      <a:accent4>
        <a:srgbClr val="F46F0B"/>
      </a:accent4>
      <a:accent5>
        <a:srgbClr val="C3141E"/>
      </a:accent5>
      <a:accent6>
        <a:srgbClr val="6D001D"/>
      </a:accent6>
      <a:hlink>
        <a:srgbClr val="6D001D"/>
      </a:hlink>
      <a:folHlink>
        <a:srgbClr val="6D001D"/>
      </a:folHlink>
    </a:clrScheme>
    <a:fontScheme name="Office Klassisch 2">
      <a:majorFont>
        <a:latin typeface="Arial"/>
        <a:ea typeface=""/>
        <a:cs typeface=""/>
        <a:font script="Jpan" typeface="ＭＳ Ｐゴシック"/>
        <a:font script="Hang" typeface="돋움"/>
        <a:font script="Hans" typeface="华文新魏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华文新魏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effectLst/>
      </a:spPr>
      <a:bodyPr rtlCol="0" anchor="ctr"/>
      <a:lstStyle>
        <a:defPPr algn="ctr">
          <a:defRPr dirty="0" err="1" smtClean="0"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tx2"/>
          </a:solidFill>
        </a:ln>
        <a:effectLst/>
      </a:spPr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>
        <a:noAutofit/>
      </a:bodyPr>
      <a:lstStyle>
        <a:defPPr>
          <a:defRPr dirty="0" err="1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1_Präsentation_Corporporate">
  <a:themeElements>
    <a:clrScheme name="APG PowerPoint">
      <a:dk1>
        <a:srgbClr val="000000"/>
      </a:dk1>
      <a:lt1>
        <a:sysClr val="window" lastClr="FFFFFF"/>
      </a:lt1>
      <a:dk2>
        <a:srgbClr val="323232"/>
      </a:dk2>
      <a:lt2>
        <a:srgbClr val="F0EEE9"/>
      </a:lt2>
      <a:accent1>
        <a:srgbClr val="D1CCBD"/>
      </a:accent1>
      <a:accent2>
        <a:srgbClr val="B2AA91"/>
      </a:accent2>
      <a:accent3>
        <a:srgbClr val="FFB446"/>
      </a:accent3>
      <a:accent4>
        <a:srgbClr val="F46F0B"/>
      </a:accent4>
      <a:accent5>
        <a:srgbClr val="C3141E"/>
      </a:accent5>
      <a:accent6>
        <a:srgbClr val="6D001D"/>
      </a:accent6>
      <a:hlink>
        <a:srgbClr val="6D001D"/>
      </a:hlink>
      <a:folHlink>
        <a:srgbClr val="6D001D"/>
      </a:folHlink>
    </a:clrScheme>
    <a:fontScheme name="Office Klassisch 2">
      <a:majorFont>
        <a:latin typeface="Arial"/>
        <a:ea typeface=""/>
        <a:cs typeface=""/>
        <a:font script="Jpan" typeface="ＭＳ Ｐゴシック"/>
        <a:font script="Hang" typeface="돋움"/>
        <a:font script="Hans" typeface="华文新魏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华文新魏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effectLst/>
      </a:spPr>
      <a:bodyPr rtlCol="0" anchor="ctr"/>
      <a:lstStyle>
        <a:defPPr algn="ctr">
          <a:defRPr dirty="0" err="1" smtClean="0"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tx2"/>
          </a:solidFill>
        </a:ln>
        <a:effectLst/>
      </a:spPr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>
        <a:noAutofit/>
      </a:bodyPr>
      <a:lstStyle>
        <a:defPPr>
          <a:defRPr dirty="0" err="1" smtClean="0"/>
        </a:defPPr>
      </a:lstStyle>
    </a:txDef>
  </a:objectDefaults>
  <a:extraClrSchemeLst/>
</a:theme>
</file>

<file path=ppt/theme/theme3.xml><?xml version="1.0" encoding="utf-8"?>
<a:theme xmlns:a="http://schemas.openxmlformats.org/drawingml/2006/main" name="Office-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Office-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Präsentation_Corporporate</Template>
  <TotalTime>0</TotalTime>
  <Words>1789</Words>
  <Application>Microsoft Office PowerPoint</Application>
  <PresentationFormat>Bildschirmpräsentation (16:9)</PresentationFormat>
  <Paragraphs>172</Paragraphs>
  <Slides>28</Slides>
  <Notes>2</Notes>
  <HiddenSlides>0</HiddenSlides>
  <MMClips>4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2</vt:i4>
      </vt:variant>
      <vt:variant>
        <vt:lpstr>Folientitel</vt:lpstr>
      </vt:variant>
      <vt:variant>
        <vt:i4>28</vt:i4>
      </vt:variant>
    </vt:vector>
  </HeadingPairs>
  <TitlesOfParts>
    <vt:vector size="33" baseType="lpstr">
      <vt:lpstr>Arial</vt:lpstr>
      <vt:lpstr>Calibri</vt:lpstr>
      <vt:lpstr>Symbol</vt:lpstr>
      <vt:lpstr>Präsentation_Corporporate</vt:lpstr>
      <vt:lpstr>1_Präsentation_Corporporate</vt:lpstr>
      <vt:lpstr>Tutorial di progettazione APG|SGA Modulo I «Base» Progettare la pubblicità esterna in modo efficace  Novembre 2022</vt:lpstr>
      <vt:lpstr>Panoramica dei tutorial di progettazione</vt:lpstr>
      <vt:lpstr>Indice «Base» </vt:lpstr>
      <vt:lpstr>«La leva più grande per aumentare l'impatto della pubblicità sta nella creazione.»</vt:lpstr>
      <vt:lpstr>La comprensione di base</vt:lpstr>
      <vt:lpstr>Indice «Base»  </vt:lpstr>
      <vt:lpstr>Le 6 regole di base</vt:lpstr>
      <vt:lpstr>Regola 1 Effetto della distanza</vt:lpstr>
      <vt:lpstr>Utilizzare l'effetto distanza I buoni manifesti sono efficaci anche a grande distanza</vt:lpstr>
      <vt:lpstr>Utilizzare l'effetto distanza</vt:lpstr>
      <vt:lpstr>Regola 2 Assegnazione del mittente</vt:lpstr>
      <vt:lpstr>Assegnazione del mittente Le informazioni sul mittente sono l'elemento più importante del suo messaggio pubblicitario.</vt:lpstr>
      <vt:lpstr>Assegnazione del mittente</vt:lpstr>
      <vt:lpstr>Regola 3 Numero di elementi d'effetto </vt:lpstr>
      <vt:lpstr>Numero di elementi d'effetto La quantità di elementi ha una grande influenza sulla velocità di assorbimento delle informazioni.</vt:lpstr>
      <vt:lpstr>Numero di elementi d'effetto</vt:lpstr>
      <vt:lpstr>Regola 4 Guida visiva</vt:lpstr>
      <vt:lpstr>Guida visiva L'effetto domino: l'occhio salta sempre vicino all'elemento precedentemente fissato</vt:lpstr>
      <vt:lpstr>Guida visiva</vt:lpstr>
      <vt:lpstr>Regola 5 Effetto contrasto</vt:lpstr>
      <vt:lpstr>Effetto contrasto Colori e contrasti aumentano la sinteticità e l'effetto a distanza</vt:lpstr>
      <vt:lpstr>Effetto contrasto</vt:lpstr>
      <vt:lpstr>Extra: Regola 6 Spot di immagini in movimento DOOH</vt:lpstr>
      <vt:lpstr>Spot di immagini in movimento DOOH Gli spot digitali out of home devono funzionare in ogni momento</vt:lpstr>
      <vt:lpstr> Spot di immagini in movimento DOOH </vt:lpstr>
      <vt:lpstr>Indice «Base»</vt:lpstr>
      <vt:lpstr>Le 6 regole di base in sintesi</vt:lpstr>
      <vt:lpstr>Ancora più successo insieme.</vt:lpstr>
    </vt:vector>
  </TitlesOfParts>
  <Company>Allgemeine Plakatgesellschaft AG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Titel</dc:title>
  <dc:creator>Nico Munz</dc:creator>
  <cp:lastModifiedBy>Conestabile Francesca fco</cp:lastModifiedBy>
  <cp:revision>211</cp:revision>
  <cp:lastPrinted>2022-02-21T16:18:11Z</cp:lastPrinted>
  <dcterms:created xsi:type="dcterms:W3CDTF">2021-02-19T09:21:13Z</dcterms:created>
  <dcterms:modified xsi:type="dcterms:W3CDTF">2023-03-21T12:55:53Z</dcterms:modified>
</cp:coreProperties>
</file>