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ila Pirkka" userId="a4e2429e-b0c3-4a27-86ce-58e46beb2399" providerId="ADAL" clId="{85C3A490-B339-4836-B523-1F8FD12CE1EB}"/>
    <pc:docChg chg="modSld">
      <pc:chgData name="Antila Pirkka" userId="a4e2429e-b0c3-4a27-86ce-58e46beb2399" providerId="ADAL" clId="{85C3A490-B339-4836-B523-1F8FD12CE1EB}" dt="2025-01-27T08:52:38.509" v="60" actId="20577"/>
      <pc:docMkLst>
        <pc:docMk/>
      </pc:docMkLst>
      <pc:sldChg chg="modSp mod">
        <pc:chgData name="Antila Pirkka" userId="a4e2429e-b0c3-4a27-86ce-58e46beb2399" providerId="ADAL" clId="{85C3A490-B339-4836-B523-1F8FD12CE1EB}" dt="2025-01-27T08:52:38.509" v="60" actId="20577"/>
        <pc:sldMkLst>
          <pc:docMk/>
          <pc:sldMk cId="2166470114" sldId="273"/>
        </pc:sldMkLst>
        <pc:spChg chg="mod">
          <ac:chgData name="Antila Pirkka" userId="a4e2429e-b0c3-4a27-86ce-58e46beb2399" providerId="ADAL" clId="{85C3A490-B339-4836-B523-1F8FD12CE1EB}" dt="2025-01-23T08:26:41.733" v="48" actId="20577"/>
          <ac:spMkLst>
            <pc:docMk/>
            <pc:sldMk cId="2166470114" sldId="273"/>
            <ac:spMk id="4" creationId="{AE697CD5-8E8A-E945-AFB5-E1FF4F3453B6}"/>
          </ac:spMkLst>
        </pc:spChg>
        <pc:spChg chg="mod">
          <ac:chgData name="Antila Pirkka" userId="a4e2429e-b0c3-4a27-86ce-58e46beb2399" providerId="ADAL" clId="{85C3A490-B339-4836-B523-1F8FD12CE1EB}" dt="2025-01-23T07:32:42.051" v="23" actId="20577"/>
          <ac:spMkLst>
            <pc:docMk/>
            <pc:sldMk cId="2166470114" sldId="273"/>
            <ac:spMk id="29" creationId="{FC5F7830-67D9-4552-A996-B2CA4FA2D3B9}"/>
          </ac:spMkLst>
        </pc:spChg>
        <pc:spChg chg="mod">
          <ac:chgData name="Antila Pirkka" userId="a4e2429e-b0c3-4a27-86ce-58e46beb2399" providerId="ADAL" clId="{85C3A490-B339-4836-B523-1F8FD12CE1EB}" dt="2025-01-27T08:52:38.509" v="60" actId="20577"/>
          <ac:spMkLst>
            <pc:docMk/>
            <pc:sldMk cId="2166470114" sldId="273"/>
            <ac:spMk id="74" creationId="{B7EB666B-A74A-1C4B-B93C-9B774F221188}"/>
          </ac:spMkLst>
        </pc:spChg>
        <pc:spChg chg="mod">
          <ac:chgData name="Antila Pirkka" userId="a4e2429e-b0c3-4a27-86ce-58e46beb2399" providerId="ADAL" clId="{85C3A490-B339-4836-B523-1F8FD12CE1EB}" dt="2025-01-23T08:28:45.928" v="51" actId="20577"/>
          <ac:spMkLst>
            <pc:docMk/>
            <pc:sldMk cId="2166470114" sldId="273"/>
            <ac:spMk id="84" creationId="{7B592DBD-22FE-2646-B765-936BF18ED083}"/>
          </ac:spMkLst>
        </pc:spChg>
        <pc:spChg chg="mod">
          <ac:chgData name="Antila Pirkka" userId="a4e2429e-b0c3-4a27-86ce-58e46beb2399" providerId="ADAL" clId="{85C3A490-B339-4836-B523-1F8FD12CE1EB}" dt="2025-01-23T07:32:29.677" v="18" actId="20577"/>
          <ac:spMkLst>
            <pc:docMk/>
            <pc:sldMk cId="2166470114" sldId="273"/>
            <ac:spMk id="161" creationId="{A39FDB82-9EA9-F44F-A782-E3B9D734A53A}"/>
          </ac:spMkLst>
        </pc:spChg>
        <pc:cxnChg chg="mod">
          <ac:chgData name="Antila Pirkka" userId="a4e2429e-b0c3-4a27-86ce-58e46beb2399" providerId="ADAL" clId="{85C3A490-B339-4836-B523-1F8FD12CE1EB}" dt="2025-01-22T12:53:00.465" v="0" actId="14100"/>
          <ac:cxnSpMkLst>
            <pc:docMk/>
            <pc:sldMk cId="2166470114" sldId="273"/>
            <ac:cxnSpMk id="2" creationId="{B7C762F9-7E8D-8809-3CA5-13C8FC46549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8D9986-D009-4BE1-4C8C-3FE93321F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A601E01-13C3-62B5-7666-19202E44F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DC9D324-C4E8-8A3B-156C-D139B46DD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7C0726C-266A-6DD0-D5F6-5EFD3F8A8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13505DB-DE50-B5F3-4720-BF8FD7FA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100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66CF2A-464B-9481-6BDD-F3E7E65DF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558BD90-8341-18FE-9C05-6E37628B1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613BB74-2ED5-E69E-C255-2B1CE2B61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0B1C41-56C4-9D04-57EF-E74AB5DE7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5EBF4B-B97A-3ECB-DE58-557FA3D1B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514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D82712C-FC28-AC56-2853-49616746E8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6BA16C4-6694-66F7-E96A-B956CAD2E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2CF8890-C375-A202-CBE4-ED46AF6A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E5CB71-0B31-576A-8587-8256B7F2F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55A7A7C-D165-4D35-32D6-9F0CFB00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0929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16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526ECD-FE41-8C0B-3BB7-0E56F8820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7C3E29-6874-7485-4455-4B1687E24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A5135E3-8186-50E4-1859-7200669E2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83FE6-FE3A-5884-741B-783392C07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1DEECF-94FC-7B7A-EA91-78F5A7D0E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257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8C69DB-FA73-C218-2C93-2F9CCAA97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F03467F-64F3-A3BB-098B-43517F5C3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52CA8A-4C9A-7416-3527-74D29D67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5CEEEB1-AE95-9F83-E090-72EB02CE6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2786C63-21B3-C01B-CA46-B5D221DA5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836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1B0E47-0563-CF0E-A95B-41BA96B34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90E0AD-2D12-61D1-A21D-FA9C18B41C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0A7515E-9EED-70CD-DB08-4E2376EA1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1CBE631-B919-385D-8240-63911275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12A06D9-8EBD-3496-EC0F-50230675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AB3F70D-CD39-D496-2DB4-22FB4771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855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C89F2D-41FC-0ED9-6E2B-F46095559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B60500-84FF-683E-2D1A-4CC829896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634AE1D-D009-05BE-1B0C-D469D6219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DD01D3-C5D6-1A03-CE16-481A91AF8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B351810-4197-0681-CB30-525F380DA0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BD144E8-CFE4-FAF9-A99D-AF9806478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B14D629-0005-C01C-B64A-9908F9B28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90D8ADE-6374-B6D1-F50F-367A7903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537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73958E-1278-70F1-3AE2-77BEEA757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3663C0F-4A30-4E50-98A8-BA62B7C03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3BD70C7-FCC7-390A-A82B-59825B60B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19A4D5B-BF36-13E6-869F-9AB91E14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732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FACD305-8090-D790-2673-14BA8A8BE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8044838-C32A-51F9-64E1-E1D36625D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7ABBC37-522A-1529-4805-1326124B7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754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9F8984-A989-2349-892D-59F7D757B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5D5200-5A46-8E86-9A6A-C352E5F96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9B77CED-5ED3-CDDB-421F-84F37404BA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0E82987-4AC6-F69B-902E-6B85A46A3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BB5C85F-6C27-3B2D-FC64-3C7313788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BCB2E63-7915-257D-BF7A-DAA21911A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037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9CFEF1-0A65-F435-905F-6C4D7EB77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1EC461D-588C-4E35-F24D-797D6FDF5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E349551-772C-8E18-4593-FB59B50A6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E9F50B6-C5D5-2AC3-7657-CD5DF6C7C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C8726C-7B0A-A9E8-FCAE-2C2A485C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9C61CE0-63C5-EA46-5EF7-4E281B4F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15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B242F09-D871-BBF3-1CF6-3333E30EC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3F6806B-1163-BFD5-8BFC-3572B0F3C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6C0059-A248-DBC6-BDC3-457FBB140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E93E2B-4FE8-4401-9757-CFA212717B3A}" type="datetimeFigureOut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31F6976-32E2-E61F-FEED-1D572262D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4DBCE77-F000-14D7-40F2-17BAB0BA57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EDB3AD-EEA0-461C-A543-58E42046F9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359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iruutu 13">
            <a:extLst>
              <a:ext uri="{FF2B5EF4-FFF2-40B4-BE49-F238E27FC236}">
                <a16:creationId xmlns:a16="http://schemas.microsoft.com/office/drawing/2014/main" id="{0861A6D6-6DE4-2B4C-B272-6F28F6105F69}"/>
              </a:ext>
            </a:extLst>
          </p:cNvPr>
          <p:cNvSpPr txBox="1"/>
          <p:nvPr/>
        </p:nvSpPr>
        <p:spPr>
          <a:xfrm>
            <a:off x="1714793" y="383652"/>
            <a:ext cx="7993625" cy="580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175" b="1" dirty="0">
                <a:solidFill>
                  <a:srgbClr val="002E6D"/>
                </a:solidFill>
                <a:latin typeface="Pepi" panose="02000503000000020004" pitchFamily="2" charset="77"/>
              </a:rPr>
              <a:t>U15 SARJAT 2025-2026 </a:t>
            </a:r>
          </a:p>
        </p:txBody>
      </p:sp>
      <p:sp>
        <p:nvSpPr>
          <p:cNvPr id="20" name="Pyöristetty suorakulmio 19">
            <a:extLst>
              <a:ext uri="{FF2B5EF4-FFF2-40B4-BE49-F238E27FC236}">
                <a16:creationId xmlns:a16="http://schemas.microsoft.com/office/drawing/2014/main" id="{7006D3A3-9A6A-D849-A50D-C0C5D718BC8B}"/>
              </a:ext>
            </a:extLst>
          </p:cNvPr>
          <p:cNvSpPr/>
          <p:nvPr/>
        </p:nvSpPr>
        <p:spPr>
          <a:xfrm>
            <a:off x="1815274" y="1123960"/>
            <a:ext cx="1683502" cy="1246285"/>
          </a:xfrm>
          <a:prstGeom prst="roundRect">
            <a:avLst>
              <a:gd name="adj" fmla="val 5911"/>
            </a:avLst>
          </a:prstGeom>
          <a:noFill/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AE697CD5-8E8A-E945-AFB5-E1FF4F3453B6}"/>
              </a:ext>
            </a:extLst>
          </p:cNvPr>
          <p:cNvSpPr txBox="1"/>
          <p:nvPr/>
        </p:nvSpPr>
        <p:spPr>
          <a:xfrm>
            <a:off x="1859941" y="1146892"/>
            <a:ext cx="1499530" cy="1097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Sininen</a:t>
            </a:r>
            <a:endParaRPr lang="fi-FI" sz="907" dirty="0">
              <a:latin typeface="Pepi" panose="02000503000000020004" pitchFamily="2" charset="77"/>
            </a:endParaRPr>
          </a:p>
          <a:p>
            <a:endParaRPr lang="fi-FI" sz="544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xx joukkuetta</a:t>
            </a:r>
          </a:p>
          <a:p>
            <a:r>
              <a:rPr lang="fi-FI" sz="907" dirty="0">
                <a:latin typeface="Pepi" panose="02000503000000020004" pitchFamily="2" charset="77"/>
              </a:rPr>
              <a:t>n. 10 </a:t>
            </a:r>
            <a:r>
              <a:rPr lang="fi-FI" sz="907" dirty="0" err="1">
                <a:latin typeface="Pepi" panose="02000503000000020004" pitchFamily="2" charset="77"/>
              </a:rPr>
              <a:t>ott</a:t>
            </a:r>
            <a:endParaRPr lang="fi-FI" sz="907" dirty="0">
              <a:latin typeface="Pepi" panose="02000503000000020004" pitchFamily="2" charset="77"/>
            </a:endParaRPr>
          </a:p>
          <a:p>
            <a:br>
              <a:rPr lang="fi-FI" sz="544" dirty="0">
                <a:latin typeface="Pepi" panose="02000503000000020004" pitchFamily="2" charset="77"/>
              </a:rPr>
            </a:br>
            <a:r>
              <a:rPr lang="fi-FI" sz="907" dirty="0">
                <a:latin typeface="Pepi" panose="02000503000000020004"/>
              </a:rPr>
              <a:t>5.9.-2.11.</a:t>
            </a:r>
          </a:p>
          <a:p>
            <a:r>
              <a:rPr lang="fi-FI" sz="907" dirty="0">
                <a:latin typeface="Pepi" panose="02000503000000020004"/>
              </a:rPr>
              <a:t>Jos alueelta liikaa joukkueita, loput C tasolle</a:t>
            </a:r>
          </a:p>
        </p:txBody>
      </p:sp>
      <p:sp>
        <p:nvSpPr>
          <p:cNvPr id="73" name="Pyöristetty suorakulmio 72">
            <a:extLst>
              <a:ext uri="{FF2B5EF4-FFF2-40B4-BE49-F238E27FC236}">
                <a16:creationId xmlns:a16="http://schemas.microsoft.com/office/drawing/2014/main" id="{7B491B35-5321-4F45-A9D8-2291DDF1DCC3}"/>
              </a:ext>
            </a:extLst>
          </p:cNvPr>
          <p:cNvSpPr/>
          <p:nvPr/>
        </p:nvSpPr>
        <p:spPr>
          <a:xfrm>
            <a:off x="1815274" y="3793379"/>
            <a:ext cx="1683502" cy="1255870"/>
          </a:xfrm>
          <a:prstGeom prst="roundRect">
            <a:avLst>
              <a:gd name="adj" fmla="val 5911"/>
            </a:avLst>
          </a:prstGeom>
          <a:noFill/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74" name="Tekstiruutu 73">
            <a:extLst>
              <a:ext uri="{FF2B5EF4-FFF2-40B4-BE49-F238E27FC236}">
                <a16:creationId xmlns:a16="http://schemas.microsoft.com/office/drawing/2014/main" id="{B7EB666B-A74A-1C4B-B93C-9B774F221188}"/>
              </a:ext>
            </a:extLst>
          </p:cNvPr>
          <p:cNvSpPr txBox="1"/>
          <p:nvPr/>
        </p:nvSpPr>
        <p:spPr>
          <a:xfrm>
            <a:off x="1859941" y="3902533"/>
            <a:ext cx="1499530" cy="10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>
                <a:latin typeface="Pepi" panose="02000503000000020004" pitchFamily="2" charset="77"/>
              </a:rPr>
              <a:t>U15 Keltainen</a:t>
            </a:r>
            <a:endParaRPr lang="fi-FI" sz="907" dirty="0">
              <a:latin typeface="Pepi" panose="02000503000000020004" pitchFamily="2" charset="77"/>
            </a:endParaRPr>
          </a:p>
          <a:p>
            <a:endParaRPr lang="fi-FI" sz="544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xx joukkuetta</a:t>
            </a:r>
          </a:p>
          <a:p>
            <a:r>
              <a:rPr lang="fi-FI" sz="907" dirty="0">
                <a:latin typeface="Pepi" panose="02000503000000020004" pitchFamily="2" charset="77"/>
              </a:rPr>
              <a:t>n. 10 ottelua</a:t>
            </a:r>
            <a:br>
              <a:rPr lang="fi-FI" sz="907" dirty="0">
                <a:latin typeface="Pepi" panose="02000503000000020004" pitchFamily="2" charset="77"/>
              </a:rPr>
            </a:br>
            <a:br>
              <a:rPr lang="fi-FI" sz="544" dirty="0">
                <a:latin typeface="Pepi" panose="02000503000000020004" pitchFamily="2" charset="77"/>
              </a:rPr>
            </a:br>
            <a:r>
              <a:rPr lang="fi-FI" sz="907" dirty="0">
                <a:latin typeface="Pepi" panose="02000503000000020004"/>
              </a:rPr>
              <a:t>5.9.-2.11.</a:t>
            </a:r>
            <a:endParaRPr lang="fi-FI" sz="907" dirty="0">
              <a:latin typeface="Pepi" panose="02000503000000020004" pitchFamily="2" charset="77"/>
            </a:endParaRPr>
          </a:p>
          <a:p>
            <a:endParaRPr lang="fi-FI" sz="1633" dirty="0"/>
          </a:p>
        </p:txBody>
      </p:sp>
      <p:sp>
        <p:nvSpPr>
          <p:cNvPr id="75" name="Pyöristetty suorakulmio 74">
            <a:extLst>
              <a:ext uri="{FF2B5EF4-FFF2-40B4-BE49-F238E27FC236}">
                <a16:creationId xmlns:a16="http://schemas.microsoft.com/office/drawing/2014/main" id="{CB725213-E450-8847-944F-105A1907C5D4}"/>
              </a:ext>
            </a:extLst>
          </p:cNvPr>
          <p:cNvSpPr/>
          <p:nvPr/>
        </p:nvSpPr>
        <p:spPr>
          <a:xfrm>
            <a:off x="8482501" y="1123960"/>
            <a:ext cx="1683502" cy="1246285"/>
          </a:xfrm>
          <a:prstGeom prst="roundRect">
            <a:avLst>
              <a:gd name="adj" fmla="val 5911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9B71321D-B211-7D4D-B2F3-BC02ED6224FD}"/>
              </a:ext>
            </a:extLst>
          </p:cNvPr>
          <p:cNvSpPr txBox="1"/>
          <p:nvPr/>
        </p:nvSpPr>
        <p:spPr>
          <a:xfrm>
            <a:off x="8527168" y="1212385"/>
            <a:ext cx="1499530" cy="790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A lopputurnaus</a:t>
            </a:r>
            <a:endParaRPr lang="fi-FI" sz="907" dirty="0">
              <a:latin typeface="Pepi" panose="02000503000000020004" pitchFamily="2" charset="77"/>
            </a:endParaRPr>
          </a:p>
          <a:p>
            <a:endParaRPr lang="fi-FI" sz="907" dirty="0">
              <a:latin typeface="Pepi" panose="02000503000000020004" pitchFamily="2" charset="77"/>
            </a:endParaRPr>
          </a:p>
          <a:p>
            <a:endParaRPr lang="fi-FI" sz="907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4.-5.4.2026</a:t>
            </a:r>
          </a:p>
          <a:p>
            <a:endParaRPr lang="fi-FI" sz="907" dirty="0">
              <a:latin typeface="Pepi" panose="02000503000000020004" pitchFamily="2" charset="77"/>
            </a:endParaRPr>
          </a:p>
        </p:txBody>
      </p:sp>
      <p:sp>
        <p:nvSpPr>
          <p:cNvPr id="83" name="Pyöristetty suorakulmio 82">
            <a:extLst>
              <a:ext uri="{FF2B5EF4-FFF2-40B4-BE49-F238E27FC236}">
                <a16:creationId xmlns:a16="http://schemas.microsoft.com/office/drawing/2014/main" id="{AF41A830-E8E6-5643-8D01-2291004EA3C4}"/>
              </a:ext>
            </a:extLst>
          </p:cNvPr>
          <p:cNvSpPr/>
          <p:nvPr/>
        </p:nvSpPr>
        <p:spPr>
          <a:xfrm>
            <a:off x="6248859" y="2470636"/>
            <a:ext cx="1683502" cy="1249474"/>
          </a:xfrm>
          <a:prstGeom prst="roundRect">
            <a:avLst>
              <a:gd name="adj" fmla="val 8294"/>
            </a:avLst>
          </a:prstGeom>
          <a:noFill/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84" name="Tekstiruutu 83">
            <a:extLst>
              <a:ext uri="{FF2B5EF4-FFF2-40B4-BE49-F238E27FC236}">
                <a16:creationId xmlns:a16="http://schemas.microsoft.com/office/drawing/2014/main" id="{7B592DBD-22FE-2646-B765-936BF18ED083}"/>
              </a:ext>
            </a:extLst>
          </p:cNvPr>
          <p:cNvSpPr txBox="1"/>
          <p:nvPr/>
        </p:nvSpPr>
        <p:spPr>
          <a:xfrm>
            <a:off x="6293526" y="2559061"/>
            <a:ext cx="1611695" cy="734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B</a:t>
            </a:r>
            <a:endParaRPr lang="fi-FI" sz="907" dirty="0">
              <a:latin typeface="Pepi" panose="02000503000000020004" pitchFamily="2" charset="77"/>
            </a:endParaRPr>
          </a:p>
          <a:p>
            <a:r>
              <a:rPr lang="fi-FI" sz="907">
                <a:latin typeface="Pepi" panose="02000503000000020004" pitchFamily="2" charset="77"/>
              </a:rPr>
              <a:t>33 joukkuetta</a:t>
            </a:r>
            <a:endParaRPr lang="fi-FI" sz="907" dirty="0">
              <a:latin typeface="Pepi" panose="02000503000000020004" pitchFamily="2" charset="77"/>
            </a:endParaRPr>
          </a:p>
          <a:p>
            <a:br>
              <a:rPr lang="fi-FI" sz="544" dirty="0">
                <a:latin typeface="Pepi" panose="02000503000000020004" pitchFamily="2" charset="77"/>
              </a:rPr>
            </a:br>
            <a:r>
              <a:rPr lang="fi-FI" sz="907" dirty="0">
                <a:latin typeface="Pepi" panose="02000503000000020004" pitchFamily="2" charset="77"/>
              </a:rPr>
              <a:t>14.11.2025-29.3.2026</a:t>
            </a:r>
          </a:p>
          <a:p>
            <a:endParaRPr lang="fi-FI" sz="907" dirty="0">
              <a:latin typeface="Pepi" panose="02000503000000020004" pitchFamily="2" charset="77"/>
            </a:endParaRPr>
          </a:p>
        </p:txBody>
      </p:sp>
      <p:sp>
        <p:nvSpPr>
          <p:cNvPr id="86" name="Pyöristetty suorakulmio 85">
            <a:extLst>
              <a:ext uri="{FF2B5EF4-FFF2-40B4-BE49-F238E27FC236}">
                <a16:creationId xmlns:a16="http://schemas.microsoft.com/office/drawing/2014/main" id="{5B2B7F03-84FA-8C40-BEB1-190FFFAA9BE1}"/>
              </a:ext>
            </a:extLst>
          </p:cNvPr>
          <p:cNvSpPr/>
          <p:nvPr/>
        </p:nvSpPr>
        <p:spPr>
          <a:xfrm>
            <a:off x="6248859" y="1120769"/>
            <a:ext cx="1683502" cy="1249474"/>
          </a:xfrm>
          <a:prstGeom prst="roundRect">
            <a:avLst>
              <a:gd name="adj" fmla="val 8294"/>
            </a:avLst>
          </a:prstGeom>
          <a:noFill/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87" name="Tekstiruutu 86">
            <a:extLst>
              <a:ext uri="{FF2B5EF4-FFF2-40B4-BE49-F238E27FC236}">
                <a16:creationId xmlns:a16="http://schemas.microsoft.com/office/drawing/2014/main" id="{E5AF4386-B5B6-1F40-B451-58DBD9571935}"/>
              </a:ext>
            </a:extLst>
          </p:cNvPr>
          <p:cNvSpPr txBox="1"/>
          <p:nvPr/>
        </p:nvSpPr>
        <p:spPr>
          <a:xfrm>
            <a:off x="6293526" y="1209194"/>
            <a:ext cx="1499530" cy="10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A</a:t>
            </a:r>
            <a:endParaRPr lang="fi-FI" sz="907" dirty="0">
              <a:latin typeface="Pepi" panose="02000503000000020004" pitchFamily="2" charset="77"/>
            </a:endParaRPr>
          </a:p>
          <a:p>
            <a:endParaRPr lang="fi-FI" sz="544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20 joukkuetta</a:t>
            </a:r>
          </a:p>
          <a:p>
            <a:endParaRPr lang="fi-FI" sz="544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14.11.2025-29.3.2026</a:t>
            </a:r>
          </a:p>
          <a:p>
            <a:endParaRPr lang="fi-FI" sz="907" dirty="0">
              <a:latin typeface="Pepi" panose="02000503000000020004" pitchFamily="2" charset="77"/>
            </a:endParaRPr>
          </a:p>
          <a:p>
            <a:endParaRPr lang="fi-FI" sz="1633" dirty="0"/>
          </a:p>
        </p:txBody>
      </p:sp>
      <p:sp>
        <p:nvSpPr>
          <p:cNvPr id="89" name="Pyöristetty suorakulmio 88">
            <a:extLst>
              <a:ext uri="{FF2B5EF4-FFF2-40B4-BE49-F238E27FC236}">
                <a16:creationId xmlns:a16="http://schemas.microsoft.com/office/drawing/2014/main" id="{5C11DFD1-A2C4-674F-BE41-C52E5AC84727}"/>
              </a:ext>
            </a:extLst>
          </p:cNvPr>
          <p:cNvSpPr/>
          <p:nvPr/>
        </p:nvSpPr>
        <p:spPr>
          <a:xfrm>
            <a:off x="6248859" y="3820504"/>
            <a:ext cx="1683502" cy="1249474"/>
          </a:xfrm>
          <a:prstGeom prst="roundRect">
            <a:avLst>
              <a:gd name="adj" fmla="val 8294"/>
            </a:avLst>
          </a:prstGeom>
          <a:noFill/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90" name="Tekstiruutu 89">
            <a:extLst>
              <a:ext uri="{FF2B5EF4-FFF2-40B4-BE49-F238E27FC236}">
                <a16:creationId xmlns:a16="http://schemas.microsoft.com/office/drawing/2014/main" id="{7BB51535-A122-6F45-BC08-01D10BE898CF}"/>
              </a:ext>
            </a:extLst>
          </p:cNvPr>
          <p:cNvSpPr txBox="1"/>
          <p:nvPr/>
        </p:nvSpPr>
        <p:spPr>
          <a:xfrm>
            <a:off x="6293526" y="3908928"/>
            <a:ext cx="1611694" cy="1488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C</a:t>
            </a:r>
            <a:endParaRPr lang="fi-FI" sz="907" dirty="0">
              <a:latin typeface="Pepi" panose="02000503000000020004" pitchFamily="2" charset="77"/>
            </a:endParaRPr>
          </a:p>
          <a:p>
            <a:br>
              <a:rPr lang="fi-FI" sz="544" dirty="0">
                <a:latin typeface="Pepi" panose="02000503000000020004" pitchFamily="2" charset="77"/>
              </a:rPr>
            </a:br>
            <a:r>
              <a:rPr lang="fi-FI" sz="907" dirty="0">
                <a:latin typeface="Pepi" panose="02000503000000020004" pitchFamily="2" charset="77"/>
              </a:rPr>
              <a:t>n. 70  joukkuetta</a:t>
            </a:r>
          </a:p>
          <a:p>
            <a:br>
              <a:rPr lang="fi-FI" sz="544" dirty="0">
                <a:latin typeface="Pepi" panose="02000503000000020004" pitchFamily="2" charset="77"/>
              </a:rPr>
            </a:br>
            <a:r>
              <a:rPr lang="fi-FI" sz="907" dirty="0">
                <a:latin typeface="Pepi" panose="02000503000000020004" pitchFamily="2" charset="77"/>
              </a:rPr>
              <a:t>14.11.2025-29.3.2026</a:t>
            </a:r>
          </a:p>
          <a:p>
            <a:br>
              <a:rPr lang="fi-FI" sz="907" dirty="0">
                <a:latin typeface="Helvetica" pitchFamily="2" charset="0"/>
              </a:rPr>
            </a:br>
            <a:endParaRPr lang="fi-FI" sz="907" dirty="0">
              <a:latin typeface="Helvetica" pitchFamily="2" charset="0"/>
            </a:endParaRPr>
          </a:p>
          <a:p>
            <a:br>
              <a:rPr lang="fi-FI" sz="907" dirty="0">
                <a:latin typeface="Pepi" panose="02000503000000020004" pitchFamily="2" charset="77"/>
              </a:rPr>
            </a:br>
            <a:endParaRPr lang="fi-FI" sz="907" dirty="0">
              <a:latin typeface="Pepi" panose="02000503000000020004" pitchFamily="2" charset="77"/>
            </a:endParaRPr>
          </a:p>
          <a:p>
            <a:endParaRPr lang="fi-FI" sz="1633" dirty="0"/>
          </a:p>
        </p:txBody>
      </p:sp>
      <p:cxnSp>
        <p:nvCxnSpPr>
          <p:cNvPr id="132" name="Suora nuoliyhdysviiva 131">
            <a:extLst>
              <a:ext uri="{FF2B5EF4-FFF2-40B4-BE49-F238E27FC236}">
                <a16:creationId xmlns:a16="http://schemas.microsoft.com/office/drawing/2014/main" id="{02A1BEC2-03B9-2344-90C1-4103D1E7165E}"/>
              </a:ext>
            </a:extLst>
          </p:cNvPr>
          <p:cNvCxnSpPr/>
          <p:nvPr/>
        </p:nvCxnSpPr>
        <p:spPr>
          <a:xfrm>
            <a:off x="8044525" y="1450511"/>
            <a:ext cx="304592" cy="0"/>
          </a:xfrm>
          <a:prstGeom prst="straightConnector1">
            <a:avLst/>
          </a:prstGeom>
          <a:ln w="25400">
            <a:solidFill>
              <a:srgbClr val="002E6D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uora nuoliyhdysviiva 135">
            <a:extLst>
              <a:ext uri="{FF2B5EF4-FFF2-40B4-BE49-F238E27FC236}">
                <a16:creationId xmlns:a16="http://schemas.microsoft.com/office/drawing/2014/main" id="{8A92A1CC-852C-A14D-9A01-2E245B44CCB5}"/>
              </a:ext>
            </a:extLst>
          </p:cNvPr>
          <p:cNvCxnSpPr>
            <a:cxnSpLocks/>
          </p:cNvCxnSpPr>
          <p:nvPr/>
        </p:nvCxnSpPr>
        <p:spPr>
          <a:xfrm>
            <a:off x="3615827" y="4586634"/>
            <a:ext cx="2471312" cy="0"/>
          </a:xfrm>
          <a:prstGeom prst="straightConnector1">
            <a:avLst/>
          </a:prstGeom>
          <a:ln w="25400">
            <a:solidFill>
              <a:srgbClr val="002E6D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uora nuoliyhdysviiva 138">
            <a:extLst>
              <a:ext uri="{FF2B5EF4-FFF2-40B4-BE49-F238E27FC236}">
                <a16:creationId xmlns:a16="http://schemas.microsoft.com/office/drawing/2014/main" id="{14CA95F8-24CA-BA45-BC7B-DD0AF5EC7102}"/>
              </a:ext>
            </a:extLst>
          </p:cNvPr>
          <p:cNvCxnSpPr>
            <a:cxnSpLocks/>
          </p:cNvCxnSpPr>
          <p:nvPr/>
        </p:nvCxnSpPr>
        <p:spPr>
          <a:xfrm>
            <a:off x="3625408" y="1450512"/>
            <a:ext cx="2471312" cy="0"/>
          </a:xfrm>
          <a:prstGeom prst="straightConnector1">
            <a:avLst/>
          </a:prstGeom>
          <a:ln w="25400">
            <a:solidFill>
              <a:srgbClr val="002E6D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Kulmayhdysviiva 142">
            <a:extLst>
              <a:ext uri="{FF2B5EF4-FFF2-40B4-BE49-F238E27FC236}">
                <a16:creationId xmlns:a16="http://schemas.microsoft.com/office/drawing/2014/main" id="{38CACF70-ABA4-2A47-8AB9-C2527BE719D6}"/>
              </a:ext>
            </a:extLst>
          </p:cNvPr>
          <p:cNvCxnSpPr/>
          <p:nvPr/>
        </p:nvCxnSpPr>
        <p:spPr>
          <a:xfrm>
            <a:off x="3625408" y="1855125"/>
            <a:ext cx="2471312" cy="832136"/>
          </a:xfrm>
          <a:prstGeom prst="bentConnector3">
            <a:avLst>
              <a:gd name="adj1" fmla="val 96077"/>
            </a:avLst>
          </a:prstGeom>
          <a:ln w="25400">
            <a:solidFill>
              <a:srgbClr val="002E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kstiruutu 160">
            <a:extLst>
              <a:ext uri="{FF2B5EF4-FFF2-40B4-BE49-F238E27FC236}">
                <a16:creationId xmlns:a16="http://schemas.microsoft.com/office/drawing/2014/main" id="{A39FDB82-9EA9-F44F-A782-E3B9D734A53A}"/>
              </a:ext>
            </a:extLst>
          </p:cNvPr>
          <p:cNvSpPr txBox="1"/>
          <p:nvPr/>
        </p:nvSpPr>
        <p:spPr>
          <a:xfrm>
            <a:off x="3944538" y="1236313"/>
            <a:ext cx="1858559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dirty="0">
                <a:latin typeface="Pepi" panose="02000503000000020004" pitchFamily="2" charset="77"/>
              </a:rPr>
              <a:t>Aluejaon mukaan 20 j. taso A</a:t>
            </a:r>
          </a:p>
          <a:p>
            <a:endParaRPr lang="fi-FI" sz="1633" dirty="0"/>
          </a:p>
        </p:txBody>
      </p:sp>
      <p:sp>
        <p:nvSpPr>
          <p:cNvPr id="162" name="Tekstiruutu 161">
            <a:extLst>
              <a:ext uri="{FF2B5EF4-FFF2-40B4-BE49-F238E27FC236}">
                <a16:creationId xmlns:a16="http://schemas.microsoft.com/office/drawing/2014/main" id="{60333573-863C-7343-A29A-76F6A2122C9C}"/>
              </a:ext>
            </a:extLst>
          </p:cNvPr>
          <p:cNvSpPr txBox="1"/>
          <p:nvPr/>
        </p:nvSpPr>
        <p:spPr>
          <a:xfrm>
            <a:off x="3894790" y="1603278"/>
            <a:ext cx="1858560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dirty="0">
                <a:latin typeface="Pepi" panose="02000503000000020004" pitchFamily="2" charset="77"/>
              </a:rPr>
              <a:t>Aluejaon mukaan taso B 25 j.</a:t>
            </a:r>
          </a:p>
          <a:p>
            <a:endParaRPr lang="fi-FI" sz="1633" dirty="0"/>
          </a:p>
        </p:txBody>
      </p:sp>
      <p:sp>
        <p:nvSpPr>
          <p:cNvPr id="169" name="Tekstiruutu 168">
            <a:extLst>
              <a:ext uri="{FF2B5EF4-FFF2-40B4-BE49-F238E27FC236}">
                <a16:creationId xmlns:a16="http://schemas.microsoft.com/office/drawing/2014/main" id="{7E21B9F2-062C-BD4A-A3FC-1825E2349627}"/>
              </a:ext>
            </a:extLst>
          </p:cNvPr>
          <p:cNvSpPr txBox="1"/>
          <p:nvPr/>
        </p:nvSpPr>
        <p:spPr>
          <a:xfrm>
            <a:off x="4084583" y="4595803"/>
            <a:ext cx="1499530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dirty="0">
                <a:latin typeface="Pepi" panose="02000503000000020004" pitchFamily="2" charset="77"/>
              </a:rPr>
              <a:t>xx joukkuetta</a:t>
            </a:r>
          </a:p>
          <a:p>
            <a:endParaRPr lang="fi-FI" sz="1633" dirty="0"/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DD6F8C34-05EB-3E4D-9FA7-D18C1462D437}"/>
              </a:ext>
            </a:extLst>
          </p:cNvPr>
          <p:cNvSpPr txBox="1"/>
          <p:nvPr/>
        </p:nvSpPr>
        <p:spPr>
          <a:xfrm>
            <a:off x="7982107" y="1559491"/>
            <a:ext cx="476517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dirty="0">
                <a:latin typeface="Pepi" panose="02000503000000020004" pitchFamily="2" charset="77"/>
              </a:rPr>
              <a:t>6 j.</a:t>
            </a:r>
          </a:p>
          <a:p>
            <a:endParaRPr lang="fi-FI" sz="1633" dirty="0"/>
          </a:p>
        </p:txBody>
      </p:sp>
      <p:sp>
        <p:nvSpPr>
          <p:cNvPr id="25" name="Pyöristetty suorakulmio 19">
            <a:extLst>
              <a:ext uri="{FF2B5EF4-FFF2-40B4-BE49-F238E27FC236}">
                <a16:creationId xmlns:a16="http://schemas.microsoft.com/office/drawing/2014/main" id="{F82E31A4-2F35-4586-B486-9A7D3843BBC4}"/>
              </a:ext>
            </a:extLst>
          </p:cNvPr>
          <p:cNvSpPr/>
          <p:nvPr/>
        </p:nvSpPr>
        <p:spPr>
          <a:xfrm>
            <a:off x="1802353" y="2458669"/>
            <a:ext cx="1683502" cy="1246285"/>
          </a:xfrm>
          <a:prstGeom prst="roundRect">
            <a:avLst>
              <a:gd name="adj" fmla="val 5911"/>
            </a:avLst>
          </a:prstGeom>
          <a:noFill/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9F69EF30-B526-4E10-9E36-70A36389FAF9}"/>
              </a:ext>
            </a:extLst>
          </p:cNvPr>
          <p:cNvSpPr txBox="1"/>
          <p:nvPr/>
        </p:nvSpPr>
        <p:spPr>
          <a:xfrm>
            <a:off x="1859941" y="2540147"/>
            <a:ext cx="1499530" cy="957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Valkoinen</a:t>
            </a:r>
            <a:endParaRPr lang="fi-FI" sz="907" dirty="0">
              <a:latin typeface="Pepi" panose="02000503000000020004" pitchFamily="2" charset="77"/>
            </a:endParaRPr>
          </a:p>
          <a:p>
            <a:br>
              <a:rPr lang="fi-FI" sz="544" dirty="0">
                <a:latin typeface="Pepi" panose="02000503000000020004" pitchFamily="2" charset="77"/>
              </a:rPr>
            </a:br>
            <a:r>
              <a:rPr lang="fi-FI" sz="907" dirty="0">
                <a:latin typeface="Pepi" panose="02000503000000020004" pitchFamily="2" charset="77"/>
              </a:rPr>
              <a:t>xx joukkuetta</a:t>
            </a:r>
          </a:p>
          <a:p>
            <a:endParaRPr lang="fi-FI" sz="907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n. 10 ottelua</a:t>
            </a:r>
          </a:p>
          <a:p>
            <a:br>
              <a:rPr lang="fi-FI" sz="544" dirty="0">
                <a:latin typeface="Pepi" panose="02000503000000020004" pitchFamily="2" charset="77"/>
              </a:rPr>
            </a:br>
            <a:r>
              <a:rPr lang="fi-FI" sz="907" dirty="0">
                <a:latin typeface="Pepi" panose="02000503000000020004"/>
              </a:rPr>
              <a:t>5.9.-2.11.</a:t>
            </a:r>
          </a:p>
        </p:txBody>
      </p:sp>
      <p:cxnSp>
        <p:nvCxnSpPr>
          <p:cNvPr id="27" name="Suora nuoliyhdysviiva 26">
            <a:extLst>
              <a:ext uri="{FF2B5EF4-FFF2-40B4-BE49-F238E27FC236}">
                <a16:creationId xmlns:a16="http://schemas.microsoft.com/office/drawing/2014/main" id="{09361543-2F69-4B1E-A189-6323E1DC951F}"/>
              </a:ext>
            </a:extLst>
          </p:cNvPr>
          <p:cNvCxnSpPr>
            <a:cxnSpLocks/>
          </p:cNvCxnSpPr>
          <p:nvPr/>
        </p:nvCxnSpPr>
        <p:spPr>
          <a:xfrm>
            <a:off x="3598692" y="2949482"/>
            <a:ext cx="2471312" cy="0"/>
          </a:xfrm>
          <a:prstGeom prst="straightConnector1">
            <a:avLst/>
          </a:prstGeom>
          <a:ln w="25400">
            <a:solidFill>
              <a:srgbClr val="002E6D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Kulmayhdysviiva 142">
            <a:extLst>
              <a:ext uri="{FF2B5EF4-FFF2-40B4-BE49-F238E27FC236}">
                <a16:creationId xmlns:a16="http://schemas.microsoft.com/office/drawing/2014/main" id="{7FA38466-F687-4DF0-9297-0BC3A92F499D}"/>
              </a:ext>
            </a:extLst>
          </p:cNvPr>
          <p:cNvCxnSpPr/>
          <p:nvPr/>
        </p:nvCxnSpPr>
        <p:spPr>
          <a:xfrm>
            <a:off x="3615827" y="3221169"/>
            <a:ext cx="2471312" cy="832136"/>
          </a:xfrm>
          <a:prstGeom prst="bentConnector3">
            <a:avLst>
              <a:gd name="adj1" fmla="val 96077"/>
            </a:avLst>
          </a:prstGeom>
          <a:ln w="25400">
            <a:solidFill>
              <a:srgbClr val="002E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iruutu 28">
            <a:extLst>
              <a:ext uri="{FF2B5EF4-FFF2-40B4-BE49-F238E27FC236}">
                <a16:creationId xmlns:a16="http://schemas.microsoft.com/office/drawing/2014/main" id="{FC5F7830-67D9-4552-A996-B2CA4FA2D3B9}"/>
              </a:ext>
            </a:extLst>
          </p:cNvPr>
          <p:cNvSpPr txBox="1"/>
          <p:nvPr/>
        </p:nvSpPr>
        <p:spPr>
          <a:xfrm>
            <a:off x="3789525" y="2688901"/>
            <a:ext cx="1858559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dirty="0">
                <a:latin typeface="Pepi" panose="02000503000000020004" pitchFamily="2" charset="77"/>
              </a:rPr>
              <a:t>8 j. taso B</a:t>
            </a:r>
          </a:p>
          <a:p>
            <a:endParaRPr lang="fi-FI" sz="1633" dirty="0"/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FA2FBC0D-8AF4-4FB6-B190-6CD8EDC30F0F}"/>
              </a:ext>
            </a:extLst>
          </p:cNvPr>
          <p:cNvSpPr txBox="1"/>
          <p:nvPr/>
        </p:nvSpPr>
        <p:spPr>
          <a:xfrm>
            <a:off x="3853045" y="3244163"/>
            <a:ext cx="875437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dirty="0">
                <a:latin typeface="Pepi" panose="02000503000000020004" pitchFamily="2" charset="77"/>
              </a:rPr>
              <a:t>loput j. taso C</a:t>
            </a:r>
          </a:p>
          <a:p>
            <a:endParaRPr lang="fi-FI" sz="1633" dirty="0"/>
          </a:p>
        </p:txBody>
      </p:sp>
      <p:sp>
        <p:nvSpPr>
          <p:cNvPr id="31" name="Pyöristetty suorakulmio 74">
            <a:extLst>
              <a:ext uri="{FF2B5EF4-FFF2-40B4-BE49-F238E27FC236}">
                <a16:creationId xmlns:a16="http://schemas.microsoft.com/office/drawing/2014/main" id="{BCE07265-D593-47F7-A465-1D3DDDF92C61}"/>
              </a:ext>
            </a:extLst>
          </p:cNvPr>
          <p:cNvSpPr/>
          <p:nvPr/>
        </p:nvSpPr>
        <p:spPr>
          <a:xfrm>
            <a:off x="8482501" y="2470636"/>
            <a:ext cx="1683502" cy="1246285"/>
          </a:xfrm>
          <a:prstGeom prst="roundRect">
            <a:avLst>
              <a:gd name="adj" fmla="val 5911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9FFFB99B-A1C9-45F6-9BB5-75F2FBE447E6}"/>
              </a:ext>
            </a:extLst>
          </p:cNvPr>
          <p:cNvSpPr txBox="1"/>
          <p:nvPr/>
        </p:nvSpPr>
        <p:spPr>
          <a:xfrm>
            <a:off x="8533135" y="2535335"/>
            <a:ext cx="1499530" cy="790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B lopputurnaus</a:t>
            </a:r>
            <a:endParaRPr lang="fi-FI" sz="907" dirty="0">
              <a:latin typeface="Pepi" panose="02000503000000020004" pitchFamily="2" charset="77"/>
            </a:endParaRPr>
          </a:p>
          <a:p>
            <a:endParaRPr lang="fi-FI" sz="907" dirty="0">
              <a:latin typeface="Pepi" panose="02000503000000020004" pitchFamily="2" charset="77"/>
            </a:endParaRPr>
          </a:p>
          <a:p>
            <a:endParaRPr lang="fi-FI" sz="907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4.-5.4.2026</a:t>
            </a:r>
          </a:p>
          <a:p>
            <a:endParaRPr lang="fi-FI" sz="907" dirty="0">
              <a:latin typeface="Pepi" panose="02000503000000020004" pitchFamily="2" charset="77"/>
            </a:endParaRP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F173C04D-646A-466B-95FE-EE19B92DBE9F}"/>
              </a:ext>
            </a:extLst>
          </p:cNvPr>
          <p:cNvSpPr txBox="1"/>
          <p:nvPr/>
        </p:nvSpPr>
        <p:spPr>
          <a:xfrm>
            <a:off x="8005984" y="2617782"/>
            <a:ext cx="476517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>
                <a:latin typeface="Pepi" panose="02000503000000020004" pitchFamily="2" charset="77"/>
              </a:rPr>
              <a:t>xx j.</a:t>
            </a:r>
          </a:p>
          <a:p>
            <a:endParaRPr lang="fi-FI" sz="1633"/>
          </a:p>
        </p:txBody>
      </p:sp>
      <p:cxnSp>
        <p:nvCxnSpPr>
          <p:cNvPr id="34" name="Suora nuoliyhdysviiva 33">
            <a:extLst>
              <a:ext uri="{FF2B5EF4-FFF2-40B4-BE49-F238E27FC236}">
                <a16:creationId xmlns:a16="http://schemas.microsoft.com/office/drawing/2014/main" id="{548F928B-6106-46D0-B919-B7ACDEA135AE}"/>
              </a:ext>
            </a:extLst>
          </p:cNvPr>
          <p:cNvCxnSpPr/>
          <p:nvPr/>
        </p:nvCxnSpPr>
        <p:spPr>
          <a:xfrm>
            <a:off x="8050149" y="2971819"/>
            <a:ext cx="304592" cy="0"/>
          </a:xfrm>
          <a:prstGeom prst="straightConnector1">
            <a:avLst/>
          </a:prstGeom>
          <a:ln w="25400">
            <a:solidFill>
              <a:srgbClr val="002E6D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yöristetty suorakulmio 74">
            <a:extLst>
              <a:ext uri="{FF2B5EF4-FFF2-40B4-BE49-F238E27FC236}">
                <a16:creationId xmlns:a16="http://schemas.microsoft.com/office/drawing/2014/main" id="{F8123FE7-F375-4740-A276-326230549CB5}"/>
              </a:ext>
            </a:extLst>
          </p:cNvPr>
          <p:cNvSpPr/>
          <p:nvPr/>
        </p:nvSpPr>
        <p:spPr>
          <a:xfrm>
            <a:off x="8497343" y="3824174"/>
            <a:ext cx="1683502" cy="1246285"/>
          </a:xfrm>
          <a:prstGeom prst="roundRect">
            <a:avLst>
              <a:gd name="adj" fmla="val 5911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2E6D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33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485D95CE-F240-4A55-BC9D-E495ABBA0BFE}"/>
              </a:ext>
            </a:extLst>
          </p:cNvPr>
          <p:cNvSpPr txBox="1"/>
          <p:nvPr/>
        </p:nvSpPr>
        <p:spPr>
          <a:xfrm>
            <a:off x="8527168" y="3917976"/>
            <a:ext cx="1499530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b="1" dirty="0">
                <a:latin typeface="Pepi" panose="02000503000000020004" pitchFamily="2" charset="77"/>
              </a:rPr>
              <a:t>U15 C mitalipelit</a:t>
            </a:r>
            <a:endParaRPr lang="fi-FI" sz="907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lohkojen sisäiset mitalipelit</a:t>
            </a:r>
          </a:p>
          <a:p>
            <a:endParaRPr lang="fi-FI" sz="907" dirty="0">
              <a:latin typeface="Pepi" panose="02000503000000020004" pitchFamily="2" charset="77"/>
            </a:endParaRPr>
          </a:p>
          <a:p>
            <a:r>
              <a:rPr lang="fi-FI" sz="907" dirty="0">
                <a:latin typeface="Pepi" panose="02000503000000020004" pitchFamily="2" charset="77"/>
              </a:rPr>
              <a:t>4.-5.4.2026</a:t>
            </a:r>
          </a:p>
          <a:p>
            <a:endParaRPr lang="fi-FI" sz="907" dirty="0">
              <a:latin typeface="Pepi" panose="02000503000000020004" pitchFamily="2" charset="77"/>
            </a:endParaRPr>
          </a:p>
          <a:p>
            <a:endParaRPr lang="fi-FI" sz="907" dirty="0">
              <a:latin typeface="Pepi" panose="02000503000000020004" pitchFamily="2" charset="77"/>
            </a:endParaRPr>
          </a:p>
        </p:txBody>
      </p:sp>
      <p:cxnSp>
        <p:nvCxnSpPr>
          <p:cNvPr id="2" name="Suora nuoliyhdysviiva 1">
            <a:extLst>
              <a:ext uri="{FF2B5EF4-FFF2-40B4-BE49-F238E27FC236}">
                <a16:creationId xmlns:a16="http://schemas.microsoft.com/office/drawing/2014/main" id="{B7C762F9-7E8D-8809-3CA5-13C8FC46549B}"/>
              </a:ext>
            </a:extLst>
          </p:cNvPr>
          <p:cNvCxnSpPr>
            <a:cxnSpLocks/>
          </p:cNvCxnSpPr>
          <p:nvPr/>
        </p:nvCxnSpPr>
        <p:spPr>
          <a:xfrm>
            <a:off x="3625408" y="2254923"/>
            <a:ext cx="2512365" cy="1472449"/>
          </a:xfrm>
          <a:prstGeom prst="straightConnector1">
            <a:avLst/>
          </a:prstGeom>
          <a:ln w="25400">
            <a:solidFill>
              <a:srgbClr val="002E6D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iruutu 5">
            <a:extLst>
              <a:ext uri="{FF2B5EF4-FFF2-40B4-BE49-F238E27FC236}">
                <a16:creationId xmlns:a16="http://schemas.microsoft.com/office/drawing/2014/main" id="{28C8F92A-566B-35CE-D013-F52364C1AF26}"/>
              </a:ext>
            </a:extLst>
          </p:cNvPr>
          <p:cNvSpPr txBox="1"/>
          <p:nvPr/>
        </p:nvSpPr>
        <p:spPr>
          <a:xfrm>
            <a:off x="3818882" y="2132916"/>
            <a:ext cx="875437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7" dirty="0">
                <a:latin typeface="Pepi" panose="02000503000000020004" pitchFamily="2" charset="77"/>
              </a:rPr>
              <a:t>loput j. taso C</a:t>
            </a:r>
          </a:p>
          <a:p>
            <a:endParaRPr lang="fi-FI" sz="1633" dirty="0"/>
          </a:p>
        </p:txBody>
      </p:sp>
    </p:spTree>
    <p:extLst>
      <p:ext uri="{BB962C8B-B14F-4D97-AF65-F5344CB8AC3E}">
        <p14:creationId xmlns:p14="http://schemas.microsoft.com/office/powerpoint/2010/main" val="216647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132</Words>
  <Application>Microsoft Office PowerPoint</Application>
  <PresentationFormat>Laajakuva</PresentationFormat>
  <Paragraphs>49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Helvetica</vt:lpstr>
      <vt:lpstr>Pepi</vt:lpstr>
      <vt:lpstr>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Antila Pirkka</dc:creator>
  <cp:lastModifiedBy>Antila Pirkka</cp:lastModifiedBy>
  <cp:revision>1</cp:revision>
  <dcterms:created xsi:type="dcterms:W3CDTF">2025-01-22T12:49:35Z</dcterms:created>
  <dcterms:modified xsi:type="dcterms:W3CDTF">2025-01-27T08:52:41Z</dcterms:modified>
</cp:coreProperties>
</file>