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0EC7EDB-70F8-44AF-BC5E-4DF0073A5541}" v="12" dt="2022-08-22T11:03:36.46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10" d="100"/>
          <a:sy n="110" d="100"/>
        </p:scale>
        <p:origin x="32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284888-C8D2-4CA6-8D1B-56885C88BCF4}" type="datetimeFigureOut">
              <a:rPr lang="fi-FI" smtClean="0"/>
              <a:t>22.8.2022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1DE56-FFC8-4083-B12C-C1B8E64A803A}" type="slidenum">
              <a:rPr lang="fi-FI" smtClean="0"/>
              <a:t>‹#›</a:t>
            </a:fld>
            <a:endParaRPr lang="fi-FI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814211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amakuva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284888-C8D2-4CA6-8D1B-56885C88BCF4}" type="datetimeFigureOut">
              <a:rPr lang="fi-FI" smtClean="0"/>
              <a:t>22.8.2022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1DE56-FFC8-4083-B12C-C1B8E64A803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195756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284888-C8D2-4CA6-8D1B-56885C88BCF4}" type="datetimeFigureOut">
              <a:rPr lang="fi-FI" smtClean="0"/>
              <a:t>22.8.2022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1DE56-FFC8-4083-B12C-C1B8E64A803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54833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s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284888-C8D2-4CA6-8D1B-56885C88BCF4}" type="datetimeFigureOut">
              <a:rPr lang="fi-FI" smtClean="0"/>
              <a:t>22.8.2022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1DE56-FFC8-4083-B12C-C1B8E64A803A}" type="slidenum">
              <a:rPr lang="fi-FI" smtClean="0"/>
              <a:t>‹#›</a:t>
            </a:fld>
            <a:endParaRPr lang="fi-FI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3429076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284888-C8D2-4CA6-8D1B-56885C88BCF4}" type="datetimeFigureOut">
              <a:rPr lang="fi-FI" smtClean="0"/>
              <a:t>22.8.2022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1DE56-FFC8-4083-B12C-C1B8E64A803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8343657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ksen 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fi-FI"/>
              <a:t>Muokkaa tekstin perustyylejä napsauttamalla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284888-C8D2-4CA6-8D1B-56885C88BCF4}" type="datetimeFigureOut">
              <a:rPr lang="fi-FI" smtClean="0"/>
              <a:t>22.8.2022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1DE56-FFC8-4083-B12C-C1B8E64A803A}" type="slidenum">
              <a:rPr lang="fi-FI" smtClean="0"/>
              <a:t>‹#›</a:t>
            </a:fld>
            <a:endParaRPr lang="fi-FI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88423118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osi tai epäto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fi-FI"/>
              <a:t>Muokkaa tekstin perustyylejä napsauttamalla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284888-C8D2-4CA6-8D1B-56885C88BCF4}" type="datetimeFigureOut">
              <a:rPr lang="fi-FI" smtClean="0"/>
              <a:t>22.8.2022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1DE56-FFC8-4083-B12C-C1B8E64A803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9868539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284888-C8D2-4CA6-8D1B-56885C88BCF4}" type="datetimeFigureOut">
              <a:rPr lang="fi-FI" smtClean="0"/>
              <a:t>22.8.2022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1DE56-FFC8-4083-B12C-C1B8E64A803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818751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284888-C8D2-4CA6-8D1B-56885C88BCF4}" type="datetimeFigureOut">
              <a:rPr lang="fi-FI" smtClean="0"/>
              <a:t>22.8.2022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1DE56-FFC8-4083-B12C-C1B8E64A803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440780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284888-C8D2-4CA6-8D1B-56885C88BCF4}" type="datetimeFigureOut">
              <a:rPr lang="fi-FI" smtClean="0"/>
              <a:t>22.8.2022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1DE56-FFC8-4083-B12C-C1B8E64A803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424866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284888-C8D2-4CA6-8D1B-56885C88BCF4}" type="datetimeFigureOut">
              <a:rPr lang="fi-FI" smtClean="0"/>
              <a:t>22.8.2022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1DE56-FFC8-4083-B12C-C1B8E64A803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993323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284888-C8D2-4CA6-8D1B-56885C88BCF4}" type="datetimeFigureOut">
              <a:rPr lang="fi-FI" smtClean="0"/>
              <a:t>22.8.2022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1DE56-FFC8-4083-B12C-C1B8E64A803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090248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284888-C8D2-4CA6-8D1B-56885C88BCF4}" type="datetimeFigureOut">
              <a:rPr lang="fi-FI" smtClean="0"/>
              <a:t>22.8.2022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1DE56-FFC8-4083-B12C-C1B8E64A803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523135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284888-C8D2-4CA6-8D1B-56885C88BCF4}" type="datetimeFigureOut">
              <a:rPr lang="fi-FI" smtClean="0"/>
              <a:t>22.8.2022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1DE56-FFC8-4083-B12C-C1B8E64A803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110135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284888-C8D2-4CA6-8D1B-56885C88BCF4}" type="datetimeFigureOut">
              <a:rPr lang="fi-FI" smtClean="0"/>
              <a:t>22.8.2022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1DE56-FFC8-4083-B12C-C1B8E64A803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960771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284888-C8D2-4CA6-8D1B-56885C88BCF4}" type="datetimeFigureOut">
              <a:rPr lang="fi-FI" smtClean="0"/>
              <a:t>22.8.2022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1DE56-FFC8-4083-B12C-C1B8E64A803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398662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284888-C8D2-4CA6-8D1B-56885C88BCF4}" type="datetimeFigureOut">
              <a:rPr lang="fi-FI" smtClean="0"/>
              <a:t>22.8.2022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1DE56-FFC8-4083-B12C-C1B8E64A803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042951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B0284888-C8D2-4CA6-8D1B-56885C88BCF4}" type="datetimeFigureOut">
              <a:rPr lang="fi-FI" smtClean="0"/>
              <a:t>22.8.2022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8C31DE56-FFC8-4083-B12C-C1B8E64A803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8112117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keskimaanaluekiekkonaiset.nimenhuuto.com/public_join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AC46ED6-CEF1-1DB5-6C1B-0845487E6E8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4212" y="132251"/>
            <a:ext cx="11012488" cy="814038"/>
          </a:xfrm>
        </p:spPr>
        <p:txBody>
          <a:bodyPr>
            <a:normAutofit/>
          </a:bodyPr>
          <a:lstStyle/>
          <a:p>
            <a:r>
              <a:rPr lang="fi-FI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masis MT Pro Medium" panose="02040604050005020304" pitchFamily="18" charset="0"/>
              </a:rPr>
              <a:t>Keskimaan aluekiekko Naiset &amp; tytöt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17969158-91D7-DB51-A658-2F3C888471C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84211" y="1100994"/>
            <a:ext cx="10192874" cy="4508810"/>
          </a:xfrm>
        </p:spPr>
        <p:txBody>
          <a:bodyPr>
            <a:normAutofit lnSpcReduction="10000"/>
          </a:bodyPr>
          <a:lstStyle/>
          <a:p>
            <a:r>
              <a:rPr lang="fi-FI" dirty="0"/>
              <a:t>Maksuton kehonkyky- ja jääharjoitustapahtuma:</a:t>
            </a:r>
          </a:p>
          <a:p>
            <a:r>
              <a:rPr lang="fi-FI" dirty="0">
                <a:solidFill>
                  <a:schemeClr val="tx1"/>
                </a:solidFill>
              </a:rPr>
              <a:t>Joka kuun (ensimmäinen) maanantai Kuortaneen Urheiluopistolla! </a:t>
            </a:r>
          </a:p>
          <a:p>
            <a:r>
              <a:rPr lang="fi-FI" dirty="0">
                <a:solidFill>
                  <a:schemeClr val="tx1"/>
                </a:solidFill>
              </a:rPr>
              <a:t>Starttitapahtuma Ma 5.9 / U14 -&gt; Naiset / Kokoontuminen Klo 18.00 jäähallilla</a:t>
            </a:r>
          </a:p>
          <a:p>
            <a:endParaRPr lang="fi-FI" dirty="0">
              <a:solidFill>
                <a:schemeClr val="tx1"/>
              </a:solidFill>
            </a:endParaRPr>
          </a:p>
          <a:p>
            <a:r>
              <a:rPr lang="fi-FI" dirty="0"/>
              <a:t>Muut tapahtumakuukaudet (alustava)</a:t>
            </a:r>
          </a:p>
          <a:p>
            <a:r>
              <a:rPr lang="fi-FI" dirty="0">
                <a:solidFill>
                  <a:schemeClr val="tx1"/>
                </a:solidFill>
              </a:rPr>
              <a:t>Lokakuu		Naiset &amp; U18 /  U16 (07-09)</a:t>
            </a:r>
          </a:p>
          <a:p>
            <a:r>
              <a:rPr lang="fi-FI" dirty="0">
                <a:solidFill>
                  <a:schemeClr val="tx1"/>
                </a:solidFill>
              </a:rPr>
              <a:t>Marraskuu		Naiset &amp; U18  /  U16 (07-09)  / (+ U10 – U13)</a:t>
            </a:r>
          </a:p>
          <a:p>
            <a:r>
              <a:rPr lang="fi-FI" dirty="0">
                <a:solidFill>
                  <a:schemeClr val="tx1"/>
                </a:solidFill>
              </a:rPr>
              <a:t>Joulukuu		Naiset &amp; U18  /  U16 (07-09)  / (+ U10 – U13)</a:t>
            </a:r>
          </a:p>
          <a:p>
            <a:r>
              <a:rPr lang="fi-FI" dirty="0">
                <a:solidFill>
                  <a:schemeClr val="tx1"/>
                </a:solidFill>
              </a:rPr>
              <a:t>Helmikuu		Naiset &amp; U18  /  U16 (07-09)  / (+ U10 – U13) </a:t>
            </a:r>
          </a:p>
          <a:p>
            <a:r>
              <a:rPr lang="fi-FI" dirty="0">
                <a:solidFill>
                  <a:schemeClr val="tx1"/>
                </a:solidFill>
              </a:rPr>
              <a:t>Maaliskuu		Naiset &amp; U18  /  U16 (07-09)  / (+ U10 – U13)</a:t>
            </a:r>
          </a:p>
        </p:txBody>
      </p:sp>
      <p:pic>
        <p:nvPicPr>
          <p:cNvPr id="4" name="img_I0000FXkV.xb6ZSI">
            <a:extLst>
              <a:ext uri="{FF2B5EF4-FFF2-40B4-BE49-F238E27FC236}">
                <a16:creationId xmlns:a16="http://schemas.microsoft.com/office/drawing/2014/main" id="{25ED0F92-3F89-EED7-6C1F-74DC535630E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77085" y="5609804"/>
            <a:ext cx="1080739" cy="10748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kstiruutu 5">
            <a:extLst>
              <a:ext uri="{FF2B5EF4-FFF2-40B4-BE49-F238E27FC236}">
                <a16:creationId xmlns:a16="http://schemas.microsoft.com/office/drawing/2014/main" id="{CF9D6306-1B39-5277-E30E-3A8F168FD7AC}"/>
              </a:ext>
            </a:extLst>
          </p:cNvPr>
          <p:cNvSpPr txBox="1"/>
          <p:nvPr/>
        </p:nvSpPr>
        <p:spPr>
          <a:xfrm>
            <a:off x="322262" y="5834393"/>
            <a:ext cx="1055482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2000" dirty="0"/>
              <a:t>Tarkemmat aikataulut ja ilmoittautuminen nimenhuuto.com ; </a:t>
            </a:r>
            <a:r>
              <a:rPr lang="fi-FI" sz="2000" b="1" dirty="0"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Liity tästä</a:t>
            </a:r>
            <a:endParaRPr lang="fi-FI" sz="2000" b="1" dirty="0"/>
          </a:p>
          <a:p>
            <a:r>
              <a:rPr lang="fi-FI" sz="2000" dirty="0"/>
              <a:t>Lataa nimenhuuto </a:t>
            </a:r>
            <a:r>
              <a:rPr lang="fi-FI" sz="2000" dirty="0" err="1"/>
              <a:t>app</a:t>
            </a:r>
            <a:r>
              <a:rPr lang="fi-FI" sz="2000" dirty="0"/>
              <a:t> ja saat kaikki alueen maksuttomat tapahtumat puhelimeesi!</a:t>
            </a:r>
          </a:p>
        </p:txBody>
      </p:sp>
    </p:spTree>
    <p:extLst>
      <p:ext uri="{BB962C8B-B14F-4D97-AF65-F5344CB8AC3E}">
        <p14:creationId xmlns:p14="http://schemas.microsoft.com/office/powerpoint/2010/main" val="1790658718"/>
      </p:ext>
    </p:extLst>
  </p:cSld>
  <p:clrMapOvr>
    <a:masterClrMapping/>
  </p:clrMapOvr>
</p:sld>
</file>

<file path=ppt/theme/theme1.xml><?xml version="1.0" encoding="utf-8"?>
<a:theme xmlns:a="http://schemas.openxmlformats.org/drawingml/2006/main" name="Sektori">
  <a:themeElements>
    <a:clrScheme name="Sektori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ektori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ektori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56</TotalTime>
  <Words>136</Words>
  <Application>Microsoft Office PowerPoint</Application>
  <PresentationFormat>Laajakuva</PresentationFormat>
  <Paragraphs>13</Paragraphs>
  <Slides>1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</vt:i4>
      </vt:variant>
    </vt:vector>
  </HeadingPairs>
  <TitlesOfParts>
    <vt:vector size="5" baseType="lpstr">
      <vt:lpstr>Amasis MT Pro Medium</vt:lpstr>
      <vt:lpstr>Century Gothic</vt:lpstr>
      <vt:lpstr>Wingdings 3</vt:lpstr>
      <vt:lpstr>Sektori</vt:lpstr>
      <vt:lpstr>Keskimaan aluekiekko Naiset &amp; tytöt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Keskimaan aluekiekko Naiset &amp; tytöt</dc:title>
  <dc:creator>Mari Saarinen</dc:creator>
  <cp:lastModifiedBy>mari parkkali</cp:lastModifiedBy>
  <cp:revision>1</cp:revision>
  <dcterms:created xsi:type="dcterms:W3CDTF">2022-08-22T10:35:19Z</dcterms:created>
  <dcterms:modified xsi:type="dcterms:W3CDTF">2022-08-22T17:55:05Z</dcterms:modified>
</cp:coreProperties>
</file>