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DFC6E-C8F1-485A-8338-5EAE4B653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13C32B-26F4-4C87-9396-6F4603440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FBA36-27A5-4E7D-9E03-0DB8B145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B8E0E-1E56-4FB4-8AAD-463F344B3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31633-F8E2-4614-A654-0004AC344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089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0B536-0A04-4C49-B9B5-B507039FC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A3E5A1-7C84-446F-9AE1-228858A3D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9CD93-4071-4A96-95A8-2D1554178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2F5CE-9A0B-4485-800D-103027A15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5EC60-4290-4CE2-8501-46DC9894F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771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26DF-1629-4E84-BB5A-223FB75C85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B9A2D-0F14-4E72-AD2E-4520CA93B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EDCFE-0F6A-4706-A564-9B033D88C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93099-8F33-404D-9A5A-05F4DC8E3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D491B-0A6F-4757-936C-0AF3DC66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758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C1DB-7229-400B-BEE8-721A855D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D33C5-7405-43F5-BEFA-B9C064784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61C5B-0D0F-4571-84AE-173476DCD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D7120-B7D2-4ADF-94B4-776046C6C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EBC6E-AB20-4251-A485-F163B8E7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758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CE49C-AEF5-4265-AA31-410E3F671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3728B-7CCC-4514-B007-F52EE43C1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69C8D-DF14-41AB-BD35-B85987EA5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49B9-8E3F-4E52-B427-172FB15BA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D5D8A-1F3D-4365-A2F2-6082CE37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187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C52C-B4C7-4D33-ADB7-109905858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F528D-2A1E-4472-B59A-1C651E3388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29749-231B-4188-B56F-3A94BEA9A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723F2-7E87-4689-B36E-29713F90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17D98-2753-40B8-800C-F77102F2D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3B276-DA98-4805-A0FF-B2F7F03EB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308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E125A-C4E4-45D5-9638-6A4D91F84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2FE05-B0DC-40B8-96F7-32223FADF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B7D4E8-2869-465E-92E2-BA9CD48C1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9B21C-55FE-4846-BA6E-F4922B3E4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DB5789-3406-436E-981C-38EB96456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D10934-2C38-45BA-94C2-C0366840B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D88E2F-69B4-4842-9919-B844F2DDA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D91815-AE0E-4F20-8DD9-60B19F72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798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D1025-717E-47B9-830E-7C4C6F933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3F1DA-3D33-4EED-BCC1-3D498EFA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7E821-70A5-446A-8558-C6D61E81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4C775-99A2-4C60-8E6B-7C27C542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66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8C2B9-1FD7-46DB-B799-98A934A0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C64050-7AA2-422D-B86B-27FB59952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FF857-B4B5-4679-91A1-96AB677FA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562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231E-88D4-4745-960D-81BC1CE2C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4B93E-A7A4-45D8-BA49-CEE973FE6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ACAB1-7BD8-45E5-B6D7-D0EF1A9C8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9DF6D-15D9-454D-AEB4-AC4CCCE8F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CB3A1-4BB8-45B6-8D8B-D769389F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61BA7-EAF1-4520-8122-9BDA3746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747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8D7B-A805-4AE1-AE52-A991EBC2A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FE0E67-1594-4D70-95AA-ADAF936F3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D4D71-E2AA-4DF7-8D95-9CB4FCF13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EE201-B88B-404B-B7BF-0059077EE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DF942-11F9-44B3-9130-4B07B03B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E522C-1C08-4A7C-9C38-B7A645AD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53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A456A4-0E96-48F5-AADF-F12145A9F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21FC4-90B8-400C-9403-19AECD7FD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326BA-ABF5-46FA-B378-214DB8B1E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B6226-9E97-4EC3-8E6D-FC4D748123A2}" type="datetimeFigureOut">
              <a:rPr lang="en-AU" smtClean="0"/>
              <a:t>6/03/2022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31E02-2C90-4ECB-9D4C-CF06E630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45A70-92D9-4468-AEF1-5DB7B18EF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EB709-7F08-4BFC-BA35-CA37027CC6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674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2.emf"/><Relationship Id="rId4" Type="http://schemas.openxmlformats.org/officeDocument/2006/relationships/slide" Target="slide4.xml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A1C9A-8F96-4EDA-BAB4-05956C7AB7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latin typeface="VIC" panose="00000500000000000000" pitchFamily="2" charset="0"/>
              </a:rPr>
              <a:t>The Art of Angles Quiz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330EEE-889C-45CC-B624-6F4F6D7F25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>
                <a:latin typeface="VIC" panose="00000500000000000000" pitchFamily="2" charset="0"/>
              </a:rPr>
              <a:t>By Me</a:t>
            </a:r>
          </a:p>
        </p:txBody>
      </p:sp>
      <p:sp>
        <p:nvSpPr>
          <p:cNvPr id="4" name="TextBox 3">
            <a:hlinkClick r:id="rId2" action="ppaction://hlinksldjump"/>
            <a:extLst>
              <a:ext uri="{FF2B5EF4-FFF2-40B4-BE49-F238E27FC236}">
                <a16:creationId xmlns:a16="http://schemas.microsoft.com/office/drawing/2014/main" id="{0BBC0F9F-0B5A-4245-99F4-0783F58D2A28}"/>
              </a:ext>
            </a:extLst>
          </p:cNvPr>
          <p:cNvSpPr txBox="1"/>
          <p:nvPr/>
        </p:nvSpPr>
        <p:spPr>
          <a:xfrm>
            <a:off x="8187655" y="5385732"/>
            <a:ext cx="2927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Start Now </a:t>
            </a:r>
          </a:p>
        </p:txBody>
      </p:sp>
    </p:spTree>
    <p:extLst>
      <p:ext uri="{BB962C8B-B14F-4D97-AF65-F5344CB8AC3E}">
        <p14:creationId xmlns:p14="http://schemas.microsoft.com/office/powerpoint/2010/main" val="115013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6C72B-0472-4E63-9F5E-3E791D9D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VIC" panose="00000500000000000000" pitchFamily="2" charset="0"/>
              </a:rPr>
              <a:t>Which of these shows co-interior angles?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A2171-CDE7-4E46-8349-43C526319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222458"/>
            <a:ext cx="5257800" cy="2016533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C71D48-2B19-4008-8600-036E62DD38A5}"/>
              </a:ext>
            </a:extLst>
          </p:cNvPr>
          <p:cNvSpPr txBox="1">
            <a:spLocks/>
          </p:cNvSpPr>
          <p:nvPr/>
        </p:nvSpPr>
        <p:spPr>
          <a:xfrm>
            <a:off x="990600" y="2053526"/>
            <a:ext cx="5257800" cy="2016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>
                <a:latin typeface="VIC" panose="00000500000000000000" pitchFamily="2" charset="0"/>
              </a:rPr>
              <a:t>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96615B-62F7-467F-8EFC-E3B0263F7916}"/>
              </a:ext>
            </a:extLst>
          </p:cNvPr>
          <p:cNvSpPr txBox="1">
            <a:spLocks/>
          </p:cNvSpPr>
          <p:nvPr/>
        </p:nvSpPr>
        <p:spPr>
          <a:xfrm>
            <a:off x="6096000" y="4222457"/>
            <a:ext cx="5257800" cy="2016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>
                <a:latin typeface="VIC" panose="00000500000000000000" pitchFamily="2" charset="0"/>
              </a:rPr>
              <a:t>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757178E-190C-4394-807E-4A274D73FEB0}"/>
              </a:ext>
            </a:extLst>
          </p:cNvPr>
          <p:cNvSpPr txBox="1">
            <a:spLocks/>
          </p:cNvSpPr>
          <p:nvPr/>
        </p:nvSpPr>
        <p:spPr>
          <a:xfrm>
            <a:off x="6096000" y="2053525"/>
            <a:ext cx="5257800" cy="2016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>
                <a:latin typeface="VIC" panose="00000500000000000000" pitchFamily="2" charset="0"/>
              </a:rPr>
              <a:t>B</a:t>
            </a:r>
          </a:p>
        </p:txBody>
      </p:sp>
      <p:pic>
        <p:nvPicPr>
          <p:cNvPr id="7" name="Picture 6">
            <a:hlinkClick r:id="rId2" action="ppaction://hlinksldjump"/>
            <a:extLst>
              <a:ext uri="{FF2B5EF4-FFF2-40B4-BE49-F238E27FC236}">
                <a16:creationId xmlns:a16="http://schemas.microsoft.com/office/drawing/2014/main" id="{B6C68B8E-892C-4AF8-95E6-0E2E34205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571" y="4222457"/>
            <a:ext cx="1462329" cy="1800000"/>
          </a:xfrm>
          <a:prstGeom prst="rect">
            <a:avLst/>
          </a:prstGeom>
        </p:spPr>
      </p:pic>
      <p:pic>
        <p:nvPicPr>
          <p:cNvPr id="8" name="Picture 7">
            <a:hlinkClick r:id="rId4" action="ppaction://hlinksldjump"/>
            <a:extLst>
              <a:ext uri="{FF2B5EF4-FFF2-40B4-BE49-F238E27FC236}">
                <a16:creationId xmlns:a16="http://schemas.microsoft.com/office/drawing/2014/main" id="{E75BB177-06B2-44F7-BC35-FED8AA1608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4438" y="1569879"/>
            <a:ext cx="1462329" cy="1800000"/>
          </a:xfrm>
          <a:prstGeom prst="rect">
            <a:avLst/>
          </a:prstGeom>
        </p:spPr>
      </p:pic>
      <p:pic>
        <p:nvPicPr>
          <p:cNvPr id="9" name="Picture 8">
            <a:hlinkClick r:id="rId6" action="ppaction://hlinksldjump"/>
            <a:extLst>
              <a:ext uri="{FF2B5EF4-FFF2-40B4-BE49-F238E27FC236}">
                <a16:creationId xmlns:a16="http://schemas.microsoft.com/office/drawing/2014/main" id="{56CE934E-3DDC-4F22-964D-8AE9E27BDE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4238" y="1690688"/>
            <a:ext cx="1462329" cy="1800000"/>
          </a:xfrm>
          <a:prstGeom prst="rect">
            <a:avLst/>
          </a:prstGeom>
        </p:spPr>
      </p:pic>
      <p:pic>
        <p:nvPicPr>
          <p:cNvPr id="10" name="Picture 9">
            <a:hlinkClick r:id="rId8" action="ppaction://hlinksldjump"/>
            <a:extLst>
              <a:ext uri="{FF2B5EF4-FFF2-40B4-BE49-F238E27FC236}">
                <a16:creationId xmlns:a16="http://schemas.microsoft.com/office/drawing/2014/main" id="{C53B2B39-433C-433E-A35E-DDE3264D23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72596" y="4222457"/>
            <a:ext cx="1462329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6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1EDE9-8167-4468-8765-A140F5D4B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VIC" panose="00000500000000000000" pitchFamily="2" charset="0"/>
              </a:rPr>
              <a:t>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9EB29-A999-48B8-B22F-4FDD8217C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12560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Incorrect</a:t>
            </a:r>
          </a:p>
          <a:p>
            <a:pPr marL="0" indent="0">
              <a:buNone/>
            </a:pPr>
            <a:endParaRPr lang="en-AU" dirty="0">
              <a:latin typeface="VIC" panose="00000500000000000000" pitchFamily="2" charset="0"/>
            </a:endParaRPr>
          </a:p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These are alternate exterior angles.</a:t>
            </a:r>
          </a:p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They are on opposite sides of the transversal and outside the parallel lines.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F21523-1C17-4F82-A5B6-3DB8D9233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299" y="1629000"/>
            <a:ext cx="2924659" cy="3600000"/>
          </a:xfrm>
          <a:prstGeom prst="rect">
            <a:avLst/>
          </a:prstGeom>
        </p:spPr>
      </p:pic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14D44461-D54D-400E-A262-009E2FF7C189}"/>
              </a:ext>
            </a:extLst>
          </p:cNvPr>
          <p:cNvSpPr txBox="1"/>
          <p:nvPr/>
        </p:nvSpPr>
        <p:spPr>
          <a:xfrm>
            <a:off x="9236279" y="5972961"/>
            <a:ext cx="26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Back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316578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B229F-BBFB-40DB-BF32-BCEA69F5C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VIC" panose="00000500000000000000" pitchFamily="2" charset="0"/>
              </a:rPr>
              <a:t>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DC687-B9C7-4B9C-A1AA-89DD8F891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86057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Incorrect</a:t>
            </a:r>
          </a:p>
          <a:p>
            <a:pPr marL="0" indent="0">
              <a:buNone/>
            </a:pPr>
            <a:endParaRPr lang="en-AU" dirty="0">
              <a:latin typeface="VIC" panose="00000500000000000000" pitchFamily="2" charset="0"/>
            </a:endParaRPr>
          </a:p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These are alternate interior angles.</a:t>
            </a:r>
          </a:p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They are on opposite sides of the transversal and inside the parallel lines.</a:t>
            </a:r>
          </a:p>
          <a:p>
            <a:pPr marL="0" indent="0">
              <a:buNone/>
            </a:pPr>
            <a:endParaRPr lang="en-AU" dirty="0">
              <a:latin typeface="VIC" panose="000005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A6784F-6FC2-42E7-BD7E-72B0B6DDC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9780" y="1519545"/>
            <a:ext cx="2924658" cy="3600000"/>
          </a:xfrm>
          <a:prstGeom prst="rect">
            <a:avLst/>
          </a:prstGeom>
        </p:spPr>
      </p:pic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6A319B7D-EABF-434B-BD7E-F6587A054724}"/>
              </a:ext>
            </a:extLst>
          </p:cNvPr>
          <p:cNvSpPr txBox="1"/>
          <p:nvPr/>
        </p:nvSpPr>
        <p:spPr>
          <a:xfrm>
            <a:off x="9236279" y="5972961"/>
            <a:ext cx="26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Back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72177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BDA9-3984-4C85-8404-8E621C89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VIC" panose="00000500000000000000" pitchFamily="2" charset="0"/>
              </a:rPr>
              <a:t>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081A6-EC5D-4C0E-9F8F-0E85FA73F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95782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CORRECT!</a:t>
            </a:r>
          </a:p>
          <a:p>
            <a:pPr marL="0" indent="0">
              <a:buNone/>
            </a:pPr>
            <a:endParaRPr lang="en-AU" dirty="0">
              <a:latin typeface="VIC" panose="00000500000000000000" pitchFamily="2" charset="0"/>
            </a:endParaRPr>
          </a:p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These are co-interior angles.</a:t>
            </a:r>
          </a:p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They are on the same side of the transversal and inside the parallel lines.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B5536D-9AD0-46C3-B434-F74B555E0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0173" y="1629000"/>
            <a:ext cx="2924658" cy="3600000"/>
          </a:xfrm>
          <a:prstGeom prst="rect">
            <a:avLst/>
          </a:prstGeom>
        </p:spPr>
      </p:pic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4B5BAB3F-5932-4304-9CE4-1F059C3C4AE1}"/>
              </a:ext>
            </a:extLst>
          </p:cNvPr>
          <p:cNvSpPr txBox="1"/>
          <p:nvPr/>
        </p:nvSpPr>
        <p:spPr>
          <a:xfrm>
            <a:off x="9236279" y="5972961"/>
            <a:ext cx="26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New question</a:t>
            </a:r>
          </a:p>
        </p:txBody>
      </p:sp>
    </p:spTree>
    <p:extLst>
      <p:ext uri="{BB962C8B-B14F-4D97-AF65-F5344CB8AC3E}">
        <p14:creationId xmlns:p14="http://schemas.microsoft.com/office/powerpoint/2010/main" val="111320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029C-98FF-4F06-B1A1-B53070DB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VIC" panose="00000500000000000000" pitchFamily="2" charset="0"/>
              </a:rPr>
              <a:t>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C7056-C117-4380-A35D-5763AF9FE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33719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Incorrect</a:t>
            </a:r>
          </a:p>
          <a:p>
            <a:pPr marL="0" indent="0">
              <a:buNone/>
            </a:pPr>
            <a:endParaRPr lang="en-AU" dirty="0">
              <a:latin typeface="VIC" panose="00000500000000000000" pitchFamily="2" charset="0"/>
            </a:endParaRPr>
          </a:p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These are vertically opposite angles.</a:t>
            </a:r>
          </a:p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They are on opposite each other at a single intersection.</a:t>
            </a:r>
          </a:p>
          <a:p>
            <a:pPr marL="0" indent="0">
              <a:buNone/>
            </a:pPr>
            <a:endParaRPr lang="en-AU" dirty="0">
              <a:latin typeface="VIC" panose="000005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12D09C-3AF7-440B-96F1-F4115C2FE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468" y="1690688"/>
            <a:ext cx="2924658" cy="3600000"/>
          </a:xfrm>
          <a:prstGeom prst="rect">
            <a:avLst/>
          </a:prstGeom>
        </p:spPr>
      </p:pic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BA329F-BCD4-4875-A90F-0C7BB26FE565}"/>
              </a:ext>
            </a:extLst>
          </p:cNvPr>
          <p:cNvSpPr txBox="1"/>
          <p:nvPr/>
        </p:nvSpPr>
        <p:spPr>
          <a:xfrm>
            <a:off x="9236279" y="5972961"/>
            <a:ext cx="26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Back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401559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6C72B-0472-4E63-9F5E-3E791D9D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VIC" panose="00000500000000000000" pitchFamily="2" charset="0"/>
              </a:rPr>
              <a:t>Ask another question…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A2171-CDE7-4E46-8349-43C526319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222458"/>
            <a:ext cx="5257800" cy="2016533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latin typeface="VIC" panose="00000500000000000000" pitchFamily="2" charset="0"/>
              </a:rPr>
              <a:t>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C71D48-2B19-4008-8600-036E62DD38A5}"/>
              </a:ext>
            </a:extLst>
          </p:cNvPr>
          <p:cNvSpPr txBox="1">
            <a:spLocks/>
          </p:cNvSpPr>
          <p:nvPr/>
        </p:nvSpPr>
        <p:spPr>
          <a:xfrm>
            <a:off x="990600" y="2053526"/>
            <a:ext cx="5257800" cy="2016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>
                <a:latin typeface="VIC" panose="00000500000000000000" pitchFamily="2" charset="0"/>
              </a:rPr>
              <a:t>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96615B-62F7-467F-8EFC-E3B0263F7916}"/>
              </a:ext>
            </a:extLst>
          </p:cNvPr>
          <p:cNvSpPr txBox="1">
            <a:spLocks/>
          </p:cNvSpPr>
          <p:nvPr/>
        </p:nvSpPr>
        <p:spPr>
          <a:xfrm>
            <a:off x="6096000" y="4222457"/>
            <a:ext cx="5257800" cy="2016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>
                <a:latin typeface="VIC" panose="00000500000000000000" pitchFamily="2" charset="0"/>
              </a:rPr>
              <a:t>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757178E-190C-4394-807E-4A274D73FEB0}"/>
              </a:ext>
            </a:extLst>
          </p:cNvPr>
          <p:cNvSpPr txBox="1">
            <a:spLocks/>
          </p:cNvSpPr>
          <p:nvPr/>
        </p:nvSpPr>
        <p:spPr>
          <a:xfrm>
            <a:off x="6096000" y="2053525"/>
            <a:ext cx="5257800" cy="2016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>
                <a:latin typeface="VIC" panose="00000500000000000000" pitchFamily="2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27013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13B39D26E1364694764659A8F40330" ma:contentTypeVersion="13" ma:contentTypeDescription="Create a new document." ma:contentTypeScope="" ma:versionID="891834bc629255c9ecd0c7be2c6bd7ab">
  <xsd:schema xmlns:xsd="http://www.w3.org/2001/XMLSchema" xmlns:xs="http://www.w3.org/2001/XMLSchema" xmlns:p="http://schemas.microsoft.com/office/2006/metadata/properties" xmlns:ns3="e0a0d004-8e6c-4128-b5a4-746afdcf2ceb" xmlns:ns4="6f89e85c-0f3b-447d-9ba4-1ee0a93e19b0" targetNamespace="http://schemas.microsoft.com/office/2006/metadata/properties" ma:root="true" ma:fieldsID="548004efc2c560dbe7cd2d82c1ff22d3" ns3:_="" ns4:_="">
    <xsd:import namespace="e0a0d004-8e6c-4128-b5a4-746afdcf2ceb"/>
    <xsd:import namespace="6f89e85c-0f3b-447d-9ba4-1ee0a93e19b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0d004-8e6c-4128-b5a4-746afdcf2c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9e85c-0f3b-447d-9ba4-1ee0a93e19b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4F89ED-65E6-4CD2-8F91-E8B9227A6A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a0d004-8e6c-4128-b5a4-746afdcf2ceb"/>
    <ds:schemaRef ds:uri="6f89e85c-0f3b-447d-9ba4-1ee0a93e19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38708F-9BE6-437C-A5B1-2FB9C8811C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0295F7-B3E6-41BC-96D8-580C8CCD8346}">
  <ds:schemaRefs>
    <ds:schemaRef ds:uri="http://schemas.microsoft.com/office/2006/documentManagement/types"/>
    <ds:schemaRef ds:uri="http://purl.org/dc/terms/"/>
    <ds:schemaRef ds:uri="6f89e85c-0f3b-447d-9ba4-1ee0a93e19b0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e0a0d004-8e6c-4128-b5a4-746afdcf2ce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128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VIC</vt:lpstr>
      <vt:lpstr>Office Theme</vt:lpstr>
      <vt:lpstr>The Art of Angles Quiz</vt:lpstr>
      <vt:lpstr>Which of these shows co-interior angles?</vt:lpstr>
      <vt:lpstr>A</vt:lpstr>
      <vt:lpstr>B</vt:lpstr>
      <vt:lpstr>C</vt:lpstr>
      <vt:lpstr>D</vt:lpstr>
      <vt:lpstr>Ask another question…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of Angles Quiz</dc:title>
  <dc:creator>Dodman, Kelli R</dc:creator>
  <cp:lastModifiedBy>Sam Hayman</cp:lastModifiedBy>
  <cp:revision>3</cp:revision>
  <dcterms:created xsi:type="dcterms:W3CDTF">2020-07-07T23:26:22Z</dcterms:created>
  <dcterms:modified xsi:type="dcterms:W3CDTF">2022-03-06T11:12:20Z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0x0101001413B39D26E1364694764659A8F40330</vt:lpwstr>
  </property>
</Properties>
</file>