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73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5F2601-0228-4256-A835-D372BA05FB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EFC95EC-C362-44FB-ADB9-35DC091BA3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7CEEAA-F057-456D-933D-E9FC5808FA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40002-26F6-476F-A807-D300F9AD722C}" type="datetimeFigureOut">
              <a:rPr lang="en-AU" smtClean="0"/>
              <a:t>23/06/2022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23BC90-1927-473F-BDA3-06585A653C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287C2D-15EC-4A53-B1D8-49D4B5B7A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1FA84-B4C1-466B-AE77-7B851C76B95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829929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72DFA9-545C-42B6-AAE6-337CA8549B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CE7D682-4C4A-4371-9C4D-FA3D2153E7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C4E790-97C2-4F02-8987-7C1FB48629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40002-26F6-476F-A807-D300F9AD722C}" type="datetimeFigureOut">
              <a:rPr lang="en-AU" smtClean="0"/>
              <a:t>23/06/2022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1CE490-2625-430A-91CF-408B6A627B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712035-F49E-4E5A-8C7E-C7D40912C2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1FA84-B4C1-466B-AE77-7B851C76B95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868601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ABC9503-4A2C-4E0D-BD8D-C88693A1DD7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F496234-F6D2-4DC7-A2F7-B1BFB79F13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7BAF23-78A0-4D47-AC65-5C8408D8A6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40002-26F6-476F-A807-D300F9AD722C}" type="datetimeFigureOut">
              <a:rPr lang="en-AU" smtClean="0"/>
              <a:t>23/06/2022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17E6D8-DB24-438D-A004-BE23227C75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CC8A8F-60ED-40D4-8E62-8DB7E9213A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1FA84-B4C1-466B-AE77-7B851C76B95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074515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A312D7-0F06-4467-9440-3D5C951254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ED6DDA-C714-487C-95C9-E2B3F5119D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5AAD22-19F2-470D-85DB-136424D3AC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40002-26F6-476F-A807-D300F9AD722C}" type="datetimeFigureOut">
              <a:rPr lang="en-AU" smtClean="0"/>
              <a:t>23/06/2022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F353EB-833A-4F8D-8B79-622F8EFDCB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7B5659-A12F-40AA-A3AC-AD21976DD3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1FA84-B4C1-466B-AE77-7B851C76B95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856883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69E389-23B7-44C3-8BE2-D9E8DFCE9D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7BB8E4-B648-4524-B17A-1F60E4D5B4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44B3E5-3861-4129-A8E4-E085E0963A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40002-26F6-476F-A807-D300F9AD722C}" type="datetimeFigureOut">
              <a:rPr lang="en-AU" smtClean="0"/>
              <a:t>23/06/2022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8B2529-136E-4FE6-A710-6A5A0BEC02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98A5DC-8DFA-48AE-B1B1-B6FDE458C0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1FA84-B4C1-466B-AE77-7B851C76B95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055959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627414-A08B-48C5-8B86-222169CF43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0B1CEF-88BF-44D7-BBA4-1C83D6B538D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15CAF1-DC62-46CC-9175-6E7836570E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07A5D6-F456-482A-BC80-24AB857684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40002-26F6-476F-A807-D300F9AD722C}" type="datetimeFigureOut">
              <a:rPr lang="en-AU" smtClean="0"/>
              <a:t>23/06/2022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663C6A1-4101-4E3C-A80E-48EFBFB0B4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ED2541-4B69-4174-9173-02A7D23C4B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1FA84-B4C1-466B-AE77-7B851C76B95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797140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0AC3EF-0AE9-4AFD-86DA-FD3D0238C4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6189C2-141C-4442-AA39-0FB6E22245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B2AA002-1AD0-4421-8D45-2238833650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C34A137-C966-441D-A67D-F314D15E4B7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B85EF42-42E8-4D56-B338-5077444D22F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E59EDC2-CFF8-442E-AD66-180577DD75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40002-26F6-476F-A807-D300F9AD722C}" type="datetimeFigureOut">
              <a:rPr lang="en-AU" smtClean="0"/>
              <a:t>23/06/2022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F197769-4FBF-405B-B21A-56A4AA7D2B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8172000-9449-4DAC-BDEF-DA259785AB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1FA84-B4C1-466B-AE77-7B851C76B95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759330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484B47-2889-49CE-9BDE-8FFEAC8559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401DC36-A2B1-4DE5-A854-EEC2A18790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40002-26F6-476F-A807-D300F9AD722C}" type="datetimeFigureOut">
              <a:rPr lang="en-AU" smtClean="0"/>
              <a:t>23/06/2022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2934683-8DAD-41DF-B1AB-DD7E008545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6EBA3D5-99B4-4DCC-8289-750A2930E8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1FA84-B4C1-466B-AE77-7B851C76B95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542636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67D1820-62D9-4938-A696-D6C9DB1AA8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40002-26F6-476F-A807-D300F9AD722C}" type="datetimeFigureOut">
              <a:rPr lang="en-AU" smtClean="0"/>
              <a:t>23/06/2022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1734B80-F657-438C-A19F-D8BA9ED505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C18061-5DFD-433E-8DE2-E321763741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1FA84-B4C1-466B-AE77-7B851C76B95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106095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DDA73D-C804-4369-94EB-10D5DE68D9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281265-5254-477C-ACA6-5D65038BBC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06C66C2-7DA2-45DE-BE7A-C220773C7D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DDDB5EB-11B5-4EEC-BF05-27A836408B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40002-26F6-476F-A807-D300F9AD722C}" type="datetimeFigureOut">
              <a:rPr lang="en-AU" smtClean="0"/>
              <a:t>23/06/2022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584102F-D06E-4A08-8639-553F44AB7D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DAB979-BCBD-4D22-BEFC-EA52211D74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1FA84-B4C1-466B-AE77-7B851C76B95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49600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BA6E4F-525C-40E1-9D56-1820A2B58D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43D2D43-878F-42A8-9BBF-8D8C94223BF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06F66E2-BC5E-4931-94D0-6FBFF36F09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EC3D37-0EAB-4BF7-944A-C4A7401E5B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40002-26F6-476F-A807-D300F9AD722C}" type="datetimeFigureOut">
              <a:rPr lang="en-AU" smtClean="0"/>
              <a:t>23/06/2022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F27EE86-2376-4054-A3FF-027CE6B8E1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BB3D997-DB91-46F6-9D60-335A5538E2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1FA84-B4C1-466B-AE77-7B851C76B95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6580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63CE757-A6C9-41B1-9902-357D8D7323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76E08F-3C63-4512-90A7-7726E902B5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4697B3-84BE-4BA7-ABC2-B7AF4E405BC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440002-26F6-476F-A807-D300F9AD722C}" type="datetimeFigureOut">
              <a:rPr lang="en-AU" smtClean="0"/>
              <a:t>23/06/2022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E8FF1A-C601-4549-A431-B92C2A4438E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E3BE0C-AD7D-433A-BBB2-34F542A9637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51FA84-B4C1-466B-AE77-7B851C76B95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46008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10" Type="http://schemas.openxmlformats.org/officeDocument/2006/relationships/hyperlink" Target="https://creativecommons.org/licenses/by/4.0/" TargetMode="External"/><Relationship Id="rId4" Type="http://schemas.openxmlformats.org/officeDocument/2006/relationships/image" Target="../media/image3.png"/><Relationship Id="rId9" Type="http://schemas.openxmlformats.org/officeDocument/2006/relationships/image" Target="../media/image8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B3985D8C-3957-4C1D-B73B-4953C8EF59FD}"/>
              </a:ext>
            </a:extLst>
          </p:cNvPr>
          <p:cNvCxnSpPr/>
          <p:nvPr/>
        </p:nvCxnSpPr>
        <p:spPr>
          <a:xfrm>
            <a:off x="6096000" y="0"/>
            <a:ext cx="0" cy="6858000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AD4DCC63-E7D4-4D2E-92A9-FC948DEA4409}"/>
              </a:ext>
            </a:extLst>
          </p:cNvPr>
          <p:cNvCxnSpPr/>
          <p:nvPr/>
        </p:nvCxnSpPr>
        <p:spPr>
          <a:xfrm>
            <a:off x="0" y="3429000"/>
            <a:ext cx="12192000" cy="0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Graphic 8" descr="Document outline">
            <a:extLst>
              <a:ext uri="{FF2B5EF4-FFF2-40B4-BE49-F238E27FC236}">
                <a16:creationId xmlns:a16="http://schemas.microsoft.com/office/drawing/2014/main" id="{8181596F-A261-434A-9082-E4D2E44EA78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52400" y="186397"/>
            <a:ext cx="914400" cy="914400"/>
          </a:xfrm>
          <a:prstGeom prst="rect">
            <a:avLst/>
          </a:prstGeom>
        </p:spPr>
      </p:pic>
      <p:pic>
        <p:nvPicPr>
          <p:cNvPr id="11" name="Graphic 10" descr="Magnifying glass outline">
            <a:extLst>
              <a:ext uri="{FF2B5EF4-FFF2-40B4-BE49-F238E27FC236}">
                <a16:creationId xmlns:a16="http://schemas.microsoft.com/office/drawing/2014/main" id="{A4D649E3-3701-4CF5-A9FD-AA496603CDA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1125200" y="186397"/>
            <a:ext cx="914400" cy="914400"/>
          </a:xfrm>
          <a:prstGeom prst="rect">
            <a:avLst/>
          </a:prstGeom>
        </p:spPr>
      </p:pic>
      <p:pic>
        <p:nvPicPr>
          <p:cNvPr id="13" name="Graphic 12" descr="Head with gears outline">
            <a:extLst>
              <a:ext uri="{FF2B5EF4-FFF2-40B4-BE49-F238E27FC236}">
                <a16:creationId xmlns:a16="http://schemas.microsoft.com/office/drawing/2014/main" id="{F1C9FB61-BDC9-41E5-82CC-1688C5ED291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52400" y="5757203"/>
            <a:ext cx="914400" cy="914400"/>
          </a:xfrm>
          <a:prstGeom prst="rect">
            <a:avLst/>
          </a:prstGeom>
        </p:spPr>
      </p:pic>
      <p:pic>
        <p:nvPicPr>
          <p:cNvPr id="15" name="Graphic 14" descr="Badge Heart outline">
            <a:extLst>
              <a:ext uri="{FF2B5EF4-FFF2-40B4-BE49-F238E27FC236}">
                <a16:creationId xmlns:a16="http://schemas.microsoft.com/office/drawing/2014/main" id="{7D0110D1-40F6-41F0-B166-2B9758033B97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1125200" y="5757203"/>
            <a:ext cx="914400" cy="914400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08FBFF0D-7D85-49EB-9AE5-9D6D4279099E}"/>
              </a:ext>
            </a:extLst>
          </p:cNvPr>
          <p:cNvSpPr txBox="1"/>
          <p:nvPr/>
        </p:nvSpPr>
        <p:spPr>
          <a:xfrm>
            <a:off x="1066800" y="177467"/>
            <a:ext cx="481349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AU" sz="1200" b="1" i="1" dirty="0"/>
              <a:t>Here:</a:t>
            </a:r>
            <a:r>
              <a:rPr lang="en-AU" sz="1200" dirty="0"/>
              <a:t> the answer is literally in the text; on the page, represented visually or stated explicitly in the words that are spoken.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8746C65-BF57-4C8E-96E6-A6A6FB6A0A8D}"/>
              </a:ext>
            </a:extLst>
          </p:cNvPr>
          <p:cNvSpPr txBox="1"/>
          <p:nvPr/>
        </p:nvSpPr>
        <p:spPr>
          <a:xfrm>
            <a:off x="6311707" y="186397"/>
            <a:ext cx="481349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AU" sz="1200" b="1" i="1" dirty="0"/>
              <a:t>Hidden:</a:t>
            </a:r>
            <a:r>
              <a:rPr lang="en-AU" sz="1200" dirty="0"/>
              <a:t> responses are formed using inference. Combine information from two or more places in the text, or draw on the text in addition to knowledge you already possess.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6E2C789-8CBA-4C08-96F3-429EFEA65FB8}"/>
              </a:ext>
            </a:extLst>
          </p:cNvPr>
          <p:cNvSpPr txBox="1"/>
          <p:nvPr/>
        </p:nvSpPr>
        <p:spPr>
          <a:xfrm>
            <a:off x="1066800" y="6209938"/>
            <a:ext cx="481349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AU" sz="1200" b="1" i="1" dirty="0"/>
              <a:t>Head:</a:t>
            </a:r>
            <a:r>
              <a:rPr lang="en-AU" sz="1200" dirty="0"/>
              <a:t> your responses are informed by your background knowledge, what you already know about the subject.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C7F76A9D-5242-48D1-B9C8-D370EA5CA592}"/>
              </a:ext>
            </a:extLst>
          </p:cNvPr>
          <p:cNvSpPr txBox="1"/>
          <p:nvPr/>
        </p:nvSpPr>
        <p:spPr>
          <a:xfrm>
            <a:off x="6311707" y="6209937"/>
            <a:ext cx="481349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AU" sz="1200" b="1" i="1" dirty="0"/>
              <a:t>Heart:</a:t>
            </a:r>
            <a:r>
              <a:rPr lang="en-AU" sz="1200" dirty="0"/>
              <a:t> your responses consist of an opinion, or an emotional response to the text.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A990AEFC-A8E0-4D5A-A59D-E1F6ED5CD8F0}"/>
              </a:ext>
            </a:extLst>
          </p:cNvPr>
          <p:cNvSpPr txBox="1"/>
          <p:nvPr/>
        </p:nvSpPr>
        <p:spPr>
          <a:xfrm>
            <a:off x="9364394" y="6611779"/>
            <a:ext cx="2827606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AU" sz="1000" dirty="0"/>
              <a:t>© Department of Education and Training </a:t>
            </a:r>
            <a:r>
              <a:rPr lang="en-AU" sz="1000" dirty="0">
                <a:hlinkClick r:id="rId10"/>
              </a:rPr>
              <a:t>CC BY 4.0</a:t>
            </a:r>
            <a:endParaRPr lang="en-AU" sz="1000" dirty="0"/>
          </a:p>
        </p:txBody>
      </p:sp>
    </p:spTree>
    <p:extLst>
      <p:ext uri="{BB962C8B-B14F-4D97-AF65-F5344CB8AC3E}">
        <p14:creationId xmlns:p14="http://schemas.microsoft.com/office/powerpoint/2010/main" val="14963055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103</Words>
  <Application>Microsoft Office PowerPoint</Application>
  <PresentationFormat>Widescreen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Samantha Cunningham</dc:creator>
  <cp:lastModifiedBy>Samantha Cunningham</cp:lastModifiedBy>
  <cp:revision>1</cp:revision>
  <dcterms:created xsi:type="dcterms:W3CDTF">2022-06-23T09:42:01Z</dcterms:created>
  <dcterms:modified xsi:type="dcterms:W3CDTF">2022-06-23T09:53:31Z</dcterms:modified>
</cp:coreProperties>
</file>