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D20"/>
    <a:srgbClr val="047997"/>
    <a:srgbClr val="C32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CC87F-6B89-43F2-ABB3-ED1FA17E36BE}" v="14" dt="2022-06-27T06:09:44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402CC87F-6B89-43F2-ABB3-ED1FA17E36BE}"/>
    <pc:docChg chg="undo custSel modSld">
      <pc:chgData name="Samantha Cunningham" userId="68763a6a-ee4c-4c03-ac5a-21d3aecf69da" providerId="ADAL" clId="{402CC87F-6B89-43F2-ABB3-ED1FA17E36BE}" dt="2022-06-27T06:10:03.473" v="592" actId="1038"/>
      <pc:docMkLst>
        <pc:docMk/>
      </pc:docMkLst>
      <pc:sldChg chg="addSp delSp modSp mod">
        <pc:chgData name="Samantha Cunningham" userId="68763a6a-ee4c-4c03-ac5a-21d3aecf69da" providerId="ADAL" clId="{402CC87F-6B89-43F2-ABB3-ED1FA17E36BE}" dt="2022-06-27T06:10:03.473" v="592" actId="1038"/>
        <pc:sldMkLst>
          <pc:docMk/>
          <pc:sldMk cId="1454646682" sldId="256"/>
        </pc:sldMkLst>
        <pc:spChg chg="mod">
          <ac:chgData name="Samantha Cunningham" userId="68763a6a-ee4c-4c03-ac5a-21d3aecf69da" providerId="ADAL" clId="{402CC87F-6B89-43F2-ABB3-ED1FA17E36BE}" dt="2022-06-27T06:04:35.112" v="478" actId="6549"/>
          <ac:spMkLst>
            <pc:docMk/>
            <pc:sldMk cId="1454646682" sldId="256"/>
            <ac:spMk id="7" creationId="{B1620C54-27F5-E10B-9C5E-B26D22DF2534}"/>
          </ac:spMkLst>
        </pc:spChg>
        <pc:spChg chg="mod">
          <ac:chgData name="Samantha Cunningham" userId="68763a6a-ee4c-4c03-ac5a-21d3aecf69da" providerId="ADAL" clId="{402CC87F-6B89-43F2-ABB3-ED1FA17E36BE}" dt="2022-06-27T06:02:20.674" v="436" actId="164"/>
          <ac:spMkLst>
            <pc:docMk/>
            <pc:sldMk cId="1454646682" sldId="256"/>
            <ac:spMk id="10" creationId="{05E8304C-9BEC-7FB5-9B94-2199F6400B8B}"/>
          </ac:spMkLst>
        </pc:spChg>
        <pc:spChg chg="mod">
          <ac:chgData name="Samantha Cunningham" userId="68763a6a-ee4c-4c03-ac5a-21d3aecf69da" providerId="ADAL" clId="{402CC87F-6B89-43F2-ABB3-ED1FA17E36BE}" dt="2022-06-27T06:03:14.114" v="455" actId="20577"/>
          <ac:spMkLst>
            <pc:docMk/>
            <pc:sldMk cId="1454646682" sldId="256"/>
            <ac:spMk id="11" creationId="{287321DE-2A87-58F4-3778-6C65CB680F4F}"/>
          </ac:spMkLst>
        </pc:spChg>
        <pc:spChg chg="mod">
          <ac:chgData name="Samantha Cunningham" userId="68763a6a-ee4c-4c03-ac5a-21d3aecf69da" providerId="ADAL" clId="{402CC87F-6B89-43F2-ABB3-ED1FA17E36BE}" dt="2022-06-27T06:10:03.473" v="592" actId="1038"/>
          <ac:spMkLst>
            <pc:docMk/>
            <pc:sldMk cId="1454646682" sldId="256"/>
            <ac:spMk id="12" creationId="{16CE8E66-3B48-9D2B-8377-4D22997D347E}"/>
          </ac:spMkLst>
        </pc:spChg>
        <pc:spChg chg="add mod">
          <ac:chgData name="Samantha Cunningham" userId="68763a6a-ee4c-4c03-ac5a-21d3aecf69da" providerId="ADAL" clId="{402CC87F-6B89-43F2-ABB3-ED1FA17E36BE}" dt="2022-06-27T06:02:20.674" v="436" actId="164"/>
          <ac:spMkLst>
            <pc:docMk/>
            <pc:sldMk cId="1454646682" sldId="256"/>
            <ac:spMk id="13" creationId="{8EFCC8A3-A9F4-6755-6F25-BF531223AB66}"/>
          </ac:spMkLst>
        </pc:spChg>
        <pc:spChg chg="add mod">
          <ac:chgData name="Samantha Cunningham" userId="68763a6a-ee4c-4c03-ac5a-21d3aecf69da" providerId="ADAL" clId="{402CC87F-6B89-43F2-ABB3-ED1FA17E36BE}" dt="2022-06-27T06:03:09.391" v="453" actId="20577"/>
          <ac:spMkLst>
            <pc:docMk/>
            <pc:sldMk cId="1454646682" sldId="256"/>
            <ac:spMk id="14" creationId="{C1ADE810-4E14-964B-F805-34D94F15E1D4}"/>
          </ac:spMkLst>
        </pc:spChg>
        <pc:spChg chg="add mod">
          <ac:chgData name="Samantha Cunningham" userId="68763a6a-ee4c-4c03-ac5a-21d3aecf69da" providerId="ADAL" clId="{402CC87F-6B89-43F2-ABB3-ED1FA17E36BE}" dt="2022-06-27T06:05:14.431" v="487" actId="20577"/>
          <ac:spMkLst>
            <pc:docMk/>
            <pc:sldMk cId="1454646682" sldId="256"/>
            <ac:spMk id="15" creationId="{6EFD1141-EE5E-0E40-AA19-A7FADEF75406}"/>
          </ac:spMkLst>
        </pc:spChg>
        <pc:spChg chg="add mod">
          <ac:chgData name="Samantha Cunningham" userId="68763a6a-ee4c-4c03-ac5a-21d3aecf69da" providerId="ADAL" clId="{402CC87F-6B89-43F2-ABB3-ED1FA17E36BE}" dt="2022-06-27T06:04:51.780" v="480" actId="20577"/>
          <ac:spMkLst>
            <pc:docMk/>
            <pc:sldMk cId="1454646682" sldId="256"/>
            <ac:spMk id="16" creationId="{A0587A8D-48A8-7703-8BC4-A25424D7BCFC}"/>
          </ac:spMkLst>
        </pc:spChg>
        <pc:spChg chg="add mod">
          <ac:chgData name="Samantha Cunningham" userId="68763a6a-ee4c-4c03-ac5a-21d3aecf69da" providerId="ADAL" clId="{402CC87F-6B89-43F2-ABB3-ED1FA17E36BE}" dt="2022-06-27T06:04:11.082" v="464" actId="20577"/>
          <ac:spMkLst>
            <pc:docMk/>
            <pc:sldMk cId="1454646682" sldId="256"/>
            <ac:spMk id="17" creationId="{50458280-9758-3FFF-EE81-78CFE9AB8A21}"/>
          </ac:spMkLst>
        </pc:spChg>
        <pc:spChg chg="add mod">
          <ac:chgData name="Samantha Cunningham" userId="68763a6a-ee4c-4c03-ac5a-21d3aecf69da" providerId="ADAL" clId="{402CC87F-6B89-43F2-ABB3-ED1FA17E36BE}" dt="2022-06-27T06:05:02.166" v="484" actId="20577"/>
          <ac:spMkLst>
            <pc:docMk/>
            <pc:sldMk cId="1454646682" sldId="256"/>
            <ac:spMk id="18" creationId="{213F0F9E-C99E-EF9A-A2AF-26E1D6453983}"/>
          </ac:spMkLst>
        </pc:spChg>
        <pc:spChg chg="add mod">
          <ac:chgData name="Samantha Cunningham" userId="68763a6a-ee4c-4c03-ac5a-21d3aecf69da" providerId="ADAL" clId="{402CC87F-6B89-43F2-ABB3-ED1FA17E36BE}" dt="2022-06-27T06:10:03.473" v="592" actId="1038"/>
          <ac:spMkLst>
            <pc:docMk/>
            <pc:sldMk cId="1454646682" sldId="256"/>
            <ac:spMk id="19" creationId="{21ADFC05-DF1D-5933-C484-FAAF56E92261}"/>
          </ac:spMkLst>
        </pc:spChg>
        <pc:spChg chg="add mod">
          <ac:chgData name="Samantha Cunningham" userId="68763a6a-ee4c-4c03-ac5a-21d3aecf69da" providerId="ADAL" clId="{402CC87F-6B89-43F2-ABB3-ED1FA17E36BE}" dt="2022-06-27T06:05:05.191" v="485" actId="20577"/>
          <ac:spMkLst>
            <pc:docMk/>
            <pc:sldMk cId="1454646682" sldId="256"/>
            <ac:spMk id="20" creationId="{4ABFDC78-43D3-F75F-04CB-E1C3E6BF81E5}"/>
          </ac:spMkLst>
        </pc:spChg>
        <pc:spChg chg="add mod">
          <ac:chgData name="Samantha Cunningham" userId="68763a6a-ee4c-4c03-ac5a-21d3aecf69da" providerId="ADAL" clId="{402CC87F-6B89-43F2-ABB3-ED1FA17E36BE}" dt="2022-06-27T06:05:07.439" v="486" actId="20577"/>
          <ac:spMkLst>
            <pc:docMk/>
            <pc:sldMk cId="1454646682" sldId="256"/>
            <ac:spMk id="21" creationId="{B3607324-1472-17B9-335C-DC6AC80D9B6C}"/>
          </ac:spMkLst>
        </pc:spChg>
        <pc:spChg chg="add mod">
          <ac:chgData name="Samantha Cunningham" userId="68763a6a-ee4c-4c03-ac5a-21d3aecf69da" providerId="ADAL" clId="{402CC87F-6B89-43F2-ABB3-ED1FA17E36BE}" dt="2022-06-27T06:06:36.218" v="515" actId="1076"/>
          <ac:spMkLst>
            <pc:docMk/>
            <pc:sldMk cId="1454646682" sldId="256"/>
            <ac:spMk id="23" creationId="{0439634C-B9BC-2A63-354F-5B70FD288210}"/>
          </ac:spMkLst>
        </pc:spChg>
        <pc:spChg chg="add del mod">
          <ac:chgData name="Samantha Cunningham" userId="68763a6a-ee4c-4c03-ac5a-21d3aecf69da" providerId="ADAL" clId="{402CC87F-6B89-43F2-ABB3-ED1FA17E36BE}" dt="2022-06-27T06:09:26.375" v="587" actId="478"/>
          <ac:spMkLst>
            <pc:docMk/>
            <pc:sldMk cId="1454646682" sldId="256"/>
            <ac:spMk id="25" creationId="{8888F9B3-82B8-4178-5372-97AA6D18440B}"/>
          </ac:spMkLst>
        </pc:spChg>
        <pc:spChg chg="add mod">
          <ac:chgData name="Samantha Cunningham" userId="68763a6a-ee4c-4c03-ac5a-21d3aecf69da" providerId="ADAL" clId="{402CC87F-6B89-43F2-ABB3-ED1FA17E36BE}" dt="2022-06-27T06:09:32.760" v="588" actId="1076"/>
          <ac:spMkLst>
            <pc:docMk/>
            <pc:sldMk cId="1454646682" sldId="256"/>
            <ac:spMk id="26" creationId="{889876A6-11B9-05D4-6DB6-A7AC1C212C7A}"/>
          </ac:spMkLst>
        </pc:spChg>
        <pc:spChg chg="add del mod">
          <ac:chgData name="Samantha Cunningham" userId="68763a6a-ee4c-4c03-ac5a-21d3aecf69da" providerId="ADAL" clId="{402CC87F-6B89-43F2-ABB3-ED1FA17E36BE}" dt="2022-06-27T06:09:48.905" v="591" actId="478"/>
          <ac:spMkLst>
            <pc:docMk/>
            <pc:sldMk cId="1454646682" sldId="256"/>
            <ac:spMk id="27" creationId="{19E2C98F-3424-5115-8F21-14BF06F16DE0}"/>
          </ac:spMkLst>
        </pc:spChg>
        <pc:grpChg chg="add mod">
          <ac:chgData name="Samantha Cunningham" userId="68763a6a-ee4c-4c03-ac5a-21d3aecf69da" providerId="ADAL" clId="{402CC87F-6B89-43F2-ABB3-ED1FA17E36BE}" dt="2022-06-27T06:09:20.511" v="586" actId="1076"/>
          <ac:grpSpMkLst>
            <pc:docMk/>
            <pc:sldMk cId="1454646682" sldId="256"/>
            <ac:grpSpMk id="22" creationId="{7096997E-A9D1-ECB3-E925-E6BEA5CC59B1}"/>
          </ac:grpSpMkLst>
        </pc:grpChg>
        <pc:picChg chg="del mod">
          <ac:chgData name="Samantha Cunningham" userId="68763a6a-ee4c-4c03-ac5a-21d3aecf69da" providerId="ADAL" clId="{402CC87F-6B89-43F2-ABB3-ED1FA17E36BE}" dt="2022-06-27T06:00:43.406" v="374" actId="478"/>
          <ac:picMkLst>
            <pc:docMk/>
            <pc:sldMk cId="1454646682" sldId="256"/>
            <ac:picMk id="9" creationId="{BE15F4F4-FFCE-6A13-5241-C7C085824B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5E2C-2B85-22BF-B45B-2DDF120E8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199D7-3A09-9378-F40C-8C8D16717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A824-F7CD-7525-99E6-2F88A358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EE821-1B74-0983-1398-E48E250B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E524D-0DB2-7B30-9875-DEE6A29C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729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3396-D8E7-A20D-3B0C-ED9B8477B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028B6-C50A-108C-79BA-B1DDDDB30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1D4BE-376B-B1F7-B9DE-79CC0A190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EFF18-5C3C-A2A4-1C17-8A0B1381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58099-D445-DA56-82B7-597C3420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87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19A9D9-4F2B-31CE-75CB-63A508A83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40BC6-68D1-5EAD-2B94-AA32E0B1E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D3A07-E5E1-4598-44F7-529D78B3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00860-41F1-67CA-B13C-4EB9666F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B6987-AA44-D636-C09C-BBA2C7ED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10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708AD-D939-A8E4-84D6-4FABBFDDE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E097A-3935-A01D-0A96-98642E081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752EA-CC84-2B53-A7D0-1B72B997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D096E-B326-A7B4-C6A4-A1DF58EE8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6B07-ACB4-6C1E-05F9-1EE3E033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011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C64E-91F2-0CF2-7D8B-3B1527CA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B839D-BE8E-D1D4-04C7-32D620DCA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BB8F-F07F-4149-611E-205D948A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E8988-7788-F107-6747-48373D7F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409D4-DDAC-8018-91B6-0A4C2D7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F599-B704-DB64-0BB3-714F9C6D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4B5C7-E333-929E-7D2C-9109F4708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6B5BE-035F-A9C3-CD1F-28476B8FA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D7BD4-467A-C138-4B77-740ABB97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3DE50-860B-902A-74B7-2639089C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4EFC3-807A-77C8-D760-4767B477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929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CCE9-C113-ECD2-20BB-F1ECEAEB9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A062C-5477-484D-9B3C-453E87A21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99D00-6B55-13E5-917E-ACEB3CE19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CB2AB-5DB8-FDEE-F1E7-9E087743F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196E67-09D6-F3C0-A4C1-7575E8BFC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E1034-DD41-B9B9-CA38-7480A5E9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E58932-46F4-C47A-0205-6FF365597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3F4B88-FA4A-5BD4-A63C-F49ED8C13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94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3F13-65CD-453F-A014-FE1562C46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4E3C6-CEAC-1F5D-46C3-CAA9FEC2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AA931-822D-97DE-08B7-8CA61B6A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B615E-754A-199F-65FB-5B930AC5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85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2B963-4D3E-9944-1C1A-F313D8F7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16972-2F4B-28F6-F557-D0034BA8C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D5949-4D24-F6CA-4163-375C0E618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54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44AF7-AB5C-B412-66F0-72E51B018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0034-EFAC-EE92-B879-26DE205EA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72AA2-49F7-32CD-7618-5C903B119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D4FBC-AF88-7F22-36A7-025B6816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D3823-EB0F-8752-1187-550101CF7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3B97C-75A1-5C63-E8AE-AACBDBF38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576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B051-765E-BB21-E259-03E44CAC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C7F6D-4048-B880-349C-22F1F1B83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6BBB7-F609-690D-287F-1266F8C85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0BC61-1214-7F9A-7D7F-94E24412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62E4A-9DD5-7A88-581B-9E0AB739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66F61-99E1-DCE5-10B6-AA0AE055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48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360C3-05C1-33E0-5FD7-4F071006E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81DA4-2327-5168-E0D6-2A0199315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0EF60-E076-0EBA-66CE-30ED626BD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DCA8-4A9A-4FA4-B172-3EF2D58F4FBD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0A781-ED23-9DD2-E6F0-B934A04B9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B239C-4AB6-A317-8DDC-9E3D42824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BD7B7-C3E7-4D57-8655-36B4A7E174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37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096997E-A9D1-ECB3-E925-E6BEA5CC59B1}"/>
              </a:ext>
            </a:extLst>
          </p:cNvPr>
          <p:cNvGrpSpPr/>
          <p:nvPr/>
        </p:nvGrpSpPr>
        <p:grpSpPr>
          <a:xfrm>
            <a:off x="1523700" y="221683"/>
            <a:ext cx="10140974" cy="6330376"/>
            <a:chOff x="1114550" y="419331"/>
            <a:chExt cx="10140974" cy="6330376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B1620C54-27F5-E10B-9C5E-B26D22DF2534}"/>
                </a:ext>
              </a:extLst>
            </p:cNvPr>
            <p:cNvSpPr/>
            <p:nvPr/>
          </p:nvSpPr>
          <p:spPr>
            <a:xfrm>
              <a:off x="1151127" y="419331"/>
              <a:ext cx="2362477" cy="2036618"/>
            </a:xfrm>
            <a:prstGeom prst="hexagon">
              <a:avLst/>
            </a:prstGeom>
            <a:noFill/>
            <a:ln>
              <a:solidFill>
                <a:srgbClr val="C32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Title:</a:t>
              </a:r>
            </a:p>
            <a:p>
              <a:pPr algn="ctr"/>
              <a:endParaRPr lang="en-AU" sz="1400" b="1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r>
                <a:rPr lang="en-AU" sz="1400" dirty="0">
                  <a:solidFill>
                    <a:schemeClr val="tx1"/>
                  </a:solidFill>
                  <a:latin typeface="VIC" panose="00000500000000000000" pitchFamily="2" charset="0"/>
                </a:rPr>
                <a:t>_______________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does the title tell me about the poem?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05E8304C-9BEC-7FB5-9B94-2199F6400B8B}"/>
                </a:ext>
              </a:extLst>
            </p:cNvPr>
            <p:cNvSpPr/>
            <p:nvPr/>
          </p:nvSpPr>
          <p:spPr>
            <a:xfrm>
              <a:off x="3068319" y="1541931"/>
              <a:ext cx="2362477" cy="2036618"/>
            </a:xfrm>
            <a:prstGeom prst="hexagon">
              <a:avLst/>
            </a:prstGeom>
            <a:noFill/>
            <a:ln>
              <a:solidFill>
                <a:srgbClr val="0479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Observations: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sort of language did the poem use?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287321DE-2A87-58F4-3778-6C65CB680F4F}"/>
                </a:ext>
              </a:extLst>
            </p:cNvPr>
            <p:cNvSpPr/>
            <p:nvPr/>
          </p:nvSpPr>
          <p:spPr>
            <a:xfrm>
              <a:off x="5003799" y="505334"/>
              <a:ext cx="2362477" cy="2036618"/>
            </a:xfrm>
            <a:prstGeom prst="hexagon">
              <a:avLst/>
            </a:prstGeom>
            <a:noFill/>
            <a:ln>
              <a:solidFill>
                <a:srgbClr val="0479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Observations: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How did it make me feel?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16CE8E66-3B48-9D2B-8377-4D22997D347E}"/>
                </a:ext>
              </a:extLst>
            </p:cNvPr>
            <p:cNvSpPr/>
            <p:nvPr/>
          </p:nvSpPr>
          <p:spPr>
            <a:xfrm>
              <a:off x="6947775" y="1541931"/>
              <a:ext cx="2362477" cy="2036618"/>
            </a:xfrm>
            <a:prstGeom prst="hexagon">
              <a:avLst/>
            </a:prstGeom>
            <a:noFill/>
            <a:ln>
              <a:solidFill>
                <a:srgbClr val="0479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Observations: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form did the poem have?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8EFCC8A3-A9F4-6755-6F25-BF531223AB66}"/>
                </a:ext>
              </a:extLst>
            </p:cNvPr>
            <p:cNvSpPr/>
            <p:nvPr/>
          </p:nvSpPr>
          <p:spPr>
            <a:xfrm>
              <a:off x="8883163" y="492403"/>
              <a:ext cx="2362477" cy="2036618"/>
            </a:xfrm>
            <a:prstGeom prst="hexagon">
              <a:avLst/>
            </a:prstGeom>
            <a:noFill/>
            <a:ln>
              <a:solidFill>
                <a:srgbClr val="0479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Observations: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Did the poem have rhythm? Did it rhyme?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C1ADE810-4E14-964B-F805-34D94F15E1D4}"/>
                </a:ext>
              </a:extLst>
            </p:cNvPr>
            <p:cNvSpPr/>
            <p:nvPr/>
          </p:nvSpPr>
          <p:spPr>
            <a:xfrm>
              <a:off x="5003799" y="2600603"/>
              <a:ext cx="2362477" cy="2036618"/>
            </a:xfrm>
            <a:prstGeom prst="hexagon">
              <a:avLst/>
            </a:prstGeom>
            <a:noFill/>
            <a:ln>
              <a:solidFill>
                <a:srgbClr val="0479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Observations: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Similarities to other poetry?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6EFD1141-EE5E-0E40-AA19-A7FADEF75406}"/>
                </a:ext>
              </a:extLst>
            </p:cNvPr>
            <p:cNvSpPr/>
            <p:nvPr/>
          </p:nvSpPr>
          <p:spPr>
            <a:xfrm>
              <a:off x="1114551" y="2600603"/>
              <a:ext cx="2362477" cy="2036618"/>
            </a:xfrm>
            <a:prstGeom prst="hexagon">
              <a:avLst/>
            </a:prstGeom>
            <a:noFill/>
            <a:ln>
              <a:solidFill>
                <a:srgbClr val="F05D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Comparisons: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Connections to other poems: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A0587A8D-48A8-7703-8BC4-A25424D7BCFC}"/>
                </a:ext>
              </a:extLst>
            </p:cNvPr>
            <p:cNvSpPr/>
            <p:nvPr/>
          </p:nvSpPr>
          <p:spPr>
            <a:xfrm>
              <a:off x="3048783" y="3664552"/>
              <a:ext cx="2362477" cy="2036618"/>
            </a:xfrm>
            <a:prstGeom prst="hexagon">
              <a:avLst/>
            </a:prstGeom>
            <a:noFill/>
            <a:ln>
              <a:solidFill>
                <a:srgbClr val="F05D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Comparisons: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Connections to my reading: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50458280-9758-3FFF-EE81-78CFE9AB8A21}"/>
                </a:ext>
              </a:extLst>
            </p:cNvPr>
            <p:cNvSpPr/>
            <p:nvPr/>
          </p:nvSpPr>
          <p:spPr>
            <a:xfrm>
              <a:off x="1114550" y="4710293"/>
              <a:ext cx="2362477" cy="2036618"/>
            </a:xfrm>
            <a:prstGeom prst="hexagon">
              <a:avLst/>
            </a:prstGeom>
            <a:noFill/>
            <a:ln>
              <a:solidFill>
                <a:srgbClr val="F05D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Comparisons: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Connections to my viewing: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213F0F9E-C99E-EF9A-A2AF-26E1D6453983}"/>
                </a:ext>
              </a:extLst>
            </p:cNvPr>
            <p:cNvSpPr/>
            <p:nvPr/>
          </p:nvSpPr>
          <p:spPr>
            <a:xfrm>
              <a:off x="5003798" y="4713089"/>
              <a:ext cx="2362477" cy="2036618"/>
            </a:xfrm>
            <a:prstGeom prst="hexagon">
              <a:avLst/>
            </a:prstGeom>
            <a:noFill/>
            <a:ln>
              <a:solidFill>
                <a:srgbClr val="F05D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Comparisons: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Connections to my experiences: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21ADFC05-DF1D-5933-C484-FAAF56E92261}"/>
                </a:ext>
              </a:extLst>
            </p:cNvPr>
            <p:cNvSpPr/>
            <p:nvPr/>
          </p:nvSpPr>
          <p:spPr>
            <a:xfrm>
              <a:off x="6947267" y="3654417"/>
              <a:ext cx="2362477" cy="2036618"/>
            </a:xfrm>
            <a:prstGeom prst="hexagon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Questions: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do I wonder?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4ABFDC78-43D3-F75F-04CB-E1C3E6BF81E5}"/>
                </a:ext>
              </a:extLst>
            </p:cNvPr>
            <p:cNvSpPr/>
            <p:nvPr/>
          </p:nvSpPr>
          <p:spPr>
            <a:xfrm>
              <a:off x="8893047" y="2604889"/>
              <a:ext cx="2362477" cy="2036618"/>
            </a:xfrm>
            <a:prstGeom prst="hexagon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Questions: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am I’m confused about?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B3607324-1472-17B9-335C-DC6AC80D9B6C}"/>
                </a:ext>
              </a:extLst>
            </p:cNvPr>
            <p:cNvSpPr/>
            <p:nvPr/>
          </p:nvSpPr>
          <p:spPr>
            <a:xfrm>
              <a:off x="8893047" y="4708231"/>
              <a:ext cx="2362477" cy="2036618"/>
            </a:xfrm>
            <a:prstGeom prst="hexagon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  <a:latin typeface="VIC" panose="00000500000000000000" pitchFamily="2" charset="0"/>
                </a:rPr>
                <a:t>Questions:</a:t>
              </a:r>
            </a:p>
            <a:p>
              <a:pPr algn="ctr"/>
              <a:r>
                <a:rPr lang="en-AU" sz="1200" dirty="0">
                  <a:solidFill>
                    <a:schemeClr val="tx1"/>
                  </a:solidFill>
                  <a:latin typeface="VIC" panose="00000500000000000000" pitchFamily="2" charset="0"/>
                </a:rPr>
                <a:t>What am I’m interested in?</a:t>
              </a: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  <a:p>
              <a:pPr algn="ctr"/>
              <a:endParaRPr lang="en-AU" sz="1200" dirty="0">
                <a:solidFill>
                  <a:schemeClr val="tx1"/>
                </a:solidFill>
                <a:latin typeface="VIC" panose="00000500000000000000" pitchFamily="2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439634C-B9BC-2A63-354F-5B70FD288210}"/>
              </a:ext>
            </a:extLst>
          </p:cNvPr>
          <p:cNvSpPr txBox="1"/>
          <p:nvPr/>
        </p:nvSpPr>
        <p:spPr>
          <a:xfrm>
            <a:off x="111134" y="273464"/>
            <a:ext cx="1412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VIC" panose="00000500000000000000" pitchFamily="2" charset="0"/>
              </a:rPr>
              <a:t>Pondering </a:t>
            </a:r>
          </a:p>
          <a:p>
            <a:r>
              <a:rPr lang="en-AU" b="1" dirty="0">
                <a:latin typeface="VIC" panose="00000500000000000000" pitchFamily="2" charset="0"/>
              </a:rPr>
              <a:t>Poetry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9876A6-11B9-05D4-6DB6-A7AC1C212C7A}"/>
              </a:ext>
            </a:extLst>
          </p:cNvPr>
          <p:cNvSpPr txBox="1"/>
          <p:nvPr/>
        </p:nvSpPr>
        <p:spPr>
          <a:xfrm>
            <a:off x="9709658" y="6625740"/>
            <a:ext cx="24320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700" dirty="0">
                <a:latin typeface="VIC" panose="00000500000000000000" pitchFamily="2" charset="0"/>
              </a:rPr>
              <a:t>© Department of Education and Training </a:t>
            </a:r>
            <a:r>
              <a:rPr lang="en-AU" sz="700" dirty="0">
                <a:latin typeface="VIC" panose="00000500000000000000" pitchFamily="2" charset="0"/>
                <a:hlinkClick r:id="rId2"/>
              </a:rPr>
              <a:t>CC BY 4.0</a:t>
            </a:r>
            <a:endParaRPr lang="en-AU" sz="700" dirty="0">
              <a:latin typeface="V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4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123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2022-06-27T05:36:55Z</dcterms:created>
  <dcterms:modified xsi:type="dcterms:W3CDTF">2022-06-27T06:10:05Z</dcterms:modified>
</cp:coreProperties>
</file>