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B55C"/>
    <a:srgbClr val="F26F39"/>
    <a:srgbClr val="4099B0"/>
    <a:srgbClr val="FFFFFF"/>
    <a:srgbClr val="C63A61"/>
    <a:srgbClr val="017592"/>
    <a:srgbClr val="B0D0E2"/>
    <a:srgbClr val="418A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CB1394-0096-428E-A010-B14258B3440D}" v="19" dt="2022-06-27T07:31:47.9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8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antha Cunningham" userId="68763a6a-ee4c-4c03-ac5a-21d3aecf69da" providerId="ADAL" clId="{8ECB1394-0096-428E-A010-B14258B3440D}"/>
    <pc:docChg chg="custSel modSld">
      <pc:chgData name="Samantha Cunningham" userId="68763a6a-ee4c-4c03-ac5a-21d3aecf69da" providerId="ADAL" clId="{8ECB1394-0096-428E-A010-B14258B3440D}" dt="2022-06-27T07:31:30.939" v="419"/>
      <pc:docMkLst>
        <pc:docMk/>
      </pc:docMkLst>
      <pc:sldChg chg="addSp delSp modSp mod">
        <pc:chgData name="Samantha Cunningham" userId="68763a6a-ee4c-4c03-ac5a-21d3aecf69da" providerId="ADAL" clId="{8ECB1394-0096-428E-A010-B14258B3440D}" dt="2022-06-27T07:31:30.939" v="419"/>
        <pc:sldMkLst>
          <pc:docMk/>
          <pc:sldMk cId="3176503348" sldId="257"/>
        </pc:sldMkLst>
        <pc:spChg chg="mod">
          <ac:chgData name="Samantha Cunningham" userId="68763a6a-ee4c-4c03-ac5a-21d3aecf69da" providerId="ADAL" clId="{8ECB1394-0096-428E-A010-B14258B3440D}" dt="2022-06-27T07:20:14.199" v="28" actId="14100"/>
          <ac:spMkLst>
            <pc:docMk/>
            <pc:sldMk cId="3176503348" sldId="257"/>
            <ac:spMk id="5" creationId="{F07CF8C4-C57A-28E5-2834-7681444B280C}"/>
          </ac:spMkLst>
        </pc:spChg>
        <pc:spChg chg="mod">
          <ac:chgData name="Samantha Cunningham" userId="68763a6a-ee4c-4c03-ac5a-21d3aecf69da" providerId="ADAL" clId="{8ECB1394-0096-428E-A010-B14258B3440D}" dt="2022-06-27T07:20:14.199" v="28" actId="14100"/>
          <ac:spMkLst>
            <pc:docMk/>
            <pc:sldMk cId="3176503348" sldId="257"/>
            <ac:spMk id="9" creationId="{D0526F52-512C-DCA4-E637-2E2A090F01C9}"/>
          </ac:spMkLst>
        </pc:spChg>
        <pc:spChg chg="add mod">
          <ac:chgData name="Samantha Cunningham" userId="68763a6a-ee4c-4c03-ac5a-21d3aecf69da" providerId="ADAL" clId="{8ECB1394-0096-428E-A010-B14258B3440D}" dt="2022-06-27T07:29:13.901" v="411" actId="1076"/>
          <ac:spMkLst>
            <pc:docMk/>
            <pc:sldMk cId="3176503348" sldId="257"/>
            <ac:spMk id="15" creationId="{00A282AC-B85D-B52E-ADC4-2166AFC6C925}"/>
          </ac:spMkLst>
        </pc:spChg>
        <pc:grpChg chg="del">
          <ac:chgData name="Samantha Cunningham" userId="68763a6a-ee4c-4c03-ac5a-21d3aecf69da" providerId="ADAL" clId="{8ECB1394-0096-428E-A010-B14258B3440D}" dt="2022-06-27T07:19:26.081" v="0" actId="478"/>
          <ac:grpSpMkLst>
            <pc:docMk/>
            <pc:sldMk cId="3176503348" sldId="257"/>
            <ac:grpSpMk id="14" creationId="{CC260BC1-3A4B-6F3A-12E2-D0980121A711}"/>
          </ac:grpSpMkLst>
        </pc:grpChg>
        <pc:graphicFrameChg chg="add mod modGraphic">
          <ac:chgData name="Samantha Cunningham" userId="68763a6a-ee4c-4c03-ac5a-21d3aecf69da" providerId="ADAL" clId="{8ECB1394-0096-428E-A010-B14258B3440D}" dt="2022-06-27T07:31:30.939" v="419"/>
          <ac:graphicFrameMkLst>
            <pc:docMk/>
            <pc:sldMk cId="3176503348" sldId="257"/>
            <ac:graphicFrameMk id="2" creationId="{9B16C06D-FC67-6FDA-0302-A1A78C4CEB58}"/>
          </ac:graphicFrameMkLst>
        </pc:graphicFrameChg>
        <pc:picChg chg="add del mod">
          <ac:chgData name="Samantha Cunningham" userId="68763a6a-ee4c-4c03-ac5a-21d3aecf69da" providerId="ADAL" clId="{8ECB1394-0096-428E-A010-B14258B3440D}" dt="2022-06-27T07:27:54.628" v="402" actId="478"/>
          <ac:picMkLst>
            <pc:docMk/>
            <pc:sldMk cId="3176503348" sldId="257"/>
            <ac:picMk id="4" creationId="{60DDACDF-003B-7031-51A3-9D161360313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E7BFA-150A-1266-B0FF-EC21F4DB8B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E1D6F5-A0A6-F3BB-5C7F-4A4555684D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1" indent="0" algn="ctr">
              <a:buNone/>
              <a:defRPr sz="2000"/>
            </a:lvl2pPr>
            <a:lvl3pPr marL="914361" indent="0" algn="ctr">
              <a:buNone/>
              <a:defRPr sz="1800"/>
            </a:lvl3pPr>
            <a:lvl4pPr marL="1371543" indent="0" algn="ctr">
              <a:buNone/>
              <a:defRPr sz="1600"/>
            </a:lvl4pPr>
            <a:lvl5pPr marL="1828724" indent="0" algn="ctr">
              <a:buNone/>
              <a:defRPr sz="1600"/>
            </a:lvl5pPr>
            <a:lvl6pPr marL="2285904" indent="0" algn="ctr">
              <a:buNone/>
              <a:defRPr sz="1600"/>
            </a:lvl6pPr>
            <a:lvl7pPr marL="2743085" indent="0" algn="ctr">
              <a:buNone/>
              <a:defRPr sz="1600"/>
            </a:lvl7pPr>
            <a:lvl8pPr marL="3200266" indent="0" algn="ctr">
              <a:buNone/>
              <a:defRPr sz="1600"/>
            </a:lvl8pPr>
            <a:lvl9pPr marL="3657447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12B556-9DEA-B6C9-CC7B-D796A52B4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9B7F-9CD3-4490-B412-B389085180D5}" type="datetimeFigureOut">
              <a:rPr lang="en-AU" smtClean="0"/>
              <a:t>27/06/2022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33DD5-1BBA-A079-4640-29CFE8E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2027B-9689-3A81-CC4B-52CF113DE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A4D9-A68F-42DF-B2A0-12F4E661214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0496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F548D-6BD4-51A4-3437-F59B967CC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AC76C4-D113-A397-0823-FE9868A9D6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EED59-CD65-F488-708F-85123AD28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9B7F-9CD3-4490-B412-B389085180D5}" type="datetimeFigureOut">
              <a:rPr lang="en-AU" smtClean="0"/>
              <a:t>27/06/2022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27D16D-ED17-003C-C27E-FFA753A09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68F8A-E678-0A04-2D88-24ACDD943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A4D9-A68F-42DF-B2A0-12F4E661214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6792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DEB717-B016-E107-CB5E-4DFF0491F6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76278F-A863-2257-5C8F-CC2FD7A3B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E2495-F3E4-3293-8611-64B3945C4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9B7F-9CD3-4490-B412-B389085180D5}" type="datetimeFigureOut">
              <a:rPr lang="en-AU" smtClean="0"/>
              <a:t>27/06/2022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8CC373-3C82-F199-019F-7C82BCC31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BB947-7301-5F7A-E8C9-A8AB614D3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A4D9-A68F-42DF-B2A0-12F4E661214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1600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8C1AA-75A8-4A12-85B7-77FD9F455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F7319-4C47-DC19-76CA-3BB801E1A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30A3F-7625-3E89-D5C1-DABF88E4F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9B7F-9CD3-4490-B412-B389085180D5}" type="datetimeFigureOut">
              <a:rPr lang="en-AU" smtClean="0"/>
              <a:t>27/06/2022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53506-56E8-FA3C-947F-C914E96C0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E6F95D-2091-3E56-5B9B-6538BF36E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A4D9-A68F-42DF-B2A0-12F4E661214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6518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2307F-1C69-367D-547A-C9E64A4AB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9" y="1709738"/>
            <a:ext cx="8543925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852FD2-67C4-E5C8-954F-9103107D0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6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7C3A5-8351-58D2-BD37-03A57F205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9B7F-9CD3-4490-B412-B389085180D5}" type="datetimeFigureOut">
              <a:rPr lang="en-AU" smtClean="0"/>
              <a:t>27/06/2022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413F6-AB77-CF88-8173-8F6DF71C4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F705E3-C274-3599-33E9-1BE271DBD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A4D9-A68F-42DF-B2A0-12F4E661214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5269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F2D07-D372-4D91-DAB8-D132E99A2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45B3F-0896-D136-D28D-E95AD146AD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9D6A47-078A-C1DD-8F38-A7222A0FF6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7360B8-451D-A003-4961-87245EAC5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9B7F-9CD3-4490-B412-B389085180D5}" type="datetimeFigureOut">
              <a:rPr lang="en-AU" smtClean="0"/>
              <a:t>27/06/2022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BB0282-B004-88A7-6E50-9082AC464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AE0A4E-38FB-3F80-7B7C-830C512E0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A4D9-A68F-42DF-B2A0-12F4E661214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0346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D0C38-026A-02C4-877B-04D84B6CB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9" y="365126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230ECA-B2C2-FAF5-A833-8DBF4640A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9" y="1681164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1" indent="0">
              <a:buNone/>
              <a:defRPr sz="2000" b="1"/>
            </a:lvl2pPr>
            <a:lvl3pPr marL="914361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4" indent="0">
              <a:buNone/>
              <a:defRPr sz="1600" b="1"/>
            </a:lvl6pPr>
            <a:lvl7pPr marL="2743085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33BDDE-88E4-1E86-30E2-95E8395E24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9" y="2505076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FF5A33-4C03-5591-06B3-F086C2F663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4" y="1681164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1" indent="0">
              <a:buNone/>
              <a:defRPr sz="2000" b="1"/>
            </a:lvl2pPr>
            <a:lvl3pPr marL="914361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4" indent="0">
              <a:buNone/>
              <a:defRPr sz="1600" b="1"/>
            </a:lvl6pPr>
            <a:lvl7pPr marL="2743085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966A18-1E1E-87CA-5A49-0A8C652016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4" y="2505076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BDA339-50BD-E8C6-CF2D-B87DAD219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9B7F-9CD3-4490-B412-B389085180D5}" type="datetimeFigureOut">
              <a:rPr lang="en-AU" smtClean="0"/>
              <a:t>27/06/2022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9F0023-7F10-2F17-ED2C-EEE267EE2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A51FF2-3964-3B64-7EF0-3FB56AFE4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A4D9-A68F-42DF-B2A0-12F4E661214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4183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7653F-D0B0-CDFD-9AD9-2937AC416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C23613-A7C7-A1E7-D473-63D738138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9B7F-9CD3-4490-B412-B389085180D5}" type="datetimeFigureOut">
              <a:rPr lang="en-AU" smtClean="0"/>
              <a:t>27/06/2022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33D386-30B5-2665-F5FD-B3E40EE3B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22C4C9-8808-B9DE-9C18-B15F86C0D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A4D9-A68F-42DF-B2A0-12F4E661214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5922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2CC024-AA83-8822-1978-B0D0DF5B7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9B7F-9CD3-4490-B412-B389085180D5}" type="datetimeFigureOut">
              <a:rPr lang="en-AU" smtClean="0"/>
              <a:t>27/06/2022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1165E5-50AD-0E5E-DCB2-8D4D507E6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2EE673-BAA3-734A-20A7-12B917B4A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A4D9-A68F-42DF-B2A0-12F4E661214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1561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68E8D-366D-304B-7388-B872C74B1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01AAF-E309-C56B-39B3-D94C8B031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1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64E52B-6856-7CAB-9436-2949C67588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1" indent="0">
              <a:buNone/>
              <a:defRPr sz="1400"/>
            </a:lvl2pPr>
            <a:lvl3pPr marL="914361" indent="0">
              <a:buNone/>
              <a:defRPr sz="1200"/>
            </a:lvl3pPr>
            <a:lvl4pPr marL="1371543" indent="0">
              <a:buNone/>
              <a:defRPr sz="1000"/>
            </a:lvl4pPr>
            <a:lvl5pPr marL="1828724" indent="0">
              <a:buNone/>
              <a:defRPr sz="1000"/>
            </a:lvl5pPr>
            <a:lvl6pPr marL="2285904" indent="0">
              <a:buNone/>
              <a:defRPr sz="1000"/>
            </a:lvl6pPr>
            <a:lvl7pPr marL="2743085" indent="0">
              <a:buNone/>
              <a:defRPr sz="1000"/>
            </a:lvl7pPr>
            <a:lvl8pPr marL="3200266" indent="0">
              <a:buNone/>
              <a:defRPr sz="1000"/>
            </a:lvl8pPr>
            <a:lvl9pPr marL="3657447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7A1A0F-79F8-A503-6A62-D98FCCE2D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9B7F-9CD3-4490-B412-B389085180D5}" type="datetimeFigureOut">
              <a:rPr lang="en-AU" smtClean="0"/>
              <a:t>27/06/2022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F02953-285C-B845-E92B-4EFC3C264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DBB09F-F4C5-1436-1032-016C7479D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A4D9-A68F-42DF-B2A0-12F4E661214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1807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7C460-042C-428D-978E-A7B941A7C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8E865-9460-186C-4AFB-8C28AA590C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1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1" indent="0">
              <a:buNone/>
              <a:defRPr sz="2800"/>
            </a:lvl2pPr>
            <a:lvl3pPr marL="914361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4" indent="0">
              <a:buNone/>
              <a:defRPr sz="2000"/>
            </a:lvl6pPr>
            <a:lvl7pPr marL="2743085" indent="0">
              <a:buNone/>
              <a:defRPr sz="2000"/>
            </a:lvl7pPr>
            <a:lvl8pPr marL="3200266" indent="0">
              <a:buNone/>
              <a:defRPr sz="2000"/>
            </a:lvl8pPr>
            <a:lvl9pPr marL="3657447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179877-C420-C3D4-6B1A-C989118703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1" indent="0">
              <a:buNone/>
              <a:defRPr sz="1400"/>
            </a:lvl2pPr>
            <a:lvl3pPr marL="914361" indent="0">
              <a:buNone/>
              <a:defRPr sz="1200"/>
            </a:lvl3pPr>
            <a:lvl4pPr marL="1371543" indent="0">
              <a:buNone/>
              <a:defRPr sz="1000"/>
            </a:lvl4pPr>
            <a:lvl5pPr marL="1828724" indent="0">
              <a:buNone/>
              <a:defRPr sz="1000"/>
            </a:lvl5pPr>
            <a:lvl6pPr marL="2285904" indent="0">
              <a:buNone/>
              <a:defRPr sz="1000"/>
            </a:lvl6pPr>
            <a:lvl7pPr marL="2743085" indent="0">
              <a:buNone/>
              <a:defRPr sz="1000"/>
            </a:lvl7pPr>
            <a:lvl8pPr marL="3200266" indent="0">
              <a:buNone/>
              <a:defRPr sz="1000"/>
            </a:lvl8pPr>
            <a:lvl9pPr marL="3657447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B89769-57C3-6032-C0D5-9D211A647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79B7F-9CD3-4490-B412-B389085180D5}" type="datetimeFigureOut">
              <a:rPr lang="en-AU" smtClean="0"/>
              <a:t>27/06/2022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5CADE3-BC32-83CB-348E-65BEEF5E5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832A61-0A29-CEA9-D396-61F4D070E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A4D9-A68F-42DF-B2A0-12F4E661214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466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7DD170-F55C-B73B-148B-3989B1F44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9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B9EAD2-34B8-EBBD-CBA0-ABFDEB5E7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CF96D-AA27-CF7E-065E-53018E7BCF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79B7F-9CD3-4490-B412-B389085180D5}" type="datetimeFigureOut">
              <a:rPr lang="en-AU" smtClean="0"/>
              <a:t>27/06/2022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A7B8F-F1E0-4C95-16E6-99C44670F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4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9BA79-42DC-2F76-6001-98EDA1FD9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FA4D9-A68F-42DF-B2A0-12F4E661214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8978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6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1" indent="-228591" algn="l" defTabSz="91436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72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52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33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14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5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76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57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37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1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4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5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7" algn="l" defTabSz="91436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07CF8C4-C57A-28E5-2834-7681444B280C}"/>
              </a:ext>
            </a:extLst>
          </p:cNvPr>
          <p:cNvSpPr txBox="1"/>
          <p:nvPr/>
        </p:nvSpPr>
        <p:spPr>
          <a:xfrm>
            <a:off x="316871" y="320064"/>
            <a:ext cx="9288856" cy="284052"/>
          </a:xfrm>
          <a:prstGeom prst="rect">
            <a:avLst/>
          </a:prstGeom>
          <a:solidFill>
            <a:srgbClr val="418AB3"/>
          </a:solidFill>
        </p:spPr>
        <p:txBody>
          <a:bodyPr wrap="square">
            <a:spAutoFit/>
          </a:bodyPr>
          <a:lstStyle/>
          <a:p>
            <a:pPr>
              <a:spcBef>
                <a:spcPts val="1246"/>
              </a:spcBef>
            </a:pPr>
            <a:r>
              <a:rPr lang="en-AU" sz="1246" cap="small" dirty="0">
                <a:solidFill>
                  <a:srgbClr val="FFFFFF"/>
                </a:solidFill>
                <a:latin typeface="Calibri" panose="020F0502020204030204" pitchFamily="34" charset="0"/>
              </a:rPr>
              <a:t>Ur a Poet and U Didn’t Know It</a:t>
            </a:r>
            <a:endParaRPr lang="en-AU" sz="1246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526F52-512C-DCA4-E637-2E2A090F01C9}"/>
              </a:ext>
            </a:extLst>
          </p:cNvPr>
          <p:cNvSpPr txBox="1"/>
          <p:nvPr/>
        </p:nvSpPr>
        <p:spPr>
          <a:xfrm>
            <a:off x="316871" y="642559"/>
            <a:ext cx="9288856" cy="284052"/>
          </a:xfrm>
          <a:prstGeom prst="rect">
            <a:avLst/>
          </a:prstGeom>
          <a:solidFill>
            <a:srgbClr val="B0D0E2"/>
          </a:solidFill>
        </p:spPr>
        <p:txBody>
          <a:bodyPr wrap="square">
            <a:spAutoFit/>
          </a:bodyPr>
          <a:lstStyle/>
          <a:p>
            <a:r>
              <a:rPr lang="en-AU" sz="1246" cap="small" dirty="0">
                <a:solidFill>
                  <a:srgbClr val="306786"/>
                </a:solidFill>
                <a:latin typeface="Calibri" panose="020F0502020204030204" pitchFamily="34" charset="0"/>
              </a:rPr>
              <a:t>Cento Planning Template</a:t>
            </a:r>
            <a:endParaRPr lang="en-AU" sz="1246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9B16C06D-FC67-6FDA-0302-A1A78C4CE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421509"/>
              </p:ext>
            </p:extLst>
          </p:nvPr>
        </p:nvGraphicFramePr>
        <p:xfrm>
          <a:off x="316871" y="1227666"/>
          <a:ext cx="9288856" cy="500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2214">
                  <a:extLst>
                    <a:ext uri="{9D8B030D-6E8A-4147-A177-3AD203B41FA5}">
                      <a16:colId xmlns:a16="http://schemas.microsoft.com/office/drawing/2014/main" val="3199291595"/>
                    </a:ext>
                  </a:extLst>
                </a:gridCol>
                <a:gridCol w="2322214">
                  <a:extLst>
                    <a:ext uri="{9D8B030D-6E8A-4147-A177-3AD203B41FA5}">
                      <a16:colId xmlns:a16="http://schemas.microsoft.com/office/drawing/2014/main" val="1886845058"/>
                    </a:ext>
                  </a:extLst>
                </a:gridCol>
                <a:gridCol w="2322214">
                  <a:extLst>
                    <a:ext uri="{9D8B030D-6E8A-4147-A177-3AD203B41FA5}">
                      <a16:colId xmlns:a16="http://schemas.microsoft.com/office/drawing/2014/main" val="2201625353"/>
                    </a:ext>
                  </a:extLst>
                </a:gridCol>
                <a:gridCol w="2322214">
                  <a:extLst>
                    <a:ext uri="{9D8B030D-6E8A-4147-A177-3AD203B41FA5}">
                      <a16:colId xmlns:a16="http://schemas.microsoft.com/office/drawing/2014/main" val="34110003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100" b="1" dirty="0">
                          <a:latin typeface="VIC" panose="00000500000000000000" pitchFamily="2" charset="0"/>
                        </a:rPr>
                        <a:t>Name of the original poem and poet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3A6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 b="1" dirty="0">
                          <a:latin typeface="VIC" panose="00000500000000000000" pitchFamily="2" charset="0"/>
                        </a:rPr>
                        <a:t>Line chosen from the original poem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99B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 b="1" dirty="0">
                          <a:latin typeface="VIC" panose="00000500000000000000" pitchFamily="2" charset="0"/>
                        </a:rPr>
                        <a:t>Reason I chose this line (e.g. effective imagery, simile, onomatopoeia, fits a theme etc)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6F3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100" b="1" dirty="0">
                          <a:latin typeface="VIC" panose="00000500000000000000" pitchFamily="2" charset="0"/>
                        </a:rPr>
                        <a:t>Where I will place this line in my poem (e.g. first line, last line, connected with another line for effect, flowing over two lines to create impact etc)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2B55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782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7761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0311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2455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8959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7177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8780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9125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5561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5247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411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7521705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00A282AC-B85D-B52E-ADC4-2166AFC6C925}"/>
              </a:ext>
            </a:extLst>
          </p:cNvPr>
          <p:cNvSpPr txBox="1"/>
          <p:nvPr/>
        </p:nvSpPr>
        <p:spPr>
          <a:xfrm>
            <a:off x="7473924" y="6537601"/>
            <a:ext cx="243207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700" dirty="0">
                <a:latin typeface="VIC" panose="00000500000000000000" pitchFamily="2" charset="0"/>
              </a:rPr>
              <a:t>© Department of Education and Training </a:t>
            </a:r>
            <a:r>
              <a:rPr lang="en-AU" sz="700" dirty="0">
                <a:latin typeface="VIC" panose="00000500000000000000" pitchFamily="2" charset="0"/>
                <a:hlinkClick r:id="rId2"/>
              </a:rPr>
              <a:t>CC BY 4.0</a:t>
            </a:r>
            <a:endParaRPr lang="en-AU" sz="700" dirty="0">
              <a:latin typeface="VIC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503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91</Words>
  <Application>Microsoft Office PowerPoint</Application>
  <PresentationFormat>A4 Paper (210x297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Cunningham</dc:creator>
  <cp:lastModifiedBy>Samantha Cunningham</cp:lastModifiedBy>
  <cp:revision>2</cp:revision>
  <dcterms:created xsi:type="dcterms:W3CDTF">2022-06-27T05:19:06Z</dcterms:created>
  <dcterms:modified xsi:type="dcterms:W3CDTF">2022-06-27T07:31:51Z</dcterms:modified>
</cp:coreProperties>
</file>