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869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E45810-C8B3-4A8A-B52A-3C6AF6039159}" v="1" dt="2022-07-02T02:33:05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Cunningham" userId="68763a6a-ee4c-4c03-ac5a-21d3aecf69da" providerId="ADAL" clId="{06E45810-C8B3-4A8A-B52A-3C6AF6039159}"/>
    <pc:docChg chg="modSld">
      <pc:chgData name="Samantha Cunningham" userId="68763a6a-ee4c-4c03-ac5a-21d3aecf69da" providerId="ADAL" clId="{06E45810-C8B3-4A8A-B52A-3C6AF6039159}" dt="2022-07-02T02:33:05.160" v="0"/>
      <pc:docMkLst>
        <pc:docMk/>
      </pc:docMkLst>
      <pc:sldChg chg="addSp modSp">
        <pc:chgData name="Samantha Cunningham" userId="68763a6a-ee4c-4c03-ac5a-21d3aecf69da" providerId="ADAL" clId="{06E45810-C8B3-4A8A-B52A-3C6AF6039159}" dt="2022-07-02T02:33:05.160" v="0"/>
        <pc:sldMkLst>
          <pc:docMk/>
          <pc:sldMk cId="4013163156" sldId="256"/>
        </pc:sldMkLst>
        <pc:spChg chg="add mod">
          <ac:chgData name="Samantha Cunningham" userId="68763a6a-ee4c-4c03-ac5a-21d3aecf69da" providerId="ADAL" clId="{06E45810-C8B3-4A8A-B52A-3C6AF6039159}" dt="2022-07-02T02:33:05.160" v="0"/>
          <ac:spMkLst>
            <pc:docMk/>
            <pc:sldMk cId="4013163156" sldId="256"/>
            <ac:spMk id="8" creationId="{A8947822-F236-064C-CD35-D6FDA5BE01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61739-555B-0152-7F2B-FCA47A7511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C68E95-B6E2-1D64-1100-5BA28E018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4AF30-B50B-8092-0530-0A7810C4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D7E09-8AA9-B1C6-218A-92C3E6FD4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EDD40-3C5D-D503-EFD1-BF30D6B92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28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F00B7-58F4-A0FB-627A-301F67F52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CB669-7F81-AB53-D440-D292B1C0E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C3D3D-6019-D357-C16A-0ADEA170B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2B7-590B-D625-5E30-A2E4BD5A7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C3704-EDE4-E5E8-B994-DCDB8D761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87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945B08-7558-369E-AA36-84617B8C16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7D50B-9C91-80A4-F82E-A01085C63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13DAA-EB04-5F65-801F-D65C4EBE5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AA1EF-1BED-F6F4-4A4B-CAC7EA4F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74EAC-DF90-2338-872C-AADECC98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350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97D2-C21B-2098-F6FC-A47E7AA39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F19E4-B469-606A-B457-F04F19232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146A0-3E3E-F054-CC14-8F7417870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DE7C7-7CAD-E11E-874F-9CCBDDE68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D8F10-654A-417F-7D03-E9823813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370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06569-667B-E1B1-41AD-37383B91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46148-19E1-2687-22D2-EAD3FC93B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8C208-0F70-9A37-8E72-E97F128A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20327-716C-D0B5-834E-FDEFE4782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BEB19-0B34-EBBC-A950-4AC009906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73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3E105-D824-11DA-D568-34E67361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2C0C3-5FD8-C6AA-2E4B-86AD03CBB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802B9-16FE-D299-DEC2-05BDA55FC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CFAAE-56FD-F7EA-1976-5A4B9800C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AC86B-9BB5-1F14-8C7F-85F3701F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6146C-A4E7-B1D2-3B20-38239A39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294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59DA6-B3F8-A136-2582-F7B89D823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3999B-D1D1-EA11-F78B-EE9598179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F3D6D-2309-4F0F-65C8-D13F19694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EA1848-2114-FA94-E517-B949CB1486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E4CCC4-8F13-0C69-00A1-CA39EEFF61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55DA6A-60BA-38DF-9244-86F90759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695682-B3D1-C069-3304-79289169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CFD13-5592-E279-BE59-2A18BA9C6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332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59D4F-0AF5-D463-E456-73ED55680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604B58-B659-7927-0657-78A17226C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3DEF9-5BBB-B93E-DB57-F145DF45D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EA48C-9202-11BB-BD87-F60EB95FD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846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141919-27A9-6339-642A-1659CDCD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CB9A36-72D3-27E6-BFAD-814621203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59536-3A61-FB46-D03F-B940694E3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78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2CE7C-822D-1184-BC43-41E817D84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ADEEF-8D33-964B-B5B0-A6AAD2A5E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BA762-880D-26B6-6B42-709CD62ED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308A1-CA22-7C56-8133-500B5315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52344-7778-CFDA-D2FD-9FC812B0B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3E103-7218-3E5D-0B4E-438679469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1625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C39EE-ACF1-D9C8-76E3-6EEB1622D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F866EA-AA40-99CB-7EA2-41366C00F6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F29EE-8004-531B-3727-44A05E6F0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54A05-1D88-D990-8419-F261BE3F1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2A420E-7C3E-9956-4795-8C0C4657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6C48A-2D83-3AD0-06E6-A05584A0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031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A660E-4C59-0CEF-694A-9DC177AB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26C00-D0CD-A013-8015-EFB68F09E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D669F-64EA-7A80-DB9C-92CB1226D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325C-9EF1-47E9-875B-02C4C5EA4618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B6113-9282-D257-D6BE-7E77B6786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61CE5-74EC-268F-485E-426E8545B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A6B07-67A9-4E3C-9CDF-670706966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262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F0E359-417A-1600-6DAE-5A739714FD1E}"/>
              </a:ext>
            </a:extLst>
          </p:cNvPr>
          <p:cNvGrpSpPr/>
          <p:nvPr/>
        </p:nvGrpSpPr>
        <p:grpSpPr>
          <a:xfrm>
            <a:off x="1371885" y="551949"/>
            <a:ext cx="9448230" cy="6131389"/>
            <a:chOff x="1637585" y="449208"/>
            <a:chExt cx="9448230" cy="613138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574DCD4-081B-C879-4361-558729E6CE15}"/>
                </a:ext>
              </a:extLst>
            </p:cNvPr>
            <p:cNvSpPr/>
            <p:nvPr/>
          </p:nvSpPr>
          <p:spPr>
            <a:xfrm>
              <a:off x="1637585" y="449208"/>
              <a:ext cx="6131389" cy="6131389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8D9FE7B-20AB-EAFD-3BCA-146ADC00A139}"/>
                </a:ext>
              </a:extLst>
            </p:cNvPr>
            <p:cNvSpPr/>
            <p:nvPr/>
          </p:nvSpPr>
          <p:spPr>
            <a:xfrm>
              <a:off x="4954426" y="449208"/>
              <a:ext cx="6131389" cy="6131389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2377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Venn Diagram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947822-F236-064C-CD35-D6FDA5BE019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163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1</cp:revision>
  <dcterms:created xsi:type="dcterms:W3CDTF">2022-07-02T02:18:17Z</dcterms:created>
  <dcterms:modified xsi:type="dcterms:W3CDTF">2022-07-02T02:33:15Z</dcterms:modified>
</cp:coreProperties>
</file>