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C8C08B19-4C72-41EA-B744-654F9A82DB47}"/>
    <pc:docChg chg="modSld">
      <pc:chgData name="Samantha Cunningham" userId="68763a6a-ee4c-4c03-ac5a-21d3aecf69da" providerId="ADAL" clId="{C8C08B19-4C72-41EA-B744-654F9A82DB47}" dt="2022-07-02T05:37:36.981" v="51" actId="2711"/>
      <pc:docMkLst>
        <pc:docMk/>
      </pc:docMkLst>
      <pc:sldChg chg="modSp mod">
        <pc:chgData name="Samantha Cunningham" userId="68763a6a-ee4c-4c03-ac5a-21d3aecf69da" providerId="ADAL" clId="{C8C08B19-4C72-41EA-B744-654F9A82DB47}" dt="2022-07-02T05:37:36.981" v="51" actId="2711"/>
        <pc:sldMkLst>
          <pc:docMk/>
          <pc:sldMk cId="1758395978" sldId="259"/>
        </pc:sldMkLst>
        <pc:spChg chg="mod">
          <ac:chgData name="Samantha Cunningham" userId="68763a6a-ee4c-4c03-ac5a-21d3aecf69da" providerId="ADAL" clId="{C8C08B19-4C72-41EA-B744-654F9A82DB47}" dt="2022-07-02T05:36:51.207" v="2" actId="20577"/>
          <ac:spMkLst>
            <pc:docMk/>
            <pc:sldMk cId="1758395978" sldId="259"/>
            <ac:spMk id="6" creationId="{D5149DFD-9168-C46E-8583-D8EF50FA1701}"/>
          </ac:spMkLst>
        </pc:spChg>
        <pc:graphicFrameChg chg="modGraphic">
          <ac:chgData name="Samantha Cunningham" userId="68763a6a-ee4c-4c03-ac5a-21d3aecf69da" providerId="ADAL" clId="{C8C08B19-4C72-41EA-B744-654F9A82DB47}" dt="2022-07-02T05:37:36.981" v="51" actId="2711"/>
          <ac:graphicFrameMkLst>
            <pc:docMk/>
            <pc:sldMk cId="1758395978" sldId="259"/>
            <ac:graphicFrameMk id="4" creationId="{DEBB08DB-9CAE-55A3-033C-5F8F1D17271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9C300-1DFA-6265-E159-BA0DC8A23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03EEE-3F76-25C5-968A-8E3A9E269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1611B-5F04-904B-9725-40203B31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16038-9EC8-24D2-B0C0-7A0ABF777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3D1D5-A5CC-5215-F64B-B3B6BB2E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733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3B2E9-5682-0E6B-980E-433AE22C5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0469B-41A8-2D4A-5B60-58B0E3D26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EB59A-28BF-48EE-7BC2-43751AEF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7AC64-CBF8-4A92-6F7E-944CE10A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A9D5B-3D25-0E03-F173-7D53F68B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911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A6D34-B823-C532-4219-6E700DE40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6E2E53-A1E7-C2AE-600D-588E693A9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712EF-5377-AC7F-4F22-55D0BDB6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2A04C-0E38-3FF8-C407-129E1A4A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93A47-3A90-680F-26D5-4D4511BC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877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B2AC1-D3BF-6F0E-36C1-7069FFF4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E8B8E-4852-3F9F-B6BC-BB258D07B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8F653-641D-2ACF-D79E-5A427DA8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0109A-66CD-72D9-B083-B196503A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6F0B0-B95C-3CA0-5D22-F53C9E8D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674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4C944-2C8E-01DC-6E79-3459E91E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84176-6D80-94BD-AFFE-9CA15D347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7976B-0973-EEFA-8B69-A3E39B0D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6DBB5-1059-2900-8DD5-3CD2FBE0B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51895-B258-6E9C-50A5-B9B1AFB32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2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A814-467C-B5FE-4165-67709D17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D6618-0CD0-F65A-40D9-9F20F6B42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3EFAB-4A1C-C165-A9FB-E9A12B001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325CCB-FAC7-31C3-B7AF-FC2B3064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0CCF0-C15A-3B4D-2D19-F2D38F28D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0E548-4BC6-5224-4B6F-BA4C57AD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006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28B3-6D77-BB50-F39D-90B7866B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71FC3-0C88-0A40-8C97-7ECE534C6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09A4F-0CD3-EEF0-9777-C461106E9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482BD-C630-830D-4B87-F285AC2D7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A3F0B4-439A-FA8C-5156-A3BB8214BC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C6F495-1008-8AB9-F2A1-B425DA5FF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280180-C4BC-211D-293E-3E3A2C31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13BBAC-063F-4C5F-2A5C-2EC27A96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40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60D46-1F40-C5E1-046F-046C1CBA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E7BF73-4936-8D6D-BCE8-BB40CC23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E9B1-123D-B593-4BE1-230774B2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0D489-6FF4-FE8B-4BFF-57AF4303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10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2E6C42-4DAE-AF7B-63CB-A05FF1C4F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AF8F3-4876-F377-CCEA-4AFE1E2B1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CFCEA-75D8-B81A-7696-A4DA568D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935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552DD-94FF-253F-82F7-DA7EAEF1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CCB7B-6A7A-FF99-4ADE-92765E7B3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CEB0E-4049-AF65-386A-A64D0EC98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9EAED-4E5B-97E3-A349-40E1BBB54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063FE-B705-C918-1F51-1C1B2AAC1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8F5BB-BA78-0BF4-304D-43780678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786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E2B1-9F68-A223-3630-D78E731E0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AE3F76-C8B7-726A-666D-CF556586D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08DBE-3332-3EAB-7C88-DF0CAB777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B0DC1-D7D2-83F6-3AA6-E1BC7E17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CD9A4-5B00-5085-9B23-B8FAD57E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48DB6-F0BB-D7E6-CD4E-B007EDE62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884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51127D-CA28-B63C-E4EE-E34DFA3C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A98A0-5269-02F6-216D-C5A0C3766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00D43-F82A-708E-3EDE-A53E7690C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9EB0E-9D5C-4D88-8316-31A873CD41D3}" type="datetimeFigureOut">
              <a:rPr lang="en-AU" smtClean="0"/>
              <a:t>2/07/2022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FB92D-45F2-0A11-9310-BE2A4D68F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95ABF-337E-3CD6-96E2-3419E7152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F37A-76F3-45FF-84E4-278FA4A8D8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748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1822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KWL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EBB08DB-9CAE-55A3-033C-5F8F1D172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545501"/>
              </p:ext>
            </p:extLst>
          </p:nvPr>
        </p:nvGraphicFramePr>
        <p:xfrm>
          <a:off x="616131" y="758855"/>
          <a:ext cx="10959738" cy="5628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76502777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98619605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821654239"/>
                    </a:ext>
                  </a:extLst>
                </a:gridCol>
              </a:tblGrid>
              <a:tr h="456524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What I KNOW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What I WANT to know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What I LEARNT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40114"/>
                  </a:ext>
                </a:extLst>
              </a:tr>
              <a:tr h="517235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F0066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4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39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2</cp:revision>
  <dcterms:created xsi:type="dcterms:W3CDTF">2022-07-02T05:31:35Z</dcterms:created>
  <dcterms:modified xsi:type="dcterms:W3CDTF">2022-07-02T05:37:45Z</dcterms:modified>
</cp:coreProperties>
</file>