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92E44-0AD5-DC82-DC56-08F6815EF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1CA5C-6E30-F38E-8B52-DAE6D0412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B7A16-95E6-7FB8-2C91-9ECB0C66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F8447-2CDF-B730-7D51-65A74965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6EF7-BCE0-5293-CD00-50CBDFD0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03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B5281-FB54-2BA2-8FD3-A728F0A59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7CA86-04DF-35E3-F5A3-99ADF41AB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DA135-3956-E29D-C67A-63A04C288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B5129-B431-6A19-F33A-DBA832BE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2E644-117C-64E6-5097-2F064EC96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098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CF5BC6-FC90-E9F8-56CA-9335FDA7A9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0B71C-A535-F564-7E47-18F7D9C06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5E86D-E615-FE77-6FAA-B66281DF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A91E0-E10F-4B79-0693-7AC587E9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04F2B-D66C-869B-2986-B3DEBD3D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833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FAAC8-D749-B029-4705-B10FE36E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C1DA2-1BD7-0D9D-7C69-6E9A89BAC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37E78-54E8-74F1-AE65-9296DA08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F9BCE-9A54-45C5-FE24-80E52AFDF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B9836-E4D9-5426-2192-C52C0B07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796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7D89E-6F4B-CB9C-6A0A-5B1C222D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F46FE-F1AA-F4E7-CC83-EBDCA154B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95243-A31D-658E-7B05-08963393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546C6-58AD-7248-051F-52394F2C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61D9-8DD0-1515-2E46-D8BAFE5A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87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2C3AB-5B7E-1682-ECB8-39AF8C2D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5598-D487-23BC-6E9E-85476D192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08133-FACA-9E38-0045-A247DDF9D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BC4DF-EE4C-E56B-233A-17A50046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01654-265F-B385-5438-79586978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8EA10-FACE-6E36-9280-28E6EAF4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318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C175-43E9-5DAC-CED0-C19A6C1FD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2AE89-9473-C335-29A5-80595AF7B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F7CA2-5377-756C-5E9A-9CB9DEB6B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B0F20-F4C3-CD83-463B-6A187A71E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87F58-2501-FDD3-52AE-350450B95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873899-5E7F-C35B-7C1B-2952F8B0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5AEDD9-169F-CE71-896D-066955EB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4DDFE-9064-15F0-8928-FF747A1E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290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58B4-EDF9-DA12-0440-94C6208B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836176-18B4-3D9C-5C89-3AAA31856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05CF8-129A-18A7-C6DE-790E68F6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AE1D1-1872-CD32-49D6-59BFAD883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4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9053D-C4ED-1A81-B70A-0BA7323A7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94D96-9E73-8FA6-8591-0FCD49F3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14DD7-7520-4940-DD43-954F2290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71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6A32B-2657-44DD-0660-99D492F0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453FD-7DEB-7B8B-EFC4-20F415529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56737-BE1E-1B7B-25E0-666732995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69941-022E-8B4A-8EED-B10B897C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D3532-B6D6-C377-57B4-6CC389E0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78E5D-A96B-6A51-0651-5C0D268D2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419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E4E4-2F8C-E1F8-3421-47561974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9DC7A-A7AD-C1F0-3112-C2F775F42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FB208-9B26-9699-2671-B2858D5B8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C375-0B8F-AEC3-EAE6-4BF6D820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09C8A-5E1F-DDDB-2A8E-FC49B464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7294B-2377-0976-C81F-5E7AEB23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321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50EB2-AF97-986B-40BC-1126123DF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B04BE-9628-1596-83E0-EE32CFAED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6C360-EC03-6206-77E9-32C3B4EF87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05E2C-4F9B-49FD-8C68-19900141FBE4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4A756-3E81-93E0-6BE8-BFF7A63D0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5C39D-93E5-18EB-4AFF-D72EC461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041E-5550-431F-8DC4-B1175DD683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57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177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Frayer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B26EAF-354A-D631-C424-23B9FD4EA030}"/>
              </a:ext>
            </a:extLst>
          </p:cNvPr>
          <p:cNvSpPr/>
          <p:nvPr/>
        </p:nvSpPr>
        <p:spPr>
          <a:xfrm>
            <a:off x="2002256" y="864476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DB0EF-28CA-95FD-C625-5F75EBB2542B}"/>
              </a:ext>
            </a:extLst>
          </p:cNvPr>
          <p:cNvSpPr/>
          <p:nvPr/>
        </p:nvSpPr>
        <p:spPr>
          <a:xfrm>
            <a:off x="6101221" y="864476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C4BA9E-7CED-3692-107B-1A2237FB4496}"/>
              </a:ext>
            </a:extLst>
          </p:cNvPr>
          <p:cNvSpPr/>
          <p:nvPr/>
        </p:nvSpPr>
        <p:spPr>
          <a:xfrm>
            <a:off x="2012696" y="3429000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4A666-020E-4819-2EF2-7BE6177A2480}"/>
              </a:ext>
            </a:extLst>
          </p:cNvPr>
          <p:cNvSpPr/>
          <p:nvPr/>
        </p:nvSpPr>
        <p:spPr>
          <a:xfrm>
            <a:off x="6101151" y="3429000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2505497-E6B1-58EA-40C0-5B92F73AFFF1}"/>
              </a:ext>
            </a:extLst>
          </p:cNvPr>
          <p:cNvSpPr/>
          <p:nvPr/>
        </p:nvSpPr>
        <p:spPr>
          <a:xfrm>
            <a:off x="4366482" y="2677885"/>
            <a:ext cx="3448595" cy="15022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>
                <a:solidFill>
                  <a:schemeClr val="tx1"/>
                </a:solidFill>
                <a:latin typeface="VIC" panose="00000500000000000000" pitchFamily="2" charset="0"/>
              </a:rPr>
              <a:t>Word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  <a:p>
            <a:pPr algn="ctr"/>
            <a:endParaRPr lang="en-AU" dirty="0">
              <a:solidFill>
                <a:schemeClr val="tx1"/>
              </a:solidFill>
            </a:endParaRP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30E276-F04D-7BEA-1E3A-239D8E0CB100}"/>
              </a:ext>
            </a:extLst>
          </p:cNvPr>
          <p:cNvSpPr txBox="1"/>
          <p:nvPr/>
        </p:nvSpPr>
        <p:spPr>
          <a:xfrm>
            <a:off x="2012696" y="935918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Definition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A1DF32-B1AB-1FF3-FE95-F54B6D16C119}"/>
              </a:ext>
            </a:extLst>
          </p:cNvPr>
          <p:cNvSpPr txBox="1"/>
          <p:nvPr/>
        </p:nvSpPr>
        <p:spPr>
          <a:xfrm>
            <a:off x="8145413" y="935918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Characteristics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01447E-4B49-6325-9525-932FA7F62925}"/>
              </a:ext>
            </a:extLst>
          </p:cNvPr>
          <p:cNvSpPr txBox="1"/>
          <p:nvPr/>
        </p:nvSpPr>
        <p:spPr>
          <a:xfrm>
            <a:off x="2012696" y="555275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Examples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E34011-313A-734D-7BC0-69657078D4C6}"/>
              </a:ext>
            </a:extLst>
          </p:cNvPr>
          <p:cNvSpPr txBox="1"/>
          <p:nvPr/>
        </p:nvSpPr>
        <p:spPr>
          <a:xfrm>
            <a:off x="8228770" y="5552750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Non-examples</a:t>
            </a:r>
          </a:p>
        </p:txBody>
      </p:sp>
    </p:spTree>
    <p:extLst>
      <p:ext uri="{BB962C8B-B14F-4D97-AF65-F5344CB8AC3E}">
        <p14:creationId xmlns:p14="http://schemas.microsoft.com/office/powerpoint/2010/main" val="364839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2022-07-02T06:02:51Z</dcterms:created>
  <dcterms:modified xsi:type="dcterms:W3CDTF">2022-07-02T06:03:23Z</dcterms:modified>
</cp:coreProperties>
</file>