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9BB79-5AF2-1930-2078-5951002D2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5AFB7-EF15-6213-A366-8750D4F459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A0986-0408-6CD6-6AC9-630B9CEB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DC0CE-220E-37CF-0738-C40E58AA3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854A3-D6B9-34C9-90B9-8ED458243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435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A082C-FA18-C28D-CD1C-12AD94202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B7C9BA-691C-2831-7734-DEB4275C7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20FBB-BF05-71E8-501B-3EE76ED6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395CD-B635-27B9-F8CF-5160E019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B57BD-43CD-5874-D824-4256326E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255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3EDCBA-494C-FC4C-F838-B4E053A3D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4AE1C-000B-CAB0-8D72-6C45B56B8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730B2-EFC2-61FB-C0BB-910949E2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32BCA-E888-50A6-6766-48CC373A0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733F9-21E2-7623-72D8-D2BF96FB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874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B3784-1869-CA1C-D232-423A5737E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CD5AA-6389-7A6F-D270-F23B2EC42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A1EF4-2AB8-DBB9-499F-D082990F4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E0BE6-1FD9-36A0-8440-C7ACEB05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3A73C-9A50-48F1-C07C-A395A15FC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209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11DEE-E187-D914-DDD7-B1FD32BC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5CB74-296A-267E-ED27-6125BE586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C6EB9-14A0-7C04-61E9-3F004CC24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21E27-06F3-64A6-2D2D-3C4ECCD4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DD216-6377-2D1A-3599-22D5297AC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269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7B4C7-3A26-BF93-C74D-B55879B96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7B1A8-5890-30FC-B42D-3AE9C365F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B56CB6-EEBD-20CD-5547-F85EC1B9F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A1728-8B7C-CD6D-A5B8-98535889B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4C16A-D040-E758-4BF1-6079A75CE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B86AA-CF8F-60DA-6C9D-7C8CDD3A8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268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34E55-1524-CD18-6512-F3634D53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67EE6-6EDD-8B95-8F75-02CC51953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F9530-A1C7-04C1-24EA-4B0CC81CE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8AF2C6-F7C7-2A1C-E586-5BD27FBE0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A20CF4-8C90-2811-03F0-7A2DB2BC5D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33F62B-BCC1-F173-4826-97D8C76F4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80819F-3CDD-6320-04E3-332F9099E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68C189-5AD7-E762-C96C-F65A7268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732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3BEC1-0F9D-0926-94E7-A967EC523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8281B0-ABD5-4C5C-483E-3C86E3FEA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38B6D-7AF3-1E97-93EB-2AB0A2F52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FF9C9F-CFD5-2007-4526-CFC9A0660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694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34A4C2-C9AF-7731-2FEC-52E01E815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8D7A6A-3F66-FE9D-93BA-65EA1B381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20E98-1677-E476-8927-11931372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720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A2C03-97D2-107F-9275-16696F75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E4777-2D93-D2FF-5C95-7F92B940F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EC233C-81C3-E964-9701-DC6A2347C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6CF31-6874-E61E-4896-1E3DA92E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11AB2-C452-890D-2C26-10F4CB49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75505-B577-DF10-497C-46534914E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661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46EA4-98F7-1200-9DCE-BE571D747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7444CA-912E-D610-9A70-B0D8168C2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9F707E-9695-AC49-0A78-A0EF87B90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75DBF-3ECF-1E11-3025-CACF0246E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FC5FD-C4BD-3631-AC71-6782C2FA3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65E0A-3C94-6863-D70D-446B1203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448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C94054-4116-DEF7-F50E-51995FAF9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8CC7F-9EBC-B0B9-73A0-D39376205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4E1B5-7754-DCA1-9825-32CACA659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8F852-6A13-4EBF-8218-509DA466D901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EC931-924F-59C6-0A9F-1664E51D0E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F7331-059D-37DB-489B-90CE60081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7E6CD-6290-45A9-8F55-E78B70A2F9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372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3449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Two Stars and a Wish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4078231-5C67-722C-6F79-2C1CDA5F25F4}"/>
              </a:ext>
            </a:extLst>
          </p:cNvPr>
          <p:cNvGrpSpPr/>
          <p:nvPr/>
        </p:nvGrpSpPr>
        <p:grpSpPr>
          <a:xfrm>
            <a:off x="399393" y="672662"/>
            <a:ext cx="3449983" cy="5654566"/>
            <a:chOff x="399393" y="672662"/>
            <a:chExt cx="3449983" cy="565456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B6628B7F-5831-49FE-0B7B-83E017ABF73F}"/>
                </a:ext>
              </a:extLst>
            </p:cNvPr>
            <p:cNvSpPr/>
            <p:nvPr/>
          </p:nvSpPr>
          <p:spPr>
            <a:xfrm>
              <a:off x="399393" y="672662"/>
              <a:ext cx="3449983" cy="5654566"/>
            </a:xfrm>
            <a:prstGeom prst="roundRect">
              <a:avLst/>
            </a:prstGeom>
            <a:solidFill>
              <a:srgbClr val="00B0F0">
                <a:alpha val="5098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11" name="Graphic 10" descr="Star outline">
              <a:extLst>
                <a:ext uri="{FF2B5EF4-FFF2-40B4-BE49-F238E27FC236}">
                  <a16:creationId xmlns:a16="http://schemas.microsoft.com/office/drawing/2014/main" id="{B9F76523-A75F-6F9A-0548-6C1A848885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3326" y="2151991"/>
              <a:ext cx="730468" cy="730468"/>
            </a:xfrm>
            <a:prstGeom prst="rect">
              <a:avLst/>
            </a:prstGeom>
          </p:spPr>
        </p:pic>
        <p:pic>
          <p:nvPicPr>
            <p:cNvPr id="12" name="Graphic 11" descr="Star outline">
              <a:extLst>
                <a:ext uri="{FF2B5EF4-FFF2-40B4-BE49-F238E27FC236}">
                  <a16:creationId xmlns:a16="http://schemas.microsoft.com/office/drawing/2014/main" id="{ED11985C-3318-594D-E575-1A90C2DBF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3326" y="3481836"/>
              <a:ext cx="730468" cy="730468"/>
            </a:xfrm>
            <a:prstGeom prst="rect">
              <a:avLst/>
            </a:prstGeom>
          </p:spPr>
        </p:pic>
        <p:pic>
          <p:nvPicPr>
            <p:cNvPr id="15" name="Graphic 14" descr="Dandelion outline">
              <a:extLst>
                <a:ext uri="{FF2B5EF4-FFF2-40B4-BE49-F238E27FC236}">
                  <a16:creationId xmlns:a16="http://schemas.microsoft.com/office/drawing/2014/main" id="{BF0C5528-1B73-426E-0B85-39DCCC493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83326" y="4875626"/>
              <a:ext cx="914400" cy="91440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1B6D5C6-C87C-5341-3257-4B1535F70A84}"/>
                </a:ext>
              </a:extLst>
            </p:cNvPr>
            <p:cNvSpPr txBox="1"/>
            <p:nvPr/>
          </p:nvSpPr>
          <p:spPr>
            <a:xfrm>
              <a:off x="399393" y="772074"/>
              <a:ext cx="3449983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b="1" dirty="0">
                  <a:latin typeface="VIC" panose="00000500000000000000" pitchFamily="2" charset="0"/>
                </a:rPr>
                <a:t>Two Stars and a Wish</a:t>
              </a:r>
            </a:p>
            <a:p>
              <a:r>
                <a:rPr lang="en-AU" sz="1400" b="1" dirty="0">
                  <a:latin typeface="VIC" panose="00000500000000000000" pitchFamily="2" charset="0"/>
                </a:rPr>
                <a:t>Two stars</a:t>
              </a:r>
              <a:r>
                <a:rPr lang="en-AU" sz="1400" dirty="0">
                  <a:latin typeface="VIC" panose="00000500000000000000" pitchFamily="2" charset="0"/>
                </a:rPr>
                <a:t>: record two things you really liked </a:t>
              </a:r>
            </a:p>
            <a:p>
              <a:r>
                <a:rPr lang="en-AU" sz="1400" b="1" dirty="0">
                  <a:latin typeface="VIC" panose="00000500000000000000" pitchFamily="2" charset="0"/>
                </a:rPr>
                <a:t>A wish: </a:t>
              </a:r>
              <a:r>
                <a:rPr lang="en-AU" sz="1400" dirty="0">
                  <a:latin typeface="VIC" panose="00000500000000000000" pitchFamily="2" charset="0"/>
                </a:rPr>
                <a:t>record one thing that could be improved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EE09821-421A-C7B2-5391-867BEF982304}"/>
              </a:ext>
            </a:extLst>
          </p:cNvPr>
          <p:cNvGrpSpPr/>
          <p:nvPr/>
        </p:nvGrpSpPr>
        <p:grpSpPr>
          <a:xfrm>
            <a:off x="4371008" y="601717"/>
            <a:ext cx="3449983" cy="5654566"/>
            <a:chOff x="399393" y="672662"/>
            <a:chExt cx="3449983" cy="5654566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76E2B519-3ADF-6262-8059-E07F55A07998}"/>
                </a:ext>
              </a:extLst>
            </p:cNvPr>
            <p:cNvSpPr/>
            <p:nvPr/>
          </p:nvSpPr>
          <p:spPr>
            <a:xfrm>
              <a:off x="399393" y="672662"/>
              <a:ext cx="3449983" cy="5654566"/>
            </a:xfrm>
            <a:prstGeom prst="roundRect">
              <a:avLst/>
            </a:prstGeom>
            <a:solidFill>
              <a:srgbClr val="FFC000">
                <a:alpha val="5098"/>
              </a:srgb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20" name="Graphic 19" descr="Star outline">
              <a:extLst>
                <a:ext uri="{FF2B5EF4-FFF2-40B4-BE49-F238E27FC236}">
                  <a16:creationId xmlns:a16="http://schemas.microsoft.com/office/drawing/2014/main" id="{1635EF4A-5BAB-D250-7FBD-94A158654BD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3326" y="2151991"/>
              <a:ext cx="730468" cy="730468"/>
            </a:xfrm>
            <a:prstGeom prst="rect">
              <a:avLst/>
            </a:prstGeom>
          </p:spPr>
        </p:pic>
        <p:pic>
          <p:nvPicPr>
            <p:cNvPr id="21" name="Graphic 20" descr="Star outline">
              <a:extLst>
                <a:ext uri="{FF2B5EF4-FFF2-40B4-BE49-F238E27FC236}">
                  <a16:creationId xmlns:a16="http://schemas.microsoft.com/office/drawing/2014/main" id="{86479CF9-B390-A99F-BB1F-E4DBC4B0742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3326" y="3481836"/>
              <a:ext cx="730468" cy="730468"/>
            </a:xfrm>
            <a:prstGeom prst="rect">
              <a:avLst/>
            </a:prstGeom>
          </p:spPr>
        </p:pic>
        <p:pic>
          <p:nvPicPr>
            <p:cNvPr id="22" name="Graphic 21" descr="Dandelion outline">
              <a:extLst>
                <a:ext uri="{FF2B5EF4-FFF2-40B4-BE49-F238E27FC236}">
                  <a16:creationId xmlns:a16="http://schemas.microsoft.com/office/drawing/2014/main" id="{849017A9-00AD-1E3A-BC6A-DF70BDA6A2C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3326" y="4875626"/>
              <a:ext cx="914400" cy="914400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A5FD55E-BAE5-698D-843D-1A924EF8DC53}"/>
                </a:ext>
              </a:extLst>
            </p:cNvPr>
            <p:cNvSpPr txBox="1"/>
            <p:nvPr/>
          </p:nvSpPr>
          <p:spPr>
            <a:xfrm>
              <a:off x="399393" y="772074"/>
              <a:ext cx="3449983" cy="11695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b="1" dirty="0">
                  <a:latin typeface="VIC" panose="00000500000000000000" pitchFamily="2" charset="0"/>
                </a:rPr>
                <a:t>Two Stars and a Wish</a:t>
              </a:r>
            </a:p>
            <a:p>
              <a:r>
                <a:rPr lang="en-AU" sz="1400" b="1" dirty="0">
                  <a:latin typeface="VIC" panose="00000500000000000000" pitchFamily="2" charset="0"/>
                </a:rPr>
                <a:t>Two stars</a:t>
              </a:r>
              <a:r>
                <a:rPr lang="en-AU" sz="1400" dirty="0">
                  <a:latin typeface="VIC" panose="00000500000000000000" pitchFamily="2" charset="0"/>
                </a:rPr>
                <a:t>: record two things you really liked </a:t>
              </a:r>
            </a:p>
            <a:p>
              <a:r>
                <a:rPr lang="en-AU" sz="1400" b="1" dirty="0">
                  <a:latin typeface="VIC" panose="00000500000000000000" pitchFamily="2" charset="0"/>
                </a:rPr>
                <a:t>A wish: </a:t>
              </a:r>
              <a:r>
                <a:rPr lang="en-AU" sz="1400" dirty="0">
                  <a:latin typeface="VIC" panose="00000500000000000000" pitchFamily="2" charset="0"/>
                </a:rPr>
                <a:t>record one thing that could be improved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50EEC50-280B-1CEE-49FE-79EC54CAAFEC}"/>
              </a:ext>
            </a:extLst>
          </p:cNvPr>
          <p:cNvGrpSpPr/>
          <p:nvPr/>
        </p:nvGrpSpPr>
        <p:grpSpPr>
          <a:xfrm>
            <a:off x="8342624" y="601717"/>
            <a:ext cx="3449983" cy="5654566"/>
            <a:chOff x="399393" y="672662"/>
            <a:chExt cx="3449983" cy="5654566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18351ED8-CB47-5B74-76E6-122E4D29865E}"/>
                </a:ext>
              </a:extLst>
            </p:cNvPr>
            <p:cNvSpPr/>
            <p:nvPr/>
          </p:nvSpPr>
          <p:spPr>
            <a:xfrm>
              <a:off x="399393" y="672662"/>
              <a:ext cx="3449983" cy="5654566"/>
            </a:xfrm>
            <a:prstGeom prst="roundRect">
              <a:avLst/>
            </a:prstGeom>
            <a:solidFill>
              <a:srgbClr val="FF99FF">
                <a:alpha val="4706"/>
              </a:srgbClr>
            </a:solidFill>
            <a:ln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pic>
          <p:nvPicPr>
            <p:cNvPr id="26" name="Graphic 25" descr="Star outline">
              <a:extLst>
                <a:ext uri="{FF2B5EF4-FFF2-40B4-BE49-F238E27FC236}">
                  <a16:creationId xmlns:a16="http://schemas.microsoft.com/office/drawing/2014/main" id="{844E7682-BF97-82FD-01FB-8F906BD4C80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83326" y="2151991"/>
              <a:ext cx="730468" cy="730468"/>
            </a:xfrm>
            <a:prstGeom prst="rect">
              <a:avLst/>
            </a:prstGeom>
          </p:spPr>
        </p:pic>
        <p:pic>
          <p:nvPicPr>
            <p:cNvPr id="27" name="Graphic 26" descr="Star outline">
              <a:extLst>
                <a:ext uri="{FF2B5EF4-FFF2-40B4-BE49-F238E27FC236}">
                  <a16:creationId xmlns:a16="http://schemas.microsoft.com/office/drawing/2014/main" id="{D8141AE3-93F6-EDD4-06F2-39716566B82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83326" y="3481836"/>
              <a:ext cx="730468" cy="730468"/>
            </a:xfrm>
            <a:prstGeom prst="rect">
              <a:avLst/>
            </a:prstGeom>
          </p:spPr>
        </p:pic>
        <p:pic>
          <p:nvPicPr>
            <p:cNvPr id="28" name="Graphic 27" descr="Dandelion outline">
              <a:extLst>
                <a:ext uri="{FF2B5EF4-FFF2-40B4-BE49-F238E27FC236}">
                  <a16:creationId xmlns:a16="http://schemas.microsoft.com/office/drawing/2014/main" id="{76AD934B-8270-552A-BD39-522133B154B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583326" y="4875626"/>
              <a:ext cx="914400" cy="91440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52BAC66-925B-D061-BBBB-359338426AD7}"/>
                </a:ext>
              </a:extLst>
            </p:cNvPr>
            <p:cNvSpPr txBox="1"/>
            <p:nvPr/>
          </p:nvSpPr>
          <p:spPr>
            <a:xfrm>
              <a:off x="399393" y="772074"/>
              <a:ext cx="3449983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b="1" dirty="0">
                  <a:latin typeface="VIC" panose="00000500000000000000" pitchFamily="2" charset="0"/>
                </a:rPr>
                <a:t>Two Stars and a Wish</a:t>
              </a:r>
            </a:p>
            <a:p>
              <a:r>
                <a:rPr lang="en-AU" sz="1400" b="1" dirty="0">
                  <a:latin typeface="VIC" panose="00000500000000000000" pitchFamily="2" charset="0"/>
                </a:rPr>
                <a:t>Two stars</a:t>
              </a:r>
              <a:r>
                <a:rPr lang="en-AU" sz="1400" dirty="0">
                  <a:latin typeface="VIC" panose="00000500000000000000" pitchFamily="2" charset="0"/>
                </a:rPr>
                <a:t>: record two things you really liked </a:t>
              </a:r>
            </a:p>
            <a:p>
              <a:r>
                <a:rPr lang="en-AU" sz="1400" b="1" dirty="0">
                  <a:latin typeface="VIC" panose="00000500000000000000" pitchFamily="2" charset="0"/>
                </a:rPr>
                <a:t>A wish: </a:t>
              </a:r>
              <a:r>
                <a:rPr lang="en-AU" sz="1400" dirty="0">
                  <a:latin typeface="VIC" panose="00000500000000000000" pitchFamily="2" charset="0"/>
                </a:rPr>
                <a:t>record one thing that could be improved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816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Samantha Cunningham</cp:lastModifiedBy>
  <cp:revision>1</cp:revision>
  <dcterms:created xsi:type="dcterms:W3CDTF">2022-07-02T23:30:55Z</dcterms:created>
  <dcterms:modified xsi:type="dcterms:W3CDTF">2022-07-02T23:31:50Z</dcterms:modified>
</cp:coreProperties>
</file>