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BB237-8B2C-18E1-8612-BC09006A1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E34929-B669-4ED6-D4AA-9935EA6EC7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80F3D-C04D-A139-42E8-16D2F4D97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9DD3-D5F9-4753-B5A2-49DCD3DDC09C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E8CDF-0FA6-93F5-5D61-44154C62F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8A0EF-91F1-DD78-34A5-5B138167D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D762-5E68-45A7-A51D-F213E699AC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55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EF8AB-7DD1-F366-B246-27FF09158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4A8081-26E6-AEBE-52D4-9BDA3B29F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2DD0C-9788-6614-F4DD-F35EE186A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9DD3-D5F9-4753-B5A2-49DCD3DDC09C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B10AC-2E3A-6729-0FBE-413ABE8B4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79084-8910-5E37-3083-020F6459E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D762-5E68-45A7-A51D-F213E699AC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46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C772C0-7B7C-EB38-3C45-6B4FAF5B42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DC843F-770C-79B9-1AE7-CCA55559A2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6B152-7230-EB01-EDD4-CEE200D91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9DD3-D5F9-4753-B5A2-49DCD3DDC09C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2D273-5639-1941-1E5F-4431F8E98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86CA0-A459-A1B2-F0E7-3D0085DC1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D762-5E68-45A7-A51D-F213E699AC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0325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A3C66-049B-F6A5-A834-C4DED0985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8F451-75FF-B108-1215-E7961778A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65319-8978-AE3B-77C4-BF98C4C70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9DD3-D5F9-4753-B5A2-49DCD3DDC09C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4AA79-7523-9365-C498-85CB51E9F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7430E-D780-5149-DDEE-185D47F8F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D762-5E68-45A7-A51D-F213E699AC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060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D97BC-DFBE-68E4-8F22-1DA62A4CD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C816E-27C9-4874-4359-B615A3593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07C2D-F332-0D15-BA1C-6FE114E0A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9DD3-D5F9-4753-B5A2-49DCD3DDC09C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F9918-98B3-949E-EB58-048CE8316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39DF9-AE11-CE32-F68F-FA560555C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D762-5E68-45A7-A51D-F213E699AC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353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51021-1FF5-7DED-A18B-B753B3C3F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97AD7-009B-BC89-5DC8-50D07D1442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9DFF3E-BE7E-5857-6F94-DBA91200C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B27C14-D7F5-4659-8E01-8EFDEC24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9DD3-D5F9-4753-B5A2-49DCD3DDC09C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BD199-750D-F5B5-2C83-818A0B85B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B7DB44-6821-28B9-0EB5-6297BE57C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D762-5E68-45A7-A51D-F213E699AC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638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17426-C4D5-4F6D-3069-31123B3EC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FCF86-E4D4-BC20-DAC9-DBD047686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3B22D-EEE6-8338-BD00-57682A5078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903B94-933F-A9CC-6A2C-6EC6B9D71C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FBFA13-FD0A-65E1-D575-C65EF062BC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385890-7B5D-31E4-F051-1225070D8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9DD3-D5F9-4753-B5A2-49DCD3DDC09C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2CBA2B-F7D5-AE4F-AF74-3E5569E87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FD20EE-2109-E4DF-305E-06238C612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D762-5E68-45A7-A51D-F213E699AC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368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5E38B-7F18-6FF8-236C-D598EE9BB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26636E-319F-38D4-78A9-9D0278215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9DD3-D5F9-4753-B5A2-49DCD3DDC09C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A9E045-6831-7D5F-C02C-EF9AF31EF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EDFC8-5399-490B-3BEA-606DDA559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D762-5E68-45A7-A51D-F213E699AC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840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1F9270-DDA2-2CEA-1DE6-94D7C8D60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9DD3-D5F9-4753-B5A2-49DCD3DDC09C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E372F5-A9C9-E03F-8303-8CF0045E0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1C2ED-65C8-4F0D-49C7-AB70CF0AF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D762-5E68-45A7-A51D-F213E699AC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1139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FC6CD-685E-C9E5-C014-B11AE659A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EC9FE-2666-F163-FBF9-79E4F05FB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880AD-B9D4-F50C-8C9A-1EAE83452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F6483F-13A1-CC1C-2081-C32FA88AE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9DD3-D5F9-4753-B5A2-49DCD3DDC09C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48CA12-86C6-1C2F-0EB3-2B9DFA26E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7A9DD-9C93-7015-6363-BD0880D55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D762-5E68-45A7-A51D-F213E699AC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9323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36E63-565C-02C5-989B-31FF0A0B7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D2484D-E7D4-8F43-70E5-AB320F89A6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029CE5-EC2E-A4A1-BFE9-604E6B211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ED56B-95D8-E478-AAEF-0E9CDEFB6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9DD3-D5F9-4753-B5A2-49DCD3DDC09C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1827C1-6569-75B8-8AAD-16DA861C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B77FD-900F-74DE-64FB-7DAACA2D6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D762-5E68-45A7-A51D-F213E699AC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268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8D60E-C567-EECF-ED72-D4FFB3830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429DB6-A10D-1513-072B-9180C097F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98163-B722-DE2F-CB4F-40A68C445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F9DD3-D5F9-4753-B5A2-49DCD3DDC09C}" type="datetimeFigureOut">
              <a:rPr lang="en-AU" smtClean="0"/>
              <a:t>3/07/2022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75AD8-A722-44AB-2424-CDDF3F332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F4631-022E-49CC-6F7E-3E487EB41E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1D762-5E68-45A7-A51D-F213E699AC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728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3664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Reflection Exit Ticket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534AB78-7A67-27D9-A964-43C4476D9D04}"/>
              </a:ext>
            </a:extLst>
          </p:cNvPr>
          <p:cNvSpPr/>
          <p:nvPr/>
        </p:nvSpPr>
        <p:spPr>
          <a:xfrm>
            <a:off x="472966" y="840828"/>
            <a:ext cx="5475889" cy="5719398"/>
          </a:xfrm>
          <a:prstGeom prst="roundRect">
            <a:avLst/>
          </a:prstGeom>
          <a:noFill/>
          <a:ln w="38100">
            <a:solidFill>
              <a:srgbClr val="66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A6482C1-7A79-E277-CF2F-1BADFBAAD1D4}"/>
              </a:ext>
            </a:extLst>
          </p:cNvPr>
          <p:cNvSpPr/>
          <p:nvPr/>
        </p:nvSpPr>
        <p:spPr>
          <a:xfrm>
            <a:off x="6253655" y="840828"/>
            <a:ext cx="5475889" cy="571939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C023B8-1024-F945-10DD-6797025D5CA5}"/>
              </a:ext>
            </a:extLst>
          </p:cNvPr>
          <p:cNvSpPr txBox="1"/>
          <p:nvPr/>
        </p:nvSpPr>
        <p:spPr>
          <a:xfrm>
            <a:off x="848709" y="1030014"/>
            <a:ext cx="4724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VIC" panose="00000500000000000000" pitchFamily="2" charset="0"/>
              </a:rPr>
              <a:t>What helped me understand was…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BD6DF14-C9A2-4DE4-247B-CED5CBC97263}"/>
              </a:ext>
            </a:extLst>
          </p:cNvPr>
          <p:cNvSpPr txBox="1"/>
          <p:nvPr/>
        </p:nvSpPr>
        <p:spPr>
          <a:xfrm>
            <a:off x="848708" y="3700527"/>
            <a:ext cx="4724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VIC" panose="00000500000000000000" pitchFamily="2" charset="0"/>
              </a:rPr>
              <a:t>What I want to know next is…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2B38304-443D-9397-5CC0-55411E88414B}"/>
              </a:ext>
            </a:extLst>
          </p:cNvPr>
          <p:cNvSpPr txBox="1"/>
          <p:nvPr/>
        </p:nvSpPr>
        <p:spPr>
          <a:xfrm>
            <a:off x="6708228" y="1030014"/>
            <a:ext cx="4724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VIC" panose="00000500000000000000" pitchFamily="2" charset="0"/>
              </a:rPr>
              <a:t>I didn’t know this before…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192AF82-2106-95F5-220C-C02A7EC875CC}"/>
              </a:ext>
            </a:extLst>
          </p:cNvPr>
          <p:cNvSpPr txBox="1"/>
          <p:nvPr/>
        </p:nvSpPr>
        <p:spPr>
          <a:xfrm>
            <a:off x="6708227" y="3700527"/>
            <a:ext cx="4724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VIC" panose="00000500000000000000" pitchFamily="2" charset="0"/>
              </a:rPr>
              <a:t>Now I know…</a:t>
            </a:r>
          </a:p>
        </p:txBody>
      </p:sp>
      <p:pic>
        <p:nvPicPr>
          <p:cNvPr id="9" name="Graphic 8" descr="Badge Tick outline">
            <a:extLst>
              <a:ext uri="{FF2B5EF4-FFF2-40B4-BE49-F238E27FC236}">
                <a16:creationId xmlns:a16="http://schemas.microsoft.com/office/drawing/2014/main" id="{8D737418-26B1-A674-DBBF-A27F66D72A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33147" y="931018"/>
            <a:ext cx="1071191" cy="1071191"/>
          </a:xfrm>
          <a:prstGeom prst="rect">
            <a:avLst/>
          </a:prstGeom>
        </p:spPr>
      </p:pic>
      <p:pic>
        <p:nvPicPr>
          <p:cNvPr id="31" name="Graphic 30" descr="Help outline">
            <a:extLst>
              <a:ext uri="{FF2B5EF4-FFF2-40B4-BE49-F238E27FC236}">
                <a16:creationId xmlns:a16="http://schemas.microsoft.com/office/drawing/2014/main" id="{0A648279-5EE5-42D7-DFC5-3785D6E055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07167" y="3612659"/>
            <a:ext cx="914400" cy="914400"/>
          </a:xfrm>
          <a:prstGeom prst="rect">
            <a:avLst/>
          </a:prstGeom>
        </p:spPr>
      </p:pic>
      <p:pic>
        <p:nvPicPr>
          <p:cNvPr id="37" name="Graphic 36" descr="Badge Tick outline">
            <a:extLst>
              <a:ext uri="{FF2B5EF4-FFF2-40B4-BE49-F238E27FC236}">
                <a16:creationId xmlns:a16="http://schemas.microsoft.com/office/drawing/2014/main" id="{BEA0CCA5-D1D8-D436-39DA-2CFB71D1FA9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514270" y="931018"/>
            <a:ext cx="1071191" cy="1071191"/>
          </a:xfrm>
          <a:prstGeom prst="rect">
            <a:avLst/>
          </a:prstGeom>
        </p:spPr>
      </p:pic>
      <p:pic>
        <p:nvPicPr>
          <p:cNvPr id="39" name="Graphic 38" descr="Help outline">
            <a:extLst>
              <a:ext uri="{FF2B5EF4-FFF2-40B4-BE49-F238E27FC236}">
                <a16:creationId xmlns:a16="http://schemas.microsoft.com/office/drawing/2014/main" id="{6E1D424F-775C-8BBA-C6EC-D81085EF6AB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588290" y="361265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03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Cunningham</dc:creator>
  <cp:lastModifiedBy>Samantha Cunningham</cp:lastModifiedBy>
  <cp:revision>1</cp:revision>
  <dcterms:created xsi:type="dcterms:W3CDTF">2022-07-03T00:09:51Z</dcterms:created>
  <dcterms:modified xsi:type="dcterms:W3CDTF">2022-07-03T00:10:27Z</dcterms:modified>
</cp:coreProperties>
</file>