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C354B-A52E-4D6A-A685-9C799160E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90024-607B-411C-8417-30AF1BFBA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D1B15-1772-4C3A-8CB6-7169CF94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47132-22D2-4DF7-9156-659D24D3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3CE7B-A13F-4A54-89A2-3921094B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793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BFA8-23E0-4A9D-A4A2-F1CCEA5B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DFD5C-8B65-4D72-8A73-58C54E596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7A35A-CF9C-404E-9666-7043BA14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E502D-8087-4FF0-9E07-DE82E4199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DCA3A-D756-4CE3-8885-D5126770E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224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73C31-C482-41BE-9B86-CE05DA0D1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2D3F2-E379-4EA1-B622-9473E7BF6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703F3-B4A6-4A22-A8B4-B22C0DEBA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4C843-75D7-4304-9734-145A50C0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EB0BB-6A32-41AE-A621-FB92A6EA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72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D06FB-4AA9-47E3-A7E9-0709235A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2414-99C0-422D-B560-FC0C61177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60592-9360-499D-B418-503817E3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54B0E-6472-45CE-BA29-FE784D99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9C8A8-0B36-4877-BAD9-21B66456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53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3B0AD-6C00-4378-B1F8-9EA49EDA0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909D5-A9FB-42A1-A431-6F7F6529F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142F6-6818-4B24-B1AA-30AA90081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C096C-5424-4D77-9136-43DAC4F26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7839C-A776-487F-A9C5-A7224B0B5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07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00C66-A299-40DC-A254-BBF8DD2A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66423-C38D-456B-81B2-834F80481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EF729-9822-49AF-ABC6-F021E555E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88D3-F433-4857-8036-DE4D3DFF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2A24B-4734-4847-BF1C-3883D7FF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A7BD0-D301-4412-96B8-A770FEC9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223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9591-AA64-4556-8997-B3B1DCD8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D6398-5F1B-41A9-B247-81D73466E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85762-C583-45E0-86B8-86F424BA2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5AA2C-DE44-4158-96C2-61431A45D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0C323F-71A1-4AF0-B58F-39F1262F3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52DB6-B485-4AC1-BA64-725FF5D1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07CC91-D11F-4E9E-AC7D-6C5B8DC7A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20910C-FA91-498B-ABD5-ED7E7A6E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5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F62D-5B62-42DF-B405-D6BD7565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081625-6F61-4E51-8710-8223F5DA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BF320-458A-4825-BE81-20ECA450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EC4BF-4BDD-4B3A-970B-C19ABD02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69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CEFE0A-3827-4449-9BF6-9CAB3982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D4AF3-E5F6-4689-BD86-083BDFCD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EEBDC-2A69-4C7A-BBA2-55D4E469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668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06B20-5BC1-4EA8-A986-E11894E11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185C-97D2-49A6-A799-413B110BE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18C97-AE2B-4B71-BB7C-7EB5BF380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1061B-968F-4D6B-8D06-4A8794D5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5D723-5A09-4F78-80D4-FE83DB80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6B3A2-B109-45CC-BFA8-7B14BBEC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856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AC6A-0FAF-4B77-A6E5-E0147EDF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7173C-FAE2-4FB4-A006-ABD7025B9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FF25-FDB9-4350-8516-1E3A80071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1B0A0-CFE5-4D6D-A31C-C4E86060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36524-CC42-4C76-82C8-9775B374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A3BF7-B937-444E-B170-1B56BE15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356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1BBC95-3848-48DA-92FF-53564BFA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89EA3-35E3-4887-8E9E-5AC2392B8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F4E46-C819-4243-9EAC-9574E8296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E0199-D525-43A2-876C-4181A4B69EDB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BFEE9-00AD-4584-B464-D36391C12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71557-41F8-4E16-B9B4-B816D61F5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60F2-75BF-43FD-BF67-4931A71D8D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36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Smart Phone outline">
            <a:extLst>
              <a:ext uri="{FF2B5EF4-FFF2-40B4-BE49-F238E27FC236}">
                <a16:creationId xmlns:a16="http://schemas.microsoft.com/office/drawing/2014/main" id="{1BE701E7-3C12-45FE-812E-29080B19A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80571" y="527957"/>
            <a:ext cx="5802086" cy="5802086"/>
          </a:xfrm>
          <a:prstGeom prst="rect">
            <a:avLst/>
          </a:prstGeom>
        </p:spPr>
      </p:pic>
      <p:pic>
        <p:nvPicPr>
          <p:cNvPr id="6" name="Graphic 5" descr="Smart Phone outline">
            <a:extLst>
              <a:ext uri="{FF2B5EF4-FFF2-40B4-BE49-F238E27FC236}">
                <a16:creationId xmlns:a16="http://schemas.microsoft.com/office/drawing/2014/main" id="{6AFB5DBC-1775-4DC8-B0B2-A1293D59C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4957" y="527957"/>
            <a:ext cx="5802086" cy="5802086"/>
          </a:xfrm>
          <a:prstGeom prst="rect">
            <a:avLst/>
          </a:prstGeom>
        </p:spPr>
      </p:pic>
      <p:pic>
        <p:nvPicPr>
          <p:cNvPr id="7" name="Graphic 6" descr="Smart Phone outline">
            <a:extLst>
              <a:ext uri="{FF2B5EF4-FFF2-40B4-BE49-F238E27FC236}">
                <a16:creationId xmlns:a16="http://schemas.microsoft.com/office/drawing/2014/main" id="{5AAD2765-6CE6-472D-B1E2-DA0286B2E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82492" y="527957"/>
            <a:ext cx="5802086" cy="58020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B28072-D9B2-2045-A4BB-CB4E34D85D66}"/>
              </a:ext>
            </a:extLst>
          </p:cNvPr>
          <p:cNvSpPr txBox="1"/>
          <p:nvPr/>
        </p:nvSpPr>
        <p:spPr>
          <a:xfrm>
            <a:off x="9254144" y="6479898"/>
            <a:ext cx="2828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©</a:t>
            </a:r>
            <a:r>
              <a:rPr lang="en-US" sz="10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Department</a:t>
            </a:r>
            <a:r>
              <a:rPr lang="en-US" sz="10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en-US" sz="10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Education</a:t>
            </a:r>
            <a:r>
              <a:rPr lang="en-US" sz="10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and</a:t>
            </a:r>
            <a:r>
              <a:rPr lang="en-US" sz="1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Training</a:t>
            </a:r>
            <a:r>
              <a:rPr lang="en-US" sz="1000" spc="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1000" u="heavy" dirty="0">
                <a:solidFill>
                  <a:srgbClr val="F59D00"/>
                </a:solidFill>
                <a:effectLst/>
                <a:uFill>
                  <a:solidFill>
                    <a:srgbClr val="F59D00"/>
                  </a:solidFill>
                </a:uFill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CC</a:t>
            </a:r>
            <a:r>
              <a:rPr lang="en-US" sz="1000" u="heavy" spc="-5" dirty="0">
                <a:solidFill>
                  <a:srgbClr val="F59D00"/>
                </a:solidFill>
                <a:effectLst/>
                <a:uFill>
                  <a:solidFill>
                    <a:srgbClr val="F59D00"/>
                  </a:solidFill>
                </a:uFill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 </a:t>
            </a:r>
            <a:r>
              <a:rPr lang="en-US" sz="1000" u="heavy" dirty="0">
                <a:solidFill>
                  <a:srgbClr val="F59D00"/>
                </a:solidFill>
                <a:effectLst/>
                <a:uFill>
                  <a:solidFill>
                    <a:srgbClr val="F59D00"/>
                  </a:solidFill>
                </a:uFill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BY</a:t>
            </a:r>
            <a:r>
              <a:rPr lang="en-US" sz="1000" u="heavy" spc="-25" dirty="0">
                <a:solidFill>
                  <a:srgbClr val="F59D00"/>
                </a:solidFill>
                <a:effectLst/>
                <a:uFill>
                  <a:solidFill>
                    <a:srgbClr val="F59D00"/>
                  </a:solidFill>
                </a:uFill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 </a:t>
            </a:r>
            <a:r>
              <a:rPr lang="en-US" sz="1000" u="heavy" dirty="0">
                <a:solidFill>
                  <a:srgbClr val="F59D00"/>
                </a:solidFill>
                <a:effectLst/>
                <a:uFill>
                  <a:solidFill>
                    <a:srgbClr val="F59D00"/>
                  </a:solidFill>
                </a:uFill>
                <a:latin typeface="Calibri" panose="020F0502020204030204" pitchFamily="34" charset="0"/>
                <a:ea typeface="Arial" panose="020B0604020202020204" pitchFamily="34" charset="0"/>
                <a:hlinkClick r:id="rId4"/>
              </a:rPr>
              <a:t>4.0</a:t>
            </a:r>
            <a:endParaRPr lang="en-AU" sz="1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405523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2</cp:revision>
  <dcterms:created xsi:type="dcterms:W3CDTF">2022-06-23T00:56:13Z</dcterms:created>
  <dcterms:modified xsi:type="dcterms:W3CDTF">2022-07-05T00:05:45Z</dcterms:modified>
</cp:coreProperties>
</file>