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0066"/>
    <a:srgbClr val="F57AF5"/>
    <a:srgbClr val="FCFFD1"/>
    <a:srgbClr val="FCE1EF"/>
    <a:srgbClr val="6600FF"/>
    <a:srgbClr val="FFFFCC"/>
    <a:srgbClr val="FF99FF"/>
    <a:srgbClr val="FFFFFF"/>
    <a:srgbClr val="FFF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93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976EFA-1710-7CDD-97BB-C1BF61B3B7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FD51DE-B393-AFDC-7C0A-86B45AE841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7A14F-A0FD-4E47-94FD-F372136FC80A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AEC51-E2A2-A29F-16E8-C2D57E4E2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84F7E-5380-D1C7-FCD8-9D9C7E8B7B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20D03-300E-46C8-BA04-42F7F052EC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63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F55B6-C296-D9F3-53FD-95878BB32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79BE6-D5CB-4B8F-D5D6-13963547C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5C8DB-1E94-2D60-11F3-8C915616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B93B6-CC18-A03E-50D7-362416A8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6E077-A57F-CD58-1D70-738CE24D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98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C0167-75CA-9B1B-BBB5-8E8A8CF1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B16CF-4C5A-D05C-8187-A4A8589ED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026CC-3C8A-5266-2C06-0DFD9A83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5A8C1-9E71-091E-21A6-572AFD98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5221B-B6BD-10D7-81A8-A6A7D20E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152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01C26-0489-7ACB-24EE-41F312F35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296F8-7475-8A12-9E55-9ACFBA8C0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4A3A4-2240-86FD-1262-E4CAB2D6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1999-1236-2FCB-A7E2-C2A5D2E2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9CA95-B6A5-0388-26A6-D98EE2FAD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71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3FAD-7C6F-EEEA-3A84-0C40D3BA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94197-F6B0-5A01-FD3E-1B901877F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26E70-05C1-569C-8BAD-6B54BDBD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4353-988B-3080-1568-404C6319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039-D467-4A42-F877-C91268C6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624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01F3-B185-816F-6ABC-AFE4E512A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738A-C6D4-CCB1-C8A3-F49313722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3F14E-1332-B8C3-2824-C2DB517F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D7396-3F48-5585-D64D-1F436EB3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C34EC-1492-74F7-836A-1445EB6F6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67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47FF7-79B4-1508-B987-1917C7EDD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C4F18-24C1-6130-FB22-721FEA70C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7BF43-3073-EA73-BF9A-6A57004C1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49AFF-E7CB-7127-3095-795D49513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302E5-F401-3013-1AC0-86673111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8A5B6-CBB7-4920-B3F9-A6FB6EF0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004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BF04-7E49-E6CA-970D-31FED6B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14113-40F7-0845-050A-484AC7AE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26259-86DA-70FA-D2F8-7A4033114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BDD352-73B7-830D-5D00-35D5B7D7E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D3ABC-68CB-B286-EC8F-B2F4B8EA6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EBF013-ADC3-FC03-A38B-BCF36122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1EC05-6DB8-2CB8-B7A9-F1B46E86D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36EC1-77D2-BF5C-40D3-42E5CB9C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54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9315-138A-75AF-1928-EC512E2D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2F68BA-F2CA-1239-40AE-622A33C6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E67C-980C-CA28-8821-47A5FEE6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D4C09-C5CE-DABC-2973-24290EB1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40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4DD91-5A15-80AC-083A-B0632ABE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2466D-A02B-7B3A-0A55-E708C3ABC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115C9-9664-2487-C8E6-C4E25EC0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66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BF4C-A441-63FC-8517-0E9676D6A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A200-543D-8D61-54AD-AB41F62CC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E88B6-B0AA-7071-FDBF-C5DC73085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BCD45-FEF3-1E50-2735-B838E3FD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35C65-627B-EC4B-3BEC-B787BAF8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597D8-27CD-BA2F-B7ED-29CC3A89D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4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8BC6-9D25-1C2E-ADBF-B0C2FD1AE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8DF499-B9AD-D4B6-2D61-E7F9E817C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23ED9-A5E9-C79C-93DC-8BE7EB78F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007B1-7266-0DA4-01FD-35BC9E7B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2B159-7254-969B-AEE9-29308721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8615C-A75A-F191-AA4B-44872B60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0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D4DB2B-7365-0FE0-AA49-18ECCADB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4AE61-2EA2-F2BF-0696-24E56B40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13E6C-4BA0-79AC-2B94-78FC05C5A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A2C5F-3236-4160-B0F6-735066C4A092}" type="datetimeFigureOut">
              <a:rPr lang="en-AU" smtClean="0"/>
              <a:t>5/07/2022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AD44-0D2C-5F82-D7E3-4BBECB221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3D1C-D5DF-22F3-8065-E220B9E66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2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4526B7D5-3CE3-1702-E1FF-91B7245B6934}"/>
              </a:ext>
            </a:extLst>
          </p:cNvPr>
          <p:cNvGrpSpPr/>
          <p:nvPr/>
        </p:nvGrpSpPr>
        <p:grpSpPr>
          <a:xfrm>
            <a:off x="298752" y="1233377"/>
            <a:ext cx="3493114" cy="5208870"/>
            <a:chOff x="399393" y="974586"/>
            <a:chExt cx="3449983" cy="535264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01F3097-1659-EF23-816D-36805EE6BAE3}"/>
                </a:ext>
              </a:extLst>
            </p:cNvPr>
            <p:cNvSpPr/>
            <p:nvPr/>
          </p:nvSpPr>
          <p:spPr>
            <a:xfrm>
              <a:off x="399393" y="974586"/>
              <a:ext cx="3449983" cy="535264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59B89E3-30CF-2A13-C9A3-78C30A1D27A3}"/>
                </a:ext>
              </a:extLst>
            </p:cNvPr>
            <p:cNvSpPr txBox="1"/>
            <p:nvPr/>
          </p:nvSpPr>
          <p:spPr>
            <a:xfrm>
              <a:off x="413652" y="1320959"/>
              <a:ext cx="3435724" cy="34316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AU" sz="1600" b="1" dirty="0">
                  <a:latin typeface="VIC"/>
                </a:rPr>
                <a:t>What I think...</a:t>
              </a:r>
              <a:endParaRPr lang="en-AU" sz="1600" b="1" dirty="0">
                <a:latin typeface="VIC" panose="00000500000000000000" pitchFamily="2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B84081D-E64C-1E5A-AEEB-E636F2E7D9A9}"/>
              </a:ext>
            </a:extLst>
          </p:cNvPr>
          <p:cNvGrpSpPr/>
          <p:nvPr/>
        </p:nvGrpSpPr>
        <p:grpSpPr>
          <a:xfrm>
            <a:off x="4353166" y="1233377"/>
            <a:ext cx="3478737" cy="5208870"/>
            <a:chOff x="385016" y="672662"/>
            <a:chExt cx="3478737" cy="5654566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7607809-A69D-EE77-64D7-B027DB8E9DC8}"/>
                </a:ext>
              </a:extLst>
            </p:cNvPr>
            <p:cNvSpPr/>
            <p:nvPr/>
          </p:nvSpPr>
          <p:spPr>
            <a:xfrm>
              <a:off x="399393" y="672662"/>
              <a:ext cx="3449983" cy="565456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58E37D4-88FE-B3FD-F98B-A38A379F9C3F}"/>
                </a:ext>
              </a:extLst>
            </p:cNvPr>
            <p:cNvSpPr txBox="1"/>
            <p:nvPr/>
          </p:nvSpPr>
          <p:spPr>
            <a:xfrm>
              <a:off x="385016" y="1003001"/>
              <a:ext cx="3478737" cy="36251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AU" sz="1600" b="1" dirty="0">
                  <a:latin typeface="VIC"/>
                </a:rPr>
                <a:t>What my partner thinks...</a:t>
              </a:r>
              <a:endParaRPr lang="en-AU" sz="1600" b="1" dirty="0">
                <a:latin typeface="VIC" panose="00000500000000000000" pitchFamily="2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890398-693F-711C-C7BD-4C89A97A29A8}"/>
              </a:ext>
            </a:extLst>
          </p:cNvPr>
          <p:cNvGrpSpPr/>
          <p:nvPr/>
        </p:nvGrpSpPr>
        <p:grpSpPr>
          <a:xfrm>
            <a:off x="8407582" y="1233378"/>
            <a:ext cx="3464361" cy="5208870"/>
            <a:chOff x="399393" y="672662"/>
            <a:chExt cx="3464361" cy="5654566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2A70AB79-C648-4883-DBC5-03A08F7F61E2}"/>
                </a:ext>
              </a:extLst>
            </p:cNvPr>
            <p:cNvSpPr/>
            <p:nvPr/>
          </p:nvSpPr>
          <p:spPr>
            <a:xfrm>
              <a:off x="399393" y="672662"/>
              <a:ext cx="3449983" cy="565456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C350122-4E4C-DA90-29E2-0FE5A5AF30AD}"/>
                </a:ext>
              </a:extLst>
            </p:cNvPr>
            <p:cNvSpPr txBox="1"/>
            <p:nvPr/>
          </p:nvSpPr>
          <p:spPr>
            <a:xfrm>
              <a:off x="500035" y="1033790"/>
              <a:ext cx="3363719" cy="3625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AU" sz="1600" b="1" dirty="0">
                  <a:latin typeface="VIC"/>
                </a:rPr>
                <a:t>What we will share...</a:t>
              </a:r>
              <a:endParaRPr lang="en-AU" sz="1600" b="1" dirty="0">
                <a:latin typeface="VIC" panose="00000500000000000000" pitchFamily="2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616CF44-E816-8792-02B2-0404886C15E6}"/>
              </a:ext>
            </a:extLst>
          </p:cNvPr>
          <p:cNvSpPr txBox="1"/>
          <p:nvPr/>
        </p:nvSpPr>
        <p:spPr>
          <a:xfrm>
            <a:off x="71919" y="92470"/>
            <a:ext cx="2383986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/>
              </a:rPr>
              <a:t>Think, Pair, Share</a:t>
            </a:r>
            <a:endParaRPr lang="en-AU" sz="2400" b="1" dirty="0">
              <a:solidFill>
                <a:srgbClr val="21869F"/>
              </a:solidFill>
              <a:latin typeface="VIC" panose="000005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E23321-FE3E-D985-4D1E-5B5374D6EFC4}"/>
              </a:ext>
            </a:extLst>
          </p:cNvPr>
          <p:cNvSpPr txBox="1"/>
          <p:nvPr/>
        </p:nvSpPr>
        <p:spPr>
          <a:xfrm>
            <a:off x="9070428" y="6632113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1223C2A-421C-C576-D0BB-C847BD78A78E}"/>
              </a:ext>
            </a:extLst>
          </p:cNvPr>
          <p:cNvSpPr/>
          <p:nvPr/>
        </p:nvSpPr>
        <p:spPr>
          <a:xfrm rot="16200000">
            <a:off x="5136733" y="-4251582"/>
            <a:ext cx="459493" cy="1016905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3907112A-CBE7-B0E0-A3AB-32EDC23BC95B}"/>
              </a:ext>
            </a:extLst>
          </p:cNvPr>
          <p:cNvSpPr txBox="1"/>
          <p:nvPr/>
        </p:nvSpPr>
        <p:spPr>
          <a:xfrm>
            <a:off x="379263" y="694436"/>
            <a:ext cx="9402210" cy="30777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1" dirty="0">
                <a:latin typeface="VIC"/>
              </a:rPr>
              <a:t>Topic or Question: </a:t>
            </a:r>
            <a:endParaRPr lang="en-AU" sz="1400" b="1" dirty="0">
              <a:latin typeface="VIC" panose="00000500000000000000" pitchFamily="2" charset="0"/>
            </a:endParaRPr>
          </a:p>
        </p:txBody>
      </p:sp>
      <p:sp>
        <p:nvSpPr>
          <p:cNvPr id="34" name="Thought Bubble: Cloud 33">
            <a:extLst>
              <a:ext uri="{FF2B5EF4-FFF2-40B4-BE49-F238E27FC236}">
                <a16:creationId xmlns:a16="http://schemas.microsoft.com/office/drawing/2014/main" id="{75BFC7F1-253F-C7DE-75AD-A04AAA8DD11C}"/>
              </a:ext>
            </a:extLst>
          </p:cNvPr>
          <p:cNvSpPr/>
          <p:nvPr/>
        </p:nvSpPr>
        <p:spPr>
          <a:xfrm>
            <a:off x="10570234" y="232827"/>
            <a:ext cx="1236451" cy="776376"/>
          </a:xfrm>
          <a:prstGeom prst="cloudCallout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00B0F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016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3198</TotalTime>
  <Words>32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Stephanie Grima</cp:lastModifiedBy>
  <cp:revision>218</cp:revision>
  <dcterms:created xsi:type="dcterms:W3CDTF">2022-07-02T02:28:01Z</dcterms:created>
  <dcterms:modified xsi:type="dcterms:W3CDTF">2022-07-05T04:04:38Z</dcterms:modified>
</cp:coreProperties>
</file>