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FF"/>
    <a:srgbClr val="FFFFD9"/>
    <a:srgbClr val="F3FFF8"/>
    <a:srgbClr val="FFFFCC"/>
    <a:srgbClr val="00B0F0"/>
    <a:srgbClr val="6600FF"/>
    <a:srgbClr val="FFFF0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BB196E-C186-4207-B0B0-9CF4D5DA230C}" v="75" dt="2022-07-02T07:45:33.847"/>
    <p1510:client id="{6E625932-7112-6851-6F4C-B8BFF0288DB0}" v="325" dt="2022-07-06T07:00:45.3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193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976EFA-1710-7CDD-97BB-C1BF61B3B7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FD51DE-B393-AFDC-7C0A-86B45AE841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7A14F-A0FD-4E47-94FD-F372136FC80A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AEC51-E2A2-A29F-16E8-C2D57E4E2A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84F7E-5380-D1C7-FCD8-9D9C7E8B7B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20D03-300E-46C8-BA04-42F7F052EC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263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F55B6-C296-D9F3-53FD-95878BB32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279BE6-D5CB-4B8F-D5D6-13963547C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5C8DB-1E94-2D60-11F3-8C9156169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B93B6-CC18-A03E-50D7-362416A8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6E077-A57F-CD58-1D70-738CE24D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898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C0167-75CA-9B1B-BBB5-8E8A8CF1C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B16CF-4C5A-D05C-8187-A4A8589ED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026CC-3C8A-5266-2C06-0DFD9A83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5A8C1-9E71-091E-21A6-572AFD98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5221B-B6BD-10D7-81A8-A6A7D20EB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152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D01C26-0489-7ACB-24EE-41F312F35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296F8-7475-8A12-9E55-9ACFBA8C0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4A3A4-2240-86FD-1262-E4CAB2D69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1999-1236-2FCB-A7E2-C2A5D2E2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9CA95-B6A5-0388-26A6-D98EE2FAD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171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F3FAD-7C6F-EEEA-3A84-0C40D3BA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94197-F6B0-5A01-FD3E-1B901877F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26E70-05C1-569C-8BAD-6B54BDBD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54353-988B-3080-1568-404C63192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04039-D467-4A42-F877-C91268C6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624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01F3-B185-816F-6ABC-AFE4E512A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738A-C6D4-CCB1-C8A3-F49313722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3F14E-1332-B8C3-2824-C2DB517F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D7396-3F48-5585-D64D-1F436EB3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C34EC-1492-74F7-836A-1445EB6F6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867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47FF7-79B4-1508-B987-1917C7EDD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C4F18-24C1-6130-FB22-721FEA70C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7BF43-3073-EA73-BF9A-6A57004C1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49AFF-E7CB-7127-3095-795D49513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302E5-F401-3013-1AC0-86673111F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8A5B6-CBB7-4920-B3F9-A6FB6EF0F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004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7BF04-7E49-E6CA-970D-31FED6BB4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14113-40F7-0845-050A-484AC7AED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526259-86DA-70FA-D2F8-7A4033114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BDD352-73B7-830D-5D00-35D5B7D7E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D3ABC-68CB-B286-EC8F-B2F4B8EA6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EBF013-ADC3-FC03-A38B-BCF36122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81EC05-6DB8-2CB8-B7A9-F1B46E86D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436EC1-77D2-BF5C-40D3-42E5CB9C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54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9315-138A-75AF-1928-EC512E2D1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2F68BA-F2CA-1239-40AE-622A33C69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3E67C-980C-CA28-8821-47A5FEE65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D4C09-C5CE-DABC-2973-24290EB1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40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24DD91-5A15-80AC-083A-B0632ABE7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2466D-A02B-7B3A-0A55-E708C3ABC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115C9-9664-2487-C8E6-C4E25EC0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566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BF4C-A441-63FC-8517-0E9676D6A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A200-543D-8D61-54AD-AB41F62CC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E88B6-B0AA-7071-FDBF-C5DC73085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BCD45-FEF3-1E50-2735-B838E3FD2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35C65-627B-EC4B-3BEC-B787BAF87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597D8-27CD-BA2F-B7ED-29CC3A89D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040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48BC6-9D25-1C2E-ADBF-B0C2FD1AE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8DF499-B9AD-D4B6-2D61-E7F9E817C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23ED9-A5E9-C79C-93DC-8BE7EB78F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007B1-7266-0DA4-01FD-35BC9E7B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2B159-7254-969B-AEE9-29308721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8615C-A75A-F191-AA4B-44872B600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304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D4DB2B-7365-0FE0-AA49-18ECCADBF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4AE61-2EA2-F2BF-0696-24E56B407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13E6C-4BA0-79AC-2B94-78FC05C5A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A2C5F-3236-4160-B0F6-735066C4A092}" type="datetimeFigureOut">
              <a:rPr lang="en-AU" smtClean="0"/>
              <a:t>6/07/2022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FAD44-0D2C-5F82-D7E3-4BBECB221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3D1C-D5DF-22F3-8065-E220B9E66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52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F730E0-F5DC-209D-BB71-2F5DBE7B2D11}"/>
              </a:ext>
            </a:extLst>
          </p:cNvPr>
          <p:cNvSpPr txBox="1"/>
          <p:nvPr/>
        </p:nvSpPr>
        <p:spPr>
          <a:xfrm>
            <a:off x="71919" y="92470"/>
            <a:ext cx="3043847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/>
              </a:rPr>
              <a:t>Characterisation Chart</a:t>
            </a:r>
            <a:endParaRPr lang="en-AU" sz="2400" b="1" dirty="0">
              <a:solidFill>
                <a:srgbClr val="21869F"/>
              </a:solidFill>
              <a:latin typeface="VIC" panose="000005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E1BDA2-9ED9-65CD-9F03-F621921492A3}"/>
              </a:ext>
            </a:extLst>
          </p:cNvPr>
          <p:cNvSpPr/>
          <p:nvPr/>
        </p:nvSpPr>
        <p:spPr>
          <a:xfrm>
            <a:off x="474401" y="1095289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8C7A62-14B6-CE3E-FA1F-19871D5B8077}"/>
              </a:ext>
            </a:extLst>
          </p:cNvPr>
          <p:cNvSpPr/>
          <p:nvPr/>
        </p:nvSpPr>
        <p:spPr>
          <a:xfrm>
            <a:off x="474401" y="2548733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4B9AEE-5FF8-5311-47F1-C09D44F4CE98}"/>
              </a:ext>
            </a:extLst>
          </p:cNvPr>
          <p:cNvSpPr/>
          <p:nvPr/>
        </p:nvSpPr>
        <p:spPr>
          <a:xfrm>
            <a:off x="474401" y="4002178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B229E5-6D96-3D86-3104-18105D3C74E2}"/>
              </a:ext>
            </a:extLst>
          </p:cNvPr>
          <p:cNvSpPr/>
          <p:nvPr/>
        </p:nvSpPr>
        <p:spPr>
          <a:xfrm>
            <a:off x="474400" y="5455621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82459A-EBF0-FE4F-04B8-DDA0FC5E56DB}"/>
              </a:ext>
            </a:extLst>
          </p:cNvPr>
          <p:cNvSpPr/>
          <p:nvPr/>
        </p:nvSpPr>
        <p:spPr>
          <a:xfrm>
            <a:off x="5290815" y="1066533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403829-1B94-13C5-13A9-077425F4711F}"/>
              </a:ext>
            </a:extLst>
          </p:cNvPr>
          <p:cNvSpPr/>
          <p:nvPr/>
        </p:nvSpPr>
        <p:spPr>
          <a:xfrm>
            <a:off x="5290815" y="2519977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4B314AF-45A7-701C-A516-7163DA9C3326}"/>
              </a:ext>
            </a:extLst>
          </p:cNvPr>
          <p:cNvSpPr/>
          <p:nvPr/>
        </p:nvSpPr>
        <p:spPr>
          <a:xfrm>
            <a:off x="5290815" y="3973422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8BD8821-C0D7-0F3E-70CC-789EFE266610}"/>
              </a:ext>
            </a:extLst>
          </p:cNvPr>
          <p:cNvSpPr/>
          <p:nvPr/>
        </p:nvSpPr>
        <p:spPr>
          <a:xfrm>
            <a:off x="5290814" y="5426865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B47E84F-F6AE-941A-F286-A341BFE394A5}"/>
              </a:ext>
            </a:extLst>
          </p:cNvPr>
          <p:cNvSpPr/>
          <p:nvPr/>
        </p:nvSpPr>
        <p:spPr>
          <a:xfrm>
            <a:off x="10078475" y="1080910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0BB3F8-EC83-641B-90CC-62AC506CBCB2}"/>
              </a:ext>
            </a:extLst>
          </p:cNvPr>
          <p:cNvSpPr/>
          <p:nvPr/>
        </p:nvSpPr>
        <p:spPr>
          <a:xfrm>
            <a:off x="10078475" y="2534354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274E83A-335C-C46C-600E-AC1D8B7B9FD8}"/>
              </a:ext>
            </a:extLst>
          </p:cNvPr>
          <p:cNvSpPr/>
          <p:nvPr/>
        </p:nvSpPr>
        <p:spPr>
          <a:xfrm>
            <a:off x="10078475" y="3987799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CEE1FD2-1518-D404-ED61-EB7B37445364}"/>
              </a:ext>
            </a:extLst>
          </p:cNvPr>
          <p:cNvSpPr/>
          <p:nvPr/>
        </p:nvSpPr>
        <p:spPr>
          <a:xfrm>
            <a:off x="10078474" y="5441242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Hexagon 32">
            <a:extLst>
              <a:ext uri="{FF2B5EF4-FFF2-40B4-BE49-F238E27FC236}">
                <a16:creationId xmlns:a16="http://schemas.microsoft.com/office/drawing/2014/main" id="{4EC8FF17-2938-FABC-9F18-BE146A06F026}"/>
              </a:ext>
            </a:extLst>
          </p:cNvPr>
          <p:cNvSpPr/>
          <p:nvPr/>
        </p:nvSpPr>
        <p:spPr>
          <a:xfrm>
            <a:off x="7289134" y="2998758"/>
            <a:ext cx="2199735" cy="2055961"/>
          </a:xfrm>
          <a:prstGeom prst="hexagon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129CEA7-B512-52EA-814B-E479BF415F7E}"/>
              </a:ext>
            </a:extLst>
          </p:cNvPr>
          <p:cNvCxnSpPr/>
          <p:nvPr/>
        </p:nvCxnSpPr>
        <p:spPr>
          <a:xfrm>
            <a:off x="8988725" y="5056517"/>
            <a:ext cx="986286" cy="9862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66A038E-23FD-AFB2-8B30-839A6F449F83}"/>
              </a:ext>
            </a:extLst>
          </p:cNvPr>
          <p:cNvCxnSpPr>
            <a:cxnSpLocks/>
          </p:cNvCxnSpPr>
          <p:nvPr/>
        </p:nvCxnSpPr>
        <p:spPr>
          <a:xfrm flipH="1">
            <a:off x="6826370" y="5070894"/>
            <a:ext cx="997788" cy="9719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18DE894-A5E8-C6C1-8D96-8FCB03D13CE4}"/>
              </a:ext>
            </a:extLst>
          </p:cNvPr>
          <p:cNvCxnSpPr>
            <a:cxnSpLocks/>
          </p:cNvCxnSpPr>
          <p:nvPr/>
        </p:nvCxnSpPr>
        <p:spPr>
          <a:xfrm flipH="1" flipV="1">
            <a:off x="6869502" y="1743973"/>
            <a:ext cx="954656" cy="12709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F2102F1-3ED6-9F60-D323-09245A8B58FE}"/>
              </a:ext>
            </a:extLst>
          </p:cNvPr>
          <p:cNvCxnSpPr>
            <a:cxnSpLocks/>
          </p:cNvCxnSpPr>
          <p:nvPr/>
        </p:nvCxnSpPr>
        <p:spPr>
          <a:xfrm flipV="1">
            <a:off x="8988725" y="1758348"/>
            <a:ext cx="1029417" cy="1256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7D706F7-66CD-0BAF-1E96-20E9E4A812FC}"/>
              </a:ext>
            </a:extLst>
          </p:cNvPr>
          <p:cNvCxnSpPr>
            <a:cxnSpLocks/>
          </p:cNvCxnSpPr>
          <p:nvPr/>
        </p:nvCxnSpPr>
        <p:spPr>
          <a:xfrm flipV="1">
            <a:off x="9506309" y="3253593"/>
            <a:ext cx="511833" cy="7677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66B787C-9309-4D07-55DD-6CDD68A663EC}"/>
              </a:ext>
            </a:extLst>
          </p:cNvPr>
          <p:cNvCxnSpPr>
            <a:cxnSpLocks/>
          </p:cNvCxnSpPr>
          <p:nvPr/>
        </p:nvCxnSpPr>
        <p:spPr>
          <a:xfrm>
            <a:off x="9506309" y="4050100"/>
            <a:ext cx="511833" cy="7418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C18AC9E-3EF3-D05D-68D6-DDA482CD8B28}"/>
              </a:ext>
            </a:extLst>
          </p:cNvPr>
          <p:cNvCxnSpPr>
            <a:cxnSpLocks/>
          </p:cNvCxnSpPr>
          <p:nvPr/>
        </p:nvCxnSpPr>
        <p:spPr>
          <a:xfrm flipH="1" flipV="1">
            <a:off x="6797616" y="3282348"/>
            <a:ext cx="508956" cy="7246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019DD28-DB6A-16AA-8E3B-7D647C15CC48}"/>
              </a:ext>
            </a:extLst>
          </p:cNvPr>
          <p:cNvCxnSpPr>
            <a:cxnSpLocks/>
          </p:cNvCxnSpPr>
          <p:nvPr/>
        </p:nvCxnSpPr>
        <p:spPr>
          <a:xfrm flipH="1">
            <a:off x="6826369" y="4021346"/>
            <a:ext cx="451449" cy="7274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3" name="Hexagon 42">
            <a:extLst>
              <a:ext uri="{FF2B5EF4-FFF2-40B4-BE49-F238E27FC236}">
                <a16:creationId xmlns:a16="http://schemas.microsoft.com/office/drawing/2014/main" id="{B53B8598-264F-4422-0F9A-BD698E7759D4}"/>
              </a:ext>
            </a:extLst>
          </p:cNvPr>
          <p:cNvSpPr/>
          <p:nvPr/>
        </p:nvSpPr>
        <p:spPr>
          <a:xfrm>
            <a:off x="2487095" y="3013134"/>
            <a:ext cx="2199735" cy="2055961"/>
          </a:xfrm>
          <a:prstGeom prst="hexagon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CA60DF7-48FE-FA69-101E-149C742AF61F}"/>
              </a:ext>
            </a:extLst>
          </p:cNvPr>
          <p:cNvCxnSpPr>
            <a:cxnSpLocks/>
          </p:cNvCxnSpPr>
          <p:nvPr/>
        </p:nvCxnSpPr>
        <p:spPr>
          <a:xfrm>
            <a:off x="4186686" y="5056516"/>
            <a:ext cx="971909" cy="10581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724CBE5-C34E-62D0-D8E6-FB27670B56ED}"/>
              </a:ext>
            </a:extLst>
          </p:cNvPr>
          <p:cNvCxnSpPr>
            <a:cxnSpLocks/>
          </p:cNvCxnSpPr>
          <p:nvPr/>
        </p:nvCxnSpPr>
        <p:spPr>
          <a:xfrm flipH="1">
            <a:off x="2038710" y="5056516"/>
            <a:ext cx="954656" cy="10581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34D53B6-03FD-4D1C-634F-D25355021960}"/>
              </a:ext>
            </a:extLst>
          </p:cNvPr>
          <p:cNvCxnSpPr>
            <a:cxnSpLocks/>
          </p:cNvCxnSpPr>
          <p:nvPr/>
        </p:nvCxnSpPr>
        <p:spPr>
          <a:xfrm flipH="1" flipV="1">
            <a:off x="2067464" y="1758349"/>
            <a:ext cx="954656" cy="12709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C7A4AEA-2A79-6725-EC76-BC9E14DFCA0B}"/>
              </a:ext>
            </a:extLst>
          </p:cNvPr>
          <p:cNvCxnSpPr>
            <a:cxnSpLocks/>
          </p:cNvCxnSpPr>
          <p:nvPr/>
        </p:nvCxnSpPr>
        <p:spPr>
          <a:xfrm flipV="1">
            <a:off x="4186686" y="1772724"/>
            <a:ext cx="1029417" cy="1256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3E6928-35FF-5800-391C-5CA86E3C843C}"/>
              </a:ext>
            </a:extLst>
          </p:cNvPr>
          <p:cNvCxnSpPr>
            <a:cxnSpLocks/>
          </p:cNvCxnSpPr>
          <p:nvPr/>
        </p:nvCxnSpPr>
        <p:spPr>
          <a:xfrm flipV="1">
            <a:off x="4704270" y="3282346"/>
            <a:ext cx="511833" cy="7533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A054200-2948-C07F-1537-778A628C64BC}"/>
              </a:ext>
            </a:extLst>
          </p:cNvPr>
          <p:cNvCxnSpPr>
            <a:cxnSpLocks/>
          </p:cNvCxnSpPr>
          <p:nvPr/>
        </p:nvCxnSpPr>
        <p:spPr>
          <a:xfrm>
            <a:off x="4704270" y="4064476"/>
            <a:ext cx="511833" cy="7418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C75E334-FAE0-FCC4-D872-4C172ACB8608}"/>
              </a:ext>
            </a:extLst>
          </p:cNvPr>
          <p:cNvCxnSpPr>
            <a:cxnSpLocks/>
          </p:cNvCxnSpPr>
          <p:nvPr/>
        </p:nvCxnSpPr>
        <p:spPr>
          <a:xfrm flipH="1" flipV="1">
            <a:off x="1966822" y="3311102"/>
            <a:ext cx="508956" cy="7246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4D96334-F2BC-0B88-035C-9CEAA0CA76D2}"/>
              </a:ext>
            </a:extLst>
          </p:cNvPr>
          <p:cNvCxnSpPr>
            <a:cxnSpLocks/>
          </p:cNvCxnSpPr>
          <p:nvPr/>
        </p:nvCxnSpPr>
        <p:spPr>
          <a:xfrm flipH="1">
            <a:off x="2024330" y="4035722"/>
            <a:ext cx="451449" cy="7274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2" name="TextBox 1">
            <a:extLst>
              <a:ext uri="{FF2B5EF4-FFF2-40B4-BE49-F238E27FC236}">
                <a16:creationId xmlns:a16="http://schemas.microsoft.com/office/drawing/2014/main" id="{7DDF7AE1-6281-D575-8924-8E2EB82AB086}"/>
              </a:ext>
            </a:extLst>
          </p:cNvPr>
          <p:cNvSpPr txBox="1"/>
          <p:nvPr/>
        </p:nvSpPr>
        <p:spPr>
          <a:xfrm>
            <a:off x="76097" y="683880"/>
            <a:ext cx="2073324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latin typeface="VIC"/>
              </a:rPr>
              <a:t>Unique Characteristics</a:t>
            </a:r>
            <a:endParaRPr lang="en-AU" sz="1600" b="1">
              <a:latin typeface="VIC" panose="00000500000000000000" pitchFamily="2" charset="0"/>
            </a:endParaRPr>
          </a:p>
        </p:txBody>
      </p:sp>
      <p:sp>
        <p:nvSpPr>
          <p:cNvPr id="53" name="TextBox 1">
            <a:extLst>
              <a:ext uri="{FF2B5EF4-FFF2-40B4-BE49-F238E27FC236}">
                <a16:creationId xmlns:a16="http://schemas.microsoft.com/office/drawing/2014/main" id="{998BDA2B-A345-8C32-461A-BBAFBFE546FD}"/>
              </a:ext>
            </a:extLst>
          </p:cNvPr>
          <p:cNvSpPr txBox="1"/>
          <p:nvPr/>
        </p:nvSpPr>
        <p:spPr>
          <a:xfrm>
            <a:off x="9608285" y="683879"/>
            <a:ext cx="2089355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latin typeface="VIC"/>
              </a:rPr>
              <a:t>Unique Characteristics</a:t>
            </a:r>
            <a:endParaRPr lang="en-AU" sz="1600" b="1">
              <a:latin typeface="VIC" panose="00000500000000000000" pitchFamily="2" charset="0"/>
            </a:endParaRPr>
          </a:p>
        </p:txBody>
      </p:sp>
      <p:sp>
        <p:nvSpPr>
          <p:cNvPr id="54" name="TextBox 1">
            <a:extLst>
              <a:ext uri="{FF2B5EF4-FFF2-40B4-BE49-F238E27FC236}">
                <a16:creationId xmlns:a16="http://schemas.microsoft.com/office/drawing/2014/main" id="{244C13A4-C43E-E3F2-FFB4-C5E382990677}"/>
              </a:ext>
            </a:extLst>
          </p:cNvPr>
          <p:cNvSpPr txBox="1"/>
          <p:nvPr/>
        </p:nvSpPr>
        <p:spPr>
          <a:xfrm>
            <a:off x="4960186" y="708798"/>
            <a:ext cx="2058897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latin typeface="VIC"/>
              </a:rPr>
              <a:t>Similar Characteristics</a:t>
            </a:r>
            <a:endParaRPr lang="en-AU" sz="1600" b="1" dirty="0">
              <a:latin typeface="VIC" panose="00000500000000000000" pitchFamily="2" charset="0"/>
            </a:endParaRPr>
          </a:p>
        </p:txBody>
      </p:sp>
      <p:sp>
        <p:nvSpPr>
          <p:cNvPr id="55" name="TextBox 1">
            <a:extLst>
              <a:ext uri="{FF2B5EF4-FFF2-40B4-BE49-F238E27FC236}">
                <a16:creationId xmlns:a16="http://schemas.microsoft.com/office/drawing/2014/main" id="{6A3162BC-C19E-D2E0-F383-FD381A5AED47}"/>
              </a:ext>
            </a:extLst>
          </p:cNvPr>
          <p:cNvSpPr txBox="1"/>
          <p:nvPr/>
        </p:nvSpPr>
        <p:spPr>
          <a:xfrm>
            <a:off x="3124096" y="2624823"/>
            <a:ext cx="894382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latin typeface="VIC"/>
              </a:rPr>
              <a:t>Topic 1</a:t>
            </a:r>
            <a:endParaRPr lang="en-US" dirty="0"/>
          </a:p>
        </p:txBody>
      </p:sp>
      <p:sp>
        <p:nvSpPr>
          <p:cNvPr id="57" name="TextBox 1">
            <a:extLst>
              <a:ext uri="{FF2B5EF4-FFF2-40B4-BE49-F238E27FC236}">
                <a16:creationId xmlns:a16="http://schemas.microsoft.com/office/drawing/2014/main" id="{5BA32FF0-5808-D576-6774-FC878CF90838}"/>
              </a:ext>
            </a:extLst>
          </p:cNvPr>
          <p:cNvSpPr txBox="1"/>
          <p:nvPr/>
        </p:nvSpPr>
        <p:spPr>
          <a:xfrm>
            <a:off x="7940511" y="2624822"/>
            <a:ext cx="894382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latin typeface="VIC"/>
              </a:rPr>
              <a:t>Topic 2</a:t>
            </a:r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8DF69F6-59C6-E1D8-229C-7FB0F7BFB7EB}"/>
              </a:ext>
            </a:extLst>
          </p:cNvPr>
          <p:cNvSpPr txBox="1"/>
          <p:nvPr/>
        </p:nvSpPr>
        <p:spPr>
          <a:xfrm>
            <a:off x="7105414" y="6627168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742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Stephanie Grima</cp:lastModifiedBy>
  <cp:revision>113</cp:revision>
  <dcterms:created xsi:type="dcterms:W3CDTF">2022-07-02T02:28:01Z</dcterms:created>
  <dcterms:modified xsi:type="dcterms:W3CDTF">2022-07-06T07:06:00Z</dcterms:modified>
</cp:coreProperties>
</file>