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DE0"/>
    <a:srgbClr val="418AB3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3" autoAdjust="0"/>
    <p:restoredTop sz="94660"/>
  </p:normalViewPr>
  <p:slideViewPr>
    <p:cSldViewPr snapToGrid="0">
      <p:cViewPr>
        <p:scale>
          <a:sx n="120" d="100"/>
          <a:sy n="120" d="100"/>
        </p:scale>
        <p:origin x="1752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Cunningham" userId="68763a6a-ee4c-4c03-ac5a-21d3aecf69da" providerId="ADAL" clId="{85F648BF-18F3-4995-8992-1E7A21A3B924}"/>
    <pc:docChg chg="delSld">
      <pc:chgData name="Samantha Cunningham" userId="68763a6a-ee4c-4c03-ac5a-21d3aecf69da" providerId="ADAL" clId="{85F648BF-18F3-4995-8992-1E7A21A3B924}" dt="2022-07-07T01:30:56.560" v="0" actId="47"/>
      <pc:docMkLst>
        <pc:docMk/>
      </pc:docMkLst>
      <pc:sldChg chg="del">
        <pc:chgData name="Samantha Cunningham" userId="68763a6a-ee4c-4c03-ac5a-21d3aecf69da" providerId="ADAL" clId="{85F648BF-18F3-4995-8992-1E7A21A3B924}" dt="2022-07-07T01:30:56.560" v="0" actId="47"/>
        <pc:sldMkLst>
          <pc:docMk/>
          <pc:sldMk cId="2445413759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222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384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511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967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74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784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631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635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850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513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0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FFE0E-45C3-44A3-83EE-D18D6826563B}" type="datetimeFigureOut">
              <a:rPr lang="en-AU" smtClean="0"/>
              <a:t>7/07/2022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31C5B-62F4-469B-9146-0E853AA66E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182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2">
            <a:extLst>
              <a:ext uri="{FF2B5EF4-FFF2-40B4-BE49-F238E27FC236}">
                <a16:creationId xmlns:a16="http://schemas.microsoft.com/office/drawing/2014/main" id="{E59E8C08-E4F9-3F82-D815-26EA70B3C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448177"/>
              </p:ext>
            </p:extLst>
          </p:nvPr>
        </p:nvGraphicFramePr>
        <p:xfrm>
          <a:off x="348821" y="1471984"/>
          <a:ext cx="6160358" cy="3648654"/>
        </p:xfrm>
        <a:graphic>
          <a:graphicData uri="http://schemas.openxmlformats.org/drawingml/2006/table">
            <a:tbl>
              <a:tblPr firstRow="1" bandRow="1"/>
              <a:tblGrid>
                <a:gridCol w="437643">
                  <a:extLst>
                    <a:ext uri="{9D8B030D-6E8A-4147-A177-3AD203B41FA5}">
                      <a16:colId xmlns:a16="http://schemas.microsoft.com/office/drawing/2014/main" val="3520524239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647122577"/>
                    </a:ext>
                  </a:extLst>
                </a:gridCol>
                <a:gridCol w="127624">
                  <a:extLst>
                    <a:ext uri="{9D8B030D-6E8A-4147-A177-3AD203B41FA5}">
                      <a16:colId xmlns:a16="http://schemas.microsoft.com/office/drawing/2014/main" val="748522728"/>
                    </a:ext>
                  </a:extLst>
                </a:gridCol>
                <a:gridCol w="212707">
                  <a:extLst>
                    <a:ext uri="{9D8B030D-6E8A-4147-A177-3AD203B41FA5}">
                      <a16:colId xmlns:a16="http://schemas.microsoft.com/office/drawing/2014/main" val="2166260283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1527940083"/>
                    </a:ext>
                  </a:extLst>
                </a:gridCol>
                <a:gridCol w="145704">
                  <a:extLst>
                    <a:ext uri="{9D8B030D-6E8A-4147-A177-3AD203B41FA5}">
                      <a16:colId xmlns:a16="http://schemas.microsoft.com/office/drawing/2014/main" val="508595396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3234765755"/>
                    </a:ext>
                  </a:extLst>
                </a:gridCol>
                <a:gridCol w="218556">
                  <a:extLst>
                    <a:ext uri="{9D8B030D-6E8A-4147-A177-3AD203B41FA5}">
                      <a16:colId xmlns:a16="http://schemas.microsoft.com/office/drawing/2014/main" val="1183293068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3193296053"/>
                    </a:ext>
                  </a:extLst>
                </a:gridCol>
                <a:gridCol w="255247">
                  <a:extLst>
                    <a:ext uri="{9D8B030D-6E8A-4147-A177-3AD203B41FA5}">
                      <a16:colId xmlns:a16="http://schemas.microsoft.com/office/drawing/2014/main" val="907680533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2984406041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3228517023"/>
                    </a:ext>
                  </a:extLst>
                </a:gridCol>
                <a:gridCol w="212707">
                  <a:extLst>
                    <a:ext uri="{9D8B030D-6E8A-4147-A177-3AD203B41FA5}">
                      <a16:colId xmlns:a16="http://schemas.microsoft.com/office/drawing/2014/main" val="1861854859"/>
                    </a:ext>
                  </a:extLst>
                </a:gridCol>
                <a:gridCol w="127624">
                  <a:extLst>
                    <a:ext uri="{9D8B030D-6E8A-4147-A177-3AD203B41FA5}">
                      <a16:colId xmlns:a16="http://schemas.microsoft.com/office/drawing/2014/main" val="1364802416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2046654202"/>
                    </a:ext>
                  </a:extLst>
                </a:gridCol>
                <a:gridCol w="449874">
                  <a:extLst>
                    <a:ext uri="{9D8B030D-6E8A-4147-A177-3AD203B41FA5}">
                      <a16:colId xmlns:a16="http://schemas.microsoft.com/office/drawing/2014/main" val="2309999792"/>
                    </a:ext>
                  </a:extLst>
                </a:gridCol>
                <a:gridCol w="449874">
                  <a:extLst>
                    <a:ext uri="{9D8B030D-6E8A-4147-A177-3AD203B41FA5}">
                      <a16:colId xmlns:a16="http://schemas.microsoft.com/office/drawing/2014/main" val="1132180743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3787073406"/>
                    </a:ext>
                  </a:extLst>
                </a:gridCol>
                <a:gridCol w="127624">
                  <a:extLst>
                    <a:ext uri="{9D8B030D-6E8A-4147-A177-3AD203B41FA5}">
                      <a16:colId xmlns:a16="http://schemas.microsoft.com/office/drawing/2014/main" val="2670657289"/>
                    </a:ext>
                  </a:extLst>
                </a:gridCol>
                <a:gridCol w="212707">
                  <a:extLst>
                    <a:ext uri="{9D8B030D-6E8A-4147-A177-3AD203B41FA5}">
                      <a16:colId xmlns:a16="http://schemas.microsoft.com/office/drawing/2014/main" val="1320843540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1078784034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2953689999"/>
                    </a:ext>
                  </a:extLst>
                </a:gridCol>
                <a:gridCol w="255247">
                  <a:extLst>
                    <a:ext uri="{9D8B030D-6E8A-4147-A177-3AD203B41FA5}">
                      <a16:colId xmlns:a16="http://schemas.microsoft.com/office/drawing/2014/main" val="1650285888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4232889544"/>
                    </a:ext>
                  </a:extLst>
                </a:gridCol>
                <a:gridCol w="218556">
                  <a:extLst>
                    <a:ext uri="{9D8B030D-6E8A-4147-A177-3AD203B41FA5}">
                      <a16:colId xmlns:a16="http://schemas.microsoft.com/office/drawing/2014/main" val="4122176601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1693649789"/>
                    </a:ext>
                  </a:extLst>
                </a:gridCol>
                <a:gridCol w="145704">
                  <a:extLst>
                    <a:ext uri="{9D8B030D-6E8A-4147-A177-3AD203B41FA5}">
                      <a16:colId xmlns:a16="http://schemas.microsoft.com/office/drawing/2014/main" val="1653168830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1408107115"/>
                    </a:ext>
                  </a:extLst>
                </a:gridCol>
                <a:gridCol w="212707">
                  <a:extLst>
                    <a:ext uri="{9D8B030D-6E8A-4147-A177-3AD203B41FA5}">
                      <a16:colId xmlns:a16="http://schemas.microsoft.com/office/drawing/2014/main" val="1116106703"/>
                    </a:ext>
                  </a:extLst>
                </a:gridCol>
                <a:gridCol w="127624">
                  <a:extLst>
                    <a:ext uri="{9D8B030D-6E8A-4147-A177-3AD203B41FA5}">
                      <a16:colId xmlns:a16="http://schemas.microsoft.com/office/drawing/2014/main" val="698236965"/>
                    </a:ext>
                  </a:extLst>
                </a:gridCol>
                <a:gridCol w="127499">
                  <a:extLst>
                    <a:ext uri="{9D8B030D-6E8A-4147-A177-3AD203B41FA5}">
                      <a16:colId xmlns:a16="http://schemas.microsoft.com/office/drawing/2014/main" val="763658127"/>
                    </a:ext>
                  </a:extLst>
                </a:gridCol>
                <a:gridCol w="437643">
                  <a:extLst>
                    <a:ext uri="{9D8B030D-6E8A-4147-A177-3AD203B41FA5}">
                      <a16:colId xmlns:a16="http://schemas.microsoft.com/office/drawing/2014/main" val="301740752"/>
                    </a:ext>
                  </a:extLst>
                </a:gridCol>
              </a:tblGrid>
              <a:tr h="405406"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57431" marR="57431" marT="28716" marB="28716"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57431" marR="57431" marT="28716" marB="28716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57431" marR="57431" marT="28716" marB="28716"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57431" marR="57431" marT="28716" marB="28716"/>
                </a:tc>
                <a:extLst>
                  <a:ext uri="{0D108BD9-81ED-4DB2-BD59-A6C34878D82A}">
                    <a16:rowId xmlns:a16="http://schemas.microsoft.com/office/drawing/2014/main" val="242654051"/>
                  </a:ext>
                </a:extLst>
              </a:tr>
              <a:tr h="405406">
                <a:tc gridSpan="2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934609"/>
                  </a:ext>
                </a:extLst>
              </a:tr>
              <a:tr h="405406">
                <a:tc gridSpan="3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14130"/>
                  </a:ext>
                </a:extLst>
              </a:tr>
              <a:tr h="405406"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en-AU" sz="120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962909"/>
                  </a:ext>
                </a:extLst>
              </a:tr>
              <a:tr h="405406">
                <a:tc gridSpan="7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lang="en-AU" sz="120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AU" sz="120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lang="en-AU" sz="120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515615"/>
                  </a:ext>
                </a:extLst>
              </a:tr>
              <a:tr h="405406">
                <a:tc gridSpan="9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lang="en-AU" sz="120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lang="en-AU" sz="120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396439"/>
                  </a:ext>
                </a:extLst>
              </a:tr>
              <a:tr h="405406">
                <a:tc gridSpan="12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en-AU" sz="120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675800"/>
                  </a:ext>
                </a:extLst>
              </a:tr>
              <a:tr h="405406">
                <a:tc gridSpan="16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297377"/>
                  </a:ext>
                </a:extLst>
              </a:tr>
              <a:tr h="405406">
                <a:tc gridSpan="32"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102099" marR="102099" marT="51049" marB="51049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886"/>
                  </a:ext>
                </a:extLst>
              </a:tr>
            </a:tbl>
          </a:graphicData>
        </a:graphic>
      </p:graphicFrame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FD655F30-CD57-6D32-D0E5-B8A1F2DB2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54662"/>
              </p:ext>
            </p:extLst>
          </p:nvPr>
        </p:nvGraphicFramePr>
        <p:xfrm>
          <a:off x="755872" y="5640391"/>
          <a:ext cx="2202512" cy="349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420">
                  <a:extLst>
                    <a:ext uri="{9D8B030D-6E8A-4147-A177-3AD203B41FA5}">
                      <a16:colId xmlns:a16="http://schemas.microsoft.com/office/drawing/2014/main" val="1604631417"/>
                    </a:ext>
                  </a:extLst>
                </a:gridCol>
                <a:gridCol w="1373092">
                  <a:extLst>
                    <a:ext uri="{9D8B030D-6E8A-4147-A177-3AD203B41FA5}">
                      <a16:colId xmlns:a16="http://schemas.microsoft.com/office/drawing/2014/main" val="1355870613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ysClr val="windowText" lastClr="000000"/>
                          </a:solidFill>
                          <a:latin typeface="VIC" panose="00000500000000000000" pitchFamily="2" charset="0"/>
                        </a:rPr>
                        <a:t>What I rolled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ysClr val="windowText" lastClr="000000"/>
                          </a:solidFill>
                          <a:latin typeface="VIC" panose="00000500000000000000" pitchFamily="2" charset="0"/>
                        </a:rPr>
                        <a:t>What I shaded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9004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973383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6040844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853603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307995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674179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318892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269032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97617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578066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475088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320487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226628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329573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414992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5825343"/>
                  </a:ext>
                </a:extLst>
              </a:tr>
            </a:tbl>
          </a:graphicData>
        </a:graphic>
      </p:graphicFrame>
      <p:graphicFrame>
        <p:nvGraphicFramePr>
          <p:cNvPr id="25" name="Table 23">
            <a:extLst>
              <a:ext uri="{FF2B5EF4-FFF2-40B4-BE49-F238E27FC236}">
                <a16:creationId xmlns:a16="http://schemas.microsoft.com/office/drawing/2014/main" id="{32F058E9-8EED-78E7-F4A6-557EB2A1D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116083"/>
              </p:ext>
            </p:extLst>
          </p:nvPr>
        </p:nvGraphicFramePr>
        <p:xfrm>
          <a:off x="3899618" y="5640391"/>
          <a:ext cx="2202512" cy="349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420">
                  <a:extLst>
                    <a:ext uri="{9D8B030D-6E8A-4147-A177-3AD203B41FA5}">
                      <a16:colId xmlns:a16="http://schemas.microsoft.com/office/drawing/2014/main" val="1604631417"/>
                    </a:ext>
                  </a:extLst>
                </a:gridCol>
                <a:gridCol w="1373092">
                  <a:extLst>
                    <a:ext uri="{9D8B030D-6E8A-4147-A177-3AD203B41FA5}">
                      <a16:colId xmlns:a16="http://schemas.microsoft.com/office/drawing/2014/main" val="1355870613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ysClr val="windowText" lastClr="000000"/>
                          </a:solidFill>
                          <a:latin typeface="VIC" panose="00000500000000000000" pitchFamily="2" charset="0"/>
                        </a:rPr>
                        <a:t>What I rolled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ysClr val="windowText" lastClr="000000"/>
                          </a:solidFill>
                          <a:latin typeface="VIC" panose="00000500000000000000" pitchFamily="2" charset="0"/>
                        </a:rPr>
                        <a:t>What I shaded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9004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973383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6040844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853603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307995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674179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318892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269032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95353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0593848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177065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1467689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528678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83215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0276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endParaRPr lang="en-AU" sz="110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839286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4396900E-7E33-CBD3-54C0-B5E8AF69BA69}"/>
              </a:ext>
            </a:extLst>
          </p:cNvPr>
          <p:cNvGrpSpPr/>
          <p:nvPr/>
        </p:nvGrpSpPr>
        <p:grpSpPr>
          <a:xfrm>
            <a:off x="348821" y="463173"/>
            <a:ext cx="6160358" cy="615396"/>
            <a:chOff x="348821" y="888942"/>
            <a:chExt cx="6160358" cy="6153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3C88893-3147-E8CF-9D3C-1718A976D425}"/>
                </a:ext>
              </a:extLst>
            </p:cNvPr>
            <p:cNvSpPr txBox="1"/>
            <p:nvPr/>
          </p:nvSpPr>
          <p:spPr>
            <a:xfrm>
              <a:off x="348821" y="888942"/>
              <a:ext cx="6160358" cy="276999"/>
            </a:xfrm>
            <a:prstGeom prst="rect">
              <a:avLst/>
            </a:prstGeom>
            <a:solidFill>
              <a:srgbClr val="418AB3"/>
            </a:solidFill>
          </p:spPr>
          <p:txBody>
            <a:bodyPr wrap="square">
              <a:spAutoFit/>
            </a:bodyPr>
            <a:lstStyle/>
            <a:p>
              <a:pPr>
                <a:spcBef>
                  <a:spcPts val="1800"/>
                </a:spcBef>
              </a:pPr>
              <a:r>
                <a:rPr lang="en-AU" sz="1200" b="1" kern="0" cap="all" spc="75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Keeping it in proportion RESOURCES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394E6BA-EC08-B5E7-800C-52F9462EF2BF}"/>
                </a:ext>
              </a:extLst>
            </p:cNvPr>
            <p:cNvSpPr txBox="1"/>
            <p:nvPr/>
          </p:nvSpPr>
          <p:spPr>
            <a:xfrm>
              <a:off x="348821" y="1227339"/>
              <a:ext cx="6160358" cy="276999"/>
            </a:xfrm>
            <a:prstGeom prst="rect">
              <a:avLst/>
            </a:prstGeom>
            <a:solidFill>
              <a:srgbClr val="ABCDE0"/>
            </a:solidFill>
          </p:spPr>
          <p:txBody>
            <a:bodyPr wrap="square">
              <a:spAutoFit/>
            </a:bodyPr>
            <a:lstStyle/>
            <a:p>
              <a:pPr marL="226695" indent="-226695">
                <a:spcBef>
                  <a:spcPts val="600"/>
                </a:spcBef>
              </a:pPr>
              <a:r>
                <a:rPr lang="en-AU" sz="1200" cap="all" spc="75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Colour in fractions recording sheet</a:t>
              </a:r>
              <a:endParaRPr lang="en-AU" sz="1200" cap="all" spc="75" dirty="0">
                <a:solidFill>
                  <a:srgbClr val="30678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8CBF5E9-E7C8-450A-A184-3E21D17AA31F}"/>
              </a:ext>
            </a:extLst>
          </p:cNvPr>
          <p:cNvSpPr txBox="1"/>
          <p:nvPr/>
        </p:nvSpPr>
        <p:spPr>
          <a:xfrm>
            <a:off x="4051191" y="9611803"/>
            <a:ext cx="28147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427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31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1</cp:revision>
  <dcterms:created xsi:type="dcterms:W3CDTF">2022-07-06T22:45:34Z</dcterms:created>
  <dcterms:modified xsi:type="dcterms:W3CDTF">2022-07-07T01:30:59Z</dcterms:modified>
</cp:coreProperties>
</file>