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DBFA"/>
    <a:srgbClr val="FF0066"/>
    <a:srgbClr val="FFFFFF"/>
    <a:srgbClr val="FFFFD9"/>
    <a:srgbClr val="F3FFF8"/>
    <a:srgbClr val="FFFFCC"/>
    <a:srgbClr val="00B0F0"/>
    <a:srgbClr val="6600FF"/>
    <a:srgbClr val="FFFF00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4D505F-F47F-75E0-D079-5206CA69222D}" v="131" dt="2022-07-08T02:21:39.152"/>
    <p1510:client id="{65BB196E-C186-4207-B0B0-9CF4D5DA230C}" v="75" dt="2022-07-02T07:45:33.847"/>
    <p1510:client id="{6E625932-7112-6851-6F4C-B8BFF0288DB0}" v="357" dt="2022-07-06T07:05:24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193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A976EFA-1710-7CDD-97BB-C1BF61B3B7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FD51DE-B393-AFDC-7C0A-86B45AE841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7A14F-A0FD-4E47-94FD-F372136FC80A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BAEC51-E2A2-A29F-16E8-C2D57E4E2AE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E84F7E-5380-D1C7-FCD8-9D9C7E8B7B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620D03-300E-46C8-BA04-42F7F052EC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2637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F55B6-C296-D9F3-53FD-95878BB32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279BE6-D5CB-4B8F-D5D6-13963547C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5C8DB-1E94-2D60-11F3-8C9156169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B93B6-CC18-A03E-50D7-362416A87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6E077-A57F-CD58-1D70-738CE24D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898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C0167-75CA-9B1B-BBB5-8E8A8CF1C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B16CF-4C5A-D05C-8187-A4A8589ED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026CC-3C8A-5266-2C06-0DFD9A83B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5A8C1-9E71-091E-21A6-572AFD98B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5221B-B6BD-10D7-81A8-A6A7D20EB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152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D01C26-0489-7ACB-24EE-41F312F353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5296F8-7475-8A12-9E55-9ACFBA8C0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4A3A4-2240-86FD-1262-E4CAB2D69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1999-1236-2FCB-A7E2-C2A5D2E2E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9CA95-B6A5-0388-26A6-D98EE2FAD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171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F3FAD-7C6F-EEEA-3A84-0C40D3BAE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94197-F6B0-5A01-FD3E-1B901877F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26E70-05C1-569C-8BAD-6B54BDBD5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54353-988B-3080-1568-404C63192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04039-D467-4A42-F877-C91268C6D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624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A01F3-B185-816F-6ABC-AFE4E512A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9738A-C6D4-CCB1-C8A3-F49313722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3F14E-1332-B8C3-2824-C2DB517F9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D7396-3F48-5585-D64D-1F436EB3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C34EC-1492-74F7-836A-1445EB6F6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867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47FF7-79B4-1508-B987-1917C7EDD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C4F18-24C1-6130-FB22-721FEA70C0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27BF43-3073-EA73-BF9A-6A57004C1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449AFF-E7CB-7127-3095-795D49513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1302E5-F401-3013-1AC0-86673111F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E8A5B6-CBB7-4920-B3F9-A6FB6EF0F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0048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7BF04-7E49-E6CA-970D-31FED6BB4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14113-40F7-0845-050A-484AC7AED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526259-86DA-70FA-D2F8-7A4033114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BDD352-73B7-830D-5D00-35D5B7D7ED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D3ABC-68CB-B286-EC8F-B2F4B8EA6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EBF013-ADC3-FC03-A38B-BCF36122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81EC05-6DB8-2CB8-B7A9-F1B46E86D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436EC1-77D2-BF5C-40D3-42E5CB9C1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254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09315-138A-75AF-1928-EC512E2D1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2F68BA-F2CA-1239-40AE-622A33C69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B3E67C-980C-CA28-8821-47A5FEE65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AD4C09-C5CE-DABC-2973-24290EB18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40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24DD91-5A15-80AC-083A-B0632ABE7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02466D-A02B-7B3A-0A55-E708C3ABC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115C9-9664-2487-C8E6-C4E25EC09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566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7BF4C-A441-63FC-8517-0E9676D6A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DA200-543D-8D61-54AD-AB41F62CC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EE88B6-B0AA-7071-FDBF-C5DC73085B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DBCD45-FEF3-1E50-2735-B838E3FD2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D35C65-627B-EC4B-3BEC-B787BAF87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597D8-27CD-BA2F-B7ED-29CC3A89D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040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48BC6-9D25-1C2E-ADBF-B0C2FD1AE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8DF499-B9AD-D4B6-2D61-E7F9E817C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E23ED9-A5E9-C79C-93DC-8BE7EB78FE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007B1-7266-0DA4-01FD-35BC9E7BE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82B159-7254-969B-AEE9-29308721F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8615C-A75A-F191-AA4B-44872B600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304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D4DB2B-7365-0FE0-AA49-18ECCADBF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C4AE61-2EA2-F2BF-0696-24E56B407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13E6C-4BA0-79AC-2B94-78FC05C5A5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A2C5F-3236-4160-B0F6-735066C4A092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FAD44-0D2C-5F82-D7E3-4BBECB2212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33D1C-D5DF-22F3-8065-E220B9E666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52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340532-82C7-C098-4B82-5624E4DDEF53}"/>
              </a:ext>
            </a:extLst>
          </p:cNvPr>
          <p:cNvSpPr txBox="1"/>
          <p:nvPr/>
        </p:nvSpPr>
        <p:spPr>
          <a:xfrm>
            <a:off x="71919" y="92470"/>
            <a:ext cx="1128835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/>
              </a:rPr>
              <a:t>T-Chart</a:t>
            </a:r>
            <a:endParaRPr lang="en-AU" sz="2400" b="1" dirty="0">
              <a:solidFill>
                <a:srgbClr val="21869F"/>
              </a:solidFill>
              <a:latin typeface="VIC" panose="00000500000000000000" pitchFamily="2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93E4723-47C0-68EA-C757-1B69148A2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660181"/>
              </p:ext>
            </p:extLst>
          </p:nvPr>
        </p:nvGraphicFramePr>
        <p:xfrm>
          <a:off x="296333" y="1298222"/>
          <a:ext cx="11521480" cy="5192741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760740">
                  <a:extLst>
                    <a:ext uri="{9D8B030D-6E8A-4147-A177-3AD203B41FA5}">
                      <a16:colId xmlns:a16="http://schemas.microsoft.com/office/drawing/2014/main" val="1061160194"/>
                    </a:ext>
                  </a:extLst>
                </a:gridCol>
                <a:gridCol w="5760740">
                  <a:extLst>
                    <a:ext uri="{9D8B030D-6E8A-4147-A177-3AD203B41FA5}">
                      <a16:colId xmlns:a16="http://schemas.microsoft.com/office/drawing/2014/main" val="447476973"/>
                    </a:ext>
                  </a:extLst>
                </a:gridCol>
              </a:tblGrid>
              <a:tr h="51928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Topic 1: 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Topic 2: 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59102"/>
                  </a:ext>
                </a:extLst>
              </a:tr>
              <a:tr h="4673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94132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DF38AA0-5235-4481-BC6E-5A47766332C5}"/>
              </a:ext>
            </a:extLst>
          </p:cNvPr>
          <p:cNvSpPr txBox="1"/>
          <p:nvPr/>
        </p:nvSpPr>
        <p:spPr>
          <a:xfrm>
            <a:off x="208844" y="575732"/>
            <a:ext cx="1160497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Select two things to compare (ideas, characters, events, etc.). List the topics as headings for the columns below. Then make comparisons by writing statements in the corresponding columns.</a:t>
            </a:r>
            <a:endParaRPr lang="en-US" dirty="0"/>
          </a:p>
        </p:txBody>
      </p:sp>
      <p:pic>
        <p:nvPicPr>
          <p:cNvPr id="7" name="Picture 58">
            <a:extLst>
              <a:ext uri="{FF2B5EF4-FFF2-40B4-BE49-F238E27FC236}">
                <a16:creationId xmlns:a16="http://schemas.microsoft.com/office/drawing/2014/main" id="{D3EB3E74-6A47-5972-6EDD-E61B7333BC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1308" y="6688227"/>
            <a:ext cx="2743200" cy="23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620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42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Cunningham</dc:creator>
  <cp:lastModifiedBy>Stephanie Grima</cp:lastModifiedBy>
  <cp:revision>169</cp:revision>
  <dcterms:created xsi:type="dcterms:W3CDTF">2022-07-02T02:28:01Z</dcterms:created>
  <dcterms:modified xsi:type="dcterms:W3CDTF">2022-07-08T02:29:00Z</dcterms:modified>
</cp:coreProperties>
</file>