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592"/>
    <a:srgbClr val="B0D0E2"/>
    <a:srgbClr val="418AB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>
        <p:scale>
          <a:sx n="125" d="100"/>
          <a:sy n="125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7BFA-150A-1266-B0FF-EC21F4DB8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1D6F5-A0A6-F3BB-5C7F-4A4555684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2B556-9DEA-B6C9-CC7B-D796A52B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33DD5-1BBA-A079-4640-29CFE8E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2027B-9689-3A81-CC4B-52CF113D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049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F548D-6BD4-51A4-3437-F59B967C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C76C4-D113-A397-0823-FE9868A9D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EED59-CD65-F488-708F-85123AD2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7D16D-ED17-003C-C27E-FFA753A0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68F8A-E678-0A04-2D88-24ACDD94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67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DEB717-B016-E107-CB5E-4DFF0491F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6278F-A863-2257-5C8F-CC2FD7A3B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E2495-F3E4-3293-8611-64B3945C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CC373-3C82-F199-019F-7C82BCC3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BB947-7301-5F7A-E8C9-A8AB614D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160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8C1AA-75A8-4A12-85B7-77FD9F45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7319-4C47-DC19-76CA-3BB801E1A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30A3F-7625-3E89-D5C1-DABF88E4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3506-56E8-FA3C-947F-C914E96C0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6F95D-2091-3E56-5B9B-6538BF36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651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307F-1C69-367D-547A-C9E64A4A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52FD2-67C4-E5C8-954F-9103107D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7C3A5-8351-58D2-BD37-03A57F20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413F6-AB77-CF88-8173-8F6DF71C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705E3-C274-3599-33E9-1BE271DB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526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2D07-D372-4D91-DAB8-D132E99A2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45B3F-0896-D136-D28D-E95AD146A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D6A47-078A-C1DD-8F38-A7222A0FF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360B8-451D-A003-4961-87245EAC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B0282-B004-88A7-6E50-9082AC464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E0A4E-38FB-3F80-7B7C-830C512E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034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D0C38-026A-02C4-877B-04D84B6C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30ECA-B2C2-FAF5-A833-8DBF4640A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3BDDE-88E4-1E86-30E2-95E8395E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F5A33-4C03-5591-06B3-F086C2F66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66A18-1E1E-87CA-5A49-0A8C65201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DA339-50BD-E8C6-CF2D-B87DAD219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F0023-7F10-2F17-ED2C-EEE267EE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51FF2-3964-3B64-7EF0-3FB56AFE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18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7653F-D0B0-CDFD-9AD9-2937AC41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C23613-A7C7-A1E7-D473-63D73813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3D386-30B5-2665-F5FD-B3E40EE3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2C4C9-8808-B9DE-9C18-B15F86C0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592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CC024-AA83-8822-1978-B0D0DF5B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1165E5-50AD-0E5E-DCB2-8D4D507E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EE673-BAA3-734A-20A7-12B917B4A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56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68E8D-366D-304B-7388-B872C74B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01AAF-E309-C56B-39B3-D94C8B03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4E52B-6856-7CAB-9436-2949C6758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1A0F-79F8-A503-6A62-D98FCCE2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02953-285C-B845-E92B-4EFC3C26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BB09F-F4C5-1436-1032-016C7479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80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C460-042C-428D-978E-A7B941A7C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8E865-9460-186C-4AFB-8C28AA590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79877-C420-C3D4-6B1A-C98911870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89769-57C3-6032-C0D5-9D211A64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CADE3-BC32-83CB-348E-65BEEF5E5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32A61-0A29-CEA9-D396-61F4D070E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46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DD170-F55C-B73B-148B-3989B1F44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9EAD2-34B8-EBBD-CBA0-ABFDEB5E7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CF96D-AA27-CF7E-065E-53018E7BC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9B7F-9CD3-4490-B412-B389085180D5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7B8F-F1E0-4C95-16E6-99C44670F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BA79-42DC-2F76-6001-98EDA1FD9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97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7CF8C4-C57A-28E5-2834-7681444B280C}"/>
              </a:ext>
            </a:extLst>
          </p:cNvPr>
          <p:cNvSpPr txBox="1"/>
          <p:nvPr/>
        </p:nvSpPr>
        <p:spPr>
          <a:xfrm>
            <a:off x="273889" y="462315"/>
            <a:ext cx="6394330" cy="276999"/>
          </a:xfrm>
          <a:prstGeom prst="rect">
            <a:avLst/>
          </a:prstGeom>
          <a:solidFill>
            <a:srgbClr val="418AB3"/>
          </a:solidFill>
        </p:spPr>
        <p:txBody>
          <a:bodyPr wrap="square">
            <a:spAutoFit/>
          </a:bodyPr>
          <a:lstStyle/>
          <a:p>
            <a:pPr rtl="0">
              <a:spcBef>
                <a:spcPts val="1800"/>
              </a:spcBef>
              <a:spcAft>
                <a:spcPts val="0"/>
              </a:spcAft>
            </a:pPr>
            <a:r>
              <a:rPr lang="en-AU" sz="1200" b="0" i="0" u="none" strike="noStrike" cap="small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UR A POET AND U DIDN’T KNOW IT</a:t>
            </a:r>
            <a:endParaRPr lang="en-AU" sz="1200" b="1" dirty="0"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526F52-512C-DCA4-E637-2E2A090F01C9}"/>
              </a:ext>
            </a:extLst>
          </p:cNvPr>
          <p:cNvSpPr txBox="1"/>
          <p:nvPr/>
        </p:nvSpPr>
        <p:spPr>
          <a:xfrm>
            <a:off x="273889" y="789641"/>
            <a:ext cx="6394330" cy="276999"/>
          </a:xfrm>
          <a:prstGeom prst="rect">
            <a:avLst/>
          </a:prstGeom>
          <a:solidFill>
            <a:srgbClr val="B0D0E2"/>
          </a:solidFill>
        </p:spPr>
        <p:txBody>
          <a:bodyPr wrap="square">
            <a:spAutoFit/>
          </a:bodyPr>
          <a:lstStyle/>
          <a:p>
            <a:r>
              <a:rPr lang="en-AU" sz="1200" b="0" i="0" u="none" strike="noStrike" cap="small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LANGUAGE FEATURES: COMPARE AND CONTRAST TABLE</a:t>
            </a:r>
            <a:endParaRPr lang="en-A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260BC1-3A4B-6F3A-12E2-D0980121A711}"/>
              </a:ext>
            </a:extLst>
          </p:cNvPr>
          <p:cNvGrpSpPr/>
          <p:nvPr/>
        </p:nvGrpSpPr>
        <p:grpSpPr>
          <a:xfrm>
            <a:off x="519166" y="1193661"/>
            <a:ext cx="5819667" cy="8193906"/>
            <a:chOff x="474453" y="1393967"/>
            <a:chExt cx="5909094" cy="827059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48314F1-5E9B-27D5-4B7A-B5933270AF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008" t="7981" r="5548" b="4196"/>
            <a:stretch/>
          </p:blipFill>
          <p:spPr>
            <a:xfrm>
              <a:off x="474453" y="1393967"/>
              <a:ext cx="5909094" cy="8270599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C08DE73-B9E0-33A7-7411-C83ABE56D2A8}"/>
                </a:ext>
              </a:extLst>
            </p:cNvPr>
            <p:cNvSpPr txBox="1"/>
            <p:nvPr/>
          </p:nvSpPr>
          <p:spPr>
            <a:xfrm>
              <a:off x="646981" y="1561379"/>
              <a:ext cx="8178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>
                  <a:solidFill>
                    <a:srgbClr val="017592"/>
                  </a:solidFill>
                  <a:latin typeface="VIC" panose="00000500000000000000" pitchFamily="2" charset="0"/>
                </a:rPr>
                <a:t>Topic 1: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7BFC1C3-7ECB-DF51-3F47-C9AD67A36A67}"/>
                </a:ext>
              </a:extLst>
            </p:cNvPr>
            <p:cNvSpPr txBox="1"/>
            <p:nvPr/>
          </p:nvSpPr>
          <p:spPr>
            <a:xfrm>
              <a:off x="3515264" y="1561379"/>
              <a:ext cx="846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>
                  <a:solidFill>
                    <a:srgbClr val="017592"/>
                  </a:solidFill>
                  <a:latin typeface="VIC" panose="00000500000000000000" pitchFamily="2" charset="0"/>
                </a:rPr>
                <a:t>Topic 2:</a:t>
              </a:r>
            </a:p>
          </p:txBody>
        </p:sp>
      </p:grpSp>
      <p:pic>
        <p:nvPicPr>
          <p:cNvPr id="8" name="Picture 58">
            <a:extLst>
              <a:ext uri="{FF2B5EF4-FFF2-40B4-BE49-F238E27FC236}">
                <a16:creationId xmlns:a16="http://schemas.microsoft.com/office/drawing/2014/main" id="{A6041C7E-F44C-608E-562B-2238A9F44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851" y="9553427"/>
            <a:ext cx="2743200" cy="23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03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Stephanie Grima</cp:lastModifiedBy>
  <cp:revision>2</cp:revision>
  <dcterms:created xsi:type="dcterms:W3CDTF">2022-06-27T05:19:06Z</dcterms:created>
  <dcterms:modified xsi:type="dcterms:W3CDTF">2022-07-08T03:34:09Z</dcterms:modified>
</cp:coreProperties>
</file>