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5FEC04-5FD1-4222-8252-FCC45FB32FF4}" v="70" dt="2022-07-13T21:25:24.3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Cunningham" userId="68763a6a-ee4c-4c03-ac5a-21d3aecf69da" providerId="ADAL" clId="{D25FEC04-5FD1-4222-8252-FCC45FB32FF4}"/>
    <pc:docChg chg="custSel modSld">
      <pc:chgData name="Samantha Cunningham" userId="68763a6a-ee4c-4c03-ac5a-21d3aecf69da" providerId="ADAL" clId="{D25FEC04-5FD1-4222-8252-FCC45FB32FF4}" dt="2022-07-13T21:25:24.387" v="69" actId="6549"/>
      <pc:docMkLst>
        <pc:docMk/>
      </pc:docMkLst>
      <pc:sldChg chg="addSp delSp modSp mod">
        <pc:chgData name="Samantha Cunningham" userId="68763a6a-ee4c-4c03-ac5a-21d3aecf69da" providerId="ADAL" clId="{D25FEC04-5FD1-4222-8252-FCC45FB32FF4}" dt="2022-07-13T21:25:24.387" v="69" actId="6549"/>
        <pc:sldMkLst>
          <pc:docMk/>
          <pc:sldMk cId="3872899462" sldId="268"/>
        </pc:sldMkLst>
        <pc:spChg chg="add mod">
          <ac:chgData name="Samantha Cunningham" userId="68763a6a-ee4c-4c03-ac5a-21d3aecf69da" providerId="ADAL" clId="{D25FEC04-5FD1-4222-8252-FCC45FB32FF4}" dt="2022-07-13T21:25:18.389" v="68" actId="1076"/>
          <ac:spMkLst>
            <pc:docMk/>
            <pc:sldMk cId="3872899462" sldId="268"/>
            <ac:spMk id="2" creationId="{99B8860B-781C-E5FE-D24E-A0758502F40E}"/>
          </ac:spMkLst>
        </pc:spChg>
        <pc:spChg chg="mod">
          <ac:chgData name="Samantha Cunningham" userId="68763a6a-ee4c-4c03-ac5a-21d3aecf69da" providerId="ADAL" clId="{D25FEC04-5FD1-4222-8252-FCC45FB32FF4}" dt="2022-07-13T21:25:24.387" v="69" actId="6549"/>
          <ac:spMkLst>
            <pc:docMk/>
            <pc:sldMk cId="3872899462" sldId="268"/>
            <ac:spMk id="5" creationId="{D93ECF8C-5F62-6D56-9A17-9C7055656576}"/>
          </ac:spMkLst>
        </pc:spChg>
        <pc:spChg chg="mod">
          <ac:chgData name="Samantha Cunningham" userId="68763a6a-ee4c-4c03-ac5a-21d3aecf69da" providerId="ADAL" clId="{D25FEC04-5FD1-4222-8252-FCC45FB32FF4}" dt="2022-07-13T21:22:43.632" v="6" actId="20577"/>
          <ac:spMkLst>
            <pc:docMk/>
            <pc:sldMk cId="3872899462" sldId="268"/>
            <ac:spMk id="6" creationId="{D5149DFD-9168-C46E-8583-D8EF50FA1701}"/>
          </ac:spMkLst>
        </pc:spChg>
        <pc:spChg chg="mod">
          <ac:chgData name="Samantha Cunningham" userId="68763a6a-ee4c-4c03-ac5a-21d3aecf69da" providerId="ADAL" clId="{D25FEC04-5FD1-4222-8252-FCC45FB32FF4}" dt="2022-07-13T21:24:32.995" v="44" actId="20577"/>
          <ac:spMkLst>
            <pc:docMk/>
            <pc:sldMk cId="3872899462" sldId="268"/>
            <ac:spMk id="7" creationId="{6BDEA877-08BF-9A27-A79A-19FEEFB1C3DB}"/>
          </ac:spMkLst>
        </pc:spChg>
        <pc:spChg chg="mod">
          <ac:chgData name="Samantha Cunningham" userId="68763a6a-ee4c-4c03-ac5a-21d3aecf69da" providerId="ADAL" clId="{D25FEC04-5FD1-4222-8252-FCC45FB32FF4}" dt="2022-07-13T21:23:58.583" v="24" actId="1076"/>
          <ac:spMkLst>
            <pc:docMk/>
            <pc:sldMk cId="3872899462" sldId="268"/>
            <ac:spMk id="15" creationId="{875E7404-1B23-FB3E-A765-7957417D705F}"/>
          </ac:spMkLst>
        </pc:spChg>
        <pc:spChg chg="add mod">
          <ac:chgData name="Samantha Cunningham" userId="68763a6a-ee4c-4c03-ac5a-21d3aecf69da" providerId="ADAL" clId="{D25FEC04-5FD1-4222-8252-FCC45FB32FF4}" dt="2022-07-13T21:23:58.583" v="24" actId="1076"/>
          <ac:spMkLst>
            <pc:docMk/>
            <pc:sldMk cId="3872899462" sldId="268"/>
            <ac:spMk id="18" creationId="{D763EF7D-11D3-A872-65F4-4C4106A13D4F}"/>
          </ac:spMkLst>
        </pc:spChg>
        <pc:spChg chg="add mod">
          <ac:chgData name="Samantha Cunningham" userId="68763a6a-ee4c-4c03-ac5a-21d3aecf69da" providerId="ADAL" clId="{D25FEC04-5FD1-4222-8252-FCC45FB32FF4}" dt="2022-07-13T21:23:58.583" v="24" actId="1076"/>
          <ac:spMkLst>
            <pc:docMk/>
            <pc:sldMk cId="3872899462" sldId="268"/>
            <ac:spMk id="19" creationId="{41FB20C5-591D-C7EF-3C41-C9920B6B4A29}"/>
          </ac:spMkLst>
        </pc:spChg>
        <pc:spChg chg="add mod">
          <ac:chgData name="Samantha Cunningham" userId="68763a6a-ee4c-4c03-ac5a-21d3aecf69da" providerId="ADAL" clId="{D25FEC04-5FD1-4222-8252-FCC45FB32FF4}" dt="2022-07-13T21:23:58.583" v="24" actId="1076"/>
          <ac:spMkLst>
            <pc:docMk/>
            <pc:sldMk cId="3872899462" sldId="268"/>
            <ac:spMk id="20" creationId="{563044F7-4E78-747E-7714-80862691CEEE}"/>
          </ac:spMkLst>
        </pc:spChg>
        <pc:spChg chg="add mod">
          <ac:chgData name="Samantha Cunningham" userId="68763a6a-ee4c-4c03-ac5a-21d3aecf69da" providerId="ADAL" clId="{D25FEC04-5FD1-4222-8252-FCC45FB32FF4}" dt="2022-07-13T21:23:58.583" v="24" actId="1076"/>
          <ac:spMkLst>
            <pc:docMk/>
            <pc:sldMk cId="3872899462" sldId="268"/>
            <ac:spMk id="21" creationId="{62DF4BC9-7D88-C154-EAB6-BDDA682E97A4}"/>
          </ac:spMkLst>
        </pc:spChg>
        <pc:spChg chg="add mod">
          <ac:chgData name="Samantha Cunningham" userId="68763a6a-ee4c-4c03-ac5a-21d3aecf69da" providerId="ADAL" clId="{D25FEC04-5FD1-4222-8252-FCC45FB32FF4}" dt="2022-07-13T21:23:58.583" v="24" actId="1076"/>
          <ac:spMkLst>
            <pc:docMk/>
            <pc:sldMk cId="3872899462" sldId="268"/>
            <ac:spMk id="22" creationId="{F66D23D2-7996-B2EB-15AD-E617B8DE2D6E}"/>
          </ac:spMkLst>
        </pc:spChg>
        <pc:spChg chg="del">
          <ac:chgData name="Samantha Cunningham" userId="68763a6a-ee4c-4c03-ac5a-21d3aecf69da" providerId="ADAL" clId="{D25FEC04-5FD1-4222-8252-FCC45FB32FF4}" dt="2022-07-13T21:23:18.069" v="17" actId="478"/>
          <ac:spMkLst>
            <pc:docMk/>
            <pc:sldMk cId="3872899462" sldId="268"/>
            <ac:spMk id="41" creationId="{2F2B4162-5B88-CECA-8F47-611ACE63D54B}"/>
          </ac:spMkLst>
        </pc:spChg>
        <pc:spChg chg="del">
          <ac:chgData name="Samantha Cunningham" userId="68763a6a-ee4c-4c03-ac5a-21d3aecf69da" providerId="ADAL" clId="{D25FEC04-5FD1-4222-8252-FCC45FB32FF4}" dt="2022-07-13T21:23:18.069" v="17" actId="478"/>
          <ac:spMkLst>
            <pc:docMk/>
            <pc:sldMk cId="3872899462" sldId="268"/>
            <ac:spMk id="42" creationId="{3FD8BB7F-E3FD-2A83-84D5-92190CB6C446}"/>
          </ac:spMkLst>
        </pc:spChg>
        <pc:spChg chg="del">
          <ac:chgData name="Samantha Cunningham" userId="68763a6a-ee4c-4c03-ac5a-21d3aecf69da" providerId="ADAL" clId="{D25FEC04-5FD1-4222-8252-FCC45FB32FF4}" dt="2022-07-13T21:23:18.069" v="17" actId="478"/>
          <ac:spMkLst>
            <pc:docMk/>
            <pc:sldMk cId="3872899462" sldId="268"/>
            <ac:spMk id="43" creationId="{8A5B9069-4AFB-A6FE-1310-83804C2864BD}"/>
          </ac:spMkLst>
        </pc:spChg>
        <pc:spChg chg="del">
          <ac:chgData name="Samantha Cunningham" userId="68763a6a-ee4c-4c03-ac5a-21d3aecf69da" providerId="ADAL" clId="{D25FEC04-5FD1-4222-8252-FCC45FB32FF4}" dt="2022-07-13T21:23:18.069" v="17" actId="478"/>
          <ac:spMkLst>
            <pc:docMk/>
            <pc:sldMk cId="3872899462" sldId="268"/>
            <ac:spMk id="44" creationId="{3ABC93D1-BD9C-7EC7-CFE0-33852B0ACDD1}"/>
          </ac:spMkLst>
        </pc:spChg>
        <pc:spChg chg="del">
          <ac:chgData name="Samantha Cunningham" userId="68763a6a-ee4c-4c03-ac5a-21d3aecf69da" providerId="ADAL" clId="{D25FEC04-5FD1-4222-8252-FCC45FB32FF4}" dt="2022-07-13T21:23:18.069" v="17" actId="478"/>
          <ac:spMkLst>
            <pc:docMk/>
            <pc:sldMk cId="3872899462" sldId="268"/>
            <ac:spMk id="45" creationId="{04D5FA6D-4AA9-7489-05E0-12F73E765D10}"/>
          </ac:spMkLst>
        </pc:spChg>
        <pc:cxnChg chg="mod">
          <ac:chgData name="Samantha Cunningham" userId="68763a6a-ee4c-4c03-ac5a-21d3aecf69da" providerId="ADAL" clId="{D25FEC04-5FD1-4222-8252-FCC45FB32FF4}" dt="2022-07-13T21:23:58.583" v="24" actId="1076"/>
          <ac:cxnSpMkLst>
            <pc:docMk/>
            <pc:sldMk cId="3872899462" sldId="268"/>
            <ac:cxnSpMk id="9" creationId="{799C36EF-79F9-DF7E-6000-9C83F4A24861}"/>
          </ac:cxnSpMkLst>
        </pc:cxnChg>
        <pc:cxnChg chg="mod">
          <ac:chgData name="Samantha Cunningham" userId="68763a6a-ee4c-4c03-ac5a-21d3aecf69da" providerId="ADAL" clId="{D25FEC04-5FD1-4222-8252-FCC45FB32FF4}" dt="2022-07-13T21:23:58.583" v="24" actId="1076"/>
          <ac:cxnSpMkLst>
            <pc:docMk/>
            <pc:sldMk cId="3872899462" sldId="268"/>
            <ac:cxnSpMk id="36" creationId="{718B19C8-582F-31B0-EC9C-45F1B8F5D4EC}"/>
          </ac:cxnSpMkLst>
        </pc:cxnChg>
        <pc:cxnChg chg="mod">
          <ac:chgData name="Samantha Cunningham" userId="68763a6a-ee4c-4c03-ac5a-21d3aecf69da" providerId="ADAL" clId="{D25FEC04-5FD1-4222-8252-FCC45FB32FF4}" dt="2022-07-13T21:23:58.583" v="24" actId="1076"/>
          <ac:cxnSpMkLst>
            <pc:docMk/>
            <pc:sldMk cId="3872899462" sldId="268"/>
            <ac:cxnSpMk id="37" creationId="{671FFF63-E063-5BAC-1D43-F69FFD704520}"/>
          </ac:cxnSpMkLst>
        </pc:cxnChg>
        <pc:cxnChg chg="mod">
          <ac:chgData name="Samantha Cunningham" userId="68763a6a-ee4c-4c03-ac5a-21d3aecf69da" providerId="ADAL" clId="{D25FEC04-5FD1-4222-8252-FCC45FB32FF4}" dt="2022-07-13T21:23:58.583" v="24" actId="1076"/>
          <ac:cxnSpMkLst>
            <pc:docMk/>
            <pc:sldMk cId="3872899462" sldId="268"/>
            <ac:cxnSpMk id="38" creationId="{3908C1CE-9564-A2F2-579E-DCFBDF940461}"/>
          </ac:cxnSpMkLst>
        </pc:cxnChg>
        <pc:cxnChg chg="mod">
          <ac:chgData name="Samantha Cunningham" userId="68763a6a-ee4c-4c03-ac5a-21d3aecf69da" providerId="ADAL" clId="{D25FEC04-5FD1-4222-8252-FCC45FB32FF4}" dt="2022-07-13T21:23:58.583" v="24" actId="1076"/>
          <ac:cxnSpMkLst>
            <pc:docMk/>
            <pc:sldMk cId="3872899462" sldId="268"/>
            <ac:cxnSpMk id="39" creationId="{22152105-5D93-12D9-A1FF-2A73E6E921BA}"/>
          </ac:cxnSpMkLst>
        </pc:cxnChg>
        <pc:cxnChg chg="mod">
          <ac:chgData name="Samantha Cunningham" userId="68763a6a-ee4c-4c03-ac5a-21d3aecf69da" providerId="ADAL" clId="{D25FEC04-5FD1-4222-8252-FCC45FB32FF4}" dt="2022-07-13T21:23:58.583" v="24" actId="1076"/>
          <ac:cxnSpMkLst>
            <pc:docMk/>
            <pc:sldMk cId="3872899462" sldId="268"/>
            <ac:cxnSpMk id="40" creationId="{39098703-128A-195A-07E1-C02AD14FB0D4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F77FD-045E-1273-2BFC-5732ABED9A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9BD462-8E69-3719-C883-C15B7C500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0C21D-661C-C30D-974F-7C46F41DE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DA719-1E8A-2F4C-2F31-DD4A0BBB6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C9478-F9C0-0275-2BB3-47AE58442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8552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2A37C-E1EF-43C8-BA44-E86C76AF0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666A8F-E923-5EC3-B968-2E263072F7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EF8F2-EAE1-7E2C-5F6C-982ABFF6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75511-E42C-5697-F499-2CF854511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6742D-26FF-A03B-915B-49DBE21BD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273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B6A233-7771-1D8E-04B1-74E31991AB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F41C9B-48D9-4280-348E-5C49AD4007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399B2-D380-4F2B-1046-B057BFF15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0A36B-4289-108A-07B9-AB322C47F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97EF5-14B5-4E72-3B61-A275095C7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178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A6CF3-4326-034E-71A5-FB2B1F439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C1F4B-E4EE-8F8D-11D0-472856D46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6AD6D-7476-EB33-F6A7-7396DC6BF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649A1-E799-DDE3-3E30-FB596B170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92E5-4470-E97A-BAA5-869336879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6024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CAA87-6FB1-47F6-37DC-EE95C940F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51AA20-1AF8-3834-23F1-6C2B0412F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F7165-6185-9B8E-158A-FAE6E2C12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98263-2E50-D270-E2AA-E8275D03A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AE83F-240C-213A-548C-A7BC3FE3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6502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A8455-4AFD-0080-946F-FCB2336D4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09C98-E785-F0E0-6830-E7C562EAD7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ED91C6-B031-5E04-8734-FF33DEB0C6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B133C8-6CAA-FCDD-570A-83F72607E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13/07/2022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A5FDE0-0441-4789-B179-F136AEF82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ADF8C-DDEF-56B8-54AD-F5B25C5EF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446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30A25-B4F2-2A29-7B91-4A977362B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743A5-E86E-B4A0-B6C8-9D1A418EF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41D3D6-314D-8601-7753-ECB49AF67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F4A984-3C48-D201-4DED-B113CAA3B4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131BF9-5E6E-38F1-7E49-50D24D3EFD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9806DB-B32A-B79B-F86B-0F7B5A6FF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13/07/2022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986AC8-0B2A-BC05-6175-F09AF92D5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E5453C-3523-163A-C9B2-3567F9C90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847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FDAF-5DCE-977A-296C-ECF313CC2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879A90-3807-D48B-8344-CDED91C39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13/07/2022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6E60FB-F2F2-7DFD-05CA-5E89084F7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FB24AE-EDF5-65AF-EC2B-4A7FFF2FA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340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B70669-40D5-0D88-07B7-9932F8377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13/07/2022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DD14B5-A71C-1063-087B-0111918CF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D5B88-2FCD-C934-671D-0BAE57419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0493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14B77-5FF6-2CDD-3BB4-654D39095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33CA6-52F5-6CD1-CB48-FB2680BFB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6C24B9-DC82-166F-7714-4320A5DF35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42B4BF-92F1-5210-C93A-04DB79680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13/07/2022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A40A1A-4FBA-B104-7AB4-AC0367E19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7F8E93-CA60-6C47-B16A-99694B8C8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913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A4081-5B1B-AE8E-C526-CD8890BB1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96E015-63A4-72F4-474E-B1BDEE75FB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7C0450-8367-BACF-6A66-B106978CCA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6AF52-8813-94FA-CDD9-9DFC18E58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13/07/2022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57CB20-F08A-E21A-9A84-6AEA34F0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C9CF8-B114-41C3-3A27-738B062E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346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F6B1E7-C054-C56E-8293-0158E4191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6313A-89E6-EFDB-042F-1B0E30C13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8D77A-5E3A-2D5A-C5BF-DA977622F2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7A687-E0A8-436C-AEA9-C082E93C0CF5}" type="datetimeFigureOut">
              <a:rPr lang="en-AU" smtClean="0"/>
              <a:t>13/07/2022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0F35B-39DD-5925-197B-6B04C4188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0A481-5CB5-6686-55F1-477A0999B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2073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3488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>
                <a:solidFill>
                  <a:srgbClr val="21869F"/>
                </a:solidFill>
                <a:latin typeface="VIC" panose="00000500000000000000" pitchFamily="2" charset="0"/>
              </a:rPr>
              <a:t>Herringbone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5E7404-1B23-FB3E-A765-7957417D705F}"/>
              </a:ext>
            </a:extLst>
          </p:cNvPr>
          <p:cNvSpPr/>
          <p:nvPr/>
        </p:nvSpPr>
        <p:spPr>
          <a:xfrm>
            <a:off x="3954455" y="701115"/>
            <a:ext cx="2174676" cy="514947"/>
          </a:xfrm>
          <a:prstGeom prst="rect">
            <a:avLst/>
          </a:prstGeom>
          <a:solidFill>
            <a:srgbClr val="00B050">
              <a:alpha val="509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>
              <a:solidFill>
                <a:schemeClr val="tx1"/>
              </a:solidFill>
              <a:latin typeface="VIC" panose="00000500000000000000" pitchFamily="2" charset="0"/>
            </a:endParaRPr>
          </a:p>
        </p:txBody>
      </p:sp>
      <p:sp>
        <p:nvSpPr>
          <p:cNvPr id="7" name="Flowchart: Delay 6">
            <a:extLst>
              <a:ext uri="{FF2B5EF4-FFF2-40B4-BE49-F238E27FC236}">
                <a16:creationId xmlns:a16="http://schemas.microsoft.com/office/drawing/2014/main" id="{6BDEA877-08BF-9A27-A79A-19FEEFB1C3DB}"/>
              </a:ext>
            </a:extLst>
          </p:cNvPr>
          <p:cNvSpPr/>
          <p:nvPr/>
        </p:nvSpPr>
        <p:spPr>
          <a:xfrm rot="10800000">
            <a:off x="255200" y="2680346"/>
            <a:ext cx="2063931" cy="1789611"/>
          </a:xfrm>
          <a:prstGeom prst="flowChartDelay">
            <a:avLst/>
          </a:prstGeom>
          <a:solidFill>
            <a:srgbClr val="FF0066">
              <a:alpha val="5098"/>
            </a:srgbClr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99C36EF-79F9-DF7E-6000-9C83F4A24861}"/>
              </a:ext>
            </a:extLst>
          </p:cNvPr>
          <p:cNvCxnSpPr/>
          <p:nvPr/>
        </p:nvCxnSpPr>
        <p:spPr>
          <a:xfrm flipV="1">
            <a:off x="2854708" y="726414"/>
            <a:ext cx="914400" cy="248744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18B19C8-582F-31B0-EC9C-45F1B8F5D4EC}"/>
              </a:ext>
            </a:extLst>
          </p:cNvPr>
          <p:cNvCxnSpPr/>
          <p:nvPr/>
        </p:nvCxnSpPr>
        <p:spPr>
          <a:xfrm flipV="1">
            <a:off x="5671931" y="701115"/>
            <a:ext cx="914400" cy="248744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71FFF63-E063-5BAC-1D43-F69FFD704520}"/>
              </a:ext>
            </a:extLst>
          </p:cNvPr>
          <p:cNvCxnSpPr/>
          <p:nvPr/>
        </p:nvCxnSpPr>
        <p:spPr>
          <a:xfrm flipV="1">
            <a:off x="8491008" y="726414"/>
            <a:ext cx="914400" cy="248744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908C1CE-9564-A2F2-579E-DCFBDF940461}"/>
              </a:ext>
            </a:extLst>
          </p:cNvPr>
          <p:cNvCxnSpPr>
            <a:cxnSpLocks/>
          </p:cNvCxnSpPr>
          <p:nvPr/>
        </p:nvCxnSpPr>
        <p:spPr>
          <a:xfrm>
            <a:off x="2854708" y="3936449"/>
            <a:ext cx="914400" cy="248744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2152105-5D93-12D9-A1FF-2A73E6E921BA}"/>
              </a:ext>
            </a:extLst>
          </p:cNvPr>
          <p:cNvCxnSpPr>
            <a:cxnSpLocks/>
          </p:cNvCxnSpPr>
          <p:nvPr/>
        </p:nvCxnSpPr>
        <p:spPr>
          <a:xfrm>
            <a:off x="5671931" y="3936449"/>
            <a:ext cx="914400" cy="248744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9098703-128A-195A-07E1-C02AD14FB0D4}"/>
              </a:ext>
            </a:extLst>
          </p:cNvPr>
          <p:cNvCxnSpPr>
            <a:cxnSpLocks/>
          </p:cNvCxnSpPr>
          <p:nvPr/>
        </p:nvCxnSpPr>
        <p:spPr>
          <a:xfrm>
            <a:off x="8491008" y="3936449"/>
            <a:ext cx="914400" cy="248744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D93ECF8C-5F62-6D56-9A17-9C7055656576}"/>
              </a:ext>
            </a:extLst>
          </p:cNvPr>
          <p:cNvSpPr/>
          <p:nvPr/>
        </p:nvSpPr>
        <p:spPr>
          <a:xfrm>
            <a:off x="2319132" y="3213856"/>
            <a:ext cx="9212648" cy="722593"/>
          </a:xfrm>
          <a:prstGeom prst="rect">
            <a:avLst/>
          </a:prstGeom>
          <a:solidFill>
            <a:srgbClr val="FF0066">
              <a:alpha val="5098"/>
            </a:srgbClr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b="1">
              <a:solidFill>
                <a:schemeClr val="tx1"/>
              </a:solidFill>
              <a:latin typeface="VIC" panose="00000500000000000000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763EF7D-11D3-A872-65F4-4C4106A13D4F}"/>
              </a:ext>
            </a:extLst>
          </p:cNvPr>
          <p:cNvSpPr/>
          <p:nvPr/>
        </p:nvSpPr>
        <p:spPr>
          <a:xfrm>
            <a:off x="6773532" y="701115"/>
            <a:ext cx="2174676" cy="514947"/>
          </a:xfrm>
          <a:prstGeom prst="rect">
            <a:avLst/>
          </a:prstGeom>
          <a:solidFill>
            <a:srgbClr val="00B050">
              <a:alpha val="509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>
              <a:solidFill>
                <a:schemeClr val="tx1"/>
              </a:solidFill>
              <a:latin typeface="VIC" panose="00000500000000000000" pitchFamily="2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1FB20C5-591D-C7EF-3C41-C9920B6B4A29}"/>
              </a:ext>
            </a:extLst>
          </p:cNvPr>
          <p:cNvSpPr/>
          <p:nvPr/>
        </p:nvSpPr>
        <p:spPr>
          <a:xfrm>
            <a:off x="9593255" y="701114"/>
            <a:ext cx="2174676" cy="514947"/>
          </a:xfrm>
          <a:prstGeom prst="rect">
            <a:avLst/>
          </a:prstGeom>
          <a:solidFill>
            <a:srgbClr val="00B050">
              <a:alpha val="509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>
              <a:solidFill>
                <a:schemeClr val="tx1"/>
              </a:solidFill>
              <a:latin typeface="VIC" panose="00000500000000000000" pitchFamily="2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63044F7-4E78-747E-7714-80862691CEEE}"/>
              </a:ext>
            </a:extLst>
          </p:cNvPr>
          <p:cNvSpPr/>
          <p:nvPr/>
        </p:nvSpPr>
        <p:spPr>
          <a:xfrm>
            <a:off x="3954455" y="5914900"/>
            <a:ext cx="2174676" cy="514947"/>
          </a:xfrm>
          <a:prstGeom prst="rect">
            <a:avLst/>
          </a:prstGeom>
          <a:solidFill>
            <a:srgbClr val="00B050">
              <a:alpha val="509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>
              <a:solidFill>
                <a:schemeClr val="tx1"/>
              </a:solidFill>
              <a:latin typeface="VIC" panose="00000500000000000000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2DF4BC9-7D88-C154-EAB6-BDDA682E97A4}"/>
              </a:ext>
            </a:extLst>
          </p:cNvPr>
          <p:cNvSpPr/>
          <p:nvPr/>
        </p:nvSpPr>
        <p:spPr>
          <a:xfrm>
            <a:off x="6773532" y="5914900"/>
            <a:ext cx="2174676" cy="514947"/>
          </a:xfrm>
          <a:prstGeom prst="rect">
            <a:avLst/>
          </a:prstGeom>
          <a:solidFill>
            <a:srgbClr val="00B050">
              <a:alpha val="509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>
              <a:solidFill>
                <a:schemeClr val="tx1"/>
              </a:solidFill>
              <a:latin typeface="VIC" panose="00000500000000000000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6D23D2-7996-B2EB-15AD-E617B8DE2D6E}"/>
              </a:ext>
            </a:extLst>
          </p:cNvPr>
          <p:cNvSpPr/>
          <p:nvPr/>
        </p:nvSpPr>
        <p:spPr>
          <a:xfrm>
            <a:off x="9593255" y="5914899"/>
            <a:ext cx="2174676" cy="514947"/>
          </a:xfrm>
          <a:prstGeom prst="rect">
            <a:avLst/>
          </a:prstGeom>
          <a:solidFill>
            <a:srgbClr val="00B050">
              <a:alpha val="509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>
              <a:solidFill>
                <a:schemeClr val="tx1"/>
              </a:solidFill>
              <a:latin typeface="VIC" panose="00000500000000000000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B8860B-781C-E5FE-D24E-A0758502F40E}"/>
              </a:ext>
            </a:extLst>
          </p:cNvPr>
          <p:cNvSpPr txBox="1"/>
          <p:nvPr/>
        </p:nvSpPr>
        <p:spPr>
          <a:xfrm>
            <a:off x="414455" y="3287093"/>
            <a:ext cx="1789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>
                <a:latin typeface="VIC" panose="00000500000000000000" pitchFamily="2" charset="0"/>
              </a:rPr>
              <a:t>Main idea or theme:</a:t>
            </a:r>
          </a:p>
        </p:txBody>
      </p:sp>
    </p:spTree>
    <p:extLst>
      <p:ext uri="{BB962C8B-B14F-4D97-AF65-F5344CB8AC3E}">
        <p14:creationId xmlns:p14="http://schemas.microsoft.com/office/powerpoint/2010/main" val="3872899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Cunningham</dc:creator>
  <cp:revision>1</cp:revision>
  <dcterms:created xsi:type="dcterms:W3CDTF">2022-07-02T06:34:26Z</dcterms:created>
  <dcterms:modified xsi:type="dcterms:W3CDTF">2022-07-13T21:25:38Z</dcterms:modified>
</cp:coreProperties>
</file>