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5FA7EEE-6E45-4B6C-8661-6D30DF6FE564}" v="6" dt="2022-07-13T21:37:41.8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4" autoAdjust="0"/>
    <p:restoredTop sz="94660"/>
  </p:normalViewPr>
  <p:slideViewPr>
    <p:cSldViewPr snapToGrid="0">
      <p:cViewPr>
        <p:scale>
          <a:sx n="90" d="100"/>
          <a:sy n="90" d="100"/>
        </p:scale>
        <p:origin x="78" y="8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mantha Cunningham" userId="68763a6a-ee4c-4c03-ac5a-21d3aecf69da" providerId="ADAL" clId="{55FA7EEE-6E45-4B6C-8661-6D30DF6FE564}"/>
    <pc:docChg chg="undo custSel modSld">
      <pc:chgData name="Samantha Cunningham" userId="68763a6a-ee4c-4c03-ac5a-21d3aecf69da" providerId="ADAL" clId="{55FA7EEE-6E45-4B6C-8661-6D30DF6FE564}" dt="2022-07-13T21:39:20.445" v="479" actId="1076"/>
      <pc:docMkLst>
        <pc:docMk/>
      </pc:docMkLst>
      <pc:sldChg chg="addSp delSp modSp mod">
        <pc:chgData name="Samantha Cunningham" userId="68763a6a-ee4c-4c03-ac5a-21d3aecf69da" providerId="ADAL" clId="{55FA7EEE-6E45-4B6C-8661-6D30DF6FE564}" dt="2022-07-13T21:39:20.445" v="479" actId="1076"/>
        <pc:sldMkLst>
          <pc:docMk/>
          <pc:sldMk cId="3872899462" sldId="268"/>
        </pc:sldMkLst>
        <pc:spChg chg="mod">
          <ac:chgData name="Samantha Cunningham" userId="68763a6a-ee4c-4c03-ac5a-21d3aecf69da" providerId="ADAL" clId="{55FA7EEE-6E45-4B6C-8661-6D30DF6FE564}" dt="2022-07-13T21:38:40.680" v="473" actId="1076"/>
          <ac:spMkLst>
            <pc:docMk/>
            <pc:sldMk cId="3872899462" sldId="268"/>
            <ac:spMk id="3" creationId="{D3A4558F-B63B-73C7-942F-F9F7C24A3943}"/>
          </ac:spMkLst>
        </pc:spChg>
        <pc:spChg chg="del">
          <ac:chgData name="Samantha Cunningham" userId="68763a6a-ee4c-4c03-ac5a-21d3aecf69da" providerId="ADAL" clId="{55FA7EEE-6E45-4B6C-8661-6D30DF6FE564}" dt="2022-07-13T21:28:56.519" v="44" actId="478"/>
          <ac:spMkLst>
            <pc:docMk/>
            <pc:sldMk cId="3872899462" sldId="268"/>
            <ac:spMk id="5" creationId="{D93ECF8C-5F62-6D56-9A17-9C7055656576}"/>
          </ac:spMkLst>
        </pc:spChg>
        <pc:spChg chg="mod">
          <ac:chgData name="Samantha Cunningham" userId="68763a6a-ee4c-4c03-ac5a-21d3aecf69da" providerId="ADAL" clId="{55FA7EEE-6E45-4B6C-8661-6D30DF6FE564}" dt="2022-07-13T21:28:39.504" v="41" actId="20577"/>
          <ac:spMkLst>
            <pc:docMk/>
            <pc:sldMk cId="3872899462" sldId="268"/>
            <ac:spMk id="6" creationId="{D5149DFD-9168-C46E-8583-D8EF50FA1701}"/>
          </ac:spMkLst>
        </pc:spChg>
        <pc:spChg chg="del">
          <ac:chgData name="Samantha Cunningham" userId="68763a6a-ee4c-4c03-ac5a-21d3aecf69da" providerId="ADAL" clId="{55FA7EEE-6E45-4B6C-8661-6D30DF6FE564}" dt="2022-07-13T21:28:41.951" v="42" actId="478"/>
          <ac:spMkLst>
            <pc:docMk/>
            <pc:sldMk cId="3872899462" sldId="268"/>
            <ac:spMk id="7" creationId="{6BDEA877-08BF-9A27-A79A-19FEEFB1C3DB}"/>
          </ac:spMkLst>
        </pc:spChg>
        <pc:spChg chg="add mod">
          <ac:chgData name="Samantha Cunningham" userId="68763a6a-ee4c-4c03-ac5a-21d3aecf69da" providerId="ADAL" clId="{55FA7EEE-6E45-4B6C-8661-6D30DF6FE564}" dt="2022-07-13T21:38:56.882" v="475" actId="1076"/>
          <ac:spMkLst>
            <pc:docMk/>
            <pc:sldMk cId="3872899462" sldId="268"/>
            <ac:spMk id="13" creationId="{9087CFB5-B40C-85C4-99CC-9A2535ACCAD7}"/>
          </ac:spMkLst>
        </pc:spChg>
        <pc:spChg chg="add mod">
          <ac:chgData name="Samantha Cunningham" userId="68763a6a-ee4c-4c03-ac5a-21d3aecf69da" providerId="ADAL" clId="{55FA7EEE-6E45-4B6C-8661-6D30DF6FE564}" dt="2022-07-13T21:37:25.825" v="465" actId="1076"/>
          <ac:spMkLst>
            <pc:docMk/>
            <pc:sldMk cId="3872899462" sldId="268"/>
            <ac:spMk id="14" creationId="{62CAEB59-FAC3-2407-4E5C-224DD4A0F16B}"/>
          </ac:spMkLst>
        </pc:spChg>
        <pc:spChg chg="del">
          <ac:chgData name="Samantha Cunningham" userId="68763a6a-ee4c-4c03-ac5a-21d3aecf69da" providerId="ADAL" clId="{55FA7EEE-6E45-4B6C-8661-6D30DF6FE564}" dt="2022-07-13T21:28:47.998" v="43" actId="478"/>
          <ac:spMkLst>
            <pc:docMk/>
            <pc:sldMk cId="3872899462" sldId="268"/>
            <ac:spMk id="15" creationId="{875E7404-1B23-FB3E-A765-7957417D705F}"/>
          </ac:spMkLst>
        </pc:spChg>
        <pc:spChg chg="add mod">
          <ac:chgData name="Samantha Cunningham" userId="68763a6a-ee4c-4c03-ac5a-21d3aecf69da" providerId="ADAL" clId="{55FA7EEE-6E45-4B6C-8661-6D30DF6FE564}" dt="2022-07-13T21:39:20.445" v="479" actId="1076"/>
          <ac:spMkLst>
            <pc:docMk/>
            <pc:sldMk cId="3872899462" sldId="268"/>
            <ac:spMk id="25" creationId="{7ED6AEB2-2EC8-2F3A-FC02-464AC011A3E8}"/>
          </ac:spMkLst>
        </pc:spChg>
        <pc:spChg chg="add del mod">
          <ac:chgData name="Samantha Cunningham" userId="68763a6a-ee4c-4c03-ac5a-21d3aecf69da" providerId="ADAL" clId="{55FA7EEE-6E45-4B6C-8661-6D30DF6FE564}" dt="2022-07-13T21:37:41.828" v="467"/>
          <ac:spMkLst>
            <pc:docMk/>
            <pc:sldMk cId="3872899462" sldId="268"/>
            <ac:spMk id="28" creationId="{D36A5E01-9F2E-B134-104B-8E6A09DE27CA}"/>
          </ac:spMkLst>
        </pc:spChg>
        <pc:spChg chg="del">
          <ac:chgData name="Samantha Cunningham" userId="68763a6a-ee4c-4c03-ac5a-21d3aecf69da" providerId="ADAL" clId="{55FA7EEE-6E45-4B6C-8661-6D30DF6FE564}" dt="2022-07-13T21:28:56.519" v="44" actId="478"/>
          <ac:spMkLst>
            <pc:docMk/>
            <pc:sldMk cId="3872899462" sldId="268"/>
            <ac:spMk id="41" creationId="{2F2B4162-5B88-CECA-8F47-611ACE63D54B}"/>
          </ac:spMkLst>
        </pc:spChg>
        <pc:spChg chg="del">
          <ac:chgData name="Samantha Cunningham" userId="68763a6a-ee4c-4c03-ac5a-21d3aecf69da" providerId="ADAL" clId="{55FA7EEE-6E45-4B6C-8661-6D30DF6FE564}" dt="2022-07-13T21:28:56.519" v="44" actId="478"/>
          <ac:spMkLst>
            <pc:docMk/>
            <pc:sldMk cId="3872899462" sldId="268"/>
            <ac:spMk id="42" creationId="{3FD8BB7F-E3FD-2A83-84D5-92190CB6C446}"/>
          </ac:spMkLst>
        </pc:spChg>
        <pc:spChg chg="del">
          <ac:chgData name="Samantha Cunningham" userId="68763a6a-ee4c-4c03-ac5a-21d3aecf69da" providerId="ADAL" clId="{55FA7EEE-6E45-4B6C-8661-6D30DF6FE564}" dt="2022-07-13T21:28:47.998" v="43" actId="478"/>
          <ac:spMkLst>
            <pc:docMk/>
            <pc:sldMk cId="3872899462" sldId="268"/>
            <ac:spMk id="43" creationId="{8A5B9069-4AFB-A6FE-1310-83804C2864BD}"/>
          </ac:spMkLst>
        </pc:spChg>
        <pc:spChg chg="del">
          <ac:chgData name="Samantha Cunningham" userId="68763a6a-ee4c-4c03-ac5a-21d3aecf69da" providerId="ADAL" clId="{55FA7EEE-6E45-4B6C-8661-6D30DF6FE564}" dt="2022-07-13T21:28:56.519" v="44" actId="478"/>
          <ac:spMkLst>
            <pc:docMk/>
            <pc:sldMk cId="3872899462" sldId="268"/>
            <ac:spMk id="44" creationId="{3ABC93D1-BD9C-7EC7-CFE0-33852B0ACDD1}"/>
          </ac:spMkLst>
        </pc:spChg>
        <pc:spChg chg="del">
          <ac:chgData name="Samantha Cunningham" userId="68763a6a-ee4c-4c03-ac5a-21d3aecf69da" providerId="ADAL" clId="{55FA7EEE-6E45-4B6C-8661-6D30DF6FE564}" dt="2022-07-13T21:28:56.519" v="44" actId="478"/>
          <ac:spMkLst>
            <pc:docMk/>
            <pc:sldMk cId="3872899462" sldId="268"/>
            <ac:spMk id="45" creationId="{04D5FA6D-4AA9-7489-05E0-12F73E765D10}"/>
          </ac:spMkLst>
        </pc:spChg>
        <pc:graphicFrameChg chg="add mod modGraphic">
          <ac:chgData name="Samantha Cunningham" userId="68763a6a-ee4c-4c03-ac5a-21d3aecf69da" providerId="ADAL" clId="{55FA7EEE-6E45-4B6C-8661-6D30DF6FE564}" dt="2022-07-13T21:38:53.079" v="474" actId="14100"/>
          <ac:graphicFrameMkLst>
            <pc:docMk/>
            <pc:sldMk cId="3872899462" sldId="268"/>
            <ac:graphicFrameMk id="2" creationId="{F138B92E-0478-45B6-8F6C-8627DB4B5AA9}"/>
          </ac:graphicFrameMkLst>
        </pc:graphicFrameChg>
        <pc:cxnChg chg="add mod">
          <ac:chgData name="Samantha Cunningham" userId="68763a6a-ee4c-4c03-ac5a-21d3aecf69da" providerId="ADAL" clId="{55FA7EEE-6E45-4B6C-8661-6D30DF6FE564}" dt="2022-07-13T21:39:11.694" v="478" actId="14100"/>
          <ac:cxnSpMkLst>
            <pc:docMk/>
            <pc:sldMk cId="3872899462" sldId="268"/>
            <ac:cxnSpMk id="8" creationId="{82240E0B-F583-37DC-3431-C006B9ABBF81}"/>
          </ac:cxnSpMkLst>
        </pc:cxnChg>
        <pc:cxnChg chg="del">
          <ac:chgData name="Samantha Cunningham" userId="68763a6a-ee4c-4c03-ac5a-21d3aecf69da" providerId="ADAL" clId="{55FA7EEE-6E45-4B6C-8661-6D30DF6FE564}" dt="2022-07-13T21:28:56.519" v="44" actId="478"/>
          <ac:cxnSpMkLst>
            <pc:docMk/>
            <pc:sldMk cId="3872899462" sldId="268"/>
            <ac:cxnSpMk id="9" creationId="{799C36EF-79F9-DF7E-6000-9C83F4A24861}"/>
          </ac:cxnSpMkLst>
        </pc:cxnChg>
        <pc:cxnChg chg="del">
          <ac:chgData name="Samantha Cunningham" userId="68763a6a-ee4c-4c03-ac5a-21d3aecf69da" providerId="ADAL" clId="{55FA7EEE-6E45-4B6C-8661-6D30DF6FE564}" dt="2022-07-13T21:28:47.998" v="43" actId="478"/>
          <ac:cxnSpMkLst>
            <pc:docMk/>
            <pc:sldMk cId="3872899462" sldId="268"/>
            <ac:cxnSpMk id="36" creationId="{718B19C8-582F-31B0-EC9C-45F1B8F5D4EC}"/>
          </ac:cxnSpMkLst>
        </pc:cxnChg>
        <pc:cxnChg chg="del">
          <ac:chgData name="Samantha Cunningham" userId="68763a6a-ee4c-4c03-ac5a-21d3aecf69da" providerId="ADAL" clId="{55FA7EEE-6E45-4B6C-8661-6D30DF6FE564}" dt="2022-07-13T21:28:56.519" v="44" actId="478"/>
          <ac:cxnSpMkLst>
            <pc:docMk/>
            <pc:sldMk cId="3872899462" sldId="268"/>
            <ac:cxnSpMk id="37" creationId="{671FFF63-E063-5BAC-1D43-F69FFD704520}"/>
          </ac:cxnSpMkLst>
        </pc:cxnChg>
        <pc:cxnChg chg="del">
          <ac:chgData name="Samantha Cunningham" userId="68763a6a-ee4c-4c03-ac5a-21d3aecf69da" providerId="ADAL" clId="{55FA7EEE-6E45-4B6C-8661-6D30DF6FE564}" dt="2022-07-13T21:28:56.519" v="44" actId="478"/>
          <ac:cxnSpMkLst>
            <pc:docMk/>
            <pc:sldMk cId="3872899462" sldId="268"/>
            <ac:cxnSpMk id="38" creationId="{3908C1CE-9564-A2F2-579E-DCFBDF940461}"/>
          </ac:cxnSpMkLst>
        </pc:cxnChg>
        <pc:cxnChg chg="del">
          <ac:chgData name="Samantha Cunningham" userId="68763a6a-ee4c-4c03-ac5a-21d3aecf69da" providerId="ADAL" clId="{55FA7EEE-6E45-4B6C-8661-6D30DF6FE564}" dt="2022-07-13T21:28:47.998" v="43" actId="478"/>
          <ac:cxnSpMkLst>
            <pc:docMk/>
            <pc:sldMk cId="3872899462" sldId="268"/>
            <ac:cxnSpMk id="39" creationId="{22152105-5D93-12D9-A1FF-2A73E6E921BA}"/>
          </ac:cxnSpMkLst>
        </pc:cxnChg>
        <pc:cxnChg chg="del">
          <ac:chgData name="Samantha Cunningham" userId="68763a6a-ee4c-4c03-ac5a-21d3aecf69da" providerId="ADAL" clId="{55FA7EEE-6E45-4B6C-8661-6D30DF6FE564}" dt="2022-07-13T21:28:56.519" v="44" actId="478"/>
          <ac:cxnSpMkLst>
            <pc:docMk/>
            <pc:sldMk cId="3872899462" sldId="268"/>
            <ac:cxnSpMk id="40" creationId="{39098703-128A-195A-07E1-C02AD14FB0D4}"/>
          </ac:cxnSpMkLst>
        </pc:cxn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F77FD-045E-1273-2BFC-5732ABED9A0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F9BD462-8E69-3719-C883-C15B7C5005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20C21D-661C-C30D-974F-7C46F41DE3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2DA719-1E8A-2F4C-2F31-DD4A0BBB62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5C9478-F9C0-0275-2BB3-47AE584425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285527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A37C-E1EF-43C8-BA44-E86C76AF07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666A8F-E923-5EC3-B968-2E263072F7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7EF8F2-EAE1-7E2C-5F6C-982ABFF6A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675511-E42C-5697-F499-2CF8545113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A6742D-26FF-A03B-915B-49DBE21BD2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2736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AB6A233-7771-1D8E-04B1-74E31991AB4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F41C9B-48D9-4280-348E-5C49AD4007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0399B2-D380-4F2B-1046-B057BFF15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70A36B-4289-108A-07B9-AB322C47F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097EF5-14B5-4E72-3B61-A275095C7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178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7A6CF3-4326-034E-71A5-FB2B1F439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DC1F4B-E4EE-8F8D-11D0-472856D466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66AD6D-7476-EB33-F6A7-7396DC6BF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8649A1-E799-DDE3-3E30-FB596B170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5E92E5-4470-E97A-BAA5-869336879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60242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0CAA87-6FB1-47F6-37DC-EE95C940F6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51AA20-1AF8-3834-23F1-6C2B0412F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F7165-6185-9B8E-158A-FAE6E2C12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98263-2E50-D270-E2AA-E8275D03A7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CAE83F-240C-213A-548C-A7BC3FE3C2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965025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A8455-4AFD-0080-946F-FCB2336D4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09C98-E785-F0E0-6830-E7C562EAD77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ED91C6-B031-5E04-8734-FF33DEB0C6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B133C8-6CAA-FCDD-570A-83F72607E3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A5FDE0-0441-4789-B179-F136AEF82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ADF8C-DDEF-56B8-54AD-F5B25C5EF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4468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30A25-B4F2-2A29-7B91-4A977362BA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8743A5-E86E-B4A0-B6C8-9D1A418EF9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941D3D6-314D-8601-7753-ECB49AF678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F4A984-3C48-D201-4DED-B113CAA3B47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A131BF9-5E6E-38F1-7E49-50D24D3EFDF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9806DB-B32A-B79B-F86B-0F7B5A6FF8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E986AC8-0B2A-BC05-6175-F09AF92D55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E5453C-3523-163A-C9B2-3567F9C90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38470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BFDAF-5DCE-977A-296C-ECF313CC2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879A90-3807-D48B-8344-CDED91C39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6E60FB-F2F2-7DFD-05CA-5E89084F7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CFB24AE-EDF5-65AF-EC2B-4A7FFF2FA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34062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B70669-40D5-0D88-07B7-9932F8377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6DD14B5-A71C-1063-087B-0111918CF1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9D5B88-2FCD-C934-671D-0BAE57419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10493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14B77-5FF6-2CDD-3BB4-654D390956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633CA6-52F5-6CD1-CB48-FB2680BFB7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6C24B9-DC82-166F-7714-4320A5DF35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42B4BF-92F1-5210-C93A-04DB79680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DA40A1A-4FBA-B104-7AB4-AC0367E198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7F8E93-CA60-6C47-B16A-99694B8C82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89136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A4081-5B1B-AE8E-C526-CD8890BB1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96E015-63A4-72F4-474E-B1BDEE75FB9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7C0450-8367-BACF-6A66-B106978CCA6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46AF52-8813-94FA-CDD9-9DFC18E58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57CB20-F08A-E21A-9A84-6AEA34F05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AC9CF8-B114-41C3-3A27-738B062E1F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33466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F6B1E7-C054-C56E-8293-0158E41912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26313A-89E6-EFDB-042F-1B0E30C130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08D77A-5E3A-2D5A-C5BF-DA977622F2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57A687-E0A8-436C-AEA9-C082E93C0CF5}" type="datetimeFigureOut">
              <a:rPr lang="en-AU" smtClean="0"/>
              <a:t>14/07/2022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C0F35B-39DD-5925-197B-6B04C41883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10A481-5CB5-6686-55F1-477A0999B2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5DEF49-353D-46B8-ADF8-AFD70B832015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82073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creativecommons.org/licenses/by/4.0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D5149DFD-9168-C46E-8583-D8EF50FA1701}"/>
              </a:ext>
            </a:extLst>
          </p:cNvPr>
          <p:cNvSpPr txBox="1"/>
          <p:nvPr/>
        </p:nvSpPr>
        <p:spPr>
          <a:xfrm>
            <a:off x="71919" y="92470"/>
            <a:ext cx="41713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1" dirty="0">
                <a:solidFill>
                  <a:srgbClr val="21869F"/>
                </a:solidFill>
                <a:latin typeface="VIC" panose="00000500000000000000" pitchFamily="2" charset="0"/>
              </a:rPr>
              <a:t>Cross Classification Chart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3A4558F-B63B-73C7-942F-F9F7C24A3943}"/>
              </a:ext>
            </a:extLst>
          </p:cNvPr>
          <p:cNvSpPr txBox="1"/>
          <p:nvPr/>
        </p:nvSpPr>
        <p:spPr>
          <a:xfrm>
            <a:off x="9045314" y="6528328"/>
            <a:ext cx="312157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900" dirty="0">
                <a:solidFill>
                  <a:srgbClr val="0000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</a:rPr>
              <a:t>© Department of Education and Training </a:t>
            </a:r>
            <a:r>
              <a:rPr lang="en-AU" sz="900" u="sng" dirty="0">
                <a:solidFill>
                  <a:srgbClr val="F59E00"/>
                </a:solidFill>
                <a:effectLst/>
                <a:latin typeface="VIC" panose="00000500000000000000" pitchFamily="2" charset="0"/>
                <a:ea typeface="Arial" panose="020B0604020202020204" pitchFamily="34" charset="0"/>
                <a:hlinkClick r:id="rId2"/>
              </a:rPr>
              <a:t>CC BY 4.0</a:t>
            </a:r>
            <a:endParaRPr lang="en-AU" sz="900" dirty="0">
              <a:effectLst/>
              <a:latin typeface="VIC" panose="00000500000000000000" pitchFamily="2" charset="0"/>
              <a:ea typeface="Times New Roman" panose="02020603050405020304" pitchFamily="18" charset="0"/>
            </a:endParaRPr>
          </a:p>
        </p:txBody>
      </p:sp>
      <p:graphicFrame>
        <p:nvGraphicFramePr>
          <p:cNvPr id="2" name="Table 3">
            <a:extLst>
              <a:ext uri="{FF2B5EF4-FFF2-40B4-BE49-F238E27FC236}">
                <a16:creationId xmlns:a16="http://schemas.microsoft.com/office/drawing/2014/main" id="{F138B92E-0478-45B6-8F6C-8627DB4B5A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81335042"/>
              </p:ext>
            </p:extLst>
          </p:nvPr>
        </p:nvGraphicFramePr>
        <p:xfrm>
          <a:off x="433866" y="712381"/>
          <a:ext cx="9507576" cy="560617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584596">
                  <a:extLst>
                    <a:ext uri="{9D8B030D-6E8A-4147-A177-3AD203B41FA5}">
                      <a16:colId xmlns:a16="http://schemas.microsoft.com/office/drawing/2014/main" val="1413237523"/>
                    </a:ext>
                  </a:extLst>
                </a:gridCol>
                <a:gridCol w="1584596">
                  <a:extLst>
                    <a:ext uri="{9D8B030D-6E8A-4147-A177-3AD203B41FA5}">
                      <a16:colId xmlns:a16="http://schemas.microsoft.com/office/drawing/2014/main" val="3509111062"/>
                    </a:ext>
                  </a:extLst>
                </a:gridCol>
                <a:gridCol w="1584596">
                  <a:extLst>
                    <a:ext uri="{9D8B030D-6E8A-4147-A177-3AD203B41FA5}">
                      <a16:colId xmlns:a16="http://schemas.microsoft.com/office/drawing/2014/main" val="346740910"/>
                    </a:ext>
                  </a:extLst>
                </a:gridCol>
                <a:gridCol w="1584596">
                  <a:extLst>
                    <a:ext uri="{9D8B030D-6E8A-4147-A177-3AD203B41FA5}">
                      <a16:colId xmlns:a16="http://schemas.microsoft.com/office/drawing/2014/main" val="3601214642"/>
                    </a:ext>
                  </a:extLst>
                </a:gridCol>
                <a:gridCol w="1584596">
                  <a:extLst>
                    <a:ext uri="{9D8B030D-6E8A-4147-A177-3AD203B41FA5}">
                      <a16:colId xmlns:a16="http://schemas.microsoft.com/office/drawing/2014/main" val="2256905656"/>
                    </a:ext>
                  </a:extLst>
                </a:gridCol>
                <a:gridCol w="1584596">
                  <a:extLst>
                    <a:ext uri="{9D8B030D-6E8A-4147-A177-3AD203B41FA5}">
                      <a16:colId xmlns:a16="http://schemas.microsoft.com/office/drawing/2014/main" val="2065644998"/>
                    </a:ext>
                  </a:extLst>
                </a:gridCol>
              </a:tblGrid>
              <a:tr h="934363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744901"/>
                  </a:ext>
                </a:extLst>
              </a:tr>
              <a:tr h="934363"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93549550"/>
                  </a:ext>
                </a:extLst>
              </a:tr>
              <a:tr h="934363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8040916"/>
                  </a:ext>
                </a:extLst>
              </a:tr>
              <a:tr h="934363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53119"/>
                  </a:ext>
                </a:extLst>
              </a:tr>
              <a:tr h="934363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9813824"/>
                  </a:ext>
                </a:extLst>
              </a:tr>
              <a:tr h="934363"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A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7120387"/>
                  </a:ext>
                </a:extLst>
              </a:tr>
            </a:tbl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82240E0B-F583-37DC-3431-C006B9ABBF81}"/>
              </a:ext>
            </a:extLst>
          </p:cNvPr>
          <p:cNvCxnSpPr>
            <a:cxnSpLocks/>
          </p:cNvCxnSpPr>
          <p:nvPr/>
        </p:nvCxnSpPr>
        <p:spPr>
          <a:xfrm flipH="1" flipV="1">
            <a:off x="433866" y="712381"/>
            <a:ext cx="1586320" cy="9366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9087CFB5-B40C-85C4-99CC-9A2535ACCAD7}"/>
              </a:ext>
            </a:extLst>
          </p:cNvPr>
          <p:cNvSpPr txBox="1"/>
          <p:nvPr/>
        </p:nvSpPr>
        <p:spPr>
          <a:xfrm>
            <a:off x="1146229" y="744536"/>
            <a:ext cx="87395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>
                <a:solidFill>
                  <a:srgbClr val="FF0066"/>
                </a:solidFill>
                <a:latin typeface="VIC" panose="00000500000000000000" pitchFamily="2" charset="0"/>
              </a:rPr>
              <a:t>Criteria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ED6AEB2-2EC8-2F3A-FC02-464AC011A3E8}"/>
              </a:ext>
            </a:extLst>
          </p:cNvPr>
          <p:cNvSpPr txBox="1"/>
          <p:nvPr/>
        </p:nvSpPr>
        <p:spPr>
          <a:xfrm>
            <a:off x="474250" y="1373402"/>
            <a:ext cx="67197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b="1" dirty="0">
                <a:solidFill>
                  <a:srgbClr val="00B050"/>
                </a:solidFill>
                <a:latin typeface="VIC" panose="00000500000000000000" pitchFamily="2" charset="0"/>
              </a:rPr>
              <a:t>Topic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2CAEB59-FAC3-2407-4E5C-224DD4A0F16B}"/>
              </a:ext>
            </a:extLst>
          </p:cNvPr>
          <p:cNvSpPr txBox="1"/>
          <p:nvPr/>
        </p:nvSpPr>
        <p:spPr>
          <a:xfrm>
            <a:off x="10065184" y="2463417"/>
            <a:ext cx="1952335" cy="267765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sz="1200" dirty="0">
                <a:latin typeface="VIC" panose="00000500000000000000" pitchFamily="2" charset="0"/>
              </a:rPr>
              <a:t>Use this chart to summarise and organise comparative data according to various criteria.</a:t>
            </a:r>
          </a:p>
          <a:p>
            <a:endParaRPr lang="en-AU" sz="1200" dirty="0">
              <a:latin typeface="VIC" panose="00000500000000000000" pitchFamily="2" charset="0"/>
            </a:endParaRPr>
          </a:p>
          <a:p>
            <a:r>
              <a:rPr lang="en-AU" sz="1200" dirty="0">
                <a:latin typeface="VIC" panose="00000500000000000000" pitchFamily="2" charset="0"/>
              </a:rPr>
              <a:t>Place the criteria across the top of the chart, and the topic in the left column. </a:t>
            </a:r>
          </a:p>
          <a:p>
            <a:endParaRPr lang="en-AU" sz="1200" dirty="0">
              <a:latin typeface="VIC" panose="00000500000000000000" pitchFamily="2" charset="0"/>
            </a:endParaRPr>
          </a:p>
          <a:p>
            <a:r>
              <a:rPr lang="en-AU" sz="1200" dirty="0">
                <a:latin typeface="VIC" panose="00000500000000000000" pitchFamily="2" charset="0"/>
              </a:rPr>
              <a:t>Add key information as you read or during discussion of the text.</a:t>
            </a:r>
          </a:p>
        </p:txBody>
      </p:sp>
    </p:spTree>
    <p:extLst>
      <p:ext uri="{BB962C8B-B14F-4D97-AF65-F5344CB8AC3E}">
        <p14:creationId xmlns:p14="http://schemas.microsoft.com/office/powerpoint/2010/main" val="3872899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59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VIC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Samantha Cunningham</dc:creator>
  <cp:lastModifiedBy>Samantha Cunningham</cp:lastModifiedBy>
  <cp:revision>2</cp:revision>
  <dcterms:created xsi:type="dcterms:W3CDTF">2022-07-02T06:34:26Z</dcterms:created>
  <dcterms:modified xsi:type="dcterms:W3CDTF">2022-07-13T21:39:20Z</dcterms:modified>
</cp:coreProperties>
</file>