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78" r:id="rId7"/>
    <p:sldId id="280" r:id="rId8"/>
    <p:sldId id="264" r:id="rId9"/>
    <p:sldId id="279" r:id="rId10"/>
    <p:sldId id="261" r:id="rId11"/>
    <p:sldId id="284" r:id="rId12"/>
    <p:sldId id="286" r:id="rId13"/>
    <p:sldId id="285" r:id="rId14"/>
    <p:sldId id="287" r:id="rId15"/>
    <p:sldId id="288" r:id="rId16"/>
    <p:sldId id="274" r:id="rId17"/>
    <p:sldId id="295" r:id="rId18"/>
    <p:sldId id="289" r:id="rId19"/>
    <p:sldId id="293" r:id="rId20"/>
    <p:sldId id="275" r:id="rId21"/>
    <p:sldId id="294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FF00FF"/>
    <a:srgbClr val="00FFFF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D3C4E6-3C61-4D20-9C3C-0A98490774F4}" v="191" dt="2022-07-14T08:17:46.5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545BD9EF-6041-45B6-9ED9-27726F2C3405}"/>
    <pc:docChg chg="custSel modSld">
      <pc:chgData name="Samantha Cunningham" userId="68763a6a-ee4c-4c03-ac5a-21d3aecf69da" providerId="ADAL" clId="{545BD9EF-6041-45B6-9ED9-27726F2C3405}" dt="2022-06-22T03:38:06.965" v="160" actId="166"/>
      <pc:docMkLst>
        <pc:docMk/>
      </pc:docMkLst>
      <pc:sldChg chg="modSp">
        <pc:chgData name="Samantha Cunningham" userId="68763a6a-ee4c-4c03-ac5a-21d3aecf69da" providerId="ADAL" clId="{545BD9EF-6041-45B6-9ED9-27726F2C3405}" dt="2022-06-22T03:17:53.454" v="42" actId="20577"/>
        <pc:sldMkLst>
          <pc:docMk/>
          <pc:sldMk cId="487144891" sldId="256"/>
        </pc:sldMkLst>
        <pc:spChg chg="mod">
          <ac:chgData name="Samantha Cunningham" userId="68763a6a-ee4c-4c03-ac5a-21d3aecf69da" providerId="ADAL" clId="{545BD9EF-6041-45B6-9ED9-27726F2C3405}" dt="2022-06-22T03:17:53.454" v="42" actId="20577"/>
          <ac:spMkLst>
            <pc:docMk/>
            <pc:sldMk cId="487144891" sldId="256"/>
            <ac:spMk id="3" creationId="{0AA64C52-0CF1-4107-957F-8254AA4F7F90}"/>
          </ac:spMkLst>
        </pc:spChg>
      </pc:sldChg>
      <pc:sldChg chg="modSp">
        <pc:chgData name="Samantha Cunningham" userId="68763a6a-ee4c-4c03-ac5a-21d3aecf69da" providerId="ADAL" clId="{545BD9EF-6041-45B6-9ED9-27726F2C3405}" dt="2022-06-22T02:40:45.498" v="2" actId="166"/>
        <pc:sldMkLst>
          <pc:docMk/>
          <pc:sldMk cId="754712361" sldId="259"/>
        </pc:sldMkLst>
        <pc:spChg chg="mod">
          <ac:chgData name="Samantha Cunningham" userId="68763a6a-ee4c-4c03-ac5a-21d3aecf69da" providerId="ADAL" clId="{545BD9EF-6041-45B6-9ED9-27726F2C3405}" dt="2022-06-22T02:40:41.443" v="1" actId="122"/>
          <ac:spMkLst>
            <pc:docMk/>
            <pc:sldMk cId="754712361" sldId="259"/>
            <ac:spMk id="3" creationId="{80676AFC-C006-4E80-9B84-B249F6AB4357}"/>
          </ac:spMkLst>
        </pc:spChg>
        <pc:picChg chg="mod">
          <ac:chgData name="Samantha Cunningham" userId="68763a6a-ee4c-4c03-ac5a-21d3aecf69da" providerId="ADAL" clId="{545BD9EF-6041-45B6-9ED9-27726F2C3405}" dt="2022-06-22T02:40:45.498" v="2" actId="166"/>
          <ac:picMkLst>
            <pc:docMk/>
            <pc:sldMk cId="754712361" sldId="259"/>
            <ac:picMk id="1028" creationId="{D1303103-4AD9-4B00-B198-C6472A4FAAAD}"/>
          </ac:picMkLst>
        </pc:picChg>
      </pc:sldChg>
      <pc:sldChg chg="modSp">
        <pc:chgData name="Samantha Cunningham" userId="68763a6a-ee4c-4c03-ac5a-21d3aecf69da" providerId="ADAL" clId="{545BD9EF-6041-45B6-9ED9-27726F2C3405}" dt="2022-06-22T02:41:22.893" v="5" actId="166"/>
        <pc:sldMkLst>
          <pc:docMk/>
          <pc:sldMk cId="3035498527" sldId="260"/>
        </pc:sldMkLst>
        <pc:spChg chg="mod">
          <ac:chgData name="Samantha Cunningham" userId="68763a6a-ee4c-4c03-ac5a-21d3aecf69da" providerId="ADAL" clId="{545BD9EF-6041-45B6-9ED9-27726F2C3405}" dt="2022-06-22T02:41:18.482" v="4" actId="122"/>
          <ac:spMkLst>
            <pc:docMk/>
            <pc:sldMk cId="3035498527" sldId="260"/>
            <ac:spMk id="3" creationId="{80676AFC-C006-4E80-9B84-B249F6AB4357}"/>
          </ac:spMkLst>
        </pc:spChg>
        <pc:picChg chg="mod">
          <ac:chgData name="Samantha Cunningham" userId="68763a6a-ee4c-4c03-ac5a-21d3aecf69da" providerId="ADAL" clId="{545BD9EF-6041-45B6-9ED9-27726F2C3405}" dt="2022-06-22T02:41:22.893" v="5" actId="166"/>
          <ac:picMkLst>
            <pc:docMk/>
            <pc:sldMk cId="3035498527" sldId="260"/>
            <ac:picMk id="1028" creationId="{D1303103-4AD9-4B00-B198-C6472A4FAAAD}"/>
          </ac:picMkLst>
        </pc:picChg>
      </pc:sldChg>
      <pc:sldChg chg="modAnim">
        <pc:chgData name="Samantha Cunningham" userId="68763a6a-ee4c-4c03-ac5a-21d3aecf69da" providerId="ADAL" clId="{545BD9EF-6041-45B6-9ED9-27726F2C3405}" dt="2022-06-22T02:44:35.604" v="24"/>
        <pc:sldMkLst>
          <pc:docMk/>
          <pc:sldMk cId="1812567165" sldId="261"/>
        </pc:sldMkLst>
      </pc:sldChg>
      <pc:sldChg chg="modSp mod">
        <pc:chgData name="Samantha Cunningham" userId="68763a6a-ee4c-4c03-ac5a-21d3aecf69da" providerId="ADAL" clId="{545BD9EF-6041-45B6-9ED9-27726F2C3405}" dt="2022-06-22T03:35:12.501" v="146" actId="115"/>
        <pc:sldMkLst>
          <pc:docMk/>
          <pc:sldMk cId="1807519409" sldId="277"/>
        </pc:sldMkLst>
        <pc:spChg chg="mod">
          <ac:chgData name="Samantha Cunningham" userId="68763a6a-ee4c-4c03-ac5a-21d3aecf69da" providerId="ADAL" clId="{545BD9EF-6041-45B6-9ED9-27726F2C3405}" dt="2022-06-22T03:35:12.501" v="146" actId="115"/>
          <ac:spMkLst>
            <pc:docMk/>
            <pc:sldMk cId="1807519409" sldId="277"/>
            <ac:spMk id="3" creationId="{6C8C1583-7FB5-4E20-BEC6-A491B9CA0B5D}"/>
          </ac:spMkLst>
        </pc:spChg>
      </pc:sldChg>
      <pc:sldChg chg="modSp mod">
        <pc:chgData name="Samantha Cunningham" userId="68763a6a-ee4c-4c03-ac5a-21d3aecf69da" providerId="ADAL" clId="{545BD9EF-6041-45B6-9ED9-27726F2C3405}" dt="2022-06-22T03:38:06.965" v="160" actId="166"/>
        <pc:sldMkLst>
          <pc:docMk/>
          <pc:sldMk cId="1784011838" sldId="278"/>
        </pc:sldMkLst>
        <pc:spChg chg="mod">
          <ac:chgData name="Samantha Cunningham" userId="68763a6a-ee4c-4c03-ac5a-21d3aecf69da" providerId="ADAL" clId="{545BD9EF-6041-45B6-9ED9-27726F2C3405}" dt="2022-06-22T03:38:01.513" v="159" actId="1038"/>
          <ac:spMkLst>
            <pc:docMk/>
            <pc:sldMk cId="1784011838" sldId="278"/>
            <ac:spMk id="3" creationId="{80676AFC-C006-4E80-9B84-B249F6AB4357}"/>
          </ac:spMkLst>
        </pc:spChg>
        <pc:spChg chg="mod">
          <ac:chgData name="Samantha Cunningham" userId="68763a6a-ee4c-4c03-ac5a-21d3aecf69da" providerId="ADAL" clId="{545BD9EF-6041-45B6-9ED9-27726F2C3405}" dt="2022-06-22T03:37:51.637" v="151" actId="1076"/>
          <ac:spMkLst>
            <pc:docMk/>
            <pc:sldMk cId="1784011838" sldId="278"/>
            <ac:spMk id="4" creationId="{99615B72-BB84-40DC-A9F1-89E5A54A3473}"/>
          </ac:spMkLst>
        </pc:spChg>
        <pc:spChg chg="mod">
          <ac:chgData name="Samantha Cunningham" userId="68763a6a-ee4c-4c03-ac5a-21d3aecf69da" providerId="ADAL" clId="{545BD9EF-6041-45B6-9ED9-27726F2C3405}" dt="2022-06-22T03:37:27.458" v="148" actId="1076"/>
          <ac:spMkLst>
            <pc:docMk/>
            <pc:sldMk cId="1784011838" sldId="278"/>
            <ac:spMk id="6" creationId="{6696F008-2F95-4730-AC47-844CA5C40194}"/>
          </ac:spMkLst>
        </pc:spChg>
        <pc:picChg chg="mod">
          <ac:chgData name="Samantha Cunningham" userId="68763a6a-ee4c-4c03-ac5a-21d3aecf69da" providerId="ADAL" clId="{545BD9EF-6041-45B6-9ED9-27726F2C3405}" dt="2022-06-22T03:38:06.965" v="160" actId="166"/>
          <ac:picMkLst>
            <pc:docMk/>
            <pc:sldMk cId="1784011838" sldId="278"/>
            <ac:picMk id="1028" creationId="{D1303103-4AD9-4B00-B198-C6472A4FAAAD}"/>
          </ac:picMkLst>
        </pc:picChg>
      </pc:sldChg>
      <pc:sldChg chg="modAnim">
        <pc:chgData name="Samantha Cunningham" userId="68763a6a-ee4c-4c03-ac5a-21d3aecf69da" providerId="ADAL" clId="{545BD9EF-6041-45B6-9ED9-27726F2C3405}" dt="2022-06-22T02:43:08.097" v="21"/>
        <pc:sldMkLst>
          <pc:docMk/>
          <pc:sldMk cId="1088280122" sldId="279"/>
        </pc:sldMkLst>
      </pc:sldChg>
      <pc:sldChg chg="modAnim">
        <pc:chgData name="Samantha Cunningham" userId="68763a6a-ee4c-4c03-ac5a-21d3aecf69da" providerId="ADAL" clId="{545BD9EF-6041-45B6-9ED9-27726F2C3405}" dt="2022-06-22T02:45:15.460" v="27"/>
        <pc:sldMkLst>
          <pc:docMk/>
          <pc:sldMk cId="2057303690" sldId="285"/>
        </pc:sldMkLst>
      </pc:sldChg>
      <pc:sldChg chg="modAnim">
        <pc:chgData name="Samantha Cunningham" userId="68763a6a-ee4c-4c03-ac5a-21d3aecf69da" providerId="ADAL" clId="{545BD9EF-6041-45B6-9ED9-27726F2C3405}" dt="2022-06-22T02:46:17.393" v="30"/>
        <pc:sldMkLst>
          <pc:docMk/>
          <pc:sldMk cId="1583364323" sldId="295"/>
        </pc:sldMkLst>
      </pc:sldChg>
    </pc:docChg>
  </pc:docChgLst>
  <pc:docChgLst>
    <pc:chgData name="Samantha Cunningham" userId="68763a6a-ee4c-4c03-ac5a-21d3aecf69da" providerId="ADAL" clId="{4CD3C4E6-3C61-4D20-9C3C-0A98490774F4}"/>
    <pc:docChg chg="undo custSel addSld delSld modSld modMainMaster">
      <pc:chgData name="Samantha Cunningham" userId="68763a6a-ee4c-4c03-ac5a-21d3aecf69da" providerId="ADAL" clId="{4CD3C4E6-3C61-4D20-9C3C-0A98490774F4}" dt="2022-07-14T08:21:20.118" v="330" actId="478"/>
      <pc:docMkLst>
        <pc:docMk/>
      </pc:docMkLst>
      <pc:sldChg chg="addSp delSp modSp mod modTransition delAnim delDesignElem">
        <pc:chgData name="Samantha Cunningham" userId="68763a6a-ee4c-4c03-ac5a-21d3aecf69da" providerId="ADAL" clId="{4CD3C4E6-3C61-4D20-9C3C-0A98490774F4}" dt="2022-07-11T02:14:49.055" v="113" actId="207"/>
        <pc:sldMkLst>
          <pc:docMk/>
          <pc:sldMk cId="487144891" sldId="256"/>
        </pc:sldMkLst>
        <pc:spChg chg="mod">
          <ac:chgData name="Samantha Cunningham" userId="68763a6a-ee4c-4c03-ac5a-21d3aecf69da" providerId="ADAL" clId="{4CD3C4E6-3C61-4D20-9C3C-0A98490774F4}" dt="2022-07-11T02:14:49.055" v="113" actId="207"/>
          <ac:spMkLst>
            <pc:docMk/>
            <pc:sldMk cId="487144891" sldId="256"/>
            <ac:spMk id="2" creationId="{CAB124C6-1337-431E-858F-82AE81121C08}"/>
          </ac:spMkLst>
        </pc:spChg>
        <pc:spChg chg="del mod">
          <ac:chgData name="Samantha Cunningham" userId="68763a6a-ee4c-4c03-ac5a-21d3aecf69da" providerId="ADAL" clId="{4CD3C4E6-3C61-4D20-9C3C-0A98490774F4}" dt="2022-07-11T01:02:51.912" v="77" actId="478"/>
          <ac:spMkLst>
            <pc:docMk/>
            <pc:sldMk cId="487144891" sldId="256"/>
            <ac:spMk id="3" creationId="{0AA64C52-0CF1-4107-957F-8254AA4F7F90}"/>
          </ac:spMkLst>
        </pc:spChg>
        <pc:spChg chg="add del mod">
          <ac:chgData name="Samantha Cunningham" userId="68763a6a-ee4c-4c03-ac5a-21d3aecf69da" providerId="ADAL" clId="{4CD3C4E6-3C61-4D20-9C3C-0A98490774F4}" dt="2022-07-11T01:03:07.816" v="79" actId="478"/>
          <ac:spMkLst>
            <pc:docMk/>
            <pc:sldMk cId="487144891" sldId="256"/>
            <ac:spMk id="7" creationId="{308DA364-47E5-3B64-4ABC-D354F8F5FEE6}"/>
          </ac:spMkLst>
        </pc:spChg>
        <pc:spChg chg="del">
          <ac:chgData name="Samantha Cunningham" userId="68763a6a-ee4c-4c03-ac5a-21d3aecf69da" providerId="ADAL" clId="{4CD3C4E6-3C61-4D20-9C3C-0A98490774F4}" dt="2022-07-11T00:52:57.430" v="1"/>
          <ac:spMkLst>
            <pc:docMk/>
            <pc:sldMk cId="487144891" sldId="256"/>
            <ac:spMk id="18" creationId="{9B45BA4C-9B54-4496-821F-9E0985CA984D}"/>
          </ac:spMkLst>
        </pc:spChg>
        <pc:picChg chg="del mod">
          <ac:chgData name="Samantha Cunningham" userId="68763a6a-ee4c-4c03-ac5a-21d3aecf69da" providerId="ADAL" clId="{4CD3C4E6-3C61-4D20-9C3C-0A98490774F4}" dt="2022-07-11T00:59:15.626" v="56" actId="478"/>
          <ac:picMkLst>
            <pc:docMk/>
            <pc:sldMk cId="487144891" sldId="256"/>
            <ac:picMk id="4" creationId="{AE1B61DD-E862-4424-891B-3447F5DE040F}"/>
          </ac:picMkLst>
        </pc:picChg>
        <pc:picChg chg="add mod">
          <ac:chgData name="Samantha Cunningham" userId="68763a6a-ee4c-4c03-ac5a-21d3aecf69da" providerId="ADAL" clId="{4CD3C4E6-3C61-4D20-9C3C-0A98490774F4}" dt="2022-07-11T02:13:54.169" v="100" actId="14100"/>
          <ac:picMkLst>
            <pc:docMk/>
            <pc:sldMk cId="487144891" sldId="256"/>
            <ac:picMk id="6" creationId="{424EB617-C528-D0B5-2A62-64E399A384D0}"/>
          </ac:picMkLst>
        </pc:picChg>
      </pc:sldChg>
      <pc:sldChg chg="addSp modSp mod modTransition">
        <pc:chgData name="Samantha Cunningham" userId="68763a6a-ee4c-4c03-ac5a-21d3aecf69da" providerId="ADAL" clId="{4CD3C4E6-3C61-4D20-9C3C-0A98490774F4}" dt="2022-07-14T08:17:46.589" v="328"/>
        <pc:sldMkLst>
          <pc:docMk/>
          <pc:sldMk cId="3423570629" sldId="257"/>
        </pc:sldMkLst>
        <pc:spChg chg="mod">
          <ac:chgData name="Samantha Cunningham" userId="68763a6a-ee4c-4c03-ac5a-21d3aecf69da" providerId="ADAL" clId="{4CD3C4E6-3C61-4D20-9C3C-0A98490774F4}" dt="2022-07-11T07:44:54.751" v="122" actId="1076"/>
          <ac:spMkLst>
            <pc:docMk/>
            <pc:sldMk cId="3423570629" sldId="257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44:47.549" v="121" actId="207"/>
          <ac:spMkLst>
            <pc:docMk/>
            <pc:sldMk cId="3423570629" sldId="257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44:30.048" v="118" actId="207"/>
          <ac:spMkLst>
            <pc:docMk/>
            <pc:sldMk cId="3423570629" sldId="257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46.589" v="328"/>
          <ac:spMkLst>
            <pc:docMk/>
            <pc:sldMk cId="3423570629" sldId="257"/>
            <ac:spMk id="7" creationId="{4947EB06-3D15-17FB-D07E-14EBBDD07546}"/>
          </ac:spMkLst>
        </pc:spChg>
        <pc:picChg chg="mod">
          <ac:chgData name="Samantha Cunningham" userId="68763a6a-ee4c-4c03-ac5a-21d3aecf69da" providerId="ADAL" clId="{4CD3C4E6-3C61-4D20-9C3C-0A98490774F4}" dt="2022-07-11T07:44:58.417" v="123" actId="166"/>
          <ac:picMkLst>
            <pc:docMk/>
            <pc:sldMk cId="3423570629" sldId="257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45.763" v="327"/>
        <pc:sldMkLst>
          <pc:docMk/>
          <pc:sldMk cId="3093634785" sldId="258"/>
        </pc:sldMkLst>
        <pc:spChg chg="mod">
          <ac:chgData name="Samantha Cunningham" userId="68763a6a-ee4c-4c03-ac5a-21d3aecf69da" providerId="ADAL" clId="{4CD3C4E6-3C61-4D20-9C3C-0A98490774F4}" dt="2022-07-11T07:45:58.125" v="130" actId="1076"/>
          <ac:spMkLst>
            <pc:docMk/>
            <pc:sldMk cId="3093634785" sldId="258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45:52.893" v="129" actId="207"/>
          <ac:spMkLst>
            <pc:docMk/>
            <pc:sldMk cId="3093634785" sldId="258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45:27.370" v="126" actId="207"/>
          <ac:spMkLst>
            <pc:docMk/>
            <pc:sldMk cId="3093634785" sldId="258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45.763" v="327"/>
          <ac:spMkLst>
            <pc:docMk/>
            <pc:sldMk cId="3093634785" sldId="258"/>
            <ac:spMk id="9" creationId="{3AD73D6B-1BB3-14DF-3CAC-9EFEDABD4391}"/>
          </ac:spMkLst>
        </pc:spChg>
        <pc:picChg chg="add mod">
          <ac:chgData name="Samantha Cunningham" userId="68763a6a-ee4c-4c03-ac5a-21d3aecf69da" providerId="ADAL" clId="{4CD3C4E6-3C61-4D20-9C3C-0A98490774F4}" dt="2022-07-11T07:46:02.520" v="131" actId="166"/>
          <ac:picMkLst>
            <pc:docMk/>
            <pc:sldMk cId="3093634785" sldId="258"/>
            <ac:picMk id="7" creationId="{AF864C78-350A-09CE-D7F0-474A9B10A0A0}"/>
          </ac:picMkLst>
        </pc:picChg>
        <pc:picChg chg="del">
          <ac:chgData name="Samantha Cunningham" userId="68763a6a-ee4c-4c03-ac5a-21d3aecf69da" providerId="ADAL" clId="{4CD3C4E6-3C61-4D20-9C3C-0A98490774F4}" dt="2022-07-11T00:57:41.793" v="25" actId="478"/>
          <ac:picMkLst>
            <pc:docMk/>
            <pc:sldMk cId="3093634785" sldId="258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43.357" v="326"/>
        <pc:sldMkLst>
          <pc:docMk/>
          <pc:sldMk cId="754712361" sldId="259"/>
        </pc:sldMkLst>
        <pc:spChg chg="mod">
          <ac:chgData name="Samantha Cunningham" userId="68763a6a-ee4c-4c03-ac5a-21d3aecf69da" providerId="ADAL" clId="{4CD3C4E6-3C61-4D20-9C3C-0A98490774F4}" dt="2022-07-11T07:47:45.412" v="139" actId="1076"/>
          <ac:spMkLst>
            <pc:docMk/>
            <pc:sldMk cId="754712361" sldId="259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47:37.410" v="138" actId="207"/>
          <ac:spMkLst>
            <pc:docMk/>
            <pc:sldMk cId="754712361" sldId="259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47:19.653" v="135" actId="207"/>
          <ac:spMkLst>
            <pc:docMk/>
            <pc:sldMk cId="754712361" sldId="259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43.357" v="326"/>
          <ac:spMkLst>
            <pc:docMk/>
            <pc:sldMk cId="754712361" sldId="259"/>
            <ac:spMk id="9" creationId="{E539AA88-FF65-C592-A04B-4F63522D7DBC}"/>
          </ac:spMkLst>
        </pc:spChg>
        <pc:picChg chg="add mod">
          <ac:chgData name="Samantha Cunningham" userId="68763a6a-ee4c-4c03-ac5a-21d3aecf69da" providerId="ADAL" clId="{4CD3C4E6-3C61-4D20-9C3C-0A98490774F4}" dt="2022-07-11T07:47:49.449" v="140" actId="166"/>
          <ac:picMkLst>
            <pc:docMk/>
            <pc:sldMk cId="754712361" sldId="259"/>
            <ac:picMk id="7" creationId="{CF0EAFA8-3F62-0017-54BC-54B093FD80D9}"/>
          </ac:picMkLst>
        </pc:picChg>
        <pc:picChg chg="del">
          <ac:chgData name="Samantha Cunningham" userId="68763a6a-ee4c-4c03-ac5a-21d3aecf69da" providerId="ADAL" clId="{4CD3C4E6-3C61-4D20-9C3C-0A98490774F4}" dt="2022-07-11T00:57:48.119" v="27" actId="478"/>
          <ac:picMkLst>
            <pc:docMk/>
            <pc:sldMk cId="754712361" sldId="259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42.476" v="325"/>
        <pc:sldMkLst>
          <pc:docMk/>
          <pc:sldMk cId="3035498527" sldId="260"/>
        </pc:sldMkLst>
        <pc:spChg chg="mod">
          <ac:chgData name="Samantha Cunningham" userId="68763a6a-ee4c-4c03-ac5a-21d3aecf69da" providerId="ADAL" clId="{4CD3C4E6-3C61-4D20-9C3C-0A98490774F4}" dt="2022-07-11T07:48:25.316" v="147" actId="1076"/>
          <ac:spMkLst>
            <pc:docMk/>
            <pc:sldMk cId="3035498527" sldId="260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48:13.495" v="144" actId="207"/>
          <ac:spMkLst>
            <pc:docMk/>
            <pc:sldMk cId="3035498527" sldId="260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48:31.587" v="149" actId="1076"/>
          <ac:spMkLst>
            <pc:docMk/>
            <pc:sldMk cId="3035498527" sldId="260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42.476" v="325"/>
          <ac:spMkLst>
            <pc:docMk/>
            <pc:sldMk cId="3035498527" sldId="260"/>
            <ac:spMk id="9" creationId="{E364E34B-579B-CB7E-5391-B82DFCBCAF5B}"/>
          </ac:spMkLst>
        </pc:spChg>
        <pc:picChg chg="add mod">
          <ac:chgData name="Samantha Cunningham" userId="68763a6a-ee4c-4c03-ac5a-21d3aecf69da" providerId="ADAL" clId="{4CD3C4E6-3C61-4D20-9C3C-0A98490774F4}" dt="2022-07-11T07:48:37.743" v="150" actId="166"/>
          <ac:picMkLst>
            <pc:docMk/>
            <pc:sldMk cId="3035498527" sldId="260"/>
            <ac:picMk id="7" creationId="{B9BDB29C-10F5-11A0-E34D-C3D33EEF7908}"/>
          </ac:picMkLst>
        </pc:picChg>
        <pc:picChg chg="del mod">
          <ac:chgData name="Samantha Cunningham" userId="68763a6a-ee4c-4c03-ac5a-21d3aecf69da" providerId="ADAL" clId="{4CD3C4E6-3C61-4D20-9C3C-0A98490774F4}" dt="2022-07-11T00:57:53.227" v="29" actId="478"/>
          <ac:picMkLst>
            <pc:docMk/>
            <pc:sldMk cId="3035498527" sldId="260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36.496" v="320"/>
        <pc:sldMkLst>
          <pc:docMk/>
          <pc:sldMk cId="1812567165" sldId="261"/>
        </pc:sldMkLst>
        <pc:spChg chg="mod">
          <ac:chgData name="Samantha Cunningham" userId="68763a6a-ee4c-4c03-ac5a-21d3aecf69da" providerId="ADAL" clId="{4CD3C4E6-3C61-4D20-9C3C-0A98490774F4}" dt="2022-07-14T08:07:01.628" v="205" actId="1036"/>
          <ac:spMkLst>
            <pc:docMk/>
            <pc:sldMk cId="1812567165" sldId="261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06:18.677" v="197" actId="122"/>
          <ac:spMkLst>
            <pc:docMk/>
            <pc:sldMk cId="1812567165" sldId="261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06:36.828" v="201" actId="207"/>
          <ac:spMkLst>
            <pc:docMk/>
            <pc:sldMk cId="1812567165" sldId="261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36.496" v="320"/>
          <ac:spMkLst>
            <pc:docMk/>
            <pc:sldMk cId="1812567165" sldId="261"/>
            <ac:spMk id="8" creationId="{A4E3F1A0-5CBD-3AA1-FDE4-C24D42EC0F52}"/>
          </ac:spMkLst>
        </pc:spChg>
        <pc:picChg chg="add mod">
          <ac:chgData name="Samantha Cunningham" userId="68763a6a-ee4c-4c03-ac5a-21d3aecf69da" providerId="ADAL" clId="{4CD3C4E6-3C61-4D20-9C3C-0A98490774F4}" dt="2022-07-14T08:07:09.271" v="206" actId="166"/>
          <ac:picMkLst>
            <pc:docMk/>
            <pc:sldMk cId="1812567165" sldId="261"/>
            <ac:picMk id="7" creationId="{E6F80BE3-8355-88F2-809D-C34555C0B3C2}"/>
          </ac:picMkLst>
        </pc:picChg>
        <pc:picChg chg="del mod">
          <ac:chgData name="Samantha Cunningham" userId="68763a6a-ee4c-4c03-ac5a-21d3aecf69da" providerId="ADAL" clId="{4CD3C4E6-3C61-4D20-9C3C-0A98490774F4}" dt="2022-07-11T00:58:15.431" v="37" actId="478"/>
          <ac:picMkLst>
            <pc:docMk/>
            <pc:sldMk cId="1812567165" sldId="261"/>
            <ac:picMk id="1028" creationId="{D1303103-4AD9-4B00-B198-C6472A4FAAAD}"/>
          </ac:picMkLst>
        </pc:picChg>
      </pc:sldChg>
      <pc:sldChg chg="addSp modSp modTransition">
        <pc:chgData name="Samantha Cunningham" userId="68763a6a-ee4c-4c03-ac5a-21d3aecf69da" providerId="ADAL" clId="{4CD3C4E6-3C61-4D20-9C3C-0A98490774F4}" dt="2022-07-14T08:17:38.283" v="322"/>
        <pc:sldMkLst>
          <pc:docMk/>
          <pc:sldMk cId="2521081105" sldId="264"/>
        </pc:sldMkLst>
        <pc:spChg chg="add mod">
          <ac:chgData name="Samantha Cunningham" userId="68763a6a-ee4c-4c03-ac5a-21d3aecf69da" providerId="ADAL" clId="{4CD3C4E6-3C61-4D20-9C3C-0A98490774F4}" dt="2022-07-14T08:17:38.283" v="322"/>
          <ac:spMkLst>
            <pc:docMk/>
            <pc:sldMk cId="2521081105" sldId="264"/>
            <ac:spMk id="3" creationId="{F237536C-26C0-27AD-C628-37F1AEE70B10}"/>
          </ac:spMkLst>
        </pc:spChg>
      </pc:sldChg>
      <pc:sldChg chg="addSp modSp modTransition">
        <pc:chgData name="Samantha Cunningham" userId="68763a6a-ee4c-4c03-ac5a-21d3aecf69da" providerId="ADAL" clId="{4CD3C4E6-3C61-4D20-9C3C-0A98490774F4}" dt="2022-07-14T08:17:24.552" v="314"/>
        <pc:sldMkLst>
          <pc:docMk/>
          <pc:sldMk cId="1571333498" sldId="274"/>
        </pc:sldMkLst>
        <pc:spChg chg="add mod">
          <ac:chgData name="Samantha Cunningham" userId="68763a6a-ee4c-4c03-ac5a-21d3aecf69da" providerId="ADAL" clId="{4CD3C4E6-3C61-4D20-9C3C-0A98490774F4}" dt="2022-07-14T08:17:24.552" v="314"/>
          <ac:spMkLst>
            <pc:docMk/>
            <pc:sldMk cId="1571333498" sldId="274"/>
            <ac:spMk id="3" creationId="{55ACAD2A-8A6E-27B0-F1F8-7C6987B75E9B}"/>
          </ac:spMkLst>
        </pc:spChg>
      </pc:sldChg>
      <pc:sldChg chg="addSp modSp modTransition">
        <pc:chgData name="Samantha Cunningham" userId="68763a6a-ee4c-4c03-ac5a-21d3aecf69da" providerId="ADAL" clId="{4CD3C4E6-3C61-4D20-9C3C-0A98490774F4}" dt="2022-07-14T08:17:18.784" v="309"/>
        <pc:sldMkLst>
          <pc:docMk/>
          <pc:sldMk cId="343073352" sldId="275"/>
        </pc:sldMkLst>
        <pc:spChg chg="add mod">
          <ac:chgData name="Samantha Cunningham" userId="68763a6a-ee4c-4c03-ac5a-21d3aecf69da" providerId="ADAL" clId="{4CD3C4E6-3C61-4D20-9C3C-0A98490774F4}" dt="2022-07-14T08:17:18.784" v="309"/>
          <ac:spMkLst>
            <pc:docMk/>
            <pc:sldMk cId="343073352" sldId="275"/>
            <ac:spMk id="3" creationId="{3AEE0D93-21C3-1A2E-C0B3-CF7AA627AABE}"/>
          </ac:spMkLst>
        </pc:spChg>
      </pc:sldChg>
      <pc:sldChg chg="addSp modSp modTransition">
        <pc:chgData name="Samantha Cunningham" userId="68763a6a-ee4c-4c03-ac5a-21d3aecf69da" providerId="ADAL" clId="{4CD3C4E6-3C61-4D20-9C3C-0A98490774F4}" dt="2022-07-14T08:17:15.633" v="307"/>
        <pc:sldMkLst>
          <pc:docMk/>
          <pc:sldMk cId="3875809235" sldId="276"/>
        </pc:sldMkLst>
        <pc:spChg chg="add mod">
          <ac:chgData name="Samantha Cunningham" userId="68763a6a-ee4c-4c03-ac5a-21d3aecf69da" providerId="ADAL" clId="{4CD3C4E6-3C61-4D20-9C3C-0A98490774F4}" dt="2022-07-14T08:17:15.633" v="307"/>
          <ac:spMkLst>
            <pc:docMk/>
            <pc:sldMk cId="3875809235" sldId="276"/>
            <ac:spMk id="4" creationId="{91B4FF83-94D3-2075-5537-2FED1627E4B3}"/>
          </ac:spMkLst>
        </pc:spChg>
      </pc:sldChg>
      <pc:sldChg chg="addSp modSp mod modTransition">
        <pc:chgData name="Samantha Cunningham" userId="68763a6a-ee4c-4c03-ac5a-21d3aecf69da" providerId="ADAL" clId="{4CD3C4E6-3C61-4D20-9C3C-0A98490774F4}" dt="2022-07-14T08:17:04.045" v="306" actId="207"/>
        <pc:sldMkLst>
          <pc:docMk/>
          <pc:sldMk cId="1807519409" sldId="277"/>
        </pc:sldMkLst>
        <pc:spChg chg="add mod">
          <ac:chgData name="Samantha Cunningham" userId="68763a6a-ee4c-4c03-ac5a-21d3aecf69da" providerId="ADAL" clId="{4CD3C4E6-3C61-4D20-9C3C-0A98490774F4}" dt="2022-07-14T08:17:04.045" v="306" actId="207"/>
          <ac:spMkLst>
            <pc:docMk/>
            <pc:sldMk cId="1807519409" sldId="277"/>
            <ac:spMk id="2" creationId="{80ABBCA8-F117-77B2-3C0C-2EC6D3B05477}"/>
          </ac:spMkLst>
        </pc:spChg>
      </pc:sldChg>
      <pc:sldChg chg="addSp delSp modSp mod modTransition">
        <pc:chgData name="Samantha Cunningham" userId="68763a6a-ee4c-4c03-ac5a-21d3aecf69da" providerId="ADAL" clId="{4CD3C4E6-3C61-4D20-9C3C-0A98490774F4}" dt="2022-07-14T08:17:41.688" v="324"/>
        <pc:sldMkLst>
          <pc:docMk/>
          <pc:sldMk cId="1784011838" sldId="278"/>
        </pc:sldMkLst>
        <pc:spChg chg="mod">
          <ac:chgData name="Samantha Cunningham" userId="68763a6a-ee4c-4c03-ac5a-21d3aecf69da" providerId="ADAL" clId="{4CD3C4E6-3C61-4D20-9C3C-0A98490774F4}" dt="2022-07-11T07:50:38.813" v="164" actId="14100"/>
          <ac:spMkLst>
            <pc:docMk/>
            <pc:sldMk cId="1784011838" sldId="278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50:16.473" v="160" actId="207"/>
          <ac:spMkLst>
            <pc:docMk/>
            <pc:sldMk cId="1784011838" sldId="278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49:56.377" v="157" actId="207"/>
          <ac:spMkLst>
            <pc:docMk/>
            <pc:sldMk cId="1784011838" sldId="278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41.688" v="324"/>
          <ac:spMkLst>
            <pc:docMk/>
            <pc:sldMk cId="1784011838" sldId="278"/>
            <ac:spMk id="8" creationId="{D828CFF8-D856-0880-B498-98EF221E8E1A}"/>
          </ac:spMkLst>
        </pc:spChg>
        <pc:picChg chg="add mod">
          <ac:chgData name="Samantha Cunningham" userId="68763a6a-ee4c-4c03-ac5a-21d3aecf69da" providerId="ADAL" clId="{4CD3C4E6-3C61-4D20-9C3C-0A98490774F4}" dt="2022-07-11T07:50:42.364" v="165" actId="166"/>
          <ac:picMkLst>
            <pc:docMk/>
            <pc:sldMk cId="1784011838" sldId="278"/>
            <ac:picMk id="7" creationId="{B75A26BA-3CD9-9A05-1DEC-2986F0228BD4}"/>
          </ac:picMkLst>
        </pc:picChg>
        <pc:picChg chg="del mod">
          <ac:chgData name="Samantha Cunningham" userId="68763a6a-ee4c-4c03-ac5a-21d3aecf69da" providerId="ADAL" clId="{4CD3C4E6-3C61-4D20-9C3C-0A98490774F4}" dt="2022-07-11T00:57:59.216" v="31" actId="478"/>
          <ac:picMkLst>
            <pc:docMk/>
            <pc:sldMk cId="1784011838" sldId="278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37.328" v="321"/>
        <pc:sldMkLst>
          <pc:docMk/>
          <pc:sldMk cId="1088280122" sldId="279"/>
        </pc:sldMkLst>
        <pc:spChg chg="mod">
          <ac:chgData name="Samantha Cunningham" userId="68763a6a-ee4c-4c03-ac5a-21d3aecf69da" providerId="ADAL" clId="{4CD3C4E6-3C61-4D20-9C3C-0A98490774F4}" dt="2022-07-11T07:52:40.206" v="190" actId="1076"/>
          <ac:spMkLst>
            <pc:docMk/>
            <pc:sldMk cId="1088280122" sldId="279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52:33.841" v="189" actId="207"/>
          <ac:spMkLst>
            <pc:docMk/>
            <pc:sldMk cId="1088280122" sldId="279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52:11.687" v="182" actId="207"/>
          <ac:spMkLst>
            <pc:docMk/>
            <pc:sldMk cId="1088280122" sldId="279"/>
            <ac:spMk id="6" creationId="{6696F008-2F95-4730-AC47-844CA5C40194}"/>
          </ac:spMkLst>
        </pc:spChg>
        <pc:spChg chg="mod">
          <ac:chgData name="Samantha Cunningham" userId="68763a6a-ee4c-4c03-ac5a-21d3aecf69da" providerId="ADAL" clId="{4CD3C4E6-3C61-4D20-9C3C-0A98490774F4}" dt="2022-07-11T00:56:25.751" v="18" actId="1076"/>
          <ac:spMkLst>
            <pc:docMk/>
            <pc:sldMk cId="1088280122" sldId="279"/>
            <ac:spMk id="7" creationId="{F6127D88-38B6-468F-BDE9-F9F78DADD92C}"/>
          </ac:spMkLst>
        </pc:spChg>
        <pc:spChg chg="mod">
          <ac:chgData name="Samantha Cunningham" userId="68763a6a-ee4c-4c03-ac5a-21d3aecf69da" providerId="ADAL" clId="{4CD3C4E6-3C61-4D20-9C3C-0A98490774F4}" dt="2022-07-11T00:56:29.065" v="19" actId="1076"/>
          <ac:spMkLst>
            <pc:docMk/>
            <pc:sldMk cId="1088280122" sldId="279"/>
            <ac:spMk id="8" creationId="{62F4FDD5-2962-4EEF-A4DC-431D22CA0BB2}"/>
          </ac:spMkLst>
        </pc:spChg>
        <pc:spChg chg="add mod">
          <ac:chgData name="Samantha Cunningham" userId="68763a6a-ee4c-4c03-ac5a-21d3aecf69da" providerId="ADAL" clId="{4CD3C4E6-3C61-4D20-9C3C-0A98490774F4}" dt="2022-07-14T08:17:37.328" v="321"/>
          <ac:spMkLst>
            <pc:docMk/>
            <pc:sldMk cId="1088280122" sldId="279"/>
            <ac:spMk id="11" creationId="{C2D7C1BF-09D7-2C97-DF20-38CEFBABF4C8}"/>
          </ac:spMkLst>
        </pc:spChg>
        <pc:picChg chg="add mod">
          <ac:chgData name="Samantha Cunningham" userId="68763a6a-ee4c-4c03-ac5a-21d3aecf69da" providerId="ADAL" clId="{4CD3C4E6-3C61-4D20-9C3C-0A98490774F4}" dt="2022-07-11T07:53:04.244" v="194" actId="171"/>
          <ac:picMkLst>
            <pc:docMk/>
            <pc:sldMk cId="1088280122" sldId="279"/>
            <ac:picMk id="9" creationId="{FF5D9373-5917-0621-9D0C-AB6C2E6396BD}"/>
          </ac:picMkLst>
        </pc:picChg>
        <pc:picChg chg="del mod">
          <ac:chgData name="Samantha Cunningham" userId="68763a6a-ee4c-4c03-ac5a-21d3aecf69da" providerId="ADAL" clId="{4CD3C4E6-3C61-4D20-9C3C-0A98490774F4}" dt="2022-07-11T00:58:09.808" v="35" actId="478"/>
          <ac:picMkLst>
            <pc:docMk/>
            <pc:sldMk cId="1088280122" sldId="279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40.869" v="323"/>
        <pc:sldMkLst>
          <pc:docMk/>
          <pc:sldMk cId="1213722232" sldId="280"/>
        </pc:sldMkLst>
        <pc:spChg chg="mod">
          <ac:chgData name="Samantha Cunningham" userId="68763a6a-ee4c-4c03-ac5a-21d3aecf69da" providerId="ADAL" clId="{4CD3C4E6-3C61-4D20-9C3C-0A98490774F4}" dt="2022-07-11T07:51:41.979" v="179" actId="1582"/>
          <ac:spMkLst>
            <pc:docMk/>
            <pc:sldMk cId="1213722232" sldId="280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1T07:51:29.972" v="176" actId="207"/>
          <ac:spMkLst>
            <pc:docMk/>
            <pc:sldMk cId="1213722232" sldId="280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1T07:51:07.283" v="170" actId="207"/>
          <ac:spMkLst>
            <pc:docMk/>
            <pc:sldMk cId="1213722232" sldId="280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40.869" v="323"/>
          <ac:spMkLst>
            <pc:docMk/>
            <pc:sldMk cId="1213722232" sldId="280"/>
            <ac:spMk id="9" creationId="{04CC257E-EE77-517F-85F2-03E5CFE054C6}"/>
          </ac:spMkLst>
        </pc:spChg>
        <pc:picChg chg="add mod">
          <ac:chgData name="Samantha Cunningham" userId="68763a6a-ee4c-4c03-ac5a-21d3aecf69da" providerId="ADAL" clId="{4CD3C4E6-3C61-4D20-9C3C-0A98490774F4}" dt="2022-07-11T07:51:49.413" v="180" actId="166"/>
          <ac:picMkLst>
            <pc:docMk/>
            <pc:sldMk cId="1213722232" sldId="280"/>
            <ac:picMk id="8" creationId="{63D07BE7-60AB-0CCA-7019-16A2B5BAA580}"/>
          </ac:picMkLst>
        </pc:picChg>
        <pc:picChg chg="del mod">
          <ac:chgData name="Samantha Cunningham" userId="68763a6a-ee4c-4c03-ac5a-21d3aecf69da" providerId="ADAL" clId="{4CD3C4E6-3C61-4D20-9C3C-0A98490774F4}" dt="2022-07-11T00:58:03.902" v="33" actId="478"/>
          <ac:picMkLst>
            <pc:docMk/>
            <pc:sldMk cId="1213722232" sldId="280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33.423" v="319"/>
        <pc:sldMkLst>
          <pc:docMk/>
          <pc:sldMk cId="1906225512" sldId="284"/>
        </pc:sldMkLst>
        <pc:spChg chg="mod">
          <ac:chgData name="Samantha Cunningham" userId="68763a6a-ee4c-4c03-ac5a-21d3aecf69da" providerId="ADAL" clId="{4CD3C4E6-3C61-4D20-9C3C-0A98490774F4}" dt="2022-07-14T08:08:17.440" v="216" actId="1037"/>
          <ac:spMkLst>
            <pc:docMk/>
            <pc:sldMk cId="1906225512" sldId="284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07:45.664" v="209" actId="122"/>
          <ac:spMkLst>
            <pc:docMk/>
            <pc:sldMk cId="1906225512" sldId="284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08:05.808" v="213" actId="122"/>
          <ac:spMkLst>
            <pc:docMk/>
            <pc:sldMk cId="1906225512" sldId="284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33.423" v="319"/>
          <ac:spMkLst>
            <pc:docMk/>
            <pc:sldMk cId="1906225512" sldId="284"/>
            <ac:spMk id="8" creationId="{7623F654-EA8C-835D-64EB-E103EE75A562}"/>
          </ac:spMkLst>
        </pc:spChg>
        <pc:picChg chg="add mod">
          <ac:chgData name="Samantha Cunningham" userId="68763a6a-ee4c-4c03-ac5a-21d3aecf69da" providerId="ADAL" clId="{4CD3C4E6-3C61-4D20-9C3C-0A98490774F4}" dt="2022-07-14T08:08:22.077" v="217" actId="166"/>
          <ac:picMkLst>
            <pc:docMk/>
            <pc:sldMk cId="1906225512" sldId="284"/>
            <ac:picMk id="7" creationId="{9A4C2B15-9472-5ECE-6411-DF9083DE5FD8}"/>
          </ac:picMkLst>
        </pc:picChg>
        <pc:picChg chg="del">
          <ac:chgData name="Samantha Cunningham" userId="68763a6a-ee4c-4c03-ac5a-21d3aecf69da" providerId="ADAL" clId="{4CD3C4E6-3C61-4D20-9C3C-0A98490774F4}" dt="2022-07-11T00:58:21.801" v="39" actId="478"/>
          <ac:picMkLst>
            <pc:docMk/>
            <pc:sldMk cId="1906225512" sldId="284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30.766" v="317"/>
        <pc:sldMkLst>
          <pc:docMk/>
          <pc:sldMk cId="2057303690" sldId="285"/>
        </pc:sldMkLst>
        <pc:spChg chg="mod">
          <ac:chgData name="Samantha Cunningham" userId="68763a6a-ee4c-4c03-ac5a-21d3aecf69da" providerId="ADAL" clId="{4CD3C4E6-3C61-4D20-9C3C-0A98490774F4}" dt="2022-07-14T08:09:02.613" v="223" actId="1076"/>
          <ac:spMkLst>
            <pc:docMk/>
            <pc:sldMk cId="2057303690" sldId="285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08:43.922" v="220" actId="207"/>
          <ac:spMkLst>
            <pc:docMk/>
            <pc:sldMk cId="2057303690" sldId="285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08:57.790" v="222" actId="207"/>
          <ac:spMkLst>
            <pc:docMk/>
            <pc:sldMk cId="2057303690" sldId="285"/>
            <ac:spMk id="6" creationId="{6696F008-2F95-4730-AC47-844CA5C40194}"/>
          </ac:spMkLst>
        </pc:spChg>
        <pc:spChg chg="mod">
          <ac:chgData name="Samantha Cunningham" userId="68763a6a-ee4c-4c03-ac5a-21d3aecf69da" providerId="ADAL" clId="{4CD3C4E6-3C61-4D20-9C3C-0A98490774F4}" dt="2022-07-14T08:09:12.054" v="224" actId="166"/>
          <ac:spMkLst>
            <pc:docMk/>
            <pc:sldMk cId="2057303690" sldId="285"/>
            <ac:spMk id="7" creationId="{1038244D-B825-46A5-9561-456471082C90}"/>
          </ac:spMkLst>
        </pc:spChg>
        <pc:spChg chg="mod">
          <ac:chgData name="Samantha Cunningham" userId="68763a6a-ee4c-4c03-ac5a-21d3aecf69da" providerId="ADAL" clId="{4CD3C4E6-3C61-4D20-9C3C-0A98490774F4}" dt="2022-07-14T08:09:12.054" v="224" actId="166"/>
          <ac:spMkLst>
            <pc:docMk/>
            <pc:sldMk cId="2057303690" sldId="285"/>
            <ac:spMk id="8" creationId="{67DFAB52-DF38-4FF1-8B9E-8C1FE26CA7E4}"/>
          </ac:spMkLst>
        </pc:spChg>
        <pc:spChg chg="mod">
          <ac:chgData name="Samantha Cunningham" userId="68763a6a-ee4c-4c03-ac5a-21d3aecf69da" providerId="ADAL" clId="{4CD3C4E6-3C61-4D20-9C3C-0A98490774F4}" dt="2022-07-11T01:53:37.469" v="83" actId="1076"/>
          <ac:spMkLst>
            <pc:docMk/>
            <pc:sldMk cId="2057303690" sldId="285"/>
            <ac:spMk id="9" creationId="{635FF55F-FB12-4591-9E30-18A85DEC1839}"/>
          </ac:spMkLst>
        </pc:spChg>
        <pc:spChg chg="add mod">
          <ac:chgData name="Samantha Cunningham" userId="68763a6a-ee4c-4c03-ac5a-21d3aecf69da" providerId="ADAL" clId="{4CD3C4E6-3C61-4D20-9C3C-0A98490774F4}" dt="2022-07-14T08:17:30.766" v="317"/>
          <ac:spMkLst>
            <pc:docMk/>
            <pc:sldMk cId="2057303690" sldId="285"/>
            <ac:spMk id="11" creationId="{28AAADDD-C07B-833F-B042-E23D919CAE61}"/>
          </ac:spMkLst>
        </pc:spChg>
        <pc:picChg chg="add mod">
          <ac:chgData name="Samantha Cunningham" userId="68763a6a-ee4c-4c03-ac5a-21d3aecf69da" providerId="ADAL" clId="{4CD3C4E6-3C61-4D20-9C3C-0A98490774F4}" dt="2022-07-14T08:09:12.054" v="224" actId="166"/>
          <ac:picMkLst>
            <pc:docMk/>
            <pc:sldMk cId="2057303690" sldId="285"/>
            <ac:picMk id="10" creationId="{84E9587E-A080-DBC6-63BA-64D5EF6A6094}"/>
          </ac:picMkLst>
        </pc:picChg>
        <pc:picChg chg="del">
          <ac:chgData name="Samantha Cunningham" userId="68763a6a-ee4c-4c03-ac5a-21d3aecf69da" providerId="ADAL" clId="{4CD3C4E6-3C61-4D20-9C3C-0A98490774F4}" dt="2022-07-11T00:58:27.429" v="41" actId="478"/>
          <ac:picMkLst>
            <pc:docMk/>
            <pc:sldMk cId="2057303690" sldId="285"/>
            <ac:picMk id="1028" creationId="{D1303103-4AD9-4B00-B198-C6472A4FAAAD}"/>
          </ac:picMkLst>
        </pc:picChg>
      </pc:sldChg>
      <pc:sldChg chg="addSp modSp modTransition">
        <pc:chgData name="Samantha Cunningham" userId="68763a6a-ee4c-4c03-ac5a-21d3aecf69da" providerId="ADAL" clId="{4CD3C4E6-3C61-4D20-9C3C-0A98490774F4}" dt="2022-07-14T08:17:32.490" v="318"/>
        <pc:sldMkLst>
          <pc:docMk/>
          <pc:sldMk cId="470190438" sldId="286"/>
        </pc:sldMkLst>
        <pc:spChg chg="add mod">
          <ac:chgData name="Samantha Cunningham" userId="68763a6a-ee4c-4c03-ac5a-21d3aecf69da" providerId="ADAL" clId="{4CD3C4E6-3C61-4D20-9C3C-0A98490774F4}" dt="2022-07-14T08:17:32.490" v="318"/>
          <ac:spMkLst>
            <pc:docMk/>
            <pc:sldMk cId="470190438" sldId="286"/>
            <ac:spMk id="3" creationId="{70D3436C-52EE-4677-7DA8-0575CFC1F7A4}"/>
          </ac:spMkLst>
        </pc:spChg>
      </pc:sldChg>
      <pc:sldChg chg="addSp delSp modSp mod modTransition">
        <pc:chgData name="Samantha Cunningham" userId="68763a6a-ee4c-4c03-ac5a-21d3aecf69da" providerId="ADAL" clId="{4CD3C4E6-3C61-4D20-9C3C-0A98490774F4}" dt="2022-07-14T08:17:29.550" v="316"/>
        <pc:sldMkLst>
          <pc:docMk/>
          <pc:sldMk cId="1287563479" sldId="287"/>
        </pc:sldMkLst>
        <pc:spChg chg="mod">
          <ac:chgData name="Samantha Cunningham" userId="68763a6a-ee4c-4c03-ac5a-21d3aecf69da" providerId="ADAL" clId="{4CD3C4E6-3C61-4D20-9C3C-0A98490774F4}" dt="2022-07-14T08:10:10.927" v="243" actId="1036"/>
          <ac:spMkLst>
            <pc:docMk/>
            <pc:sldMk cId="1287563479" sldId="287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09:57.793" v="230" actId="1076"/>
          <ac:spMkLst>
            <pc:docMk/>
            <pc:sldMk cId="1287563479" sldId="287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09:41.943" v="227" actId="207"/>
          <ac:spMkLst>
            <pc:docMk/>
            <pc:sldMk cId="1287563479" sldId="287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29.550" v="316"/>
          <ac:spMkLst>
            <pc:docMk/>
            <pc:sldMk cId="1287563479" sldId="287"/>
            <ac:spMk id="8" creationId="{0DA83534-B41C-094B-FE98-DAF73962AFA4}"/>
          </ac:spMkLst>
        </pc:spChg>
        <pc:picChg chg="add mod">
          <ac:chgData name="Samantha Cunningham" userId="68763a6a-ee4c-4c03-ac5a-21d3aecf69da" providerId="ADAL" clId="{4CD3C4E6-3C61-4D20-9C3C-0A98490774F4}" dt="2022-07-14T08:10:17.282" v="244" actId="166"/>
          <ac:picMkLst>
            <pc:docMk/>
            <pc:sldMk cId="1287563479" sldId="287"/>
            <ac:picMk id="7" creationId="{017AE248-C24B-52D2-6FE5-0F2E8D730333}"/>
          </ac:picMkLst>
        </pc:picChg>
        <pc:picChg chg="del">
          <ac:chgData name="Samantha Cunningham" userId="68763a6a-ee4c-4c03-ac5a-21d3aecf69da" providerId="ADAL" clId="{4CD3C4E6-3C61-4D20-9C3C-0A98490774F4}" dt="2022-07-11T00:58:32.550" v="43" actId="478"/>
          <ac:picMkLst>
            <pc:docMk/>
            <pc:sldMk cId="1287563479" sldId="287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26.989" v="315"/>
        <pc:sldMkLst>
          <pc:docMk/>
          <pc:sldMk cId="818111719" sldId="288"/>
        </pc:sldMkLst>
        <pc:spChg chg="mod">
          <ac:chgData name="Samantha Cunningham" userId="68763a6a-ee4c-4c03-ac5a-21d3aecf69da" providerId="ADAL" clId="{4CD3C4E6-3C61-4D20-9C3C-0A98490774F4}" dt="2022-07-14T08:11:00.447" v="253" actId="1076"/>
          <ac:spMkLst>
            <pc:docMk/>
            <pc:sldMk cId="818111719" sldId="288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10:55.749" v="252" actId="1076"/>
          <ac:spMkLst>
            <pc:docMk/>
            <pc:sldMk cId="818111719" sldId="288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10:35.664" v="246" actId="207"/>
          <ac:spMkLst>
            <pc:docMk/>
            <pc:sldMk cId="818111719" sldId="288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26.989" v="315"/>
          <ac:spMkLst>
            <pc:docMk/>
            <pc:sldMk cId="818111719" sldId="288"/>
            <ac:spMk id="8" creationId="{992BE8AE-1337-6C23-36C0-B09B25D2B561}"/>
          </ac:spMkLst>
        </pc:spChg>
        <pc:picChg chg="add mod">
          <ac:chgData name="Samantha Cunningham" userId="68763a6a-ee4c-4c03-ac5a-21d3aecf69da" providerId="ADAL" clId="{4CD3C4E6-3C61-4D20-9C3C-0A98490774F4}" dt="2022-07-14T08:11:07.297" v="254" actId="166"/>
          <ac:picMkLst>
            <pc:docMk/>
            <pc:sldMk cId="818111719" sldId="288"/>
            <ac:picMk id="7" creationId="{1CF94731-8FED-4CD5-887C-B154216C919C}"/>
          </ac:picMkLst>
        </pc:picChg>
        <pc:picChg chg="del">
          <ac:chgData name="Samantha Cunningham" userId="68763a6a-ee4c-4c03-ac5a-21d3aecf69da" providerId="ADAL" clId="{4CD3C4E6-3C61-4D20-9C3C-0A98490774F4}" dt="2022-07-11T00:58:38.148" v="45" actId="478"/>
          <ac:picMkLst>
            <pc:docMk/>
            <pc:sldMk cId="818111719" sldId="288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22.710" v="312"/>
        <pc:sldMkLst>
          <pc:docMk/>
          <pc:sldMk cId="380058925" sldId="289"/>
        </pc:sldMkLst>
        <pc:spChg chg="mod">
          <ac:chgData name="Samantha Cunningham" userId="68763a6a-ee4c-4c03-ac5a-21d3aecf69da" providerId="ADAL" clId="{4CD3C4E6-3C61-4D20-9C3C-0A98490774F4}" dt="2022-07-14T08:12:41.937" v="269" actId="1076"/>
          <ac:spMkLst>
            <pc:docMk/>
            <pc:sldMk cId="380058925" sldId="289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12:34.638" v="268" actId="207"/>
          <ac:spMkLst>
            <pc:docMk/>
            <pc:sldMk cId="380058925" sldId="289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12:21.136" v="266" actId="207"/>
          <ac:spMkLst>
            <pc:docMk/>
            <pc:sldMk cId="380058925" sldId="289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22.710" v="312"/>
          <ac:spMkLst>
            <pc:docMk/>
            <pc:sldMk cId="380058925" sldId="289"/>
            <ac:spMk id="8" creationId="{7055E726-D574-59B7-45DC-FBACE4C30A37}"/>
          </ac:spMkLst>
        </pc:spChg>
        <pc:picChg chg="add mod">
          <ac:chgData name="Samantha Cunningham" userId="68763a6a-ee4c-4c03-ac5a-21d3aecf69da" providerId="ADAL" clId="{4CD3C4E6-3C61-4D20-9C3C-0A98490774F4}" dt="2022-07-14T08:12:48.541" v="270" actId="166"/>
          <ac:picMkLst>
            <pc:docMk/>
            <pc:sldMk cId="380058925" sldId="289"/>
            <ac:picMk id="7" creationId="{32CF1076-F0C2-D59F-D6C0-3E60F1A9923F}"/>
          </ac:picMkLst>
        </pc:picChg>
        <pc:picChg chg="del">
          <ac:chgData name="Samantha Cunningham" userId="68763a6a-ee4c-4c03-ac5a-21d3aecf69da" providerId="ADAL" clId="{4CD3C4E6-3C61-4D20-9C3C-0A98490774F4}" dt="2022-07-11T00:58:49.037" v="49" actId="478"/>
          <ac:picMkLst>
            <pc:docMk/>
            <pc:sldMk cId="380058925" sldId="289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21:20.118" v="330" actId="478"/>
        <pc:sldMkLst>
          <pc:docMk/>
          <pc:sldMk cId="2170371232" sldId="293"/>
        </pc:sldMkLst>
        <pc:spChg chg="mod">
          <ac:chgData name="Samantha Cunningham" userId="68763a6a-ee4c-4c03-ac5a-21d3aecf69da" providerId="ADAL" clId="{4CD3C4E6-3C61-4D20-9C3C-0A98490774F4}" dt="2022-07-14T08:13:36.643" v="280" actId="1036"/>
          <ac:spMkLst>
            <pc:docMk/>
            <pc:sldMk cId="2170371232" sldId="293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13:27.909" v="276" actId="1076"/>
          <ac:spMkLst>
            <pc:docMk/>
            <pc:sldMk cId="2170371232" sldId="293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13:05.617" v="272" actId="207"/>
          <ac:spMkLst>
            <pc:docMk/>
            <pc:sldMk cId="2170371232" sldId="293"/>
            <ac:spMk id="6" creationId="{6696F008-2F95-4730-AC47-844CA5C40194}"/>
          </ac:spMkLst>
        </pc:spChg>
        <pc:spChg chg="add mod">
          <ac:chgData name="Samantha Cunningham" userId="68763a6a-ee4c-4c03-ac5a-21d3aecf69da" providerId="ADAL" clId="{4CD3C4E6-3C61-4D20-9C3C-0A98490774F4}" dt="2022-07-14T08:17:19.813" v="310"/>
          <ac:spMkLst>
            <pc:docMk/>
            <pc:sldMk cId="2170371232" sldId="293"/>
            <ac:spMk id="8" creationId="{2812A65B-15B4-3C2B-72CF-C52BA7367D3A}"/>
          </ac:spMkLst>
        </pc:spChg>
        <pc:spChg chg="add del mod">
          <ac:chgData name="Samantha Cunningham" userId="68763a6a-ee4c-4c03-ac5a-21d3aecf69da" providerId="ADAL" clId="{4CD3C4E6-3C61-4D20-9C3C-0A98490774F4}" dt="2022-07-14T08:21:20.118" v="330" actId="478"/>
          <ac:spMkLst>
            <pc:docMk/>
            <pc:sldMk cId="2170371232" sldId="293"/>
            <ac:spMk id="9" creationId="{B939F8AF-1B37-AAC6-60F2-E97D697B0CD7}"/>
          </ac:spMkLst>
        </pc:spChg>
        <pc:picChg chg="add mod">
          <ac:chgData name="Samantha Cunningham" userId="68763a6a-ee4c-4c03-ac5a-21d3aecf69da" providerId="ADAL" clId="{4CD3C4E6-3C61-4D20-9C3C-0A98490774F4}" dt="2022-07-14T08:13:44.135" v="281" actId="166"/>
          <ac:picMkLst>
            <pc:docMk/>
            <pc:sldMk cId="2170371232" sldId="293"/>
            <ac:picMk id="7" creationId="{70FCE442-861D-91CD-53A9-5C78DD8E64B4}"/>
          </ac:picMkLst>
        </pc:picChg>
        <pc:picChg chg="del">
          <ac:chgData name="Samantha Cunningham" userId="68763a6a-ee4c-4c03-ac5a-21d3aecf69da" providerId="ADAL" clId="{4CD3C4E6-3C61-4D20-9C3C-0A98490774F4}" dt="2022-07-11T00:58:52.840" v="51" actId="478"/>
          <ac:picMkLst>
            <pc:docMk/>
            <pc:sldMk cId="2170371232" sldId="293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17.330" v="308"/>
        <pc:sldMkLst>
          <pc:docMk/>
          <pc:sldMk cId="3005789130" sldId="294"/>
        </pc:sldMkLst>
        <pc:spChg chg="mod">
          <ac:chgData name="Samantha Cunningham" userId="68763a6a-ee4c-4c03-ac5a-21d3aecf69da" providerId="ADAL" clId="{4CD3C4E6-3C61-4D20-9C3C-0A98490774F4}" dt="2022-07-14T08:14:23.709" v="288" actId="1076"/>
          <ac:spMkLst>
            <pc:docMk/>
            <pc:sldMk cId="3005789130" sldId="294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14:19.484" v="287" actId="1076"/>
          <ac:spMkLst>
            <pc:docMk/>
            <pc:sldMk cId="3005789130" sldId="294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14:01.437" v="283" actId="207"/>
          <ac:spMkLst>
            <pc:docMk/>
            <pc:sldMk cId="3005789130" sldId="294"/>
            <ac:spMk id="6" creationId="{6696F008-2F95-4730-AC47-844CA5C40194}"/>
          </ac:spMkLst>
        </pc:spChg>
        <pc:spChg chg="mod">
          <ac:chgData name="Samantha Cunningham" userId="68763a6a-ee4c-4c03-ac5a-21d3aecf69da" providerId="ADAL" clId="{4CD3C4E6-3C61-4D20-9C3C-0A98490774F4}" dt="2022-07-14T08:14:31.765" v="289" actId="166"/>
          <ac:spMkLst>
            <pc:docMk/>
            <pc:sldMk cId="3005789130" sldId="294"/>
            <ac:spMk id="7" creationId="{BE09D04E-912C-45DB-AA31-DB8AA635B793}"/>
          </ac:spMkLst>
        </pc:spChg>
        <pc:spChg chg="mod">
          <ac:chgData name="Samantha Cunningham" userId="68763a6a-ee4c-4c03-ac5a-21d3aecf69da" providerId="ADAL" clId="{4CD3C4E6-3C61-4D20-9C3C-0A98490774F4}" dt="2022-07-14T08:14:31.765" v="289" actId="166"/>
          <ac:spMkLst>
            <pc:docMk/>
            <pc:sldMk cId="3005789130" sldId="294"/>
            <ac:spMk id="8" creationId="{04F801B9-C092-4965-B2C9-21FACDC8E69A}"/>
          </ac:spMkLst>
        </pc:spChg>
        <pc:spChg chg="add mod">
          <ac:chgData name="Samantha Cunningham" userId="68763a6a-ee4c-4c03-ac5a-21d3aecf69da" providerId="ADAL" clId="{4CD3C4E6-3C61-4D20-9C3C-0A98490774F4}" dt="2022-07-14T08:17:17.330" v="308"/>
          <ac:spMkLst>
            <pc:docMk/>
            <pc:sldMk cId="3005789130" sldId="294"/>
            <ac:spMk id="11" creationId="{BAD8ED00-7785-071C-2ADD-5FDCAAA71171}"/>
          </ac:spMkLst>
        </pc:spChg>
        <pc:picChg chg="add mod">
          <ac:chgData name="Samantha Cunningham" userId="68763a6a-ee4c-4c03-ac5a-21d3aecf69da" providerId="ADAL" clId="{4CD3C4E6-3C61-4D20-9C3C-0A98490774F4}" dt="2022-07-14T08:14:31.765" v="289" actId="166"/>
          <ac:picMkLst>
            <pc:docMk/>
            <pc:sldMk cId="3005789130" sldId="294"/>
            <ac:picMk id="9" creationId="{FA81D1BE-104E-8E4A-0C00-61BC6F336AC8}"/>
          </ac:picMkLst>
        </pc:picChg>
        <pc:picChg chg="del">
          <ac:chgData name="Samantha Cunningham" userId="68763a6a-ee4c-4c03-ac5a-21d3aecf69da" providerId="ADAL" clId="{4CD3C4E6-3C61-4D20-9C3C-0A98490774F4}" dt="2022-07-11T00:58:58.744" v="53" actId="478"/>
          <ac:picMkLst>
            <pc:docMk/>
            <pc:sldMk cId="3005789130" sldId="294"/>
            <ac:picMk id="1028" creationId="{D1303103-4AD9-4B00-B198-C6472A4FAAAD}"/>
          </ac:picMkLst>
        </pc:picChg>
      </pc:sldChg>
      <pc:sldChg chg="addSp delSp modSp mod modTransition">
        <pc:chgData name="Samantha Cunningham" userId="68763a6a-ee4c-4c03-ac5a-21d3aecf69da" providerId="ADAL" clId="{4CD3C4E6-3C61-4D20-9C3C-0A98490774F4}" dt="2022-07-14T08:17:23.677" v="313"/>
        <pc:sldMkLst>
          <pc:docMk/>
          <pc:sldMk cId="1583364323" sldId="295"/>
        </pc:sldMkLst>
        <pc:spChg chg="mod">
          <ac:chgData name="Samantha Cunningham" userId="68763a6a-ee4c-4c03-ac5a-21d3aecf69da" providerId="ADAL" clId="{4CD3C4E6-3C61-4D20-9C3C-0A98490774F4}" dt="2022-07-14T08:11:48.164" v="262" actId="1076"/>
          <ac:spMkLst>
            <pc:docMk/>
            <pc:sldMk cId="1583364323" sldId="295"/>
            <ac:spMk id="3" creationId="{80676AFC-C006-4E80-9B84-B249F6AB4357}"/>
          </ac:spMkLst>
        </pc:spChg>
        <pc:spChg chg="mod">
          <ac:chgData name="Samantha Cunningham" userId="68763a6a-ee4c-4c03-ac5a-21d3aecf69da" providerId="ADAL" clId="{4CD3C4E6-3C61-4D20-9C3C-0A98490774F4}" dt="2022-07-14T08:11:44.322" v="261" actId="1076"/>
          <ac:spMkLst>
            <pc:docMk/>
            <pc:sldMk cId="1583364323" sldId="295"/>
            <ac:spMk id="4" creationId="{99615B72-BB84-40DC-A9F1-89E5A54A3473}"/>
          </ac:spMkLst>
        </pc:spChg>
        <pc:spChg chg="mod">
          <ac:chgData name="Samantha Cunningham" userId="68763a6a-ee4c-4c03-ac5a-21d3aecf69da" providerId="ADAL" clId="{4CD3C4E6-3C61-4D20-9C3C-0A98490774F4}" dt="2022-07-14T08:11:29.389" v="257" actId="207"/>
          <ac:spMkLst>
            <pc:docMk/>
            <pc:sldMk cId="1583364323" sldId="295"/>
            <ac:spMk id="6" creationId="{6696F008-2F95-4730-AC47-844CA5C40194}"/>
          </ac:spMkLst>
        </pc:spChg>
        <pc:spChg chg="mod">
          <ac:chgData name="Samantha Cunningham" userId="68763a6a-ee4c-4c03-ac5a-21d3aecf69da" providerId="ADAL" clId="{4CD3C4E6-3C61-4D20-9C3C-0A98490774F4}" dt="2022-07-14T08:12:00.767" v="263" actId="166"/>
          <ac:spMkLst>
            <pc:docMk/>
            <pc:sldMk cId="1583364323" sldId="295"/>
            <ac:spMk id="7" creationId="{E9B283D2-AEE8-44D9-8050-062FFFBE1209}"/>
          </ac:spMkLst>
        </pc:spChg>
        <pc:spChg chg="mod">
          <ac:chgData name="Samantha Cunningham" userId="68763a6a-ee4c-4c03-ac5a-21d3aecf69da" providerId="ADAL" clId="{4CD3C4E6-3C61-4D20-9C3C-0A98490774F4}" dt="2022-07-14T08:12:00.767" v="263" actId="166"/>
          <ac:spMkLst>
            <pc:docMk/>
            <pc:sldMk cId="1583364323" sldId="295"/>
            <ac:spMk id="8" creationId="{68105F87-9FF0-47C4-8079-99E12A347B67}"/>
          </ac:spMkLst>
        </pc:spChg>
        <pc:spChg chg="add mod">
          <ac:chgData name="Samantha Cunningham" userId="68763a6a-ee4c-4c03-ac5a-21d3aecf69da" providerId="ADAL" clId="{4CD3C4E6-3C61-4D20-9C3C-0A98490774F4}" dt="2022-07-14T08:17:23.677" v="313"/>
          <ac:spMkLst>
            <pc:docMk/>
            <pc:sldMk cId="1583364323" sldId="295"/>
            <ac:spMk id="11" creationId="{40B091F8-F29E-44B1-2961-53EC7090B9D6}"/>
          </ac:spMkLst>
        </pc:spChg>
        <pc:picChg chg="add mod">
          <ac:chgData name="Samantha Cunningham" userId="68763a6a-ee4c-4c03-ac5a-21d3aecf69da" providerId="ADAL" clId="{4CD3C4E6-3C61-4D20-9C3C-0A98490774F4}" dt="2022-07-14T08:12:00.767" v="263" actId="166"/>
          <ac:picMkLst>
            <pc:docMk/>
            <pc:sldMk cId="1583364323" sldId="295"/>
            <ac:picMk id="9" creationId="{2C8BC08D-90CB-8E83-8C68-A856D0CC38CA}"/>
          </ac:picMkLst>
        </pc:picChg>
        <pc:picChg chg="del">
          <ac:chgData name="Samantha Cunningham" userId="68763a6a-ee4c-4c03-ac5a-21d3aecf69da" providerId="ADAL" clId="{4CD3C4E6-3C61-4D20-9C3C-0A98490774F4}" dt="2022-07-11T00:58:43.653" v="47" actId="478"/>
          <ac:picMkLst>
            <pc:docMk/>
            <pc:sldMk cId="1583364323" sldId="295"/>
            <ac:picMk id="1028" creationId="{D1303103-4AD9-4B00-B198-C6472A4FAAAD}"/>
          </ac:picMkLst>
        </pc:picChg>
      </pc:sldChg>
      <pc:sldChg chg="add del">
        <pc:chgData name="Samantha Cunningham" userId="68763a6a-ee4c-4c03-ac5a-21d3aecf69da" providerId="ADAL" clId="{4CD3C4E6-3C61-4D20-9C3C-0A98490774F4}" dt="2022-07-11T07:49:14.703" v="152" actId="47"/>
        <pc:sldMkLst>
          <pc:docMk/>
          <pc:sldMk cId="3320363194" sldId="296"/>
        </pc:sldMkLst>
      </pc:sldChg>
      <pc:sldChg chg="add del">
        <pc:chgData name="Samantha Cunningham" userId="68763a6a-ee4c-4c03-ac5a-21d3aecf69da" providerId="ADAL" clId="{4CD3C4E6-3C61-4D20-9C3C-0A98490774F4}" dt="2022-07-11T07:49:18.638" v="153" actId="47"/>
        <pc:sldMkLst>
          <pc:docMk/>
          <pc:sldMk cId="1860299978" sldId="297"/>
        </pc:sldMkLst>
      </pc:sldChg>
      <pc:sldMasterChg chg="modSldLayout">
        <pc:chgData name="Samantha Cunningham" userId="68763a6a-ee4c-4c03-ac5a-21d3aecf69da" providerId="ADAL" clId="{4CD3C4E6-3C61-4D20-9C3C-0A98490774F4}" dt="2022-07-11T00:54:01.684" v="7" actId="478"/>
        <pc:sldMasterMkLst>
          <pc:docMk/>
          <pc:sldMasterMk cId="1507044236" sldId="2147483711"/>
        </pc:sldMasterMkLst>
        <pc:sldLayoutChg chg="delSp mod">
          <pc:chgData name="Samantha Cunningham" userId="68763a6a-ee4c-4c03-ac5a-21d3aecf69da" providerId="ADAL" clId="{4CD3C4E6-3C61-4D20-9C3C-0A98490774F4}" dt="2022-07-11T00:53:40.893" v="2" actId="478"/>
          <pc:sldLayoutMkLst>
            <pc:docMk/>
            <pc:sldMasterMk cId="1507044236" sldId="2147483711"/>
            <pc:sldLayoutMk cId="1768457955" sldId="2147483712"/>
          </pc:sldLayoutMkLst>
          <pc:cxnChg chg="del">
            <ac:chgData name="Samantha Cunningham" userId="68763a6a-ee4c-4c03-ac5a-21d3aecf69da" providerId="ADAL" clId="{4CD3C4E6-3C61-4D20-9C3C-0A98490774F4}" dt="2022-07-11T00:53:40.893" v="2" actId="478"/>
            <ac:cxnSpMkLst>
              <pc:docMk/>
              <pc:sldMasterMk cId="1507044236" sldId="2147483711"/>
              <pc:sldLayoutMk cId="1768457955" sldId="2147483712"/>
              <ac:cxnSpMk id="15" creationId="{00000000-0000-0000-0000-000000000000}"/>
            </ac:cxnSpMkLst>
          </pc:cxnChg>
        </pc:sldLayoutChg>
        <pc:sldLayoutChg chg="delSp mod">
          <pc:chgData name="Samantha Cunningham" userId="68763a6a-ee4c-4c03-ac5a-21d3aecf69da" providerId="ADAL" clId="{4CD3C4E6-3C61-4D20-9C3C-0A98490774F4}" dt="2022-07-11T00:53:45.044" v="3" actId="478"/>
          <pc:sldLayoutMkLst>
            <pc:docMk/>
            <pc:sldMasterMk cId="1507044236" sldId="2147483711"/>
            <pc:sldLayoutMk cId="3187672357" sldId="2147483713"/>
          </pc:sldLayoutMkLst>
          <pc:cxnChg chg="del">
            <ac:chgData name="Samantha Cunningham" userId="68763a6a-ee4c-4c03-ac5a-21d3aecf69da" providerId="ADAL" clId="{4CD3C4E6-3C61-4D20-9C3C-0A98490774F4}" dt="2022-07-11T00:53:45.044" v="3" actId="478"/>
            <ac:cxnSpMkLst>
              <pc:docMk/>
              <pc:sldMasterMk cId="1507044236" sldId="2147483711"/>
              <pc:sldLayoutMk cId="3187672357" sldId="2147483713"/>
              <ac:cxnSpMk id="33" creationId="{00000000-0000-0000-0000-000000000000}"/>
            </ac:cxnSpMkLst>
          </pc:cxnChg>
        </pc:sldLayoutChg>
        <pc:sldLayoutChg chg="delSp mod">
          <pc:chgData name="Samantha Cunningham" userId="68763a6a-ee4c-4c03-ac5a-21d3aecf69da" providerId="ADAL" clId="{4CD3C4E6-3C61-4D20-9C3C-0A98490774F4}" dt="2022-07-11T00:53:49.908" v="4" actId="478"/>
          <pc:sldLayoutMkLst>
            <pc:docMk/>
            <pc:sldMasterMk cId="1507044236" sldId="2147483711"/>
            <pc:sldLayoutMk cId="4219324387" sldId="2147483714"/>
          </pc:sldLayoutMkLst>
          <pc:cxnChg chg="del">
            <ac:chgData name="Samantha Cunningham" userId="68763a6a-ee4c-4c03-ac5a-21d3aecf69da" providerId="ADAL" clId="{4CD3C4E6-3C61-4D20-9C3C-0A98490774F4}" dt="2022-07-11T00:53:49.908" v="4" actId="478"/>
            <ac:cxnSpMkLst>
              <pc:docMk/>
              <pc:sldMasterMk cId="1507044236" sldId="2147483711"/>
              <pc:sldLayoutMk cId="4219324387" sldId="2147483714"/>
              <ac:cxnSpMk id="15" creationId="{00000000-0000-0000-0000-000000000000}"/>
            </ac:cxnSpMkLst>
          </pc:cxnChg>
        </pc:sldLayoutChg>
        <pc:sldLayoutChg chg="delSp mod">
          <pc:chgData name="Samantha Cunningham" userId="68763a6a-ee4c-4c03-ac5a-21d3aecf69da" providerId="ADAL" clId="{4CD3C4E6-3C61-4D20-9C3C-0A98490774F4}" dt="2022-07-11T00:53:54.005" v="5" actId="478"/>
          <pc:sldLayoutMkLst>
            <pc:docMk/>
            <pc:sldMasterMk cId="1507044236" sldId="2147483711"/>
            <pc:sldLayoutMk cId="2724015434" sldId="2147483715"/>
          </pc:sldLayoutMkLst>
          <pc:cxnChg chg="del">
            <ac:chgData name="Samantha Cunningham" userId="68763a6a-ee4c-4c03-ac5a-21d3aecf69da" providerId="ADAL" clId="{4CD3C4E6-3C61-4D20-9C3C-0A98490774F4}" dt="2022-07-11T00:53:54.005" v="5" actId="478"/>
            <ac:cxnSpMkLst>
              <pc:docMk/>
              <pc:sldMasterMk cId="1507044236" sldId="2147483711"/>
              <pc:sldLayoutMk cId="2724015434" sldId="2147483715"/>
              <ac:cxnSpMk id="35" creationId="{00000000-0000-0000-0000-000000000000}"/>
            </ac:cxnSpMkLst>
          </pc:cxnChg>
        </pc:sldLayoutChg>
        <pc:sldLayoutChg chg="delSp mod">
          <pc:chgData name="Samantha Cunningham" userId="68763a6a-ee4c-4c03-ac5a-21d3aecf69da" providerId="ADAL" clId="{4CD3C4E6-3C61-4D20-9C3C-0A98490774F4}" dt="2022-07-11T00:53:58.030" v="6" actId="478"/>
          <pc:sldLayoutMkLst>
            <pc:docMk/>
            <pc:sldMasterMk cId="1507044236" sldId="2147483711"/>
            <pc:sldLayoutMk cId="4211178386" sldId="2147483716"/>
          </pc:sldLayoutMkLst>
          <pc:cxnChg chg="del">
            <ac:chgData name="Samantha Cunningham" userId="68763a6a-ee4c-4c03-ac5a-21d3aecf69da" providerId="ADAL" clId="{4CD3C4E6-3C61-4D20-9C3C-0A98490774F4}" dt="2022-07-11T00:53:58.030" v="6" actId="478"/>
            <ac:cxnSpMkLst>
              <pc:docMk/>
              <pc:sldMasterMk cId="1507044236" sldId="2147483711"/>
              <pc:sldLayoutMk cId="4211178386" sldId="2147483716"/>
              <ac:cxnSpMk id="29" creationId="{00000000-0000-0000-0000-000000000000}"/>
            </ac:cxnSpMkLst>
          </pc:cxnChg>
        </pc:sldLayoutChg>
        <pc:sldLayoutChg chg="delSp mod">
          <pc:chgData name="Samantha Cunningham" userId="68763a6a-ee4c-4c03-ac5a-21d3aecf69da" providerId="ADAL" clId="{4CD3C4E6-3C61-4D20-9C3C-0A98490774F4}" dt="2022-07-11T00:54:01.684" v="7" actId="478"/>
          <pc:sldLayoutMkLst>
            <pc:docMk/>
            <pc:sldMasterMk cId="1507044236" sldId="2147483711"/>
            <pc:sldLayoutMk cId="2445797261" sldId="2147483717"/>
          </pc:sldLayoutMkLst>
          <pc:cxnChg chg="del">
            <ac:chgData name="Samantha Cunningham" userId="68763a6a-ee4c-4c03-ac5a-21d3aecf69da" providerId="ADAL" clId="{4CD3C4E6-3C61-4D20-9C3C-0A98490774F4}" dt="2022-07-11T00:54:01.684" v="7" actId="478"/>
            <ac:cxnSpMkLst>
              <pc:docMk/>
              <pc:sldMasterMk cId="1507044236" sldId="2147483711"/>
              <pc:sldLayoutMk cId="2445797261" sldId="2147483717"/>
              <ac:cxnSpMk id="25" creationId="{00000000-0000-0000-0000-000000000000}"/>
            </ac:cxnSpMkLst>
          </pc:cxn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6845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33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921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7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2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01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7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9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85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4832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9AFA87-1417-4992-ABD9-27C3BC8CC88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7/14/2022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04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Factory machine vector clip art clipartbarn">
            <a:extLst>
              <a:ext uri="{FF2B5EF4-FFF2-40B4-BE49-F238E27FC236}">
                <a16:creationId xmlns:a16="http://schemas.microsoft.com/office/drawing/2014/main" id="{424EB617-C528-D0B5-2A62-64E399A38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8" y="1114697"/>
            <a:ext cx="12140935" cy="501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B124C6-1337-431E-858F-82AE81121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4913" y="1532709"/>
            <a:ext cx="2621281" cy="1576251"/>
          </a:xfrm>
        </p:spPr>
        <p:txBody>
          <a:bodyPr anchor="ctr">
            <a:normAutofit/>
          </a:bodyPr>
          <a:lstStyle/>
          <a:p>
            <a:pPr algn="ctr"/>
            <a:r>
              <a:rPr lang="en-AU" sz="3600" b="1" cap="none" dirty="0">
                <a:solidFill>
                  <a:schemeClr val="accent1"/>
                </a:solidFill>
                <a:latin typeface="VIC" panose="00000500000000000000" pitchFamily="2" charset="0"/>
              </a:rPr>
              <a:t>The Function Machine</a:t>
            </a:r>
          </a:p>
        </p:txBody>
      </p:sp>
    </p:spTree>
    <p:extLst>
      <p:ext uri="{BB962C8B-B14F-4D97-AF65-F5344CB8AC3E}">
        <p14:creationId xmlns:p14="http://schemas.microsoft.com/office/powerpoint/2010/main" val="48714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8722181" y="2260859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5117884" y="2260859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99297" y="2194561"/>
            <a:ext cx="2207112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5FF55F-FB12-4591-9E30-18A85DEC183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D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E6F80BE3-8355-88F2-809D-C34555C0B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E3F1A0-5CBD-3AA1-FDE4-C24D42EC0F52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81256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91667E-6 2.59259E-6 L -0.23411 -0.0018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-0.02107 L -0.25729 -0.02107 " pathEditMode="relative" rAng="0" ptsTypes="AA">
                                      <p:cBhvr>
                                        <p:cTn id="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8722181" y="2260859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5140780" y="2260858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90816" y="2238485"/>
            <a:ext cx="2247866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5FF55F-FB12-4591-9E30-18A85DEC183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D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9A4C2B15-9472-5ECE-6411-DF9083DE5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623F654-EA8C-835D-64EB-E103EE75A562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90622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91667E-6 2.59259E-6 L -0.23411 -0.0018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96296E-6 L -0.25 -2.96296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EC2290-679F-44D4-BE3E-239D723D4BC4}"/>
              </a:ext>
            </a:extLst>
          </p:cNvPr>
          <p:cNvSpPr txBox="1"/>
          <p:nvPr/>
        </p:nvSpPr>
        <p:spPr>
          <a:xfrm>
            <a:off x="4011386" y="1491343"/>
            <a:ext cx="46863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  <a:p>
            <a:pPr algn="ctr"/>
            <a:endParaRPr lang="en-AU" sz="8800" b="1" dirty="0">
              <a:solidFill>
                <a:srgbClr val="FF0000"/>
              </a:solidFill>
            </a:endParaRPr>
          </a:p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D3436C-52EE-4677-7DA8-0575CFC1F7A4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47019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8722181" y="2260859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5117884" y="2270131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79343" y="2206848"/>
            <a:ext cx="2251325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5FF55F-FB12-4591-9E30-18A85DEC183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D</a:t>
            </a:r>
            <a:endParaRPr lang="en-AU" sz="3600" b="1" dirty="0"/>
          </a:p>
        </p:txBody>
      </p:sp>
      <p:pic>
        <p:nvPicPr>
          <p:cNvPr id="10" name="Picture 4" descr="Factory machine vector clip art clipartbarn">
            <a:extLst>
              <a:ext uri="{FF2B5EF4-FFF2-40B4-BE49-F238E27FC236}">
                <a16:creationId xmlns:a16="http://schemas.microsoft.com/office/drawing/2014/main" id="{84E9587E-A080-DBC6-63BA-64D5EF6A60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38244D-B825-46A5-9561-456471082C90}"/>
              </a:ext>
            </a:extLst>
          </p:cNvPr>
          <p:cNvSpPr txBox="1"/>
          <p:nvPr/>
        </p:nvSpPr>
        <p:spPr>
          <a:xfrm>
            <a:off x="4680155" y="4566746"/>
            <a:ext cx="2775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FFFF00"/>
                </a:highlight>
              </a:rPr>
              <a:t>!Backwards Malfunction!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DFAB52-DF38-4FF1-8B9E-8C1FE26CA7E4}"/>
              </a:ext>
            </a:extLst>
          </p:cNvPr>
          <p:cNvSpPr txBox="1"/>
          <p:nvPr/>
        </p:nvSpPr>
        <p:spPr>
          <a:xfrm>
            <a:off x="4853332" y="538322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FFFF00"/>
                </a:highlight>
              </a:rPr>
              <a:t>Level 2 Malfunction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AAADDD-C07B-833F-B042-E23D919CAE61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05730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91667E-6 2.59259E-6 L -0.23411 -0.00185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23 L -0.25 0.00023 " pathEditMode="relative" rAng="0" ptsTypes="AA">
                                      <p:cBhvr>
                                        <p:cTn id="9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724597" y="2342005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531640" y="2342006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72269" y="2202417"/>
            <a:ext cx="22552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6674F-9B97-44CC-ADA4-08C35F12A15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E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017AE248-C24B-52D2-6FE5-0F2E8D730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DA83534-B41C-094B-FE98-DAF73962AFA4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28756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-2.96296E-6 L 0.25 -2.96296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-2.96296E-6 L 0.25 -2.96296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632978" y="2342006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531640" y="2342006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14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89438" y="2217251"/>
            <a:ext cx="22552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6674F-9B97-44CC-ADA4-08C35F12A15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E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1CF94731-8FED-4CD5-887C-B154216C9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92BE8AE-1337-6C23-36C0-B09B25D2B561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81811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-2.96296E-6 L 0.25 -2.96296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25 -2.96296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EC2290-679F-44D4-BE3E-239D723D4BC4}"/>
              </a:ext>
            </a:extLst>
          </p:cNvPr>
          <p:cNvSpPr txBox="1"/>
          <p:nvPr/>
        </p:nvSpPr>
        <p:spPr>
          <a:xfrm>
            <a:off x="4011386" y="1491343"/>
            <a:ext cx="46863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  <a:p>
            <a:pPr algn="ctr"/>
            <a:endParaRPr lang="en-AU" sz="8800" b="1" dirty="0">
              <a:solidFill>
                <a:srgbClr val="FF0000"/>
              </a:solidFill>
            </a:endParaRPr>
          </a:p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ACAD2A-8A6E-27B0-F1F8-7C6987B75E9B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57133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346481" y="2223304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531640" y="2342006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67971" y="2223303"/>
            <a:ext cx="22552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6674F-9B97-44CC-ADA4-08C35F12A15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E</a:t>
            </a:r>
            <a:endParaRPr lang="en-AU" sz="3600" b="1" dirty="0"/>
          </a:p>
        </p:txBody>
      </p:sp>
      <p:pic>
        <p:nvPicPr>
          <p:cNvPr id="9" name="Picture 4" descr="Factory machine vector clip art clipartbarn">
            <a:extLst>
              <a:ext uri="{FF2B5EF4-FFF2-40B4-BE49-F238E27FC236}">
                <a16:creationId xmlns:a16="http://schemas.microsoft.com/office/drawing/2014/main" id="{2C8BC08D-90CB-8E83-8C68-A856D0CC3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B283D2-AEE8-44D9-8050-062FFFBE1209}"/>
              </a:ext>
            </a:extLst>
          </p:cNvPr>
          <p:cNvSpPr txBox="1"/>
          <p:nvPr/>
        </p:nvSpPr>
        <p:spPr>
          <a:xfrm>
            <a:off x="4667971" y="4717009"/>
            <a:ext cx="2775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00FFFF"/>
                </a:highlight>
              </a:rPr>
              <a:t>!No Pattern Malfunction!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105F87-9FF0-47C4-8079-99E12A347B67}"/>
              </a:ext>
            </a:extLst>
          </p:cNvPr>
          <p:cNvSpPr txBox="1"/>
          <p:nvPr/>
        </p:nvSpPr>
        <p:spPr>
          <a:xfrm>
            <a:off x="4945556" y="525096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00FFFF"/>
                </a:highlight>
              </a:rPr>
              <a:t>Level 3 Malfunction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B091F8-F29E-44B1-2961-53EC7090B9D6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5833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6.25E-7 -2.96296E-6 L 0.25 -2.96296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25 -1.85185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615B72-BB84-40DC-A9F1-89E5A54A3473}"/>
                  </a:ext>
                </a:extLst>
              </p:cNvPr>
              <p:cNvSpPr txBox="1"/>
              <p:nvPr/>
            </p:nvSpPr>
            <p:spPr>
              <a:xfrm>
                <a:off x="5213087" y="1800704"/>
                <a:ext cx="1945465" cy="1864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8000" b="1" dirty="0">
                    <a:solidFill>
                      <a:schemeClr val="accent1">
                        <a:lumMod val="50000"/>
                      </a:schemeClr>
                    </a:solidFill>
                  </a:rPr>
                  <a:t>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8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8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AU" sz="8000" b="1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AU" sz="8000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615B72-BB84-40DC-A9F1-89E5A54A3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087" y="1800704"/>
                <a:ext cx="1945465" cy="1864741"/>
              </a:xfrm>
              <a:prstGeom prst="rect">
                <a:avLst/>
              </a:prstGeom>
              <a:blipFill>
                <a:blip r:embed="rId2"/>
                <a:stretch>
                  <a:fillRect l="-26646" b="-147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531640" y="2342006"/>
            <a:ext cx="19454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54137" y="2205495"/>
            <a:ext cx="22552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6674F-9B97-44CC-ADA4-08C35F12A15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F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32CF1076-F0C2-D59F-D6C0-3E60F1A99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055E726-D574-59B7-45DC-FBACE4C30A37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8005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45833E-6 -2.96296E-6 L 0.25 -2.96296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0.25 3.7037E-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134196" y="2191398"/>
            <a:ext cx="19454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96F008-2F95-4730-AC47-844CA5C40194}"/>
                  </a:ext>
                </a:extLst>
              </p:cNvPr>
              <p:cNvSpPr txBox="1"/>
              <p:nvPr/>
            </p:nvSpPr>
            <p:spPr>
              <a:xfrm>
                <a:off x="1594440" y="1800703"/>
                <a:ext cx="1945465" cy="1864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8000" b="1" dirty="0">
                    <a:solidFill>
                      <a:schemeClr val="accent4">
                        <a:lumMod val="50000"/>
                      </a:schemeClr>
                    </a:solidFill>
                  </a:rPr>
                  <a:t>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80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80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AU" sz="80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AU" sz="80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96F008-2F95-4730-AC47-844CA5C4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440" y="1800703"/>
                <a:ext cx="1945465" cy="1864741"/>
              </a:xfrm>
              <a:prstGeom prst="rect">
                <a:avLst/>
              </a:prstGeom>
              <a:blipFill>
                <a:blip r:embed="rId2"/>
                <a:stretch>
                  <a:fillRect l="-26959" b="-147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74728" y="2225417"/>
            <a:ext cx="22552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6674F-9B97-44CC-ADA4-08C35F12A15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F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70FCE442-861D-91CD-53A9-5C78DD8E6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12A65B-15B4-3C2B-72CF-C52BA7367D3A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17037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25E-6 3.7037E-7 L 0.25 3.7037E-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2.22222E-6 L 0.25 -2.22222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370683" y="2401526"/>
            <a:ext cx="10994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2057633" y="2401526"/>
            <a:ext cx="1209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747568" y="2217217"/>
            <a:ext cx="2128156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+ 2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7FB32D-0146-4055-B5DE-2D281C8993DD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A</a:t>
            </a:r>
            <a:endParaRPr lang="en-AU" sz="3600" b="1" dirty="0"/>
          </a:p>
        </p:txBody>
      </p:sp>
      <p:pic>
        <p:nvPicPr>
          <p:cNvPr id="1028" name="Picture 4" descr="Factory machine vector clip art clipartbarn">
            <a:extLst>
              <a:ext uri="{FF2B5EF4-FFF2-40B4-BE49-F238E27FC236}">
                <a16:creationId xmlns:a16="http://schemas.microsoft.com/office/drawing/2014/main" id="{D1303103-4AD9-4B00-B198-C6472A4FA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947EB06-3D15-17FB-D07E-14EBBDD07546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42357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16667E-7 4.44444E-6 L 0.25 4.44444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25 0.01157 L 0.27825 0.0115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EC2290-679F-44D4-BE3E-239D723D4BC4}"/>
              </a:ext>
            </a:extLst>
          </p:cNvPr>
          <p:cNvSpPr txBox="1"/>
          <p:nvPr/>
        </p:nvSpPr>
        <p:spPr>
          <a:xfrm>
            <a:off x="4011386" y="1491343"/>
            <a:ext cx="46863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  <a:p>
            <a:pPr algn="ctr"/>
            <a:endParaRPr lang="en-AU" sz="8800" b="1" dirty="0">
              <a:solidFill>
                <a:srgbClr val="FF0000"/>
              </a:solidFill>
            </a:endParaRPr>
          </a:p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EE0D93-21C3-1A2E-C0B3-CF7AA627AABE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4307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123267" y="2140991"/>
            <a:ext cx="19454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96F008-2F95-4730-AC47-844CA5C40194}"/>
                  </a:ext>
                </a:extLst>
              </p:cNvPr>
              <p:cNvSpPr txBox="1"/>
              <p:nvPr/>
            </p:nvSpPr>
            <p:spPr>
              <a:xfrm>
                <a:off x="1594440" y="1800703"/>
                <a:ext cx="1945465" cy="1864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8000" b="1" dirty="0">
                    <a:solidFill>
                      <a:schemeClr val="accent4">
                        <a:lumMod val="50000"/>
                      </a:schemeClr>
                    </a:solidFill>
                  </a:rPr>
                  <a:t>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80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80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AU" sz="8000" b="1" i="1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AU" sz="80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96F008-2F95-4730-AC47-844CA5C401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440" y="1800703"/>
                <a:ext cx="1945465" cy="1864741"/>
              </a:xfrm>
              <a:prstGeom prst="rect">
                <a:avLst/>
              </a:prstGeom>
              <a:blipFill>
                <a:blip r:embed="rId2"/>
                <a:stretch>
                  <a:fillRect l="-26959" b="-147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67971" y="2226358"/>
            <a:ext cx="225526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??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16674F-9B97-44CC-ADA4-08C35F12A15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F</a:t>
            </a:r>
            <a:endParaRPr lang="en-AU" sz="3600" b="1" dirty="0"/>
          </a:p>
        </p:txBody>
      </p:sp>
      <p:pic>
        <p:nvPicPr>
          <p:cNvPr id="9" name="Picture 4" descr="Factory machine vector clip art clipartbarn">
            <a:extLst>
              <a:ext uri="{FF2B5EF4-FFF2-40B4-BE49-F238E27FC236}">
                <a16:creationId xmlns:a16="http://schemas.microsoft.com/office/drawing/2014/main" id="{FA81D1BE-104E-8E4A-0C00-61BC6F336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09D04E-912C-45DB-AA31-DB8AA635B793}"/>
              </a:ext>
            </a:extLst>
          </p:cNvPr>
          <p:cNvSpPr txBox="1"/>
          <p:nvPr/>
        </p:nvSpPr>
        <p:spPr>
          <a:xfrm>
            <a:off x="4667971" y="4717009"/>
            <a:ext cx="2775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00FF00"/>
                </a:highlight>
              </a:rPr>
              <a:t>!No Pattern Malfunction!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F801B9-C092-4965-B2C9-21FACDC8E69A}"/>
              </a:ext>
            </a:extLst>
          </p:cNvPr>
          <p:cNvSpPr txBox="1"/>
          <p:nvPr/>
        </p:nvSpPr>
        <p:spPr>
          <a:xfrm>
            <a:off x="4945556" y="5250967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00FF00"/>
                </a:highlight>
              </a:rPr>
              <a:t>Level 4 Malfunction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D8ED00-7785-071C-2ADD-5FDCAAA71171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00578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3.125E-6 3.7037E-7 L 0.25 3.7037E-7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.25 -4.8148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8C1583-7FB5-4E20-BEC6-A491B9CA0B5D}"/>
              </a:ext>
            </a:extLst>
          </p:cNvPr>
          <p:cNvSpPr txBox="1"/>
          <p:nvPr/>
        </p:nvSpPr>
        <p:spPr>
          <a:xfrm>
            <a:off x="911092" y="905507"/>
            <a:ext cx="72316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Technical Inspection Report</a:t>
            </a:r>
          </a:p>
          <a:p>
            <a:endParaRPr lang="en-US" sz="3600" b="1" dirty="0"/>
          </a:p>
          <a:p>
            <a:r>
              <a:rPr lang="en-US" sz="3600" b="1" dirty="0"/>
              <a:t>The following slide details the results of the inspection carried out by trained technicians.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4FF83-94D3-2075-5537-2FED1627E4B3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8758092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8C1583-7FB5-4E20-BEC6-A491B9CA0B5D}"/>
              </a:ext>
            </a:extLst>
          </p:cNvPr>
          <p:cNvSpPr txBox="1"/>
          <p:nvPr/>
        </p:nvSpPr>
        <p:spPr>
          <a:xfrm>
            <a:off x="1815659" y="1392984"/>
            <a:ext cx="92232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Technical Inspection Report</a:t>
            </a:r>
          </a:p>
          <a:p>
            <a:endParaRPr lang="en-US" sz="3600" b="1" dirty="0"/>
          </a:p>
          <a:p>
            <a:r>
              <a:rPr lang="en-US" sz="3600" b="1" dirty="0"/>
              <a:t>Machine A: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PASS</a:t>
            </a:r>
          </a:p>
          <a:p>
            <a:r>
              <a:rPr lang="en-US" sz="3600" b="1" dirty="0"/>
              <a:t>Machine B: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PASS</a:t>
            </a:r>
          </a:p>
          <a:p>
            <a:r>
              <a:rPr lang="en-US" sz="3600" b="1" dirty="0"/>
              <a:t>Machine C: </a:t>
            </a:r>
            <a:r>
              <a:rPr lang="en-US" sz="3600" b="1" dirty="0">
                <a:solidFill>
                  <a:srgbClr val="FF00FF"/>
                </a:solidFill>
              </a:rPr>
              <a:t>FAIL – Level 1 Malfunction</a:t>
            </a:r>
          </a:p>
          <a:p>
            <a:r>
              <a:rPr lang="en-US" sz="3600" b="1" dirty="0"/>
              <a:t>Machine D: </a:t>
            </a:r>
            <a:r>
              <a:rPr lang="en-US" sz="3600" b="1" dirty="0">
                <a:solidFill>
                  <a:srgbClr val="FFFF00"/>
                </a:solidFill>
              </a:rPr>
              <a:t>FAIL – Level 2 Malfunction</a:t>
            </a:r>
          </a:p>
          <a:p>
            <a:r>
              <a:rPr lang="en-US" sz="3600" b="1" dirty="0"/>
              <a:t>Machine E: </a:t>
            </a:r>
            <a:r>
              <a:rPr lang="en-US" sz="3600" b="1" dirty="0">
                <a:solidFill>
                  <a:srgbClr val="00FFFF"/>
                </a:solidFill>
              </a:rPr>
              <a:t>FAIL – Level 3 Malfunction</a:t>
            </a:r>
          </a:p>
          <a:p>
            <a:r>
              <a:rPr lang="en-US" sz="3600" b="1" dirty="0"/>
              <a:t>Machine F: </a:t>
            </a:r>
            <a:r>
              <a:rPr lang="en-US" sz="3600" b="1" dirty="0">
                <a:solidFill>
                  <a:srgbClr val="00FF00"/>
                </a:solidFill>
              </a:rPr>
              <a:t>FAIL – Level 4 Malfunction</a:t>
            </a:r>
            <a:endParaRPr lang="en-AU" sz="3600" b="1" dirty="0">
              <a:solidFill>
                <a:srgbClr val="00FF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ABBCA8-F117-77B2-3C0C-2EC6D3B05477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80751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349782" y="2401523"/>
            <a:ext cx="10994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861083" y="2401524"/>
            <a:ext cx="1209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718361" y="2248138"/>
            <a:ext cx="2172839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+ 2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D025A-221C-4E21-9D67-4329B5696E7F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A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AF864C78-350A-09CE-D7F0-474A9B10A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D73D6B-1BB3-14DF-3CAC-9EFEDABD4391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09363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375E-6 4.44444E-6 L 0.25 4.44444E-6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99 0.01875 L 0.30599 0.0187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203371" y="2391693"/>
            <a:ext cx="10994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871968" y="2391693"/>
            <a:ext cx="1209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733128" y="2234676"/>
            <a:ext cx="2174946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B33ACA-F4FE-4934-BD2D-4FD57DB96489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B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CF0EAFA8-3F62-0017-54BC-54B093FD8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539AA88-FF65-C592-A04B-4F63522D7DBC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75471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45833E-6 3.33333E-6 L 0.25 3.33333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57 0.02014 L 0.27657 0.0201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201998" y="2362196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897655" y="2362195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76503" y="2228900"/>
            <a:ext cx="2249792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5C7A4-7640-4D59-B9FE-2B44F0540305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B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B9BDB29C-10F5-11A0-E34D-C3D33EEF7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364E34B-579B-CB7E-5391-B82DFCBCAF5B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303549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70833E-6 1.48148E-6 L 0.25 1.48148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2 0.01435 L 0.26992 0.0143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346481" y="2403842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742540" y="2403841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70122" y="2222924"/>
            <a:ext cx="2261901" cy="1323439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9BF4CA-6B74-4142-8D3C-EF406F9DE40E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C</a:t>
            </a:r>
            <a:endParaRPr lang="en-AU" sz="3600" b="1" dirty="0"/>
          </a:p>
        </p:txBody>
      </p:sp>
      <p:pic>
        <p:nvPicPr>
          <p:cNvPr id="7" name="Picture 4" descr="Factory machine vector clip art clipartbarn">
            <a:extLst>
              <a:ext uri="{FF2B5EF4-FFF2-40B4-BE49-F238E27FC236}">
                <a16:creationId xmlns:a16="http://schemas.microsoft.com/office/drawing/2014/main" id="{B75A26BA-3CD9-9A05-1DEC-2986F0228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828CFF8-D856-0880-B498-98EF221E8E1A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78401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45833E-6 -2.96296E-6 L 0.25 -2.96296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55 0.02153 L 0.28555 0.0215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114946" y="2223111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955599" y="2354646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73130" y="2223111"/>
            <a:ext cx="2267601" cy="1323439"/>
          </a:xfrm>
          <a:prstGeom prst="rect">
            <a:avLst/>
          </a:prstGeom>
          <a:solidFill>
            <a:schemeClr val="bg1"/>
          </a:solidFill>
          <a:ln w="6350">
            <a:solidFill>
              <a:srgbClr val="49494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CC045A-A989-4387-97A3-C302B91B6D18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C</a:t>
            </a:r>
            <a:endParaRPr lang="en-AU" sz="3600" b="1" dirty="0"/>
          </a:p>
        </p:txBody>
      </p:sp>
      <p:pic>
        <p:nvPicPr>
          <p:cNvPr id="8" name="Picture 4" descr="Factory machine vector clip art clipartbarn">
            <a:extLst>
              <a:ext uri="{FF2B5EF4-FFF2-40B4-BE49-F238E27FC236}">
                <a16:creationId xmlns:a16="http://schemas.microsoft.com/office/drawing/2014/main" id="{63D07BE7-60AB-0CCA-7019-16A2B5BAA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4CC257E-EE77-517F-85F2-03E5CFE054C6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21372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-3.33333E-6 L 0.25 -3.33333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4 0.02152 L 0.2694 0.0215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EC2290-679F-44D4-BE3E-239D723D4BC4}"/>
              </a:ext>
            </a:extLst>
          </p:cNvPr>
          <p:cNvSpPr txBox="1"/>
          <p:nvPr/>
        </p:nvSpPr>
        <p:spPr>
          <a:xfrm>
            <a:off x="4011386" y="1491343"/>
            <a:ext cx="46863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  <a:p>
            <a:pPr algn="ctr"/>
            <a:endParaRPr lang="en-AU" sz="8800" b="1" dirty="0">
              <a:solidFill>
                <a:srgbClr val="FF0000"/>
              </a:solidFill>
            </a:endParaRPr>
          </a:p>
          <a:p>
            <a:r>
              <a:rPr lang="en-AU" sz="8800" b="1" dirty="0">
                <a:solidFill>
                  <a:srgbClr val="FF0000"/>
                </a:solidFill>
              </a:rPr>
              <a:t>ALERT!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37536C-26C0-27AD-C628-37F1AEE70B10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252108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15B72-BB84-40DC-A9F1-89E5A54A3473}"/>
              </a:ext>
            </a:extLst>
          </p:cNvPr>
          <p:cNvSpPr txBox="1"/>
          <p:nvPr/>
        </p:nvSpPr>
        <p:spPr>
          <a:xfrm>
            <a:off x="5299265" y="2243585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2">
                    <a:lumMod val="50000"/>
                  </a:schemeClr>
                </a:solidFill>
              </a:rPr>
              <a:t>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6F008-2F95-4730-AC47-844CA5C40194}"/>
              </a:ext>
            </a:extLst>
          </p:cNvPr>
          <p:cNvSpPr txBox="1"/>
          <p:nvPr/>
        </p:nvSpPr>
        <p:spPr>
          <a:xfrm>
            <a:off x="1799333" y="2233851"/>
            <a:ext cx="14990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solidFill>
                  <a:schemeClr val="accent4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676AFC-C006-4E80-9B84-B249F6AB4357}"/>
              </a:ext>
            </a:extLst>
          </p:cNvPr>
          <p:cNvSpPr txBox="1"/>
          <p:nvPr/>
        </p:nvSpPr>
        <p:spPr>
          <a:xfrm>
            <a:off x="4698063" y="2233850"/>
            <a:ext cx="2192593" cy="1323439"/>
          </a:xfrm>
          <a:prstGeom prst="rect">
            <a:avLst/>
          </a:prstGeom>
          <a:solidFill>
            <a:schemeClr val="bg1"/>
          </a:solidFill>
          <a:ln w="57150">
            <a:solidFill>
              <a:srgbClr val="49494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8000" b="1" dirty="0">
                <a:solidFill>
                  <a:schemeClr val="accent5">
                    <a:lumMod val="75000"/>
                  </a:schemeClr>
                </a:solidFill>
              </a:rPr>
              <a:t>- 4</a:t>
            </a:r>
          </a:p>
        </p:txBody>
      </p:sp>
      <p:pic>
        <p:nvPicPr>
          <p:cNvPr id="9" name="Picture 4" descr="Factory machine vector clip art clipartbarn">
            <a:extLst>
              <a:ext uri="{FF2B5EF4-FFF2-40B4-BE49-F238E27FC236}">
                <a16:creationId xmlns:a16="http://schemas.microsoft.com/office/drawing/2014/main" id="{FF5D9373-5917-0621-9D0C-AB6C2E639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645" y="1886070"/>
            <a:ext cx="10274710" cy="4246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6127D88-38B6-468F-BDE9-F9F78DADD92C}"/>
              </a:ext>
            </a:extLst>
          </p:cNvPr>
          <p:cNvSpPr txBox="1"/>
          <p:nvPr/>
        </p:nvSpPr>
        <p:spPr>
          <a:xfrm>
            <a:off x="4778880" y="4614415"/>
            <a:ext cx="26240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dirty="0">
                <a:highlight>
                  <a:srgbClr val="FF00FF"/>
                </a:highlight>
              </a:rPr>
              <a:t>!Forwards Malfunction!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F4FDD5-2962-4EEF-A4DC-431D22CA0BB2}"/>
              </a:ext>
            </a:extLst>
          </p:cNvPr>
          <p:cNvSpPr txBox="1"/>
          <p:nvPr/>
        </p:nvSpPr>
        <p:spPr>
          <a:xfrm>
            <a:off x="4974770" y="5198910"/>
            <a:ext cx="2232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highlight>
                  <a:srgbClr val="FF00FF"/>
                </a:highlight>
              </a:rPr>
              <a:t>Level 1 Malfunction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620C3A-4C94-47D8-AA9C-C0A38AB18F7C}"/>
              </a:ext>
            </a:extLst>
          </p:cNvPr>
          <p:cNvSpPr txBox="1"/>
          <p:nvPr/>
        </p:nvSpPr>
        <p:spPr>
          <a:xfrm>
            <a:off x="3581400" y="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Machine C</a:t>
            </a:r>
            <a:endParaRPr lang="en-AU" sz="3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D7C1BF-09D7-2C97-DF20-38CEFBABF4C8}"/>
              </a:ext>
            </a:extLst>
          </p:cNvPr>
          <p:cNvSpPr txBox="1"/>
          <p:nvPr/>
        </p:nvSpPr>
        <p:spPr>
          <a:xfrm>
            <a:off x="7164593" y="6410374"/>
            <a:ext cx="4747708" cy="307777"/>
          </a:xfrm>
          <a:prstGeom prst="rect">
            <a:avLst/>
          </a:prstGeom>
          <a:solidFill>
            <a:srgbClr val="FFFFFF">
              <a:alpha val="27843"/>
            </a:srgbClr>
          </a:solidFill>
        </p:spPr>
        <p:txBody>
          <a:bodyPr wrap="square" rtlCol="0">
            <a:spAutoFit/>
          </a:bodyPr>
          <a:lstStyle/>
          <a:p>
            <a:pPr marR="2640" algn="l"/>
            <a:r>
              <a:rPr lang="en-AU" sz="1400" b="0" i="0" u="none" strike="noStrike" baseline="0" dirty="0">
                <a:latin typeface="VIC" panose="00000500000000000000" pitchFamily="2" charset="0"/>
              </a:rPr>
              <a:t>© Department of Education and Training </a:t>
            </a:r>
            <a:r>
              <a:rPr lang="en-AU" sz="1400" b="0" i="0" u="none" strike="noStrike" baseline="0" dirty="0">
                <a:solidFill>
                  <a:srgbClr val="0562C1"/>
                </a:solidFill>
                <a:latin typeface="VIC" panose="00000500000000000000" pitchFamily="2" charset="0"/>
              </a:rPr>
              <a:t>CC BY 4.0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08828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375E-6 -2.22222E-6 L 0.25 -2.22222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5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4.07407E-6 L 0.25 4.07407E-6 " pathEditMode="relative" rAng="0" ptsTypes="AA">
                                      <p:cBhvr>
                                        <p:cTn id="9" dur="2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2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7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1078</TotalTime>
  <Words>401</Words>
  <Application>Microsoft Office PowerPoint</Application>
  <PresentationFormat>Widescreen</PresentationFormat>
  <Paragraphs>118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Cambria Math</vt:lpstr>
      <vt:lpstr>Gill Sans MT</vt:lpstr>
      <vt:lpstr>VIC</vt:lpstr>
      <vt:lpstr>Gallery</vt:lpstr>
      <vt:lpstr>The Function Machine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Pattern Machine</dc:title>
  <dc:creator>Sunshine College</dc:creator>
  <cp:lastModifiedBy>Samantha Cunningham</cp:lastModifiedBy>
  <cp:revision>20</cp:revision>
  <dcterms:created xsi:type="dcterms:W3CDTF">2021-07-25T01:56:00Z</dcterms:created>
  <dcterms:modified xsi:type="dcterms:W3CDTF">2022-07-14T08:21:24Z</dcterms:modified>
</cp:coreProperties>
</file>