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4"/>
  </p:handoutMasterIdLst>
  <p:sldIdLst>
    <p:sldId id="275" r:id="rId5"/>
    <p:sldId id="260" r:id="rId6"/>
    <p:sldId id="258" r:id="rId7"/>
    <p:sldId id="270" r:id="rId8"/>
    <p:sldId id="259" r:id="rId9"/>
    <p:sldId id="262" r:id="rId10"/>
    <p:sldId id="261" r:id="rId11"/>
    <p:sldId id="257" r:id="rId12"/>
    <p:sldId id="263" r:id="rId13"/>
    <p:sldId id="264" r:id="rId14"/>
    <p:sldId id="274" r:id="rId15"/>
    <p:sldId id="267" r:id="rId16"/>
    <p:sldId id="269" r:id="rId17"/>
    <p:sldId id="271" r:id="rId18"/>
    <p:sldId id="272" r:id="rId19"/>
    <p:sldId id="276" r:id="rId20"/>
    <p:sldId id="277" r:id="rId21"/>
    <p:sldId id="278" r:id="rId22"/>
    <p:sldId id="2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DBFA"/>
    <a:srgbClr val="FF0066"/>
    <a:srgbClr val="FFFFFF"/>
    <a:srgbClr val="FFFFD9"/>
    <a:srgbClr val="F3FFF8"/>
    <a:srgbClr val="FFFFCC"/>
    <a:srgbClr val="00B0F0"/>
    <a:srgbClr val="6600FF"/>
    <a:srgbClr val="FFFF00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B43E25-F28E-4AFF-A65C-EFD65D5AD8EC}" v="5" dt="2022-10-12T01:26:16.7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1932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Grima" userId="c6485526-58b6-4fff-8dea-c76df8547f07" providerId="ADAL" clId="{52B43E25-F28E-4AFF-A65C-EFD65D5AD8EC}"/>
    <pc:docChg chg="addSld delSld modSld">
      <pc:chgData name="Stephanie Grima" userId="c6485526-58b6-4fff-8dea-c76df8547f07" providerId="ADAL" clId="{52B43E25-F28E-4AFF-A65C-EFD65D5AD8EC}" dt="2022-10-12T01:26:23.613" v="13" actId="2696"/>
      <pc:docMkLst>
        <pc:docMk/>
      </pc:docMkLst>
      <pc:sldChg chg="addSp delSp modSp new del mod">
        <pc:chgData name="Stephanie Grima" userId="c6485526-58b6-4fff-8dea-c76df8547f07" providerId="ADAL" clId="{52B43E25-F28E-4AFF-A65C-EFD65D5AD8EC}" dt="2022-10-12T01:26:23.613" v="13" actId="2696"/>
        <pc:sldMkLst>
          <pc:docMk/>
          <pc:sldMk cId="837056662" sldId="279"/>
        </pc:sldMkLst>
        <pc:spChg chg="add mod">
          <ac:chgData name="Stephanie Grima" userId="c6485526-58b6-4fff-8dea-c76df8547f07" providerId="ADAL" clId="{52B43E25-F28E-4AFF-A65C-EFD65D5AD8EC}" dt="2022-10-12T01:21:24.939" v="4" actId="403"/>
          <ac:spMkLst>
            <pc:docMk/>
            <pc:sldMk cId="837056662" sldId="279"/>
            <ac:spMk id="3" creationId="{D438EDF1-CAF9-F35A-8495-6B2BD64F8091}"/>
          </ac:spMkLst>
        </pc:spChg>
        <pc:cxnChg chg="add del mod">
          <ac:chgData name="Stephanie Grima" userId="c6485526-58b6-4fff-8dea-c76df8547f07" providerId="ADAL" clId="{52B43E25-F28E-4AFF-A65C-EFD65D5AD8EC}" dt="2022-10-12T01:21:09.899" v="2"/>
          <ac:cxnSpMkLst>
            <pc:docMk/>
            <pc:sldMk cId="837056662" sldId="279"/>
            <ac:cxnSpMk id="2" creationId="{828D8EF5-C29C-F739-7F28-3D3BE81C9946}"/>
          </ac:cxnSpMkLst>
        </pc:cxnChg>
      </pc:sldChg>
      <pc:sldChg chg="addSp modSp add mod">
        <pc:chgData name="Stephanie Grima" userId="c6485526-58b6-4fff-8dea-c76df8547f07" providerId="ADAL" clId="{52B43E25-F28E-4AFF-A65C-EFD65D5AD8EC}" dt="2022-10-12T01:26:20.464" v="12" actId="1076"/>
        <pc:sldMkLst>
          <pc:docMk/>
          <pc:sldMk cId="2998639626" sldId="280"/>
        </pc:sldMkLst>
        <pc:spChg chg="mod">
          <ac:chgData name="Stephanie Grima" userId="c6485526-58b6-4fff-8dea-c76df8547f07" providerId="ADAL" clId="{52B43E25-F28E-4AFF-A65C-EFD65D5AD8EC}" dt="2022-10-12T01:25:49.845" v="6" actId="14100"/>
          <ac:spMkLst>
            <pc:docMk/>
            <pc:sldMk cId="2998639626" sldId="280"/>
            <ac:spMk id="7" creationId="{85D38FAB-3836-5F38-E9BD-0DC28E124521}"/>
          </ac:spMkLst>
        </pc:spChg>
        <pc:spChg chg="add mod">
          <ac:chgData name="Stephanie Grima" userId="c6485526-58b6-4fff-8dea-c76df8547f07" providerId="ADAL" clId="{52B43E25-F28E-4AFF-A65C-EFD65D5AD8EC}" dt="2022-10-12T01:26:20.464" v="12" actId="1076"/>
          <ac:spMkLst>
            <pc:docMk/>
            <pc:sldMk cId="2998639626" sldId="280"/>
            <ac:spMk id="8" creationId="{91021C84-5119-5536-629E-DF09DEC9C4E2}"/>
          </ac:spMkLst>
        </pc:spChg>
        <pc:spChg chg="mod">
          <ac:chgData name="Stephanie Grima" userId="c6485526-58b6-4fff-8dea-c76df8547f07" providerId="ADAL" clId="{52B43E25-F28E-4AFF-A65C-EFD65D5AD8EC}" dt="2022-10-12T01:26:00.238" v="7" actId="1076"/>
          <ac:spMkLst>
            <pc:docMk/>
            <pc:sldMk cId="2998639626" sldId="280"/>
            <ac:spMk id="33" creationId="{2545307E-1A9F-B44C-0D42-425ACB5F3D91}"/>
          </ac:spMkLst>
        </pc:spChg>
        <pc:spChg chg="mod">
          <ac:chgData name="Stephanie Grima" userId="c6485526-58b6-4fff-8dea-c76df8547f07" providerId="ADAL" clId="{52B43E25-F28E-4AFF-A65C-EFD65D5AD8EC}" dt="2022-10-12T01:26:03.089" v="8" actId="1076"/>
          <ac:spMkLst>
            <pc:docMk/>
            <pc:sldMk cId="2998639626" sldId="280"/>
            <ac:spMk id="34" creationId="{62C2771C-22B2-AD3E-1A76-E3F30F3B19A9}"/>
          </ac:spMkLst>
        </pc:spChg>
        <pc:spChg chg="mod">
          <ac:chgData name="Stephanie Grima" userId="c6485526-58b6-4fff-8dea-c76df8547f07" providerId="ADAL" clId="{52B43E25-F28E-4AFF-A65C-EFD65D5AD8EC}" dt="2022-10-12T01:26:05.408" v="9" actId="1076"/>
          <ac:spMkLst>
            <pc:docMk/>
            <pc:sldMk cId="2998639626" sldId="280"/>
            <ac:spMk id="35" creationId="{58895426-F819-56FE-0F96-15850E95D010}"/>
          </ac:spMkLst>
        </pc:spChg>
        <pc:spChg chg="mod">
          <ac:chgData name="Stephanie Grima" userId="c6485526-58b6-4fff-8dea-c76df8547f07" providerId="ADAL" clId="{52B43E25-F28E-4AFF-A65C-EFD65D5AD8EC}" dt="2022-10-12T01:26:10.346" v="10" actId="1076"/>
          <ac:spMkLst>
            <pc:docMk/>
            <pc:sldMk cId="2998639626" sldId="280"/>
            <ac:spMk id="36" creationId="{4ABB2865-2258-7C89-9C23-33C56D64EB8C}"/>
          </ac:spMkLst>
        </pc:spChg>
        <pc:cxnChg chg="mod">
          <ac:chgData name="Stephanie Grima" userId="c6485526-58b6-4fff-8dea-c76df8547f07" providerId="ADAL" clId="{52B43E25-F28E-4AFF-A65C-EFD65D5AD8EC}" dt="2022-10-12T01:25:49.845" v="6" actId="14100"/>
          <ac:cxnSpMkLst>
            <pc:docMk/>
            <pc:sldMk cId="2998639626" sldId="280"/>
            <ac:cxnSpMk id="13" creationId="{95C81759-7D36-C6D4-9353-9C5D45B5ACA7}"/>
          </ac:cxnSpMkLst>
        </pc:cxnChg>
        <pc:cxnChg chg="mod">
          <ac:chgData name="Stephanie Grima" userId="c6485526-58b6-4fff-8dea-c76df8547f07" providerId="ADAL" clId="{52B43E25-F28E-4AFF-A65C-EFD65D5AD8EC}" dt="2022-10-12T01:25:49.845" v="6" actId="14100"/>
          <ac:cxnSpMkLst>
            <pc:docMk/>
            <pc:sldMk cId="2998639626" sldId="280"/>
            <ac:cxnSpMk id="22" creationId="{F5603E5A-07EB-5DD7-4417-D67C92862F3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976EFA-1710-7CDD-97BB-C1BF61B3B7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FD51DE-B393-AFDC-7C0A-86B45AE841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7A14F-A0FD-4E47-94FD-F372136FC80A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BAEC51-E2A2-A29F-16E8-C2D57E4E2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E84F7E-5380-D1C7-FCD8-9D9C7E8B7B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20D03-300E-46C8-BA04-42F7F052EC2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63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F55B6-C296-D9F3-53FD-95878BB32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79BE6-D5CB-4B8F-D5D6-13963547C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5C8DB-1E94-2D60-11F3-8C9156169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B93B6-CC18-A03E-50D7-362416A87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6E077-A57F-CD58-1D70-738CE24D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98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C0167-75CA-9B1B-BBB5-8E8A8CF1C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B16CF-4C5A-D05C-8187-A4A8589ED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7026CC-3C8A-5266-2C06-0DFD9A83B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5A8C1-9E71-091E-21A6-572AFD98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5221B-B6BD-10D7-81A8-A6A7D20EB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152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D01C26-0489-7ACB-24EE-41F312F353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5296F8-7475-8A12-9E55-9ACFBA8C0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64A3A4-2240-86FD-1262-E4CAB2D6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1999-1236-2FCB-A7E2-C2A5D2E2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9CA95-B6A5-0388-26A6-D98EE2FAD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718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CE164A3-5CD8-D841-B61D-6CEA56BC5C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44" r="1844"/>
          <a:stretch/>
        </p:blipFill>
        <p:spPr>
          <a:xfrm>
            <a:off x="0" y="-118533"/>
            <a:ext cx="12223857" cy="30092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1CA92F9-CB3C-5B44-A9D0-FF68720C658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85770" y="-70405"/>
            <a:ext cx="3138086" cy="6623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1" y="370045"/>
            <a:ext cx="11281833" cy="790418"/>
          </a:xfrm>
        </p:spPr>
        <p:txBody>
          <a:bodyPr anchor="t">
            <a:norm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A6A95368-4952-B948-8C5F-33713EAF9E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6711" y="368300"/>
            <a:ext cx="3696923" cy="540000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BB58811B-A287-E439-3993-505EEDEF3D3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07" y="2890756"/>
            <a:ext cx="8829765" cy="385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3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3FAD-7C6F-EEEA-3A84-0C40D3BA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94197-F6B0-5A01-FD3E-1B901877F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26E70-05C1-569C-8BAD-6B54BDBD5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C54353-988B-3080-1568-404C6319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04039-D467-4A42-F877-C91268C6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624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A01F3-B185-816F-6ABC-AFE4E512A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9738A-C6D4-CCB1-C8A3-F4931372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3F14E-1332-B8C3-2824-C2DB517F9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D7396-3F48-5585-D64D-1F436EB3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C34EC-1492-74F7-836A-1445EB6F6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867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47FF7-79B4-1508-B987-1917C7EDD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C4F18-24C1-6130-FB22-721FEA70C0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7BF43-3073-EA73-BF9A-6A57004C1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49AFF-E7CB-7127-3095-795D49513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302E5-F401-3013-1AC0-86673111F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8A5B6-CBB7-4920-B3F9-A6FB6EF0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004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7BF04-7E49-E6CA-970D-31FED6BB4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14113-40F7-0845-050A-484AC7AED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26259-86DA-70FA-D2F8-7A4033114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DD352-73B7-830D-5D00-35D5B7D7ED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D3ABC-68CB-B286-EC8F-B2F4B8EA6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BF013-ADC3-FC03-A38B-BCF36122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1EC05-6DB8-2CB8-B7A9-F1B46E86D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436EC1-77D2-BF5C-40D3-42E5CB9C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254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9315-138A-75AF-1928-EC512E2D1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2F68BA-F2CA-1239-40AE-622A33C69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3E67C-980C-CA28-8821-47A5FEE65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D4C09-C5CE-DABC-2973-24290EB18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40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4DD91-5A15-80AC-083A-B0632ABE7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02466D-A02B-7B3A-0A55-E708C3ABC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115C9-9664-2487-C8E6-C4E25EC09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566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7BF4C-A441-63FC-8517-0E9676D6A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A200-543D-8D61-54AD-AB41F62CC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E88B6-B0AA-7071-FDBF-C5DC73085B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BCD45-FEF3-1E50-2735-B838E3FD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35C65-627B-EC4B-3BEC-B787BAF8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F597D8-27CD-BA2F-B7ED-29CC3A89D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4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8BC6-9D25-1C2E-ADBF-B0C2FD1AE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8DF499-B9AD-D4B6-2D61-E7F9E817C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23ED9-A5E9-C79C-93DC-8BE7EB78F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007B1-7266-0DA4-01FD-35BC9E7B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2B159-7254-969B-AEE9-29308721F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8615C-A75A-F191-AA4B-44872B60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3048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D4DB2B-7365-0FE0-AA49-18ECCADB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4AE61-2EA2-F2BF-0696-24E56B407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13E6C-4BA0-79AC-2B94-78FC05C5A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A2C5F-3236-4160-B0F6-735066C4A092}" type="datetimeFigureOut">
              <a:rPr lang="en-AU" smtClean="0"/>
              <a:t>12/10/2022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FAD44-0D2C-5F82-D7E3-4BBECB221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3D1C-D5DF-22F3-8065-E220B9E666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B8C3-4349-49F4-9DFA-FA6795B3208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2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VIC" panose="00000500000000000000" pitchFamily="2" charset="0"/>
              </a:rPr>
              <a:t>Graphic </a:t>
            </a:r>
            <a:r>
              <a:rPr lang="en-US" sz="3600" b="1" dirty="0" err="1">
                <a:latin typeface="VIC" panose="00000500000000000000" pitchFamily="2" charset="0"/>
              </a:rPr>
              <a:t>Organiser</a:t>
            </a:r>
            <a:r>
              <a:rPr lang="en-US" sz="3600" b="1" dirty="0">
                <a:latin typeface="VIC" panose="00000500000000000000" pitchFamily="2" charset="0"/>
              </a:rPr>
              <a:t> Collection</a:t>
            </a:r>
          </a:p>
        </p:txBody>
      </p:sp>
    </p:spTree>
    <p:extLst>
      <p:ext uri="{BB962C8B-B14F-4D97-AF65-F5344CB8AC3E}">
        <p14:creationId xmlns:p14="http://schemas.microsoft.com/office/powerpoint/2010/main" val="173474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177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Frayer Model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B26EAF-354A-D631-C424-23B9FD4EA030}"/>
              </a:ext>
            </a:extLst>
          </p:cNvPr>
          <p:cNvSpPr/>
          <p:nvPr/>
        </p:nvSpPr>
        <p:spPr>
          <a:xfrm>
            <a:off x="731520" y="864476"/>
            <a:ext cx="5359261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DB0EF-28CA-95FD-C625-5F75EBB2542B}"/>
              </a:ext>
            </a:extLst>
          </p:cNvPr>
          <p:cNvSpPr/>
          <p:nvPr/>
        </p:nvSpPr>
        <p:spPr>
          <a:xfrm>
            <a:off x="6088158" y="864475"/>
            <a:ext cx="5485533" cy="257758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C4BA9E-7CED-3692-107B-1A2237FB4496}"/>
              </a:ext>
            </a:extLst>
          </p:cNvPr>
          <p:cNvSpPr/>
          <p:nvPr/>
        </p:nvSpPr>
        <p:spPr>
          <a:xfrm>
            <a:off x="728895" y="3442062"/>
            <a:ext cx="5359261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4A666-020E-4819-2EF2-7BE6177A2480}"/>
              </a:ext>
            </a:extLst>
          </p:cNvPr>
          <p:cNvSpPr/>
          <p:nvPr/>
        </p:nvSpPr>
        <p:spPr>
          <a:xfrm>
            <a:off x="6088088" y="3442061"/>
            <a:ext cx="5485603" cy="256452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2505497-E6B1-58EA-40C0-5B92F73AFFF1}"/>
              </a:ext>
            </a:extLst>
          </p:cNvPr>
          <p:cNvSpPr/>
          <p:nvPr/>
        </p:nvSpPr>
        <p:spPr>
          <a:xfrm>
            <a:off x="4366482" y="2677885"/>
            <a:ext cx="3448595" cy="1502229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>
                <a:solidFill>
                  <a:schemeClr val="tx1"/>
                </a:solidFill>
                <a:latin typeface="VIC" panose="00000500000000000000" pitchFamily="2" charset="0"/>
              </a:rPr>
              <a:t>Word</a:t>
            </a:r>
          </a:p>
          <a:p>
            <a:pPr algn="ctr"/>
            <a:endParaRPr lang="en-AU" dirty="0">
              <a:solidFill>
                <a:schemeClr val="tx1"/>
              </a:solidFill>
            </a:endParaRPr>
          </a:p>
          <a:p>
            <a:pPr algn="ctr"/>
            <a:endParaRPr lang="en-AU" dirty="0">
              <a:solidFill>
                <a:schemeClr val="tx1"/>
              </a:solidFill>
            </a:endParaRPr>
          </a:p>
          <a:p>
            <a:pPr algn="ctr"/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30E276-F04D-7BEA-1E3A-239D8E0CB100}"/>
              </a:ext>
            </a:extLst>
          </p:cNvPr>
          <p:cNvSpPr txBox="1"/>
          <p:nvPr/>
        </p:nvSpPr>
        <p:spPr>
          <a:xfrm>
            <a:off x="2012696" y="935918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Definition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8A1DF32-B1AB-1FF3-FE95-F54B6D16C119}"/>
              </a:ext>
            </a:extLst>
          </p:cNvPr>
          <p:cNvSpPr txBox="1"/>
          <p:nvPr/>
        </p:nvSpPr>
        <p:spPr>
          <a:xfrm>
            <a:off x="8145413" y="935918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Characteristics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C01447E-4B49-6325-9525-932FA7F62925}"/>
              </a:ext>
            </a:extLst>
          </p:cNvPr>
          <p:cNvSpPr txBox="1"/>
          <p:nvPr/>
        </p:nvSpPr>
        <p:spPr>
          <a:xfrm>
            <a:off x="2012696" y="555275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Examples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E34011-313A-734D-7BC0-69657078D4C6}"/>
              </a:ext>
            </a:extLst>
          </p:cNvPr>
          <p:cNvSpPr txBox="1"/>
          <p:nvPr/>
        </p:nvSpPr>
        <p:spPr>
          <a:xfrm>
            <a:off x="8228770" y="5552750"/>
            <a:ext cx="184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Non-examples</a:t>
            </a:r>
          </a:p>
        </p:txBody>
      </p:sp>
    </p:spTree>
    <p:extLst>
      <p:ext uri="{BB962C8B-B14F-4D97-AF65-F5344CB8AC3E}">
        <p14:creationId xmlns:p14="http://schemas.microsoft.com/office/powerpoint/2010/main" val="364839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563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Think Board Template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B26EAF-354A-D631-C424-23B9FD4EA030}"/>
              </a:ext>
            </a:extLst>
          </p:cNvPr>
          <p:cNvSpPr/>
          <p:nvPr/>
        </p:nvSpPr>
        <p:spPr>
          <a:xfrm>
            <a:off x="518143" y="690124"/>
            <a:ext cx="11155680" cy="587010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4E16B7D-5FD9-FC73-90A5-00EDCE5D3B74}"/>
              </a:ext>
            </a:extLst>
          </p:cNvPr>
          <p:cNvCxnSpPr>
            <a:cxnSpLocks/>
          </p:cNvCxnSpPr>
          <p:nvPr/>
        </p:nvCxnSpPr>
        <p:spPr>
          <a:xfrm flipH="1">
            <a:off x="518143" y="690124"/>
            <a:ext cx="11155680" cy="587010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C002242-B888-9431-2851-FCF91487997C}"/>
              </a:ext>
            </a:extLst>
          </p:cNvPr>
          <p:cNvCxnSpPr>
            <a:cxnSpLocks/>
          </p:cNvCxnSpPr>
          <p:nvPr/>
        </p:nvCxnSpPr>
        <p:spPr>
          <a:xfrm flipH="1" flipV="1">
            <a:off x="518143" y="690124"/>
            <a:ext cx="11155680" cy="587010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77494A4-DA6B-D4AF-5E40-B528598FDCCF}"/>
              </a:ext>
            </a:extLst>
          </p:cNvPr>
          <p:cNvSpPr/>
          <p:nvPr/>
        </p:nvSpPr>
        <p:spPr>
          <a:xfrm>
            <a:off x="4754879" y="2917778"/>
            <a:ext cx="2664823" cy="1414794"/>
          </a:xfrm>
          <a:prstGeom prst="rect">
            <a:avLst/>
          </a:prstGeom>
          <a:solidFill>
            <a:srgbClr val="FFFFFF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1661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4745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Herringbone Cause and Effect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870FB24-0D35-C9C3-89E3-BA5C96AD21FB}"/>
              </a:ext>
            </a:extLst>
          </p:cNvPr>
          <p:cNvGrpSpPr/>
          <p:nvPr/>
        </p:nvGrpSpPr>
        <p:grpSpPr>
          <a:xfrm>
            <a:off x="431074" y="888274"/>
            <a:ext cx="11524773" cy="5081452"/>
            <a:chOff x="431074" y="888274"/>
            <a:chExt cx="11524773" cy="508145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2505497-E6B1-58EA-40C0-5B92F73AFFF1}"/>
                </a:ext>
              </a:extLst>
            </p:cNvPr>
            <p:cNvSpPr/>
            <p:nvPr/>
          </p:nvSpPr>
          <p:spPr>
            <a:xfrm>
              <a:off x="9306580" y="2481943"/>
              <a:ext cx="2649267" cy="1698171"/>
            </a:xfrm>
            <a:prstGeom prst="ellipse">
              <a:avLst/>
            </a:prstGeom>
            <a:solidFill>
              <a:srgbClr val="FF0066">
                <a:alpha val="5098"/>
              </a:srgbClr>
            </a:solidFill>
            <a:ln w="57150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2400" dirty="0">
                  <a:solidFill>
                    <a:schemeClr val="tx1"/>
                  </a:solidFill>
                  <a:latin typeface="VIC" panose="00000500000000000000" pitchFamily="2" charset="0"/>
                </a:rPr>
                <a:t>Effect:</a:t>
              </a:r>
            </a:p>
            <a:p>
              <a:pPr algn="ctr"/>
              <a:endParaRPr lang="en-AU" dirty="0">
                <a:solidFill>
                  <a:schemeClr val="tx1"/>
                </a:solidFill>
              </a:endParaRPr>
            </a:p>
            <a:p>
              <a:pPr algn="ctr"/>
              <a:endParaRPr lang="en-AU" dirty="0">
                <a:solidFill>
                  <a:schemeClr val="tx1"/>
                </a:solidFill>
              </a:endParaRPr>
            </a:p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8004F93-A31F-6114-7A3E-9BD3D7AD911B}"/>
                </a:ext>
              </a:extLst>
            </p:cNvPr>
            <p:cNvCxnSpPr>
              <a:cxnSpLocks/>
              <a:stCxn id="4" idx="2"/>
            </p:cNvCxnSpPr>
            <p:nvPr/>
          </p:nvCxnSpPr>
          <p:spPr>
            <a:xfrm flipH="1">
              <a:off x="431074" y="3331029"/>
              <a:ext cx="8875506" cy="48985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75E7404-1B23-FB3E-A765-7957417D705F}"/>
                </a:ext>
              </a:extLst>
            </p:cNvPr>
            <p:cNvSpPr/>
            <p:nvPr/>
          </p:nvSpPr>
          <p:spPr>
            <a:xfrm>
              <a:off x="679269" y="888274"/>
              <a:ext cx="3030582" cy="514947"/>
            </a:xfrm>
            <a:prstGeom prst="rect">
              <a:avLst/>
            </a:prstGeom>
            <a:solidFill>
              <a:srgbClr val="00B050">
                <a:alpha val="5098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400" dirty="0">
                  <a:solidFill>
                    <a:schemeClr val="tx1"/>
                  </a:solidFill>
                  <a:latin typeface="VIC" panose="00000500000000000000" pitchFamily="2" charset="0"/>
                </a:rPr>
                <a:t>Cause 1: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B7ABD74-B2E0-9D6C-C8E7-1CDBA62234F3}"/>
                </a:ext>
              </a:extLst>
            </p:cNvPr>
            <p:cNvSpPr/>
            <p:nvPr/>
          </p:nvSpPr>
          <p:spPr>
            <a:xfrm>
              <a:off x="4998720" y="888274"/>
              <a:ext cx="3030582" cy="514947"/>
            </a:xfrm>
            <a:prstGeom prst="rect">
              <a:avLst/>
            </a:prstGeom>
            <a:solidFill>
              <a:srgbClr val="00B050">
                <a:alpha val="5098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400" dirty="0">
                  <a:solidFill>
                    <a:schemeClr val="tx1"/>
                  </a:solidFill>
                  <a:latin typeface="VIC" panose="00000500000000000000" pitchFamily="2" charset="0"/>
                </a:rPr>
                <a:t>Cause 2: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AB68FF5-C34B-A297-244D-22FA7EF63133}"/>
                </a:ext>
              </a:extLst>
            </p:cNvPr>
            <p:cNvSpPr/>
            <p:nvPr/>
          </p:nvSpPr>
          <p:spPr>
            <a:xfrm>
              <a:off x="679269" y="5454779"/>
              <a:ext cx="3030582" cy="514947"/>
            </a:xfrm>
            <a:prstGeom prst="rect">
              <a:avLst/>
            </a:prstGeom>
            <a:solidFill>
              <a:srgbClr val="00B050">
                <a:alpha val="5098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400" dirty="0">
                  <a:solidFill>
                    <a:schemeClr val="tx1"/>
                  </a:solidFill>
                  <a:latin typeface="VIC" panose="00000500000000000000" pitchFamily="2" charset="0"/>
                </a:rPr>
                <a:t>Cause 3: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C715982-1DD9-8692-29BE-94C485DFB144}"/>
                </a:ext>
              </a:extLst>
            </p:cNvPr>
            <p:cNvSpPr/>
            <p:nvPr/>
          </p:nvSpPr>
          <p:spPr>
            <a:xfrm>
              <a:off x="4998720" y="5454779"/>
              <a:ext cx="3030582" cy="514947"/>
            </a:xfrm>
            <a:prstGeom prst="rect">
              <a:avLst/>
            </a:prstGeom>
            <a:solidFill>
              <a:srgbClr val="00B050">
                <a:alpha val="5098"/>
              </a:srgb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AU" sz="1400" dirty="0">
                  <a:solidFill>
                    <a:schemeClr val="tx1"/>
                  </a:solidFill>
                  <a:latin typeface="VIC" panose="00000500000000000000" pitchFamily="2" charset="0"/>
                </a:rPr>
                <a:t>Cause 4:</a:t>
              </a: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4DB42CA-603C-F50B-7CA9-0A5079C44B65}"/>
                </a:ext>
              </a:extLst>
            </p:cNvPr>
            <p:cNvSpPr/>
            <p:nvPr/>
          </p:nvSpPr>
          <p:spPr>
            <a:xfrm>
              <a:off x="3696789" y="1123406"/>
              <a:ext cx="914400" cy="4585062"/>
            </a:xfrm>
            <a:custGeom>
              <a:avLst/>
              <a:gdLst>
                <a:gd name="connsiteX0" fmla="*/ 13062 w 914400"/>
                <a:gd name="connsiteY0" fmla="*/ 0 h 4585062"/>
                <a:gd name="connsiteX1" fmla="*/ 914400 w 914400"/>
                <a:gd name="connsiteY1" fmla="*/ 2233748 h 4585062"/>
                <a:gd name="connsiteX2" fmla="*/ 26125 w 914400"/>
                <a:gd name="connsiteY2" fmla="*/ 4558937 h 4585062"/>
                <a:gd name="connsiteX3" fmla="*/ 0 w 914400"/>
                <a:gd name="connsiteY3" fmla="*/ 4585062 h 4585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4400" h="4585062">
                  <a:moveTo>
                    <a:pt x="13062" y="0"/>
                  </a:moveTo>
                  <a:lnTo>
                    <a:pt x="914400" y="2233748"/>
                  </a:lnTo>
                  <a:lnTo>
                    <a:pt x="26125" y="4558937"/>
                  </a:lnTo>
                  <a:lnTo>
                    <a:pt x="0" y="4585062"/>
                  </a:lnTo>
                </a:path>
              </a:pathLst>
            </a:custGeom>
            <a:noFill/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04D5367-7309-0EAD-78E1-0C435903CB4F}"/>
                </a:ext>
              </a:extLst>
            </p:cNvPr>
            <p:cNvSpPr/>
            <p:nvPr/>
          </p:nvSpPr>
          <p:spPr>
            <a:xfrm>
              <a:off x="8016239" y="1110343"/>
              <a:ext cx="914400" cy="4585062"/>
            </a:xfrm>
            <a:custGeom>
              <a:avLst/>
              <a:gdLst>
                <a:gd name="connsiteX0" fmla="*/ 13062 w 914400"/>
                <a:gd name="connsiteY0" fmla="*/ 0 h 4585062"/>
                <a:gd name="connsiteX1" fmla="*/ 914400 w 914400"/>
                <a:gd name="connsiteY1" fmla="*/ 2233748 h 4585062"/>
                <a:gd name="connsiteX2" fmla="*/ 26125 w 914400"/>
                <a:gd name="connsiteY2" fmla="*/ 4558937 h 4585062"/>
                <a:gd name="connsiteX3" fmla="*/ 0 w 914400"/>
                <a:gd name="connsiteY3" fmla="*/ 4585062 h 4585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4400" h="4585062">
                  <a:moveTo>
                    <a:pt x="13062" y="0"/>
                  </a:moveTo>
                  <a:lnTo>
                    <a:pt x="914400" y="2233748"/>
                  </a:lnTo>
                  <a:lnTo>
                    <a:pt x="26125" y="4558937"/>
                  </a:lnTo>
                  <a:lnTo>
                    <a:pt x="0" y="4585062"/>
                  </a:lnTo>
                </a:path>
              </a:pathLst>
            </a:custGeom>
            <a:noFill/>
            <a:ln w="317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50303BA-FA8A-176A-F3A5-17C9D1195E81}"/>
                </a:ext>
              </a:extLst>
            </p:cNvPr>
            <p:cNvCxnSpPr/>
            <p:nvPr/>
          </p:nvCxnSpPr>
          <p:spPr>
            <a:xfrm>
              <a:off x="679269" y="1920240"/>
              <a:ext cx="333102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6CC8D14-9307-FE10-B488-FEC8B8A04AA6}"/>
                </a:ext>
              </a:extLst>
            </p:cNvPr>
            <p:cNvCxnSpPr>
              <a:cxnSpLocks/>
            </p:cNvCxnSpPr>
            <p:nvPr/>
          </p:nvCxnSpPr>
          <p:spPr>
            <a:xfrm>
              <a:off x="679269" y="2634343"/>
              <a:ext cx="3618411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944249D-4773-50D4-FB16-10378E6FA2F2}"/>
                </a:ext>
              </a:extLst>
            </p:cNvPr>
            <p:cNvCxnSpPr>
              <a:cxnSpLocks/>
            </p:cNvCxnSpPr>
            <p:nvPr/>
          </p:nvCxnSpPr>
          <p:spPr>
            <a:xfrm>
              <a:off x="679269" y="4158343"/>
              <a:ext cx="3618411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3CCE97D-F5C9-4E5B-3339-F08B6A38D3E1}"/>
                </a:ext>
              </a:extLst>
            </p:cNvPr>
            <p:cNvCxnSpPr/>
            <p:nvPr/>
          </p:nvCxnSpPr>
          <p:spPr>
            <a:xfrm>
              <a:off x="679269" y="4894217"/>
              <a:ext cx="333102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34D14B9-4C9A-DC55-1C45-1453A8FFB6BB}"/>
                </a:ext>
              </a:extLst>
            </p:cNvPr>
            <p:cNvCxnSpPr/>
            <p:nvPr/>
          </p:nvCxnSpPr>
          <p:spPr>
            <a:xfrm>
              <a:off x="4998720" y="1911231"/>
              <a:ext cx="333102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2D34C4-250D-533F-2230-EE43DCBC7537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20" y="2625334"/>
              <a:ext cx="3618411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CBF2892-FC50-282E-FFC8-D8F732770D0C}"/>
                </a:ext>
              </a:extLst>
            </p:cNvPr>
            <p:cNvCxnSpPr>
              <a:cxnSpLocks/>
            </p:cNvCxnSpPr>
            <p:nvPr/>
          </p:nvCxnSpPr>
          <p:spPr>
            <a:xfrm>
              <a:off x="4998720" y="4149334"/>
              <a:ext cx="3618411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DCF1006-3D26-BB5A-E9AD-0F2487A98D56}"/>
                </a:ext>
              </a:extLst>
            </p:cNvPr>
            <p:cNvCxnSpPr/>
            <p:nvPr/>
          </p:nvCxnSpPr>
          <p:spPr>
            <a:xfrm>
              <a:off x="4998720" y="4885208"/>
              <a:ext cx="3331028" cy="0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F49CE3E-04B8-E4CC-6C8B-0AFE0D462928}"/>
                </a:ext>
              </a:extLst>
            </p:cNvPr>
            <p:cNvSpPr txBox="1"/>
            <p:nvPr/>
          </p:nvSpPr>
          <p:spPr>
            <a:xfrm>
              <a:off x="679269" y="1533346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CC292A0-6BB7-B1BA-D528-6BC5C04A5657}"/>
                </a:ext>
              </a:extLst>
            </p:cNvPr>
            <p:cNvSpPr txBox="1"/>
            <p:nvPr/>
          </p:nvSpPr>
          <p:spPr>
            <a:xfrm>
              <a:off x="679269" y="2138792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AED0636-4C7D-F715-0498-51BDA1A76B38}"/>
                </a:ext>
              </a:extLst>
            </p:cNvPr>
            <p:cNvSpPr txBox="1"/>
            <p:nvPr/>
          </p:nvSpPr>
          <p:spPr>
            <a:xfrm>
              <a:off x="679269" y="3740969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8D77C2D-B97C-252A-05FC-841BDCABD873}"/>
                </a:ext>
              </a:extLst>
            </p:cNvPr>
            <p:cNvSpPr txBox="1"/>
            <p:nvPr/>
          </p:nvSpPr>
          <p:spPr>
            <a:xfrm>
              <a:off x="679269" y="4346415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AB7801C-EB78-D45E-35B0-B22DB01A6C7D}"/>
                </a:ext>
              </a:extLst>
            </p:cNvPr>
            <p:cNvSpPr txBox="1"/>
            <p:nvPr/>
          </p:nvSpPr>
          <p:spPr>
            <a:xfrm>
              <a:off x="5000197" y="3740969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D46F29C-6A4C-47A4-8325-35D9DCDD5088}"/>
                </a:ext>
              </a:extLst>
            </p:cNvPr>
            <p:cNvSpPr txBox="1"/>
            <p:nvPr/>
          </p:nvSpPr>
          <p:spPr>
            <a:xfrm>
              <a:off x="5000197" y="4346415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5603252-20CE-FA96-0AA2-B3AFC09FE473}"/>
                </a:ext>
              </a:extLst>
            </p:cNvPr>
            <p:cNvSpPr txBox="1"/>
            <p:nvPr/>
          </p:nvSpPr>
          <p:spPr>
            <a:xfrm>
              <a:off x="4998720" y="1533346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ACBDA1D-5AC0-97F5-875E-CD0ED59170FF}"/>
                </a:ext>
              </a:extLst>
            </p:cNvPr>
            <p:cNvSpPr txBox="1"/>
            <p:nvPr/>
          </p:nvSpPr>
          <p:spPr>
            <a:xfrm>
              <a:off x="4998720" y="2138792"/>
              <a:ext cx="7072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>
                  <a:latin typeface="VIC" panose="00000500000000000000" pitchFamily="2" charset="0"/>
                </a:rPr>
                <a:t>Details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0473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722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Herringbone Story Map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5E7404-1B23-FB3E-A765-7957417D705F}"/>
              </a:ext>
            </a:extLst>
          </p:cNvPr>
          <p:cNvSpPr/>
          <p:nvPr/>
        </p:nvSpPr>
        <p:spPr>
          <a:xfrm>
            <a:off x="5041618" y="554135"/>
            <a:ext cx="1008339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Who?</a:t>
            </a:r>
          </a:p>
        </p:txBody>
      </p:sp>
      <p:sp>
        <p:nvSpPr>
          <p:cNvPr id="7" name="Flowchart: Delay 6">
            <a:extLst>
              <a:ext uri="{FF2B5EF4-FFF2-40B4-BE49-F238E27FC236}">
                <a16:creationId xmlns:a16="http://schemas.microsoft.com/office/drawing/2014/main" id="{6BDEA877-08BF-9A27-A79A-19FEEFB1C3DB}"/>
              </a:ext>
            </a:extLst>
          </p:cNvPr>
          <p:cNvSpPr/>
          <p:nvPr/>
        </p:nvSpPr>
        <p:spPr>
          <a:xfrm rot="10800000">
            <a:off x="679269" y="2508067"/>
            <a:ext cx="2063931" cy="1789611"/>
          </a:xfrm>
          <a:prstGeom prst="flowChartDelay">
            <a:avLst/>
          </a:prstGeom>
          <a:solidFill>
            <a:srgbClr val="FF0066">
              <a:alpha val="5098"/>
            </a:srgb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99C36EF-79F9-DF7E-6000-9C83F4A24861}"/>
              </a:ext>
            </a:extLst>
          </p:cNvPr>
          <p:cNvCxnSpPr/>
          <p:nvPr/>
        </p:nvCxnSpPr>
        <p:spPr>
          <a:xfrm flipV="1">
            <a:off x="3278777" y="554135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18B19C8-582F-31B0-EC9C-45F1B8F5D4EC}"/>
              </a:ext>
            </a:extLst>
          </p:cNvPr>
          <p:cNvCxnSpPr/>
          <p:nvPr/>
        </p:nvCxnSpPr>
        <p:spPr>
          <a:xfrm flipV="1">
            <a:off x="6096000" y="528836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71FFF63-E063-5BAC-1D43-F69FFD704520}"/>
              </a:ext>
            </a:extLst>
          </p:cNvPr>
          <p:cNvCxnSpPr/>
          <p:nvPr/>
        </p:nvCxnSpPr>
        <p:spPr>
          <a:xfrm flipV="1">
            <a:off x="8915077" y="554135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908C1CE-9564-A2F2-579E-DCFBDF940461}"/>
              </a:ext>
            </a:extLst>
          </p:cNvPr>
          <p:cNvCxnSpPr>
            <a:cxnSpLocks/>
          </p:cNvCxnSpPr>
          <p:nvPr/>
        </p:nvCxnSpPr>
        <p:spPr>
          <a:xfrm>
            <a:off x="3278777" y="3764170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2152105-5D93-12D9-A1FF-2A73E6E921BA}"/>
              </a:ext>
            </a:extLst>
          </p:cNvPr>
          <p:cNvCxnSpPr>
            <a:cxnSpLocks/>
          </p:cNvCxnSpPr>
          <p:nvPr/>
        </p:nvCxnSpPr>
        <p:spPr>
          <a:xfrm>
            <a:off x="6096000" y="3764170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9098703-128A-195A-07E1-C02AD14FB0D4}"/>
              </a:ext>
            </a:extLst>
          </p:cNvPr>
          <p:cNvCxnSpPr>
            <a:cxnSpLocks/>
          </p:cNvCxnSpPr>
          <p:nvPr/>
        </p:nvCxnSpPr>
        <p:spPr>
          <a:xfrm>
            <a:off x="8915077" y="3764170"/>
            <a:ext cx="914400" cy="248744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2F2B4162-5B88-CECA-8F47-611ACE63D54B}"/>
              </a:ext>
            </a:extLst>
          </p:cNvPr>
          <p:cNvSpPr/>
          <p:nvPr/>
        </p:nvSpPr>
        <p:spPr>
          <a:xfrm>
            <a:off x="7662898" y="554135"/>
            <a:ext cx="1008339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What?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FD8BB7F-E3FD-2A83-84D5-92190CB6C446}"/>
              </a:ext>
            </a:extLst>
          </p:cNvPr>
          <p:cNvSpPr/>
          <p:nvPr/>
        </p:nvSpPr>
        <p:spPr>
          <a:xfrm>
            <a:off x="10388493" y="554135"/>
            <a:ext cx="1008339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When?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A5B9069-4AFB-A6FE-1310-83804C2864BD}"/>
              </a:ext>
            </a:extLst>
          </p:cNvPr>
          <p:cNvSpPr/>
          <p:nvPr/>
        </p:nvSpPr>
        <p:spPr>
          <a:xfrm>
            <a:off x="5041618" y="5736665"/>
            <a:ext cx="1008339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Why?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ABC93D1-BD9C-7EC7-CFE0-33852B0ACDD1}"/>
              </a:ext>
            </a:extLst>
          </p:cNvPr>
          <p:cNvSpPr/>
          <p:nvPr/>
        </p:nvSpPr>
        <p:spPr>
          <a:xfrm>
            <a:off x="7662898" y="5736665"/>
            <a:ext cx="1128405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Where?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4D5FA6D-4AA9-7489-05E0-12F73E765D10}"/>
              </a:ext>
            </a:extLst>
          </p:cNvPr>
          <p:cNvSpPr/>
          <p:nvPr/>
        </p:nvSpPr>
        <p:spPr>
          <a:xfrm>
            <a:off x="10388493" y="5736665"/>
            <a:ext cx="1008339" cy="514947"/>
          </a:xfrm>
          <a:prstGeom prst="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How?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3ECF8C-5F62-6D56-9A17-9C7055656576}"/>
              </a:ext>
            </a:extLst>
          </p:cNvPr>
          <p:cNvSpPr/>
          <p:nvPr/>
        </p:nvSpPr>
        <p:spPr>
          <a:xfrm>
            <a:off x="2743201" y="3041577"/>
            <a:ext cx="9212648" cy="722593"/>
          </a:xfrm>
          <a:prstGeom prst="rect">
            <a:avLst/>
          </a:prstGeom>
          <a:solidFill>
            <a:srgbClr val="FF0066">
              <a:alpha val="5098"/>
            </a:srgbClr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Main Idea:</a:t>
            </a:r>
          </a:p>
        </p:txBody>
      </p:sp>
    </p:spTree>
    <p:extLst>
      <p:ext uri="{BB962C8B-B14F-4D97-AF65-F5344CB8AC3E}">
        <p14:creationId xmlns:p14="http://schemas.microsoft.com/office/powerpoint/2010/main" val="4222761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98D9FE7B-20AB-EAFD-3BCA-146ADC00A139}"/>
              </a:ext>
            </a:extLst>
          </p:cNvPr>
          <p:cNvSpPr/>
          <p:nvPr/>
        </p:nvSpPr>
        <p:spPr>
          <a:xfrm>
            <a:off x="2993435" y="297774"/>
            <a:ext cx="6333444" cy="6262452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574DCD4-081B-C879-4361-558729E6CE15}"/>
              </a:ext>
            </a:extLst>
          </p:cNvPr>
          <p:cNvSpPr/>
          <p:nvPr/>
        </p:nvSpPr>
        <p:spPr>
          <a:xfrm>
            <a:off x="3918631" y="1247689"/>
            <a:ext cx="4483052" cy="4493684"/>
          </a:xfrm>
          <a:prstGeom prst="ellipse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042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Text Connections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F6E2D57-D263-093B-8830-F9C3961065D8}"/>
              </a:ext>
            </a:extLst>
          </p:cNvPr>
          <p:cNvSpPr/>
          <p:nvPr/>
        </p:nvSpPr>
        <p:spPr>
          <a:xfrm>
            <a:off x="4722365" y="2120896"/>
            <a:ext cx="2747270" cy="2747270"/>
          </a:xfrm>
          <a:prstGeom prst="ellipse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BAAF257-AA27-CA86-2898-AEE30BCF9036}"/>
              </a:ext>
            </a:extLst>
          </p:cNvPr>
          <p:cNvSpPr txBox="1"/>
          <p:nvPr/>
        </p:nvSpPr>
        <p:spPr>
          <a:xfrm>
            <a:off x="5323994" y="2246939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Text-to-Self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1BC4C2-EEF6-04B3-E69A-856DB4BFCF44}"/>
              </a:ext>
            </a:extLst>
          </p:cNvPr>
          <p:cNvSpPr txBox="1"/>
          <p:nvPr/>
        </p:nvSpPr>
        <p:spPr>
          <a:xfrm>
            <a:off x="5345671" y="1373732"/>
            <a:ext cx="1628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latin typeface="VIC" panose="00000500000000000000" pitchFamily="2" charset="0"/>
              </a:rPr>
              <a:t>Text-to-Text</a:t>
            </a:r>
          </a:p>
        </p:txBody>
      </p:sp>
    </p:spTree>
    <p:extLst>
      <p:ext uri="{BB962C8B-B14F-4D97-AF65-F5344CB8AC3E}">
        <p14:creationId xmlns:p14="http://schemas.microsoft.com/office/powerpoint/2010/main" val="2351972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2F5258A4-F6F3-AB38-0100-76D2F7E1B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454209"/>
              </p:ext>
            </p:extLst>
          </p:nvPr>
        </p:nvGraphicFramePr>
        <p:xfrm>
          <a:off x="616131" y="758855"/>
          <a:ext cx="10959738" cy="562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76502777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98619605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821654239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Text-to-Self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Text-to-Text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Text-to-World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40114"/>
                  </a:ext>
                </a:extLst>
              </a:tr>
              <a:tr h="517235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416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090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Text Connections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535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F730E0-F5DC-209D-BB71-2F5DBE7B2D11}"/>
              </a:ext>
            </a:extLst>
          </p:cNvPr>
          <p:cNvSpPr txBox="1"/>
          <p:nvPr/>
        </p:nvSpPr>
        <p:spPr>
          <a:xfrm>
            <a:off x="71919" y="92470"/>
            <a:ext cx="3043847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/>
              </a:rPr>
              <a:t>Characterisation Chart</a:t>
            </a:r>
            <a:endParaRPr lang="en-AU" sz="2400" b="1" dirty="0">
              <a:solidFill>
                <a:srgbClr val="21869F"/>
              </a:solidFill>
              <a:latin typeface="VIC" panose="000005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E1BDA2-9ED9-65CD-9F03-F621921492A3}"/>
              </a:ext>
            </a:extLst>
          </p:cNvPr>
          <p:cNvSpPr/>
          <p:nvPr/>
        </p:nvSpPr>
        <p:spPr>
          <a:xfrm>
            <a:off x="474401" y="1095289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8C7A62-14B6-CE3E-FA1F-19871D5B8077}"/>
              </a:ext>
            </a:extLst>
          </p:cNvPr>
          <p:cNvSpPr/>
          <p:nvPr/>
        </p:nvSpPr>
        <p:spPr>
          <a:xfrm>
            <a:off x="474401" y="2548733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4B9AEE-5FF8-5311-47F1-C09D44F4CE98}"/>
              </a:ext>
            </a:extLst>
          </p:cNvPr>
          <p:cNvSpPr/>
          <p:nvPr/>
        </p:nvSpPr>
        <p:spPr>
          <a:xfrm>
            <a:off x="474401" y="4002178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B229E5-6D96-3D86-3104-18105D3C74E2}"/>
              </a:ext>
            </a:extLst>
          </p:cNvPr>
          <p:cNvSpPr/>
          <p:nvPr/>
        </p:nvSpPr>
        <p:spPr>
          <a:xfrm>
            <a:off x="474400" y="5455621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B82459A-EBF0-FE4F-04B8-DDA0FC5E56DB}"/>
              </a:ext>
            </a:extLst>
          </p:cNvPr>
          <p:cNvSpPr/>
          <p:nvPr/>
        </p:nvSpPr>
        <p:spPr>
          <a:xfrm>
            <a:off x="5290815" y="1066533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403829-1B94-13C5-13A9-077425F4711F}"/>
              </a:ext>
            </a:extLst>
          </p:cNvPr>
          <p:cNvSpPr/>
          <p:nvPr/>
        </p:nvSpPr>
        <p:spPr>
          <a:xfrm>
            <a:off x="5290815" y="2519977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B314AF-45A7-701C-A516-7163DA9C3326}"/>
              </a:ext>
            </a:extLst>
          </p:cNvPr>
          <p:cNvSpPr/>
          <p:nvPr/>
        </p:nvSpPr>
        <p:spPr>
          <a:xfrm>
            <a:off x="5290815" y="3973422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8BD8821-C0D7-0F3E-70CC-789EFE266610}"/>
              </a:ext>
            </a:extLst>
          </p:cNvPr>
          <p:cNvSpPr/>
          <p:nvPr/>
        </p:nvSpPr>
        <p:spPr>
          <a:xfrm>
            <a:off x="5290814" y="5426865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B47E84F-F6AE-941A-F286-A341BFE394A5}"/>
              </a:ext>
            </a:extLst>
          </p:cNvPr>
          <p:cNvSpPr/>
          <p:nvPr/>
        </p:nvSpPr>
        <p:spPr>
          <a:xfrm>
            <a:off x="10078475" y="1080910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0BB3F8-EC83-641B-90CC-62AC506CBCB2}"/>
              </a:ext>
            </a:extLst>
          </p:cNvPr>
          <p:cNvSpPr/>
          <p:nvPr/>
        </p:nvSpPr>
        <p:spPr>
          <a:xfrm>
            <a:off x="10078475" y="2534354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274E83A-335C-C46C-600E-AC1D8B7B9FD8}"/>
              </a:ext>
            </a:extLst>
          </p:cNvPr>
          <p:cNvSpPr/>
          <p:nvPr/>
        </p:nvSpPr>
        <p:spPr>
          <a:xfrm>
            <a:off x="10078475" y="3987799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CEE1FD2-1518-D404-ED61-EB7B37445364}"/>
              </a:ext>
            </a:extLst>
          </p:cNvPr>
          <p:cNvSpPr/>
          <p:nvPr/>
        </p:nvSpPr>
        <p:spPr>
          <a:xfrm>
            <a:off x="10078474" y="5441242"/>
            <a:ext cx="1425221" cy="1269999"/>
          </a:xfrm>
          <a:prstGeom prst="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Hexagon 32">
            <a:extLst>
              <a:ext uri="{FF2B5EF4-FFF2-40B4-BE49-F238E27FC236}">
                <a16:creationId xmlns:a16="http://schemas.microsoft.com/office/drawing/2014/main" id="{4EC8FF17-2938-FABC-9F18-BE146A06F026}"/>
              </a:ext>
            </a:extLst>
          </p:cNvPr>
          <p:cNvSpPr/>
          <p:nvPr/>
        </p:nvSpPr>
        <p:spPr>
          <a:xfrm>
            <a:off x="7289134" y="2998758"/>
            <a:ext cx="2199735" cy="2055961"/>
          </a:xfrm>
          <a:prstGeom prst="hexagon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129CEA7-B512-52EA-814B-E479BF415F7E}"/>
              </a:ext>
            </a:extLst>
          </p:cNvPr>
          <p:cNvCxnSpPr/>
          <p:nvPr/>
        </p:nvCxnSpPr>
        <p:spPr>
          <a:xfrm>
            <a:off x="8988725" y="5056517"/>
            <a:ext cx="986286" cy="9862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66A038E-23FD-AFB2-8B30-839A6F449F83}"/>
              </a:ext>
            </a:extLst>
          </p:cNvPr>
          <p:cNvCxnSpPr>
            <a:cxnSpLocks/>
          </p:cNvCxnSpPr>
          <p:nvPr/>
        </p:nvCxnSpPr>
        <p:spPr>
          <a:xfrm flipH="1">
            <a:off x="6826370" y="5070894"/>
            <a:ext cx="997788" cy="9719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18DE894-A5E8-C6C1-8D96-8FCB03D13CE4}"/>
              </a:ext>
            </a:extLst>
          </p:cNvPr>
          <p:cNvCxnSpPr>
            <a:cxnSpLocks/>
          </p:cNvCxnSpPr>
          <p:nvPr/>
        </p:nvCxnSpPr>
        <p:spPr>
          <a:xfrm flipH="1" flipV="1">
            <a:off x="6827169" y="1715751"/>
            <a:ext cx="954656" cy="1270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F2102F1-3ED6-9F60-D323-09245A8B58FE}"/>
              </a:ext>
            </a:extLst>
          </p:cNvPr>
          <p:cNvCxnSpPr>
            <a:cxnSpLocks/>
          </p:cNvCxnSpPr>
          <p:nvPr/>
        </p:nvCxnSpPr>
        <p:spPr>
          <a:xfrm flipV="1">
            <a:off x="8988725" y="1758348"/>
            <a:ext cx="1029417" cy="1256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7D706F7-66CD-0BAF-1E96-20E9E4A812FC}"/>
              </a:ext>
            </a:extLst>
          </p:cNvPr>
          <p:cNvCxnSpPr>
            <a:cxnSpLocks/>
          </p:cNvCxnSpPr>
          <p:nvPr/>
        </p:nvCxnSpPr>
        <p:spPr>
          <a:xfrm flipV="1">
            <a:off x="9506309" y="3253593"/>
            <a:ext cx="511833" cy="7677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66B787C-9309-4D07-55DD-6CDD68A663EC}"/>
              </a:ext>
            </a:extLst>
          </p:cNvPr>
          <p:cNvCxnSpPr>
            <a:cxnSpLocks/>
          </p:cNvCxnSpPr>
          <p:nvPr/>
        </p:nvCxnSpPr>
        <p:spPr>
          <a:xfrm>
            <a:off x="9506309" y="4050100"/>
            <a:ext cx="511833" cy="7418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C18AC9E-3EF3-D05D-68D6-DDA482CD8B28}"/>
              </a:ext>
            </a:extLst>
          </p:cNvPr>
          <p:cNvCxnSpPr>
            <a:cxnSpLocks/>
          </p:cNvCxnSpPr>
          <p:nvPr/>
        </p:nvCxnSpPr>
        <p:spPr>
          <a:xfrm flipH="1" flipV="1">
            <a:off x="6797616" y="3282348"/>
            <a:ext cx="508956" cy="724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019DD28-DB6A-16AA-8E3B-7D647C15CC48}"/>
              </a:ext>
            </a:extLst>
          </p:cNvPr>
          <p:cNvCxnSpPr>
            <a:cxnSpLocks/>
          </p:cNvCxnSpPr>
          <p:nvPr/>
        </p:nvCxnSpPr>
        <p:spPr>
          <a:xfrm flipH="1">
            <a:off x="6826369" y="4021346"/>
            <a:ext cx="451449" cy="727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Hexagon 42">
            <a:extLst>
              <a:ext uri="{FF2B5EF4-FFF2-40B4-BE49-F238E27FC236}">
                <a16:creationId xmlns:a16="http://schemas.microsoft.com/office/drawing/2014/main" id="{B53B8598-264F-4422-0F9A-BD698E7759D4}"/>
              </a:ext>
            </a:extLst>
          </p:cNvPr>
          <p:cNvSpPr/>
          <p:nvPr/>
        </p:nvSpPr>
        <p:spPr>
          <a:xfrm>
            <a:off x="2487095" y="3013134"/>
            <a:ext cx="2199735" cy="2055961"/>
          </a:xfrm>
          <a:prstGeom prst="hexagon">
            <a:avLst/>
          </a:prstGeom>
          <a:noFill/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CA60DF7-48FE-FA69-101E-149C742AF61F}"/>
              </a:ext>
            </a:extLst>
          </p:cNvPr>
          <p:cNvCxnSpPr>
            <a:cxnSpLocks/>
          </p:cNvCxnSpPr>
          <p:nvPr/>
        </p:nvCxnSpPr>
        <p:spPr>
          <a:xfrm>
            <a:off x="4186686" y="5056516"/>
            <a:ext cx="971909" cy="10581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724CBE5-C34E-62D0-D8E6-FB27670B56ED}"/>
              </a:ext>
            </a:extLst>
          </p:cNvPr>
          <p:cNvCxnSpPr>
            <a:cxnSpLocks/>
          </p:cNvCxnSpPr>
          <p:nvPr/>
        </p:nvCxnSpPr>
        <p:spPr>
          <a:xfrm flipH="1">
            <a:off x="2038710" y="5056516"/>
            <a:ext cx="954656" cy="10581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34D53B6-03FD-4D1C-634F-D25355021960}"/>
              </a:ext>
            </a:extLst>
          </p:cNvPr>
          <p:cNvCxnSpPr>
            <a:cxnSpLocks/>
          </p:cNvCxnSpPr>
          <p:nvPr/>
        </p:nvCxnSpPr>
        <p:spPr>
          <a:xfrm flipH="1" flipV="1">
            <a:off x="2067464" y="1730126"/>
            <a:ext cx="954656" cy="1270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C7A4AEA-2A79-6725-EC76-BC9E14DFCA0B}"/>
              </a:ext>
            </a:extLst>
          </p:cNvPr>
          <p:cNvCxnSpPr>
            <a:cxnSpLocks/>
          </p:cNvCxnSpPr>
          <p:nvPr/>
        </p:nvCxnSpPr>
        <p:spPr>
          <a:xfrm flipV="1">
            <a:off x="4186686" y="1772724"/>
            <a:ext cx="1029417" cy="12565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3E6928-35FF-5800-391C-5CA86E3C843C}"/>
              </a:ext>
            </a:extLst>
          </p:cNvPr>
          <p:cNvCxnSpPr>
            <a:cxnSpLocks/>
          </p:cNvCxnSpPr>
          <p:nvPr/>
        </p:nvCxnSpPr>
        <p:spPr>
          <a:xfrm flipV="1">
            <a:off x="4704270" y="3282346"/>
            <a:ext cx="511833" cy="7533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A054200-2948-C07F-1537-778A628C64BC}"/>
              </a:ext>
            </a:extLst>
          </p:cNvPr>
          <p:cNvCxnSpPr>
            <a:cxnSpLocks/>
          </p:cNvCxnSpPr>
          <p:nvPr/>
        </p:nvCxnSpPr>
        <p:spPr>
          <a:xfrm>
            <a:off x="4704270" y="4064476"/>
            <a:ext cx="511833" cy="7418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C75E334-FAE0-FCC4-D872-4C172ACB8608}"/>
              </a:ext>
            </a:extLst>
          </p:cNvPr>
          <p:cNvCxnSpPr>
            <a:cxnSpLocks/>
          </p:cNvCxnSpPr>
          <p:nvPr/>
        </p:nvCxnSpPr>
        <p:spPr>
          <a:xfrm flipH="1" flipV="1">
            <a:off x="1966822" y="3311102"/>
            <a:ext cx="508956" cy="7246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4D96334-F2BC-0B88-035C-9CEAA0CA76D2}"/>
              </a:ext>
            </a:extLst>
          </p:cNvPr>
          <p:cNvCxnSpPr>
            <a:cxnSpLocks/>
          </p:cNvCxnSpPr>
          <p:nvPr/>
        </p:nvCxnSpPr>
        <p:spPr>
          <a:xfrm flipH="1">
            <a:off x="2024330" y="4035722"/>
            <a:ext cx="451449" cy="7274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2" name="TextBox 1">
            <a:extLst>
              <a:ext uri="{FF2B5EF4-FFF2-40B4-BE49-F238E27FC236}">
                <a16:creationId xmlns:a16="http://schemas.microsoft.com/office/drawing/2014/main" id="{7DDF7AE1-6281-D575-8924-8E2EB82AB086}"/>
              </a:ext>
            </a:extLst>
          </p:cNvPr>
          <p:cNvSpPr txBox="1"/>
          <p:nvPr/>
        </p:nvSpPr>
        <p:spPr>
          <a:xfrm>
            <a:off x="76097" y="683880"/>
            <a:ext cx="2073324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Unique Characteristics</a:t>
            </a:r>
            <a:endParaRPr lang="en-AU" sz="1600" b="1">
              <a:latin typeface="VIC" panose="00000500000000000000" pitchFamily="2" charset="0"/>
            </a:endParaRPr>
          </a:p>
        </p:txBody>
      </p:sp>
      <p:sp>
        <p:nvSpPr>
          <p:cNvPr id="53" name="TextBox 1">
            <a:extLst>
              <a:ext uri="{FF2B5EF4-FFF2-40B4-BE49-F238E27FC236}">
                <a16:creationId xmlns:a16="http://schemas.microsoft.com/office/drawing/2014/main" id="{998BDA2B-A345-8C32-461A-BBAFBFE546FD}"/>
              </a:ext>
            </a:extLst>
          </p:cNvPr>
          <p:cNvSpPr txBox="1"/>
          <p:nvPr/>
        </p:nvSpPr>
        <p:spPr>
          <a:xfrm>
            <a:off x="9608285" y="683879"/>
            <a:ext cx="2089355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Unique Characteristics</a:t>
            </a:r>
            <a:endParaRPr lang="en-AU" sz="1600" b="1">
              <a:latin typeface="VIC" panose="00000500000000000000" pitchFamily="2" charset="0"/>
            </a:endParaRPr>
          </a:p>
        </p:txBody>
      </p:sp>
      <p:sp>
        <p:nvSpPr>
          <p:cNvPr id="54" name="TextBox 1">
            <a:extLst>
              <a:ext uri="{FF2B5EF4-FFF2-40B4-BE49-F238E27FC236}">
                <a16:creationId xmlns:a16="http://schemas.microsoft.com/office/drawing/2014/main" id="{244C13A4-C43E-E3F2-FFB4-C5E382990677}"/>
              </a:ext>
            </a:extLst>
          </p:cNvPr>
          <p:cNvSpPr txBox="1"/>
          <p:nvPr/>
        </p:nvSpPr>
        <p:spPr>
          <a:xfrm>
            <a:off x="4806248" y="683880"/>
            <a:ext cx="2058897" cy="338554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Similar Characteristics</a:t>
            </a:r>
            <a:endParaRPr lang="en-AU" sz="1600" b="1" dirty="0">
              <a:latin typeface="VIC" panose="00000500000000000000" pitchFamily="2" charset="0"/>
            </a:endParaRPr>
          </a:p>
        </p:txBody>
      </p:sp>
      <p:sp>
        <p:nvSpPr>
          <p:cNvPr id="55" name="TextBox 1">
            <a:extLst>
              <a:ext uri="{FF2B5EF4-FFF2-40B4-BE49-F238E27FC236}">
                <a16:creationId xmlns:a16="http://schemas.microsoft.com/office/drawing/2014/main" id="{6A3162BC-C19E-D2E0-F383-FD381A5AED47}"/>
              </a:ext>
            </a:extLst>
          </p:cNvPr>
          <p:cNvSpPr txBox="1"/>
          <p:nvPr/>
        </p:nvSpPr>
        <p:spPr>
          <a:xfrm>
            <a:off x="3124096" y="2624823"/>
            <a:ext cx="89438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Topic 1</a:t>
            </a:r>
            <a:endParaRPr lang="en-US" dirty="0"/>
          </a:p>
        </p:txBody>
      </p:sp>
      <p:sp>
        <p:nvSpPr>
          <p:cNvPr id="57" name="TextBox 1">
            <a:extLst>
              <a:ext uri="{FF2B5EF4-FFF2-40B4-BE49-F238E27FC236}">
                <a16:creationId xmlns:a16="http://schemas.microsoft.com/office/drawing/2014/main" id="{5BA32FF0-5808-D576-6774-FC878CF90838}"/>
              </a:ext>
            </a:extLst>
          </p:cNvPr>
          <p:cNvSpPr txBox="1"/>
          <p:nvPr/>
        </p:nvSpPr>
        <p:spPr>
          <a:xfrm>
            <a:off x="7940511" y="2624822"/>
            <a:ext cx="894382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600" b="1" dirty="0">
                <a:latin typeface="VIC"/>
              </a:rPr>
              <a:t>Topic 2</a:t>
            </a:r>
            <a:endParaRPr lang="en-US" dirty="0"/>
          </a:p>
        </p:txBody>
      </p:sp>
      <p:pic>
        <p:nvPicPr>
          <p:cNvPr id="58" name="Picture 58">
            <a:extLst>
              <a:ext uri="{FF2B5EF4-FFF2-40B4-BE49-F238E27FC236}">
                <a16:creationId xmlns:a16="http://schemas.microsoft.com/office/drawing/2014/main" id="{5D6E6DFB-4A34-29D4-BF15-D039247C89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419" y="6462449"/>
            <a:ext cx="2743200" cy="23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42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340532-82C7-C098-4B82-5624E4DDEF53}"/>
              </a:ext>
            </a:extLst>
          </p:cNvPr>
          <p:cNvSpPr txBox="1"/>
          <p:nvPr/>
        </p:nvSpPr>
        <p:spPr>
          <a:xfrm>
            <a:off x="71919" y="92470"/>
            <a:ext cx="1128835" cy="461665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/>
              </a:rPr>
              <a:t>T-Chart</a:t>
            </a:r>
            <a:endParaRPr lang="en-AU" sz="2400" b="1" dirty="0">
              <a:solidFill>
                <a:srgbClr val="21869F"/>
              </a:solidFill>
              <a:latin typeface="VIC" panose="00000500000000000000" pitchFamily="2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93E4723-47C0-68EA-C757-1B69148A2C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660181"/>
              </p:ext>
            </p:extLst>
          </p:nvPr>
        </p:nvGraphicFramePr>
        <p:xfrm>
          <a:off x="296333" y="1298222"/>
          <a:ext cx="11521480" cy="5192741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760740">
                  <a:extLst>
                    <a:ext uri="{9D8B030D-6E8A-4147-A177-3AD203B41FA5}">
                      <a16:colId xmlns:a16="http://schemas.microsoft.com/office/drawing/2014/main" val="1061160194"/>
                    </a:ext>
                  </a:extLst>
                </a:gridCol>
                <a:gridCol w="5760740">
                  <a:extLst>
                    <a:ext uri="{9D8B030D-6E8A-4147-A177-3AD203B41FA5}">
                      <a16:colId xmlns:a16="http://schemas.microsoft.com/office/drawing/2014/main" val="447476973"/>
                    </a:ext>
                  </a:extLst>
                </a:gridCol>
              </a:tblGrid>
              <a:tr h="519288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Topic 1: 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Topic 2: 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59102"/>
                  </a:ext>
                </a:extLst>
              </a:tr>
              <a:tr h="467345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94132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DF38AA0-5235-4481-BC6E-5A47766332C5}"/>
              </a:ext>
            </a:extLst>
          </p:cNvPr>
          <p:cNvSpPr txBox="1"/>
          <p:nvPr/>
        </p:nvSpPr>
        <p:spPr>
          <a:xfrm>
            <a:off x="208844" y="575732"/>
            <a:ext cx="1160497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Select two things to compare (ideas, characters, events, etc.). List the topics as headings for the columns below. Then make comparisons by writing statements in the corresponding columns.</a:t>
            </a:r>
            <a:endParaRPr lang="en-US" dirty="0"/>
          </a:p>
        </p:txBody>
      </p:sp>
      <p:pic>
        <p:nvPicPr>
          <p:cNvPr id="7" name="Picture 58">
            <a:extLst>
              <a:ext uri="{FF2B5EF4-FFF2-40B4-BE49-F238E27FC236}">
                <a16:creationId xmlns:a16="http://schemas.microsoft.com/office/drawing/2014/main" id="{D3EB3E74-6A47-5972-6EDD-E61B7333B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1308" y="6688227"/>
            <a:ext cx="2743200" cy="23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620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5154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Recording Chart: Task, Estimate, Actual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2ED4707F-70E5-1B4F-A68D-8B49E4CF8ED0}"/>
              </a:ext>
            </a:extLst>
          </p:cNvPr>
          <p:cNvGraphicFramePr>
            <a:graphicFrameLocks noGrp="1"/>
          </p:cNvGraphicFramePr>
          <p:nvPr/>
        </p:nvGraphicFramePr>
        <p:xfrm>
          <a:off x="512418" y="843059"/>
          <a:ext cx="11167164" cy="5517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2388">
                  <a:extLst>
                    <a:ext uri="{9D8B030D-6E8A-4147-A177-3AD203B41FA5}">
                      <a16:colId xmlns:a16="http://schemas.microsoft.com/office/drawing/2014/main" val="3276188581"/>
                    </a:ext>
                  </a:extLst>
                </a:gridCol>
                <a:gridCol w="3722388">
                  <a:extLst>
                    <a:ext uri="{9D8B030D-6E8A-4147-A177-3AD203B41FA5}">
                      <a16:colId xmlns:a16="http://schemas.microsoft.com/office/drawing/2014/main" val="704155562"/>
                    </a:ext>
                  </a:extLst>
                </a:gridCol>
                <a:gridCol w="3722388">
                  <a:extLst>
                    <a:ext uri="{9D8B030D-6E8A-4147-A177-3AD203B41FA5}">
                      <a16:colId xmlns:a16="http://schemas.microsoft.com/office/drawing/2014/main" val="3849507375"/>
                    </a:ext>
                  </a:extLst>
                </a:gridCol>
              </a:tblGrid>
              <a:tr h="788283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AU" sz="2000" dirty="0"/>
                        <a:t>Task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AU" sz="2000" dirty="0"/>
                        <a:t>Estimate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AU" sz="2000" dirty="0"/>
                        <a:t>Actual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226556"/>
                  </a:ext>
                </a:extLst>
              </a:tr>
              <a:tr h="78828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E8F4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EE6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0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57887"/>
                  </a:ext>
                </a:extLst>
              </a:tr>
              <a:tr h="78828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E8F4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EE6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0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3601"/>
                  </a:ext>
                </a:extLst>
              </a:tr>
              <a:tr h="78828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E8F4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EE6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0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149555"/>
                  </a:ext>
                </a:extLst>
              </a:tr>
              <a:tr h="78828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E8F4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EE6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0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731305"/>
                  </a:ext>
                </a:extLst>
              </a:tr>
              <a:tr h="78828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E8F4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EE6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0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12312"/>
                  </a:ext>
                </a:extLst>
              </a:tr>
              <a:tr h="78828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E8F4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EE6E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0F9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68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641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5D38FAB-3836-5F38-E9BD-0DC28E124521}"/>
              </a:ext>
            </a:extLst>
          </p:cNvPr>
          <p:cNvSpPr>
            <a:spLocks/>
          </p:cNvSpPr>
          <p:nvPr/>
        </p:nvSpPr>
        <p:spPr>
          <a:xfrm>
            <a:off x="251790" y="503583"/>
            <a:ext cx="11774557" cy="6056643"/>
          </a:xfrm>
          <a:prstGeom prst="roundRect">
            <a:avLst/>
          </a:prstGeom>
          <a:solidFill>
            <a:schemeClr val="bg1">
              <a:alpha val="5098"/>
            </a:schemeClr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5C81759-7D36-C6D4-9353-9C5D45B5ACA7}"/>
              </a:ext>
            </a:extLst>
          </p:cNvPr>
          <p:cNvCxnSpPr>
            <a:cxnSpLocks/>
            <a:stCxn id="7" idx="0"/>
            <a:endCxn id="7" idx="2"/>
          </p:cNvCxnSpPr>
          <p:nvPr/>
        </p:nvCxnSpPr>
        <p:spPr>
          <a:xfrm>
            <a:off x="6139069" y="503583"/>
            <a:ext cx="0" cy="605664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5603E5A-07EB-5DD7-4417-D67C92862F35}"/>
              </a:ext>
            </a:extLst>
          </p:cNvPr>
          <p:cNvCxnSpPr>
            <a:cxnSpLocks/>
            <a:stCxn id="7" idx="1"/>
            <a:endCxn id="7" idx="3"/>
          </p:cNvCxnSpPr>
          <p:nvPr/>
        </p:nvCxnSpPr>
        <p:spPr>
          <a:xfrm>
            <a:off x="251790" y="3531905"/>
            <a:ext cx="1177455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545307E-1A9F-B44C-0D42-425ACB5F3D91}"/>
              </a:ext>
            </a:extLst>
          </p:cNvPr>
          <p:cNvSpPr txBox="1"/>
          <p:nvPr/>
        </p:nvSpPr>
        <p:spPr>
          <a:xfrm>
            <a:off x="2799522" y="440702"/>
            <a:ext cx="897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u="sng" dirty="0"/>
              <a:t>Hour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2C2771C-22B2-AD3E-1A76-E3F30F3B19A9}"/>
              </a:ext>
            </a:extLst>
          </p:cNvPr>
          <p:cNvSpPr txBox="1"/>
          <p:nvPr/>
        </p:nvSpPr>
        <p:spPr>
          <a:xfrm>
            <a:off x="8633792" y="440701"/>
            <a:ext cx="897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u="sng" dirty="0"/>
              <a:t>Day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8895426-F819-56FE-0F96-15850E95D010}"/>
              </a:ext>
            </a:extLst>
          </p:cNvPr>
          <p:cNvSpPr txBox="1"/>
          <p:nvPr/>
        </p:nvSpPr>
        <p:spPr>
          <a:xfrm>
            <a:off x="2746512" y="3527978"/>
            <a:ext cx="1003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u="sng" dirty="0"/>
              <a:t>Week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ABB2865-2258-7C89-9C23-33C56D64EB8C}"/>
              </a:ext>
            </a:extLst>
          </p:cNvPr>
          <p:cNvSpPr txBox="1"/>
          <p:nvPr/>
        </p:nvSpPr>
        <p:spPr>
          <a:xfrm>
            <a:off x="8633792" y="3527977"/>
            <a:ext cx="1068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b="1" u="sng" dirty="0"/>
              <a:t>Month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021C84-5119-5536-629E-DF09DEC9C4E2}"/>
              </a:ext>
            </a:extLst>
          </p:cNvPr>
          <p:cNvSpPr txBox="1"/>
          <p:nvPr/>
        </p:nvSpPr>
        <p:spPr>
          <a:xfrm>
            <a:off x="89450" y="37993"/>
            <a:ext cx="3305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Hour, Day, Week, Month</a:t>
            </a:r>
          </a:p>
        </p:txBody>
      </p:sp>
    </p:spTree>
    <p:extLst>
      <p:ext uri="{BB962C8B-B14F-4D97-AF65-F5344CB8AC3E}">
        <p14:creationId xmlns:p14="http://schemas.microsoft.com/office/powerpoint/2010/main" val="299863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863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Brainstorm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2" name="Thought Bubble: Cloud 1">
            <a:extLst>
              <a:ext uri="{FF2B5EF4-FFF2-40B4-BE49-F238E27FC236}">
                <a16:creationId xmlns:a16="http://schemas.microsoft.com/office/drawing/2014/main" id="{F0BEFD36-2D0F-4661-C7EA-1009B6999DC4}"/>
              </a:ext>
            </a:extLst>
          </p:cNvPr>
          <p:cNvSpPr/>
          <p:nvPr/>
        </p:nvSpPr>
        <p:spPr>
          <a:xfrm>
            <a:off x="262759" y="388883"/>
            <a:ext cx="11666482" cy="6053958"/>
          </a:xfrm>
          <a:prstGeom prst="cloudCallout">
            <a:avLst>
              <a:gd name="adj1" fmla="val -49031"/>
              <a:gd name="adj2" fmla="val 51513"/>
            </a:avLst>
          </a:prstGeom>
          <a:solidFill>
            <a:srgbClr val="FF0066">
              <a:alpha val="1961"/>
            </a:srgb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16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199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Concept Map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C9E05C3-2B7F-0607-CF3C-566F565C8C62}"/>
              </a:ext>
            </a:extLst>
          </p:cNvPr>
          <p:cNvGrpSpPr/>
          <p:nvPr/>
        </p:nvGrpSpPr>
        <p:grpSpPr>
          <a:xfrm>
            <a:off x="3899337" y="2761592"/>
            <a:ext cx="4393326" cy="1770994"/>
            <a:chOff x="3962400" y="2772103"/>
            <a:chExt cx="4393326" cy="1770994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896E8BD-2168-8A0B-38CD-16D17FB9866D}"/>
                </a:ext>
              </a:extLst>
            </p:cNvPr>
            <p:cNvSpPr/>
            <p:nvPr/>
          </p:nvSpPr>
          <p:spPr>
            <a:xfrm>
              <a:off x="3962400" y="2772103"/>
              <a:ext cx="1770994" cy="1770994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AD6603D-0D7B-E253-95CC-868C901C1504}"/>
                </a:ext>
              </a:extLst>
            </p:cNvPr>
            <p:cNvSpPr/>
            <p:nvPr/>
          </p:nvSpPr>
          <p:spPr>
            <a:xfrm>
              <a:off x="6584732" y="2772103"/>
              <a:ext cx="1770994" cy="1770994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B90D371-AB08-EB34-2513-22E8ABC1A690}"/>
                </a:ext>
              </a:extLst>
            </p:cNvPr>
            <p:cNvCxnSpPr>
              <a:stCxn id="2" idx="6"/>
              <a:endCxn id="8" idx="2"/>
            </p:cNvCxnSpPr>
            <p:nvPr/>
          </p:nvCxnSpPr>
          <p:spPr>
            <a:xfrm>
              <a:off x="5733394" y="3657600"/>
              <a:ext cx="851338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9492FA58-783D-9354-24D7-D7D717D999F1}"/>
              </a:ext>
            </a:extLst>
          </p:cNvPr>
          <p:cNvSpPr/>
          <p:nvPr/>
        </p:nvSpPr>
        <p:spPr>
          <a:xfrm>
            <a:off x="6521669" y="547850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AB11128-8D96-81B3-8F72-79E1E6BD2012}"/>
              </a:ext>
            </a:extLst>
          </p:cNvPr>
          <p:cNvSpPr/>
          <p:nvPr/>
        </p:nvSpPr>
        <p:spPr>
          <a:xfrm>
            <a:off x="6521669" y="4975334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8A21716-BB72-194D-F582-3FE542E82BE5}"/>
              </a:ext>
            </a:extLst>
          </p:cNvPr>
          <p:cNvSpPr/>
          <p:nvPr/>
        </p:nvSpPr>
        <p:spPr>
          <a:xfrm>
            <a:off x="8607972" y="3647089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5F3DECC-FA5D-1AE5-247E-309A9BB353D5}"/>
              </a:ext>
            </a:extLst>
          </p:cNvPr>
          <p:cNvSpPr/>
          <p:nvPr/>
        </p:nvSpPr>
        <p:spPr>
          <a:xfrm>
            <a:off x="8607972" y="1172760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AB1FCF5-6509-1C44-43B8-45F87D95465F}"/>
              </a:ext>
            </a:extLst>
          </p:cNvPr>
          <p:cNvSpPr/>
          <p:nvPr/>
        </p:nvSpPr>
        <p:spPr>
          <a:xfrm flipH="1" flipV="1">
            <a:off x="3899337" y="547850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915B13-BBF9-EC24-E712-6CA61C9CD10E}"/>
              </a:ext>
            </a:extLst>
          </p:cNvPr>
          <p:cNvSpPr/>
          <p:nvPr/>
        </p:nvSpPr>
        <p:spPr>
          <a:xfrm flipH="1" flipV="1">
            <a:off x="3899337" y="4975334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69A42A3-0401-56AB-9900-62E2849CA04A}"/>
              </a:ext>
            </a:extLst>
          </p:cNvPr>
          <p:cNvSpPr/>
          <p:nvPr/>
        </p:nvSpPr>
        <p:spPr>
          <a:xfrm flipH="1" flipV="1">
            <a:off x="1813034" y="3647089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62E2D14-E4C1-E8D6-0BC8-BF317A347BC9}"/>
              </a:ext>
            </a:extLst>
          </p:cNvPr>
          <p:cNvSpPr/>
          <p:nvPr/>
        </p:nvSpPr>
        <p:spPr>
          <a:xfrm flipH="1" flipV="1">
            <a:off x="1813034" y="1172760"/>
            <a:ext cx="1770994" cy="1770994"/>
          </a:xfrm>
          <a:prstGeom prst="ellipse">
            <a:avLst/>
          </a:prstGeom>
          <a:noFill/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832315-6B45-81C6-3D3C-4004386843EE}"/>
              </a:ext>
            </a:extLst>
          </p:cNvPr>
          <p:cNvCxnSpPr>
            <a:stCxn id="16" idx="0"/>
            <a:endCxn id="2" idx="0"/>
          </p:cNvCxnSpPr>
          <p:nvPr/>
        </p:nvCxnSpPr>
        <p:spPr>
          <a:xfrm>
            <a:off x="4784834" y="2318844"/>
            <a:ext cx="0" cy="4427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EA1C9AD-7F86-DE04-0AD7-8E2719D53FC7}"/>
              </a:ext>
            </a:extLst>
          </p:cNvPr>
          <p:cNvCxnSpPr>
            <a:stCxn id="19" idx="1"/>
            <a:endCxn id="2" idx="1"/>
          </p:cNvCxnSpPr>
          <p:nvPr/>
        </p:nvCxnSpPr>
        <p:spPr>
          <a:xfrm>
            <a:off x="3324672" y="2684398"/>
            <a:ext cx="834021" cy="33655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055C6DB-1C1A-C0B1-556E-DD7E22F70291}"/>
              </a:ext>
            </a:extLst>
          </p:cNvPr>
          <p:cNvCxnSpPr>
            <a:cxnSpLocks/>
            <a:stCxn id="18" idx="2"/>
            <a:endCxn id="2" idx="3"/>
          </p:cNvCxnSpPr>
          <p:nvPr/>
        </p:nvCxnSpPr>
        <p:spPr>
          <a:xfrm flipV="1">
            <a:off x="3584028" y="4273230"/>
            <a:ext cx="574665" cy="2593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2A9E6F9-8BB2-19F1-946D-1AE6382E4C51}"/>
              </a:ext>
            </a:extLst>
          </p:cNvPr>
          <p:cNvCxnSpPr>
            <a:stCxn id="2" idx="4"/>
            <a:endCxn id="17" idx="4"/>
          </p:cNvCxnSpPr>
          <p:nvPr/>
        </p:nvCxnSpPr>
        <p:spPr>
          <a:xfrm>
            <a:off x="4784834" y="4532586"/>
            <a:ext cx="0" cy="4427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F8CAB60-56AC-199B-9FC6-758613253996}"/>
              </a:ext>
            </a:extLst>
          </p:cNvPr>
          <p:cNvCxnSpPr>
            <a:stCxn id="12" idx="4"/>
            <a:endCxn id="8" idx="0"/>
          </p:cNvCxnSpPr>
          <p:nvPr/>
        </p:nvCxnSpPr>
        <p:spPr>
          <a:xfrm>
            <a:off x="7407166" y="2318844"/>
            <a:ext cx="0" cy="4427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89C87A7-5948-BA6A-3B53-4F027C0F870E}"/>
              </a:ext>
            </a:extLst>
          </p:cNvPr>
          <p:cNvCxnSpPr>
            <a:stCxn id="8" idx="7"/>
            <a:endCxn id="15" idx="3"/>
          </p:cNvCxnSpPr>
          <p:nvPr/>
        </p:nvCxnSpPr>
        <p:spPr>
          <a:xfrm flipV="1">
            <a:off x="8033307" y="2684398"/>
            <a:ext cx="834021" cy="33655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0C535F3-2C85-5FAE-7290-27F53F65FD2E}"/>
              </a:ext>
            </a:extLst>
          </p:cNvPr>
          <p:cNvCxnSpPr>
            <a:stCxn id="8" idx="5"/>
            <a:endCxn id="14" idx="2"/>
          </p:cNvCxnSpPr>
          <p:nvPr/>
        </p:nvCxnSpPr>
        <p:spPr>
          <a:xfrm>
            <a:off x="8033307" y="4273230"/>
            <a:ext cx="574665" cy="2593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71A288A-EE47-596E-24F0-7FEFC5695910}"/>
              </a:ext>
            </a:extLst>
          </p:cNvPr>
          <p:cNvCxnSpPr>
            <a:stCxn id="8" idx="4"/>
            <a:endCxn id="13" idx="0"/>
          </p:cNvCxnSpPr>
          <p:nvPr/>
        </p:nvCxnSpPr>
        <p:spPr>
          <a:xfrm>
            <a:off x="7407166" y="4532586"/>
            <a:ext cx="0" cy="4427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651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927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Cluster Word Web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BCFAFE6-179E-DE48-D79D-2F6F02806DA0}"/>
              </a:ext>
            </a:extLst>
          </p:cNvPr>
          <p:cNvSpPr/>
          <p:nvPr/>
        </p:nvSpPr>
        <p:spPr>
          <a:xfrm>
            <a:off x="4775478" y="2791641"/>
            <a:ext cx="2641043" cy="1274717"/>
          </a:xfrm>
          <a:prstGeom prst="roundRect">
            <a:avLst/>
          </a:prstGeom>
          <a:solidFill>
            <a:srgbClr val="00B050">
              <a:alpha val="5098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>
                <a:solidFill>
                  <a:schemeClr val="tx1"/>
                </a:solidFill>
                <a:latin typeface="VIC" panose="00000500000000000000" pitchFamily="2" charset="0"/>
              </a:rPr>
              <a:t>Topic:</a:t>
            </a:r>
          </a:p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B069021B-1F51-FB4F-CD5F-AC6FDB31717C}"/>
              </a:ext>
            </a:extLst>
          </p:cNvPr>
          <p:cNvSpPr/>
          <p:nvPr/>
        </p:nvSpPr>
        <p:spPr>
          <a:xfrm>
            <a:off x="8234274" y="2182586"/>
            <a:ext cx="2115541" cy="1021080"/>
          </a:xfrm>
          <a:prstGeom prst="roundRect">
            <a:avLst/>
          </a:prstGeom>
          <a:solidFill>
            <a:srgbClr val="FFFF00">
              <a:alpha val="1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C2E4BAC-686A-0B9A-08A7-690433663F4A}"/>
              </a:ext>
            </a:extLst>
          </p:cNvPr>
          <p:cNvSpPr/>
          <p:nvPr/>
        </p:nvSpPr>
        <p:spPr>
          <a:xfrm>
            <a:off x="8234274" y="3654335"/>
            <a:ext cx="2115541" cy="1021080"/>
          </a:xfrm>
          <a:prstGeom prst="roundRect">
            <a:avLst/>
          </a:prstGeom>
          <a:solidFill>
            <a:srgbClr val="6600FF">
              <a:alpha val="10196"/>
            </a:srgbClr>
          </a:solidFill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211E4E52-4BA8-155F-9162-7B36FB5ED73E}"/>
              </a:ext>
            </a:extLst>
          </p:cNvPr>
          <p:cNvSpPr/>
          <p:nvPr/>
        </p:nvSpPr>
        <p:spPr>
          <a:xfrm>
            <a:off x="6787661" y="726078"/>
            <a:ext cx="2115541" cy="1021080"/>
          </a:xfrm>
          <a:prstGeom prst="roundRect">
            <a:avLst/>
          </a:prstGeom>
          <a:solidFill>
            <a:srgbClr val="FFFF00">
              <a:alpha val="5098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1F4ED73-865E-3A11-A7BE-A482277DAD57}"/>
              </a:ext>
            </a:extLst>
          </p:cNvPr>
          <p:cNvSpPr/>
          <p:nvPr/>
        </p:nvSpPr>
        <p:spPr>
          <a:xfrm>
            <a:off x="9453474" y="710837"/>
            <a:ext cx="2115541" cy="1021080"/>
          </a:xfrm>
          <a:prstGeom prst="roundRect">
            <a:avLst/>
          </a:prstGeom>
          <a:solidFill>
            <a:srgbClr val="FFFF00">
              <a:alpha val="5098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2072A267-8475-CC45-0A32-6136225E54DB}"/>
              </a:ext>
            </a:extLst>
          </p:cNvPr>
          <p:cNvSpPr/>
          <p:nvPr/>
        </p:nvSpPr>
        <p:spPr>
          <a:xfrm>
            <a:off x="6783305" y="5136375"/>
            <a:ext cx="2115541" cy="1021080"/>
          </a:xfrm>
          <a:prstGeom prst="roundRect">
            <a:avLst/>
          </a:prstGeom>
          <a:solidFill>
            <a:srgbClr val="6600FF">
              <a:alpha val="4706"/>
            </a:srgbClr>
          </a:solidFill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4FC43BEC-8F5B-08C5-FC26-EDDF8362FAEE}"/>
              </a:ext>
            </a:extLst>
          </p:cNvPr>
          <p:cNvSpPr/>
          <p:nvPr/>
        </p:nvSpPr>
        <p:spPr>
          <a:xfrm>
            <a:off x="9449118" y="5121134"/>
            <a:ext cx="2115541" cy="1021080"/>
          </a:xfrm>
          <a:prstGeom prst="roundRect">
            <a:avLst/>
          </a:prstGeom>
          <a:solidFill>
            <a:srgbClr val="6600FF">
              <a:alpha val="4706"/>
            </a:srgbClr>
          </a:solidFill>
          <a:ln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9A4AB26-9B6E-2032-5762-4D8F81B7CA26}"/>
              </a:ext>
            </a:extLst>
          </p:cNvPr>
          <p:cNvSpPr/>
          <p:nvPr/>
        </p:nvSpPr>
        <p:spPr>
          <a:xfrm>
            <a:off x="1941552" y="2197827"/>
            <a:ext cx="2115541" cy="1021080"/>
          </a:xfrm>
          <a:prstGeom prst="roundRect">
            <a:avLst/>
          </a:prstGeom>
          <a:solidFill>
            <a:srgbClr val="00B0F0">
              <a:alpha val="10196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79EFB821-00CC-B3D6-E7AE-EE3E78EE98FD}"/>
              </a:ext>
            </a:extLst>
          </p:cNvPr>
          <p:cNvSpPr/>
          <p:nvPr/>
        </p:nvSpPr>
        <p:spPr>
          <a:xfrm>
            <a:off x="1941552" y="3669576"/>
            <a:ext cx="2115541" cy="1021080"/>
          </a:xfrm>
          <a:prstGeom prst="roundRect">
            <a:avLst/>
          </a:prstGeom>
          <a:solidFill>
            <a:srgbClr val="FF0066">
              <a:alpha val="10196"/>
            </a:srgb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79D3E9D-8B3E-D207-FFA4-C3BFECC32B25}"/>
              </a:ext>
            </a:extLst>
          </p:cNvPr>
          <p:cNvSpPr/>
          <p:nvPr/>
        </p:nvSpPr>
        <p:spPr>
          <a:xfrm>
            <a:off x="539472" y="726078"/>
            <a:ext cx="2115541" cy="1021080"/>
          </a:xfrm>
          <a:prstGeom prst="roundRect">
            <a:avLst/>
          </a:prstGeom>
          <a:solidFill>
            <a:srgbClr val="00B0F0">
              <a:alpha val="5098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5E75945-CF54-1405-5128-D80C7827BADE}"/>
              </a:ext>
            </a:extLst>
          </p:cNvPr>
          <p:cNvSpPr/>
          <p:nvPr/>
        </p:nvSpPr>
        <p:spPr>
          <a:xfrm>
            <a:off x="3293156" y="726078"/>
            <a:ext cx="2115541" cy="1021080"/>
          </a:xfrm>
          <a:prstGeom prst="roundRect">
            <a:avLst/>
          </a:prstGeom>
          <a:solidFill>
            <a:srgbClr val="00B0F0">
              <a:alpha val="5098"/>
            </a:srgb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FAB491BE-A434-1BD9-4DD7-BD9AA9497195}"/>
              </a:ext>
            </a:extLst>
          </p:cNvPr>
          <p:cNvSpPr/>
          <p:nvPr/>
        </p:nvSpPr>
        <p:spPr>
          <a:xfrm>
            <a:off x="535116" y="5136375"/>
            <a:ext cx="2115541" cy="1021080"/>
          </a:xfrm>
          <a:prstGeom prst="roundRect">
            <a:avLst/>
          </a:prstGeom>
          <a:solidFill>
            <a:srgbClr val="FF0066">
              <a:alpha val="5098"/>
            </a:srgb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FE2833C-13A7-4FD2-1F4B-A407BF9D395D}"/>
              </a:ext>
            </a:extLst>
          </p:cNvPr>
          <p:cNvSpPr/>
          <p:nvPr/>
        </p:nvSpPr>
        <p:spPr>
          <a:xfrm>
            <a:off x="3288800" y="5136375"/>
            <a:ext cx="2115541" cy="1021080"/>
          </a:xfrm>
          <a:prstGeom prst="roundRect">
            <a:avLst/>
          </a:prstGeom>
          <a:solidFill>
            <a:srgbClr val="FF0066">
              <a:alpha val="5098"/>
            </a:srgbClr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1"/>
              </a:solidFill>
              <a:latin typeface="VIC" panose="00000500000000000000" pitchFamily="2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340C474-5C48-D5C3-8BEE-C3F11312007C}"/>
              </a:ext>
            </a:extLst>
          </p:cNvPr>
          <p:cNvCxnSpPr>
            <a:stCxn id="42" idx="0"/>
            <a:endCxn id="41" idx="2"/>
          </p:cNvCxnSpPr>
          <p:nvPr/>
        </p:nvCxnSpPr>
        <p:spPr>
          <a:xfrm flipV="1">
            <a:off x="2999323" y="3218907"/>
            <a:ext cx="0" cy="450669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3F681B5-54D6-7B7B-D191-BCEE24FB0705}"/>
              </a:ext>
            </a:extLst>
          </p:cNvPr>
          <p:cNvCxnSpPr>
            <a:stCxn id="42" idx="2"/>
            <a:endCxn id="45" idx="0"/>
          </p:cNvCxnSpPr>
          <p:nvPr/>
        </p:nvCxnSpPr>
        <p:spPr>
          <a:xfrm flipH="1">
            <a:off x="1592887" y="4690656"/>
            <a:ext cx="1406436" cy="4457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D308485-3356-9632-CA35-2DC94304FED0}"/>
              </a:ext>
            </a:extLst>
          </p:cNvPr>
          <p:cNvCxnSpPr>
            <a:stCxn id="42" idx="2"/>
            <a:endCxn id="46" idx="0"/>
          </p:cNvCxnSpPr>
          <p:nvPr/>
        </p:nvCxnSpPr>
        <p:spPr>
          <a:xfrm>
            <a:off x="2999323" y="4690656"/>
            <a:ext cx="1347248" cy="4457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1E5E180-E9EB-B3EA-F965-0C841CA98BB9}"/>
              </a:ext>
            </a:extLst>
          </p:cNvPr>
          <p:cNvCxnSpPr>
            <a:cxnSpLocks/>
            <a:stCxn id="41" idx="0"/>
            <a:endCxn id="43" idx="2"/>
          </p:cNvCxnSpPr>
          <p:nvPr/>
        </p:nvCxnSpPr>
        <p:spPr>
          <a:xfrm flipH="1" flipV="1">
            <a:off x="1597243" y="1747158"/>
            <a:ext cx="1402080" cy="4506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220B467-E8C6-D841-F9D7-E07343A85BCE}"/>
              </a:ext>
            </a:extLst>
          </p:cNvPr>
          <p:cNvCxnSpPr>
            <a:stCxn id="41" idx="0"/>
            <a:endCxn id="44" idx="2"/>
          </p:cNvCxnSpPr>
          <p:nvPr/>
        </p:nvCxnSpPr>
        <p:spPr>
          <a:xfrm flipV="1">
            <a:off x="2999323" y="1747158"/>
            <a:ext cx="1351604" cy="4506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D540986-4917-E108-C96C-633F50C2E0EC}"/>
              </a:ext>
            </a:extLst>
          </p:cNvPr>
          <p:cNvCxnSpPr>
            <a:stCxn id="29" idx="1"/>
          </p:cNvCxnSpPr>
          <p:nvPr/>
        </p:nvCxnSpPr>
        <p:spPr>
          <a:xfrm flipH="1">
            <a:off x="2999323" y="3429000"/>
            <a:ext cx="17761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6D5C75D-41AF-854B-E1CA-7A1FEAD61C18}"/>
              </a:ext>
            </a:extLst>
          </p:cNvPr>
          <p:cNvCxnSpPr>
            <a:stCxn id="32" idx="0"/>
            <a:endCxn id="31" idx="2"/>
          </p:cNvCxnSpPr>
          <p:nvPr/>
        </p:nvCxnSpPr>
        <p:spPr>
          <a:xfrm flipV="1">
            <a:off x="9292045" y="3203666"/>
            <a:ext cx="0" cy="4506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EC688BF0-A163-9D3D-5557-B50680892703}"/>
              </a:ext>
            </a:extLst>
          </p:cNvPr>
          <p:cNvCxnSpPr>
            <a:stCxn id="31" idx="0"/>
            <a:endCxn id="33" idx="2"/>
          </p:cNvCxnSpPr>
          <p:nvPr/>
        </p:nvCxnSpPr>
        <p:spPr>
          <a:xfrm flipH="1" flipV="1">
            <a:off x="7845432" y="1747158"/>
            <a:ext cx="1446613" cy="435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83F0D51-AAE7-4344-3164-F6A30983D4B3}"/>
              </a:ext>
            </a:extLst>
          </p:cNvPr>
          <p:cNvCxnSpPr>
            <a:stCxn id="31" idx="0"/>
            <a:endCxn id="35" idx="2"/>
          </p:cNvCxnSpPr>
          <p:nvPr/>
        </p:nvCxnSpPr>
        <p:spPr>
          <a:xfrm flipV="1">
            <a:off x="9292045" y="1731917"/>
            <a:ext cx="1219200" cy="450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3E912CCD-F987-5F3C-469A-D5E9FBB5DF54}"/>
              </a:ext>
            </a:extLst>
          </p:cNvPr>
          <p:cNvCxnSpPr>
            <a:stCxn id="32" idx="2"/>
            <a:endCxn id="37" idx="0"/>
          </p:cNvCxnSpPr>
          <p:nvPr/>
        </p:nvCxnSpPr>
        <p:spPr>
          <a:xfrm flipH="1">
            <a:off x="7841076" y="4675415"/>
            <a:ext cx="1450969" cy="460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E1C4304-044F-3015-922D-5F144895A920}"/>
              </a:ext>
            </a:extLst>
          </p:cNvPr>
          <p:cNvCxnSpPr>
            <a:stCxn id="32" idx="2"/>
            <a:endCxn id="39" idx="0"/>
          </p:cNvCxnSpPr>
          <p:nvPr/>
        </p:nvCxnSpPr>
        <p:spPr>
          <a:xfrm>
            <a:off x="9292045" y="4675415"/>
            <a:ext cx="1214844" cy="445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99934056-8315-0FF6-5618-CFD29C51BA03}"/>
              </a:ext>
            </a:extLst>
          </p:cNvPr>
          <p:cNvCxnSpPr>
            <a:stCxn id="29" idx="3"/>
          </p:cNvCxnSpPr>
          <p:nvPr/>
        </p:nvCxnSpPr>
        <p:spPr>
          <a:xfrm>
            <a:off x="7416521" y="3429000"/>
            <a:ext cx="18755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35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078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Two-Column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EBB08DB-9CAE-55A3-033C-5F8F1D1727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24420"/>
              </p:ext>
            </p:extLst>
          </p:nvPr>
        </p:nvGraphicFramePr>
        <p:xfrm>
          <a:off x="616131" y="758855"/>
          <a:ext cx="10959738" cy="562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9869">
                  <a:extLst>
                    <a:ext uri="{9D8B030D-6E8A-4147-A177-3AD203B41FA5}">
                      <a16:colId xmlns:a16="http://schemas.microsoft.com/office/drawing/2014/main" val="1765027778"/>
                    </a:ext>
                  </a:extLst>
                </a:gridCol>
                <a:gridCol w="5479869">
                  <a:extLst>
                    <a:ext uri="{9D8B030D-6E8A-4147-A177-3AD203B41FA5}">
                      <a16:colId xmlns:a16="http://schemas.microsoft.com/office/drawing/2014/main" val="986196059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40114"/>
                  </a:ext>
                </a:extLst>
              </a:tr>
              <a:tr h="517235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4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39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3324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Three-Column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EBB08DB-9CAE-55A3-033C-5F8F1D17271E}"/>
              </a:ext>
            </a:extLst>
          </p:cNvPr>
          <p:cNvGraphicFramePr>
            <a:graphicFrameLocks noGrp="1"/>
          </p:cNvGraphicFramePr>
          <p:nvPr/>
        </p:nvGraphicFramePr>
        <p:xfrm>
          <a:off x="616131" y="758855"/>
          <a:ext cx="10959738" cy="562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76502777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98619605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821654239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40114"/>
                  </a:ext>
                </a:extLst>
              </a:tr>
              <a:tr h="517235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4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126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182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KWL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EBB08DB-9CAE-55A3-033C-5F8F1D17271E}"/>
              </a:ext>
            </a:extLst>
          </p:cNvPr>
          <p:cNvGraphicFramePr>
            <a:graphicFrameLocks noGrp="1"/>
          </p:cNvGraphicFramePr>
          <p:nvPr/>
        </p:nvGraphicFramePr>
        <p:xfrm>
          <a:off x="616131" y="758855"/>
          <a:ext cx="10959738" cy="562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6">
                  <a:extLst>
                    <a:ext uri="{9D8B030D-6E8A-4147-A177-3AD203B41FA5}">
                      <a16:colId xmlns:a16="http://schemas.microsoft.com/office/drawing/2014/main" val="1765027778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986196059"/>
                    </a:ext>
                  </a:extLst>
                </a:gridCol>
                <a:gridCol w="3653246">
                  <a:extLst>
                    <a:ext uri="{9D8B030D-6E8A-4147-A177-3AD203B41FA5}">
                      <a16:colId xmlns:a16="http://schemas.microsoft.com/office/drawing/2014/main" val="3821654239"/>
                    </a:ext>
                  </a:extLst>
                </a:gridCol>
              </a:tblGrid>
              <a:tr h="456524"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What I KNOW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What I WANT to know</a:t>
                      </a: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>
                          <a:latin typeface="VIC" panose="00000500000000000000" pitchFamily="2" charset="0"/>
                        </a:rPr>
                        <a:t>What I LEARNT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40114"/>
                  </a:ext>
                </a:extLst>
              </a:tr>
              <a:tr h="5172358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50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FF0066">
                        <a:alpha val="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solidFill>
                      <a:srgbClr val="00B0F0">
                        <a:alpha val="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2141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1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F0E359-417A-1600-6DAE-5A739714FD1E}"/>
              </a:ext>
            </a:extLst>
          </p:cNvPr>
          <p:cNvGrpSpPr/>
          <p:nvPr/>
        </p:nvGrpSpPr>
        <p:grpSpPr>
          <a:xfrm>
            <a:off x="1371885" y="551949"/>
            <a:ext cx="9448230" cy="6131389"/>
            <a:chOff x="1637585" y="449208"/>
            <a:chExt cx="9448230" cy="613138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574DCD4-081B-C879-4361-558729E6CE15}"/>
                </a:ext>
              </a:extLst>
            </p:cNvPr>
            <p:cNvSpPr/>
            <p:nvPr/>
          </p:nvSpPr>
          <p:spPr>
            <a:xfrm>
              <a:off x="1637585" y="449208"/>
              <a:ext cx="6131389" cy="6131389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8D9FE7B-20AB-EAFD-3BCA-146ADC00A139}"/>
                </a:ext>
              </a:extLst>
            </p:cNvPr>
            <p:cNvSpPr/>
            <p:nvPr/>
          </p:nvSpPr>
          <p:spPr>
            <a:xfrm>
              <a:off x="4954426" y="449208"/>
              <a:ext cx="6131389" cy="6131389"/>
            </a:xfrm>
            <a:prstGeom prst="ellipse">
              <a:avLst/>
            </a:prstGeom>
            <a:noFill/>
            <a:ln w="28575"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2377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Venn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163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1930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Flower Grid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70428" y="6560226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B26EAF-354A-D631-C424-23B9FD4EA030}"/>
              </a:ext>
            </a:extLst>
          </p:cNvPr>
          <p:cNvSpPr/>
          <p:nvPr/>
        </p:nvSpPr>
        <p:spPr>
          <a:xfrm>
            <a:off x="2002256" y="864476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DB0EF-28CA-95FD-C625-5F75EBB2542B}"/>
              </a:ext>
            </a:extLst>
          </p:cNvPr>
          <p:cNvSpPr/>
          <p:nvPr/>
        </p:nvSpPr>
        <p:spPr>
          <a:xfrm>
            <a:off x="6101221" y="864476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C4BA9E-7CED-3692-107B-1A2237FB4496}"/>
              </a:ext>
            </a:extLst>
          </p:cNvPr>
          <p:cNvSpPr/>
          <p:nvPr/>
        </p:nvSpPr>
        <p:spPr>
          <a:xfrm>
            <a:off x="2012696" y="3429000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24A666-020E-4819-2EF2-7BE6177A2480}"/>
              </a:ext>
            </a:extLst>
          </p:cNvPr>
          <p:cNvSpPr/>
          <p:nvPr/>
        </p:nvSpPr>
        <p:spPr>
          <a:xfrm>
            <a:off x="6101151" y="3429000"/>
            <a:ext cx="4088525" cy="256452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7494A4-DA6B-D4AF-5E40-B528598FDCCF}"/>
              </a:ext>
            </a:extLst>
          </p:cNvPr>
          <p:cNvSpPr/>
          <p:nvPr/>
        </p:nvSpPr>
        <p:spPr>
          <a:xfrm>
            <a:off x="4051737" y="2146738"/>
            <a:ext cx="4088525" cy="256452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081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ad45c8-7c25-45d6-8c78-14ee272189e7">
      <Terms xmlns="http://schemas.microsoft.com/office/infopath/2007/PartnerControls"/>
    </lcf76f155ced4ddcb4097134ff3c332f>
    <TaxCatchAll xmlns="f5ea0118-2a73-45b0-8a99-cdc943f235a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32BEBCFBE6ED4581B680854785DC34" ma:contentTypeVersion="13" ma:contentTypeDescription="Create a new document." ma:contentTypeScope="" ma:versionID="3581341d29aa4e05f2e823fce0a08fd0">
  <xsd:schema xmlns:xsd="http://www.w3.org/2001/XMLSchema" xmlns:xs="http://www.w3.org/2001/XMLSchema" xmlns:p="http://schemas.microsoft.com/office/2006/metadata/properties" xmlns:ns2="35ad45c8-7c25-45d6-8c78-14ee272189e7" xmlns:ns3="f5ea0118-2a73-45b0-8a99-cdc943f235a2" targetNamespace="http://schemas.microsoft.com/office/2006/metadata/properties" ma:root="true" ma:fieldsID="6116a22a9850b1d200388fa56929f30f" ns2:_="" ns3:_="">
    <xsd:import namespace="35ad45c8-7c25-45d6-8c78-14ee272189e7"/>
    <xsd:import namespace="f5ea0118-2a73-45b0-8a99-cdc943f235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d45c8-7c25-45d6-8c78-14ee272189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0b607bbe-9751-46d3-ac86-39dfe31413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ea0118-2a73-45b0-8a99-cdc943f23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a1fb2d6-785d-42af-a5d7-017c362a0817}" ma:internalName="TaxCatchAll" ma:showField="CatchAllData" ma:web="f5ea0118-2a73-45b0-8a99-cdc943f235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F6A072-13DE-4612-93A4-2554FBD45612}">
  <ds:schemaRefs>
    <ds:schemaRef ds:uri="http://schemas.microsoft.com/office/2006/metadata/properties"/>
    <ds:schemaRef ds:uri="http://schemas.microsoft.com/office/infopath/2007/PartnerControls"/>
    <ds:schemaRef ds:uri="35ad45c8-7c25-45d6-8c78-14ee272189e7"/>
    <ds:schemaRef ds:uri="f5ea0118-2a73-45b0-8a99-cdc943f235a2"/>
  </ds:schemaRefs>
</ds:datastoreItem>
</file>

<file path=customXml/itemProps2.xml><?xml version="1.0" encoding="utf-8"?>
<ds:datastoreItem xmlns:ds="http://schemas.openxmlformats.org/officeDocument/2006/customXml" ds:itemID="{13CE74BD-D769-423C-843E-2CD10615DB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4FA8E2-A646-4C12-B613-7F0D1F3A0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d45c8-7c25-45d6-8c78-14ee272189e7"/>
    <ds:schemaRef ds:uri="f5ea0118-2a73-45b0-8a99-cdc943f23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318</Words>
  <Application>Microsoft Office PowerPoint</Application>
  <PresentationFormat>Widescreen</PresentationFormat>
  <Paragraphs>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VIC</vt:lpstr>
      <vt:lpstr>Office Theme</vt:lpstr>
      <vt:lpstr>Graphic Organiser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Stephanie Grima</cp:lastModifiedBy>
  <cp:revision>169</cp:revision>
  <dcterms:created xsi:type="dcterms:W3CDTF">2022-07-02T02:28:01Z</dcterms:created>
  <dcterms:modified xsi:type="dcterms:W3CDTF">2022-10-12T01:26:27Z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0x0101001032BEBCFBE6ED4581B680854785DC34</vt:lpwstr>
  </property>
</Properties>
</file>