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45"/>
  </p:notesMasterIdLst>
  <p:handoutMasterIdLst>
    <p:handoutMasterId r:id="rId46"/>
  </p:handoutMasterIdLst>
  <p:sldIdLst>
    <p:sldId id="1473" r:id="rId2"/>
    <p:sldId id="1346" r:id="rId3"/>
    <p:sldId id="1450" r:id="rId4"/>
    <p:sldId id="1389" r:id="rId5"/>
    <p:sldId id="1390" r:id="rId6"/>
    <p:sldId id="1567" r:id="rId7"/>
    <p:sldId id="1566" r:id="rId8"/>
    <p:sldId id="1607" r:id="rId9"/>
    <p:sldId id="1608" r:id="rId10"/>
    <p:sldId id="1544" r:id="rId11"/>
    <p:sldId id="1570" r:id="rId12"/>
    <p:sldId id="1585" r:id="rId13"/>
    <p:sldId id="1548" r:id="rId14"/>
    <p:sldId id="1571" r:id="rId15"/>
    <p:sldId id="1572" r:id="rId16"/>
    <p:sldId id="1569" r:id="rId17"/>
    <p:sldId id="1573" r:id="rId18"/>
    <p:sldId id="1584" r:id="rId19"/>
    <p:sldId id="1606" r:id="rId20"/>
    <p:sldId id="1592" r:id="rId21"/>
    <p:sldId id="1551" r:id="rId22"/>
    <p:sldId id="1581" r:id="rId23"/>
    <p:sldId id="1582" r:id="rId24"/>
    <p:sldId id="1596" r:id="rId25"/>
    <p:sldId id="1597" r:id="rId26"/>
    <p:sldId id="1598" r:id="rId27"/>
    <p:sldId id="1602" r:id="rId28"/>
    <p:sldId id="1603" r:id="rId29"/>
    <p:sldId id="1599" r:id="rId30"/>
    <p:sldId id="1600" r:id="rId31"/>
    <p:sldId id="1601" r:id="rId32"/>
    <p:sldId id="1593" r:id="rId33"/>
    <p:sldId id="1594" r:id="rId34"/>
    <p:sldId id="1595" r:id="rId35"/>
    <p:sldId id="1574" r:id="rId36"/>
    <p:sldId id="1586" r:id="rId37"/>
    <p:sldId id="1587" r:id="rId38"/>
    <p:sldId id="1588" r:id="rId39"/>
    <p:sldId id="1589" r:id="rId40"/>
    <p:sldId id="1590" r:id="rId41"/>
    <p:sldId id="1591" r:id="rId42"/>
    <p:sldId id="1604" r:id="rId43"/>
    <p:sldId id="1345" r:id="rId44"/>
  </p:sldIdLst>
  <p:sldSz cx="9144000" cy="6858000" type="screen4x3"/>
  <p:notesSz cx="6888163" cy="100203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5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4201" userDrawn="1">
          <p15:clr>
            <a:srgbClr val="A4A3A4"/>
          </p15:clr>
        </p15:guide>
        <p15:guide id="4" pos="5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l Theuer" initials="MT" lastIdx="1" clrIdx="0">
    <p:extLst>
      <p:ext uri="{19B8F6BF-5375-455C-9EA6-DF929625EA0E}">
        <p15:presenceInfo xmlns:p15="http://schemas.microsoft.com/office/powerpoint/2012/main" userId="S::theuer@focus-agency.cz::16ae5a11-9651-489f-aac1-0703b4ef1c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008348"/>
    <a:srgbClr val="55A839"/>
    <a:srgbClr val="808080"/>
    <a:srgbClr val="B8EB9F"/>
    <a:srgbClr val="FDFDFD"/>
    <a:srgbClr val="D9D9D9"/>
    <a:srgbClr val="FF0000"/>
    <a:srgbClr val="FF9999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4A5621-F76D-45C8-9F52-C08833D90FBB}" v="587" dt="2021-05-06T14:20:06.3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96" autoAdjust="0"/>
    <p:restoredTop sz="99884" autoAdjust="0"/>
  </p:normalViewPr>
  <p:slideViewPr>
    <p:cSldViewPr>
      <p:cViewPr varScale="1">
        <p:scale>
          <a:sx n="114" d="100"/>
          <a:sy n="114" d="100"/>
        </p:scale>
        <p:origin x="1314" y="102"/>
      </p:cViewPr>
      <p:guideLst>
        <p:guide orient="horz" pos="3385"/>
        <p:guide pos="2880"/>
        <p:guide orient="horz" pos="4201"/>
        <p:guide pos="576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336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l Theuer" userId="16ae5a11-9651-489f-aac1-0703b4ef1c58" providerId="ADAL" clId="{8E7D7C62-602C-4F6A-B9BE-6225530233EE}"/>
    <pc:docChg chg="undo redo custSel addSld delSld modSld sldOrd modMainMaster">
      <pc:chgData name="Michal Theuer" userId="16ae5a11-9651-489f-aac1-0703b4ef1c58" providerId="ADAL" clId="{8E7D7C62-602C-4F6A-B9BE-6225530233EE}" dt="2021-04-29T11:45:56.527" v="2274" actId="47"/>
      <pc:docMkLst>
        <pc:docMk/>
      </pc:docMkLst>
      <pc:sldChg chg="modSp">
        <pc:chgData name="Michal Theuer" userId="16ae5a11-9651-489f-aac1-0703b4ef1c58" providerId="ADAL" clId="{8E7D7C62-602C-4F6A-B9BE-6225530233EE}" dt="2021-04-20T08:22:37.548" v="75"/>
        <pc:sldMkLst>
          <pc:docMk/>
          <pc:sldMk cId="1590796328" sldId="1345"/>
        </pc:sldMkLst>
        <pc:spChg chg="mod">
          <ac:chgData name="Michal Theuer" userId="16ae5a11-9651-489f-aac1-0703b4ef1c58" providerId="ADAL" clId="{8E7D7C62-602C-4F6A-B9BE-6225530233EE}" dt="2021-04-20T08:22:37.548" v="75"/>
          <ac:spMkLst>
            <pc:docMk/>
            <pc:sldMk cId="1590796328" sldId="1345"/>
            <ac:spMk id="17410" creationId="{00000000-0000-0000-0000-000000000000}"/>
          </ac:spMkLst>
        </pc:spChg>
        <pc:spChg chg="mod">
          <ac:chgData name="Michal Theuer" userId="16ae5a11-9651-489f-aac1-0703b4ef1c58" providerId="ADAL" clId="{8E7D7C62-602C-4F6A-B9BE-6225530233EE}" dt="2021-04-20T08:22:37.548" v="75"/>
          <ac:spMkLst>
            <pc:docMk/>
            <pc:sldMk cId="1590796328" sldId="1345"/>
            <ac:spMk id="17411" creationId="{00000000-0000-0000-0000-000000000000}"/>
          </ac:spMkLst>
        </pc:spChg>
      </pc:sldChg>
      <pc:sldChg chg="addSp modSp mod">
        <pc:chgData name="Michal Theuer" userId="16ae5a11-9651-489f-aac1-0703b4ef1c58" providerId="ADAL" clId="{8E7D7C62-602C-4F6A-B9BE-6225530233EE}" dt="2021-04-20T09:43:21.547" v="315" actId="20577"/>
        <pc:sldMkLst>
          <pc:docMk/>
          <pc:sldMk cId="2515926990" sldId="1346"/>
        </pc:sldMkLst>
        <pc:spChg chg="add">
          <ac:chgData name="Michal Theuer" userId="16ae5a11-9651-489f-aac1-0703b4ef1c58" providerId="ADAL" clId="{8E7D7C62-602C-4F6A-B9BE-6225530233EE}" dt="2021-04-20T08:17:25.249" v="45" actId="11529"/>
          <ac:spMkLst>
            <pc:docMk/>
            <pc:sldMk cId="2515926990" sldId="1346"/>
            <ac:spMk id="2" creationId="{C1E99168-713F-4B91-A7E7-49023E989D9F}"/>
          </ac:spMkLst>
        </pc:spChg>
        <pc:spChg chg="mod">
          <ac:chgData name="Michal Theuer" userId="16ae5a11-9651-489f-aac1-0703b4ef1c58" providerId="ADAL" clId="{8E7D7C62-602C-4F6A-B9BE-6225530233EE}" dt="2021-04-20T09:43:21.547" v="315" actId="20577"/>
          <ac:spMkLst>
            <pc:docMk/>
            <pc:sldMk cId="2515926990" sldId="1346"/>
            <ac:spMk id="6" creationId="{00000000-0000-0000-0000-000000000000}"/>
          </ac:spMkLst>
        </pc:spChg>
      </pc:sldChg>
      <pc:sldChg chg="addSp modSp del mod">
        <pc:chgData name="Michal Theuer" userId="16ae5a11-9651-489f-aac1-0703b4ef1c58" providerId="ADAL" clId="{8E7D7C62-602C-4F6A-B9BE-6225530233EE}" dt="2021-04-20T09:43:00.199" v="304" actId="47"/>
        <pc:sldMkLst>
          <pc:docMk/>
          <pc:sldMk cId="4169024650" sldId="1347"/>
        </pc:sldMkLst>
        <pc:spChg chg="mod">
          <ac:chgData name="Michal Theuer" userId="16ae5a11-9651-489f-aac1-0703b4ef1c58" providerId="ADAL" clId="{8E7D7C62-602C-4F6A-B9BE-6225530233EE}" dt="2021-04-20T09:37:33.603" v="255" actId="6549"/>
          <ac:spMkLst>
            <pc:docMk/>
            <pc:sldMk cId="4169024650" sldId="1347"/>
            <ac:spMk id="6" creationId="{00000000-0000-0000-0000-000000000000}"/>
          </ac:spMkLst>
        </pc:spChg>
        <pc:spChg chg="add mod">
          <ac:chgData name="Michal Theuer" userId="16ae5a11-9651-489f-aac1-0703b4ef1c58" providerId="ADAL" clId="{8E7D7C62-602C-4F6A-B9BE-6225530233EE}" dt="2021-04-20T08:17:27.539" v="46"/>
          <ac:spMkLst>
            <pc:docMk/>
            <pc:sldMk cId="4169024650" sldId="1347"/>
            <ac:spMk id="7" creationId="{ACF67C47-A569-4398-91E8-D81D7459B3B6}"/>
          </ac:spMkLst>
        </pc:spChg>
      </pc:sldChg>
      <pc:sldChg chg="addSp delSp modSp mod">
        <pc:chgData name="Michal Theuer" userId="16ae5a11-9651-489f-aac1-0703b4ef1c58" providerId="ADAL" clId="{8E7D7C62-602C-4F6A-B9BE-6225530233EE}" dt="2021-04-28T12:19:33.619" v="2117" actId="27918"/>
        <pc:sldMkLst>
          <pc:docMk/>
          <pc:sldMk cId="265083108" sldId="1389"/>
        </pc:sldMkLst>
        <pc:spChg chg="mod">
          <ac:chgData name="Michal Theuer" userId="16ae5a11-9651-489f-aac1-0703b4ef1c58" providerId="ADAL" clId="{8E7D7C62-602C-4F6A-B9BE-6225530233EE}" dt="2021-04-20T11:54:09.939" v="508" actId="692"/>
          <ac:spMkLst>
            <pc:docMk/>
            <pc:sldMk cId="265083108" sldId="1389"/>
            <ac:spMk id="2" creationId="{00000000-0000-0000-0000-000000000000}"/>
          </ac:spMkLst>
        </pc:spChg>
        <pc:spChg chg="add mod">
          <ac:chgData name="Michal Theuer" userId="16ae5a11-9651-489f-aac1-0703b4ef1c58" providerId="ADAL" clId="{8E7D7C62-602C-4F6A-B9BE-6225530233EE}" dt="2021-04-20T11:53:17.621" v="500" actId="14100"/>
          <ac:spMkLst>
            <pc:docMk/>
            <pc:sldMk cId="265083108" sldId="1389"/>
            <ac:spMk id="8" creationId="{B2722B35-AC17-4B2F-B71A-4BACAE2D675E}"/>
          </ac:spMkLst>
        </pc:spChg>
        <pc:spChg chg="add mod">
          <ac:chgData name="Michal Theuer" userId="16ae5a11-9651-489f-aac1-0703b4ef1c58" providerId="ADAL" clId="{8E7D7C62-602C-4F6A-B9BE-6225530233EE}" dt="2021-04-20T08:17:30.599" v="48"/>
          <ac:spMkLst>
            <pc:docMk/>
            <pc:sldMk cId="265083108" sldId="1389"/>
            <ac:spMk id="13" creationId="{98A9BD6F-0342-4774-9111-7628E4E4287D}"/>
          </ac:spMkLst>
        </pc:spChg>
        <pc:spChg chg="mod">
          <ac:chgData name="Michal Theuer" userId="16ae5a11-9651-489f-aac1-0703b4ef1c58" providerId="ADAL" clId="{8E7D7C62-602C-4F6A-B9BE-6225530233EE}" dt="2021-04-20T09:56:05.133" v="362" actId="20577"/>
          <ac:spMkLst>
            <pc:docMk/>
            <pc:sldMk cId="265083108" sldId="1389"/>
            <ac:spMk id="16" creationId="{00000000-0000-0000-0000-000000000000}"/>
          </ac:spMkLst>
        </pc:spChg>
        <pc:spChg chg="mod">
          <ac:chgData name="Michal Theuer" userId="16ae5a11-9651-489f-aac1-0703b4ef1c58" providerId="ADAL" clId="{8E7D7C62-602C-4F6A-B9BE-6225530233EE}" dt="2021-04-20T09:58:31.379" v="400" actId="20577"/>
          <ac:spMkLst>
            <pc:docMk/>
            <pc:sldMk cId="265083108" sldId="1389"/>
            <ac:spMk id="18" creationId="{00000000-0000-0000-0000-000000000000}"/>
          </ac:spMkLst>
        </pc:spChg>
        <pc:spChg chg="mod">
          <ac:chgData name="Michal Theuer" userId="16ae5a11-9651-489f-aac1-0703b4ef1c58" providerId="ADAL" clId="{8E7D7C62-602C-4F6A-B9BE-6225530233EE}" dt="2021-04-20T09:59:10.540" v="410" actId="14100"/>
          <ac:spMkLst>
            <pc:docMk/>
            <pc:sldMk cId="265083108" sldId="1389"/>
            <ac:spMk id="19" creationId="{00000000-0000-0000-0000-000000000000}"/>
          </ac:spMkLst>
        </pc:spChg>
        <pc:spChg chg="mod">
          <ac:chgData name="Michal Theuer" userId="16ae5a11-9651-489f-aac1-0703b4ef1c58" providerId="ADAL" clId="{8E7D7C62-602C-4F6A-B9BE-6225530233EE}" dt="2021-04-20T09:58:54.061" v="407"/>
          <ac:spMkLst>
            <pc:docMk/>
            <pc:sldMk cId="265083108" sldId="1389"/>
            <ac:spMk id="20" creationId="{00000000-0000-0000-0000-000000000000}"/>
          </ac:spMkLst>
        </pc:spChg>
        <pc:spChg chg="add mod">
          <ac:chgData name="Michal Theuer" userId="16ae5a11-9651-489f-aac1-0703b4ef1c58" providerId="ADAL" clId="{8E7D7C62-602C-4F6A-B9BE-6225530233EE}" dt="2021-04-20T11:54:30.633" v="543" actId="20577"/>
          <ac:spMkLst>
            <pc:docMk/>
            <pc:sldMk cId="265083108" sldId="1389"/>
            <ac:spMk id="25" creationId="{9CF4BFBE-6604-4320-8D38-625528C9FF29}"/>
          </ac:spMkLst>
        </pc:spChg>
        <pc:graphicFrameChg chg="mod">
          <ac:chgData name="Michal Theuer" userId="16ae5a11-9651-489f-aac1-0703b4ef1c58" providerId="ADAL" clId="{8E7D7C62-602C-4F6A-B9BE-6225530233EE}" dt="2021-04-20T11:51:39.462" v="474" actId="207"/>
          <ac:graphicFrameMkLst>
            <pc:docMk/>
            <pc:sldMk cId="265083108" sldId="1389"/>
            <ac:graphicFrameMk id="21" creationId="{00000000-0000-0000-0000-000000000000}"/>
          </ac:graphicFrameMkLst>
        </pc:graphicFrameChg>
        <pc:graphicFrameChg chg="del">
          <ac:chgData name="Michal Theuer" userId="16ae5a11-9651-489f-aac1-0703b4ef1c58" providerId="ADAL" clId="{8E7D7C62-602C-4F6A-B9BE-6225530233EE}" dt="2021-04-20T09:59:00.937" v="408" actId="478"/>
          <ac:graphicFrameMkLst>
            <pc:docMk/>
            <pc:sldMk cId="265083108" sldId="1389"/>
            <ac:graphicFrameMk id="23" creationId="{00000000-0000-0000-0000-000000000000}"/>
          </ac:graphicFrameMkLst>
        </pc:graphicFrameChg>
        <pc:graphicFrameChg chg="add mod">
          <ac:chgData name="Michal Theuer" userId="16ae5a11-9651-489f-aac1-0703b4ef1c58" providerId="ADAL" clId="{8E7D7C62-602C-4F6A-B9BE-6225530233EE}" dt="2021-04-20T11:51:44.393" v="476" actId="208"/>
          <ac:graphicFrameMkLst>
            <pc:docMk/>
            <pc:sldMk cId="265083108" sldId="1389"/>
            <ac:graphicFrameMk id="24" creationId="{F536A4D1-1FF9-406A-A629-DBCD88F67E92}"/>
          </ac:graphicFrameMkLst>
        </pc:graphicFrameChg>
        <pc:cxnChg chg="add del">
          <ac:chgData name="Michal Theuer" userId="16ae5a11-9651-489f-aac1-0703b4ef1c58" providerId="ADAL" clId="{8E7D7C62-602C-4F6A-B9BE-6225530233EE}" dt="2021-04-20T09:59:03.452" v="409" actId="478"/>
          <ac:cxnSpMkLst>
            <pc:docMk/>
            <pc:sldMk cId="265083108" sldId="1389"/>
            <ac:cxnSpMk id="5" creationId="{9B55F0C4-5B4F-49F4-A730-820CD4377A38}"/>
          </ac:cxnSpMkLst>
        </pc:cxnChg>
        <pc:cxnChg chg="add del">
          <ac:chgData name="Michal Theuer" userId="16ae5a11-9651-489f-aac1-0703b4ef1c58" providerId="ADAL" clId="{8E7D7C62-602C-4F6A-B9BE-6225530233EE}" dt="2021-04-20T09:58:35.502" v="401" actId="478"/>
          <ac:cxnSpMkLst>
            <pc:docMk/>
            <pc:sldMk cId="265083108" sldId="1389"/>
            <ac:cxnSpMk id="7" creationId="{29CD9FFD-1093-4471-B858-510E038A6E14}"/>
          </ac:cxnSpMkLst>
        </pc:cxnChg>
      </pc:sldChg>
      <pc:sldChg chg="addSp modSp mod">
        <pc:chgData name="Michal Theuer" userId="16ae5a11-9651-489f-aac1-0703b4ef1c58" providerId="ADAL" clId="{8E7D7C62-602C-4F6A-B9BE-6225530233EE}" dt="2021-04-20T09:57:08.502" v="369" actId="6549"/>
        <pc:sldMkLst>
          <pc:docMk/>
          <pc:sldMk cId="1829349525" sldId="1390"/>
        </pc:sldMkLst>
        <pc:spChg chg="mod">
          <ac:chgData name="Michal Theuer" userId="16ae5a11-9651-489f-aac1-0703b4ef1c58" providerId="ADAL" clId="{8E7D7C62-602C-4F6A-B9BE-6225530233EE}" dt="2021-04-20T09:56:47.177" v="366" actId="20577"/>
          <ac:spMkLst>
            <pc:docMk/>
            <pc:sldMk cId="1829349525" sldId="1390"/>
            <ac:spMk id="11" creationId="{00000000-0000-0000-0000-000000000000}"/>
          </ac:spMkLst>
        </pc:spChg>
        <pc:spChg chg="mod">
          <ac:chgData name="Michal Theuer" userId="16ae5a11-9651-489f-aac1-0703b4ef1c58" providerId="ADAL" clId="{8E7D7C62-602C-4F6A-B9BE-6225530233EE}" dt="2021-04-20T09:57:08.502" v="369" actId="6549"/>
          <ac:spMkLst>
            <pc:docMk/>
            <pc:sldMk cId="1829349525" sldId="1390"/>
            <ac:spMk id="13" creationId="{00000000-0000-0000-0000-000000000000}"/>
          </ac:spMkLst>
        </pc:spChg>
        <pc:spChg chg="add mod">
          <ac:chgData name="Michal Theuer" userId="16ae5a11-9651-489f-aac1-0703b4ef1c58" providerId="ADAL" clId="{8E7D7C62-602C-4F6A-B9BE-6225530233EE}" dt="2021-04-20T08:17:31.733" v="49"/>
          <ac:spMkLst>
            <pc:docMk/>
            <pc:sldMk cId="1829349525" sldId="1390"/>
            <ac:spMk id="16" creationId="{DF0B3C2A-A4DA-4AC2-B912-BAD359963F32}"/>
          </ac:spMkLst>
        </pc:spChg>
      </pc:sldChg>
      <pc:sldChg chg="ord">
        <pc:chgData name="Michal Theuer" userId="16ae5a11-9651-489f-aac1-0703b4ef1c58" providerId="ADAL" clId="{8E7D7C62-602C-4F6A-B9BE-6225530233EE}" dt="2021-04-20T08:26:39.595" v="80"/>
        <pc:sldMkLst>
          <pc:docMk/>
          <pc:sldMk cId="623776216" sldId="1396"/>
        </pc:sldMkLst>
      </pc:sldChg>
      <pc:sldChg chg="modSp ord">
        <pc:chgData name="Michal Theuer" userId="16ae5a11-9651-489f-aac1-0703b4ef1c58" providerId="ADAL" clId="{8E7D7C62-602C-4F6A-B9BE-6225530233EE}" dt="2021-04-20T08:26:39.595" v="80"/>
        <pc:sldMkLst>
          <pc:docMk/>
          <pc:sldMk cId="2390170421" sldId="1414"/>
        </pc:sldMkLst>
        <pc:spChg chg="mod">
          <ac:chgData name="Michal Theuer" userId="16ae5a11-9651-489f-aac1-0703b4ef1c58" providerId="ADAL" clId="{8E7D7C62-602C-4F6A-B9BE-6225530233EE}" dt="2021-04-20T08:22:03.143" v="73"/>
          <ac:spMkLst>
            <pc:docMk/>
            <pc:sldMk cId="2390170421" sldId="1414"/>
            <ac:spMk id="3" creationId="{00000000-0000-0000-0000-000000000000}"/>
          </ac:spMkLst>
        </pc:spChg>
      </pc:sldChg>
      <pc:sldChg chg="modSp ord">
        <pc:chgData name="Michal Theuer" userId="16ae5a11-9651-489f-aac1-0703b4ef1c58" providerId="ADAL" clId="{8E7D7C62-602C-4F6A-B9BE-6225530233EE}" dt="2021-04-20T08:26:39.595" v="80"/>
        <pc:sldMkLst>
          <pc:docMk/>
          <pc:sldMk cId="2266080024" sldId="1427"/>
        </pc:sldMkLst>
        <pc:spChg chg="mod">
          <ac:chgData name="Michal Theuer" userId="16ae5a11-9651-489f-aac1-0703b4ef1c58" providerId="ADAL" clId="{8E7D7C62-602C-4F6A-B9BE-6225530233EE}" dt="2021-04-20T08:22:03.143" v="73"/>
          <ac:spMkLst>
            <pc:docMk/>
            <pc:sldMk cId="2266080024" sldId="1427"/>
            <ac:spMk id="3" creationId="{00000000-0000-0000-0000-000000000000}"/>
          </ac:spMkLst>
        </pc:spChg>
      </pc:sldChg>
      <pc:sldChg chg="modSp ord">
        <pc:chgData name="Michal Theuer" userId="16ae5a11-9651-489f-aac1-0703b4ef1c58" providerId="ADAL" clId="{8E7D7C62-602C-4F6A-B9BE-6225530233EE}" dt="2021-04-20T08:26:39.595" v="80"/>
        <pc:sldMkLst>
          <pc:docMk/>
          <pc:sldMk cId="581145530" sldId="1447"/>
        </pc:sldMkLst>
        <pc:spChg chg="mod">
          <ac:chgData name="Michal Theuer" userId="16ae5a11-9651-489f-aac1-0703b4ef1c58" providerId="ADAL" clId="{8E7D7C62-602C-4F6A-B9BE-6225530233EE}" dt="2021-04-20T08:22:03.143" v="73"/>
          <ac:spMkLst>
            <pc:docMk/>
            <pc:sldMk cId="581145530" sldId="1447"/>
            <ac:spMk id="3" creationId="{00000000-0000-0000-0000-000000000000}"/>
          </ac:spMkLst>
        </pc:spChg>
        <pc:spChg chg="mod">
          <ac:chgData name="Michal Theuer" userId="16ae5a11-9651-489f-aac1-0703b4ef1c58" providerId="ADAL" clId="{8E7D7C62-602C-4F6A-B9BE-6225530233EE}" dt="2021-04-20T08:22:03.143" v="73"/>
          <ac:spMkLst>
            <pc:docMk/>
            <pc:sldMk cId="581145530" sldId="1447"/>
            <ac:spMk id="7" creationId="{00000000-0000-0000-0000-000000000000}"/>
          </ac:spMkLst>
        </pc:spChg>
      </pc:sldChg>
      <pc:sldChg chg="modSp ord">
        <pc:chgData name="Michal Theuer" userId="16ae5a11-9651-489f-aac1-0703b4ef1c58" providerId="ADAL" clId="{8E7D7C62-602C-4F6A-B9BE-6225530233EE}" dt="2021-04-20T08:26:39.595" v="80"/>
        <pc:sldMkLst>
          <pc:docMk/>
          <pc:sldMk cId="4288146546" sldId="1448"/>
        </pc:sldMkLst>
        <pc:spChg chg="mod">
          <ac:chgData name="Michal Theuer" userId="16ae5a11-9651-489f-aac1-0703b4ef1c58" providerId="ADAL" clId="{8E7D7C62-602C-4F6A-B9BE-6225530233EE}" dt="2021-04-20T08:22:03.143" v="73"/>
          <ac:spMkLst>
            <pc:docMk/>
            <pc:sldMk cId="4288146546" sldId="1448"/>
            <ac:spMk id="3" creationId="{00000000-0000-0000-0000-000000000000}"/>
          </ac:spMkLst>
        </pc:spChg>
        <pc:spChg chg="mod">
          <ac:chgData name="Michal Theuer" userId="16ae5a11-9651-489f-aac1-0703b4ef1c58" providerId="ADAL" clId="{8E7D7C62-602C-4F6A-B9BE-6225530233EE}" dt="2021-04-20T08:22:03.143" v="73"/>
          <ac:spMkLst>
            <pc:docMk/>
            <pc:sldMk cId="4288146546" sldId="1448"/>
            <ac:spMk id="7" creationId="{00000000-0000-0000-0000-000000000000}"/>
          </ac:spMkLst>
        </pc:spChg>
      </pc:sldChg>
      <pc:sldChg chg="addSp modSp mod">
        <pc:chgData name="Michal Theuer" userId="16ae5a11-9651-489f-aac1-0703b4ef1c58" providerId="ADAL" clId="{8E7D7C62-602C-4F6A-B9BE-6225530233EE}" dt="2021-04-23T08:44:01.131" v="991" actId="14100"/>
        <pc:sldMkLst>
          <pc:docMk/>
          <pc:sldMk cId="2756769506" sldId="1450"/>
        </pc:sldMkLst>
        <pc:spChg chg="add mod">
          <ac:chgData name="Michal Theuer" userId="16ae5a11-9651-489f-aac1-0703b4ef1c58" providerId="ADAL" clId="{8E7D7C62-602C-4F6A-B9BE-6225530233EE}" dt="2021-04-20T09:45:30.329" v="351" actId="1076"/>
          <ac:spMkLst>
            <pc:docMk/>
            <pc:sldMk cId="2756769506" sldId="1450"/>
            <ac:spMk id="2" creationId="{D310A466-7D6E-4867-93C0-8445D0C0DB2E}"/>
          </ac:spMkLst>
        </pc:spChg>
        <pc:spChg chg="add mod">
          <ac:chgData name="Michal Theuer" userId="16ae5a11-9651-489f-aac1-0703b4ef1c58" providerId="ADAL" clId="{8E7D7C62-602C-4F6A-B9BE-6225530233EE}" dt="2021-04-23T08:44:01.131" v="991" actId="14100"/>
          <ac:spMkLst>
            <pc:docMk/>
            <pc:sldMk cId="2756769506" sldId="1450"/>
            <ac:spMk id="4" creationId="{703D08E0-1CE1-4671-B876-997696EE55C1}"/>
          </ac:spMkLst>
        </pc:spChg>
        <pc:spChg chg="mod">
          <ac:chgData name="Michal Theuer" userId="16ae5a11-9651-489f-aac1-0703b4ef1c58" providerId="ADAL" clId="{8E7D7C62-602C-4F6A-B9BE-6225530233EE}" dt="2021-04-20T09:42:08.236" v="273" actId="113"/>
          <ac:spMkLst>
            <pc:docMk/>
            <pc:sldMk cId="2756769506" sldId="1450"/>
            <ac:spMk id="5" creationId="{00000000-0000-0000-0000-000000000000}"/>
          </ac:spMkLst>
        </pc:spChg>
        <pc:spChg chg="mod">
          <ac:chgData name="Michal Theuer" userId="16ae5a11-9651-489f-aac1-0703b4ef1c58" providerId="ADAL" clId="{8E7D7C62-602C-4F6A-B9BE-6225530233EE}" dt="2021-04-20T09:53:45.076" v="360" actId="207"/>
          <ac:spMkLst>
            <pc:docMk/>
            <pc:sldMk cId="2756769506" sldId="1450"/>
            <ac:spMk id="52227" creationId="{00000000-0000-0000-0000-000000000000}"/>
          </ac:spMkLst>
        </pc:spChg>
      </pc:sldChg>
      <pc:sldChg chg="modSp ord">
        <pc:chgData name="Michal Theuer" userId="16ae5a11-9651-489f-aac1-0703b4ef1c58" providerId="ADAL" clId="{8E7D7C62-602C-4F6A-B9BE-6225530233EE}" dt="2021-04-20T08:27:28.545" v="90"/>
        <pc:sldMkLst>
          <pc:docMk/>
          <pc:sldMk cId="2491751268" sldId="1468"/>
        </pc:sldMkLst>
        <pc:spChg chg="mod">
          <ac:chgData name="Michal Theuer" userId="16ae5a11-9651-489f-aac1-0703b4ef1c58" providerId="ADAL" clId="{8E7D7C62-602C-4F6A-B9BE-6225530233EE}" dt="2021-04-20T08:22:03.143" v="73"/>
          <ac:spMkLst>
            <pc:docMk/>
            <pc:sldMk cId="2491751268" sldId="1468"/>
            <ac:spMk id="4" creationId="{00000000-0000-0000-0000-000000000000}"/>
          </ac:spMkLst>
        </pc:spChg>
      </pc:sldChg>
      <pc:sldChg chg="modSp mod">
        <pc:chgData name="Michal Theuer" userId="16ae5a11-9651-489f-aac1-0703b4ef1c58" providerId="ADAL" clId="{8E7D7C62-602C-4F6A-B9BE-6225530233EE}" dt="2021-04-20T08:17:06.049" v="44" actId="20577"/>
        <pc:sldMkLst>
          <pc:docMk/>
          <pc:sldMk cId="633877189" sldId="1473"/>
        </pc:sldMkLst>
        <pc:spChg chg="mod">
          <ac:chgData name="Michal Theuer" userId="16ae5a11-9651-489f-aac1-0703b4ef1c58" providerId="ADAL" clId="{8E7D7C62-602C-4F6A-B9BE-6225530233EE}" dt="2021-04-20T08:17:06.049" v="44" actId="20577"/>
          <ac:spMkLst>
            <pc:docMk/>
            <pc:sldMk cId="633877189" sldId="1473"/>
            <ac:spMk id="6" creationId="{00000000-0000-0000-0000-000000000000}"/>
          </ac:spMkLst>
        </pc:spChg>
        <pc:spChg chg="mod">
          <ac:chgData name="Michal Theuer" userId="16ae5a11-9651-489f-aac1-0703b4ef1c58" providerId="ADAL" clId="{8E7D7C62-602C-4F6A-B9BE-6225530233EE}" dt="2021-04-20T08:16:58.409" v="34" actId="20577"/>
          <ac:spMkLst>
            <pc:docMk/>
            <pc:sldMk cId="633877189" sldId="1473"/>
            <ac:spMk id="2051" creationId="{00000000-0000-0000-0000-000000000000}"/>
          </ac:spMkLst>
        </pc:spChg>
      </pc:sldChg>
      <pc:sldChg chg="modSp ord">
        <pc:chgData name="Michal Theuer" userId="16ae5a11-9651-489f-aac1-0703b4ef1c58" providerId="ADAL" clId="{8E7D7C62-602C-4F6A-B9BE-6225530233EE}" dt="2021-04-20T08:26:39.595" v="80"/>
        <pc:sldMkLst>
          <pc:docMk/>
          <pc:sldMk cId="2918633408" sldId="1488"/>
        </pc:sldMkLst>
        <pc:spChg chg="mod">
          <ac:chgData name="Michal Theuer" userId="16ae5a11-9651-489f-aac1-0703b4ef1c58" providerId="ADAL" clId="{8E7D7C62-602C-4F6A-B9BE-6225530233EE}" dt="2021-04-20T08:22:03.143" v="73"/>
          <ac:spMkLst>
            <pc:docMk/>
            <pc:sldMk cId="2918633408" sldId="1488"/>
            <ac:spMk id="5" creationId="{00000000-0000-0000-0000-000000000000}"/>
          </ac:spMkLst>
        </pc:spChg>
      </pc:sldChg>
      <pc:sldChg chg="modSp ord">
        <pc:chgData name="Michal Theuer" userId="16ae5a11-9651-489f-aac1-0703b4ef1c58" providerId="ADAL" clId="{8E7D7C62-602C-4F6A-B9BE-6225530233EE}" dt="2021-04-20T08:26:39.595" v="80"/>
        <pc:sldMkLst>
          <pc:docMk/>
          <pc:sldMk cId="4198204281" sldId="1489"/>
        </pc:sldMkLst>
        <pc:spChg chg="mod">
          <ac:chgData name="Michal Theuer" userId="16ae5a11-9651-489f-aac1-0703b4ef1c58" providerId="ADAL" clId="{8E7D7C62-602C-4F6A-B9BE-6225530233EE}" dt="2021-04-20T08:22:03.143" v="73"/>
          <ac:spMkLst>
            <pc:docMk/>
            <pc:sldMk cId="4198204281" sldId="1489"/>
            <ac:spMk id="5" creationId="{00000000-0000-0000-0000-000000000000}"/>
          </ac:spMkLst>
        </pc:spChg>
      </pc:sldChg>
      <pc:sldChg chg="modSp ord">
        <pc:chgData name="Michal Theuer" userId="16ae5a11-9651-489f-aac1-0703b4ef1c58" providerId="ADAL" clId="{8E7D7C62-602C-4F6A-B9BE-6225530233EE}" dt="2021-04-20T08:26:39.595" v="80"/>
        <pc:sldMkLst>
          <pc:docMk/>
          <pc:sldMk cId="1131339870" sldId="1490"/>
        </pc:sldMkLst>
        <pc:spChg chg="mod">
          <ac:chgData name="Michal Theuer" userId="16ae5a11-9651-489f-aac1-0703b4ef1c58" providerId="ADAL" clId="{8E7D7C62-602C-4F6A-B9BE-6225530233EE}" dt="2021-04-20T08:22:03.143" v="73"/>
          <ac:spMkLst>
            <pc:docMk/>
            <pc:sldMk cId="1131339870" sldId="1490"/>
            <ac:spMk id="3" creationId="{00000000-0000-0000-0000-000000000000}"/>
          </ac:spMkLst>
        </pc:spChg>
      </pc:sldChg>
      <pc:sldChg chg="modSp ord">
        <pc:chgData name="Michal Theuer" userId="16ae5a11-9651-489f-aac1-0703b4ef1c58" providerId="ADAL" clId="{8E7D7C62-602C-4F6A-B9BE-6225530233EE}" dt="2021-04-20T08:26:39.595" v="80"/>
        <pc:sldMkLst>
          <pc:docMk/>
          <pc:sldMk cId="462563925" sldId="1493"/>
        </pc:sldMkLst>
        <pc:spChg chg="mod">
          <ac:chgData name="Michal Theuer" userId="16ae5a11-9651-489f-aac1-0703b4ef1c58" providerId="ADAL" clId="{8E7D7C62-602C-4F6A-B9BE-6225530233EE}" dt="2021-04-20T08:22:03.143" v="73"/>
          <ac:spMkLst>
            <pc:docMk/>
            <pc:sldMk cId="462563925" sldId="1493"/>
            <ac:spMk id="3" creationId="{00000000-0000-0000-0000-000000000000}"/>
          </ac:spMkLst>
        </pc:spChg>
      </pc:sldChg>
      <pc:sldChg chg="modSp ord">
        <pc:chgData name="Michal Theuer" userId="16ae5a11-9651-489f-aac1-0703b4ef1c58" providerId="ADAL" clId="{8E7D7C62-602C-4F6A-B9BE-6225530233EE}" dt="2021-04-20T08:26:39.595" v="80"/>
        <pc:sldMkLst>
          <pc:docMk/>
          <pc:sldMk cId="284426059" sldId="1495"/>
        </pc:sldMkLst>
        <pc:spChg chg="mod">
          <ac:chgData name="Michal Theuer" userId="16ae5a11-9651-489f-aac1-0703b4ef1c58" providerId="ADAL" clId="{8E7D7C62-602C-4F6A-B9BE-6225530233EE}" dt="2021-04-20T08:22:03.143" v="73"/>
          <ac:spMkLst>
            <pc:docMk/>
            <pc:sldMk cId="284426059" sldId="1495"/>
            <ac:spMk id="3" creationId="{00000000-0000-0000-0000-000000000000}"/>
          </ac:spMkLst>
        </pc:spChg>
      </pc:sldChg>
      <pc:sldChg chg="modSp ord">
        <pc:chgData name="Michal Theuer" userId="16ae5a11-9651-489f-aac1-0703b4ef1c58" providerId="ADAL" clId="{8E7D7C62-602C-4F6A-B9BE-6225530233EE}" dt="2021-04-20T08:26:39.595" v="80"/>
        <pc:sldMkLst>
          <pc:docMk/>
          <pc:sldMk cId="2741960686" sldId="1501"/>
        </pc:sldMkLst>
        <pc:spChg chg="mod">
          <ac:chgData name="Michal Theuer" userId="16ae5a11-9651-489f-aac1-0703b4ef1c58" providerId="ADAL" clId="{8E7D7C62-602C-4F6A-B9BE-6225530233EE}" dt="2021-04-20T08:22:03.143" v="73"/>
          <ac:spMkLst>
            <pc:docMk/>
            <pc:sldMk cId="2741960686" sldId="1501"/>
            <ac:spMk id="3" creationId="{00000000-0000-0000-0000-000000000000}"/>
          </ac:spMkLst>
        </pc:spChg>
      </pc:sldChg>
      <pc:sldChg chg="modSp ord">
        <pc:chgData name="Michal Theuer" userId="16ae5a11-9651-489f-aac1-0703b4ef1c58" providerId="ADAL" clId="{8E7D7C62-602C-4F6A-B9BE-6225530233EE}" dt="2021-04-20T08:26:39.595" v="80"/>
        <pc:sldMkLst>
          <pc:docMk/>
          <pc:sldMk cId="982256659" sldId="1504"/>
        </pc:sldMkLst>
        <pc:spChg chg="mod">
          <ac:chgData name="Michal Theuer" userId="16ae5a11-9651-489f-aac1-0703b4ef1c58" providerId="ADAL" clId="{8E7D7C62-602C-4F6A-B9BE-6225530233EE}" dt="2021-04-20T08:22:03.143" v="73"/>
          <ac:spMkLst>
            <pc:docMk/>
            <pc:sldMk cId="982256659" sldId="1504"/>
            <ac:spMk id="3" creationId="{00000000-0000-0000-0000-000000000000}"/>
          </ac:spMkLst>
        </pc:spChg>
      </pc:sldChg>
      <pc:sldChg chg="modSp ord">
        <pc:chgData name="Michal Theuer" userId="16ae5a11-9651-489f-aac1-0703b4ef1c58" providerId="ADAL" clId="{8E7D7C62-602C-4F6A-B9BE-6225530233EE}" dt="2021-04-20T08:26:39.595" v="80"/>
        <pc:sldMkLst>
          <pc:docMk/>
          <pc:sldMk cId="670174614" sldId="1519"/>
        </pc:sldMkLst>
        <pc:spChg chg="mod">
          <ac:chgData name="Michal Theuer" userId="16ae5a11-9651-489f-aac1-0703b4ef1c58" providerId="ADAL" clId="{8E7D7C62-602C-4F6A-B9BE-6225530233EE}" dt="2021-04-20T08:22:03.143" v="73"/>
          <ac:spMkLst>
            <pc:docMk/>
            <pc:sldMk cId="670174614" sldId="1519"/>
            <ac:spMk id="3" creationId="{00000000-0000-0000-0000-000000000000}"/>
          </ac:spMkLst>
        </pc:spChg>
      </pc:sldChg>
      <pc:sldChg chg="ord">
        <pc:chgData name="Michal Theuer" userId="16ae5a11-9651-489f-aac1-0703b4ef1c58" providerId="ADAL" clId="{8E7D7C62-602C-4F6A-B9BE-6225530233EE}" dt="2021-04-20T08:26:39.595" v="80"/>
        <pc:sldMkLst>
          <pc:docMk/>
          <pc:sldMk cId="1291537577" sldId="1521"/>
        </pc:sldMkLst>
      </pc:sldChg>
      <pc:sldChg chg="modSp ord">
        <pc:chgData name="Michal Theuer" userId="16ae5a11-9651-489f-aac1-0703b4ef1c58" providerId="ADAL" clId="{8E7D7C62-602C-4F6A-B9BE-6225530233EE}" dt="2021-04-20T08:26:39.595" v="80"/>
        <pc:sldMkLst>
          <pc:docMk/>
          <pc:sldMk cId="1625938076" sldId="1522"/>
        </pc:sldMkLst>
        <pc:spChg chg="mod">
          <ac:chgData name="Michal Theuer" userId="16ae5a11-9651-489f-aac1-0703b4ef1c58" providerId="ADAL" clId="{8E7D7C62-602C-4F6A-B9BE-6225530233EE}" dt="2021-04-20T08:22:03.143" v="73"/>
          <ac:spMkLst>
            <pc:docMk/>
            <pc:sldMk cId="1625938076" sldId="1522"/>
            <ac:spMk id="3" creationId="{00000000-0000-0000-0000-000000000000}"/>
          </ac:spMkLst>
        </pc:spChg>
      </pc:sldChg>
      <pc:sldChg chg="modSp ord">
        <pc:chgData name="Michal Theuer" userId="16ae5a11-9651-489f-aac1-0703b4ef1c58" providerId="ADAL" clId="{8E7D7C62-602C-4F6A-B9BE-6225530233EE}" dt="2021-04-20T08:26:39.595" v="80"/>
        <pc:sldMkLst>
          <pc:docMk/>
          <pc:sldMk cId="3948989651" sldId="1524"/>
        </pc:sldMkLst>
        <pc:spChg chg="mod">
          <ac:chgData name="Michal Theuer" userId="16ae5a11-9651-489f-aac1-0703b4ef1c58" providerId="ADAL" clId="{8E7D7C62-602C-4F6A-B9BE-6225530233EE}" dt="2021-04-20T08:22:03.143" v="73"/>
          <ac:spMkLst>
            <pc:docMk/>
            <pc:sldMk cId="3948989651" sldId="1524"/>
            <ac:spMk id="3" creationId="{00000000-0000-0000-0000-000000000000}"/>
          </ac:spMkLst>
        </pc:spChg>
      </pc:sldChg>
      <pc:sldChg chg="modSp ord">
        <pc:chgData name="Michal Theuer" userId="16ae5a11-9651-489f-aac1-0703b4ef1c58" providerId="ADAL" clId="{8E7D7C62-602C-4F6A-B9BE-6225530233EE}" dt="2021-04-20T08:26:39.595" v="80"/>
        <pc:sldMkLst>
          <pc:docMk/>
          <pc:sldMk cId="3430121088" sldId="1526"/>
        </pc:sldMkLst>
        <pc:spChg chg="mod">
          <ac:chgData name="Michal Theuer" userId="16ae5a11-9651-489f-aac1-0703b4ef1c58" providerId="ADAL" clId="{8E7D7C62-602C-4F6A-B9BE-6225530233EE}" dt="2021-04-20T08:22:03.143" v="73"/>
          <ac:spMkLst>
            <pc:docMk/>
            <pc:sldMk cId="3430121088" sldId="1526"/>
            <ac:spMk id="5" creationId="{00000000-0000-0000-0000-000000000000}"/>
          </ac:spMkLst>
        </pc:spChg>
      </pc:sldChg>
      <pc:sldChg chg="ord">
        <pc:chgData name="Michal Theuer" userId="16ae5a11-9651-489f-aac1-0703b4ef1c58" providerId="ADAL" clId="{8E7D7C62-602C-4F6A-B9BE-6225530233EE}" dt="2021-04-20T08:26:39.595" v="80"/>
        <pc:sldMkLst>
          <pc:docMk/>
          <pc:sldMk cId="555894788" sldId="1530"/>
        </pc:sldMkLst>
      </pc:sldChg>
      <pc:sldChg chg="modSp ord">
        <pc:chgData name="Michal Theuer" userId="16ae5a11-9651-489f-aac1-0703b4ef1c58" providerId="ADAL" clId="{8E7D7C62-602C-4F6A-B9BE-6225530233EE}" dt="2021-04-20T08:26:39.595" v="80"/>
        <pc:sldMkLst>
          <pc:docMk/>
          <pc:sldMk cId="2670102913" sldId="1535"/>
        </pc:sldMkLst>
        <pc:spChg chg="mod">
          <ac:chgData name="Michal Theuer" userId="16ae5a11-9651-489f-aac1-0703b4ef1c58" providerId="ADAL" clId="{8E7D7C62-602C-4F6A-B9BE-6225530233EE}" dt="2021-04-20T08:22:03.143" v="73"/>
          <ac:spMkLst>
            <pc:docMk/>
            <pc:sldMk cId="2670102913" sldId="1535"/>
            <ac:spMk id="3" creationId="{00000000-0000-0000-0000-000000000000}"/>
          </ac:spMkLst>
        </pc:spChg>
        <pc:spChg chg="mod">
          <ac:chgData name="Michal Theuer" userId="16ae5a11-9651-489f-aac1-0703b4ef1c58" providerId="ADAL" clId="{8E7D7C62-602C-4F6A-B9BE-6225530233EE}" dt="2021-04-20T08:22:03.143" v="73"/>
          <ac:spMkLst>
            <pc:docMk/>
            <pc:sldMk cId="2670102913" sldId="1535"/>
            <ac:spMk id="7" creationId="{00000000-0000-0000-0000-000000000000}"/>
          </ac:spMkLst>
        </pc:spChg>
      </pc:sldChg>
      <pc:sldChg chg="modSp ord">
        <pc:chgData name="Michal Theuer" userId="16ae5a11-9651-489f-aac1-0703b4ef1c58" providerId="ADAL" clId="{8E7D7C62-602C-4F6A-B9BE-6225530233EE}" dt="2021-04-20T08:26:39.595" v="80"/>
        <pc:sldMkLst>
          <pc:docMk/>
          <pc:sldMk cId="954056994" sldId="1537"/>
        </pc:sldMkLst>
        <pc:spChg chg="mod">
          <ac:chgData name="Michal Theuer" userId="16ae5a11-9651-489f-aac1-0703b4ef1c58" providerId="ADAL" clId="{8E7D7C62-602C-4F6A-B9BE-6225530233EE}" dt="2021-04-20T08:22:03.143" v="73"/>
          <ac:spMkLst>
            <pc:docMk/>
            <pc:sldMk cId="954056994" sldId="1537"/>
            <ac:spMk id="3" creationId="{00000000-0000-0000-0000-000000000000}"/>
          </ac:spMkLst>
        </pc:spChg>
      </pc:sldChg>
      <pc:sldChg chg="ord">
        <pc:chgData name="Michal Theuer" userId="16ae5a11-9651-489f-aac1-0703b4ef1c58" providerId="ADAL" clId="{8E7D7C62-602C-4F6A-B9BE-6225530233EE}" dt="2021-04-20T08:27:28.545" v="90"/>
        <pc:sldMkLst>
          <pc:docMk/>
          <pc:sldMk cId="4057428779" sldId="1542"/>
        </pc:sldMkLst>
      </pc:sldChg>
      <pc:sldChg chg="addSp modSp ord">
        <pc:chgData name="Michal Theuer" userId="16ae5a11-9651-489f-aac1-0703b4ef1c58" providerId="ADAL" clId="{8E7D7C62-602C-4F6A-B9BE-6225530233EE}" dt="2021-04-20T08:27:13.030" v="84"/>
        <pc:sldMkLst>
          <pc:docMk/>
          <pc:sldMk cId="2597896887" sldId="1544"/>
        </pc:sldMkLst>
        <pc:spChg chg="add mod">
          <ac:chgData name="Michal Theuer" userId="16ae5a11-9651-489f-aac1-0703b4ef1c58" providerId="ADAL" clId="{8E7D7C62-602C-4F6A-B9BE-6225530233EE}" dt="2021-04-20T08:26:55.195" v="82"/>
          <ac:spMkLst>
            <pc:docMk/>
            <pc:sldMk cId="2597896887" sldId="1544"/>
            <ac:spMk id="4" creationId="{464310E8-4990-4305-939A-AB14B0454174}"/>
          </ac:spMkLst>
        </pc:spChg>
      </pc:sldChg>
      <pc:sldChg chg="modSp ord">
        <pc:chgData name="Michal Theuer" userId="16ae5a11-9651-489f-aac1-0703b4ef1c58" providerId="ADAL" clId="{8E7D7C62-602C-4F6A-B9BE-6225530233EE}" dt="2021-04-20T08:26:39.595" v="80"/>
        <pc:sldMkLst>
          <pc:docMk/>
          <pc:sldMk cId="3351617508" sldId="1545"/>
        </pc:sldMkLst>
        <pc:spChg chg="mod">
          <ac:chgData name="Michal Theuer" userId="16ae5a11-9651-489f-aac1-0703b4ef1c58" providerId="ADAL" clId="{8E7D7C62-602C-4F6A-B9BE-6225530233EE}" dt="2021-04-20T08:22:03.143" v="73"/>
          <ac:spMkLst>
            <pc:docMk/>
            <pc:sldMk cId="3351617508" sldId="1545"/>
            <ac:spMk id="3" creationId="{00000000-0000-0000-0000-000000000000}"/>
          </ac:spMkLst>
        </pc:spChg>
      </pc:sldChg>
      <pc:sldChg chg="modSp ord">
        <pc:chgData name="Michal Theuer" userId="16ae5a11-9651-489f-aac1-0703b4ef1c58" providerId="ADAL" clId="{8E7D7C62-602C-4F6A-B9BE-6225530233EE}" dt="2021-04-20T08:26:39.595" v="80"/>
        <pc:sldMkLst>
          <pc:docMk/>
          <pc:sldMk cId="1725201307" sldId="1546"/>
        </pc:sldMkLst>
        <pc:spChg chg="mod">
          <ac:chgData name="Michal Theuer" userId="16ae5a11-9651-489f-aac1-0703b4ef1c58" providerId="ADAL" clId="{8E7D7C62-602C-4F6A-B9BE-6225530233EE}" dt="2021-04-20T08:22:03.143" v="73"/>
          <ac:spMkLst>
            <pc:docMk/>
            <pc:sldMk cId="1725201307" sldId="1546"/>
            <ac:spMk id="3" creationId="{00000000-0000-0000-0000-000000000000}"/>
          </ac:spMkLst>
        </pc:spChg>
      </pc:sldChg>
      <pc:sldChg chg="addSp modSp del">
        <pc:chgData name="Michal Theuer" userId="16ae5a11-9651-489f-aac1-0703b4ef1c58" providerId="ADAL" clId="{8E7D7C62-602C-4F6A-B9BE-6225530233EE}" dt="2021-04-29T11:45:56.527" v="2274" actId="47"/>
        <pc:sldMkLst>
          <pc:docMk/>
          <pc:sldMk cId="1061029471" sldId="1547"/>
        </pc:sldMkLst>
        <pc:spChg chg="add mod">
          <ac:chgData name="Michal Theuer" userId="16ae5a11-9651-489f-aac1-0703b4ef1c58" providerId="ADAL" clId="{8E7D7C62-602C-4F6A-B9BE-6225530233EE}" dt="2021-04-20T08:28:44.525" v="93"/>
          <ac:spMkLst>
            <pc:docMk/>
            <pc:sldMk cId="1061029471" sldId="1547"/>
            <ac:spMk id="5" creationId="{89FD2485-8F6F-4D50-80F7-673935037631}"/>
          </ac:spMkLst>
        </pc:spChg>
      </pc:sldChg>
      <pc:sldChg chg="addSp delSp modSp mod">
        <pc:chgData name="Michal Theuer" userId="16ae5a11-9651-489f-aac1-0703b4ef1c58" providerId="ADAL" clId="{8E7D7C62-602C-4F6A-B9BE-6225530233EE}" dt="2021-04-29T09:50:17.783" v="2164" actId="478"/>
        <pc:sldMkLst>
          <pc:docMk/>
          <pc:sldMk cId="3327805214" sldId="1548"/>
        </pc:sldMkLst>
        <pc:spChg chg="mod">
          <ac:chgData name="Michal Theuer" userId="16ae5a11-9651-489f-aac1-0703b4ef1c58" providerId="ADAL" clId="{8E7D7C62-602C-4F6A-B9BE-6225530233EE}" dt="2021-04-20T12:33:31.664" v="563" actId="20577"/>
          <ac:spMkLst>
            <pc:docMk/>
            <pc:sldMk cId="3327805214" sldId="1548"/>
            <ac:spMk id="5" creationId="{00000000-0000-0000-0000-000000000000}"/>
          </ac:spMkLst>
        </pc:spChg>
        <pc:spChg chg="mod">
          <ac:chgData name="Michal Theuer" userId="16ae5a11-9651-489f-aac1-0703b4ef1c58" providerId="ADAL" clId="{8E7D7C62-602C-4F6A-B9BE-6225530233EE}" dt="2021-04-20T12:35:19.427" v="579" actId="6549"/>
          <ac:spMkLst>
            <pc:docMk/>
            <pc:sldMk cId="3327805214" sldId="1548"/>
            <ac:spMk id="6" creationId="{00000000-0000-0000-0000-000000000000}"/>
          </ac:spMkLst>
        </pc:spChg>
        <pc:spChg chg="add del mod">
          <ac:chgData name="Michal Theuer" userId="16ae5a11-9651-489f-aac1-0703b4ef1c58" providerId="ADAL" clId="{8E7D7C62-602C-4F6A-B9BE-6225530233EE}" dt="2021-04-29T09:50:17.783" v="2164" actId="478"/>
          <ac:spMkLst>
            <pc:docMk/>
            <pc:sldMk cId="3327805214" sldId="1548"/>
            <ac:spMk id="8" creationId="{C9562891-0BD9-4B2A-A413-F97597F46A61}"/>
          </ac:spMkLst>
        </pc:spChg>
        <pc:spChg chg="add del">
          <ac:chgData name="Michal Theuer" userId="16ae5a11-9651-489f-aac1-0703b4ef1c58" providerId="ADAL" clId="{8E7D7C62-602C-4F6A-B9BE-6225530233EE}" dt="2021-04-29T09:45:39.039" v="2138" actId="478"/>
          <ac:spMkLst>
            <pc:docMk/>
            <pc:sldMk cId="3327805214" sldId="1548"/>
            <ac:spMk id="9" creationId="{3B574EAC-21C1-42E0-AF07-F50CEF6534E7}"/>
          </ac:spMkLst>
        </pc:spChg>
        <pc:spChg chg="mod">
          <ac:chgData name="Michal Theuer" userId="16ae5a11-9651-489f-aac1-0703b4ef1c58" providerId="ADAL" clId="{8E7D7C62-602C-4F6A-B9BE-6225530233EE}" dt="2021-04-23T07:40:29.250" v="803" actId="1076"/>
          <ac:spMkLst>
            <pc:docMk/>
            <pc:sldMk cId="3327805214" sldId="1548"/>
            <ac:spMk id="14" creationId="{00000000-0000-0000-0000-000000000000}"/>
          </ac:spMkLst>
        </pc:spChg>
        <pc:spChg chg="mod">
          <ac:chgData name="Michal Theuer" userId="16ae5a11-9651-489f-aac1-0703b4ef1c58" providerId="ADAL" clId="{8E7D7C62-602C-4F6A-B9BE-6225530233EE}" dt="2021-04-26T14:26:15.032" v="1479" actId="255"/>
          <ac:spMkLst>
            <pc:docMk/>
            <pc:sldMk cId="3327805214" sldId="1548"/>
            <ac:spMk id="17" creationId="{00000000-0000-0000-0000-000000000000}"/>
          </ac:spMkLst>
        </pc:spChg>
        <pc:spChg chg="mod">
          <ac:chgData name="Michal Theuer" userId="16ae5a11-9651-489f-aac1-0703b4ef1c58" providerId="ADAL" clId="{8E7D7C62-602C-4F6A-B9BE-6225530233EE}" dt="2021-04-29T09:46:48.098" v="2145" actId="20577"/>
          <ac:spMkLst>
            <pc:docMk/>
            <pc:sldMk cId="3327805214" sldId="1548"/>
            <ac:spMk id="20" creationId="{00000000-0000-0000-0000-000000000000}"/>
          </ac:spMkLst>
        </pc:spChg>
        <pc:spChg chg="add mod">
          <ac:chgData name="Michal Theuer" userId="16ae5a11-9651-489f-aac1-0703b4ef1c58" providerId="ADAL" clId="{8E7D7C62-602C-4F6A-B9BE-6225530233EE}" dt="2021-04-29T09:50:13.923" v="2163" actId="14100"/>
          <ac:spMkLst>
            <pc:docMk/>
            <pc:sldMk cId="3327805214" sldId="1548"/>
            <ac:spMk id="22" creationId="{95449ADA-9716-476A-B86E-C6F47B35F242}"/>
          </ac:spMkLst>
        </pc:spChg>
        <pc:spChg chg="add del mod">
          <ac:chgData name="Michal Theuer" userId="16ae5a11-9651-489f-aac1-0703b4ef1c58" providerId="ADAL" clId="{8E7D7C62-602C-4F6A-B9BE-6225530233EE}" dt="2021-04-29T09:46:43.628" v="2143" actId="478"/>
          <ac:spMkLst>
            <pc:docMk/>
            <pc:sldMk cId="3327805214" sldId="1548"/>
            <ac:spMk id="24" creationId="{FF91CD0C-3FF2-4F01-906C-C5DCC8298765}"/>
          </ac:spMkLst>
        </pc:spChg>
        <pc:spChg chg="del mod">
          <ac:chgData name="Michal Theuer" userId="16ae5a11-9651-489f-aac1-0703b4ef1c58" providerId="ADAL" clId="{8E7D7C62-602C-4F6A-B9BE-6225530233EE}" dt="2021-04-22T13:49:58.858" v="759" actId="478"/>
          <ac:spMkLst>
            <pc:docMk/>
            <pc:sldMk cId="3327805214" sldId="1548"/>
            <ac:spMk id="28" creationId="{00000000-0000-0000-0000-000000000000}"/>
          </ac:spMkLst>
        </pc:spChg>
        <pc:spChg chg="mod">
          <ac:chgData name="Michal Theuer" userId="16ae5a11-9651-489f-aac1-0703b4ef1c58" providerId="ADAL" clId="{8E7D7C62-602C-4F6A-B9BE-6225530233EE}" dt="2021-04-22T13:49:31.760" v="755" actId="3064"/>
          <ac:spMkLst>
            <pc:docMk/>
            <pc:sldMk cId="3327805214" sldId="1548"/>
            <ac:spMk id="31" creationId="{00000000-0000-0000-0000-000000000000}"/>
          </ac:spMkLst>
        </pc:spChg>
        <pc:spChg chg="mod">
          <ac:chgData name="Michal Theuer" userId="16ae5a11-9651-489f-aac1-0703b4ef1c58" providerId="ADAL" clId="{8E7D7C62-602C-4F6A-B9BE-6225530233EE}" dt="2021-04-23T08:03:21.933" v="876" actId="1076"/>
          <ac:spMkLst>
            <pc:docMk/>
            <pc:sldMk cId="3327805214" sldId="1548"/>
            <ac:spMk id="32" creationId="{00000000-0000-0000-0000-000000000000}"/>
          </ac:spMkLst>
        </pc:spChg>
        <pc:graphicFrameChg chg="mod">
          <ac:chgData name="Michal Theuer" userId="16ae5a11-9651-489f-aac1-0703b4ef1c58" providerId="ADAL" clId="{8E7D7C62-602C-4F6A-B9BE-6225530233EE}" dt="2021-04-23T07:40:34.930" v="804"/>
          <ac:graphicFrameMkLst>
            <pc:docMk/>
            <pc:sldMk cId="3327805214" sldId="1548"/>
            <ac:graphicFrameMk id="3" creationId="{00000000-0000-0000-0000-000000000000}"/>
          </ac:graphicFrameMkLst>
        </pc:graphicFrameChg>
        <pc:graphicFrameChg chg="modGraphic">
          <ac:chgData name="Michal Theuer" userId="16ae5a11-9651-489f-aac1-0703b4ef1c58" providerId="ADAL" clId="{8E7D7C62-602C-4F6A-B9BE-6225530233EE}" dt="2021-04-29T09:45:30.628" v="2137" actId="20577"/>
          <ac:graphicFrameMkLst>
            <pc:docMk/>
            <pc:sldMk cId="3327805214" sldId="1548"/>
            <ac:graphicFrameMk id="15" creationId="{00000000-0000-0000-0000-000000000000}"/>
          </ac:graphicFrameMkLst>
        </pc:graphicFrameChg>
        <pc:graphicFrameChg chg="mod">
          <ac:chgData name="Michal Theuer" userId="16ae5a11-9651-489f-aac1-0703b4ef1c58" providerId="ADAL" clId="{8E7D7C62-602C-4F6A-B9BE-6225530233EE}" dt="2021-04-26T14:26:06.726" v="1478" actId="14100"/>
          <ac:graphicFrameMkLst>
            <pc:docMk/>
            <pc:sldMk cId="3327805214" sldId="1548"/>
            <ac:graphicFrameMk id="19" creationId="{00000000-0000-0000-0000-000000000000}"/>
          </ac:graphicFrameMkLst>
        </pc:graphicFrameChg>
        <pc:graphicFrameChg chg="add mod ord">
          <ac:chgData name="Michal Theuer" userId="16ae5a11-9651-489f-aac1-0703b4ef1c58" providerId="ADAL" clId="{8E7D7C62-602C-4F6A-B9BE-6225530233EE}" dt="2021-04-29T09:44:30.062" v="2122" actId="207"/>
          <ac:graphicFrameMkLst>
            <pc:docMk/>
            <pc:sldMk cId="3327805214" sldId="1548"/>
            <ac:graphicFrameMk id="21" creationId="{EE682D25-BF9C-4CB8-9FDF-172198D6AA70}"/>
          </ac:graphicFrameMkLst>
        </pc:graphicFrameChg>
        <pc:graphicFrameChg chg="add del mod">
          <ac:chgData name="Michal Theuer" userId="16ae5a11-9651-489f-aac1-0703b4ef1c58" providerId="ADAL" clId="{8E7D7C62-602C-4F6A-B9BE-6225530233EE}" dt="2021-04-22T13:47:38.716" v="730" actId="478"/>
          <ac:graphicFrameMkLst>
            <pc:docMk/>
            <pc:sldMk cId="3327805214" sldId="1548"/>
            <ac:graphicFrameMk id="22" creationId="{23E97DA3-279A-47E6-AA85-15B539AD7F83}"/>
          </ac:graphicFrameMkLst>
        </pc:graphicFrameChg>
        <pc:graphicFrameChg chg="del mod">
          <ac:chgData name="Michal Theuer" userId="16ae5a11-9651-489f-aac1-0703b4ef1c58" providerId="ADAL" clId="{8E7D7C62-602C-4F6A-B9BE-6225530233EE}" dt="2021-04-22T13:49:56.352" v="758" actId="478"/>
          <ac:graphicFrameMkLst>
            <pc:docMk/>
            <pc:sldMk cId="3327805214" sldId="1548"/>
            <ac:graphicFrameMk id="26" creationId="{00000000-0000-0000-0000-000000000000}"/>
          </ac:graphicFrameMkLst>
        </pc:graphicFrameChg>
        <pc:picChg chg="del">
          <ac:chgData name="Michal Theuer" userId="16ae5a11-9651-489f-aac1-0703b4ef1c58" providerId="ADAL" clId="{8E7D7C62-602C-4F6A-B9BE-6225530233EE}" dt="2021-04-20T12:36:10.126" v="594" actId="478"/>
          <ac:picMkLst>
            <pc:docMk/>
            <pc:sldMk cId="3327805214" sldId="1548"/>
            <ac:picMk id="2" creationId="{00000000-0000-0000-0000-000000000000}"/>
          </ac:picMkLst>
        </pc:picChg>
        <pc:picChg chg="del">
          <ac:chgData name="Michal Theuer" userId="16ae5a11-9651-489f-aac1-0703b4ef1c58" providerId="ADAL" clId="{8E7D7C62-602C-4F6A-B9BE-6225530233EE}" dt="2021-04-20T12:36:09.240" v="593" actId="478"/>
          <ac:picMkLst>
            <pc:docMk/>
            <pc:sldMk cId="3327805214" sldId="1548"/>
            <ac:picMk id="4" creationId="{00000000-0000-0000-0000-000000000000}"/>
          </ac:picMkLst>
        </pc:picChg>
        <pc:picChg chg="del">
          <ac:chgData name="Michal Theuer" userId="16ae5a11-9651-489f-aac1-0703b4ef1c58" providerId="ADAL" clId="{8E7D7C62-602C-4F6A-B9BE-6225530233EE}" dt="2021-04-20T12:36:08.406" v="592" actId="478"/>
          <ac:picMkLst>
            <pc:docMk/>
            <pc:sldMk cId="3327805214" sldId="1548"/>
            <ac:picMk id="7" creationId="{00000000-0000-0000-0000-000000000000}"/>
          </ac:picMkLst>
        </pc:picChg>
      </pc:sldChg>
      <pc:sldChg chg="addSp modSp">
        <pc:chgData name="Michal Theuer" userId="16ae5a11-9651-489f-aac1-0703b4ef1c58" providerId="ADAL" clId="{8E7D7C62-602C-4F6A-B9BE-6225530233EE}" dt="2021-04-20T08:28:42.421" v="91"/>
        <pc:sldMkLst>
          <pc:docMk/>
          <pc:sldMk cId="3953452466" sldId="1550"/>
        </pc:sldMkLst>
        <pc:spChg chg="mod">
          <ac:chgData name="Michal Theuer" userId="16ae5a11-9651-489f-aac1-0703b4ef1c58" providerId="ADAL" clId="{8E7D7C62-602C-4F6A-B9BE-6225530233EE}" dt="2021-04-20T08:22:03.143" v="73"/>
          <ac:spMkLst>
            <pc:docMk/>
            <pc:sldMk cId="3953452466" sldId="1550"/>
            <ac:spMk id="3" creationId="{00000000-0000-0000-0000-000000000000}"/>
          </ac:spMkLst>
        </pc:spChg>
        <pc:spChg chg="add mod">
          <ac:chgData name="Michal Theuer" userId="16ae5a11-9651-489f-aac1-0703b4ef1c58" providerId="ADAL" clId="{8E7D7C62-602C-4F6A-B9BE-6225530233EE}" dt="2021-04-20T08:28:42.421" v="91"/>
          <ac:spMkLst>
            <pc:docMk/>
            <pc:sldMk cId="3953452466" sldId="1550"/>
            <ac:spMk id="4" creationId="{1E5C117D-C17A-4999-B1EE-84524910A941}"/>
          </ac:spMkLst>
        </pc:spChg>
      </pc:sldChg>
      <pc:sldChg chg="addSp delSp modSp mod ord">
        <pc:chgData name="Michal Theuer" userId="16ae5a11-9651-489f-aac1-0703b4ef1c58" providerId="ADAL" clId="{8E7D7C62-602C-4F6A-B9BE-6225530233EE}" dt="2021-04-27T13:33:29.207" v="1995" actId="27918"/>
        <pc:sldMkLst>
          <pc:docMk/>
          <pc:sldMk cId="3711629069" sldId="1551"/>
        </pc:sldMkLst>
        <pc:spChg chg="mod">
          <ac:chgData name="Michal Theuer" userId="16ae5a11-9651-489f-aac1-0703b4ef1c58" providerId="ADAL" clId="{8E7D7C62-602C-4F6A-B9BE-6225530233EE}" dt="2021-04-20T08:22:03.143" v="73"/>
          <ac:spMkLst>
            <pc:docMk/>
            <pc:sldMk cId="3711629069" sldId="1551"/>
            <ac:spMk id="5" creationId="{00000000-0000-0000-0000-000000000000}"/>
          </ac:spMkLst>
        </pc:spChg>
        <pc:spChg chg="mod">
          <ac:chgData name="Michal Theuer" userId="16ae5a11-9651-489f-aac1-0703b4ef1c58" providerId="ADAL" clId="{8E7D7C62-602C-4F6A-B9BE-6225530233EE}" dt="2021-04-23T08:02:55.503" v="868" actId="6549"/>
          <ac:spMkLst>
            <pc:docMk/>
            <pc:sldMk cId="3711629069" sldId="1551"/>
            <ac:spMk id="6" creationId="{00000000-0000-0000-0000-000000000000}"/>
          </ac:spMkLst>
        </pc:spChg>
        <pc:spChg chg="add mod">
          <ac:chgData name="Michal Theuer" userId="16ae5a11-9651-489f-aac1-0703b4ef1c58" providerId="ADAL" clId="{8E7D7C62-602C-4F6A-B9BE-6225530233EE}" dt="2021-04-16T12:11:51.446" v="22" actId="20577"/>
          <ac:spMkLst>
            <pc:docMk/>
            <pc:sldMk cId="3711629069" sldId="1551"/>
            <ac:spMk id="19" creationId="{0FA43EC9-3B21-488D-8D34-CC71A8AB921A}"/>
          </ac:spMkLst>
        </pc:spChg>
        <pc:spChg chg="mod">
          <ac:chgData name="Michal Theuer" userId="16ae5a11-9651-489f-aac1-0703b4ef1c58" providerId="ADAL" clId="{8E7D7C62-602C-4F6A-B9BE-6225530233EE}" dt="2021-04-23T08:16:03.439" v="898" actId="1076"/>
          <ac:spMkLst>
            <pc:docMk/>
            <pc:sldMk cId="3711629069" sldId="1551"/>
            <ac:spMk id="20" creationId="{00000000-0000-0000-0000-000000000000}"/>
          </ac:spMkLst>
        </pc:spChg>
        <pc:spChg chg="del mod">
          <ac:chgData name="Michal Theuer" userId="16ae5a11-9651-489f-aac1-0703b4ef1c58" providerId="ADAL" clId="{8E7D7C62-602C-4F6A-B9BE-6225530233EE}" dt="2021-04-23T10:40:34.366" v="1414" actId="478"/>
          <ac:spMkLst>
            <pc:docMk/>
            <pc:sldMk cId="3711629069" sldId="1551"/>
            <ac:spMk id="28" creationId="{00000000-0000-0000-0000-000000000000}"/>
          </ac:spMkLst>
        </pc:spChg>
        <pc:spChg chg="del mod">
          <ac:chgData name="Michal Theuer" userId="16ae5a11-9651-489f-aac1-0703b4ef1c58" providerId="ADAL" clId="{8E7D7C62-602C-4F6A-B9BE-6225530233EE}" dt="2021-04-23T10:40:32.908" v="1413" actId="478"/>
          <ac:spMkLst>
            <pc:docMk/>
            <pc:sldMk cId="3711629069" sldId="1551"/>
            <ac:spMk id="29" creationId="{00000000-0000-0000-0000-000000000000}"/>
          </ac:spMkLst>
        </pc:spChg>
        <pc:spChg chg="mod">
          <ac:chgData name="Michal Theuer" userId="16ae5a11-9651-489f-aac1-0703b4ef1c58" providerId="ADAL" clId="{8E7D7C62-602C-4F6A-B9BE-6225530233EE}" dt="2021-04-23T08:22:52.929" v="945" actId="6549"/>
          <ac:spMkLst>
            <pc:docMk/>
            <pc:sldMk cId="3711629069" sldId="1551"/>
            <ac:spMk id="36" creationId="{00000000-0000-0000-0000-000000000000}"/>
          </ac:spMkLst>
        </pc:spChg>
        <pc:spChg chg="add mod">
          <ac:chgData name="Michal Theuer" userId="16ae5a11-9651-489f-aac1-0703b4ef1c58" providerId="ADAL" clId="{8E7D7C62-602C-4F6A-B9BE-6225530233EE}" dt="2021-04-23T08:25:33.309" v="962"/>
          <ac:spMkLst>
            <pc:docMk/>
            <pc:sldMk cId="3711629069" sldId="1551"/>
            <ac:spMk id="38" creationId="{0C6E4B1B-1F18-4A20-A372-B3B53CD7EE27}"/>
          </ac:spMkLst>
        </pc:spChg>
        <pc:spChg chg="add mod">
          <ac:chgData name="Michal Theuer" userId="16ae5a11-9651-489f-aac1-0703b4ef1c58" providerId="ADAL" clId="{8E7D7C62-602C-4F6A-B9BE-6225530233EE}" dt="2021-04-23T08:25:35.962" v="964" actId="1076"/>
          <ac:spMkLst>
            <pc:docMk/>
            <pc:sldMk cId="3711629069" sldId="1551"/>
            <ac:spMk id="39" creationId="{40361B15-752D-4AD1-B698-F1ED104A23F0}"/>
          </ac:spMkLst>
        </pc:spChg>
        <pc:graphicFrameChg chg="add mod">
          <ac:chgData name="Michal Theuer" userId="16ae5a11-9651-489f-aac1-0703b4ef1c58" providerId="ADAL" clId="{8E7D7C62-602C-4F6A-B9BE-6225530233EE}" dt="2021-04-23T10:29:18.431" v="1300" actId="207"/>
          <ac:graphicFrameMkLst>
            <pc:docMk/>
            <pc:sldMk cId="3711629069" sldId="1551"/>
            <ac:graphicFrameMk id="22" creationId="{103104F3-DB34-4437-98F1-B6A60947E4C3}"/>
          </ac:graphicFrameMkLst>
        </pc:graphicFrameChg>
        <pc:graphicFrameChg chg="add mod modGraphic">
          <ac:chgData name="Michal Theuer" userId="16ae5a11-9651-489f-aac1-0703b4ef1c58" providerId="ADAL" clId="{8E7D7C62-602C-4F6A-B9BE-6225530233EE}" dt="2021-04-23T08:17:04.102" v="921" actId="1076"/>
          <ac:graphicFrameMkLst>
            <pc:docMk/>
            <pc:sldMk cId="3711629069" sldId="1551"/>
            <ac:graphicFrameMk id="23" creationId="{D4105BD6-3220-4411-BAE7-1096C202CD2A}"/>
          </ac:graphicFrameMkLst>
        </pc:graphicFrameChg>
        <pc:graphicFrameChg chg="del mod">
          <ac:chgData name="Michal Theuer" userId="16ae5a11-9651-489f-aac1-0703b4ef1c58" providerId="ADAL" clId="{8E7D7C62-602C-4F6A-B9BE-6225530233EE}" dt="2021-04-23T10:40:30.519" v="1412" actId="478"/>
          <ac:graphicFrameMkLst>
            <pc:docMk/>
            <pc:sldMk cId="3711629069" sldId="1551"/>
            <ac:graphicFrameMk id="24" creationId="{00000000-0000-0000-0000-000000000000}"/>
          </ac:graphicFrameMkLst>
        </pc:graphicFrameChg>
        <pc:graphicFrameChg chg="del mod">
          <ac:chgData name="Michal Theuer" userId="16ae5a11-9651-489f-aac1-0703b4ef1c58" providerId="ADAL" clId="{8E7D7C62-602C-4F6A-B9BE-6225530233EE}" dt="2021-04-23T10:40:30.519" v="1412" actId="478"/>
          <ac:graphicFrameMkLst>
            <pc:docMk/>
            <pc:sldMk cId="3711629069" sldId="1551"/>
            <ac:graphicFrameMk id="26" creationId="{00000000-0000-0000-0000-000000000000}"/>
          </ac:graphicFrameMkLst>
        </pc:graphicFrameChg>
        <pc:graphicFrameChg chg="add mod">
          <ac:chgData name="Michal Theuer" userId="16ae5a11-9651-489f-aac1-0703b4ef1c58" providerId="ADAL" clId="{8E7D7C62-602C-4F6A-B9BE-6225530233EE}" dt="2021-04-23T08:24:39.035" v="961"/>
          <ac:graphicFrameMkLst>
            <pc:docMk/>
            <pc:sldMk cId="3711629069" sldId="1551"/>
            <ac:graphicFrameMk id="31" creationId="{E53FB549-9110-411E-BBEB-7C94C6A40CEC}"/>
          </ac:graphicFrameMkLst>
        </pc:graphicFrameChg>
        <pc:graphicFrameChg chg="add del mod">
          <ac:chgData name="Michal Theuer" userId="16ae5a11-9651-489f-aac1-0703b4ef1c58" providerId="ADAL" clId="{8E7D7C62-602C-4F6A-B9BE-6225530233EE}" dt="2021-04-23T08:17:09.330" v="923" actId="478"/>
          <ac:graphicFrameMkLst>
            <pc:docMk/>
            <pc:sldMk cId="3711629069" sldId="1551"/>
            <ac:graphicFrameMk id="32" creationId="{8361EC70-D410-4ABF-9147-69E2B1E29E13}"/>
          </ac:graphicFrameMkLst>
        </pc:graphicFrameChg>
        <pc:graphicFrameChg chg="add mod modGraphic">
          <ac:chgData name="Michal Theuer" userId="16ae5a11-9651-489f-aac1-0703b4ef1c58" providerId="ADAL" clId="{8E7D7C62-602C-4F6A-B9BE-6225530233EE}" dt="2021-04-23T08:17:50.257" v="930" actId="20577"/>
          <ac:graphicFrameMkLst>
            <pc:docMk/>
            <pc:sldMk cId="3711629069" sldId="1551"/>
            <ac:graphicFrameMk id="33" creationId="{35D387DB-0DEE-4383-96A2-EEE7C585F1C4}"/>
          </ac:graphicFrameMkLst>
        </pc:graphicFrameChg>
      </pc:sldChg>
      <pc:sldChg chg="addSp modSp">
        <pc:chgData name="Michal Theuer" userId="16ae5a11-9651-489f-aac1-0703b4ef1c58" providerId="ADAL" clId="{8E7D7C62-602C-4F6A-B9BE-6225530233EE}" dt="2021-04-20T08:22:03.143" v="73"/>
        <pc:sldMkLst>
          <pc:docMk/>
          <pc:sldMk cId="311882162" sldId="1552"/>
        </pc:sldMkLst>
        <pc:spChg chg="mod">
          <ac:chgData name="Michal Theuer" userId="16ae5a11-9651-489f-aac1-0703b4ef1c58" providerId="ADAL" clId="{8E7D7C62-602C-4F6A-B9BE-6225530233EE}" dt="2021-04-20T08:22:03.143" v="73"/>
          <ac:spMkLst>
            <pc:docMk/>
            <pc:sldMk cId="311882162" sldId="1552"/>
            <ac:spMk id="5" creationId="{00000000-0000-0000-0000-000000000000}"/>
          </ac:spMkLst>
        </pc:spChg>
        <pc:spChg chg="add mod">
          <ac:chgData name="Michal Theuer" userId="16ae5a11-9651-489f-aac1-0703b4ef1c58" providerId="ADAL" clId="{8E7D7C62-602C-4F6A-B9BE-6225530233EE}" dt="2021-04-16T12:58:10.818" v="28"/>
          <ac:spMkLst>
            <pc:docMk/>
            <pc:sldMk cId="311882162" sldId="1552"/>
            <ac:spMk id="12" creationId="{9047C6B4-2E29-4795-ABB4-C91A5BFC0AF3}"/>
          </ac:spMkLst>
        </pc:spChg>
      </pc:sldChg>
      <pc:sldChg chg="addSp modSp">
        <pc:chgData name="Michal Theuer" userId="16ae5a11-9651-489f-aac1-0703b4ef1c58" providerId="ADAL" clId="{8E7D7C62-602C-4F6A-B9BE-6225530233EE}" dt="2021-04-20T08:22:03.143" v="73"/>
        <pc:sldMkLst>
          <pc:docMk/>
          <pc:sldMk cId="2118858955" sldId="1554"/>
        </pc:sldMkLst>
        <pc:spChg chg="mod">
          <ac:chgData name="Michal Theuer" userId="16ae5a11-9651-489f-aac1-0703b4ef1c58" providerId="ADAL" clId="{8E7D7C62-602C-4F6A-B9BE-6225530233EE}" dt="2021-04-20T08:22:03.143" v="73"/>
          <ac:spMkLst>
            <pc:docMk/>
            <pc:sldMk cId="2118858955" sldId="1554"/>
            <ac:spMk id="5" creationId="{00000000-0000-0000-0000-000000000000}"/>
          </ac:spMkLst>
        </pc:spChg>
        <pc:spChg chg="add mod">
          <ac:chgData name="Michal Theuer" userId="16ae5a11-9651-489f-aac1-0703b4ef1c58" providerId="ADAL" clId="{8E7D7C62-602C-4F6A-B9BE-6225530233EE}" dt="2021-04-16T12:59:22.774" v="29"/>
          <ac:spMkLst>
            <pc:docMk/>
            <pc:sldMk cId="2118858955" sldId="1554"/>
            <ac:spMk id="12" creationId="{1764B236-64CD-47A4-A73A-1B93DB1E5940}"/>
          </ac:spMkLst>
        </pc:spChg>
      </pc:sldChg>
      <pc:sldChg chg="addSp modSp mod">
        <pc:chgData name="Michal Theuer" userId="16ae5a11-9651-489f-aac1-0703b4ef1c58" providerId="ADAL" clId="{8E7D7C62-602C-4F6A-B9BE-6225530233EE}" dt="2021-04-23T08:42:44.414" v="979" actId="20577"/>
        <pc:sldMkLst>
          <pc:docMk/>
          <pc:sldMk cId="3842469961" sldId="1555"/>
        </pc:sldMkLst>
        <pc:spChg chg="add mod">
          <ac:chgData name="Michal Theuer" userId="16ae5a11-9651-489f-aac1-0703b4ef1c58" providerId="ADAL" clId="{8E7D7C62-602C-4F6A-B9BE-6225530233EE}" dt="2021-04-23T08:42:44.414" v="979" actId="20577"/>
          <ac:spMkLst>
            <pc:docMk/>
            <pc:sldMk cId="3842469961" sldId="1555"/>
            <ac:spMk id="21" creationId="{3F5584F4-4045-4597-9A25-3F6970754428}"/>
          </ac:spMkLst>
        </pc:spChg>
      </pc:sldChg>
      <pc:sldChg chg="addSp modSp">
        <pc:chgData name="Michal Theuer" userId="16ae5a11-9651-489f-aac1-0703b4ef1c58" providerId="ADAL" clId="{8E7D7C62-602C-4F6A-B9BE-6225530233EE}" dt="2021-04-20T08:22:03.143" v="73"/>
        <pc:sldMkLst>
          <pc:docMk/>
          <pc:sldMk cId="2591770198" sldId="1556"/>
        </pc:sldMkLst>
        <pc:spChg chg="mod">
          <ac:chgData name="Michal Theuer" userId="16ae5a11-9651-489f-aac1-0703b4ef1c58" providerId="ADAL" clId="{8E7D7C62-602C-4F6A-B9BE-6225530233EE}" dt="2021-04-20T08:22:03.143" v="73"/>
          <ac:spMkLst>
            <pc:docMk/>
            <pc:sldMk cId="2591770198" sldId="1556"/>
            <ac:spMk id="3" creationId="{00000000-0000-0000-0000-000000000000}"/>
          </ac:spMkLst>
        </pc:spChg>
        <pc:spChg chg="add mod">
          <ac:chgData name="Michal Theuer" userId="16ae5a11-9651-489f-aac1-0703b4ef1c58" providerId="ADAL" clId="{8E7D7C62-602C-4F6A-B9BE-6225530233EE}" dt="2021-04-16T13:01:23.771" v="30"/>
          <ac:spMkLst>
            <pc:docMk/>
            <pc:sldMk cId="2591770198" sldId="1556"/>
            <ac:spMk id="8" creationId="{B8483B8F-EE0F-4797-A83E-458945C6D387}"/>
          </ac:spMkLst>
        </pc:spChg>
      </pc:sldChg>
      <pc:sldChg chg="addSp modSp">
        <pc:chgData name="Michal Theuer" userId="16ae5a11-9651-489f-aac1-0703b4ef1c58" providerId="ADAL" clId="{8E7D7C62-602C-4F6A-B9BE-6225530233EE}" dt="2021-04-20T08:28:43.122" v="92"/>
        <pc:sldMkLst>
          <pc:docMk/>
          <pc:sldMk cId="2200683474" sldId="1557"/>
        </pc:sldMkLst>
        <pc:spChg chg="mod">
          <ac:chgData name="Michal Theuer" userId="16ae5a11-9651-489f-aac1-0703b4ef1c58" providerId="ADAL" clId="{8E7D7C62-602C-4F6A-B9BE-6225530233EE}" dt="2021-04-20T08:22:03.143" v="73"/>
          <ac:spMkLst>
            <pc:docMk/>
            <pc:sldMk cId="2200683474" sldId="1557"/>
            <ac:spMk id="3" creationId="{00000000-0000-0000-0000-000000000000}"/>
          </ac:spMkLst>
        </pc:spChg>
        <pc:spChg chg="add mod">
          <ac:chgData name="Michal Theuer" userId="16ae5a11-9651-489f-aac1-0703b4ef1c58" providerId="ADAL" clId="{8E7D7C62-602C-4F6A-B9BE-6225530233EE}" dt="2021-04-20T08:28:43.122" v="92"/>
          <ac:spMkLst>
            <pc:docMk/>
            <pc:sldMk cId="2200683474" sldId="1557"/>
            <ac:spMk id="4" creationId="{733B5EA8-2875-4207-A9EE-FCBDCBD5C834}"/>
          </ac:spMkLst>
        </pc:spChg>
      </pc:sldChg>
      <pc:sldChg chg="ord">
        <pc:chgData name="Michal Theuer" userId="16ae5a11-9651-489f-aac1-0703b4ef1c58" providerId="ADAL" clId="{8E7D7C62-602C-4F6A-B9BE-6225530233EE}" dt="2021-04-20T08:27:28.545" v="90"/>
        <pc:sldMkLst>
          <pc:docMk/>
          <pc:sldMk cId="417798923" sldId="1565"/>
        </pc:sldMkLst>
      </pc:sldChg>
      <pc:sldChg chg="addSp modSp ord">
        <pc:chgData name="Michal Theuer" userId="16ae5a11-9651-489f-aac1-0703b4ef1c58" providerId="ADAL" clId="{8E7D7C62-602C-4F6A-B9BE-6225530233EE}" dt="2021-04-20T08:27:15.018" v="86"/>
        <pc:sldMkLst>
          <pc:docMk/>
          <pc:sldMk cId="1869722815" sldId="1566"/>
        </pc:sldMkLst>
        <pc:spChg chg="add mod">
          <ac:chgData name="Michal Theuer" userId="16ae5a11-9651-489f-aac1-0703b4ef1c58" providerId="ADAL" clId="{8E7D7C62-602C-4F6A-B9BE-6225530233EE}" dt="2021-04-20T08:26:52.953" v="81"/>
          <ac:spMkLst>
            <pc:docMk/>
            <pc:sldMk cId="1869722815" sldId="1566"/>
            <ac:spMk id="4" creationId="{B1880D3A-5825-4230-8766-C8DE5E904009}"/>
          </ac:spMkLst>
        </pc:spChg>
      </pc:sldChg>
      <pc:sldChg chg="addSp modSp">
        <pc:chgData name="Michal Theuer" userId="16ae5a11-9651-489f-aac1-0703b4ef1c58" providerId="ADAL" clId="{8E7D7C62-602C-4F6A-B9BE-6225530233EE}" dt="2021-04-20T08:24:22.709" v="76"/>
        <pc:sldMkLst>
          <pc:docMk/>
          <pc:sldMk cId="3437560073" sldId="1567"/>
        </pc:sldMkLst>
        <pc:spChg chg="add mod">
          <ac:chgData name="Michal Theuer" userId="16ae5a11-9651-489f-aac1-0703b4ef1c58" providerId="ADAL" clId="{8E7D7C62-602C-4F6A-B9BE-6225530233EE}" dt="2021-04-20T08:24:22.709" v="76"/>
          <ac:spMkLst>
            <pc:docMk/>
            <pc:sldMk cId="3437560073" sldId="1567"/>
            <ac:spMk id="4" creationId="{C1348DDA-40CA-4F44-B2C6-FECB85169DE1}"/>
          </ac:spMkLst>
        </pc:spChg>
      </pc:sldChg>
      <pc:sldChg chg="addSp new mod">
        <pc:chgData name="Michal Theuer" userId="16ae5a11-9651-489f-aac1-0703b4ef1c58" providerId="ADAL" clId="{8E7D7C62-602C-4F6A-B9BE-6225530233EE}" dt="2021-04-20T08:26:20.659" v="78" actId="11529"/>
        <pc:sldMkLst>
          <pc:docMk/>
          <pc:sldMk cId="3852498807" sldId="1568"/>
        </pc:sldMkLst>
        <pc:spChg chg="add">
          <ac:chgData name="Michal Theuer" userId="16ae5a11-9651-489f-aac1-0703b4ef1c58" providerId="ADAL" clId="{8E7D7C62-602C-4F6A-B9BE-6225530233EE}" dt="2021-04-20T08:26:20.659" v="78" actId="11529"/>
          <ac:spMkLst>
            <pc:docMk/>
            <pc:sldMk cId="3852498807" sldId="1568"/>
            <ac:spMk id="4" creationId="{73577029-984F-4B34-B21A-46FBA8517593}"/>
          </ac:spMkLst>
        </pc:spChg>
      </pc:sldChg>
      <pc:sldChg chg="addSp delSp modSp add mod">
        <pc:chgData name="Michal Theuer" userId="16ae5a11-9651-489f-aac1-0703b4ef1c58" providerId="ADAL" clId="{8E7D7C62-602C-4F6A-B9BE-6225530233EE}" dt="2021-04-29T10:41:54.931" v="2238"/>
        <pc:sldMkLst>
          <pc:docMk/>
          <pc:sldMk cId="1844490143" sldId="1569"/>
        </pc:sldMkLst>
        <pc:spChg chg="mod">
          <ac:chgData name="Michal Theuer" userId="16ae5a11-9651-489f-aac1-0703b4ef1c58" providerId="ADAL" clId="{8E7D7C62-602C-4F6A-B9BE-6225530233EE}" dt="2021-04-23T10:30:09.230" v="1339" actId="6549"/>
          <ac:spMkLst>
            <pc:docMk/>
            <pc:sldMk cId="1844490143" sldId="1569"/>
            <ac:spMk id="5" creationId="{00000000-0000-0000-0000-000000000000}"/>
          </ac:spMkLst>
        </pc:spChg>
        <pc:spChg chg="mod">
          <ac:chgData name="Michal Theuer" userId="16ae5a11-9651-489f-aac1-0703b4ef1c58" providerId="ADAL" clId="{8E7D7C62-602C-4F6A-B9BE-6225530233EE}" dt="2021-04-23T10:26:02.280" v="1230" actId="20577"/>
          <ac:spMkLst>
            <pc:docMk/>
            <pc:sldMk cId="1844490143" sldId="1569"/>
            <ac:spMk id="6" creationId="{00000000-0000-0000-0000-000000000000}"/>
          </ac:spMkLst>
        </pc:spChg>
        <pc:spChg chg="mod">
          <ac:chgData name="Michal Theuer" userId="16ae5a11-9651-489f-aac1-0703b4ef1c58" providerId="ADAL" clId="{8E7D7C62-602C-4F6A-B9BE-6225530233EE}" dt="2021-04-23T10:30:07.711" v="1338" actId="14100"/>
          <ac:spMkLst>
            <pc:docMk/>
            <pc:sldMk cId="1844490143" sldId="1569"/>
            <ac:spMk id="8" creationId="{C9562891-0BD9-4B2A-A413-F97597F46A61}"/>
          </ac:spMkLst>
        </pc:spChg>
        <pc:spChg chg="del">
          <ac:chgData name="Michal Theuer" userId="16ae5a11-9651-489f-aac1-0703b4ef1c58" providerId="ADAL" clId="{8E7D7C62-602C-4F6A-B9BE-6225530233EE}" dt="2021-04-20T12:39:58.348" v="668" actId="478"/>
          <ac:spMkLst>
            <pc:docMk/>
            <pc:sldMk cId="1844490143" sldId="1569"/>
            <ac:spMk id="14" creationId="{00000000-0000-0000-0000-000000000000}"/>
          </ac:spMkLst>
        </pc:spChg>
        <pc:spChg chg="mod">
          <ac:chgData name="Michal Theuer" userId="16ae5a11-9651-489f-aac1-0703b4ef1c58" providerId="ADAL" clId="{8E7D7C62-602C-4F6A-B9BE-6225530233EE}" dt="2021-04-20T12:40:58.068" v="683" actId="1076"/>
          <ac:spMkLst>
            <pc:docMk/>
            <pc:sldMk cId="1844490143" sldId="1569"/>
            <ac:spMk id="17" creationId="{00000000-0000-0000-0000-000000000000}"/>
          </ac:spMkLst>
        </pc:spChg>
        <pc:spChg chg="del mod">
          <ac:chgData name="Michal Theuer" userId="16ae5a11-9651-489f-aac1-0703b4ef1c58" providerId="ADAL" clId="{8E7D7C62-602C-4F6A-B9BE-6225530233EE}" dt="2021-04-23T10:30:32.591" v="1340" actId="478"/>
          <ac:spMkLst>
            <pc:docMk/>
            <pc:sldMk cId="1844490143" sldId="1569"/>
            <ac:spMk id="20" creationId="{00000000-0000-0000-0000-000000000000}"/>
          </ac:spMkLst>
        </pc:spChg>
        <pc:spChg chg="add mod">
          <ac:chgData name="Michal Theuer" userId="16ae5a11-9651-489f-aac1-0703b4ef1c58" providerId="ADAL" clId="{8E7D7C62-602C-4F6A-B9BE-6225530233EE}" dt="2021-04-23T10:27:43.393" v="1288" actId="1076"/>
          <ac:spMkLst>
            <pc:docMk/>
            <pc:sldMk cId="1844490143" sldId="1569"/>
            <ac:spMk id="22" creationId="{E53A1CB6-9D15-4A85-981B-EB9379D7E431}"/>
          </ac:spMkLst>
        </pc:spChg>
        <pc:spChg chg="add mod">
          <ac:chgData name="Michal Theuer" userId="16ae5a11-9651-489f-aac1-0703b4ef1c58" providerId="ADAL" clId="{8E7D7C62-602C-4F6A-B9BE-6225530233EE}" dt="2021-04-29T09:52:06.853" v="2178" actId="20577"/>
          <ac:spMkLst>
            <pc:docMk/>
            <pc:sldMk cId="1844490143" sldId="1569"/>
            <ac:spMk id="23" creationId="{8B355F49-EDFD-4A83-A525-A66677FCA028}"/>
          </ac:spMkLst>
        </pc:spChg>
        <pc:spChg chg="add del mod">
          <ac:chgData name="Michal Theuer" userId="16ae5a11-9651-489f-aac1-0703b4ef1c58" providerId="ADAL" clId="{8E7D7C62-602C-4F6A-B9BE-6225530233EE}" dt="2021-04-23T07:53:19.254" v="834" actId="478"/>
          <ac:spMkLst>
            <pc:docMk/>
            <pc:sldMk cId="1844490143" sldId="1569"/>
            <ac:spMk id="24" creationId="{734256CB-22AD-446C-9A31-2BCDF8F619B9}"/>
          </ac:spMkLst>
        </pc:spChg>
        <pc:spChg chg="del">
          <ac:chgData name="Michal Theuer" userId="16ae5a11-9651-489f-aac1-0703b4ef1c58" providerId="ADAL" clId="{8E7D7C62-602C-4F6A-B9BE-6225530233EE}" dt="2021-04-20T12:38:47.780" v="646" actId="478"/>
          <ac:spMkLst>
            <pc:docMk/>
            <pc:sldMk cId="1844490143" sldId="1569"/>
            <ac:spMk id="27" creationId="{00000000-0000-0000-0000-000000000000}"/>
          </ac:spMkLst>
        </pc:spChg>
        <pc:spChg chg="del">
          <ac:chgData name="Michal Theuer" userId="16ae5a11-9651-489f-aac1-0703b4ef1c58" providerId="ADAL" clId="{8E7D7C62-602C-4F6A-B9BE-6225530233EE}" dt="2021-04-20T12:39:01.043" v="648" actId="478"/>
          <ac:spMkLst>
            <pc:docMk/>
            <pc:sldMk cId="1844490143" sldId="1569"/>
            <ac:spMk id="28" creationId="{00000000-0000-0000-0000-000000000000}"/>
          </ac:spMkLst>
        </pc:spChg>
        <pc:spChg chg="add del mod">
          <ac:chgData name="Michal Theuer" userId="16ae5a11-9651-489f-aac1-0703b4ef1c58" providerId="ADAL" clId="{8E7D7C62-602C-4F6A-B9BE-6225530233EE}" dt="2021-04-23T07:53:16.841" v="833" actId="478"/>
          <ac:spMkLst>
            <pc:docMk/>
            <pc:sldMk cId="1844490143" sldId="1569"/>
            <ac:spMk id="29" creationId="{3FEF6858-2B9E-46C8-AC53-40AE341F802C}"/>
          </ac:spMkLst>
        </pc:spChg>
        <pc:spChg chg="add mod">
          <ac:chgData name="Michal Theuer" userId="16ae5a11-9651-489f-aac1-0703b4ef1c58" providerId="ADAL" clId="{8E7D7C62-602C-4F6A-B9BE-6225530233EE}" dt="2021-04-29T09:58:58.178" v="2237" actId="20577"/>
          <ac:spMkLst>
            <pc:docMk/>
            <pc:sldMk cId="1844490143" sldId="1569"/>
            <ac:spMk id="30" creationId="{F3E50691-3C03-465C-9577-48C788B6D6E8}"/>
          </ac:spMkLst>
        </pc:spChg>
        <pc:spChg chg="del">
          <ac:chgData name="Michal Theuer" userId="16ae5a11-9651-489f-aac1-0703b4ef1c58" providerId="ADAL" clId="{8E7D7C62-602C-4F6A-B9BE-6225530233EE}" dt="2021-04-20T12:39:01.938" v="649" actId="478"/>
          <ac:spMkLst>
            <pc:docMk/>
            <pc:sldMk cId="1844490143" sldId="1569"/>
            <ac:spMk id="31" creationId="{00000000-0000-0000-0000-000000000000}"/>
          </ac:spMkLst>
        </pc:spChg>
        <pc:spChg chg="del mod">
          <ac:chgData name="Michal Theuer" userId="16ae5a11-9651-489f-aac1-0703b4ef1c58" providerId="ADAL" clId="{8E7D7C62-602C-4F6A-B9BE-6225530233EE}" dt="2021-04-20T12:41:22.516" v="689" actId="478"/>
          <ac:spMkLst>
            <pc:docMk/>
            <pc:sldMk cId="1844490143" sldId="1569"/>
            <ac:spMk id="32" creationId="{00000000-0000-0000-0000-000000000000}"/>
          </ac:spMkLst>
        </pc:spChg>
        <pc:spChg chg="del">
          <ac:chgData name="Michal Theuer" userId="16ae5a11-9651-489f-aac1-0703b4ef1c58" providerId="ADAL" clId="{8E7D7C62-602C-4F6A-B9BE-6225530233EE}" dt="2021-04-20T12:39:58.348" v="668" actId="478"/>
          <ac:spMkLst>
            <pc:docMk/>
            <pc:sldMk cId="1844490143" sldId="1569"/>
            <ac:spMk id="33" creationId="{00000000-0000-0000-0000-000000000000}"/>
          </ac:spMkLst>
        </pc:spChg>
        <pc:graphicFrameChg chg="del">
          <ac:chgData name="Michal Theuer" userId="16ae5a11-9651-489f-aac1-0703b4ef1c58" providerId="ADAL" clId="{8E7D7C62-602C-4F6A-B9BE-6225530233EE}" dt="2021-04-20T12:39:58.348" v="668" actId="478"/>
          <ac:graphicFrameMkLst>
            <pc:docMk/>
            <pc:sldMk cId="1844490143" sldId="1569"/>
            <ac:graphicFrameMk id="3" creationId="{00000000-0000-0000-0000-000000000000}"/>
          </ac:graphicFrameMkLst>
        </pc:graphicFrameChg>
        <pc:graphicFrameChg chg="del">
          <ac:chgData name="Michal Theuer" userId="16ae5a11-9651-489f-aac1-0703b4ef1c58" providerId="ADAL" clId="{8E7D7C62-602C-4F6A-B9BE-6225530233EE}" dt="2021-04-20T12:38:47.780" v="646" actId="478"/>
          <ac:graphicFrameMkLst>
            <pc:docMk/>
            <pc:sldMk cId="1844490143" sldId="1569"/>
            <ac:graphicFrameMk id="15" creationId="{00000000-0000-0000-0000-000000000000}"/>
          </ac:graphicFrameMkLst>
        </pc:graphicFrameChg>
        <pc:graphicFrameChg chg="mod">
          <ac:chgData name="Michal Theuer" userId="16ae5a11-9651-489f-aac1-0703b4ef1c58" providerId="ADAL" clId="{8E7D7C62-602C-4F6A-B9BE-6225530233EE}" dt="2021-04-23T07:59:55.827" v="864" actId="207"/>
          <ac:graphicFrameMkLst>
            <pc:docMk/>
            <pc:sldMk cId="1844490143" sldId="1569"/>
            <ac:graphicFrameMk id="19" creationId="{00000000-0000-0000-0000-000000000000}"/>
          </ac:graphicFrameMkLst>
        </pc:graphicFrameChg>
        <pc:graphicFrameChg chg="add mod ord">
          <ac:chgData name="Michal Theuer" userId="16ae5a11-9651-489f-aac1-0703b4ef1c58" providerId="ADAL" clId="{8E7D7C62-602C-4F6A-B9BE-6225530233EE}" dt="2021-04-29T10:41:54.931" v="2238"/>
          <ac:graphicFrameMkLst>
            <pc:docMk/>
            <pc:sldMk cId="1844490143" sldId="1569"/>
            <ac:graphicFrameMk id="21" creationId="{9BF0BCE6-A45C-4112-9C82-F7B4AA176365}"/>
          </ac:graphicFrameMkLst>
        </pc:graphicFrameChg>
        <pc:graphicFrameChg chg="del">
          <ac:chgData name="Michal Theuer" userId="16ae5a11-9651-489f-aac1-0703b4ef1c58" providerId="ADAL" clId="{8E7D7C62-602C-4F6A-B9BE-6225530233EE}" dt="2021-04-20T12:38:47.780" v="646" actId="478"/>
          <ac:graphicFrameMkLst>
            <pc:docMk/>
            <pc:sldMk cId="1844490143" sldId="1569"/>
            <ac:graphicFrameMk id="25" creationId="{00000000-0000-0000-0000-000000000000}"/>
          </ac:graphicFrameMkLst>
        </pc:graphicFrameChg>
        <pc:graphicFrameChg chg="del">
          <ac:chgData name="Michal Theuer" userId="16ae5a11-9651-489f-aac1-0703b4ef1c58" providerId="ADAL" clId="{8E7D7C62-602C-4F6A-B9BE-6225530233EE}" dt="2021-04-20T12:38:58.053" v="647" actId="478"/>
          <ac:graphicFrameMkLst>
            <pc:docMk/>
            <pc:sldMk cId="1844490143" sldId="1569"/>
            <ac:graphicFrameMk id="26" creationId="{00000000-0000-0000-0000-000000000000}"/>
          </ac:graphicFrameMkLst>
        </pc:graphicFrameChg>
        <pc:picChg chg="mod">
          <ac:chgData name="Michal Theuer" userId="16ae5a11-9651-489f-aac1-0703b4ef1c58" providerId="ADAL" clId="{8E7D7C62-602C-4F6A-B9BE-6225530233EE}" dt="2021-04-23T10:31:41.009" v="1348" actId="1076"/>
          <ac:picMkLst>
            <pc:docMk/>
            <pc:sldMk cId="1844490143" sldId="1569"/>
            <ac:picMk id="2" creationId="{00000000-0000-0000-0000-000000000000}"/>
          </ac:picMkLst>
        </pc:picChg>
        <pc:picChg chg="mod">
          <ac:chgData name="Michal Theuer" userId="16ae5a11-9651-489f-aac1-0703b4ef1c58" providerId="ADAL" clId="{8E7D7C62-602C-4F6A-B9BE-6225530233EE}" dt="2021-04-23T10:31:32.961" v="1347" actId="1076"/>
          <ac:picMkLst>
            <pc:docMk/>
            <pc:sldMk cId="1844490143" sldId="1569"/>
            <ac:picMk id="4" creationId="{00000000-0000-0000-0000-000000000000}"/>
          </ac:picMkLst>
        </pc:picChg>
        <pc:picChg chg="mod">
          <ac:chgData name="Michal Theuer" userId="16ae5a11-9651-489f-aac1-0703b4ef1c58" providerId="ADAL" clId="{8E7D7C62-602C-4F6A-B9BE-6225530233EE}" dt="2021-04-23T10:31:24.207" v="1346" actId="1076"/>
          <ac:picMkLst>
            <pc:docMk/>
            <pc:sldMk cId="1844490143" sldId="1569"/>
            <ac:picMk id="7" creationId="{00000000-0000-0000-0000-000000000000}"/>
          </ac:picMkLst>
        </pc:picChg>
      </pc:sldChg>
      <pc:sldChg chg="modSp add mod">
        <pc:chgData name="Michal Theuer" userId="16ae5a11-9651-489f-aac1-0703b4ef1c58" providerId="ADAL" clId="{8E7D7C62-602C-4F6A-B9BE-6225530233EE}" dt="2021-04-23T08:50:43.043" v="1003" actId="20577"/>
        <pc:sldMkLst>
          <pc:docMk/>
          <pc:sldMk cId="4267383161" sldId="1570"/>
        </pc:sldMkLst>
        <pc:spChg chg="mod">
          <ac:chgData name="Michal Theuer" userId="16ae5a11-9651-489f-aac1-0703b4ef1c58" providerId="ADAL" clId="{8E7D7C62-602C-4F6A-B9BE-6225530233EE}" dt="2021-04-23T08:50:43.043" v="1003" actId="20577"/>
          <ac:spMkLst>
            <pc:docMk/>
            <pc:sldMk cId="4267383161" sldId="1570"/>
            <ac:spMk id="4" creationId="{00000000-0000-0000-0000-000000000000}"/>
          </ac:spMkLst>
        </pc:spChg>
      </pc:sldChg>
      <pc:sldChg chg="addSp delSp modSp add mod ord">
        <pc:chgData name="Michal Theuer" userId="16ae5a11-9651-489f-aac1-0703b4ef1c58" providerId="ADAL" clId="{8E7D7C62-602C-4F6A-B9BE-6225530233EE}" dt="2021-04-29T09:52:51.559" v="2185" actId="478"/>
        <pc:sldMkLst>
          <pc:docMk/>
          <pc:sldMk cId="358846919" sldId="1571"/>
        </pc:sldMkLst>
        <pc:spChg chg="add del">
          <ac:chgData name="Michal Theuer" userId="16ae5a11-9651-489f-aac1-0703b4ef1c58" providerId="ADAL" clId="{8E7D7C62-602C-4F6A-B9BE-6225530233EE}" dt="2021-04-29T09:52:51.559" v="2185" actId="478"/>
          <ac:spMkLst>
            <pc:docMk/>
            <pc:sldMk cId="358846919" sldId="1571"/>
            <ac:spMk id="3" creationId="{B4B17E04-452C-4BC7-B1DF-2FD58D0F96FE}"/>
          </ac:spMkLst>
        </pc:spChg>
        <pc:spChg chg="mod">
          <ac:chgData name="Michal Theuer" userId="16ae5a11-9651-489f-aac1-0703b4ef1c58" providerId="ADAL" clId="{8E7D7C62-602C-4F6A-B9BE-6225530233EE}" dt="2021-04-23T09:14:53.266" v="1022" actId="20577"/>
          <ac:spMkLst>
            <pc:docMk/>
            <pc:sldMk cId="358846919" sldId="1571"/>
            <ac:spMk id="5" creationId="{00000000-0000-0000-0000-000000000000}"/>
          </ac:spMkLst>
        </pc:spChg>
        <pc:spChg chg="mod">
          <ac:chgData name="Michal Theuer" userId="16ae5a11-9651-489f-aac1-0703b4ef1c58" providerId="ADAL" clId="{8E7D7C62-602C-4F6A-B9BE-6225530233EE}" dt="2021-04-23T09:15:41.875" v="1042" actId="20577"/>
          <ac:spMkLst>
            <pc:docMk/>
            <pc:sldMk cId="358846919" sldId="1571"/>
            <ac:spMk id="6" creationId="{00000000-0000-0000-0000-000000000000}"/>
          </ac:spMkLst>
        </pc:spChg>
        <pc:spChg chg="del">
          <ac:chgData name="Michal Theuer" userId="16ae5a11-9651-489f-aac1-0703b4ef1c58" providerId="ADAL" clId="{8E7D7C62-602C-4F6A-B9BE-6225530233EE}" dt="2021-04-23T09:20:33.274" v="1153" actId="478"/>
          <ac:spMkLst>
            <pc:docMk/>
            <pc:sldMk cId="358846919" sldId="1571"/>
            <ac:spMk id="8" creationId="{C9562891-0BD9-4B2A-A413-F97597F46A61}"/>
          </ac:spMkLst>
        </pc:spChg>
        <pc:spChg chg="add mod">
          <ac:chgData name="Michal Theuer" userId="16ae5a11-9651-489f-aac1-0703b4ef1c58" providerId="ADAL" clId="{8E7D7C62-602C-4F6A-B9BE-6225530233EE}" dt="2021-04-29T09:51:50.100" v="2170" actId="20577"/>
          <ac:spMkLst>
            <pc:docMk/>
            <pc:sldMk cId="358846919" sldId="1571"/>
            <ac:spMk id="14" creationId="{9A872868-9879-4E63-A09F-4ADFC8AC417D}"/>
          </ac:spMkLst>
        </pc:spChg>
        <pc:spChg chg="mod">
          <ac:chgData name="Michal Theuer" userId="16ae5a11-9651-489f-aac1-0703b4ef1c58" providerId="ADAL" clId="{8E7D7C62-602C-4F6A-B9BE-6225530233EE}" dt="2021-04-23T09:20:26.676" v="1152" actId="1076"/>
          <ac:spMkLst>
            <pc:docMk/>
            <pc:sldMk cId="358846919" sldId="1571"/>
            <ac:spMk id="17" creationId="{00000000-0000-0000-0000-000000000000}"/>
          </ac:spMkLst>
        </pc:spChg>
        <pc:spChg chg="del">
          <ac:chgData name="Michal Theuer" userId="16ae5a11-9651-489f-aac1-0703b4ef1c58" providerId="ADAL" clId="{8E7D7C62-602C-4F6A-B9BE-6225530233EE}" dt="2021-04-23T09:16:01.260" v="1044" actId="478"/>
          <ac:spMkLst>
            <pc:docMk/>
            <pc:sldMk cId="358846919" sldId="1571"/>
            <ac:spMk id="20" creationId="{00000000-0000-0000-0000-000000000000}"/>
          </ac:spMkLst>
        </pc:spChg>
        <pc:spChg chg="mod">
          <ac:chgData name="Michal Theuer" userId="16ae5a11-9651-489f-aac1-0703b4ef1c58" providerId="ADAL" clId="{8E7D7C62-602C-4F6A-B9BE-6225530233EE}" dt="2021-04-23T09:18:11.867" v="1112" actId="1076"/>
          <ac:spMkLst>
            <pc:docMk/>
            <pc:sldMk cId="358846919" sldId="1571"/>
            <ac:spMk id="22" creationId="{E53A1CB6-9D15-4A85-981B-EB9379D7E431}"/>
          </ac:spMkLst>
        </pc:spChg>
        <pc:spChg chg="mod">
          <ac:chgData name="Michal Theuer" userId="16ae5a11-9651-489f-aac1-0703b4ef1c58" providerId="ADAL" clId="{8E7D7C62-602C-4F6A-B9BE-6225530233EE}" dt="2021-04-29T09:51:52.898" v="2172" actId="20577"/>
          <ac:spMkLst>
            <pc:docMk/>
            <pc:sldMk cId="358846919" sldId="1571"/>
            <ac:spMk id="23" creationId="{8B355F49-EDFD-4A83-A525-A66677FCA028}"/>
          </ac:spMkLst>
        </pc:spChg>
        <pc:graphicFrameChg chg="mod">
          <ac:chgData name="Michal Theuer" userId="16ae5a11-9651-489f-aac1-0703b4ef1c58" providerId="ADAL" clId="{8E7D7C62-602C-4F6A-B9BE-6225530233EE}" dt="2021-04-23T09:17:30.318" v="1058" actId="14100"/>
          <ac:graphicFrameMkLst>
            <pc:docMk/>
            <pc:sldMk cId="358846919" sldId="1571"/>
            <ac:graphicFrameMk id="19" creationId="{00000000-0000-0000-0000-000000000000}"/>
          </ac:graphicFrameMkLst>
        </pc:graphicFrameChg>
        <pc:graphicFrameChg chg="mod">
          <ac:chgData name="Michal Theuer" userId="16ae5a11-9651-489f-aac1-0703b4ef1c58" providerId="ADAL" clId="{8E7D7C62-602C-4F6A-B9BE-6225530233EE}" dt="2021-04-23T09:20:26.676" v="1152" actId="1076"/>
          <ac:graphicFrameMkLst>
            <pc:docMk/>
            <pc:sldMk cId="358846919" sldId="1571"/>
            <ac:graphicFrameMk id="21" creationId="{9BF0BCE6-A45C-4112-9C82-F7B4AA176365}"/>
          </ac:graphicFrameMkLst>
        </pc:graphicFrameChg>
        <pc:picChg chg="del">
          <ac:chgData name="Michal Theuer" userId="16ae5a11-9651-489f-aac1-0703b4ef1c58" providerId="ADAL" clId="{8E7D7C62-602C-4F6A-B9BE-6225530233EE}" dt="2021-04-23T09:15:54.847" v="1043" actId="478"/>
          <ac:picMkLst>
            <pc:docMk/>
            <pc:sldMk cId="358846919" sldId="1571"/>
            <ac:picMk id="2" creationId="{00000000-0000-0000-0000-000000000000}"/>
          </ac:picMkLst>
        </pc:picChg>
        <pc:picChg chg="del">
          <ac:chgData name="Michal Theuer" userId="16ae5a11-9651-489f-aac1-0703b4ef1c58" providerId="ADAL" clId="{8E7D7C62-602C-4F6A-B9BE-6225530233EE}" dt="2021-04-23T09:15:54.847" v="1043" actId="478"/>
          <ac:picMkLst>
            <pc:docMk/>
            <pc:sldMk cId="358846919" sldId="1571"/>
            <ac:picMk id="4" creationId="{00000000-0000-0000-0000-000000000000}"/>
          </ac:picMkLst>
        </pc:picChg>
        <pc:picChg chg="del">
          <ac:chgData name="Michal Theuer" userId="16ae5a11-9651-489f-aac1-0703b4ef1c58" providerId="ADAL" clId="{8E7D7C62-602C-4F6A-B9BE-6225530233EE}" dt="2021-04-23T09:15:54.847" v="1043" actId="478"/>
          <ac:picMkLst>
            <pc:docMk/>
            <pc:sldMk cId="358846919" sldId="1571"/>
            <ac:picMk id="7" creationId="{00000000-0000-0000-0000-000000000000}"/>
          </ac:picMkLst>
        </pc:picChg>
      </pc:sldChg>
      <pc:sldChg chg="addSp delSp modSp add mod ord">
        <pc:chgData name="Michal Theuer" userId="16ae5a11-9651-489f-aac1-0703b4ef1c58" providerId="ADAL" clId="{8E7D7C62-602C-4F6A-B9BE-6225530233EE}" dt="2021-04-29T09:54:19.466" v="2192" actId="478"/>
        <pc:sldMkLst>
          <pc:docMk/>
          <pc:sldMk cId="929096445" sldId="1572"/>
        </pc:sldMkLst>
        <pc:spChg chg="add del">
          <ac:chgData name="Michal Theuer" userId="16ae5a11-9651-489f-aac1-0703b4ef1c58" providerId="ADAL" clId="{8E7D7C62-602C-4F6A-B9BE-6225530233EE}" dt="2021-04-29T09:54:19.466" v="2192" actId="478"/>
          <ac:spMkLst>
            <pc:docMk/>
            <pc:sldMk cId="929096445" sldId="1572"/>
            <ac:spMk id="3" creationId="{AB1AC986-0CFF-46B0-B98C-6A7C4A64C6CE}"/>
          </ac:spMkLst>
        </pc:spChg>
        <pc:spChg chg="mod">
          <ac:chgData name="Michal Theuer" userId="16ae5a11-9651-489f-aac1-0703b4ef1c58" providerId="ADAL" clId="{8E7D7C62-602C-4F6A-B9BE-6225530233EE}" dt="2021-04-23T10:23:41.306" v="1191" actId="20577"/>
          <ac:spMkLst>
            <pc:docMk/>
            <pc:sldMk cId="929096445" sldId="1572"/>
            <ac:spMk id="5" creationId="{00000000-0000-0000-0000-000000000000}"/>
          </ac:spMkLst>
        </pc:spChg>
        <pc:spChg chg="mod">
          <ac:chgData name="Michal Theuer" userId="16ae5a11-9651-489f-aac1-0703b4ef1c58" providerId="ADAL" clId="{8E7D7C62-602C-4F6A-B9BE-6225530233EE}" dt="2021-04-23T10:23:34.831" v="1178" actId="6549"/>
          <ac:spMkLst>
            <pc:docMk/>
            <pc:sldMk cId="929096445" sldId="1572"/>
            <ac:spMk id="6" creationId="{00000000-0000-0000-0000-000000000000}"/>
          </ac:spMkLst>
        </pc:spChg>
        <pc:spChg chg="del">
          <ac:chgData name="Michal Theuer" userId="16ae5a11-9651-489f-aac1-0703b4ef1c58" providerId="ADAL" clId="{8E7D7C62-602C-4F6A-B9BE-6225530233EE}" dt="2021-04-23T10:23:05.875" v="1161" actId="478"/>
          <ac:spMkLst>
            <pc:docMk/>
            <pc:sldMk cId="929096445" sldId="1572"/>
            <ac:spMk id="8" creationId="{C9562891-0BD9-4B2A-A413-F97597F46A61}"/>
          </ac:spMkLst>
        </pc:spChg>
        <pc:spChg chg="add mod">
          <ac:chgData name="Michal Theuer" userId="16ae5a11-9651-489f-aac1-0703b4ef1c58" providerId="ADAL" clId="{8E7D7C62-602C-4F6A-B9BE-6225530233EE}" dt="2021-04-29T09:52:03.112" v="2176" actId="20577"/>
          <ac:spMkLst>
            <pc:docMk/>
            <pc:sldMk cId="929096445" sldId="1572"/>
            <ac:spMk id="15" creationId="{26BBB5ED-B01B-46BE-B5F7-A6759042C545}"/>
          </ac:spMkLst>
        </pc:spChg>
        <pc:spChg chg="mod">
          <ac:chgData name="Michal Theuer" userId="16ae5a11-9651-489f-aac1-0703b4ef1c58" providerId="ADAL" clId="{8E7D7C62-602C-4F6A-B9BE-6225530233EE}" dt="2021-04-23T10:24:36.514" v="1213" actId="20577"/>
          <ac:spMkLst>
            <pc:docMk/>
            <pc:sldMk cId="929096445" sldId="1572"/>
            <ac:spMk id="17" creationId="{00000000-0000-0000-0000-000000000000}"/>
          </ac:spMkLst>
        </pc:spChg>
        <pc:spChg chg="del">
          <ac:chgData name="Michal Theuer" userId="16ae5a11-9651-489f-aac1-0703b4ef1c58" providerId="ADAL" clId="{8E7D7C62-602C-4F6A-B9BE-6225530233EE}" dt="2021-04-23T10:24:49.592" v="1214" actId="478"/>
          <ac:spMkLst>
            <pc:docMk/>
            <pc:sldMk cId="929096445" sldId="1572"/>
            <ac:spMk id="20" creationId="{00000000-0000-0000-0000-000000000000}"/>
          </ac:spMkLst>
        </pc:spChg>
        <pc:spChg chg="mod">
          <ac:chgData name="Michal Theuer" userId="16ae5a11-9651-489f-aac1-0703b4ef1c58" providerId="ADAL" clId="{8E7D7C62-602C-4F6A-B9BE-6225530233EE}" dt="2021-04-29T09:52:01.587" v="2174" actId="20577"/>
          <ac:spMkLst>
            <pc:docMk/>
            <pc:sldMk cId="929096445" sldId="1572"/>
            <ac:spMk id="23" creationId="{8B355F49-EDFD-4A83-A525-A66677FCA028}"/>
          </ac:spMkLst>
        </pc:spChg>
        <pc:graphicFrameChg chg="mod">
          <ac:chgData name="Michal Theuer" userId="16ae5a11-9651-489f-aac1-0703b4ef1c58" providerId="ADAL" clId="{8E7D7C62-602C-4F6A-B9BE-6225530233EE}" dt="2021-04-23T10:25:07.574" v="1220"/>
          <ac:graphicFrameMkLst>
            <pc:docMk/>
            <pc:sldMk cId="929096445" sldId="1572"/>
            <ac:graphicFrameMk id="19" creationId="{00000000-0000-0000-0000-000000000000}"/>
          </ac:graphicFrameMkLst>
        </pc:graphicFrameChg>
        <pc:picChg chg="del">
          <ac:chgData name="Michal Theuer" userId="16ae5a11-9651-489f-aac1-0703b4ef1c58" providerId="ADAL" clId="{8E7D7C62-602C-4F6A-B9BE-6225530233EE}" dt="2021-04-23T10:24:25.145" v="1200" actId="478"/>
          <ac:picMkLst>
            <pc:docMk/>
            <pc:sldMk cId="929096445" sldId="1572"/>
            <ac:picMk id="2" creationId="{00000000-0000-0000-0000-000000000000}"/>
          </ac:picMkLst>
        </pc:picChg>
        <pc:picChg chg="del">
          <ac:chgData name="Michal Theuer" userId="16ae5a11-9651-489f-aac1-0703b4ef1c58" providerId="ADAL" clId="{8E7D7C62-602C-4F6A-B9BE-6225530233EE}" dt="2021-04-23T10:24:25.145" v="1200" actId="478"/>
          <ac:picMkLst>
            <pc:docMk/>
            <pc:sldMk cId="929096445" sldId="1572"/>
            <ac:picMk id="4" creationId="{00000000-0000-0000-0000-000000000000}"/>
          </ac:picMkLst>
        </pc:picChg>
        <pc:picChg chg="del">
          <ac:chgData name="Michal Theuer" userId="16ae5a11-9651-489f-aac1-0703b4ef1c58" providerId="ADAL" clId="{8E7D7C62-602C-4F6A-B9BE-6225530233EE}" dt="2021-04-23T10:24:25.145" v="1200" actId="478"/>
          <ac:picMkLst>
            <pc:docMk/>
            <pc:sldMk cId="929096445" sldId="1572"/>
            <ac:picMk id="7" creationId="{00000000-0000-0000-0000-000000000000}"/>
          </ac:picMkLst>
        </pc:picChg>
      </pc:sldChg>
      <pc:sldChg chg="addSp modSp add mod ord">
        <pc:chgData name="Michal Theuer" userId="16ae5a11-9651-489f-aac1-0703b4ef1c58" providerId="ADAL" clId="{8E7D7C62-602C-4F6A-B9BE-6225530233EE}" dt="2021-04-23T10:43:12.202" v="1443" actId="20577"/>
        <pc:sldMkLst>
          <pc:docMk/>
          <pc:sldMk cId="1314761366" sldId="1573"/>
        </pc:sldMkLst>
        <pc:spChg chg="add mod">
          <ac:chgData name="Michal Theuer" userId="16ae5a11-9651-489f-aac1-0703b4ef1c58" providerId="ADAL" clId="{8E7D7C62-602C-4F6A-B9BE-6225530233EE}" dt="2021-04-23T10:43:12.202" v="1443" actId="20577"/>
          <ac:spMkLst>
            <pc:docMk/>
            <pc:sldMk cId="1314761366" sldId="1573"/>
            <ac:spMk id="2" creationId="{70BB3AC2-22F1-4671-970D-6DC9D8BE91A4}"/>
          </ac:spMkLst>
        </pc:spChg>
        <pc:spChg chg="mod">
          <ac:chgData name="Michal Theuer" userId="16ae5a11-9651-489f-aac1-0703b4ef1c58" providerId="ADAL" clId="{8E7D7C62-602C-4F6A-B9BE-6225530233EE}" dt="2021-04-23T10:32:58.606" v="1358" actId="20577"/>
          <ac:spMkLst>
            <pc:docMk/>
            <pc:sldMk cId="1314761366" sldId="1573"/>
            <ac:spMk id="4" creationId="{00000000-0000-0000-0000-000000000000}"/>
          </ac:spMkLst>
        </pc:spChg>
      </pc:sldChg>
      <pc:sldChg chg="modSp add mod ord">
        <pc:chgData name="Michal Theuer" userId="16ae5a11-9651-489f-aac1-0703b4ef1c58" providerId="ADAL" clId="{8E7D7C62-602C-4F6A-B9BE-6225530233EE}" dt="2021-04-23T10:43:50.260" v="1444" actId="6549"/>
        <pc:sldMkLst>
          <pc:docMk/>
          <pc:sldMk cId="3864999553" sldId="1574"/>
        </pc:sldMkLst>
        <pc:spChg chg="mod">
          <ac:chgData name="Michal Theuer" userId="16ae5a11-9651-489f-aac1-0703b4ef1c58" providerId="ADAL" clId="{8E7D7C62-602C-4F6A-B9BE-6225530233EE}" dt="2021-04-23T10:42:55.856" v="1440" actId="20577"/>
          <ac:spMkLst>
            <pc:docMk/>
            <pc:sldMk cId="3864999553" sldId="1574"/>
            <ac:spMk id="2" creationId="{70BB3AC2-22F1-4671-970D-6DC9D8BE91A4}"/>
          </ac:spMkLst>
        </pc:spChg>
        <pc:spChg chg="mod">
          <ac:chgData name="Michal Theuer" userId="16ae5a11-9651-489f-aac1-0703b4ef1c58" providerId="ADAL" clId="{8E7D7C62-602C-4F6A-B9BE-6225530233EE}" dt="2021-04-23T10:43:50.260" v="1444" actId="6549"/>
          <ac:spMkLst>
            <pc:docMk/>
            <pc:sldMk cId="3864999553" sldId="1574"/>
            <ac:spMk id="4" creationId="{00000000-0000-0000-0000-000000000000}"/>
          </ac:spMkLst>
        </pc:spChg>
      </pc:sldChg>
      <pc:sldChg chg="new">
        <pc:chgData name="Michal Theuer" userId="16ae5a11-9651-489f-aac1-0703b4ef1c58" providerId="ADAL" clId="{8E7D7C62-602C-4F6A-B9BE-6225530233EE}" dt="2021-04-23T10:44:27.919" v="1445" actId="680"/>
        <pc:sldMkLst>
          <pc:docMk/>
          <pc:sldMk cId="2650689695" sldId="1575"/>
        </pc:sldMkLst>
      </pc:sldChg>
      <pc:sldChg chg="addSp delSp modSp add mod addCm delCm">
        <pc:chgData name="Michal Theuer" userId="16ae5a11-9651-489f-aac1-0703b4ef1c58" providerId="ADAL" clId="{8E7D7C62-602C-4F6A-B9BE-6225530233EE}" dt="2021-04-27T13:22:57.476" v="1877" actId="115"/>
        <pc:sldMkLst>
          <pc:docMk/>
          <pc:sldMk cId="105051626" sldId="1576"/>
        </pc:sldMkLst>
        <pc:spChg chg="add">
          <ac:chgData name="Michal Theuer" userId="16ae5a11-9651-489f-aac1-0703b4ef1c58" providerId="ADAL" clId="{8E7D7C62-602C-4F6A-B9BE-6225530233EE}" dt="2021-04-27T11:00:28.822" v="1482" actId="11529"/>
          <ac:spMkLst>
            <pc:docMk/>
            <pc:sldMk cId="105051626" sldId="1576"/>
            <ac:spMk id="2" creationId="{306CEAA6-55DE-44A9-A818-27D9CE68F9FD}"/>
          </ac:spMkLst>
        </pc:spChg>
        <pc:spChg chg="add del ord">
          <ac:chgData name="Michal Theuer" userId="16ae5a11-9651-489f-aac1-0703b4ef1c58" providerId="ADAL" clId="{8E7D7C62-602C-4F6A-B9BE-6225530233EE}" dt="2021-04-27T13:06:27.257" v="1635" actId="478"/>
          <ac:spMkLst>
            <pc:docMk/>
            <pc:sldMk cId="105051626" sldId="1576"/>
            <ac:spMk id="4" creationId="{90BE39BD-E2B5-4568-BD92-3F9B67A8474E}"/>
          </ac:spMkLst>
        </pc:spChg>
        <pc:spChg chg="mod">
          <ac:chgData name="Michal Theuer" userId="16ae5a11-9651-489f-aac1-0703b4ef1c58" providerId="ADAL" clId="{8E7D7C62-602C-4F6A-B9BE-6225530233EE}" dt="2021-04-27T12:57:44.484" v="1547" actId="20577"/>
          <ac:spMkLst>
            <pc:docMk/>
            <pc:sldMk cId="105051626" sldId="1576"/>
            <ac:spMk id="5" creationId="{00000000-0000-0000-0000-000000000000}"/>
          </ac:spMkLst>
        </pc:spChg>
        <pc:spChg chg="mod">
          <ac:chgData name="Michal Theuer" userId="16ae5a11-9651-489f-aac1-0703b4ef1c58" providerId="ADAL" clId="{8E7D7C62-602C-4F6A-B9BE-6225530233EE}" dt="2021-04-27T12:58:17.470" v="1553" actId="6549"/>
          <ac:spMkLst>
            <pc:docMk/>
            <pc:sldMk cId="105051626" sldId="1576"/>
            <ac:spMk id="6" creationId="{00000000-0000-0000-0000-000000000000}"/>
          </ac:spMkLst>
        </pc:spChg>
        <pc:spChg chg="del">
          <ac:chgData name="Michal Theuer" userId="16ae5a11-9651-489f-aac1-0703b4ef1c58" providerId="ADAL" clId="{8E7D7C62-602C-4F6A-B9BE-6225530233EE}" dt="2021-04-27T11:00:24.820" v="1481" actId="478"/>
          <ac:spMkLst>
            <pc:docMk/>
            <pc:sldMk cId="105051626" sldId="1576"/>
            <ac:spMk id="12" creationId="{1764B236-64CD-47A4-A73A-1B93DB1E5940}"/>
          </ac:spMkLst>
        </pc:spChg>
        <pc:spChg chg="add del">
          <ac:chgData name="Michal Theuer" userId="16ae5a11-9651-489f-aac1-0703b4ef1c58" providerId="ADAL" clId="{8E7D7C62-602C-4F6A-B9BE-6225530233EE}" dt="2021-04-27T12:58:58.788" v="1558" actId="478"/>
          <ac:spMkLst>
            <pc:docMk/>
            <pc:sldMk cId="105051626" sldId="1576"/>
            <ac:spMk id="16" creationId="{6FEA72CC-6326-453B-A18F-CDD18ECFB984}"/>
          </ac:spMkLst>
        </pc:spChg>
        <pc:spChg chg="mod">
          <ac:chgData name="Michal Theuer" userId="16ae5a11-9651-489f-aac1-0703b4ef1c58" providerId="ADAL" clId="{8E7D7C62-602C-4F6A-B9BE-6225530233EE}" dt="2021-04-27T13:09:14.545" v="1659" actId="6549"/>
          <ac:spMkLst>
            <pc:docMk/>
            <pc:sldMk cId="105051626" sldId="1576"/>
            <ac:spMk id="20" creationId="{00000000-0000-0000-0000-000000000000}"/>
          </ac:spMkLst>
        </pc:spChg>
        <pc:spChg chg="mod">
          <ac:chgData name="Michal Theuer" userId="16ae5a11-9651-489f-aac1-0703b4ef1c58" providerId="ADAL" clId="{8E7D7C62-602C-4F6A-B9BE-6225530233EE}" dt="2021-04-27T13:22:57.476" v="1877" actId="115"/>
          <ac:spMkLst>
            <pc:docMk/>
            <pc:sldMk cId="105051626" sldId="1576"/>
            <ac:spMk id="21" creationId="{00000000-0000-0000-0000-000000000000}"/>
          </ac:spMkLst>
        </pc:spChg>
        <pc:spChg chg="mod">
          <ac:chgData name="Michal Theuer" userId="16ae5a11-9651-489f-aac1-0703b4ef1c58" providerId="ADAL" clId="{8E7D7C62-602C-4F6A-B9BE-6225530233EE}" dt="2021-04-27T13:03:51.751" v="1601" actId="1076"/>
          <ac:spMkLst>
            <pc:docMk/>
            <pc:sldMk cId="105051626" sldId="1576"/>
            <ac:spMk id="22" creationId="{00000000-0000-0000-0000-000000000000}"/>
          </ac:spMkLst>
        </pc:spChg>
        <pc:spChg chg="mod">
          <ac:chgData name="Michal Theuer" userId="16ae5a11-9651-489f-aac1-0703b4ef1c58" providerId="ADAL" clId="{8E7D7C62-602C-4F6A-B9BE-6225530233EE}" dt="2021-04-27T13:03:51.751" v="1601" actId="1076"/>
          <ac:spMkLst>
            <pc:docMk/>
            <pc:sldMk cId="105051626" sldId="1576"/>
            <ac:spMk id="27" creationId="{00000000-0000-0000-0000-000000000000}"/>
          </ac:spMkLst>
        </pc:spChg>
        <pc:spChg chg="mod">
          <ac:chgData name="Michal Theuer" userId="16ae5a11-9651-489f-aac1-0703b4ef1c58" providerId="ADAL" clId="{8E7D7C62-602C-4F6A-B9BE-6225530233EE}" dt="2021-04-27T13:10:24.303" v="1687" actId="20577"/>
          <ac:spMkLst>
            <pc:docMk/>
            <pc:sldMk cId="105051626" sldId="1576"/>
            <ac:spMk id="28" creationId="{00000000-0000-0000-0000-000000000000}"/>
          </ac:spMkLst>
        </pc:spChg>
        <pc:graphicFrameChg chg="mod modGraphic">
          <ac:chgData name="Michal Theuer" userId="16ae5a11-9651-489f-aac1-0703b4ef1c58" providerId="ADAL" clId="{8E7D7C62-602C-4F6A-B9BE-6225530233EE}" dt="2021-04-27T13:04:49.360" v="1616" actId="20577"/>
          <ac:graphicFrameMkLst>
            <pc:docMk/>
            <pc:sldMk cId="105051626" sldId="1576"/>
            <ac:graphicFrameMk id="15" creationId="{00000000-0000-0000-0000-000000000000}"/>
          </ac:graphicFrameMkLst>
        </pc:graphicFrameChg>
        <pc:graphicFrameChg chg="add del mod modGraphic">
          <ac:chgData name="Michal Theuer" userId="16ae5a11-9651-489f-aac1-0703b4ef1c58" providerId="ADAL" clId="{8E7D7C62-602C-4F6A-B9BE-6225530233EE}" dt="2021-04-27T13:04:06.866" v="1605" actId="478"/>
          <ac:graphicFrameMkLst>
            <pc:docMk/>
            <pc:sldMk cId="105051626" sldId="1576"/>
            <ac:graphicFrameMk id="17" creationId="{F99C6F0E-A9BB-4E2A-B697-0921719327BE}"/>
          </ac:graphicFrameMkLst>
        </pc:graphicFrameChg>
        <pc:graphicFrameChg chg="add mod modGraphic">
          <ac:chgData name="Michal Theuer" userId="16ae5a11-9651-489f-aac1-0703b4ef1c58" providerId="ADAL" clId="{8E7D7C62-602C-4F6A-B9BE-6225530233EE}" dt="2021-04-27T13:11:37.072" v="1713" actId="14100"/>
          <ac:graphicFrameMkLst>
            <pc:docMk/>
            <pc:sldMk cId="105051626" sldId="1576"/>
            <ac:graphicFrameMk id="18" creationId="{0A7F453D-8EEE-461E-8FAE-D4F8EAA1FED8}"/>
          </ac:graphicFrameMkLst>
        </pc:graphicFrameChg>
        <pc:graphicFrameChg chg="mod">
          <ac:chgData name="Michal Theuer" userId="16ae5a11-9651-489f-aac1-0703b4ef1c58" providerId="ADAL" clId="{8E7D7C62-602C-4F6A-B9BE-6225530233EE}" dt="2021-04-27T13:04:16.107" v="1608"/>
          <ac:graphicFrameMkLst>
            <pc:docMk/>
            <pc:sldMk cId="105051626" sldId="1576"/>
            <ac:graphicFrameMk id="25" creationId="{00000000-0000-0000-0000-000000000000}"/>
          </ac:graphicFrameMkLst>
        </pc:graphicFrameChg>
        <pc:graphicFrameChg chg="mod">
          <ac:chgData name="Michal Theuer" userId="16ae5a11-9651-489f-aac1-0703b4ef1c58" providerId="ADAL" clId="{8E7D7C62-602C-4F6A-B9BE-6225530233EE}" dt="2021-04-27T13:09:52.411" v="1668"/>
          <ac:graphicFrameMkLst>
            <pc:docMk/>
            <pc:sldMk cId="105051626" sldId="1576"/>
            <ac:graphicFrameMk id="26" creationId="{00000000-0000-0000-0000-000000000000}"/>
          </ac:graphicFrameMkLst>
        </pc:graphicFrameChg>
        <pc:cxnChg chg="add mod">
          <ac:chgData name="Michal Theuer" userId="16ae5a11-9651-489f-aac1-0703b4ef1c58" providerId="ADAL" clId="{8E7D7C62-602C-4F6A-B9BE-6225530233EE}" dt="2021-04-27T13:06:43.155" v="1638" actId="208"/>
          <ac:cxnSpMkLst>
            <pc:docMk/>
            <pc:sldMk cId="105051626" sldId="1576"/>
            <ac:cxnSpMk id="8" creationId="{0B02C46B-E022-4836-8541-1F5196FC8FA2}"/>
          </ac:cxnSpMkLst>
        </pc:cxnChg>
      </pc:sldChg>
      <pc:sldChg chg="modSp add mod">
        <pc:chgData name="Michal Theuer" userId="16ae5a11-9651-489f-aac1-0703b4ef1c58" providerId="ADAL" clId="{8E7D7C62-602C-4F6A-B9BE-6225530233EE}" dt="2021-04-27T13:23:08.811" v="1878" actId="115"/>
        <pc:sldMkLst>
          <pc:docMk/>
          <pc:sldMk cId="3345442227" sldId="1577"/>
        </pc:sldMkLst>
        <pc:spChg chg="mod">
          <ac:chgData name="Michal Theuer" userId="16ae5a11-9651-489f-aac1-0703b4ef1c58" providerId="ADAL" clId="{8E7D7C62-602C-4F6A-B9BE-6225530233EE}" dt="2021-04-27T13:13:21.072" v="1770" actId="20577"/>
          <ac:spMkLst>
            <pc:docMk/>
            <pc:sldMk cId="3345442227" sldId="1577"/>
            <ac:spMk id="5" creationId="{00000000-0000-0000-0000-000000000000}"/>
          </ac:spMkLst>
        </pc:spChg>
        <pc:spChg chg="mod">
          <ac:chgData name="Michal Theuer" userId="16ae5a11-9651-489f-aac1-0703b4ef1c58" providerId="ADAL" clId="{8E7D7C62-602C-4F6A-B9BE-6225530233EE}" dt="2021-04-27T13:12:57.899" v="1730" actId="20577"/>
          <ac:spMkLst>
            <pc:docMk/>
            <pc:sldMk cId="3345442227" sldId="1577"/>
            <ac:spMk id="6" creationId="{00000000-0000-0000-0000-000000000000}"/>
          </ac:spMkLst>
        </pc:spChg>
        <pc:spChg chg="mod">
          <ac:chgData name="Michal Theuer" userId="16ae5a11-9651-489f-aac1-0703b4ef1c58" providerId="ADAL" clId="{8E7D7C62-602C-4F6A-B9BE-6225530233EE}" dt="2021-04-27T13:23:08.811" v="1878" actId="115"/>
          <ac:spMkLst>
            <pc:docMk/>
            <pc:sldMk cId="3345442227" sldId="1577"/>
            <ac:spMk id="21" creationId="{00000000-0000-0000-0000-000000000000}"/>
          </ac:spMkLst>
        </pc:spChg>
      </pc:sldChg>
      <pc:sldChg chg="addSp delSp modSp add mod">
        <pc:chgData name="Michal Theuer" userId="16ae5a11-9651-489f-aac1-0703b4ef1c58" providerId="ADAL" clId="{8E7D7C62-602C-4F6A-B9BE-6225530233EE}" dt="2021-04-27T13:24:52.927" v="1936" actId="6549"/>
        <pc:sldMkLst>
          <pc:docMk/>
          <pc:sldMk cId="283981838" sldId="1578"/>
        </pc:sldMkLst>
        <pc:spChg chg="mod">
          <ac:chgData name="Michal Theuer" userId="16ae5a11-9651-489f-aac1-0703b4ef1c58" providerId="ADAL" clId="{8E7D7C62-602C-4F6A-B9BE-6225530233EE}" dt="2021-04-27T13:24:52.927" v="1936" actId="6549"/>
          <ac:spMkLst>
            <pc:docMk/>
            <pc:sldMk cId="283981838" sldId="1578"/>
            <ac:spMk id="5" creationId="{00000000-0000-0000-0000-000000000000}"/>
          </ac:spMkLst>
        </pc:spChg>
        <pc:spChg chg="mod">
          <ac:chgData name="Michal Theuer" userId="16ae5a11-9651-489f-aac1-0703b4ef1c58" providerId="ADAL" clId="{8E7D7C62-602C-4F6A-B9BE-6225530233EE}" dt="2021-04-27T13:17:57.653" v="1781" actId="6549"/>
          <ac:spMkLst>
            <pc:docMk/>
            <pc:sldMk cId="283981838" sldId="1578"/>
            <ac:spMk id="6" creationId="{00000000-0000-0000-0000-000000000000}"/>
          </ac:spMkLst>
        </pc:spChg>
        <pc:spChg chg="add del mod">
          <ac:chgData name="Michal Theuer" userId="16ae5a11-9651-489f-aac1-0703b4ef1c58" providerId="ADAL" clId="{8E7D7C62-602C-4F6A-B9BE-6225530233EE}" dt="2021-04-27T13:18:37.922" v="1789" actId="478"/>
          <ac:spMkLst>
            <pc:docMk/>
            <pc:sldMk cId="283981838" sldId="1578"/>
            <ac:spMk id="16" creationId="{41C9F595-6845-4FD4-984A-16B9CC43A504}"/>
          </ac:spMkLst>
        </pc:spChg>
        <pc:spChg chg="mod">
          <ac:chgData name="Michal Theuer" userId="16ae5a11-9651-489f-aac1-0703b4ef1c58" providerId="ADAL" clId="{8E7D7C62-602C-4F6A-B9BE-6225530233EE}" dt="2021-04-27T13:23:23.275" v="1880" actId="115"/>
          <ac:spMkLst>
            <pc:docMk/>
            <pc:sldMk cId="283981838" sldId="1578"/>
            <ac:spMk id="21" creationId="{00000000-0000-0000-0000-000000000000}"/>
          </ac:spMkLst>
        </pc:spChg>
      </pc:sldChg>
      <pc:sldChg chg="modSp add mod">
        <pc:chgData name="Michal Theuer" userId="16ae5a11-9651-489f-aac1-0703b4ef1c58" providerId="ADAL" clId="{8E7D7C62-602C-4F6A-B9BE-6225530233EE}" dt="2021-04-27T13:24:43.162" v="1933" actId="20577"/>
        <pc:sldMkLst>
          <pc:docMk/>
          <pc:sldMk cId="2695026146" sldId="1579"/>
        </pc:sldMkLst>
        <pc:spChg chg="mod">
          <ac:chgData name="Michal Theuer" userId="16ae5a11-9651-489f-aac1-0703b4ef1c58" providerId="ADAL" clId="{8E7D7C62-602C-4F6A-B9BE-6225530233EE}" dt="2021-04-27T13:24:43.162" v="1933" actId="20577"/>
          <ac:spMkLst>
            <pc:docMk/>
            <pc:sldMk cId="2695026146" sldId="1579"/>
            <ac:spMk id="5" creationId="{00000000-0000-0000-0000-000000000000}"/>
          </ac:spMkLst>
        </pc:spChg>
        <pc:spChg chg="mod">
          <ac:chgData name="Michal Theuer" userId="16ae5a11-9651-489f-aac1-0703b4ef1c58" providerId="ADAL" clId="{8E7D7C62-602C-4F6A-B9BE-6225530233EE}" dt="2021-04-27T13:21:54.574" v="1870" actId="20577"/>
          <ac:spMkLst>
            <pc:docMk/>
            <pc:sldMk cId="2695026146" sldId="1579"/>
            <ac:spMk id="6" creationId="{00000000-0000-0000-0000-000000000000}"/>
          </ac:spMkLst>
        </pc:spChg>
        <pc:spChg chg="mod">
          <ac:chgData name="Michal Theuer" userId="16ae5a11-9651-489f-aac1-0703b4ef1c58" providerId="ADAL" clId="{8E7D7C62-602C-4F6A-B9BE-6225530233EE}" dt="2021-04-27T13:23:37.824" v="1881" actId="115"/>
          <ac:spMkLst>
            <pc:docMk/>
            <pc:sldMk cId="2695026146" sldId="1579"/>
            <ac:spMk id="21" creationId="{00000000-0000-0000-0000-000000000000}"/>
          </ac:spMkLst>
        </pc:spChg>
      </pc:sldChg>
      <pc:sldChg chg="modSp add mod">
        <pc:chgData name="Michal Theuer" userId="16ae5a11-9651-489f-aac1-0703b4ef1c58" providerId="ADAL" clId="{8E7D7C62-602C-4F6A-B9BE-6225530233EE}" dt="2021-04-27T13:28:40.047" v="1986" actId="27918"/>
        <pc:sldMkLst>
          <pc:docMk/>
          <pc:sldMk cId="815955067" sldId="1580"/>
        </pc:sldMkLst>
        <pc:spChg chg="mod">
          <ac:chgData name="Michal Theuer" userId="16ae5a11-9651-489f-aac1-0703b4ef1c58" providerId="ADAL" clId="{8E7D7C62-602C-4F6A-B9BE-6225530233EE}" dt="2021-04-27T13:27:20.511" v="1984" actId="20577"/>
          <ac:spMkLst>
            <pc:docMk/>
            <pc:sldMk cId="815955067" sldId="1580"/>
            <ac:spMk id="5" creationId="{00000000-0000-0000-0000-000000000000}"/>
          </ac:spMkLst>
        </pc:spChg>
        <pc:spChg chg="mod">
          <ac:chgData name="Michal Theuer" userId="16ae5a11-9651-489f-aac1-0703b4ef1c58" providerId="ADAL" clId="{8E7D7C62-602C-4F6A-B9BE-6225530233EE}" dt="2021-04-27T13:25:51.587" v="1940" actId="20577"/>
          <ac:spMkLst>
            <pc:docMk/>
            <pc:sldMk cId="815955067" sldId="1580"/>
            <ac:spMk id="6" creationId="{00000000-0000-0000-0000-000000000000}"/>
          </ac:spMkLst>
        </pc:spChg>
        <pc:spChg chg="mod">
          <ac:chgData name="Michal Theuer" userId="16ae5a11-9651-489f-aac1-0703b4ef1c58" providerId="ADAL" clId="{8E7D7C62-602C-4F6A-B9BE-6225530233EE}" dt="2021-04-27T13:26:40.275" v="1945" actId="115"/>
          <ac:spMkLst>
            <pc:docMk/>
            <pc:sldMk cId="815955067" sldId="1580"/>
            <ac:spMk id="21" creationId="{00000000-0000-0000-0000-000000000000}"/>
          </ac:spMkLst>
        </pc:spChg>
      </pc:sldChg>
      <pc:sldChg chg="delSp modSp add mod">
        <pc:chgData name="Michal Theuer" userId="16ae5a11-9651-489f-aac1-0703b4ef1c58" providerId="ADAL" clId="{8E7D7C62-602C-4F6A-B9BE-6225530233EE}" dt="2021-04-28T10:50:29.564" v="2048" actId="122"/>
        <pc:sldMkLst>
          <pc:docMk/>
          <pc:sldMk cId="2302030322" sldId="1581"/>
        </pc:sldMkLst>
        <pc:spChg chg="mod">
          <ac:chgData name="Michal Theuer" userId="16ae5a11-9651-489f-aac1-0703b4ef1c58" providerId="ADAL" clId="{8E7D7C62-602C-4F6A-B9BE-6225530233EE}" dt="2021-04-28T10:48:59.392" v="2032" actId="20577"/>
          <ac:spMkLst>
            <pc:docMk/>
            <pc:sldMk cId="2302030322" sldId="1581"/>
            <ac:spMk id="5" creationId="{00000000-0000-0000-0000-000000000000}"/>
          </ac:spMkLst>
        </pc:spChg>
        <pc:spChg chg="mod">
          <ac:chgData name="Michal Theuer" userId="16ae5a11-9651-489f-aac1-0703b4ef1c58" providerId="ADAL" clId="{8E7D7C62-602C-4F6A-B9BE-6225530233EE}" dt="2021-04-28T10:45:53.420" v="2006" actId="20577"/>
          <ac:spMkLst>
            <pc:docMk/>
            <pc:sldMk cId="2302030322" sldId="1581"/>
            <ac:spMk id="6" creationId="{00000000-0000-0000-0000-000000000000}"/>
          </ac:spMkLst>
        </pc:spChg>
        <pc:spChg chg="mod">
          <ac:chgData name="Michal Theuer" userId="16ae5a11-9651-489f-aac1-0703b4ef1c58" providerId="ADAL" clId="{8E7D7C62-602C-4F6A-B9BE-6225530233EE}" dt="2021-04-28T10:49:54.807" v="2039" actId="1076"/>
          <ac:spMkLst>
            <pc:docMk/>
            <pc:sldMk cId="2302030322" sldId="1581"/>
            <ac:spMk id="20" creationId="{00000000-0000-0000-0000-000000000000}"/>
          </ac:spMkLst>
        </pc:spChg>
        <pc:spChg chg="del">
          <ac:chgData name="Michal Theuer" userId="16ae5a11-9651-489f-aac1-0703b4ef1c58" providerId="ADAL" clId="{8E7D7C62-602C-4F6A-B9BE-6225530233EE}" dt="2021-04-28T10:45:56.735" v="2007" actId="478"/>
          <ac:spMkLst>
            <pc:docMk/>
            <pc:sldMk cId="2302030322" sldId="1581"/>
            <ac:spMk id="21" creationId="{00000000-0000-0000-0000-000000000000}"/>
          </ac:spMkLst>
        </pc:spChg>
        <pc:spChg chg="mod">
          <ac:chgData name="Michal Theuer" userId="16ae5a11-9651-489f-aac1-0703b4ef1c58" providerId="ADAL" clId="{8E7D7C62-602C-4F6A-B9BE-6225530233EE}" dt="2021-04-28T10:49:54.807" v="2039" actId="1076"/>
          <ac:spMkLst>
            <pc:docMk/>
            <pc:sldMk cId="2302030322" sldId="1581"/>
            <ac:spMk id="28" creationId="{00000000-0000-0000-0000-000000000000}"/>
          </ac:spMkLst>
        </pc:spChg>
        <pc:graphicFrameChg chg="modGraphic">
          <ac:chgData name="Michal Theuer" userId="16ae5a11-9651-489f-aac1-0703b4ef1c58" providerId="ADAL" clId="{8E7D7C62-602C-4F6A-B9BE-6225530233EE}" dt="2021-04-28T10:50:29.564" v="2048" actId="122"/>
          <ac:graphicFrameMkLst>
            <pc:docMk/>
            <pc:sldMk cId="2302030322" sldId="1581"/>
            <ac:graphicFrameMk id="18" creationId="{0A7F453D-8EEE-461E-8FAE-D4F8EAA1FED8}"/>
          </ac:graphicFrameMkLst>
        </pc:graphicFrameChg>
        <pc:graphicFrameChg chg="mod">
          <ac:chgData name="Michal Theuer" userId="16ae5a11-9651-489f-aac1-0703b4ef1c58" providerId="ADAL" clId="{8E7D7C62-602C-4F6A-B9BE-6225530233EE}" dt="2021-04-28T10:49:54.807" v="2039" actId="1076"/>
          <ac:graphicFrameMkLst>
            <pc:docMk/>
            <pc:sldMk cId="2302030322" sldId="1581"/>
            <ac:graphicFrameMk id="26" creationId="{00000000-0000-0000-0000-000000000000}"/>
          </ac:graphicFrameMkLst>
        </pc:graphicFrameChg>
      </pc:sldChg>
      <pc:sldChg chg="modSp add mod">
        <pc:chgData name="Michal Theuer" userId="16ae5a11-9651-489f-aac1-0703b4ef1c58" providerId="ADAL" clId="{8E7D7C62-602C-4F6A-B9BE-6225530233EE}" dt="2021-04-28T10:53:16.601" v="2115" actId="27918"/>
        <pc:sldMkLst>
          <pc:docMk/>
          <pc:sldMk cId="2786026822" sldId="1582"/>
        </pc:sldMkLst>
        <pc:spChg chg="mod">
          <ac:chgData name="Michal Theuer" userId="16ae5a11-9651-489f-aac1-0703b4ef1c58" providerId="ADAL" clId="{8E7D7C62-602C-4F6A-B9BE-6225530233EE}" dt="2021-04-28T10:52:42.852" v="2112" actId="20577"/>
          <ac:spMkLst>
            <pc:docMk/>
            <pc:sldMk cId="2786026822" sldId="1582"/>
            <ac:spMk id="5" creationId="{00000000-0000-0000-0000-000000000000}"/>
          </ac:spMkLst>
        </pc:spChg>
        <pc:spChg chg="mod">
          <ac:chgData name="Michal Theuer" userId="16ae5a11-9651-489f-aac1-0703b4ef1c58" providerId="ADAL" clId="{8E7D7C62-602C-4F6A-B9BE-6225530233EE}" dt="2021-04-28T10:52:04.500" v="2059" actId="20577"/>
          <ac:spMkLst>
            <pc:docMk/>
            <pc:sldMk cId="2786026822" sldId="1582"/>
            <ac:spMk id="6" creationId="{00000000-0000-0000-0000-000000000000}"/>
          </ac:spMkLst>
        </pc:spChg>
      </pc:sldChg>
      <pc:sldChg chg="modSp add mod">
        <pc:chgData name="Michal Theuer" userId="16ae5a11-9651-489f-aac1-0703b4ef1c58" providerId="ADAL" clId="{8E7D7C62-602C-4F6A-B9BE-6225530233EE}" dt="2021-04-29T11:45:08.031" v="2247" actId="20577"/>
        <pc:sldMkLst>
          <pc:docMk/>
          <pc:sldMk cId="1038346249" sldId="1583"/>
        </pc:sldMkLst>
        <pc:spChg chg="mod">
          <ac:chgData name="Michal Theuer" userId="16ae5a11-9651-489f-aac1-0703b4ef1c58" providerId="ADAL" clId="{8E7D7C62-602C-4F6A-B9BE-6225530233EE}" dt="2021-04-29T11:44:59.294" v="2242"/>
          <ac:spMkLst>
            <pc:docMk/>
            <pc:sldMk cId="1038346249" sldId="1583"/>
            <ac:spMk id="3" creationId="{00000000-0000-0000-0000-000000000000}"/>
          </ac:spMkLst>
        </pc:spChg>
        <pc:spChg chg="mod">
          <ac:chgData name="Michal Theuer" userId="16ae5a11-9651-489f-aac1-0703b4ef1c58" providerId="ADAL" clId="{8E7D7C62-602C-4F6A-B9BE-6225530233EE}" dt="2021-04-29T11:45:08.031" v="2247" actId="20577"/>
          <ac:spMkLst>
            <pc:docMk/>
            <pc:sldMk cId="1038346249" sldId="1583"/>
            <ac:spMk id="7" creationId="{00000000-0000-0000-0000-000000000000}"/>
          </ac:spMkLst>
        </pc:spChg>
      </pc:sldChg>
      <pc:sldChg chg="modSp add mod">
        <pc:chgData name="Michal Theuer" userId="16ae5a11-9651-489f-aac1-0703b4ef1c58" providerId="ADAL" clId="{8E7D7C62-602C-4F6A-B9BE-6225530233EE}" dt="2021-04-29T11:45:25.580" v="2262" actId="20577"/>
        <pc:sldMkLst>
          <pc:docMk/>
          <pc:sldMk cId="1642312740" sldId="1584"/>
        </pc:sldMkLst>
        <pc:spChg chg="mod">
          <ac:chgData name="Michal Theuer" userId="16ae5a11-9651-489f-aac1-0703b4ef1c58" providerId="ADAL" clId="{8E7D7C62-602C-4F6A-B9BE-6225530233EE}" dt="2021-04-29T11:45:25.580" v="2262" actId="20577"/>
          <ac:spMkLst>
            <pc:docMk/>
            <pc:sldMk cId="1642312740" sldId="1584"/>
            <ac:spMk id="3" creationId="{00000000-0000-0000-0000-000000000000}"/>
          </ac:spMkLst>
        </pc:spChg>
      </pc:sldChg>
      <pc:sldChg chg="modSp add mod">
        <pc:chgData name="Michal Theuer" userId="16ae5a11-9651-489f-aac1-0703b4ef1c58" providerId="ADAL" clId="{8E7D7C62-602C-4F6A-B9BE-6225530233EE}" dt="2021-04-29T11:45:40.619" v="2273" actId="20577"/>
        <pc:sldMkLst>
          <pc:docMk/>
          <pc:sldMk cId="2284639707" sldId="1585"/>
        </pc:sldMkLst>
        <pc:spChg chg="mod">
          <ac:chgData name="Michal Theuer" userId="16ae5a11-9651-489f-aac1-0703b4ef1c58" providerId="ADAL" clId="{8E7D7C62-602C-4F6A-B9BE-6225530233EE}" dt="2021-04-29T11:45:40.619" v="2273" actId="20577"/>
          <ac:spMkLst>
            <pc:docMk/>
            <pc:sldMk cId="2284639707" sldId="1585"/>
            <ac:spMk id="3" creationId="{00000000-0000-0000-0000-000000000000}"/>
          </ac:spMkLst>
        </pc:spChg>
      </pc:sldChg>
      <pc:sldMasterChg chg="addSp delSp modSp mod">
        <pc:chgData name="Michal Theuer" userId="16ae5a11-9651-489f-aac1-0703b4ef1c58" providerId="ADAL" clId="{8E7D7C62-602C-4F6A-B9BE-6225530233EE}" dt="2021-04-20T08:21:17.744" v="72" actId="20577"/>
        <pc:sldMasterMkLst>
          <pc:docMk/>
          <pc:sldMasterMk cId="674583344" sldId="2147483665"/>
        </pc:sldMasterMkLst>
        <pc:spChg chg="mod">
          <ac:chgData name="Michal Theuer" userId="16ae5a11-9651-489f-aac1-0703b4ef1c58" providerId="ADAL" clId="{8E7D7C62-602C-4F6A-B9BE-6225530233EE}" dt="2021-04-20T08:21:17.744" v="72" actId="20577"/>
          <ac:spMkLst>
            <pc:docMk/>
            <pc:sldMasterMk cId="674583344" sldId="2147483665"/>
            <ac:spMk id="11" creationId="{00000000-0000-0000-0000-000000000000}"/>
          </ac:spMkLst>
        </pc:spChg>
        <pc:spChg chg="add del mod">
          <ac:chgData name="Michal Theuer" userId="16ae5a11-9651-489f-aac1-0703b4ef1c58" providerId="ADAL" clId="{8E7D7C62-602C-4F6A-B9BE-6225530233EE}" dt="2021-04-20T08:20:04.260" v="51"/>
          <ac:spMkLst>
            <pc:docMk/>
            <pc:sldMasterMk cId="674583344" sldId="2147483665"/>
            <ac:spMk id="13" creationId="{79BE0E36-91B4-4FC2-B64B-0BE7775ED013}"/>
          </ac:spMkLst>
        </pc:spChg>
      </pc:sldMasterChg>
      <pc:sldMasterChg chg="modSp mod">
        <pc:chgData name="Michal Theuer" userId="16ae5a11-9651-489f-aac1-0703b4ef1c58" providerId="ADAL" clId="{8E7D7C62-602C-4F6A-B9BE-6225530233EE}" dt="2021-04-20T08:22:07.019" v="74"/>
        <pc:sldMasterMkLst>
          <pc:docMk/>
          <pc:sldMasterMk cId="3075933448" sldId="2147483689"/>
        </pc:sldMasterMkLst>
        <pc:spChg chg="mod">
          <ac:chgData name="Michal Theuer" userId="16ae5a11-9651-489f-aac1-0703b4ef1c58" providerId="ADAL" clId="{8E7D7C62-602C-4F6A-B9BE-6225530233EE}" dt="2021-04-20T08:22:07.019" v="74"/>
          <ac:spMkLst>
            <pc:docMk/>
            <pc:sldMasterMk cId="3075933448" sldId="2147483689"/>
            <ac:spMk id="11" creationId="{00000000-0000-0000-0000-000000000000}"/>
          </ac:spMkLst>
        </pc:spChg>
      </pc:sldMasterChg>
    </pc:docChg>
  </pc:docChgLst>
  <pc:docChgLst>
    <pc:chgData name="Michal Theuer" userId="16ae5a11-9651-489f-aac1-0703b4ef1c58" providerId="ADAL" clId="{9D4A5621-F76D-45C8-9F52-C08833D90FBB}"/>
    <pc:docChg chg="undo custSel addSld delSld modSld sldOrd modMainMaster">
      <pc:chgData name="Michal Theuer" userId="16ae5a11-9651-489f-aac1-0703b4ef1c58" providerId="ADAL" clId="{9D4A5621-F76D-45C8-9F52-C08833D90FBB}" dt="2021-05-06T14:20:18.008" v="3897" actId="478"/>
      <pc:docMkLst>
        <pc:docMk/>
      </pc:docMkLst>
      <pc:sldChg chg="addSp delSp modSp mod">
        <pc:chgData name="Michal Theuer" userId="16ae5a11-9651-489f-aac1-0703b4ef1c58" providerId="ADAL" clId="{9D4A5621-F76D-45C8-9F52-C08833D90FBB}" dt="2021-05-06T14:20:18.008" v="3897" actId="478"/>
        <pc:sldMkLst>
          <pc:docMk/>
          <pc:sldMk cId="2515926990" sldId="1346"/>
        </pc:sldMkLst>
        <pc:spChg chg="del">
          <ac:chgData name="Michal Theuer" userId="16ae5a11-9651-489f-aac1-0703b4ef1c58" providerId="ADAL" clId="{9D4A5621-F76D-45C8-9F52-C08833D90FBB}" dt="2021-05-06T14:20:18.008" v="3897" actId="478"/>
          <ac:spMkLst>
            <pc:docMk/>
            <pc:sldMk cId="2515926990" sldId="1346"/>
            <ac:spMk id="2" creationId="{C1E99168-713F-4B91-A7E7-49023E989D9F}"/>
          </ac:spMkLst>
        </pc:spChg>
        <pc:spChg chg="mod">
          <ac:chgData name="Michal Theuer" userId="16ae5a11-9651-489f-aac1-0703b4ef1c58" providerId="ADAL" clId="{9D4A5621-F76D-45C8-9F52-C08833D90FBB}" dt="2021-05-06T14:13:32.404" v="3882" actId="1076"/>
          <ac:spMkLst>
            <pc:docMk/>
            <pc:sldMk cId="2515926990" sldId="1346"/>
            <ac:spMk id="6" creationId="{00000000-0000-0000-0000-000000000000}"/>
          </ac:spMkLst>
        </pc:spChg>
        <pc:picChg chg="add mod">
          <ac:chgData name="Michal Theuer" userId="16ae5a11-9651-489f-aac1-0703b4ef1c58" providerId="ADAL" clId="{9D4A5621-F76D-45C8-9F52-C08833D90FBB}" dt="2021-05-06T14:20:15.695" v="3896" actId="1076"/>
          <ac:picMkLst>
            <pc:docMk/>
            <pc:sldMk cId="2515926990" sldId="1346"/>
            <ac:picMk id="5" creationId="{648884EA-5F23-4F2D-A4EE-F6D5D2CD20F9}"/>
          </ac:picMkLst>
        </pc:picChg>
      </pc:sldChg>
      <pc:sldChg chg="delSp modSp mod">
        <pc:chgData name="Michal Theuer" userId="16ae5a11-9651-489f-aac1-0703b4ef1c58" providerId="ADAL" clId="{9D4A5621-F76D-45C8-9F52-C08833D90FBB}" dt="2021-04-29T14:29:01.843" v="68" actId="478"/>
        <pc:sldMkLst>
          <pc:docMk/>
          <pc:sldMk cId="265083108" sldId="1389"/>
        </pc:sldMkLst>
        <pc:spChg chg="mod">
          <ac:chgData name="Michal Theuer" userId="16ae5a11-9651-489f-aac1-0703b4ef1c58" providerId="ADAL" clId="{9D4A5621-F76D-45C8-9F52-C08833D90FBB}" dt="2021-04-29T14:28:44.941" v="64" actId="6549"/>
          <ac:spMkLst>
            <pc:docMk/>
            <pc:sldMk cId="265083108" sldId="1389"/>
            <ac:spMk id="8" creationId="{B2722B35-AC17-4B2F-B71A-4BACAE2D675E}"/>
          </ac:spMkLst>
        </pc:spChg>
        <pc:spChg chg="del">
          <ac:chgData name="Michal Theuer" userId="16ae5a11-9651-489f-aac1-0703b4ef1c58" providerId="ADAL" clId="{9D4A5621-F76D-45C8-9F52-C08833D90FBB}" dt="2021-04-29T14:29:01.843" v="68" actId="478"/>
          <ac:spMkLst>
            <pc:docMk/>
            <pc:sldMk cId="265083108" sldId="1389"/>
            <ac:spMk id="13" creationId="{98A9BD6F-0342-4774-9111-7628E4E4287D}"/>
          </ac:spMkLst>
        </pc:spChg>
        <pc:spChg chg="mod">
          <ac:chgData name="Michal Theuer" userId="16ae5a11-9651-489f-aac1-0703b4ef1c58" providerId="ADAL" clId="{9D4A5621-F76D-45C8-9F52-C08833D90FBB}" dt="2021-04-29T14:27:09.083" v="50" actId="20577"/>
          <ac:spMkLst>
            <pc:docMk/>
            <pc:sldMk cId="265083108" sldId="1389"/>
            <ac:spMk id="14" creationId="{00000000-0000-0000-0000-000000000000}"/>
          </ac:spMkLst>
        </pc:spChg>
        <pc:spChg chg="mod">
          <ac:chgData name="Michal Theuer" userId="16ae5a11-9651-489f-aac1-0703b4ef1c58" providerId="ADAL" clId="{9D4A5621-F76D-45C8-9F52-C08833D90FBB}" dt="2021-04-29T14:27:53.956" v="59" actId="20577"/>
          <ac:spMkLst>
            <pc:docMk/>
            <pc:sldMk cId="265083108" sldId="1389"/>
            <ac:spMk id="22" creationId="{00000000-0000-0000-0000-000000000000}"/>
          </ac:spMkLst>
        </pc:spChg>
        <pc:spChg chg="mod">
          <ac:chgData name="Michal Theuer" userId="16ae5a11-9651-489f-aac1-0703b4ef1c58" providerId="ADAL" clId="{9D4A5621-F76D-45C8-9F52-C08833D90FBB}" dt="2021-04-29T14:27:58.744" v="62" actId="20577"/>
          <ac:spMkLst>
            <pc:docMk/>
            <pc:sldMk cId="265083108" sldId="1389"/>
            <ac:spMk id="25" creationId="{9CF4BFBE-6604-4320-8D38-625528C9FF29}"/>
          </ac:spMkLst>
        </pc:spChg>
        <pc:graphicFrameChg chg="mod">
          <ac:chgData name="Michal Theuer" userId="16ae5a11-9651-489f-aac1-0703b4ef1c58" providerId="ADAL" clId="{9D4A5621-F76D-45C8-9F52-C08833D90FBB}" dt="2021-04-29T14:27:34.527" v="56"/>
          <ac:graphicFrameMkLst>
            <pc:docMk/>
            <pc:sldMk cId="265083108" sldId="1389"/>
            <ac:graphicFrameMk id="21" creationId="{00000000-0000-0000-0000-000000000000}"/>
          </ac:graphicFrameMkLst>
        </pc:graphicFrameChg>
      </pc:sldChg>
      <pc:sldChg chg="delSp modSp mod">
        <pc:chgData name="Michal Theuer" userId="16ae5a11-9651-489f-aac1-0703b4ef1c58" providerId="ADAL" clId="{9D4A5621-F76D-45C8-9F52-C08833D90FBB}" dt="2021-04-29T14:32:07.051" v="87" actId="478"/>
        <pc:sldMkLst>
          <pc:docMk/>
          <pc:sldMk cId="1829349525" sldId="1390"/>
        </pc:sldMkLst>
        <pc:spChg chg="del">
          <ac:chgData name="Michal Theuer" userId="16ae5a11-9651-489f-aac1-0703b4ef1c58" providerId="ADAL" clId="{9D4A5621-F76D-45C8-9F52-C08833D90FBB}" dt="2021-04-29T14:32:07.051" v="87" actId="478"/>
          <ac:spMkLst>
            <pc:docMk/>
            <pc:sldMk cId="1829349525" sldId="1390"/>
            <ac:spMk id="16" creationId="{DF0B3C2A-A4DA-4AC2-B912-BAD359963F32}"/>
          </ac:spMkLst>
        </pc:spChg>
        <pc:spChg chg="mod">
          <ac:chgData name="Michal Theuer" userId="16ae5a11-9651-489f-aac1-0703b4ef1c58" providerId="ADAL" clId="{9D4A5621-F76D-45C8-9F52-C08833D90FBB}" dt="2021-04-29T14:30:07.246" v="71" actId="20577"/>
          <ac:spMkLst>
            <pc:docMk/>
            <pc:sldMk cId="1829349525" sldId="1390"/>
            <ac:spMk id="21" creationId="{00000000-0000-0000-0000-000000000000}"/>
          </ac:spMkLst>
        </pc:spChg>
        <pc:spChg chg="mod">
          <ac:chgData name="Michal Theuer" userId="16ae5a11-9651-489f-aac1-0703b4ef1c58" providerId="ADAL" clId="{9D4A5621-F76D-45C8-9F52-C08833D90FBB}" dt="2021-04-29T14:30:09.776" v="74" actId="20577"/>
          <ac:spMkLst>
            <pc:docMk/>
            <pc:sldMk cId="1829349525" sldId="1390"/>
            <ac:spMk id="23" creationId="{00000000-0000-0000-0000-000000000000}"/>
          </ac:spMkLst>
        </pc:spChg>
      </pc:sldChg>
      <pc:sldChg chg="del">
        <pc:chgData name="Michal Theuer" userId="16ae5a11-9651-489f-aac1-0703b4ef1c58" providerId="ADAL" clId="{9D4A5621-F76D-45C8-9F52-C08833D90FBB}" dt="2021-05-04T15:15:26.684" v="1963" actId="47"/>
        <pc:sldMkLst>
          <pc:docMk/>
          <pc:sldMk cId="623776216" sldId="1396"/>
        </pc:sldMkLst>
      </pc:sldChg>
      <pc:sldChg chg="del">
        <pc:chgData name="Michal Theuer" userId="16ae5a11-9651-489f-aac1-0703b4ef1c58" providerId="ADAL" clId="{9D4A5621-F76D-45C8-9F52-C08833D90FBB}" dt="2021-05-04T15:15:26.684" v="1963" actId="47"/>
        <pc:sldMkLst>
          <pc:docMk/>
          <pc:sldMk cId="2390170421" sldId="1414"/>
        </pc:sldMkLst>
      </pc:sldChg>
      <pc:sldChg chg="del">
        <pc:chgData name="Michal Theuer" userId="16ae5a11-9651-489f-aac1-0703b4ef1c58" providerId="ADAL" clId="{9D4A5621-F76D-45C8-9F52-C08833D90FBB}" dt="2021-05-04T15:15:26.684" v="1963" actId="47"/>
        <pc:sldMkLst>
          <pc:docMk/>
          <pc:sldMk cId="2266080024" sldId="1427"/>
        </pc:sldMkLst>
      </pc:sldChg>
      <pc:sldChg chg="del">
        <pc:chgData name="Michal Theuer" userId="16ae5a11-9651-489f-aac1-0703b4ef1c58" providerId="ADAL" clId="{9D4A5621-F76D-45C8-9F52-C08833D90FBB}" dt="2021-05-04T15:15:26.684" v="1963" actId="47"/>
        <pc:sldMkLst>
          <pc:docMk/>
          <pc:sldMk cId="581145530" sldId="1447"/>
        </pc:sldMkLst>
      </pc:sldChg>
      <pc:sldChg chg="del">
        <pc:chgData name="Michal Theuer" userId="16ae5a11-9651-489f-aac1-0703b4ef1c58" providerId="ADAL" clId="{9D4A5621-F76D-45C8-9F52-C08833D90FBB}" dt="2021-05-04T15:15:26.684" v="1963" actId="47"/>
        <pc:sldMkLst>
          <pc:docMk/>
          <pc:sldMk cId="4288146546" sldId="1448"/>
        </pc:sldMkLst>
      </pc:sldChg>
      <pc:sldChg chg="delSp modSp mod">
        <pc:chgData name="Michal Theuer" userId="16ae5a11-9651-489f-aac1-0703b4ef1c58" providerId="ADAL" clId="{9D4A5621-F76D-45C8-9F52-C08833D90FBB}" dt="2021-04-29T14:35:36.403" v="105" actId="478"/>
        <pc:sldMkLst>
          <pc:docMk/>
          <pc:sldMk cId="2756769506" sldId="1450"/>
        </pc:sldMkLst>
        <pc:spChg chg="del">
          <ac:chgData name="Michal Theuer" userId="16ae5a11-9651-489f-aac1-0703b4ef1c58" providerId="ADAL" clId="{9D4A5621-F76D-45C8-9F52-C08833D90FBB}" dt="2021-04-29T14:35:12.734" v="104" actId="478"/>
          <ac:spMkLst>
            <pc:docMk/>
            <pc:sldMk cId="2756769506" sldId="1450"/>
            <ac:spMk id="2" creationId="{D310A466-7D6E-4867-93C0-8445D0C0DB2E}"/>
          </ac:spMkLst>
        </pc:spChg>
        <pc:spChg chg="del">
          <ac:chgData name="Michal Theuer" userId="16ae5a11-9651-489f-aac1-0703b4ef1c58" providerId="ADAL" clId="{9D4A5621-F76D-45C8-9F52-C08833D90FBB}" dt="2021-04-29T14:35:36.403" v="105" actId="478"/>
          <ac:spMkLst>
            <pc:docMk/>
            <pc:sldMk cId="2756769506" sldId="1450"/>
            <ac:spMk id="4" creationId="{703D08E0-1CE1-4671-B876-997696EE55C1}"/>
          </ac:spMkLst>
        </pc:spChg>
        <pc:spChg chg="mod">
          <ac:chgData name="Michal Theuer" userId="16ae5a11-9651-489f-aac1-0703b4ef1c58" providerId="ADAL" clId="{9D4A5621-F76D-45C8-9F52-C08833D90FBB}" dt="2021-04-29T14:35:10.548" v="103" actId="207"/>
          <ac:spMkLst>
            <pc:docMk/>
            <pc:sldMk cId="2756769506" sldId="1450"/>
            <ac:spMk id="52227" creationId="{00000000-0000-0000-0000-000000000000}"/>
          </ac:spMkLst>
        </pc:spChg>
      </pc:sldChg>
      <pc:sldChg chg="del">
        <pc:chgData name="Michal Theuer" userId="16ae5a11-9651-489f-aac1-0703b4ef1c58" providerId="ADAL" clId="{9D4A5621-F76D-45C8-9F52-C08833D90FBB}" dt="2021-05-04T15:15:26.684" v="1963" actId="47"/>
        <pc:sldMkLst>
          <pc:docMk/>
          <pc:sldMk cId="2491751268" sldId="1468"/>
        </pc:sldMkLst>
      </pc:sldChg>
      <pc:sldChg chg="modSp mod">
        <pc:chgData name="Michal Theuer" userId="16ae5a11-9651-489f-aac1-0703b4ef1c58" providerId="ADAL" clId="{9D4A5621-F76D-45C8-9F52-C08833D90FBB}" dt="2021-05-06T14:13:44.364" v="3888" actId="20577"/>
        <pc:sldMkLst>
          <pc:docMk/>
          <pc:sldMk cId="633877189" sldId="1473"/>
        </pc:sldMkLst>
        <pc:spChg chg="mod">
          <ac:chgData name="Michal Theuer" userId="16ae5a11-9651-489f-aac1-0703b4ef1c58" providerId="ADAL" clId="{9D4A5621-F76D-45C8-9F52-C08833D90FBB}" dt="2021-05-06T14:13:44.364" v="3888" actId="20577"/>
          <ac:spMkLst>
            <pc:docMk/>
            <pc:sldMk cId="633877189" sldId="1473"/>
            <ac:spMk id="6" creationId="{00000000-0000-0000-0000-000000000000}"/>
          </ac:spMkLst>
        </pc:spChg>
      </pc:sldChg>
      <pc:sldChg chg="del">
        <pc:chgData name="Michal Theuer" userId="16ae5a11-9651-489f-aac1-0703b4ef1c58" providerId="ADAL" clId="{9D4A5621-F76D-45C8-9F52-C08833D90FBB}" dt="2021-05-04T15:15:26.684" v="1963" actId="47"/>
        <pc:sldMkLst>
          <pc:docMk/>
          <pc:sldMk cId="2918633408" sldId="1488"/>
        </pc:sldMkLst>
      </pc:sldChg>
      <pc:sldChg chg="del">
        <pc:chgData name="Michal Theuer" userId="16ae5a11-9651-489f-aac1-0703b4ef1c58" providerId="ADAL" clId="{9D4A5621-F76D-45C8-9F52-C08833D90FBB}" dt="2021-05-04T15:15:26.684" v="1963" actId="47"/>
        <pc:sldMkLst>
          <pc:docMk/>
          <pc:sldMk cId="4198204281" sldId="1489"/>
        </pc:sldMkLst>
      </pc:sldChg>
      <pc:sldChg chg="del">
        <pc:chgData name="Michal Theuer" userId="16ae5a11-9651-489f-aac1-0703b4ef1c58" providerId="ADAL" clId="{9D4A5621-F76D-45C8-9F52-C08833D90FBB}" dt="2021-05-04T15:15:26.684" v="1963" actId="47"/>
        <pc:sldMkLst>
          <pc:docMk/>
          <pc:sldMk cId="1131339870" sldId="1490"/>
        </pc:sldMkLst>
      </pc:sldChg>
      <pc:sldChg chg="del">
        <pc:chgData name="Michal Theuer" userId="16ae5a11-9651-489f-aac1-0703b4ef1c58" providerId="ADAL" clId="{9D4A5621-F76D-45C8-9F52-C08833D90FBB}" dt="2021-05-04T15:15:26.684" v="1963" actId="47"/>
        <pc:sldMkLst>
          <pc:docMk/>
          <pc:sldMk cId="462563925" sldId="1493"/>
        </pc:sldMkLst>
      </pc:sldChg>
      <pc:sldChg chg="del">
        <pc:chgData name="Michal Theuer" userId="16ae5a11-9651-489f-aac1-0703b4ef1c58" providerId="ADAL" clId="{9D4A5621-F76D-45C8-9F52-C08833D90FBB}" dt="2021-05-04T15:15:26.684" v="1963" actId="47"/>
        <pc:sldMkLst>
          <pc:docMk/>
          <pc:sldMk cId="284426059" sldId="1495"/>
        </pc:sldMkLst>
      </pc:sldChg>
      <pc:sldChg chg="del">
        <pc:chgData name="Michal Theuer" userId="16ae5a11-9651-489f-aac1-0703b4ef1c58" providerId="ADAL" clId="{9D4A5621-F76D-45C8-9F52-C08833D90FBB}" dt="2021-05-04T15:15:26.684" v="1963" actId="47"/>
        <pc:sldMkLst>
          <pc:docMk/>
          <pc:sldMk cId="2741960686" sldId="1501"/>
        </pc:sldMkLst>
      </pc:sldChg>
      <pc:sldChg chg="del">
        <pc:chgData name="Michal Theuer" userId="16ae5a11-9651-489f-aac1-0703b4ef1c58" providerId="ADAL" clId="{9D4A5621-F76D-45C8-9F52-C08833D90FBB}" dt="2021-05-04T15:15:26.684" v="1963" actId="47"/>
        <pc:sldMkLst>
          <pc:docMk/>
          <pc:sldMk cId="982256659" sldId="1504"/>
        </pc:sldMkLst>
      </pc:sldChg>
      <pc:sldChg chg="del">
        <pc:chgData name="Michal Theuer" userId="16ae5a11-9651-489f-aac1-0703b4ef1c58" providerId="ADAL" clId="{9D4A5621-F76D-45C8-9F52-C08833D90FBB}" dt="2021-05-04T15:15:26.684" v="1963" actId="47"/>
        <pc:sldMkLst>
          <pc:docMk/>
          <pc:sldMk cId="670174614" sldId="1519"/>
        </pc:sldMkLst>
      </pc:sldChg>
      <pc:sldChg chg="del">
        <pc:chgData name="Michal Theuer" userId="16ae5a11-9651-489f-aac1-0703b4ef1c58" providerId="ADAL" clId="{9D4A5621-F76D-45C8-9F52-C08833D90FBB}" dt="2021-05-04T15:15:26.684" v="1963" actId="47"/>
        <pc:sldMkLst>
          <pc:docMk/>
          <pc:sldMk cId="1291537577" sldId="1521"/>
        </pc:sldMkLst>
      </pc:sldChg>
      <pc:sldChg chg="del">
        <pc:chgData name="Michal Theuer" userId="16ae5a11-9651-489f-aac1-0703b4ef1c58" providerId="ADAL" clId="{9D4A5621-F76D-45C8-9F52-C08833D90FBB}" dt="2021-05-04T15:15:26.684" v="1963" actId="47"/>
        <pc:sldMkLst>
          <pc:docMk/>
          <pc:sldMk cId="1625938076" sldId="1522"/>
        </pc:sldMkLst>
      </pc:sldChg>
      <pc:sldChg chg="del">
        <pc:chgData name="Michal Theuer" userId="16ae5a11-9651-489f-aac1-0703b4ef1c58" providerId="ADAL" clId="{9D4A5621-F76D-45C8-9F52-C08833D90FBB}" dt="2021-05-04T15:15:26.684" v="1963" actId="47"/>
        <pc:sldMkLst>
          <pc:docMk/>
          <pc:sldMk cId="3948989651" sldId="1524"/>
        </pc:sldMkLst>
      </pc:sldChg>
      <pc:sldChg chg="del">
        <pc:chgData name="Michal Theuer" userId="16ae5a11-9651-489f-aac1-0703b4ef1c58" providerId="ADAL" clId="{9D4A5621-F76D-45C8-9F52-C08833D90FBB}" dt="2021-05-04T15:15:26.684" v="1963" actId="47"/>
        <pc:sldMkLst>
          <pc:docMk/>
          <pc:sldMk cId="3430121088" sldId="1526"/>
        </pc:sldMkLst>
      </pc:sldChg>
      <pc:sldChg chg="del">
        <pc:chgData name="Michal Theuer" userId="16ae5a11-9651-489f-aac1-0703b4ef1c58" providerId="ADAL" clId="{9D4A5621-F76D-45C8-9F52-C08833D90FBB}" dt="2021-05-04T15:15:26.684" v="1963" actId="47"/>
        <pc:sldMkLst>
          <pc:docMk/>
          <pc:sldMk cId="555894788" sldId="1530"/>
        </pc:sldMkLst>
      </pc:sldChg>
      <pc:sldChg chg="del">
        <pc:chgData name="Michal Theuer" userId="16ae5a11-9651-489f-aac1-0703b4ef1c58" providerId="ADAL" clId="{9D4A5621-F76D-45C8-9F52-C08833D90FBB}" dt="2021-05-04T15:15:26.684" v="1963" actId="47"/>
        <pc:sldMkLst>
          <pc:docMk/>
          <pc:sldMk cId="2670102913" sldId="1535"/>
        </pc:sldMkLst>
      </pc:sldChg>
      <pc:sldChg chg="del">
        <pc:chgData name="Michal Theuer" userId="16ae5a11-9651-489f-aac1-0703b4ef1c58" providerId="ADAL" clId="{9D4A5621-F76D-45C8-9F52-C08833D90FBB}" dt="2021-05-04T15:15:26.684" v="1963" actId="47"/>
        <pc:sldMkLst>
          <pc:docMk/>
          <pc:sldMk cId="954056994" sldId="1537"/>
        </pc:sldMkLst>
      </pc:sldChg>
      <pc:sldChg chg="del">
        <pc:chgData name="Michal Theuer" userId="16ae5a11-9651-489f-aac1-0703b4ef1c58" providerId="ADAL" clId="{9D4A5621-F76D-45C8-9F52-C08833D90FBB}" dt="2021-05-04T15:15:26.684" v="1963" actId="47"/>
        <pc:sldMkLst>
          <pc:docMk/>
          <pc:sldMk cId="4057428779" sldId="1542"/>
        </pc:sldMkLst>
      </pc:sldChg>
      <pc:sldChg chg="addSp delSp modSp mod">
        <pc:chgData name="Michal Theuer" userId="16ae5a11-9651-489f-aac1-0703b4ef1c58" providerId="ADAL" clId="{9D4A5621-F76D-45C8-9F52-C08833D90FBB}" dt="2021-05-06T14:06:40.807" v="3784" actId="948"/>
        <pc:sldMkLst>
          <pc:docMk/>
          <pc:sldMk cId="2597896887" sldId="1544"/>
        </pc:sldMkLst>
        <pc:spChg chg="del">
          <ac:chgData name="Michal Theuer" userId="16ae5a11-9651-489f-aac1-0703b4ef1c58" providerId="ADAL" clId="{9D4A5621-F76D-45C8-9F52-C08833D90FBB}" dt="2021-05-06T14:06:14.969" v="3780" actId="478"/>
          <ac:spMkLst>
            <pc:docMk/>
            <pc:sldMk cId="2597896887" sldId="1544"/>
            <ac:spMk id="4" creationId="{464310E8-4990-4305-939A-AB14B0454174}"/>
          </ac:spMkLst>
        </pc:spChg>
        <pc:spChg chg="mod">
          <ac:chgData name="Michal Theuer" userId="16ae5a11-9651-489f-aac1-0703b4ef1c58" providerId="ADAL" clId="{9D4A5621-F76D-45C8-9F52-C08833D90FBB}" dt="2021-05-06T14:06:40.807" v="3784" actId="948"/>
          <ac:spMkLst>
            <pc:docMk/>
            <pc:sldMk cId="2597896887" sldId="1544"/>
            <ac:spMk id="6" creationId="{00000000-0000-0000-0000-000000000000}"/>
          </ac:spMkLst>
        </pc:spChg>
        <pc:spChg chg="mod">
          <ac:chgData name="Michal Theuer" userId="16ae5a11-9651-489f-aac1-0703b4ef1c58" providerId="ADAL" clId="{9D4A5621-F76D-45C8-9F52-C08833D90FBB}" dt="2021-05-06T13:07:34.055" v="3732"/>
          <ac:spMkLst>
            <pc:docMk/>
            <pc:sldMk cId="2597896887" sldId="1544"/>
            <ac:spMk id="44035" creationId="{00000000-0000-0000-0000-000000000000}"/>
          </ac:spMkLst>
        </pc:spChg>
        <pc:cxnChg chg="add del">
          <ac:chgData name="Michal Theuer" userId="16ae5a11-9651-489f-aac1-0703b4ef1c58" providerId="ADAL" clId="{9D4A5621-F76D-45C8-9F52-C08833D90FBB}" dt="2021-05-06T14:01:24.670" v="3735" actId="478"/>
          <ac:cxnSpMkLst>
            <pc:docMk/>
            <pc:sldMk cId="2597896887" sldId="1544"/>
            <ac:cxnSpMk id="3" creationId="{112DA7BA-3B50-475F-9763-60A3A86B343B}"/>
          </ac:cxnSpMkLst>
        </pc:cxnChg>
      </pc:sldChg>
      <pc:sldChg chg="del">
        <pc:chgData name="Michal Theuer" userId="16ae5a11-9651-489f-aac1-0703b4ef1c58" providerId="ADAL" clId="{9D4A5621-F76D-45C8-9F52-C08833D90FBB}" dt="2021-05-04T15:15:26.684" v="1963" actId="47"/>
        <pc:sldMkLst>
          <pc:docMk/>
          <pc:sldMk cId="3351617508" sldId="1545"/>
        </pc:sldMkLst>
      </pc:sldChg>
      <pc:sldChg chg="del">
        <pc:chgData name="Michal Theuer" userId="16ae5a11-9651-489f-aac1-0703b4ef1c58" providerId="ADAL" clId="{9D4A5621-F76D-45C8-9F52-C08833D90FBB}" dt="2021-05-04T15:15:26.684" v="1963" actId="47"/>
        <pc:sldMkLst>
          <pc:docMk/>
          <pc:sldMk cId="1725201307" sldId="1546"/>
        </pc:sldMkLst>
      </pc:sldChg>
      <pc:sldChg chg="modSp mod">
        <pc:chgData name="Michal Theuer" userId="16ae5a11-9651-489f-aac1-0703b4ef1c58" providerId="ADAL" clId="{9D4A5621-F76D-45C8-9F52-C08833D90FBB}" dt="2021-05-06T07:49:21.364" v="2492" actId="6549"/>
        <pc:sldMkLst>
          <pc:docMk/>
          <pc:sldMk cId="3327805214" sldId="1548"/>
        </pc:sldMkLst>
        <pc:spChg chg="mod">
          <ac:chgData name="Michal Theuer" userId="16ae5a11-9651-489f-aac1-0703b4ef1c58" providerId="ADAL" clId="{9D4A5621-F76D-45C8-9F52-C08833D90FBB}" dt="2021-05-06T07:49:21.364" v="2492" actId="6549"/>
          <ac:spMkLst>
            <pc:docMk/>
            <pc:sldMk cId="3327805214" sldId="1548"/>
            <ac:spMk id="22" creationId="{95449ADA-9716-476A-B86E-C6F47B35F242}"/>
          </ac:spMkLst>
        </pc:spChg>
      </pc:sldChg>
      <pc:sldChg chg="del">
        <pc:chgData name="Michal Theuer" userId="16ae5a11-9651-489f-aac1-0703b4ef1c58" providerId="ADAL" clId="{9D4A5621-F76D-45C8-9F52-C08833D90FBB}" dt="2021-05-06T06:59:53.219" v="2488" actId="47"/>
        <pc:sldMkLst>
          <pc:docMk/>
          <pc:sldMk cId="3953452466" sldId="1550"/>
        </pc:sldMkLst>
      </pc:sldChg>
      <pc:sldChg chg="delSp modSp mod">
        <pc:chgData name="Michal Theuer" userId="16ae5a11-9651-489f-aac1-0703b4ef1c58" providerId="ADAL" clId="{9D4A5621-F76D-45C8-9F52-C08833D90FBB}" dt="2021-04-29T14:24:59.197" v="47" actId="207"/>
        <pc:sldMkLst>
          <pc:docMk/>
          <pc:sldMk cId="3711629069" sldId="1551"/>
        </pc:sldMkLst>
        <pc:spChg chg="del">
          <ac:chgData name="Michal Theuer" userId="16ae5a11-9651-489f-aac1-0703b4ef1c58" providerId="ADAL" clId="{9D4A5621-F76D-45C8-9F52-C08833D90FBB}" dt="2021-04-29T14:24:30.345" v="46" actId="478"/>
          <ac:spMkLst>
            <pc:docMk/>
            <pc:sldMk cId="3711629069" sldId="1551"/>
            <ac:spMk id="19" creationId="{0FA43EC9-3B21-488D-8D34-CC71A8AB921A}"/>
          </ac:spMkLst>
        </pc:spChg>
        <pc:spChg chg="del">
          <ac:chgData name="Michal Theuer" userId="16ae5a11-9651-489f-aac1-0703b4ef1c58" providerId="ADAL" clId="{9D4A5621-F76D-45C8-9F52-C08833D90FBB}" dt="2021-04-29T14:18:37.761" v="21" actId="478"/>
          <ac:spMkLst>
            <pc:docMk/>
            <pc:sldMk cId="3711629069" sldId="1551"/>
            <ac:spMk id="38" creationId="{0C6E4B1B-1F18-4A20-A372-B3B53CD7EE27}"/>
          </ac:spMkLst>
        </pc:spChg>
        <pc:spChg chg="del">
          <ac:chgData name="Michal Theuer" userId="16ae5a11-9651-489f-aac1-0703b4ef1c58" providerId="ADAL" clId="{9D4A5621-F76D-45C8-9F52-C08833D90FBB}" dt="2021-04-29T14:24:13.901" v="42" actId="478"/>
          <ac:spMkLst>
            <pc:docMk/>
            <pc:sldMk cId="3711629069" sldId="1551"/>
            <ac:spMk id="39" creationId="{40361B15-752D-4AD1-B698-F1ED104A23F0}"/>
          </ac:spMkLst>
        </pc:spChg>
        <pc:graphicFrameChg chg="modGraphic">
          <ac:chgData name="Michal Theuer" userId="16ae5a11-9651-489f-aac1-0703b4ef1c58" providerId="ADAL" clId="{9D4A5621-F76D-45C8-9F52-C08833D90FBB}" dt="2021-04-29T14:18:34.906" v="20" actId="20577"/>
          <ac:graphicFrameMkLst>
            <pc:docMk/>
            <pc:sldMk cId="3711629069" sldId="1551"/>
            <ac:graphicFrameMk id="15" creationId="{00000000-0000-0000-0000-000000000000}"/>
          </ac:graphicFrameMkLst>
        </pc:graphicFrameChg>
        <pc:graphicFrameChg chg="modGraphic">
          <ac:chgData name="Michal Theuer" userId="16ae5a11-9651-489f-aac1-0703b4ef1c58" providerId="ADAL" clId="{9D4A5621-F76D-45C8-9F52-C08833D90FBB}" dt="2021-04-29T14:17:21.139" v="7" actId="20577"/>
          <ac:graphicFrameMkLst>
            <pc:docMk/>
            <pc:sldMk cId="3711629069" sldId="1551"/>
            <ac:graphicFrameMk id="23" creationId="{D4105BD6-3220-4411-BAE7-1096C202CD2A}"/>
          </ac:graphicFrameMkLst>
        </pc:graphicFrameChg>
        <pc:graphicFrameChg chg="mod">
          <ac:chgData name="Michal Theuer" userId="16ae5a11-9651-489f-aac1-0703b4ef1c58" providerId="ADAL" clId="{9D4A5621-F76D-45C8-9F52-C08833D90FBB}" dt="2021-04-29T14:24:59.197" v="47" actId="207"/>
          <ac:graphicFrameMkLst>
            <pc:docMk/>
            <pc:sldMk cId="3711629069" sldId="1551"/>
            <ac:graphicFrameMk id="25" creationId="{00000000-0000-0000-0000-000000000000}"/>
          </ac:graphicFrameMkLst>
        </pc:graphicFrameChg>
        <pc:graphicFrameChg chg="modGraphic">
          <ac:chgData name="Michal Theuer" userId="16ae5a11-9651-489f-aac1-0703b4ef1c58" providerId="ADAL" clId="{9D4A5621-F76D-45C8-9F52-C08833D90FBB}" dt="2021-04-29T14:23:27.810" v="29" actId="20577"/>
          <ac:graphicFrameMkLst>
            <pc:docMk/>
            <pc:sldMk cId="3711629069" sldId="1551"/>
            <ac:graphicFrameMk id="33" creationId="{35D387DB-0DEE-4383-96A2-EEE7C585F1C4}"/>
          </ac:graphicFrameMkLst>
        </pc:graphicFrameChg>
        <pc:graphicFrameChg chg="modGraphic">
          <ac:chgData name="Michal Theuer" userId="16ae5a11-9651-489f-aac1-0703b4ef1c58" providerId="ADAL" clId="{9D4A5621-F76D-45C8-9F52-C08833D90FBB}" dt="2021-04-29T14:23:58.536" v="41" actId="20577"/>
          <ac:graphicFrameMkLst>
            <pc:docMk/>
            <pc:sldMk cId="3711629069" sldId="1551"/>
            <ac:graphicFrameMk id="35" creationId="{00000000-0000-0000-0000-000000000000}"/>
          </ac:graphicFrameMkLst>
        </pc:graphicFrameChg>
      </pc:sldChg>
      <pc:sldChg chg="del">
        <pc:chgData name="Michal Theuer" userId="16ae5a11-9651-489f-aac1-0703b4ef1c58" providerId="ADAL" clId="{9D4A5621-F76D-45C8-9F52-C08833D90FBB}" dt="2021-05-04T15:14:58.451" v="1962" actId="47"/>
        <pc:sldMkLst>
          <pc:docMk/>
          <pc:sldMk cId="311882162" sldId="1552"/>
        </pc:sldMkLst>
      </pc:sldChg>
      <pc:sldChg chg="del">
        <pc:chgData name="Michal Theuer" userId="16ae5a11-9651-489f-aac1-0703b4ef1c58" providerId="ADAL" clId="{9D4A5621-F76D-45C8-9F52-C08833D90FBB}" dt="2021-05-04T15:14:58.451" v="1962" actId="47"/>
        <pc:sldMkLst>
          <pc:docMk/>
          <pc:sldMk cId="2118858955" sldId="1554"/>
        </pc:sldMkLst>
      </pc:sldChg>
      <pc:sldChg chg="del">
        <pc:chgData name="Michal Theuer" userId="16ae5a11-9651-489f-aac1-0703b4ef1c58" providerId="ADAL" clId="{9D4A5621-F76D-45C8-9F52-C08833D90FBB}" dt="2021-05-04T15:14:58.451" v="1962" actId="47"/>
        <pc:sldMkLst>
          <pc:docMk/>
          <pc:sldMk cId="3842469961" sldId="1555"/>
        </pc:sldMkLst>
      </pc:sldChg>
      <pc:sldChg chg="del">
        <pc:chgData name="Michal Theuer" userId="16ae5a11-9651-489f-aac1-0703b4ef1c58" providerId="ADAL" clId="{9D4A5621-F76D-45C8-9F52-C08833D90FBB}" dt="2021-05-04T15:14:58.451" v="1962" actId="47"/>
        <pc:sldMkLst>
          <pc:docMk/>
          <pc:sldMk cId="2591770198" sldId="1556"/>
        </pc:sldMkLst>
      </pc:sldChg>
      <pc:sldChg chg="del">
        <pc:chgData name="Michal Theuer" userId="16ae5a11-9651-489f-aac1-0703b4ef1c58" providerId="ADAL" clId="{9D4A5621-F76D-45C8-9F52-C08833D90FBB}" dt="2021-05-06T06:59:04.004" v="2484" actId="47"/>
        <pc:sldMkLst>
          <pc:docMk/>
          <pc:sldMk cId="2200683474" sldId="1557"/>
        </pc:sldMkLst>
      </pc:sldChg>
      <pc:sldChg chg="del">
        <pc:chgData name="Michal Theuer" userId="16ae5a11-9651-489f-aac1-0703b4ef1c58" providerId="ADAL" clId="{9D4A5621-F76D-45C8-9F52-C08833D90FBB}" dt="2021-05-04T15:15:26.684" v="1963" actId="47"/>
        <pc:sldMkLst>
          <pc:docMk/>
          <pc:sldMk cId="417798923" sldId="1565"/>
        </pc:sldMkLst>
      </pc:sldChg>
      <pc:sldChg chg="addSp delSp modSp mod ord">
        <pc:chgData name="Michal Theuer" userId="16ae5a11-9651-489f-aac1-0703b4ef1c58" providerId="ADAL" clId="{9D4A5621-F76D-45C8-9F52-C08833D90FBB}" dt="2021-05-06T13:04:30.992" v="3713" actId="478"/>
        <pc:sldMkLst>
          <pc:docMk/>
          <pc:sldMk cId="1869722815" sldId="1566"/>
        </pc:sldMkLst>
        <pc:spChg chg="add mod">
          <ac:chgData name="Michal Theuer" userId="16ae5a11-9651-489f-aac1-0703b4ef1c58" providerId="ADAL" clId="{9D4A5621-F76D-45C8-9F52-C08833D90FBB}" dt="2021-05-06T12:50:35.864" v="3452" actId="6549"/>
          <ac:spMkLst>
            <pc:docMk/>
            <pc:sldMk cId="1869722815" sldId="1566"/>
            <ac:spMk id="2" creationId="{3A48B898-0D0B-4EBC-9C25-D880424DCFDA}"/>
          </ac:spMkLst>
        </pc:spChg>
        <pc:spChg chg="del">
          <ac:chgData name="Michal Theuer" userId="16ae5a11-9651-489f-aac1-0703b4ef1c58" providerId="ADAL" clId="{9D4A5621-F76D-45C8-9F52-C08833D90FBB}" dt="2021-05-06T13:04:30.992" v="3713" actId="478"/>
          <ac:spMkLst>
            <pc:docMk/>
            <pc:sldMk cId="1869722815" sldId="1566"/>
            <ac:spMk id="4" creationId="{B1880D3A-5825-4230-8766-C8DE5E904009}"/>
          </ac:spMkLst>
        </pc:spChg>
        <pc:spChg chg="mod">
          <ac:chgData name="Michal Theuer" userId="16ae5a11-9651-489f-aac1-0703b4ef1c58" providerId="ADAL" clId="{9D4A5621-F76D-45C8-9F52-C08833D90FBB}" dt="2021-05-06T12:51:40.069" v="3479" actId="6549"/>
          <ac:spMkLst>
            <pc:docMk/>
            <pc:sldMk cId="1869722815" sldId="1566"/>
            <ac:spMk id="6" creationId="{00000000-0000-0000-0000-000000000000}"/>
          </ac:spMkLst>
        </pc:spChg>
        <pc:spChg chg="add mod">
          <ac:chgData name="Michal Theuer" userId="16ae5a11-9651-489f-aac1-0703b4ef1c58" providerId="ADAL" clId="{9D4A5621-F76D-45C8-9F52-C08833D90FBB}" dt="2021-05-06T12:51:04.428" v="3455" actId="1076"/>
          <ac:spMkLst>
            <pc:docMk/>
            <pc:sldMk cId="1869722815" sldId="1566"/>
            <ac:spMk id="7" creationId="{58BFC27E-9563-40A0-9584-8EFEAE97A0AF}"/>
          </ac:spMkLst>
        </pc:spChg>
        <pc:spChg chg="add del mod">
          <ac:chgData name="Michal Theuer" userId="16ae5a11-9651-489f-aac1-0703b4ef1c58" providerId="ADAL" clId="{9D4A5621-F76D-45C8-9F52-C08833D90FBB}" dt="2021-05-06T12:50:15.663" v="3439" actId="478"/>
          <ac:spMkLst>
            <pc:docMk/>
            <pc:sldMk cId="1869722815" sldId="1566"/>
            <ac:spMk id="8" creationId="{71AEF867-291D-4B0A-8EF9-3F2BEF1E187B}"/>
          </ac:spMkLst>
        </pc:spChg>
        <pc:spChg chg="add mod">
          <ac:chgData name="Michal Theuer" userId="16ae5a11-9651-489f-aac1-0703b4ef1c58" providerId="ADAL" clId="{9D4A5621-F76D-45C8-9F52-C08833D90FBB}" dt="2021-05-06T12:51:53.068" v="3480" actId="14100"/>
          <ac:spMkLst>
            <pc:docMk/>
            <pc:sldMk cId="1869722815" sldId="1566"/>
            <ac:spMk id="9" creationId="{B15BE048-8ABA-4E27-A17D-E2DB701A865F}"/>
          </ac:spMkLst>
        </pc:spChg>
        <pc:spChg chg="mod">
          <ac:chgData name="Michal Theuer" userId="16ae5a11-9651-489f-aac1-0703b4ef1c58" providerId="ADAL" clId="{9D4A5621-F76D-45C8-9F52-C08833D90FBB}" dt="2021-05-06T12:51:17.923" v="3473" actId="20577"/>
          <ac:spMkLst>
            <pc:docMk/>
            <pc:sldMk cId="1869722815" sldId="1566"/>
            <ac:spMk id="44035" creationId="{00000000-0000-0000-0000-000000000000}"/>
          </ac:spMkLst>
        </pc:spChg>
        <pc:cxnChg chg="add mod">
          <ac:chgData name="Michal Theuer" userId="16ae5a11-9651-489f-aac1-0703b4ef1c58" providerId="ADAL" clId="{9D4A5621-F76D-45C8-9F52-C08833D90FBB}" dt="2021-05-06T13:03:45.064" v="3711" actId="1076"/>
          <ac:cxnSpMkLst>
            <pc:docMk/>
            <pc:sldMk cId="1869722815" sldId="1566"/>
            <ac:cxnSpMk id="10" creationId="{A7AFA635-83E1-418E-9BC6-ED79EA476235}"/>
          </ac:cxnSpMkLst>
        </pc:cxnChg>
        <pc:cxnChg chg="add mod">
          <ac:chgData name="Michal Theuer" userId="16ae5a11-9651-489f-aac1-0703b4ef1c58" providerId="ADAL" clId="{9D4A5621-F76D-45C8-9F52-C08833D90FBB}" dt="2021-05-06T13:03:49.698" v="3712" actId="1076"/>
          <ac:cxnSpMkLst>
            <pc:docMk/>
            <pc:sldMk cId="1869722815" sldId="1566"/>
            <ac:cxnSpMk id="11" creationId="{89DF8CDA-469B-40D8-9C18-9E0F9C1A83F0}"/>
          </ac:cxnSpMkLst>
        </pc:cxnChg>
      </pc:sldChg>
      <pc:sldChg chg="delSp modSp mod">
        <pc:chgData name="Michal Theuer" userId="16ae5a11-9651-489f-aac1-0703b4ef1c58" providerId="ADAL" clId="{9D4A5621-F76D-45C8-9F52-C08833D90FBB}" dt="2021-05-04T15:16:29.740" v="1968" actId="478"/>
        <pc:sldMkLst>
          <pc:docMk/>
          <pc:sldMk cId="3437560073" sldId="1567"/>
        </pc:sldMkLst>
        <pc:spChg chg="del">
          <ac:chgData name="Michal Theuer" userId="16ae5a11-9651-489f-aac1-0703b4ef1c58" providerId="ADAL" clId="{9D4A5621-F76D-45C8-9F52-C08833D90FBB}" dt="2021-05-04T15:16:29.740" v="1968" actId="478"/>
          <ac:spMkLst>
            <pc:docMk/>
            <pc:sldMk cId="3437560073" sldId="1567"/>
            <ac:spMk id="4" creationId="{C1348DDA-40CA-4F44-B2C6-FECB85169DE1}"/>
          </ac:spMkLst>
        </pc:spChg>
        <pc:spChg chg="mod">
          <ac:chgData name="Michal Theuer" userId="16ae5a11-9651-489f-aac1-0703b4ef1c58" providerId="ADAL" clId="{9D4A5621-F76D-45C8-9F52-C08833D90FBB}" dt="2021-05-04T15:16:28.235" v="1967" actId="20577"/>
          <ac:spMkLst>
            <pc:docMk/>
            <pc:sldMk cId="3437560073" sldId="1567"/>
            <ac:spMk id="5" creationId="{00000000-0000-0000-0000-000000000000}"/>
          </ac:spMkLst>
        </pc:spChg>
      </pc:sldChg>
      <pc:sldChg chg="del">
        <pc:chgData name="Michal Theuer" userId="16ae5a11-9651-489f-aac1-0703b4ef1c58" providerId="ADAL" clId="{9D4A5621-F76D-45C8-9F52-C08833D90FBB}" dt="2021-05-04T15:15:26.684" v="1963" actId="47"/>
        <pc:sldMkLst>
          <pc:docMk/>
          <pc:sldMk cId="3852498807" sldId="1568"/>
        </pc:sldMkLst>
      </pc:sldChg>
      <pc:sldChg chg="delSp modSp mod">
        <pc:chgData name="Michal Theuer" userId="16ae5a11-9651-489f-aac1-0703b4ef1c58" providerId="ADAL" clId="{9D4A5621-F76D-45C8-9F52-C08833D90FBB}" dt="2021-05-06T09:59:52.114" v="2876" actId="27918"/>
        <pc:sldMkLst>
          <pc:docMk/>
          <pc:sldMk cId="1844490143" sldId="1569"/>
        </pc:sldMkLst>
        <pc:spChg chg="del">
          <ac:chgData name="Michal Theuer" userId="16ae5a11-9651-489f-aac1-0703b4ef1c58" providerId="ADAL" clId="{9D4A5621-F76D-45C8-9F52-C08833D90FBB}" dt="2021-04-30T13:15:27.883" v="358" actId="478"/>
          <ac:spMkLst>
            <pc:docMk/>
            <pc:sldMk cId="1844490143" sldId="1569"/>
            <ac:spMk id="8" creationId="{C9562891-0BD9-4B2A-A413-F97597F46A61}"/>
          </ac:spMkLst>
        </pc:spChg>
        <pc:spChg chg="mod">
          <ac:chgData name="Michal Theuer" userId="16ae5a11-9651-489f-aac1-0703b4ef1c58" providerId="ADAL" clId="{9D4A5621-F76D-45C8-9F52-C08833D90FBB}" dt="2021-04-30T13:12:50.857" v="311" actId="1076"/>
          <ac:spMkLst>
            <pc:docMk/>
            <pc:sldMk cId="1844490143" sldId="1569"/>
            <ac:spMk id="17" creationId="{00000000-0000-0000-0000-000000000000}"/>
          </ac:spMkLst>
        </pc:spChg>
        <pc:spChg chg="mod">
          <ac:chgData name="Michal Theuer" userId="16ae5a11-9651-489f-aac1-0703b4ef1c58" providerId="ADAL" clId="{9D4A5621-F76D-45C8-9F52-C08833D90FBB}" dt="2021-04-30T13:14:13.729" v="353" actId="1076"/>
          <ac:spMkLst>
            <pc:docMk/>
            <pc:sldMk cId="1844490143" sldId="1569"/>
            <ac:spMk id="30" creationId="{F3E50691-3C03-465C-9577-48C788B6D6E8}"/>
          </ac:spMkLst>
        </pc:spChg>
        <pc:graphicFrameChg chg="mod">
          <ac:chgData name="Michal Theuer" userId="16ae5a11-9651-489f-aac1-0703b4ef1c58" providerId="ADAL" clId="{9D4A5621-F76D-45C8-9F52-C08833D90FBB}" dt="2021-04-30T13:14:48.045" v="355" actId="207"/>
          <ac:graphicFrameMkLst>
            <pc:docMk/>
            <pc:sldMk cId="1844490143" sldId="1569"/>
            <ac:graphicFrameMk id="19" creationId="{00000000-0000-0000-0000-000000000000}"/>
          </ac:graphicFrameMkLst>
        </pc:graphicFrameChg>
        <pc:picChg chg="mod">
          <ac:chgData name="Michal Theuer" userId="16ae5a11-9651-489f-aac1-0703b4ef1c58" providerId="ADAL" clId="{9D4A5621-F76D-45C8-9F52-C08833D90FBB}" dt="2021-04-30T13:13:10.934" v="316" actId="1076"/>
          <ac:picMkLst>
            <pc:docMk/>
            <pc:sldMk cId="1844490143" sldId="1569"/>
            <ac:picMk id="2" creationId="{00000000-0000-0000-0000-000000000000}"/>
          </ac:picMkLst>
        </pc:picChg>
        <pc:picChg chg="mod">
          <ac:chgData name="Michal Theuer" userId="16ae5a11-9651-489f-aac1-0703b4ef1c58" providerId="ADAL" clId="{9D4A5621-F76D-45C8-9F52-C08833D90FBB}" dt="2021-04-30T13:13:06.377" v="315" actId="1076"/>
          <ac:picMkLst>
            <pc:docMk/>
            <pc:sldMk cId="1844490143" sldId="1569"/>
            <ac:picMk id="4" creationId="{00000000-0000-0000-0000-000000000000}"/>
          </ac:picMkLst>
        </pc:picChg>
        <pc:picChg chg="mod">
          <ac:chgData name="Michal Theuer" userId="16ae5a11-9651-489f-aac1-0703b4ef1c58" providerId="ADAL" clId="{9D4A5621-F76D-45C8-9F52-C08833D90FBB}" dt="2021-04-30T13:13:02.372" v="314" actId="1076"/>
          <ac:picMkLst>
            <pc:docMk/>
            <pc:sldMk cId="1844490143" sldId="1569"/>
            <ac:picMk id="7" creationId="{00000000-0000-0000-0000-000000000000}"/>
          </ac:picMkLst>
        </pc:picChg>
      </pc:sldChg>
      <pc:sldChg chg="delSp modSp mod">
        <pc:chgData name="Michal Theuer" userId="16ae5a11-9651-489f-aac1-0703b4ef1c58" providerId="ADAL" clId="{9D4A5621-F76D-45C8-9F52-C08833D90FBB}" dt="2021-05-04T15:16:56.445" v="1973" actId="478"/>
        <pc:sldMkLst>
          <pc:docMk/>
          <pc:sldMk cId="4267383161" sldId="1570"/>
        </pc:sldMkLst>
        <pc:spChg chg="mod">
          <ac:chgData name="Michal Theuer" userId="16ae5a11-9651-489f-aac1-0703b4ef1c58" providerId="ADAL" clId="{9D4A5621-F76D-45C8-9F52-C08833D90FBB}" dt="2021-05-04T15:16:54.521" v="1972" actId="20577"/>
          <ac:spMkLst>
            <pc:docMk/>
            <pc:sldMk cId="4267383161" sldId="1570"/>
            <ac:spMk id="4" creationId="{00000000-0000-0000-0000-000000000000}"/>
          </ac:spMkLst>
        </pc:spChg>
        <pc:spChg chg="del">
          <ac:chgData name="Michal Theuer" userId="16ae5a11-9651-489f-aac1-0703b4ef1c58" providerId="ADAL" clId="{9D4A5621-F76D-45C8-9F52-C08833D90FBB}" dt="2021-05-04T15:16:56.445" v="1973" actId="478"/>
          <ac:spMkLst>
            <pc:docMk/>
            <pc:sldMk cId="4267383161" sldId="1570"/>
            <ac:spMk id="5" creationId="{89FD2485-8F6F-4D50-80F7-673935037631}"/>
          </ac:spMkLst>
        </pc:spChg>
      </pc:sldChg>
      <pc:sldChg chg="delSp modSp mod">
        <pc:chgData name="Michal Theuer" userId="16ae5a11-9651-489f-aac1-0703b4ef1c58" providerId="ADAL" clId="{9D4A5621-F76D-45C8-9F52-C08833D90FBB}" dt="2021-05-04T15:17:03.915" v="1976" actId="478"/>
        <pc:sldMkLst>
          <pc:docMk/>
          <pc:sldMk cId="1314761366" sldId="1573"/>
        </pc:sldMkLst>
        <pc:spChg chg="del">
          <ac:chgData name="Michal Theuer" userId="16ae5a11-9651-489f-aac1-0703b4ef1c58" providerId="ADAL" clId="{9D4A5621-F76D-45C8-9F52-C08833D90FBB}" dt="2021-05-04T15:16:09.361" v="1965" actId="478"/>
          <ac:spMkLst>
            <pc:docMk/>
            <pc:sldMk cId="1314761366" sldId="1573"/>
            <ac:spMk id="2" creationId="{70BB3AC2-22F1-4671-970D-6DC9D8BE91A4}"/>
          </ac:spMkLst>
        </pc:spChg>
        <pc:spChg chg="mod">
          <ac:chgData name="Michal Theuer" userId="16ae5a11-9651-489f-aac1-0703b4ef1c58" providerId="ADAL" clId="{9D4A5621-F76D-45C8-9F52-C08833D90FBB}" dt="2021-05-04T15:17:02.409" v="1975" actId="20577"/>
          <ac:spMkLst>
            <pc:docMk/>
            <pc:sldMk cId="1314761366" sldId="1573"/>
            <ac:spMk id="4" creationId="{00000000-0000-0000-0000-000000000000}"/>
          </ac:spMkLst>
        </pc:spChg>
        <pc:spChg chg="del">
          <ac:chgData name="Michal Theuer" userId="16ae5a11-9651-489f-aac1-0703b4ef1c58" providerId="ADAL" clId="{9D4A5621-F76D-45C8-9F52-C08833D90FBB}" dt="2021-05-04T15:17:03.915" v="1976" actId="478"/>
          <ac:spMkLst>
            <pc:docMk/>
            <pc:sldMk cId="1314761366" sldId="1573"/>
            <ac:spMk id="5" creationId="{89FD2485-8F6F-4D50-80F7-673935037631}"/>
          </ac:spMkLst>
        </pc:spChg>
      </pc:sldChg>
      <pc:sldChg chg="delSp modSp mod">
        <pc:chgData name="Michal Theuer" userId="16ae5a11-9651-489f-aac1-0703b4ef1c58" providerId="ADAL" clId="{9D4A5621-F76D-45C8-9F52-C08833D90FBB}" dt="2021-05-04T15:17:13.795" v="1979" actId="478"/>
        <pc:sldMkLst>
          <pc:docMk/>
          <pc:sldMk cId="3864999553" sldId="1574"/>
        </pc:sldMkLst>
        <pc:spChg chg="del">
          <ac:chgData name="Michal Theuer" userId="16ae5a11-9651-489f-aac1-0703b4ef1c58" providerId="ADAL" clId="{9D4A5621-F76D-45C8-9F52-C08833D90FBB}" dt="2021-05-04T15:15:56.796" v="1964" actId="478"/>
          <ac:spMkLst>
            <pc:docMk/>
            <pc:sldMk cId="3864999553" sldId="1574"/>
            <ac:spMk id="2" creationId="{70BB3AC2-22F1-4671-970D-6DC9D8BE91A4}"/>
          </ac:spMkLst>
        </pc:spChg>
        <pc:spChg chg="mod">
          <ac:chgData name="Michal Theuer" userId="16ae5a11-9651-489f-aac1-0703b4ef1c58" providerId="ADAL" clId="{9D4A5621-F76D-45C8-9F52-C08833D90FBB}" dt="2021-05-04T15:17:12.438" v="1978" actId="20577"/>
          <ac:spMkLst>
            <pc:docMk/>
            <pc:sldMk cId="3864999553" sldId="1574"/>
            <ac:spMk id="4" creationId="{00000000-0000-0000-0000-000000000000}"/>
          </ac:spMkLst>
        </pc:spChg>
        <pc:spChg chg="del">
          <ac:chgData name="Michal Theuer" userId="16ae5a11-9651-489f-aac1-0703b4ef1c58" providerId="ADAL" clId="{9D4A5621-F76D-45C8-9F52-C08833D90FBB}" dt="2021-05-04T15:17:13.795" v="1979" actId="478"/>
          <ac:spMkLst>
            <pc:docMk/>
            <pc:sldMk cId="3864999553" sldId="1574"/>
            <ac:spMk id="5" creationId="{89FD2485-8F6F-4D50-80F7-673935037631}"/>
          </ac:spMkLst>
        </pc:spChg>
      </pc:sldChg>
      <pc:sldChg chg="del">
        <pc:chgData name="Michal Theuer" userId="16ae5a11-9651-489f-aac1-0703b4ef1c58" providerId="ADAL" clId="{9D4A5621-F76D-45C8-9F52-C08833D90FBB}" dt="2021-05-04T15:14:58.451" v="1962" actId="47"/>
        <pc:sldMkLst>
          <pc:docMk/>
          <pc:sldMk cId="2650689695" sldId="1575"/>
        </pc:sldMkLst>
      </pc:sldChg>
      <pc:sldChg chg="del">
        <pc:chgData name="Michal Theuer" userId="16ae5a11-9651-489f-aac1-0703b4ef1c58" providerId="ADAL" clId="{9D4A5621-F76D-45C8-9F52-C08833D90FBB}" dt="2021-05-03T10:34:36.235" v="360" actId="47"/>
        <pc:sldMkLst>
          <pc:docMk/>
          <pc:sldMk cId="105051626" sldId="1576"/>
        </pc:sldMkLst>
      </pc:sldChg>
      <pc:sldChg chg="del">
        <pc:chgData name="Michal Theuer" userId="16ae5a11-9651-489f-aac1-0703b4ef1c58" providerId="ADAL" clId="{9D4A5621-F76D-45C8-9F52-C08833D90FBB}" dt="2021-05-03T10:34:36.235" v="360" actId="47"/>
        <pc:sldMkLst>
          <pc:docMk/>
          <pc:sldMk cId="3345442227" sldId="1577"/>
        </pc:sldMkLst>
      </pc:sldChg>
      <pc:sldChg chg="del">
        <pc:chgData name="Michal Theuer" userId="16ae5a11-9651-489f-aac1-0703b4ef1c58" providerId="ADAL" clId="{9D4A5621-F76D-45C8-9F52-C08833D90FBB}" dt="2021-05-03T10:34:36.235" v="360" actId="47"/>
        <pc:sldMkLst>
          <pc:docMk/>
          <pc:sldMk cId="283981838" sldId="1578"/>
        </pc:sldMkLst>
      </pc:sldChg>
      <pc:sldChg chg="del">
        <pc:chgData name="Michal Theuer" userId="16ae5a11-9651-489f-aac1-0703b4ef1c58" providerId="ADAL" clId="{9D4A5621-F76D-45C8-9F52-C08833D90FBB}" dt="2021-05-03T10:34:36.235" v="360" actId="47"/>
        <pc:sldMkLst>
          <pc:docMk/>
          <pc:sldMk cId="2695026146" sldId="1579"/>
        </pc:sldMkLst>
      </pc:sldChg>
      <pc:sldChg chg="del">
        <pc:chgData name="Michal Theuer" userId="16ae5a11-9651-489f-aac1-0703b4ef1c58" providerId="ADAL" clId="{9D4A5621-F76D-45C8-9F52-C08833D90FBB}" dt="2021-05-03T10:34:36.235" v="360" actId="47"/>
        <pc:sldMkLst>
          <pc:docMk/>
          <pc:sldMk cId="815955067" sldId="1580"/>
        </pc:sldMkLst>
      </pc:sldChg>
      <pc:sldChg chg="delSp modSp mod">
        <pc:chgData name="Michal Theuer" userId="16ae5a11-9651-489f-aac1-0703b4ef1c58" providerId="ADAL" clId="{9D4A5621-F76D-45C8-9F52-C08833D90FBB}" dt="2021-05-05T10:30:23.067" v="2308" actId="478"/>
        <pc:sldMkLst>
          <pc:docMk/>
          <pc:sldMk cId="2302030322" sldId="1581"/>
        </pc:sldMkLst>
        <pc:spChg chg="del">
          <ac:chgData name="Michal Theuer" userId="16ae5a11-9651-489f-aac1-0703b4ef1c58" providerId="ADAL" clId="{9D4A5621-F76D-45C8-9F52-C08833D90FBB}" dt="2021-04-29T14:39:45.681" v="143" actId="478"/>
          <ac:spMkLst>
            <pc:docMk/>
            <pc:sldMk cId="2302030322" sldId="1581"/>
            <ac:spMk id="2" creationId="{306CEAA6-55DE-44A9-A818-27D9CE68F9FD}"/>
          </ac:spMkLst>
        </pc:spChg>
        <pc:spChg chg="mod">
          <ac:chgData name="Michal Theuer" userId="16ae5a11-9651-489f-aac1-0703b4ef1c58" providerId="ADAL" clId="{9D4A5621-F76D-45C8-9F52-C08833D90FBB}" dt="2021-05-05T10:29:43.953" v="2301" actId="1076"/>
          <ac:spMkLst>
            <pc:docMk/>
            <pc:sldMk cId="2302030322" sldId="1581"/>
            <ac:spMk id="20" creationId="{00000000-0000-0000-0000-000000000000}"/>
          </ac:spMkLst>
        </pc:spChg>
        <pc:spChg chg="mod">
          <ac:chgData name="Michal Theuer" userId="16ae5a11-9651-489f-aac1-0703b4ef1c58" providerId="ADAL" clId="{9D4A5621-F76D-45C8-9F52-C08833D90FBB}" dt="2021-05-05T10:29:35.260" v="2299" actId="1076"/>
          <ac:spMkLst>
            <pc:docMk/>
            <pc:sldMk cId="2302030322" sldId="1581"/>
            <ac:spMk id="28" creationId="{00000000-0000-0000-0000-000000000000}"/>
          </ac:spMkLst>
        </pc:spChg>
        <pc:graphicFrameChg chg="modGraphic">
          <ac:chgData name="Michal Theuer" userId="16ae5a11-9651-489f-aac1-0703b4ef1c58" providerId="ADAL" clId="{9D4A5621-F76D-45C8-9F52-C08833D90FBB}" dt="2021-04-29T14:41:57.144" v="174" actId="20577"/>
          <ac:graphicFrameMkLst>
            <pc:docMk/>
            <pc:sldMk cId="2302030322" sldId="1581"/>
            <ac:graphicFrameMk id="15" creationId="{00000000-0000-0000-0000-000000000000}"/>
          </ac:graphicFrameMkLst>
        </pc:graphicFrameChg>
        <pc:graphicFrameChg chg="mod">
          <ac:chgData name="Michal Theuer" userId="16ae5a11-9651-489f-aac1-0703b4ef1c58" providerId="ADAL" clId="{9D4A5621-F76D-45C8-9F52-C08833D90FBB}" dt="2021-05-05T10:29:40.251" v="2300"/>
          <ac:graphicFrameMkLst>
            <pc:docMk/>
            <pc:sldMk cId="2302030322" sldId="1581"/>
            <ac:graphicFrameMk id="26" creationId="{00000000-0000-0000-0000-000000000000}"/>
          </ac:graphicFrameMkLst>
        </pc:graphicFrameChg>
        <pc:cxnChg chg="del">
          <ac:chgData name="Michal Theuer" userId="16ae5a11-9651-489f-aac1-0703b4ef1c58" providerId="ADAL" clId="{9D4A5621-F76D-45C8-9F52-C08833D90FBB}" dt="2021-05-05T10:30:23.067" v="2308" actId="478"/>
          <ac:cxnSpMkLst>
            <pc:docMk/>
            <pc:sldMk cId="2302030322" sldId="1581"/>
            <ac:cxnSpMk id="8" creationId="{0B02C46B-E022-4836-8541-1F5196FC8FA2}"/>
          </ac:cxnSpMkLst>
        </pc:cxnChg>
      </pc:sldChg>
      <pc:sldChg chg="addSp delSp modSp mod">
        <pc:chgData name="Michal Theuer" userId="16ae5a11-9651-489f-aac1-0703b4ef1c58" providerId="ADAL" clId="{9D4A5621-F76D-45C8-9F52-C08833D90FBB}" dt="2021-05-05T10:30:25.094" v="2309" actId="478"/>
        <pc:sldMkLst>
          <pc:docMk/>
          <pc:sldMk cId="2786026822" sldId="1582"/>
        </pc:sldMkLst>
        <pc:spChg chg="del">
          <ac:chgData name="Michal Theuer" userId="16ae5a11-9651-489f-aac1-0703b4ef1c58" providerId="ADAL" clId="{9D4A5621-F76D-45C8-9F52-C08833D90FBB}" dt="2021-04-29T14:43:11.121" v="197" actId="478"/>
          <ac:spMkLst>
            <pc:docMk/>
            <pc:sldMk cId="2786026822" sldId="1582"/>
            <ac:spMk id="2" creationId="{306CEAA6-55DE-44A9-A818-27D9CE68F9FD}"/>
          </ac:spMkLst>
        </pc:spChg>
        <pc:spChg chg="add mod">
          <ac:chgData name="Michal Theuer" userId="16ae5a11-9651-489f-aac1-0703b4ef1c58" providerId="ADAL" clId="{9D4A5621-F76D-45C8-9F52-C08833D90FBB}" dt="2021-05-05T10:29:47.276" v="2302"/>
          <ac:spMkLst>
            <pc:docMk/>
            <pc:sldMk cId="2786026822" sldId="1582"/>
            <ac:spMk id="13" creationId="{819FF0C3-D40A-4FFA-9011-0B83CB326A3C}"/>
          </ac:spMkLst>
        </pc:spChg>
        <pc:spChg chg="del mod">
          <ac:chgData name="Michal Theuer" userId="16ae5a11-9651-489f-aac1-0703b4ef1c58" providerId="ADAL" clId="{9D4A5621-F76D-45C8-9F52-C08833D90FBB}" dt="2021-05-05T10:29:51.093" v="2304" actId="478"/>
          <ac:spMkLst>
            <pc:docMk/>
            <pc:sldMk cId="2786026822" sldId="1582"/>
            <ac:spMk id="20" creationId="{00000000-0000-0000-0000-000000000000}"/>
          </ac:spMkLst>
        </pc:spChg>
        <pc:spChg chg="mod">
          <ac:chgData name="Michal Theuer" userId="16ae5a11-9651-489f-aac1-0703b4ef1c58" providerId="ADAL" clId="{9D4A5621-F76D-45C8-9F52-C08833D90FBB}" dt="2021-05-05T10:29:58.475" v="2306" actId="1076"/>
          <ac:spMkLst>
            <pc:docMk/>
            <pc:sldMk cId="2786026822" sldId="1582"/>
            <ac:spMk id="28" creationId="{00000000-0000-0000-0000-000000000000}"/>
          </ac:spMkLst>
        </pc:spChg>
        <pc:graphicFrameChg chg="mod modGraphic">
          <ac:chgData name="Michal Theuer" userId="16ae5a11-9651-489f-aac1-0703b4ef1c58" providerId="ADAL" clId="{9D4A5621-F76D-45C8-9F52-C08833D90FBB}" dt="2021-04-29T14:43:08.601" v="196" actId="20577"/>
          <ac:graphicFrameMkLst>
            <pc:docMk/>
            <pc:sldMk cId="2786026822" sldId="1582"/>
            <ac:graphicFrameMk id="15" creationId="{00000000-0000-0000-0000-000000000000}"/>
          </ac:graphicFrameMkLst>
        </pc:graphicFrameChg>
        <pc:graphicFrameChg chg="mod">
          <ac:chgData name="Michal Theuer" userId="16ae5a11-9651-489f-aac1-0703b4ef1c58" providerId="ADAL" clId="{9D4A5621-F76D-45C8-9F52-C08833D90FBB}" dt="2021-05-05T10:30:01.925" v="2307"/>
          <ac:graphicFrameMkLst>
            <pc:docMk/>
            <pc:sldMk cId="2786026822" sldId="1582"/>
            <ac:graphicFrameMk id="26" creationId="{00000000-0000-0000-0000-000000000000}"/>
          </ac:graphicFrameMkLst>
        </pc:graphicFrameChg>
        <pc:cxnChg chg="del">
          <ac:chgData name="Michal Theuer" userId="16ae5a11-9651-489f-aac1-0703b4ef1c58" providerId="ADAL" clId="{9D4A5621-F76D-45C8-9F52-C08833D90FBB}" dt="2021-05-05T10:30:25.094" v="2309" actId="478"/>
          <ac:cxnSpMkLst>
            <pc:docMk/>
            <pc:sldMk cId="2786026822" sldId="1582"/>
            <ac:cxnSpMk id="8" creationId="{0B02C46B-E022-4836-8541-1F5196FC8FA2}"/>
          </ac:cxnSpMkLst>
        </pc:cxnChg>
      </pc:sldChg>
      <pc:sldChg chg="del">
        <pc:chgData name="Michal Theuer" userId="16ae5a11-9651-489f-aac1-0703b4ef1c58" providerId="ADAL" clId="{9D4A5621-F76D-45C8-9F52-C08833D90FBB}" dt="2021-05-03T10:34:36.235" v="360" actId="47"/>
        <pc:sldMkLst>
          <pc:docMk/>
          <pc:sldMk cId="1038346249" sldId="1583"/>
        </pc:sldMkLst>
      </pc:sldChg>
      <pc:sldChg chg="delSp modSp mod">
        <pc:chgData name="Michal Theuer" userId="16ae5a11-9651-489f-aac1-0703b4ef1c58" providerId="ADAL" clId="{9D4A5621-F76D-45C8-9F52-C08833D90FBB}" dt="2021-05-06T08:11:48.255" v="2646" actId="948"/>
        <pc:sldMkLst>
          <pc:docMk/>
          <pc:sldMk cId="1642312740" sldId="1584"/>
        </pc:sldMkLst>
        <pc:spChg chg="del">
          <ac:chgData name="Michal Theuer" userId="16ae5a11-9651-489f-aac1-0703b4ef1c58" providerId="ADAL" clId="{9D4A5621-F76D-45C8-9F52-C08833D90FBB}" dt="2021-05-05T14:54:19.629" v="2373" actId="478"/>
          <ac:spMkLst>
            <pc:docMk/>
            <pc:sldMk cId="1642312740" sldId="1584"/>
            <ac:spMk id="4" creationId="{1E5C117D-C17A-4999-B1EE-84524910A941}"/>
          </ac:spMkLst>
        </pc:spChg>
        <pc:spChg chg="mod">
          <ac:chgData name="Michal Theuer" userId="16ae5a11-9651-489f-aac1-0703b4ef1c58" providerId="ADAL" clId="{9D4A5621-F76D-45C8-9F52-C08833D90FBB}" dt="2021-05-06T08:11:48.255" v="2646" actId="948"/>
          <ac:spMkLst>
            <pc:docMk/>
            <pc:sldMk cId="1642312740" sldId="1584"/>
            <ac:spMk id="7" creationId="{00000000-0000-0000-0000-000000000000}"/>
          </ac:spMkLst>
        </pc:spChg>
      </pc:sldChg>
      <pc:sldChg chg="delSp modSp mod">
        <pc:chgData name="Michal Theuer" userId="16ae5a11-9651-489f-aac1-0703b4ef1c58" providerId="ADAL" clId="{9D4A5621-F76D-45C8-9F52-C08833D90FBB}" dt="2021-05-06T08:11:23.035" v="2645" actId="478"/>
        <pc:sldMkLst>
          <pc:docMk/>
          <pc:sldMk cId="2284639707" sldId="1585"/>
        </pc:sldMkLst>
        <pc:spChg chg="del">
          <ac:chgData name="Michal Theuer" userId="16ae5a11-9651-489f-aac1-0703b4ef1c58" providerId="ADAL" clId="{9D4A5621-F76D-45C8-9F52-C08833D90FBB}" dt="2021-05-06T08:11:23.035" v="2645" actId="478"/>
          <ac:spMkLst>
            <pc:docMk/>
            <pc:sldMk cId="2284639707" sldId="1585"/>
            <ac:spMk id="4" creationId="{1E5C117D-C17A-4999-B1EE-84524910A941}"/>
          </ac:spMkLst>
        </pc:spChg>
        <pc:spChg chg="mod">
          <ac:chgData name="Michal Theuer" userId="16ae5a11-9651-489f-aac1-0703b4ef1c58" providerId="ADAL" clId="{9D4A5621-F76D-45C8-9F52-C08833D90FBB}" dt="2021-05-06T08:11:18.728" v="2644" actId="948"/>
          <ac:spMkLst>
            <pc:docMk/>
            <pc:sldMk cId="2284639707" sldId="1585"/>
            <ac:spMk id="7" creationId="{00000000-0000-0000-0000-000000000000}"/>
          </ac:spMkLst>
        </pc:spChg>
      </pc:sldChg>
      <pc:sldChg chg="addSp delSp modSp add mod">
        <pc:chgData name="Michal Theuer" userId="16ae5a11-9651-489f-aac1-0703b4ef1c58" providerId="ADAL" clId="{9D4A5621-F76D-45C8-9F52-C08833D90FBB}" dt="2021-05-06T12:41:53.998" v="3310" actId="20577"/>
        <pc:sldMkLst>
          <pc:docMk/>
          <pc:sldMk cId="3853668349" sldId="1586"/>
        </pc:sldMkLst>
        <pc:spChg chg="add del mod">
          <ac:chgData name="Michal Theuer" userId="16ae5a11-9651-489f-aac1-0703b4ef1c58" providerId="ADAL" clId="{9D4A5621-F76D-45C8-9F52-C08833D90FBB}" dt="2021-05-05T10:23:18.710" v="2165" actId="478"/>
          <ac:spMkLst>
            <pc:docMk/>
            <pc:sldMk cId="3853668349" sldId="1586"/>
            <ac:spMk id="2" creationId="{12B86509-DCA6-4E50-B3BF-088A4360906C}"/>
          </ac:spMkLst>
        </pc:spChg>
        <pc:spChg chg="mod">
          <ac:chgData name="Michal Theuer" userId="16ae5a11-9651-489f-aac1-0703b4ef1c58" providerId="ADAL" clId="{9D4A5621-F76D-45C8-9F52-C08833D90FBB}" dt="2021-05-06T12:41:53.998" v="3310" actId="20577"/>
          <ac:spMkLst>
            <pc:docMk/>
            <pc:sldMk cId="3853668349" sldId="1586"/>
            <ac:spMk id="7" creationId="{00000000-0000-0000-0000-000000000000}"/>
          </ac:spMkLst>
        </pc:spChg>
      </pc:sldChg>
      <pc:sldChg chg="addSp delSp modSp add mod">
        <pc:chgData name="Michal Theuer" userId="16ae5a11-9651-489f-aac1-0703b4ef1c58" providerId="ADAL" clId="{9D4A5621-F76D-45C8-9F52-C08833D90FBB}" dt="2021-05-05T08:08:18.609" v="2117" actId="478"/>
        <pc:sldMkLst>
          <pc:docMk/>
          <pc:sldMk cId="1466735824" sldId="1587"/>
        </pc:sldMkLst>
        <pc:spChg chg="add del mod">
          <ac:chgData name="Michal Theuer" userId="16ae5a11-9651-489f-aac1-0703b4ef1c58" providerId="ADAL" clId="{9D4A5621-F76D-45C8-9F52-C08833D90FBB}" dt="2021-05-05T08:08:18.609" v="2117" actId="478"/>
          <ac:spMkLst>
            <pc:docMk/>
            <pc:sldMk cId="1466735824" sldId="1587"/>
            <ac:spMk id="14" creationId="{8BC73C00-35FF-4C11-BD8E-700ABD731255}"/>
          </ac:spMkLst>
        </pc:spChg>
      </pc:sldChg>
      <pc:sldChg chg="addSp delSp modSp add mod">
        <pc:chgData name="Michal Theuer" userId="16ae5a11-9651-489f-aac1-0703b4ef1c58" providerId="ADAL" clId="{9D4A5621-F76D-45C8-9F52-C08833D90FBB}" dt="2021-05-05T08:08:16.300" v="2116" actId="478"/>
        <pc:sldMkLst>
          <pc:docMk/>
          <pc:sldMk cId="1572979365" sldId="1588"/>
        </pc:sldMkLst>
        <pc:spChg chg="add del mod">
          <ac:chgData name="Michal Theuer" userId="16ae5a11-9651-489f-aac1-0703b4ef1c58" providerId="ADAL" clId="{9D4A5621-F76D-45C8-9F52-C08833D90FBB}" dt="2021-05-05T08:08:16.300" v="2116" actId="478"/>
          <ac:spMkLst>
            <pc:docMk/>
            <pc:sldMk cId="1572979365" sldId="1588"/>
            <ac:spMk id="14" creationId="{215474CA-3E77-48D3-B8FA-D51DA7949739}"/>
          </ac:spMkLst>
        </pc:spChg>
      </pc:sldChg>
      <pc:sldChg chg="addSp delSp modSp add mod">
        <pc:chgData name="Michal Theuer" userId="16ae5a11-9651-489f-aac1-0703b4ef1c58" providerId="ADAL" clId="{9D4A5621-F76D-45C8-9F52-C08833D90FBB}" dt="2021-05-05T08:08:14.048" v="2115" actId="478"/>
        <pc:sldMkLst>
          <pc:docMk/>
          <pc:sldMk cId="897077796" sldId="1589"/>
        </pc:sldMkLst>
        <pc:spChg chg="add del mod">
          <ac:chgData name="Michal Theuer" userId="16ae5a11-9651-489f-aac1-0703b4ef1c58" providerId="ADAL" clId="{9D4A5621-F76D-45C8-9F52-C08833D90FBB}" dt="2021-05-05T08:08:14.048" v="2115" actId="478"/>
          <ac:spMkLst>
            <pc:docMk/>
            <pc:sldMk cId="897077796" sldId="1589"/>
            <ac:spMk id="14" creationId="{DAAF5737-9067-48AF-8828-F8B517C80475}"/>
          </ac:spMkLst>
        </pc:spChg>
      </pc:sldChg>
      <pc:sldChg chg="addSp delSp modSp add mod">
        <pc:chgData name="Michal Theuer" userId="16ae5a11-9651-489f-aac1-0703b4ef1c58" providerId="ADAL" clId="{9D4A5621-F76D-45C8-9F52-C08833D90FBB}" dt="2021-05-05T08:08:12.076" v="2113" actId="478"/>
        <pc:sldMkLst>
          <pc:docMk/>
          <pc:sldMk cId="2339594801" sldId="1590"/>
        </pc:sldMkLst>
        <pc:spChg chg="add del mod">
          <ac:chgData name="Michal Theuer" userId="16ae5a11-9651-489f-aac1-0703b4ef1c58" providerId="ADAL" clId="{9D4A5621-F76D-45C8-9F52-C08833D90FBB}" dt="2021-05-05T08:08:12.076" v="2113" actId="478"/>
          <ac:spMkLst>
            <pc:docMk/>
            <pc:sldMk cId="2339594801" sldId="1590"/>
            <ac:spMk id="14" creationId="{CF4D3FAE-7343-4F45-A009-A6AD0EED321B}"/>
          </ac:spMkLst>
        </pc:spChg>
      </pc:sldChg>
      <pc:sldChg chg="addSp delSp modSp add mod">
        <pc:chgData name="Michal Theuer" userId="16ae5a11-9651-489f-aac1-0703b4ef1c58" providerId="ADAL" clId="{9D4A5621-F76D-45C8-9F52-C08833D90FBB}" dt="2021-05-05T08:08:10.070" v="2112" actId="478"/>
        <pc:sldMkLst>
          <pc:docMk/>
          <pc:sldMk cId="4072857430" sldId="1591"/>
        </pc:sldMkLst>
        <pc:spChg chg="add del mod">
          <ac:chgData name="Michal Theuer" userId="16ae5a11-9651-489f-aac1-0703b4ef1c58" providerId="ADAL" clId="{9D4A5621-F76D-45C8-9F52-C08833D90FBB}" dt="2021-05-05T08:08:10.070" v="2112" actId="478"/>
          <ac:spMkLst>
            <pc:docMk/>
            <pc:sldMk cId="4072857430" sldId="1591"/>
            <ac:spMk id="14" creationId="{E47F70C9-663A-4D36-9488-EE853CC6007F}"/>
          </ac:spMkLst>
        </pc:spChg>
      </pc:sldChg>
      <pc:sldChg chg="addSp delSp modSp add mod ord">
        <pc:chgData name="Michal Theuer" userId="16ae5a11-9651-489f-aac1-0703b4ef1c58" providerId="ADAL" clId="{9D4A5621-F76D-45C8-9F52-C08833D90FBB}" dt="2021-05-05T15:06:30.426" v="2483" actId="20577"/>
        <pc:sldMkLst>
          <pc:docMk/>
          <pc:sldMk cId="895911386" sldId="1592"/>
        </pc:sldMkLst>
        <pc:spChg chg="mod">
          <ac:chgData name="Michal Theuer" userId="16ae5a11-9651-489f-aac1-0703b4ef1c58" providerId="ADAL" clId="{9D4A5621-F76D-45C8-9F52-C08833D90FBB}" dt="2021-05-05T14:59:04.335" v="2428"/>
          <ac:spMkLst>
            <pc:docMk/>
            <pc:sldMk cId="895911386" sldId="1592"/>
            <ac:spMk id="3" creationId="{00000000-0000-0000-0000-000000000000}"/>
          </ac:spMkLst>
        </pc:spChg>
        <pc:spChg chg="add del mod">
          <ac:chgData name="Michal Theuer" userId="16ae5a11-9651-489f-aac1-0703b4ef1c58" providerId="ADAL" clId="{9D4A5621-F76D-45C8-9F52-C08833D90FBB}" dt="2021-05-05T15:01:48.736" v="2478" actId="478"/>
          <ac:spMkLst>
            <pc:docMk/>
            <pc:sldMk cId="895911386" sldId="1592"/>
            <ac:spMk id="4" creationId="{E8A94925-82FF-40DA-9DCF-BF65AECCC4A4}"/>
          </ac:spMkLst>
        </pc:spChg>
        <pc:spChg chg="mod">
          <ac:chgData name="Michal Theuer" userId="16ae5a11-9651-489f-aac1-0703b4ef1c58" providerId="ADAL" clId="{9D4A5621-F76D-45C8-9F52-C08833D90FBB}" dt="2021-05-05T15:06:30.426" v="2483" actId="20577"/>
          <ac:spMkLst>
            <pc:docMk/>
            <pc:sldMk cId="895911386" sldId="1592"/>
            <ac:spMk id="7" creationId="{00000000-0000-0000-0000-000000000000}"/>
          </ac:spMkLst>
        </pc:spChg>
      </pc:sldChg>
      <pc:sldChg chg="addSp delSp modSp add mod ord">
        <pc:chgData name="Michal Theuer" userId="16ae5a11-9651-489f-aac1-0703b4ef1c58" providerId="ADAL" clId="{9D4A5621-F76D-45C8-9F52-C08833D90FBB}" dt="2021-05-05T07:53:18.350" v="2012" actId="27918"/>
        <pc:sldMkLst>
          <pc:docMk/>
          <pc:sldMk cId="3631081279" sldId="1593"/>
        </pc:sldMkLst>
        <pc:spChg chg="add del mod">
          <ac:chgData name="Michal Theuer" userId="16ae5a11-9651-489f-aac1-0703b4ef1c58" providerId="ADAL" clId="{9D4A5621-F76D-45C8-9F52-C08833D90FBB}" dt="2021-05-05T07:52:14.669" v="2009" actId="478"/>
          <ac:spMkLst>
            <pc:docMk/>
            <pc:sldMk cId="3631081279" sldId="1593"/>
            <ac:spMk id="10" creationId="{AAF3AD5B-48E1-46B6-852C-67BE75D0BF7B}"/>
          </ac:spMkLst>
        </pc:spChg>
      </pc:sldChg>
      <pc:sldChg chg="addSp delSp modSp add mod ord">
        <pc:chgData name="Michal Theuer" userId="16ae5a11-9651-489f-aac1-0703b4ef1c58" providerId="ADAL" clId="{9D4A5621-F76D-45C8-9F52-C08833D90FBB}" dt="2021-05-05T07:56:35.248" v="2040" actId="478"/>
        <pc:sldMkLst>
          <pc:docMk/>
          <pc:sldMk cId="3217250635" sldId="1594"/>
        </pc:sldMkLst>
        <pc:spChg chg="del ord">
          <ac:chgData name="Michal Theuer" userId="16ae5a11-9651-489f-aac1-0703b4ef1c58" providerId="ADAL" clId="{9D4A5621-F76D-45C8-9F52-C08833D90FBB}" dt="2021-05-05T07:56:34.300" v="2039" actId="478"/>
          <ac:spMkLst>
            <pc:docMk/>
            <pc:sldMk cId="3217250635" sldId="1594"/>
            <ac:spMk id="2" creationId="{EE4CBAB6-8D2E-43B0-A1DE-DC4D031241BD}"/>
          </ac:spMkLst>
        </pc:spChg>
        <pc:spChg chg="add del mod">
          <ac:chgData name="Michal Theuer" userId="16ae5a11-9651-489f-aac1-0703b4ef1c58" providerId="ADAL" clId="{9D4A5621-F76D-45C8-9F52-C08833D90FBB}" dt="2021-05-05T07:56:35.248" v="2040" actId="478"/>
          <ac:spMkLst>
            <pc:docMk/>
            <pc:sldMk cId="3217250635" sldId="1594"/>
            <ac:spMk id="16" creationId="{089754A4-1C7F-40E8-958D-C4FB303D3226}"/>
          </ac:spMkLst>
        </pc:spChg>
      </pc:sldChg>
      <pc:sldChg chg="addSp delSp modSp add mod ord">
        <pc:chgData name="Michal Theuer" userId="16ae5a11-9651-489f-aac1-0703b4ef1c58" providerId="ADAL" clId="{9D4A5621-F76D-45C8-9F52-C08833D90FBB}" dt="2021-05-05T07:57:30.622" v="2047" actId="478"/>
        <pc:sldMkLst>
          <pc:docMk/>
          <pc:sldMk cId="2379106102" sldId="1595"/>
        </pc:sldMkLst>
        <pc:spChg chg="del ord">
          <ac:chgData name="Michal Theuer" userId="16ae5a11-9651-489f-aac1-0703b4ef1c58" providerId="ADAL" clId="{9D4A5621-F76D-45C8-9F52-C08833D90FBB}" dt="2021-05-05T07:57:06.990" v="2044" actId="478"/>
          <ac:spMkLst>
            <pc:docMk/>
            <pc:sldMk cId="2379106102" sldId="1595"/>
            <ac:spMk id="16" creationId="{0C168921-A89C-4F74-AC27-B06692B37946}"/>
          </ac:spMkLst>
        </pc:spChg>
        <pc:spChg chg="add del mod">
          <ac:chgData name="Michal Theuer" userId="16ae5a11-9651-489f-aac1-0703b4ef1c58" providerId="ADAL" clId="{9D4A5621-F76D-45C8-9F52-C08833D90FBB}" dt="2021-05-05T07:57:30.622" v="2047" actId="478"/>
          <ac:spMkLst>
            <pc:docMk/>
            <pc:sldMk cId="2379106102" sldId="1595"/>
            <ac:spMk id="18" creationId="{FB31AC37-1336-4576-B03D-2F840768A160}"/>
          </ac:spMkLst>
        </pc:spChg>
        <pc:spChg chg="mod">
          <ac:chgData name="Michal Theuer" userId="16ae5a11-9651-489f-aac1-0703b4ef1c58" providerId="ADAL" clId="{9D4A5621-F76D-45C8-9F52-C08833D90FBB}" dt="2021-05-05T07:57:17.774" v="2046" actId="20577"/>
          <ac:spMkLst>
            <pc:docMk/>
            <pc:sldMk cId="2379106102" sldId="1595"/>
            <ac:spMk id="26" creationId="{394681E8-FABB-451B-8D6B-AAA21262E0B8}"/>
          </ac:spMkLst>
        </pc:spChg>
      </pc:sldChg>
      <pc:sldChg chg="addSp delSp modSp add mod">
        <pc:chgData name="Michal Theuer" userId="16ae5a11-9651-489f-aac1-0703b4ef1c58" providerId="ADAL" clId="{9D4A5621-F76D-45C8-9F52-C08833D90FBB}" dt="2021-05-03T13:43:36.133" v="1114" actId="478"/>
        <pc:sldMkLst>
          <pc:docMk/>
          <pc:sldMk cId="3956076516" sldId="1596"/>
        </pc:sldMkLst>
        <pc:spChg chg="add del mod">
          <ac:chgData name="Michal Theuer" userId="16ae5a11-9651-489f-aac1-0703b4ef1c58" providerId="ADAL" clId="{9D4A5621-F76D-45C8-9F52-C08833D90FBB}" dt="2021-05-03T13:43:36.133" v="1114" actId="478"/>
          <ac:spMkLst>
            <pc:docMk/>
            <pc:sldMk cId="3956076516" sldId="1596"/>
            <ac:spMk id="2" creationId="{051401D0-6669-4818-A73B-6B13765BD77A}"/>
          </ac:spMkLst>
        </pc:spChg>
        <pc:spChg chg="mod">
          <ac:chgData name="Michal Theuer" userId="16ae5a11-9651-489f-aac1-0703b4ef1c58" providerId="ADAL" clId="{9D4A5621-F76D-45C8-9F52-C08833D90FBB}" dt="2021-05-03T12:41:27.898" v="649" actId="20577"/>
          <ac:spMkLst>
            <pc:docMk/>
            <pc:sldMk cId="3956076516" sldId="1596"/>
            <ac:spMk id="5" creationId="{00000000-0000-0000-0000-000000000000}"/>
          </ac:spMkLst>
        </pc:spChg>
        <pc:spChg chg="mod">
          <ac:chgData name="Michal Theuer" userId="16ae5a11-9651-489f-aac1-0703b4ef1c58" providerId="ADAL" clId="{9D4A5621-F76D-45C8-9F52-C08833D90FBB}" dt="2021-05-03T12:36:10.542" v="459"/>
          <ac:spMkLst>
            <pc:docMk/>
            <pc:sldMk cId="3956076516" sldId="1596"/>
            <ac:spMk id="6" creationId="{00000000-0000-0000-0000-000000000000}"/>
          </ac:spMkLst>
        </pc:spChg>
        <pc:spChg chg="add mod">
          <ac:chgData name="Michal Theuer" userId="16ae5a11-9651-489f-aac1-0703b4ef1c58" providerId="ADAL" clId="{9D4A5621-F76D-45C8-9F52-C08833D90FBB}" dt="2021-05-03T12:35:58.288" v="455" actId="20577"/>
          <ac:spMkLst>
            <pc:docMk/>
            <pc:sldMk cId="3956076516" sldId="1596"/>
            <ac:spMk id="11" creationId="{6A9F13D4-5918-49DF-9A91-D97E8346306F}"/>
          </ac:spMkLst>
        </pc:spChg>
        <pc:spChg chg="mod">
          <ac:chgData name="Michal Theuer" userId="16ae5a11-9651-489f-aac1-0703b4ef1c58" providerId="ADAL" clId="{9D4A5621-F76D-45C8-9F52-C08833D90FBB}" dt="2021-05-03T12:42:38.551" v="659" actId="1076"/>
          <ac:spMkLst>
            <pc:docMk/>
            <pc:sldMk cId="3956076516" sldId="1596"/>
            <ac:spMk id="14" creationId="{9A872868-9879-4E63-A09F-4ADFC8AC417D}"/>
          </ac:spMkLst>
        </pc:spChg>
        <pc:spChg chg="add mod">
          <ac:chgData name="Michal Theuer" userId="16ae5a11-9651-489f-aac1-0703b4ef1c58" providerId="ADAL" clId="{9D4A5621-F76D-45C8-9F52-C08833D90FBB}" dt="2021-05-03T12:59:37.804" v="925" actId="208"/>
          <ac:spMkLst>
            <pc:docMk/>
            <pc:sldMk cId="3956076516" sldId="1596"/>
            <ac:spMk id="15" creationId="{43D9967D-08FA-417D-8F76-6F15F8E5E517}"/>
          </ac:spMkLst>
        </pc:spChg>
        <pc:spChg chg="mod">
          <ac:chgData name="Michal Theuer" userId="16ae5a11-9651-489f-aac1-0703b4ef1c58" providerId="ADAL" clId="{9D4A5621-F76D-45C8-9F52-C08833D90FBB}" dt="2021-05-03T12:38:43.613" v="521" actId="1076"/>
          <ac:spMkLst>
            <pc:docMk/>
            <pc:sldMk cId="3956076516" sldId="1596"/>
            <ac:spMk id="17" creationId="{00000000-0000-0000-0000-000000000000}"/>
          </ac:spMkLst>
        </pc:spChg>
        <pc:spChg chg="add mod">
          <ac:chgData name="Michal Theuer" userId="16ae5a11-9651-489f-aac1-0703b4ef1c58" providerId="ADAL" clId="{9D4A5621-F76D-45C8-9F52-C08833D90FBB}" dt="2021-05-03T12:59:37.804" v="925" actId="208"/>
          <ac:spMkLst>
            <pc:docMk/>
            <pc:sldMk cId="3956076516" sldId="1596"/>
            <ac:spMk id="18" creationId="{CF7F7F87-79F8-4C1D-A0C2-FF4CDDD9A80B}"/>
          </ac:spMkLst>
        </pc:spChg>
        <pc:spChg chg="mod">
          <ac:chgData name="Michal Theuer" userId="16ae5a11-9651-489f-aac1-0703b4ef1c58" providerId="ADAL" clId="{9D4A5621-F76D-45C8-9F52-C08833D90FBB}" dt="2021-05-03T12:39:23.097" v="533" actId="1076"/>
          <ac:spMkLst>
            <pc:docMk/>
            <pc:sldMk cId="3956076516" sldId="1596"/>
            <ac:spMk id="22" creationId="{E53A1CB6-9D15-4A85-981B-EB9379D7E431}"/>
          </ac:spMkLst>
        </pc:spChg>
        <pc:spChg chg="del">
          <ac:chgData name="Michal Theuer" userId="16ae5a11-9651-489f-aac1-0703b4ef1c58" providerId="ADAL" clId="{9D4A5621-F76D-45C8-9F52-C08833D90FBB}" dt="2021-05-03T12:42:32.301" v="657" actId="478"/>
          <ac:spMkLst>
            <pc:docMk/>
            <pc:sldMk cId="3956076516" sldId="1596"/>
            <ac:spMk id="23" creationId="{8B355F49-EDFD-4A83-A525-A66677FCA028}"/>
          </ac:spMkLst>
        </pc:spChg>
        <pc:graphicFrameChg chg="add mod">
          <ac:chgData name="Michal Theuer" userId="16ae5a11-9651-489f-aac1-0703b4ef1c58" providerId="ADAL" clId="{9D4A5621-F76D-45C8-9F52-C08833D90FBB}" dt="2021-05-03T12:45:54.871" v="720" actId="207"/>
          <ac:graphicFrameMkLst>
            <pc:docMk/>
            <pc:sldMk cId="3956076516" sldId="1596"/>
            <ac:graphicFrameMk id="16" creationId="{F17C8744-360D-480A-91C4-EF22EA36105D}"/>
          </ac:graphicFrameMkLst>
        </pc:graphicFrameChg>
        <pc:graphicFrameChg chg="mod">
          <ac:chgData name="Michal Theuer" userId="16ae5a11-9651-489f-aac1-0703b4ef1c58" providerId="ADAL" clId="{9D4A5621-F76D-45C8-9F52-C08833D90FBB}" dt="2021-05-03T12:43:23.966" v="669" actId="207"/>
          <ac:graphicFrameMkLst>
            <pc:docMk/>
            <pc:sldMk cId="3956076516" sldId="1596"/>
            <ac:graphicFrameMk id="19" creationId="{00000000-0000-0000-0000-000000000000}"/>
          </ac:graphicFrameMkLst>
        </pc:graphicFrameChg>
        <pc:graphicFrameChg chg="del">
          <ac:chgData name="Michal Theuer" userId="16ae5a11-9651-489f-aac1-0703b4ef1c58" providerId="ADAL" clId="{9D4A5621-F76D-45C8-9F52-C08833D90FBB}" dt="2021-05-03T12:38:46.354" v="522" actId="478"/>
          <ac:graphicFrameMkLst>
            <pc:docMk/>
            <pc:sldMk cId="3956076516" sldId="1596"/>
            <ac:graphicFrameMk id="21" creationId="{9BF0BCE6-A45C-4112-9C82-F7B4AA176365}"/>
          </ac:graphicFrameMkLst>
        </pc:graphicFrameChg>
        <pc:cxnChg chg="add mod">
          <ac:chgData name="Michal Theuer" userId="16ae5a11-9651-489f-aac1-0703b4ef1c58" providerId="ADAL" clId="{9D4A5621-F76D-45C8-9F52-C08833D90FBB}" dt="2021-05-03T12:42:28.508" v="656" actId="208"/>
          <ac:cxnSpMkLst>
            <pc:docMk/>
            <pc:sldMk cId="3956076516" sldId="1596"/>
            <ac:cxnSpMk id="4" creationId="{B312545E-6667-4202-A9AC-FCF3137AF2D9}"/>
          </ac:cxnSpMkLst>
        </pc:cxnChg>
      </pc:sldChg>
      <pc:sldChg chg="delSp modSp add mod">
        <pc:chgData name="Michal Theuer" userId="16ae5a11-9651-489f-aac1-0703b4ef1c58" providerId="ADAL" clId="{9D4A5621-F76D-45C8-9F52-C08833D90FBB}" dt="2021-05-03T13:43:38.372" v="1115" actId="478"/>
        <pc:sldMkLst>
          <pc:docMk/>
          <pc:sldMk cId="2513799916" sldId="1597"/>
        </pc:sldMkLst>
        <pc:spChg chg="del">
          <ac:chgData name="Michal Theuer" userId="16ae5a11-9651-489f-aac1-0703b4ef1c58" providerId="ADAL" clId="{9D4A5621-F76D-45C8-9F52-C08833D90FBB}" dt="2021-05-03T13:43:38.372" v="1115" actId="478"/>
          <ac:spMkLst>
            <pc:docMk/>
            <pc:sldMk cId="2513799916" sldId="1597"/>
            <ac:spMk id="2" creationId="{051401D0-6669-4818-A73B-6B13765BD77A}"/>
          </ac:spMkLst>
        </pc:spChg>
        <pc:spChg chg="mod">
          <ac:chgData name="Michal Theuer" userId="16ae5a11-9651-489f-aac1-0703b4ef1c58" providerId="ADAL" clId="{9D4A5621-F76D-45C8-9F52-C08833D90FBB}" dt="2021-05-03T12:51:55.728" v="843" actId="20577"/>
          <ac:spMkLst>
            <pc:docMk/>
            <pc:sldMk cId="2513799916" sldId="1597"/>
            <ac:spMk id="5" creationId="{00000000-0000-0000-0000-000000000000}"/>
          </ac:spMkLst>
        </pc:spChg>
        <pc:spChg chg="mod">
          <ac:chgData name="Michal Theuer" userId="16ae5a11-9651-489f-aac1-0703b4ef1c58" providerId="ADAL" clId="{9D4A5621-F76D-45C8-9F52-C08833D90FBB}" dt="2021-05-03T12:50:36.711" v="769" actId="20577"/>
          <ac:spMkLst>
            <pc:docMk/>
            <pc:sldMk cId="2513799916" sldId="1597"/>
            <ac:spMk id="6" creationId="{00000000-0000-0000-0000-000000000000}"/>
          </ac:spMkLst>
        </pc:spChg>
        <pc:spChg chg="mod">
          <ac:chgData name="Michal Theuer" userId="16ae5a11-9651-489f-aac1-0703b4ef1c58" providerId="ADAL" clId="{9D4A5621-F76D-45C8-9F52-C08833D90FBB}" dt="2021-05-03T12:50:54.625" v="779" actId="20577"/>
          <ac:spMkLst>
            <pc:docMk/>
            <pc:sldMk cId="2513799916" sldId="1597"/>
            <ac:spMk id="11" creationId="{6A9F13D4-5918-49DF-9A91-D97E8346306F}"/>
          </ac:spMkLst>
        </pc:spChg>
        <pc:spChg chg="mod">
          <ac:chgData name="Michal Theuer" userId="16ae5a11-9651-489f-aac1-0703b4ef1c58" providerId="ADAL" clId="{9D4A5621-F76D-45C8-9F52-C08833D90FBB}" dt="2021-05-03T12:59:32.562" v="924" actId="208"/>
          <ac:spMkLst>
            <pc:docMk/>
            <pc:sldMk cId="2513799916" sldId="1597"/>
            <ac:spMk id="15" creationId="{43D9967D-08FA-417D-8F76-6F15F8E5E517}"/>
          </ac:spMkLst>
        </pc:spChg>
        <pc:spChg chg="mod">
          <ac:chgData name="Michal Theuer" userId="16ae5a11-9651-489f-aac1-0703b4ef1c58" providerId="ADAL" clId="{9D4A5621-F76D-45C8-9F52-C08833D90FBB}" dt="2021-05-03T12:53:14.183" v="864" actId="14100"/>
          <ac:spMkLst>
            <pc:docMk/>
            <pc:sldMk cId="2513799916" sldId="1597"/>
            <ac:spMk id="17" creationId="{00000000-0000-0000-0000-000000000000}"/>
          </ac:spMkLst>
        </pc:spChg>
        <pc:spChg chg="mod">
          <ac:chgData name="Michal Theuer" userId="16ae5a11-9651-489f-aac1-0703b4ef1c58" providerId="ADAL" clId="{9D4A5621-F76D-45C8-9F52-C08833D90FBB}" dt="2021-05-03T12:59:32.562" v="924" actId="208"/>
          <ac:spMkLst>
            <pc:docMk/>
            <pc:sldMk cId="2513799916" sldId="1597"/>
            <ac:spMk id="18" creationId="{CF7F7F87-79F8-4C1D-A0C2-FF4CDDD9A80B}"/>
          </ac:spMkLst>
        </pc:spChg>
        <pc:spChg chg="mod">
          <ac:chgData name="Michal Theuer" userId="16ae5a11-9651-489f-aac1-0703b4ef1c58" providerId="ADAL" clId="{9D4A5621-F76D-45C8-9F52-C08833D90FBB}" dt="2021-05-03T12:53:09.330" v="862" actId="20577"/>
          <ac:spMkLst>
            <pc:docMk/>
            <pc:sldMk cId="2513799916" sldId="1597"/>
            <ac:spMk id="22" creationId="{E53A1CB6-9D15-4A85-981B-EB9379D7E431}"/>
          </ac:spMkLst>
        </pc:spChg>
        <pc:graphicFrameChg chg="mod">
          <ac:chgData name="Michal Theuer" userId="16ae5a11-9651-489f-aac1-0703b4ef1c58" providerId="ADAL" clId="{9D4A5621-F76D-45C8-9F52-C08833D90FBB}" dt="2021-05-03T12:58:17.460" v="920" actId="207"/>
          <ac:graphicFrameMkLst>
            <pc:docMk/>
            <pc:sldMk cId="2513799916" sldId="1597"/>
            <ac:graphicFrameMk id="16" creationId="{F17C8744-360D-480A-91C4-EF22EA36105D}"/>
          </ac:graphicFrameMkLst>
        </pc:graphicFrameChg>
        <pc:graphicFrameChg chg="mod">
          <ac:chgData name="Michal Theuer" userId="16ae5a11-9651-489f-aac1-0703b4ef1c58" providerId="ADAL" clId="{9D4A5621-F76D-45C8-9F52-C08833D90FBB}" dt="2021-05-03T12:58:20.047" v="921" actId="207"/>
          <ac:graphicFrameMkLst>
            <pc:docMk/>
            <pc:sldMk cId="2513799916" sldId="1597"/>
            <ac:graphicFrameMk id="19" creationId="{00000000-0000-0000-0000-000000000000}"/>
          </ac:graphicFrameMkLst>
        </pc:graphicFrameChg>
      </pc:sldChg>
      <pc:sldChg chg="addSp delSp modSp add mod">
        <pc:chgData name="Michal Theuer" userId="16ae5a11-9651-489f-aac1-0703b4ef1c58" providerId="ADAL" clId="{9D4A5621-F76D-45C8-9F52-C08833D90FBB}" dt="2021-05-03T13:52:45.525" v="1341" actId="478"/>
        <pc:sldMkLst>
          <pc:docMk/>
          <pc:sldMk cId="2322163090" sldId="1598"/>
        </pc:sldMkLst>
        <pc:spChg chg="del mod">
          <ac:chgData name="Michal Theuer" userId="16ae5a11-9651-489f-aac1-0703b4ef1c58" providerId="ADAL" clId="{9D4A5621-F76D-45C8-9F52-C08833D90FBB}" dt="2021-05-03T13:52:45.525" v="1341" actId="478"/>
          <ac:spMkLst>
            <pc:docMk/>
            <pc:sldMk cId="2322163090" sldId="1598"/>
            <ac:spMk id="2" creationId="{051401D0-6669-4818-A73B-6B13765BD77A}"/>
          </ac:spMkLst>
        </pc:spChg>
        <pc:spChg chg="mod">
          <ac:chgData name="Michal Theuer" userId="16ae5a11-9651-489f-aac1-0703b4ef1c58" providerId="ADAL" clId="{9D4A5621-F76D-45C8-9F52-C08833D90FBB}" dt="2021-05-03T13:37:41.314" v="1030" actId="20577"/>
          <ac:spMkLst>
            <pc:docMk/>
            <pc:sldMk cId="2322163090" sldId="1598"/>
            <ac:spMk id="5" creationId="{00000000-0000-0000-0000-000000000000}"/>
          </ac:spMkLst>
        </pc:spChg>
        <pc:spChg chg="del">
          <ac:chgData name="Michal Theuer" userId="16ae5a11-9651-489f-aac1-0703b4ef1c58" providerId="ADAL" clId="{9D4A5621-F76D-45C8-9F52-C08833D90FBB}" dt="2021-05-03T13:35:29.288" v="927" actId="478"/>
          <ac:spMkLst>
            <pc:docMk/>
            <pc:sldMk cId="2322163090" sldId="1598"/>
            <ac:spMk id="6" creationId="{00000000-0000-0000-0000-000000000000}"/>
          </ac:spMkLst>
        </pc:spChg>
        <pc:spChg chg="del">
          <ac:chgData name="Michal Theuer" userId="16ae5a11-9651-489f-aac1-0703b4ef1c58" providerId="ADAL" clId="{9D4A5621-F76D-45C8-9F52-C08833D90FBB}" dt="2021-05-03T13:35:29.288" v="927" actId="478"/>
          <ac:spMkLst>
            <pc:docMk/>
            <pc:sldMk cId="2322163090" sldId="1598"/>
            <ac:spMk id="11" creationId="{6A9F13D4-5918-49DF-9A91-D97E8346306F}"/>
          </ac:spMkLst>
        </pc:spChg>
        <pc:spChg chg="mod">
          <ac:chgData name="Michal Theuer" userId="16ae5a11-9651-489f-aac1-0703b4ef1c58" providerId="ADAL" clId="{9D4A5621-F76D-45C8-9F52-C08833D90FBB}" dt="2021-05-03T13:51:59.130" v="1340" actId="20577"/>
          <ac:spMkLst>
            <pc:docMk/>
            <pc:sldMk cId="2322163090" sldId="1598"/>
            <ac:spMk id="14" creationId="{9A872868-9879-4E63-A09F-4ADFC8AC417D}"/>
          </ac:spMkLst>
        </pc:spChg>
        <pc:spChg chg="del">
          <ac:chgData name="Michal Theuer" userId="16ae5a11-9651-489f-aac1-0703b4ef1c58" providerId="ADAL" clId="{9D4A5621-F76D-45C8-9F52-C08833D90FBB}" dt="2021-05-03T13:35:29.288" v="927" actId="478"/>
          <ac:spMkLst>
            <pc:docMk/>
            <pc:sldMk cId="2322163090" sldId="1598"/>
            <ac:spMk id="15" creationId="{43D9967D-08FA-417D-8F76-6F15F8E5E517}"/>
          </ac:spMkLst>
        </pc:spChg>
        <pc:spChg chg="del">
          <ac:chgData name="Michal Theuer" userId="16ae5a11-9651-489f-aac1-0703b4ef1c58" providerId="ADAL" clId="{9D4A5621-F76D-45C8-9F52-C08833D90FBB}" dt="2021-05-03T13:35:29.288" v="927" actId="478"/>
          <ac:spMkLst>
            <pc:docMk/>
            <pc:sldMk cId="2322163090" sldId="1598"/>
            <ac:spMk id="17" creationId="{00000000-0000-0000-0000-000000000000}"/>
          </ac:spMkLst>
        </pc:spChg>
        <pc:spChg chg="del">
          <ac:chgData name="Michal Theuer" userId="16ae5a11-9651-489f-aac1-0703b4ef1c58" providerId="ADAL" clId="{9D4A5621-F76D-45C8-9F52-C08833D90FBB}" dt="2021-05-03T13:35:29.288" v="927" actId="478"/>
          <ac:spMkLst>
            <pc:docMk/>
            <pc:sldMk cId="2322163090" sldId="1598"/>
            <ac:spMk id="18" creationId="{CF7F7F87-79F8-4C1D-A0C2-FF4CDDD9A80B}"/>
          </ac:spMkLst>
        </pc:spChg>
        <pc:spChg chg="del">
          <ac:chgData name="Michal Theuer" userId="16ae5a11-9651-489f-aac1-0703b4ef1c58" providerId="ADAL" clId="{9D4A5621-F76D-45C8-9F52-C08833D90FBB}" dt="2021-05-03T13:35:29.288" v="927" actId="478"/>
          <ac:spMkLst>
            <pc:docMk/>
            <pc:sldMk cId="2322163090" sldId="1598"/>
            <ac:spMk id="22" creationId="{E53A1CB6-9D15-4A85-981B-EB9379D7E431}"/>
          </ac:spMkLst>
        </pc:spChg>
        <pc:graphicFrameChg chg="add mod modGraphic">
          <ac:chgData name="Michal Theuer" userId="16ae5a11-9651-489f-aac1-0703b4ef1c58" providerId="ADAL" clId="{9D4A5621-F76D-45C8-9F52-C08833D90FBB}" dt="2021-05-03T13:51:39.848" v="1302" actId="207"/>
          <ac:graphicFrameMkLst>
            <pc:docMk/>
            <pc:sldMk cId="2322163090" sldId="1598"/>
            <ac:graphicFrameMk id="3" creationId="{728D4785-D711-40BB-8423-1BC164B8B4D7}"/>
          </ac:graphicFrameMkLst>
        </pc:graphicFrameChg>
        <pc:graphicFrameChg chg="del">
          <ac:chgData name="Michal Theuer" userId="16ae5a11-9651-489f-aac1-0703b4ef1c58" providerId="ADAL" clId="{9D4A5621-F76D-45C8-9F52-C08833D90FBB}" dt="2021-05-03T13:35:29.288" v="927" actId="478"/>
          <ac:graphicFrameMkLst>
            <pc:docMk/>
            <pc:sldMk cId="2322163090" sldId="1598"/>
            <ac:graphicFrameMk id="16" creationId="{F17C8744-360D-480A-91C4-EF22EA36105D}"/>
          </ac:graphicFrameMkLst>
        </pc:graphicFrameChg>
        <pc:graphicFrameChg chg="del">
          <ac:chgData name="Michal Theuer" userId="16ae5a11-9651-489f-aac1-0703b4ef1c58" providerId="ADAL" clId="{9D4A5621-F76D-45C8-9F52-C08833D90FBB}" dt="2021-05-03T13:35:29.288" v="927" actId="478"/>
          <ac:graphicFrameMkLst>
            <pc:docMk/>
            <pc:sldMk cId="2322163090" sldId="1598"/>
            <ac:graphicFrameMk id="19" creationId="{00000000-0000-0000-0000-000000000000}"/>
          </ac:graphicFrameMkLst>
        </pc:graphicFrameChg>
        <pc:cxnChg chg="del">
          <ac:chgData name="Michal Theuer" userId="16ae5a11-9651-489f-aac1-0703b4ef1c58" providerId="ADAL" clId="{9D4A5621-F76D-45C8-9F52-C08833D90FBB}" dt="2021-05-03T13:35:29.288" v="927" actId="478"/>
          <ac:cxnSpMkLst>
            <pc:docMk/>
            <pc:sldMk cId="2322163090" sldId="1598"/>
            <ac:cxnSpMk id="4" creationId="{B312545E-6667-4202-A9AC-FCF3137AF2D9}"/>
          </ac:cxnSpMkLst>
        </pc:cxnChg>
      </pc:sldChg>
      <pc:sldChg chg="addSp delSp modSp add mod">
        <pc:chgData name="Michal Theuer" userId="16ae5a11-9651-489f-aac1-0703b4ef1c58" providerId="ADAL" clId="{9D4A5621-F76D-45C8-9F52-C08833D90FBB}" dt="2021-05-05T10:28:13.762" v="2297" actId="14100"/>
        <pc:sldMkLst>
          <pc:docMk/>
          <pc:sldMk cId="4011674189" sldId="1599"/>
        </pc:sldMkLst>
        <pc:spChg chg="add del mod">
          <ac:chgData name="Michal Theuer" userId="16ae5a11-9651-489f-aac1-0703b4ef1c58" providerId="ADAL" clId="{9D4A5621-F76D-45C8-9F52-C08833D90FBB}" dt="2021-05-05T10:24:17.162" v="2178" actId="478"/>
          <ac:spMkLst>
            <pc:docMk/>
            <pc:sldMk cId="4011674189" sldId="1599"/>
            <ac:spMk id="2" creationId="{51EFDB38-6049-45C0-8FE4-F3F0D31891C7}"/>
          </ac:spMkLst>
        </pc:spChg>
        <pc:spChg chg="add del mod">
          <ac:chgData name="Michal Theuer" userId="16ae5a11-9651-489f-aac1-0703b4ef1c58" providerId="ADAL" clId="{9D4A5621-F76D-45C8-9F52-C08833D90FBB}" dt="2021-05-05T10:27:17.840" v="2288" actId="478"/>
          <ac:spMkLst>
            <pc:docMk/>
            <pc:sldMk cId="4011674189" sldId="1599"/>
            <ac:spMk id="16" creationId="{C966BBB3-6A66-430E-8380-1C592BE20414}"/>
          </ac:spMkLst>
        </pc:spChg>
        <pc:spChg chg="del">
          <ac:chgData name="Michal Theuer" userId="16ae5a11-9651-489f-aac1-0703b4ef1c58" providerId="ADAL" clId="{9D4A5621-F76D-45C8-9F52-C08833D90FBB}" dt="2021-05-05T10:24:15.218" v="2177" actId="478"/>
          <ac:spMkLst>
            <pc:docMk/>
            <pc:sldMk cId="4011674189" sldId="1599"/>
            <ac:spMk id="17" creationId="{4AC8400A-A9B7-4057-AA0D-54B25503B3B5}"/>
          </ac:spMkLst>
        </pc:spChg>
        <pc:spChg chg="mod">
          <ac:chgData name="Michal Theuer" userId="16ae5a11-9651-489f-aac1-0703b4ef1c58" providerId="ADAL" clId="{9D4A5621-F76D-45C8-9F52-C08833D90FBB}" dt="2021-05-05T10:27:33.455" v="2291" actId="1076"/>
          <ac:spMkLst>
            <pc:docMk/>
            <pc:sldMk cId="4011674189" sldId="1599"/>
            <ac:spMk id="20" creationId="{00000000-0000-0000-0000-000000000000}"/>
          </ac:spMkLst>
        </pc:spChg>
        <pc:graphicFrameChg chg="mod modGraphic">
          <ac:chgData name="Michal Theuer" userId="16ae5a11-9651-489f-aac1-0703b4ef1c58" providerId="ADAL" clId="{9D4A5621-F76D-45C8-9F52-C08833D90FBB}" dt="2021-05-05T10:28:13.762" v="2297" actId="14100"/>
          <ac:graphicFrameMkLst>
            <pc:docMk/>
            <pc:sldMk cId="4011674189" sldId="1599"/>
            <ac:graphicFrameMk id="12" creationId="{B9A5B42D-D577-4A7D-B49F-43C00B4281B6}"/>
          </ac:graphicFrameMkLst>
        </pc:graphicFrameChg>
        <pc:graphicFrameChg chg="mod">
          <ac:chgData name="Michal Theuer" userId="16ae5a11-9651-489f-aac1-0703b4ef1c58" providerId="ADAL" clId="{9D4A5621-F76D-45C8-9F52-C08833D90FBB}" dt="2021-05-05T10:27:33.455" v="2291" actId="1076"/>
          <ac:graphicFrameMkLst>
            <pc:docMk/>
            <pc:sldMk cId="4011674189" sldId="1599"/>
            <ac:graphicFrameMk id="14" creationId="{3F323792-BDE5-4C86-9F48-54E0DB6C3A3B}"/>
          </ac:graphicFrameMkLst>
        </pc:graphicFrameChg>
        <pc:graphicFrameChg chg="mod modGraphic">
          <ac:chgData name="Michal Theuer" userId="16ae5a11-9651-489f-aac1-0703b4ef1c58" providerId="ADAL" clId="{9D4A5621-F76D-45C8-9F52-C08833D90FBB}" dt="2021-05-05T10:28:13.762" v="2297" actId="14100"/>
          <ac:graphicFrameMkLst>
            <pc:docMk/>
            <pc:sldMk cId="4011674189" sldId="1599"/>
            <ac:graphicFrameMk id="15" creationId="{E81C5C88-8A62-4620-AA04-2CBB839D9323}"/>
          </ac:graphicFrameMkLst>
        </pc:graphicFrameChg>
        <pc:picChg chg="mod">
          <ac:chgData name="Michal Theuer" userId="16ae5a11-9651-489f-aac1-0703b4ef1c58" providerId="ADAL" clId="{9D4A5621-F76D-45C8-9F52-C08833D90FBB}" dt="2021-05-05T10:27:33.455" v="2291" actId="1076"/>
          <ac:picMkLst>
            <pc:docMk/>
            <pc:sldMk cId="4011674189" sldId="1599"/>
            <ac:picMk id="18" creationId="{5EB7F6D9-CFCF-40EB-8FC1-D5680F6765B1}"/>
          </ac:picMkLst>
        </pc:picChg>
        <pc:picChg chg="mod">
          <ac:chgData name="Michal Theuer" userId="16ae5a11-9651-489f-aac1-0703b4ef1c58" providerId="ADAL" clId="{9D4A5621-F76D-45C8-9F52-C08833D90FBB}" dt="2021-05-05T10:27:33.455" v="2291" actId="1076"/>
          <ac:picMkLst>
            <pc:docMk/>
            <pc:sldMk cId="4011674189" sldId="1599"/>
            <ac:picMk id="19" creationId="{23499F94-9991-4D97-BFB5-0BFCB390F427}"/>
          </ac:picMkLst>
        </pc:picChg>
        <pc:picChg chg="mod">
          <ac:chgData name="Michal Theuer" userId="16ae5a11-9651-489f-aac1-0703b4ef1c58" providerId="ADAL" clId="{9D4A5621-F76D-45C8-9F52-C08833D90FBB}" dt="2021-05-05T10:27:33.455" v="2291" actId="1076"/>
          <ac:picMkLst>
            <pc:docMk/>
            <pc:sldMk cId="4011674189" sldId="1599"/>
            <ac:picMk id="21" creationId="{4E7926E1-5C15-4E00-B513-41E996F1E71D}"/>
          </ac:picMkLst>
        </pc:picChg>
        <pc:picChg chg="mod">
          <ac:chgData name="Michal Theuer" userId="16ae5a11-9651-489f-aac1-0703b4ef1c58" providerId="ADAL" clId="{9D4A5621-F76D-45C8-9F52-C08833D90FBB}" dt="2021-05-05T10:27:33.455" v="2291" actId="1076"/>
          <ac:picMkLst>
            <pc:docMk/>
            <pc:sldMk cId="4011674189" sldId="1599"/>
            <ac:picMk id="22" creationId="{8D2B011E-562C-4584-ACD5-9CA5C1F5B090}"/>
          </ac:picMkLst>
        </pc:picChg>
        <pc:picChg chg="mod">
          <ac:chgData name="Michal Theuer" userId="16ae5a11-9651-489f-aac1-0703b4ef1c58" providerId="ADAL" clId="{9D4A5621-F76D-45C8-9F52-C08833D90FBB}" dt="2021-05-05T10:27:33.455" v="2291" actId="1076"/>
          <ac:picMkLst>
            <pc:docMk/>
            <pc:sldMk cId="4011674189" sldId="1599"/>
            <ac:picMk id="23" creationId="{289707A8-8861-4A06-BD90-5A821148A5E2}"/>
          </ac:picMkLst>
        </pc:picChg>
        <pc:picChg chg="mod">
          <ac:chgData name="Michal Theuer" userId="16ae5a11-9651-489f-aac1-0703b4ef1c58" providerId="ADAL" clId="{9D4A5621-F76D-45C8-9F52-C08833D90FBB}" dt="2021-05-05T10:27:33.455" v="2291" actId="1076"/>
          <ac:picMkLst>
            <pc:docMk/>
            <pc:sldMk cId="4011674189" sldId="1599"/>
            <ac:picMk id="24" creationId="{DF992BFE-0717-445D-909D-B14D2DDF5A38}"/>
          </ac:picMkLst>
        </pc:picChg>
        <pc:cxnChg chg="del">
          <ac:chgData name="Michal Theuer" userId="16ae5a11-9651-489f-aac1-0703b4ef1c58" providerId="ADAL" clId="{9D4A5621-F76D-45C8-9F52-C08833D90FBB}" dt="2021-05-05T10:24:18.311" v="2179" actId="478"/>
          <ac:cxnSpMkLst>
            <pc:docMk/>
            <pc:sldMk cId="4011674189" sldId="1599"/>
            <ac:cxnSpMk id="8" creationId="{0B02C46B-E022-4836-8541-1F5196FC8FA2}"/>
          </ac:cxnSpMkLst>
        </pc:cxnChg>
      </pc:sldChg>
      <pc:sldChg chg="addSp delSp modSp add mod">
        <pc:chgData name="Michal Theuer" userId="16ae5a11-9651-489f-aac1-0703b4ef1c58" providerId="ADAL" clId="{9D4A5621-F76D-45C8-9F52-C08833D90FBB}" dt="2021-05-05T07:49:13.142" v="2007" actId="478"/>
        <pc:sldMkLst>
          <pc:docMk/>
          <pc:sldMk cId="3475558079" sldId="1600"/>
        </pc:sldMkLst>
        <pc:spChg chg="add del mod">
          <ac:chgData name="Michal Theuer" userId="16ae5a11-9651-489f-aac1-0703b4ef1c58" providerId="ADAL" clId="{9D4A5621-F76D-45C8-9F52-C08833D90FBB}" dt="2021-05-05T07:49:13.142" v="2007" actId="478"/>
          <ac:spMkLst>
            <pc:docMk/>
            <pc:sldMk cId="3475558079" sldId="1600"/>
            <ac:spMk id="14" creationId="{D079D2C4-38FE-499F-A0BE-F43F4E9F31A5}"/>
          </ac:spMkLst>
        </pc:spChg>
      </pc:sldChg>
      <pc:sldChg chg="addSp delSp modSp add mod">
        <pc:chgData name="Michal Theuer" userId="16ae5a11-9651-489f-aac1-0703b4ef1c58" providerId="ADAL" clId="{9D4A5621-F76D-45C8-9F52-C08833D90FBB}" dt="2021-05-05T07:49:14.928" v="2008" actId="478"/>
        <pc:sldMkLst>
          <pc:docMk/>
          <pc:sldMk cId="2890983140" sldId="1601"/>
        </pc:sldMkLst>
        <pc:spChg chg="add del mod">
          <ac:chgData name="Michal Theuer" userId="16ae5a11-9651-489f-aac1-0703b4ef1c58" providerId="ADAL" clId="{9D4A5621-F76D-45C8-9F52-C08833D90FBB}" dt="2021-05-05T07:49:14.928" v="2008" actId="478"/>
          <ac:spMkLst>
            <pc:docMk/>
            <pc:sldMk cId="2890983140" sldId="1601"/>
            <ac:spMk id="16" creationId="{4D2A41E1-9762-4328-B25F-EE96C7136E63}"/>
          </ac:spMkLst>
        </pc:spChg>
      </pc:sldChg>
      <pc:sldChg chg="addSp delSp modSp add mod">
        <pc:chgData name="Michal Theuer" userId="16ae5a11-9651-489f-aac1-0703b4ef1c58" providerId="ADAL" clId="{9D4A5621-F76D-45C8-9F52-C08833D90FBB}" dt="2021-05-04T08:55:38.681" v="1642" actId="27918"/>
        <pc:sldMkLst>
          <pc:docMk/>
          <pc:sldMk cId="1984874451" sldId="1602"/>
        </pc:sldMkLst>
        <pc:spChg chg="add del">
          <ac:chgData name="Michal Theuer" userId="16ae5a11-9651-489f-aac1-0703b4ef1c58" providerId="ADAL" clId="{9D4A5621-F76D-45C8-9F52-C08833D90FBB}" dt="2021-05-04T08:41:02.213" v="1565" actId="478"/>
          <ac:spMkLst>
            <pc:docMk/>
            <pc:sldMk cId="1984874451" sldId="1602"/>
            <ac:spMk id="2" creationId="{6555F662-1D33-49D3-94C4-9240BD7B4B7B}"/>
          </ac:spMkLst>
        </pc:spChg>
        <pc:spChg chg="add del mod">
          <ac:chgData name="Michal Theuer" userId="16ae5a11-9651-489f-aac1-0703b4ef1c58" providerId="ADAL" clId="{9D4A5621-F76D-45C8-9F52-C08833D90FBB}" dt="2021-05-04T08:29:35.379" v="1388" actId="478"/>
          <ac:spMkLst>
            <pc:docMk/>
            <pc:sldMk cId="1984874451" sldId="1602"/>
            <ac:spMk id="3" creationId="{E9975690-D01C-4CEF-861E-E1E0AC503D60}"/>
          </ac:spMkLst>
        </pc:spChg>
        <pc:spChg chg="mod">
          <ac:chgData name="Michal Theuer" userId="16ae5a11-9651-489f-aac1-0703b4ef1c58" providerId="ADAL" clId="{9D4A5621-F76D-45C8-9F52-C08833D90FBB}" dt="2021-05-04T08:28:46.402" v="1385" actId="20577"/>
          <ac:spMkLst>
            <pc:docMk/>
            <pc:sldMk cId="1984874451" sldId="1602"/>
            <ac:spMk id="5" creationId="{00000000-0000-0000-0000-000000000000}"/>
          </ac:spMkLst>
        </pc:spChg>
        <pc:spChg chg="mod">
          <ac:chgData name="Michal Theuer" userId="16ae5a11-9651-489f-aac1-0703b4ef1c58" providerId="ADAL" clId="{9D4A5621-F76D-45C8-9F52-C08833D90FBB}" dt="2021-05-04T08:28:31.822" v="1358" actId="20577"/>
          <ac:spMkLst>
            <pc:docMk/>
            <pc:sldMk cId="1984874451" sldId="1602"/>
            <ac:spMk id="6" creationId="{00000000-0000-0000-0000-000000000000}"/>
          </ac:spMkLst>
        </pc:spChg>
        <pc:spChg chg="del">
          <ac:chgData name="Michal Theuer" userId="16ae5a11-9651-489f-aac1-0703b4ef1c58" providerId="ADAL" clId="{9D4A5621-F76D-45C8-9F52-C08833D90FBB}" dt="2021-05-04T08:28:07.752" v="1347" actId="478"/>
          <ac:spMkLst>
            <pc:docMk/>
            <pc:sldMk cId="1984874451" sldId="1602"/>
            <ac:spMk id="16" creationId="{C966BBB3-6A66-430E-8380-1C592BE20414}"/>
          </ac:spMkLst>
        </pc:spChg>
        <pc:spChg chg="del">
          <ac:chgData name="Michal Theuer" userId="16ae5a11-9651-489f-aac1-0703b4ef1c58" providerId="ADAL" clId="{9D4A5621-F76D-45C8-9F52-C08833D90FBB}" dt="2021-05-04T08:29:31.529" v="1387" actId="478"/>
          <ac:spMkLst>
            <pc:docMk/>
            <pc:sldMk cId="1984874451" sldId="1602"/>
            <ac:spMk id="17" creationId="{4AC8400A-A9B7-4057-AA0D-54B25503B3B5}"/>
          </ac:spMkLst>
        </pc:spChg>
        <pc:spChg chg="mod">
          <ac:chgData name="Michal Theuer" userId="16ae5a11-9651-489f-aac1-0703b4ef1c58" providerId="ADAL" clId="{9D4A5621-F76D-45C8-9F52-C08833D90FBB}" dt="2021-05-04T08:34:06.869" v="1451" actId="14100"/>
          <ac:spMkLst>
            <pc:docMk/>
            <pc:sldMk cId="1984874451" sldId="1602"/>
            <ac:spMk id="20" creationId="{00000000-0000-0000-0000-000000000000}"/>
          </ac:spMkLst>
        </pc:spChg>
        <pc:spChg chg="add mod">
          <ac:chgData name="Michal Theuer" userId="16ae5a11-9651-489f-aac1-0703b4ef1c58" providerId="ADAL" clId="{9D4A5621-F76D-45C8-9F52-C08833D90FBB}" dt="2021-05-04T08:39:27.949" v="1545" actId="1076"/>
          <ac:spMkLst>
            <pc:docMk/>
            <pc:sldMk cId="1984874451" sldId="1602"/>
            <ac:spMk id="25" creationId="{6B68225C-430F-4F19-B428-0708E0E45BC8}"/>
          </ac:spMkLst>
        </pc:spChg>
        <pc:graphicFrameChg chg="add del mod">
          <ac:chgData name="Michal Theuer" userId="16ae5a11-9651-489f-aac1-0703b4ef1c58" providerId="ADAL" clId="{9D4A5621-F76D-45C8-9F52-C08833D90FBB}" dt="2021-05-04T08:37:49.573" v="1487" actId="478"/>
          <ac:graphicFrameMkLst>
            <pc:docMk/>
            <pc:sldMk cId="1984874451" sldId="1602"/>
            <ac:graphicFrameMk id="4" creationId="{4AE5B3C2-559E-4612-ABD8-A6D4080A6FB2}"/>
          </ac:graphicFrameMkLst>
        </pc:graphicFrameChg>
        <pc:graphicFrameChg chg="add mod modGraphic">
          <ac:chgData name="Michal Theuer" userId="16ae5a11-9651-489f-aac1-0703b4ef1c58" providerId="ADAL" clId="{9D4A5621-F76D-45C8-9F52-C08833D90FBB}" dt="2021-05-04T08:40:57.147" v="1564" actId="6549"/>
          <ac:graphicFrameMkLst>
            <pc:docMk/>
            <pc:sldMk cId="1984874451" sldId="1602"/>
            <ac:graphicFrameMk id="7" creationId="{69321F63-F802-4A13-818D-7FE3B8F5CC67}"/>
          </ac:graphicFrameMkLst>
        </pc:graphicFrameChg>
        <pc:graphicFrameChg chg="mod modGraphic">
          <ac:chgData name="Michal Theuer" userId="16ae5a11-9651-489f-aac1-0703b4ef1c58" providerId="ADAL" clId="{9D4A5621-F76D-45C8-9F52-C08833D90FBB}" dt="2021-05-04T08:33:56.335" v="1449" actId="20577"/>
          <ac:graphicFrameMkLst>
            <pc:docMk/>
            <pc:sldMk cId="1984874451" sldId="1602"/>
            <ac:graphicFrameMk id="12" creationId="{B9A5B42D-D577-4A7D-B49F-43C00B4281B6}"/>
          </ac:graphicFrameMkLst>
        </pc:graphicFrameChg>
        <pc:graphicFrameChg chg="mod">
          <ac:chgData name="Michal Theuer" userId="16ae5a11-9651-489f-aac1-0703b4ef1c58" providerId="ADAL" clId="{9D4A5621-F76D-45C8-9F52-C08833D90FBB}" dt="2021-05-04T08:33:26.818" v="1429"/>
          <ac:graphicFrameMkLst>
            <pc:docMk/>
            <pc:sldMk cId="1984874451" sldId="1602"/>
            <ac:graphicFrameMk id="14" creationId="{3F323792-BDE5-4C86-9F48-54E0DB6C3A3B}"/>
          </ac:graphicFrameMkLst>
        </pc:graphicFrameChg>
        <pc:graphicFrameChg chg="mod">
          <ac:chgData name="Michal Theuer" userId="16ae5a11-9651-489f-aac1-0703b4ef1c58" providerId="ADAL" clId="{9D4A5621-F76D-45C8-9F52-C08833D90FBB}" dt="2021-05-04T08:33:20.304" v="1427" actId="1076"/>
          <ac:graphicFrameMkLst>
            <pc:docMk/>
            <pc:sldMk cId="1984874451" sldId="1602"/>
            <ac:graphicFrameMk id="15" creationId="{E81C5C88-8A62-4620-AA04-2CBB839D9323}"/>
          </ac:graphicFrameMkLst>
        </pc:graphicFrameChg>
        <pc:picChg chg="del">
          <ac:chgData name="Michal Theuer" userId="16ae5a11-9651-489f-aac1-0703b4ef1c58" providerId="ADAL" clId="{9D4A5621-F76D-45C8-9F52-C08833D90FBB}" dt="2021-05-04T08:28:53.529" v="1386" actId="478"/>
          <ac:picMkLst>
            <pc:docMk/>
            <pc:sldMk cId="1984874451" sldId="1602"/>
            <ac:picMk id="18" creationId="{5EB7F6D9-CFCF-40EB-8FC1-D5680F6765B1}"/>
          </ac:picMkLst>
        </pc:picChg>
        <pc:picChg chg="del">
          <ac:chgData name="Michal Theuer" userId="16ae5a11-9651-489f-aac1-0703b4ef1c58" providerId="ADAL" clId="{9D4A5621-F76D-45C8-9F52-C08833D90FBB}" dt="2021-05-04T08:28:53.529" v="1386" actId="478"/>
          <ac:picMkLst>
            <pc:docMk/>
            <pc:sldMk cId="1984874451" sldId="1602"/>
            <ac:picMk id="19" creationId="{23499F94-9991-4D97-BFB5-0BFCB390F427}"/>
          </ac:picMkLst>
        </pc:picChg>
        <pc:picChg chg="del">
          <ac:chgData name="Michal Theuer" userId="16ae5a11-9651-489f-aac1-0703b4ef1c58" providerId="ADAL" clId="{9D4A5621-F76D-45C8-9F52-C08833D90FBB}" dt="2021-05-04T08:28:53.529" v="1386" actId="478"/>
          <ac:picMkLst>
            <pc:docMk/>
            <pc:sldMk cId="1984874451" sldId="1602"/>
            <ac:picMk id="21" creationId="{4E7926E1-5C15-4E00-B513-41E996F1E71D}"/>
          </ac:picMkLst>
        </pc:picChg>
        <pc:picChg chg="del">
          <ac:chgData name="Michal Theuer" userId="16ae5a11-9651-489f-aac1-0703b4ef1c58" providerId="ADAL" clId="{9D4A5621-F76D-45C8-9F52-C08833D90FBB}" dt="2021-05-04T08:28:53.529" v="1386" actId="478"/>
          <ac:picMkLst>
            <pc:docMk/>
            <pc:sldMk cId="1984874451" sldId="1602"/>
            <ac:picMk id="22" creationId="{8D2B011E-562C-4584-ACD5-9CA5C1F5B090}"/>
          </ac:picMkLst>
        </pc:picChg>
        <pc:picChg chg="del">
          <ac:chgData name="Michal Theuer" userId="16ae5a11-9651-489f-aac1-0703b4ef1c58" providerId="ADAL" clId="{9D4A5621-F76D-45C8-9F52-C08833D90FBB}" dt="2021-05-04T08:28:53.529" v="1386" actId="478"/>
          <ac:picMkLst>
            <pc:docMk/>
            <pc:sldMk cId="1984874451" sldId="1602"/>
            <ac:picMk id="23" creationId="{289707A8-8861-4A06-BD90-5A821148A5E2}"/>
          </ac:picMkLst>
        </pc:picChg>
        <pc:picChg chg="del">
          <ac:chgData name="Michal Theuer" userId="16ae5a11-9651-489f-aac1-0703b4ef1c58" providerId="ADAL" clId="{9D4A5621-F76D-45C8-9F52-C08833D90FBB}" dt="2021-05-04T08:28:53.529" v="1386" actId="478"/>
          <ac:picMkLst>
            <pc:docMk/>
            <pc:sldMk cId="1984874451" sldId="1602"/>
            <ac:picMk id="24" creationId="{DF992BFE-0717-445D-909D-B14D2DDF5A38}"/>
          </ac:picMkLst>
        </pc:picChg>
        <pc:cxnChg chg="del">
          <ac:chgData name="Michal Theuer" userId="16ae5a11-9651-489f-aac1-0703b4ef1c58" providerId="ADAL" clId="{9D4A5621-F76D-45C8-9F52-C08833D90FBB}" dt="2021-05-04T08:29:36.786" v="1389" actId="478"/>
          <ac:cxnSpMkLst>
            <pc:docMk/>
            <pc:sldMk cId="1984874451" sldId="1602"/>
            <ac:cxnSpMk id="8" creationId="{0B02C46B-E022-4836-8541-1F5196FC8FA2}"/>
          </ac:cxnSpMkLst>
        </pc:cxnChg>
      </pc:sldChg>
      <pc:sldChg chg="addSp delSp modSp add mod">
        <pc:chgData name="Michal Theuer" userId="16ae5a11-9651-489f-aac1-0703b4ef1c58" providerId="ADAL" clId="{9D4A5621-F76D-45C8-9F52-C08833D90FBB}" dt="2021-05-04T09:03:37.045" v="1813" actId="1076"/>
        <pc:sldMkLst>
          <pc:docMk/>
          <pc:sldMk cId="1720360878" sldId="1603"/>
        </pc:sldMkLst>
        <pc:spChg chg="mod">
          <ac:chgData name="Michal Theuer" userId="16ae5a11-9651-489f-aac1-0703b4ef1c58" providerId="ADAL" clId="{9D4A5621-F76D-45C8-9F52-C08833D90FBB}" dt="2021-05-04T08:53:28.886" v="1600" actId="20577"/>
          <ac:spMkLst>
            <pc:docMk/>
            <pc:sldMk cId="1720360878" sldId="1603"/>
            <ac:spMk id="5" creationId="{00000000-0000-0000-0000-000000000000}"/>
          </ac:spMkLst>
        </pc:spChg>
        <pc:spChg chg="add mod">
          <ac:chgData name="Michal Theuer" userId="16ae5a11-9651-489f-aac1-0703b4ef1c58" providerId="ADAL" clId="{9D4A5621-F76D-45C8-9F52-C08833D90FBB}" dt="2021-05-04T08:53:10.857" v="1567"/>
          <ac:spMkLst>
            <pc:docMk/>
            <pc:sldMk cId="1720360878" sldId="1603"/>
            <ac:spMk id="6" creationId="{C99B76AD-9CC6-4D4B-B6CB-DE784C8D0B18}"/>
          </ac:spMkLst>
        </pc:spChg>
        <pc:spChg chg="mod">
          <ac:chgData name="Michal Theuer" userId="16ae5a11-9651-489f-aac1-0703b4ef1c58" providerId="ADAL" clId="{9D4A5621-F76D-45C8-9F52-C08833D90FBB}" dt="2021-05-04T09:03:37.045" v="1813" actId="1076"/>
          <ac:spMkLst>
            <pc:docMk/>
            <pc:sldMk cId="1720360878" sldId="1603"/>
            <ac:spMk id="14" creationId="{9A872868-9879-4E63-A09F-4ADFC8AC417D}"/>
          </ac:spMkLst>
        </pc:spChg>
        <pc:graphicFrameChg chg="add del mod modGraphic">
          <ac:chgData name="Michal Theuer" userId="16ae5a11-9651-489f-aac1-0703b4ef1c58" providerId="ADAL" clId="{9D4A5621-F76D-45C8-9F52-C08833D90FBB}" dt="2021-05-04T08:54:27.167" v="1627" actId="478"/>
          <ac:graphicFrameMkLst>
            <pc:docMk/>
            <pc:sldMk cId="1720360878" sldId="1603"/>
            <ac:graphicFrameMk id="2" creationId="{7CC5D659-432E-4FC6-AA97-3535C4E9EFCC}"/>
          </ac:graphicFrameMkLst>
        </pc:graphicFrameChg>
        <pc:graphicFrameChg chg="mod modGraphic">
          <ac:chgData name="Michal Theuer" userId="16ae5a11-9651-489f-aac1-0703b4ef1c58" providerId="ADAL" clId="{9D4A5621-F76D-45C8-9F52-C08833D90FBB}" dt="2021-05-04T09:03:32.696" v="1812" actId="207"/>
          <ac:graphicFrameMkLst>
            <pc:docMk/>
            <pc:sldMk cId="1720360878" sldId="1603"/>
            <ac:graphicFrameMk id="3" creationId="{728D4785-D711-40BB-8423-1BC164B8B4D7}"/>
          </ac:graphicFrameMkLst>
        </pc:graphicFrameChg>
      </pc:sldChg>
      <pc:sldChg chg="addSp delSp modSp add mod">
        <pc:chgData name="Michal Theuer" userId="16ae5a11-9651-489f-aac1-0703b4ef1c58" providerId="ADAL" clId="{9D4A5621-F76D-45C8-9F52-C08833D90FBB}" dt="2021-05-05T10:03:58.543" v="2145" actId="478"/>
        <pc:sldMkLst>
          <pc:docMk/>
          <pc:sldMk cId="2956739135" sldId="1604"/>
        </pc:sldMkLst>
        <pc:spChg chg="add del mod">
          <ac:chgData name="Michal Theuer" userId="16ae5a11-9651-489f-aac1-0703b4ef1c58" providerId="ADAL" clId="{9D4A5621-F76D-45C8-9F52-C08833D90FBB}" dt="2021-05-05T10:03:58.543" v="2145" actId="478"/>
          <ac:spMkLst>
            <pc:docMk/>
            <pc:sldMk cId="2956739135" sldId="1604"/>
            <ac:spMk id="3" creationId="{DB4B649A-659C-4FB6-97E7-E005514E9DE7}"/>
          </ac:spMkLst>
        </pc:spChg>
        <pc:spChg chg="mod">
          <ac:chgData name="Michal Theuer" userId="16ae5a11-9651-489f-aac1-0703b4ef1c58" providerId="ADAL" clId="{9D4A5621-F76D-45C8-9F52-C08833D90FBB}" dt="2021-05-04T12:24:02.123" v="1924" actId="20577"/>
          <ac:spMkLst>
            <pc:docMk/>
            <pc:sldMk cId="2956739135" sldId="1604"/>
            <ac:spMk id="5" creationId="{00000000-0000-0000-0000-000000000000}"/>
          </ac:spMkLst>
        </pc:spChg>
        <pc:spChg chg="mod">
          <ac:chgData name="Michal Theuer" userId="16ae5a11-9651-489f-aac1-0703b4ef1c58" providerId="ADAL" clId="{9D4A5621-F76D-45C8-9F52-C08833D90FBB}" dt="2021-05-04T12:22:10.408" v="1836" actId="6549"/>
          <ac:spMkLst>
            <pc:docMk/>
            <pc:sldMk cId="2956739135" sldId="1604"/>
            <ac:spMk id="6" creationId="{00000000-0000-0000-0000-000000000000}"/>
          </ac:spMkLst>
        </pc:spChg>
        <pc:spChg chg="del">
          <ac:chgData name="Michal Theuer" userId="16ae5a11-9651-489f-aac1-0703b4ef1c58" providerId="ADAL" clId="{9D4A5621-F76D-45C8-9F52-C08833D90FBB}" dt="2021-05-04T12:22:20.906" v="1840" actId="478"/>
          <ac:spMkLst>
            <pc:docMk/>
            <pc:sldMk cId="2956739135" sldId="1604"/>
            <ac:spMk id="17" creationId="{00000000-0000-0000-0000-000000000000}"/>
          </ac:spMkLst>
        </pc:spChg>
        <pc:spChg chg="del">
          <ac:chgData name="Michal Theuer" userId="16ae5a11-9651-489f-aac1-0703b4ef1c58" providerId="ADAL" clId="{9D4A5621-F76D-45C8-9F52-C08833D90FBB}" dt="2021-05-04T12:22:16.453" v="1837" actId="478"/>
          <ac:spMkLst>
            <pc:docMk/>
            <pc:sldMk cId="2956739135" sldId="1604"/>
            <ac:spMk id="22" creationId="{E53A1CB6-9D15-4A85-981B-EB9379D7E431}"/>
          </ac:spMkLst>
        </pc:spChg>
        <pc:spChg chg="del">
          <ac:chgData name="Michal Theuer" userId="16ae5a11-9651-489f-aac1-0703b4ef1c58" providerId="ADAL" clId="{9D4A5621-F76D-45C8-9F52-C08833D90FBB}" dt="2021-05-04T12:22:19.331" v="1839" actId="478"/>
          <ac:spMkLst>
            <pc:docMk/>
            <pc:sldMk cId="2956739135" sldId="1604"/>
            <ac:spMk id="23" creationId="{8B355F49-EDFD-4A83-A525-A66677FCA028}"/>
          </ac:spMkLst>
        </pc:spChg>
        <pc:spChg chg="mod">
          <ac:chgData name="Michal Theuer" userId="16ae5a11-9651-489f-aac1-0703b4ef1c58" providerId="ADAL" clId="{9D4A5621-F76D-45C8-9F52-C08833D90FBB}" dt="2021-05-04T12:26:53.407" v="1957" actId="1076"/>
          <ac:spMkLst>
            <pc:docMk/>
            <pc:sldMk cId="2956739135" sldId="1604"/>
            <ac:spMk id="30" creationId="{F3E50691-3C03-465C-9577-48C788B6D6E8}"/>
          </ac:spMkLst>
        </pc:spChg>
        <pc:graphicFrameChg chg="add mod">
          <ac:chgData name="Michal Theuer" userId="16ae5a11-9651-489f-aac1-0703b4ef1c58" providerId="ADAL" clId="{9D4A5621-F76D-45C8-9F52-C08833D90FBB}" dt="2021-05-04T12:26:57.943" v="1958" actId="1076"/>
          <ac:graphicFrameMkLst>
            <pc:docMk/>
            <pc:sldMk cId="2956739135" sldId="1604"/>
            <ac:graphicFrameMk id="14" creationId="{B1C3F08E-8EEA-48A0-A67A-70D77A9D4B86}"/>
          </ac:graphicFrameMkLst>
        </pc:graphicFrameChg>
        <pc:graphicFrameChg chg="mod">
          <ac:chgData name="Michal Theuer" userId="16ae5a11-9651-489f-aac1-0703b4ef1c58" providerId="ADAL" clId="{9D4A5621-F76D-45C8-9F52-C08833D90FBB}" dt="2021-05-04T12:26:10.091" v="1949"/>
          <ac:graphicFrameMkLst>
            <pc:docMk/>
            <pc:sldMk cId="2956739135" sldId="1604"/>
            <ac:graphicFrameMk id="19" creationId="{00000000-0000-0000-0000-000000000000}"/>
          </ac:graphicFrameMkLst>
        </pc:graphicFrameChg>
        <pc:graphicFrameChg chg="del">
          <ac:chgData name="Michal Theuer" userId="16ae5a11-9651-489f-aac1-0703b4ef1c58" providerId="ADAL" clId="{9D4A5621-F76D-45C8-9F52-C08833D90FBB}" dt="2021-05-04T12:22:17.308" v="1838" actId="478"/>
          <ac:graphicFrameMkLst>
            <pc:docMk/>
            <pc:sldMk cId="2956739135" sldId="1604"/>
            <ac:graphicFrameMk id="21" creationId="{9BF0BCE6-A45C-4112-9C82-F7B4AA176365}"/>
          </ac:graphicFrameMkLst>
        </pc:graphicFrameChg>
        <pc:picChg chg="del">
          <ac:chgData name="Michal Theuer" userId="16ae5a11-9651-489f-aac1-0703b4ef1c58" providerId="ADAL" clId="{9D4A5621-F76D-45C8-9F52-C08833D90FBB}" dt="2021-05-04T12:22:22.442" v="1841" actId="478"/>
          <ac:picMkLst>
            <pc:docMk/>
            <pc:sldMk cId="2956739135" sldId="1604"/>
            <ac:picMk id="2" creationId="{00000000-0000-0000-0000-000000000000}"/>
          </ac:picMkLst>
        </pc:picChg>
        <pc:picChg chg="del">
          <ac:chgData name="Michal Theuer" userId="16ae5a11-9651-489f-aac1-0703b4ef1c58" providerId="ADAL" clId="{9D4A5621-F76D-45C8-9F52-C08833D90FBB}" dt="2021-05-04T12:22:22.442" v="1841" actId="478"/>
          <ac:picMkLst>
            <pc:docMk/>
            <pc:sldMk cId="2956739135" sldId="1604"/>
            <ac:picMk id="4" creationId="{00000000-0000-0000-0000-000000000000}"/>
          </ac:picMkLst>
        </pc:picChg>
        <pc:picChg chg="del">
          <ac:chgData name="Michal Theuer" userId="16ae5a11-9651-489f-aac1-0703b4ef1c58" providerId="ADAL" clId="{9D4A5621-F76D-45C8-9F52-C08833D90FBB}" dt="2021-05-04T12:22:22.442" v="1841" actId="478"/>
          <ac:picMkLst>
            <pc:docMk/>
            <pc:sldMk cId="2956739135" sldId="1604"/>
            <ac:picMk id="7" creationId="{00000000-0000-0000-0000-000000000000}"/>
          </ac:picMkLst>
        </pc:picChg>
      </pc:sldChg>
      <pc:sldChg chg="delSp modSp add del mod">
        <pc:chgData name="Michal Theuer" userId="16ae5a11-9651-489f-aac1-0703b4ef1c58" providerId="ADAL" clId="{9D4A5621-F76D-45C8-9F52-C08833D90FBB}" dt="2021-05-05T14:51:24.063" v="2347" actId="47"/>
        <pc:sldMkLst>
          <pc:docMk/>
          <pc:sldMk cId="606416082" sldId="1605"/>
        </pc:sldMkLst>
        <pc:spChg chg="del">
          <ac:chgData name="Michal Theuer" userId="16ae5a11-9651-489f-aac1-0703b4ef1c58" providerId="ADAL" clId="{9D4A5621-F76D-45C8-9F52-C08833D90FBB}" dt="2021-05-05T10:23:56.705" v="2171" actId="478"/>
          <ac:spMkLst>
            <pc:docMk/>
            <pc:sldMk cId="606416082" sldId="1605"/>
            <ac:spMk id="6" creationId="{00000000-0000-0000-0000-000000000000}"/>
          </ac:spMkLst>
        </pc:spChg>
        <pc:spChg chg="mod">
          <ac:chgData name="Michal Theuer" userId="16ae5a11-9651-489f-aac1-0703b4ef1c58" providerId="ADAL" clId="{9D4A5621-F76D-45C8-9F52-C08833D90FBB}" dt="2021-05-05T10:24:04.013" v="2176" actId="6549"/>
          <ac:spMkLst>
            <pc:docMk/>
            <pc:sldMk cId="606416082" sldId="1605"/>
            <ac:spMk id="16" creationId="{C966BBB3-6A66-430E-8380-1C592BE20414}"/>
          </ac:spMkLst>
        </pc:spChg>
        <pc:spChg chg="mod">
          <ac:chgData name="Michal Theuer" userId="16ae5a11-9651-489f-aac1-0703b4ef1c58" providerId="ADAL" clId="{9D4A5621-F76D-45C8-9F52-C08833D90FBB}" dt="2021-05-05T14:50:56.174" v="2340" actId="6549"/>
          <ac:spMkLst>
            <pc:docMk/>
            <pc:sldMk cId="606416082" sldId="1605"/>
            <ac:spMk id="17" creationId="{4AC8400A-A9B7-4057-AA0D-54B25503B3B5}"/>
          </ac:spMkLst>
        </pc:spChg>
        <pc:spChg chg="del">
          <ac:chgData name="Michal Theuer" userId="16ae5a11-9651-489f-aac1-0703b4ef1c58" providerId="ADAL" clId="{9D4A5621-F76D-45C8-9F52-C08833D90FBB}" dt="2021-05-05T10:23:55.419" v="2170" actId="478"/>
          <ac:spMkLst>
            <pc:docMk/>
            <pc:sldMk cId="606416082" sldId="1605"/>
            <ac:spMk id="20" creationId="{00000000-0000-0000-0000-000000000000}"/>
          </ac:spMkLst>
        </pc:spChg>
        <pc:graphicFrameChg chg="del">
          <ac:chgData name="Michal Theuer" userId="16ae5a11-9651-489f-aac1-0703b4ef1c58" providerId="ADAL" clId="{9D4A5621-F76D-45C8-9F52-C08833D90FBB}" dt="2021-05-05T10:23:55.419" v="2170" actId="478"/>
          <ac:graphicFrameMkLst>
            <pc:docMk/>
            <pc:sldMk cId="606416082" sldId="1605"/>
            <ac:graphicFrameMk id="12" creationId="{B9A5B42D-D577-4A7D-B49F-43C00B4281B6}"/>
          </ac:graphicFrameMkLst>
        </pc:graphicFrameChg>
        <pc:graphicFrameChg chg="del">
          <ac:chgData name="Michal Theuer" userId="16ae5a11-9651-489f-aac1-0703b4ef1c58" providerId="ADAL" clId="{9D4A5621-F76D-45C8-9F52-C08833D90FBB}" dt="2021-05-05T10:23:52.330" v="2169" actId="478"/>
          <ac:graphicFrameMkLst>
            <pc:docMk/>
            <pc:sldMk cId="606416082" sldId="1605"/>
            <ac:graphicFrameMk id="14" creationId="{3F323792-BDE5-4C86-9F48-54E0DB6C3A3B}"/>
          </ac:graphicFrameMkLst>
        </pc:graphicFrameChg>
        <pc:graphicFrameChg chg="del">
          <ac:chgData name="Michal Theuer" userId="16ae5a11-9651-489f-aac1-0703b4ef1c58" providerId="ADAL" clId="{9D4A5621-F76D-45C8-9F52-C08833D90FBB}" dt="2021-05-05T10:23:55.419" v="2170" actId="478"/>
          <ac:graphicFrameMkLst>
            <pc:docMk/>
            <pc:sldMk cId="606416082" sldId="1605"/>
            <ac:graphicFrameMk id="15" creationId="{E81C5C88-8A62-4620-AA04-2CBB839D9323}"/>
          </ac:graphicFrameMkLst>
        </pc:graphicFrameChg>
        <pc:picChg chg="del">
          <ac:chgData name="Michal Theuer" userId="16ae5a11-9651-489f-aac1-0703b4ef1c58" providerId="ADAL" clId="{9D4A5621-F76D-45C8-9F52-C08833D90FBB}" dt="2021-05-05T10:23:58.978" v="2172" actId="478"/>
          <ac:picMkLst>
            <pc:docMk/>
            <pc:sldMk cId="606416082" sldId="1605"/>
            <ac:picMk id="18" creationId="{5EB7F6D9-CFCF-40EB-8FC1-D5680F6765B1}"/>
          </ac:picMkLst>
        </pc:picChg>
        <pc:picChg chg="del">
          <ac:chgData name="Michal Theuer" userId="16ae5a11-9651-489f-aac1-0703b4ef1c58" providerId="ADAL" clId="{9D4A5621-F76D-45C8-9F52-C08833D90FBB}" dt="2021-05-05T10:23:58.978" v="2172" actId="478"/>
          <ac:picMkLst>
            <pc:docMk/>
            <pc:sldMk cId="606416082" sldId="1605"/>
            <ac:picMk id="19" creationId="{23499F94-9991-4D97-BFB5-0BFCB390F427}"/>
          </ac:picMkLst>
        </pc:picChg>
        <pc:picChg chg="del">
          <ac:chgData name="Michal Theuer" userId="16ae5a11-9651-489f-aac1-0703b4ef1c58" providerId="ADAL" clId="{9D4A5621-F76D-45C8-9F52-C08833D90FBB}" dt="2021-05-05T10:23:58.978" v="2172" actId="478"/>
          <ac:picMkLst>
            <pc:docMk/>
            <pc:sldMk cId="606416082" sldId="1605"/>
            <ac:picMk id="21" creationId="{4E7926E1-5C15-4E00-B513-41E996F1E71D}"/>
          </ac:picMkLst>
        </pc:picChg>
        <pc:picChg chg="del">
          <ac:chgData name="Michal Theuer" userId="16ae5a11-9651-489f-aac1-0703b4ef1c58" providerId="ADAL" clId="{9D4A5621-F76D-45C8-9F52-C08833D90FBB}" dt="2021-05-05T10:23:58.978" v="2172" actId="478"/>
          <ac:picMkLst>
            <pc:docMk/>
            <pc:sldMk cId="606416082" sldId="1605"/>
            <ac:picMk id="22" creationId="{8D2B011E-562C-4584-ACD5-9CA5C1F5B090}"/>
          </ac:picMkLst>
        </pc:picChg>
        <pc:picChg chg="del">
          <ac:chgData name="Michal Theuer" userId="16ae5a11-9651-489f-aac1-0703b4ef1c58" providerId="ADAL" clId="{9D4A5621-F76D-45C8-9F52-C08833D90FBB}" dt="2021-05-05T10:23:58.978" v="2172" actId="478"/>
          <ac:picMkLst>
            <pc:docMk/>
            <pc:sldMk cId="606416082" sldId="1605"/>
            <ac:picMk id="23" creationId="{289707A8-8861-4A06-BD90-5A821148A5E2}"/>
          </ac:picMkLst>
        </pc:picChg>
        <pc:picChg chg="del">
          <ac:chgData name="Michal Theuer" userId="16ae5a11-9651-489f-aac1-0703b4ef1c58" providerId="ADAL" clId="{9D4A5621-F76D-45C8-9F52-C08833D90FBB}" dt="2021-05-05T10:23:58.978" v="2172" actId="478"/>
          <ac:picMkLst>
            <pc:docMk/>
            <pc:sldMk cId="606416082" sldId="1605"/>
            <ac:picMk id="24" creationId="{DF992BFE-0717-445D-909D-B14D2DDF5A38}"/>
          </ac:picMkLst>
        </pc:picChg>
        <pc:cxnChg chg="del">
          <ac:chgData name="Michal Theuer" userId="16ae5a11-9651-489f-aac1-0703b4ef1c58" providerId="ADAL" clId="{9D4A5621-F76D-45C8-9F52-C08833D90FBB}" dt="2021-05-05T10:23:55.419" v="2170" actId="478"/>
          <ac:cxnSpMkLst>
            <pc:docMk/>
            <pc:sldMk cId="606416082" sldId="1605"/>
            <ac:cxnSpMk id="8" creationId="{0B02C46B-E022-4836-8541-1F5196FC8FA2}"/>
          </ac:cxnSpMkLst>
        </pc:cxnChg>
      </pc:sldChg>
      <pc:sldChg chg="delSp modSp add mod">
        <pc:chgData name="Michal Theuer" userId="16ae5a11-9651-489f-aac1-0703b4ef1c58" providerId="ADAL" clId="{9D4A5621-F76D-45C8-9F52-C08833D90FBB}" dt="2021-05-05T14:58:30.996" v="2427"/>
        <pc:sldMkLst>
          <pc:docMk/>
          <pc:sldMk cId="3696493827" sldId="1606"/>
        </pc:sldMkLst>
        <pc:spChg chg="del">
          <ac:chgData name="Michal Theuer" userId="16ae5a11-9651-489f-aac1-0703b4ef1c58" providerId="ADAL" clId="{9D4A5621-F76D-45C8-9F52-C08833D90FBB}" dt="2021-05-05T14:58:15.276" v="2421" actId="478"/>
          <ac:spMkLst>
            <pc:docMk/>
            <pc:sldMk cId="3696493827" sldId="1606"/>
            <ac:spMk id="4" creationId="{1E5C117D-C17A-4999-B1EE-84524910A941}"/>
          </ac:spMkLst>
        </pc:spChg>
        <pc:spChg chg="mod">
          <ac:chgData name="Michal Theuer" userId="16ae5a11-9651-489f-aac1-0703b4ef1c58" providerId="ADAL" clId="{9D4A5621-F76D-45C8-9F52-C08833D90FBB}" dt="2021-05-05T14:58:30.996" v="2427"/>
          <ac:spMkLst>
            <pc:docMk/>
            <pc:sldMk cId="3696493827" sldId="1606"/>
            <ac:spMk id="7" creationId="{00000000-0000-0000-0000-000000000000}"/>
          </ac:spMkLst>
        </pc:spChg>
      </pc:sldChg>
      <pc:sldChg chg="addSp delSp modSp add mod">
        <pc:chgData name="Michal Theuer" userId="16ae5a11-9651-489f-aac1-0703b4ef1c58" providerId="ADAL" clId="{9D4A5621-F76D-45C8-9F52-C08833D90FBB}" dt="2021-05-06T13:04:32.952" v="3714" actId="478"/>
        <pc:sldMkLst>
          <pc:docMk/>
          <pc:sldMk cId="2779592256" sldId="1607"/>
        </pc:sldMkLst>
        <pc:spChg chg="del">
          <ac:chgData name="Michal Theuer" userId="16ae5a11-9651-489f-aac1-0703b4ef1c58" providerId="ADAL" clId="{9D4A5621-F76D-45C8-9F52-C08833D90FBB}" dt="2021-05-06T13:04:32.952" v="3714" actId="478"/>
          <ac:spMkLst>
            <pc:docMk/>
            <pc:sldMk cId="2779592256" sldId="1607"/>
            <ac:spMk id="4" creationId="{B1880D3A-5825-4230-8766-C8DE5E904009}"/>
          </ac:spMkLst>
        </pc:spChg>
        <pc:spChg chg="add mod">
          <ac:chgData name="Michal Theuer" userId="16ae5a11-9651-489f-aac1-0703b4ef1c58" providerId="ADAL" clId="{9D4A5621-F76D-45C8-9F52-C08833D90FBB}" dt="2021-05-06T12:54:15.207" v="3519" actId="14100"/>
          <ac:spMkLst>
            <pc:docMk/>
            <pc:sldMk cId="2779592256" sldId="1607"/>
            <ac:spMk id="5" creationId="{D9C0A7B7-AC4A-4962-B1FF-D97BBC48DF5D}"/>
          </ac:spMkLst>
        </pc:spChg>
        <pc:spChg chg="mod">
          <ac:chgData name="Michal Theuer" userId="16ae5a11-9651-489f-aac1-0703b4ef1c58" providerId="ADAL" clId="{9D4A5621-F76D-45C8-9F52-C08833D90FBB}" dt="2021-05-06T13:00:47.897" v="3636" actId="948"/>
          <ac:spMkLst>
            <pc:docMk/>
            <pc:sldMk cId="2779592256" sldId="1607"/>
            <ac:spMk id="6" creationId="{00000000-0000-0000-0000-000000000000}"/>
          </ac:spMkLst>
        </pc:spChg>
        <pc:spChg chg="add mod">
          <ac:chgData name="Michal Theuer" userId="16ae5a11-9651-489f-aac1-0703b4ef1c58" providerId="ADAL" clId="{9D4A5621-F76D-45C8-9F52-C08833D90FBB}" dt="2021-05-06T12:54:32.149" v="3541" actId="20577"/>
          <ac:spMkLst>
            <pc:docMk/>
            <pc:sldMk cId="2779592256" sldId="1607"/>
            <ac:spMk id="7" creationId="{F8E6BD28-C3C5-4C58-AE81-A46C476DD5BA}"/>
          </ac:spMkLst>
        </pc:spChg>
        <pc:spChg chg="add mod">
          <ac:chgData name="Michal Theuer" userId="16ae5a11-9651-489f-aac1-0703b4ef1c58" providerId="ADAL" clId="{9D4A5621-F76D-45C8-9F52-C08833D90FBB}" dt="2021-05-06T12:56:26.441" v="3574" actId="14100"/>
          <ac:spMkLst>
            <pc:docMk/>
            <pc:sldMk cId="2779592256" sldId="1607"/>
            <ac:spMk id="8" creationId="{C1CEA039-211F-4B62-98AF-C284C6073BCC}"/>
          </ac:spMkLst>
        </pc:spChg>
        <pc:spChg chg="mod">
          <ac:chgData name="Michal Theuer" userId="16ae5a11-9651-489f-aac1-0703b4ef1c58" providerId="ADAL" clId="{9D4A5621-F76D-45C8-9F52-C08833D90FBB}" dt="2021-05-06T12:52:24.534" v="3484" actId="20577"/>
          <ac:spMkLst>
            <pc:docMk/>
            <pc:sldMk cId="2779592256" sldId="1607"/>
            <ac:spMk id="44035" creationId="{00000000-0000-0000-0000-000000000000}"/>
          </ac:spMkLst>
        </pc:spChg>
        <pc:cxnChg chg="add mod">
          <ac:chgData name="Michal Theuer" userId="16ae5a11-9651-489f-aac1-0703b4ef1c58" providerId="ADAL" clId="{9D4A5621-F76D-45C8-9F52-C08833D90FBB}" dt="2021-05-06T13:03:28.894" v="3708" actId="1076"/>
          <ac:cxnSpMkLst>
            <pc:docMk/>
            <pc:sldMk cId="2779592256" sldId="1607"/>
            <ac:cxnSpMk id="9" creationId="{48B8D9D7-6706-4813-B2BC-FC00F504BEBF}"/>
          </ac:cxnSpMkLst>
        </pc:cxnChg>
        <pc:cxnChg chg="add mod">
          <ac:chgData name="Michal Theuer" userId="16ae5a11-9651-489f-aac1-0703b4ef1c58" providerId="ADAL" clId="{9D4A5621-F76D-45C8-9F52-C08833D90FBB}" dt="2021-05-06T13:03:24.641" v="3704" actId="1076"/>
          <ac:cxnSpMkLst>
            <pc:docMk/>
            <pc:sldMk cId="2779592256" sldId="1607"/>
            <ac:cxnSpMk id="10" creationId="{17FFC8F3-FCD5-457F-869C-116B11000163}"/>
          </ac:cxnSpMkLst>
        </pc:cxnChg>
      </pc:sldChg>
      <pc:sldChg chg="addSp delSp modSp add mod">
        <pc:chgData name="Michal Theuer" userId="16ae5a11-9651-489f-aac1-0703b4ef1c58" providerId="ADAL" clId="{9D4A5621-F76D-45C8-9F52-C08833D90FBB}" dt="2021-05-06T13:07:10.797" v="3720" actId="478"/>
        <pc:sldMkLst>
          <pc:docMk/>
          <pc:sldMk cId="3295028955" sldId="1608"/>
        </pc:sldMkLst>
        <pc:spChg chg="del">
          <ac:chgData name="Michal Theuer" userId="16ae5a11-9651-489f-aac1-0703b4ef1c58" providerId="ADAL" clId="{9D4A5621-F76D-45C8-9F52-C08833D90FBB}" dt="2021-05-06T13:04:34.680" v="3715" actId="478"/>
          <ac:spMkLst>
            <pc:docMk/>
            <pc:sldMk cId="3295028955" sldId="1608"/>
            <ac:spMk id="4" creationId="{B1880D3A-5825-4230-8766-C8DE5E904009}"/>
          </ac:spMkLst>
        </pc:spChg>
        <pc:spChg chg="add mod">
          <ac:chgData name="Michal Theuer" userId="16ae5a11-9651-489f-aac1-0703b4ef1c58" providerId="ADAL" clId="{9D4A5621-F76D-45C8-9F52-C08833D90FBB}" dt="2021-05-06T13:07:08.744" v="3719" actId="14100"/>
          <ac:spMkLst>
            <pc:docMk/>
            <pc:sldMk cId="3295028955" sldId="1608"/>
            <ac:spMk id="5" creationId="{D8775C5B-86F0-4BB7-8466-644D63D9363D}"/>
          </ac:spMkLst>
        </pc:spChg>
        <pc:spChg chg="mod">
          <ac:chgData name="Michal Theuer" userId="16ae5a11-9651-489f-aac1-0703b4ef1c58" providerId="ADAL" clId="{9D4A5621-F76D-45C8-9F52-C08833D90FBB}" dt="2021-05-06T13:02:25.938" v="3693" actId="113"/>
          <ac:spMkLst>
            <pc:docMk/>
            <pc:sldMk cId="3295028955" sldId="1608"/>
            <ac:spMk id="6" creationId="{00000000-0000-0000-0000-000000000000}"/>
          </ac:spMkLst>
        </pc:spChg>
        <pc:spChg chg="add mod">
          <ac:chgData name="Michal Theuer" userId="16ae5a11-9651-489f-aac1-0703b4ef1c58" providerId="ADAL" clId="{9D4A5621-F76D-45C8-9F52-C08833D90FBB}" dt="2021-05-06T13:02:38.995" v="3696" actId="14100"/>
          <ac:spMkLst>
            <pc:docMk/>
            <pc:sldMk cId="3295028955" sldId="1608"/>
            <ac:spMk id="7" creationId="{057B644B-76AE-458E-8E99-171D363E30FB}"/>
          </ac:spMkLst>
        </pc:spChg>
        <pc:spChg chg="add del mod">
          <ac:chgData name="Michal Theuer" userId="16ae5a11-9651-489f-aac1-0703b4ef1c58" providerId="ADAL" clId="{9D4A5621-F76D-45C8-9F52-C08833D90FBB}" dt="2021-05-06T12:58:44.802" v="3607" actId="478"/>
          <ac:spMkLst>
            <pc:docMk/>
            <pc:sldMk cId="3295028955" sldId="1608"/>
            <ac:spMk id="8" creationId="{7E42B141-2893-4FB5-9479-1ECA361C6AA2}"/>
          </ac:spMkLst>
        </pc:spChg>
        <pc:spChg chg="add del mod">
          <ac:chgData name="Michal Theuer" userId="16ae5a11-9651-489f-aac1-0703b4ef1c58" providerId="ADAL" clId="{9D4A5621-F76D-45C8-9F52-C08833D90FBB}" dt="2021-05-06T13:07:10.797" v="3720" actId="478"/>
          <ac:spMkLst>
            <pc:docMk/>
            <pc:sldMk cId="3295028955" sldId="1608"/>
            <ac:spMk id="10" creationId="{1765BE82-F021-4583-9DB2-8536AD2D8F97}"/>
          </ac:spMkLst>
        </pc:spChg>
        <pc:spChg chg="add del mod">
          <ac:chgData name="Michal Theuer" userId="16ae5a11-9651-489f-aac1-0703b4ef1c58" providerId="ADAL" clId="{9D4A5621-F76D-45C8-9F52-C08833D90FBB}" dt="2021-05-06T13:07:10.797" v="3720" actId="478"/>
          <ac:spMkLst>
            <pc:docMk/>
            <pc:sldMk cId="3295028955" sldId="1608"/>
            <ac:spMk id="11" creationId="{DB6869C9-C70C-48BA-B132-337AA4B3E367}"/>
          </ac:spMkLst>
        </pc:spChg>
        <pc:spChg chg="mod">
          <ac:chgData name="Michal Theuer" userId="16ae5a11-9651-489f-aac1-0703b4ef1c58" providerId="ADAL" clId="{9D4A5621-F76D-45C8-9F52-C08833D90FBB}" dt="2021-05-06T12:57:31.294" v="3598" actId="20577"/>
          <ac:spMkLst>
            <pc:docMk/>
            <pc:sldMk cId="3295028955" sldId="1608"/>
            <ac:spMk id="44035" creationId="{00000000-0000-0000-0000-000000000000}"/>
          </ac:spMkLst>
        </pc:spChg>
        <pc:cxnChg chg="add mod">
          <ac:chgData name="Michal Theuer" userId="16ae5a11-9651-489f-aac1-0703b4ef1c58" providerId="ADAL" clId="{9D4A5621-F76D-45C8-9F52-C08833D90FBB}" dt="2021-05-06T13:03:08.360" v="3699" actId="1076"/>
          <ac:cxnSpMkLst>
            <pc:docMk/>
            <pc:sldMk cId="3295028955" sldId="1608"/>
            <ac:cxnSpMk id="3" creationId="{ED20BDEC-528C-4191-91DE-AA608F1F22E6}"/>
          </ac:cxnSpMkLst>
        </pc:cxnChg>
      </pc:sldChg>
      <pc:sldChg chg="modSp add del mod">
        <pc:chgData name="Michal Theuer" userId="16ae5a11-9651-489f-aac1-0703b4ef1c58" providerId="ADAL" clId="{9D4A5621-F76D-45C8-9F52-C08833D90FBB}" dt="2021-05-06T12:58:38.564" v="3606" actId="47"/>
        <pc:sldMkLst>
          <pc:docMk/>
          <pc:sldMk cId="4260499471" sldId="1609"/>
        </pc:sldMkLst>
        <pc:spChg chg="mod">
          <ac:chgData name="Michal Theuer" userId="16ae5a11-9651-489f-aac1-0703b4ef1c58" providerId="ADAL" clId="{9D4A5621-F76D-45C8-9F52-C08833D90FBB}" dt="2021-05-06T12:45:32.329" v="3379" actId="20577"/>
          <ac:spMkLst>
            <pc:docMk/>
            <pc:sldMk cId="4260499471" sldId="1609"/>
            <ac:spMk id="6" creationId="{00000000-0000-0000-0000-000000000000}"/>
          </ac:spMkLst>
        </pc:spChg>
        <pc:spChg chg="mod">
          <ac:chgData name="Michal Theuer" userId="16ae5a11-9651-489f-aac1-0703b4ef1c58" providerId="ADAL" clId="{9D4A5621-F76D-45C8-9F52-C08833D90FBB}" dt="2021-05-06T12:40:40.733" v="3297"/>
          <ac:spMkLst>
            <pc:docMk/>
            <pc:sldMk cId="4260499471" sldId="1609"/>
            <ac:spMk id="44035" creationId="{00000000-0000-0000-0000-000000000000}"/>
          </ac:spMkLst>
        </pc:spChg>
      </pc:sldChg>
      <pc:sldMasterChg chg="modSp mod">
        <pc:chgData name="Michal Theuer" userId="16ae5a11-9651-489f-aac1-0703b4ef1c58" providerId="ADAL" clId="{9D4A5621-F76D-45C8-9F52-C08833D90FBB}" dt="2021-05-06T14:13:58.697" v="3894" actId="20577"/>
        <pc:sldMasterMkLst>
          <pc:docMk/>
          <pc:sldMasterMk cId="3075933448" sldId="2147483689"/>
        </pc:sldMasterMkLst>
        <pc:spChg chg="mod">
          <ac:chgData name="Michal Theuer" userId="16ae5a11-9651-489f-aac1-0703b4ef1c58" providerId="ADAL" clId="{9D4A5621-F76D-45C8-9F52-C08833D90FBB}" dt="2021-05-06T14:13:58.697" v="3894" actId="20577"/>
          <ac:spMkLst>
            <pc:docMk/>
            <pc:sldMasterMk cId="3075933448" sldId="2147483689"/>
            <ac:spMk id="11" creationId="{00000000-0000-0000-0000-000000000000}"/>
          </ac:spMkLst>
        </pc:sp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237601089847717"/>
          <c:y val="4.6731949582561695E-2"/>
          <c:w val="0.41502513834831134"/>
          <c:h val="0.92139831219343882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55A839"/>
            </a:solidFill>
            <a:ln w="19550">
              <a:noFill/>
            </a:ln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632-42C5-88D6-00C156F000D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632-42C5-88D6-00C156F000D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632-42C5-88D6-00C156F000D0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632-42C5-88D6-00C156F000D0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5632-42C5-88D6-00C156F000D0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5632-42C5-88D6-00C156F000D0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5632-42C5-88D6-00C156F000D0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5632-42C5-88D6-00C156F000D0}"/>
              </c:ext>
            </c:extLst>
          </c:dPt>
          <c:dLbls>
            <c:numFmt formatCode="0" sourceLinked="0"/>
            <c:spPr>
              <a:noFill/>
              <a:ln w="1955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16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méně než 10 000 litrů</c:v>
                </c:pt>
                <c:pt idx="1">
                  <c:v>10 000 – 49 999 litrů</c:v>
                </c:pt>
                <c:pt idx="2">
                  <c:v>50 000 – 99 999 litrů</c:v>
                </c:pt>
                <c:pt idx="3">
                  <c:v>100 000 – 499 999 litrů</c:v>
                </c:pt>
                <c:pt idx="4">
                  <c:v>500 000 a více litrů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69.11</c:v>
                </c:pt>
                <c:pt idx="1">
                  <c:v>21.1</c:v>
                </c:pt>
                <c:pt idx="2">
                  <c:v>4.4400000000000004</c:v>
                </c:pt>
                <c:pt idx="3">
                  <c:v>4.01</c:v>
                </c:pt>
                <c:pt idx="4">
                  <c:v>1.34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632-42C5-88D6-00C156F000D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186030520"/>
        <c:axId val="186030912"/>
      </c:barChart>
      <c:catAx>
        <c:axId val="18603052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4888">
            <a:noFill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186030912"/>
        <c:crosses val="autoZero"/>
        <c:auto val="1"/>
        <c:lblAlgn val="ctr"/>
        <c:lblOffset val="300"/>
        <c:noMultiLvlLbl val="0"/>
      </c:catAx>
      <c:valAx>
        <c:axId val="186030912"/>
        <c:scaling>
          <c:orientation val="minMax"/>
          <c:max val="7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186030520"/>
        <c:crosses val="max"/>
        <c:crossBetween val="between"/>
        <c:majorUnit val="0.1"/>
        <c:minorUnit val="0.1"/>
      </c:valAx>
      <c:spPr>
        <a:noFill/>
        <a:ln w="1955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616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393345775752278"/>
          <c:y val="4.553734061930783E-2"/>
          <c:w val="0.39000685175709215"/>
          <c:h val="0.91283375217416196"/>
        </c:manualLayout>
      </c:layout>
      <c:barChart>
        <c:barDir val="bar"/>
        <c:grouping val="clustered"/>
        <c:varyColors val="0"/>
        <c:ser>
          <c:idx val="9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339966"/>
            </a:solidFill>
            <a:ln w="20240">
              <a:noFill/>
            </a:ln>
          </c:spPr>
          <c:invertIfNegative val="0"/>
          <c:dPt>
            <c:idx val="1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20240">
                <a:noFill/>
              </a:ln>
            </c:spPr>
            <c:extLst>
              <c:ext xmlns:c16="http://schemas.microsoft.com/office/drawing/2014/chart" uri="{C3380CC4-5D6E-409C-BE32-E72D297353CC}">
                <c16:uniqueId val="{00000001-2BED-4F6E-88C9-781DF51A33E6}"/>
              </c:ext>
            </c:extLst>
          </c:dPt>
          <c:dLbls>
            <c:dLbl>
              <c:idx val="50"/>
              <c:numFmt formatCode="0" sourceLinked="0"/>
              <c:spPr>
                <a:noFill/>
                <a:ln w="2024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BED-4F6E-88C9-781DF51A33E6}"/>
                </c:ext>
              </c:extLst>
            </c:dLbl>
            <c:numFmt formatCode="0" sourceLinked="0"/>
            <c:spPr>
              <a:noFill/>
              <a:ln w="2024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Byli jsme osloveni potenciálním odběratelem / odběrateli</c:v>
                </c:pt>
                <c:pt idx="1">
                  <c:v>Na výstavě</c:v>
                </c:pt>
                <c:pt idx="2">
                  <c:v>Oslovili jsme přímo potenciální odběratele</c:v>
                </c:pt>
                <c:pt idx="3">
                  <c:v>Vyhráli jsme mezinárodní soutěž</c:v>
                </c:pt>
                <c:pt idx="4">
                  <c:v>Jinak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 formatCode="###0.0">
                  <c:v>69.940012114149994</c:v>
                </c:pt>
                <c:pt idx="1">
                  <c:v>20.749723279099999</c:v>
                </c:pt>
                <c:pt idx="2">
                  <c:v>19.42896227424</c:v>
                </c:pt>
                <c:pt idx="3" formatCode="###0.0">
                  <c:v>4.6188641550109999</c:v>
                </c:pt>
                <c:pt idx="4">
                  <c:v>9.9340119213320008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BED-4F6E-88C9-781DF51A33E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185208688"/>
        <c:axId val="349830856"/>
      </c:barChart>
      <c:catAx>
        <c:axId val="18520868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5060">
            <a:noFill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+mn-lt"/>
                <a:ea typeface="Arial Narrow"/>
                <a:cs typeface="Arial Narrow"/>
              </a:defRPr>
            </a:pPr>
            <a:endParaRPr lang="cs-CZ"/>
          </a:p>
        </c:txPr>
        <c:crossAx val="3498308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9830856"/>
        <c:scaling>
          <c:orientation val="minMax"/>
        </c:scaling>
        <c:delete val="1"/>
        <c:axPos val="b"/>
        <c:numFmt formatCode="###0.0" sourceLinked="1"/>
        <c:majorTickMark val="out"/>
        <c:minorTickMark val="none"/>
        <c:tickLblPos val="nextTo"/>
        <c:crossAx val="185208688"/>
        <c:crosses val="max"/>
        <c:crossBetween val="between"/>
        <c:majorUnit val="20"/>
        <c:minorUnit val="20"/>
      </c:valAx>
      <c:spPr>
        <a:noFill/>
        <a:ln w="2024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37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45934939764562"/>
          <c:y val="0.14218850492692933"/>
          <c:w val="0.24631175198599581"/>
          <c:h val="0.37800735479105219"/>
        </c:manualLayout>
      </c:layout>
      <c:doughnutChart>
        <c:varyColors val="1"/>
        <c:ser>
          <c:idx val="4"/>
          <c:order val="0"/>
          <c:tx>
            <c:strRef>
              <c:f>Sheet1!$B$1</c:f>
              <c:strCache>
                <c:ptCount val="1"/>
              </c:strCache>
            </c:strRef>
          </c:tx>
          <c:spPr>
            <a:ln w="11281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339966"/>
              </a:solidFill>
              <a:ln w="22562">
                <a:noFill/>
              </a:ln>
            </c:spPr>
            <c:extLst>
              <c:ext xmlns:c16="http://schemas.microsoft.com/office/drawing/2014/chart" uri="{C3380CC4-5D6E-409C-BE32-E72D297353CC}">
                <c16:uniqueId val="{00000001-6C08-41D0-B32F-C38883163DB2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2562">
                <a:noFill/>
              </a:ln>
            </c:spPr>
            <c:extLst>
              <c:ext xmlns:c16="http://schemas.microsoft.com/office/drawing/2014/chart" uri="{C3380CC4-5D6E-409C-BE32-E72D297353CC}">
                <c16:uniqueId val="{00000003-6C08-41D0-B32F-C38883163DB2}"/>
              </c:ext>
            </c:extLst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 w="22562">
                <a:noFill/>
              </a:ln>
            </c:spPr>
            <c:extLst>
              <c:ext xmlns:c16="http://schemas.microsoft.com/office/drawing/2014/chart" uri="{C3380CC4-5D6E-409C-BE32-E72D297353CC}">
                <c16:uniqueId val="{00000005-6C08-41D0-B32F-C38883163DB2}"/>
              </c:ext>
            </c:extLst>
          </c:dPt>
          <c:dPt>
            <c:idx val="3"/>
            <c:bubble3D val="0"/>
            <c:spPr>
              <a:solidFill>
                <a:schemeClr val="accent3">
                  <a:lumMod val="75000"/>
                </a:schemeClr>
              </a:solidFill>
              <a:ln w="22562">
                <a:noFill/>
              </a:ln>
            </c:spPr>
            <c:extLst>
              <c:ext xmlns:c16="http://schemas.microsoft.com/office/drawing/2014/chart" uri="{C3380CC4-5D6E-409C-BE32-E72D297353CC}">
                <c16:uniqueId val="{00000007-6C08-41D0-B32F-C38883163DB2}"/>
              </c:ext>
            </c:extLst>
          </c:dPt>
          <c:dPt>
            <c:idx val="4"/>
            <c:bubble3D val="0"/>
            <c:spPr>
              <a:solidFill>
                <a:srgbClr val="FF9900"/>
              </a:solidFill>
              <a:ln w="22562">
                <a:noFill/>
              </a:ln>
            </c:spPr>
            <c:extLst>
              <c:ext xmlns:c16="http://schemas.microsoft.com/office/drawing/2014/chart" uri="{C3380CC4-5D6E-409C-BE32-E72D297353CC}">
                <c16:uniqueId val="{00000009-6C08-41D0-B32F-C38883163DB2}"/>
              </c:ext>
            </c:extLst>
          </c:dPt>
          <c:dPt>
            <c:idx val="5"/>
            <c:bubble3D val="0"/>
            <c:spPr>
              <a:solidFill>
                <a:srgbClr val="C0C0C0"/>
              </a:solidFill>
              <a:ln w="22562">
                <a:noFill/>
              </a:ln>
            </c:spPr>
            <c:extLst>
              <c:ext xmlns:c16="http://schemas.microsoft.com/office/drawing/2014/chart" uri="{C3380CC4-5D6E-409C-BE32-E72D297353CC}">
                <c16:uniqueId val="{0000000B-6C08-41D0-B32F-C38883163DB2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Láhve</c:v>
                </c:pt>
                <c:pt idx="1">
                  <c:v>Bag in box</c:v>
                </c:pt>
                <c:pt idx="2">
                  <c:v>Jiné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92.696985922419998</c:v>
                </c:pt>
                <c:pt idx="1">
                  <c:v>1.4038688450229999</c:v>
                </c:pt>
                <c:pt idx="2">
                  <c:v>5.899145232555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C08-41D0-B32F-C38883163DB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2562">
          <a:noFill/>
        </a:ln>
      </c:spPr>
    </c:plotArea>
    <c:legend>
      <c:legendPos val="r"/>
      <c:layout>
        <c:manualLayout>
          <c:xMode val="edge"/>
          <c:yMode val="edge"/>
          <c:x val="0.15730637135128811"/>
          <c:y val="0.53332144047546393"/>
          <c:w val="0.19628316810936519"/>
          <c:h val="0.22000065723688222"/>
        </c:manualLayout>
      </c:layout>
      <c:overlay val="0"/>
      <c:spPr>
        <a:noFill/>
        <a:ln w="22562">
          <a:noFill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+mn-lt"/>
              <a:ea typeface="Arial Narrow"/>
              <a:cs typeface="Arial Narrow"/>
            </a:defRPr>
          </a:pPr>
          <a:endParaRPr lang="cs-CZ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4397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636152656068512"/>
          <c:y val="4.553734061930783E-2"/>
          <c:w val="0.44211633741182527"/>
          <c:h val="0.85830791983138244"/>
        </c:manualLayout>
      </c:layout>
      <c:barChart>
        <c:barDir val="bar"/>
        <c:grouping val="clustered"/>
        <c:varyColors val="0"/>
        <c:ser>
          <c:idx val="9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339966"/>
            </a:solidFill>
            <a:ln w="20240">
              <a:noFill/>
            </a:ln>
          </c:spPr>
          <c:invertIfNegative val="0"/>
          <c:dPt>
            <c:idx val="1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20240">
                <a:noFill/>
              </a:ln>
            </c:spPr>
            <c:extLst>
              <c:ext xmlns:c16="http://schemas.microsoft.com/office/drawing/2014/chart" uri="{C3380CC4-5D6E-409C-BE32-E72D297353CC}">
                <c16:uniqueId val="{00000001-2BED-4F6E-88C9-781DF51A33E6}"/>
              </c:ext>
            </c:extLst>
          </c:dPt>
          <c:dLbls>
            <c:dLbl>
              <c:idx val="50"/>
              <c:numFmt formatCode="0" sourceLinked="0"/>
              <c:spPr>
                <a:noFill/>
                <a:ln w="2024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BED-4F6E-88C9-781DF51A33E6}"/>
                </c:ext>
              </c:extLst>
            </c:dLbl>
            <c:numFmt formatCode="0" sourceLinked="0"/>
            <c:spPr>
              <a:noFill/>
              <a:ln w="2024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V gastro podnicích (restaurace, vinárny, kavárny atp.)</c:v>
                </c:pt>
                <c:pt idx="1">
                  <c:v>Ve vinotékách</c:v>
                </c:pt>
                <c:pt idx="2">
                  <c:v>V maloobchodě</c:v>
                </c:pt>
                <c:pt idx="3">
                  <c:v>Jinde (čerpací stanice, atp.)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66.886522543129999</c:v>
                </c:pt>
                <c:pt idx="1">
                  <c:v>57.605758097390002</c:v>
                </c:pt>
                <c:pt idx="2" formatCode="###0.0">
                  <c:v>33.476270627029997</c:v>
                </c:pt>
                <c:pt idx="3" formatCode="###0.0">
                  <c:v>13.07689764245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BED-4F6E-88C9-781DF51A33E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185208688"/>
        <c:axId val="349830856"/>
      </c:barChart>
      <c:catAx>
        <c:axId val="18520868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5060">
            <a:noFill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+mn-lt"/>
                <a:ea typeface="Arial Narrow"/>
                <a:cs typeface="Arial Narrow"/>
              </a:defRPr>
            </a:pPr>
            <a:endParaRPr lang="cs-CZ"/>
          </a:p>
        </c:txPr>
        <c:crossAx val="3498308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98308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5208688"/>
        <c:crosses val="max"/>
        <c:crossBetween val="between"/>
        <c:majorUnit val="20"/>
        <c:minorUnit val="20"/>
      </c:valAx>
      <c:spPr>
        <a:noFill/>
        <a:ln w="2024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37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8264295639632"/>
          <c:y val="0.14218850492692933"/>
          <c:w val="0.24631175198599581"/>
          <c:h val="0.37800735479105219"/>
        </c:manualLayout>
      </c:layout>
      <c:doughnutChart>
        <c:varyColors val="1"/>
        <c:ser>
          <c:idx val="4"/>
          <c:order val="0"/>
          <c:tx>
            <c:strRef>
              <c:f>Sheet1!$B$1</c:f>
              <c:strCache>
                <c:ptCount val="1"/>
              </c:strCache>
            </c:strRef>
          </c:tx>
          <c:spPr>
            <a:ln w="11281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  <a:ln w="22562">
                <a:noFill/>
              </a:ln>
            </c:spPr>
            <c:extLst>
              <c:ext xmlns:c16="http://schemas.microsoft.com/office/drawing/2014/chart" uri="{C3380CC4-5D6E-409C-BE32-E72D297353CC}">
                <c16:uniqueId val="{00000001-6C08-41D0-B32F-C38883163DB2}"/>
              </c:ext>
            </c:extLst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22562">
                <a:noFill/>
              </a:ln>
            </c:spPr>
            <c:extLst>
              <c:ext xmlns:c16="http://schemas.microsoft.com/office/drawing/2014/chart" uri="{C3380CC4-5D6E-409C-BE32-E72D297353CC}">
                <c16:uniqueId val="{00000003-6C08-41D0-B32F-C38883163DB2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22562">
                <a:noFill/>
              </a:ln>
            </c:spPr>
            <c:extLst>
              <c:ext xmlns:c16="http://schemas.microsoft.com/office/drawing/2014/chart" uri="{C3380CC4-5D6E-409C-BE32-E72D297353CC}">
                <c16:uniqueId val="{00000005-6C08-41D0-B32F-C38883163DB2}"/>
              </c:ext>
            </c:extLst>
          </c:dPt>
          <c:dPt>
            <c:idx val="3"/>
            <c:bubble3D val="0"/>
            <c:spPr>
              <a:solidFill>
                <a:srgbClr val="008348"/>
              </a:solidFill>
              <a:ln w="22562">
                <a:noFill/>
              </a:ln>
            </c:spPr>
            <c:extLst>
              <c:ext xmlns:c16="http://schemas.microsoft.com/office/drawing/2014/chart" uri="{C3380CC4-5D6E-409C-BE32-E72D297353CC}">
                <c16:uniqueId val="{00000007-6C08-41D0-B32F-C38883163DB2}"/>
              </c:ext>
            </c:extLst>
          </c:dPt>
          <c:dPt>
            <c:idx val="4"/>
            <c:bubble3D val="0"/>
            <c:spPr>
              <a:solidFill>
                <a:srgbClr val="FF9900"/>
              </a:solidFill>
              <a:ln w="22562">
                <a:noFill/>
              </a:ln>
            </c:spPr>
            <c:extLst>
              <c:ext xmlns:c16="http://schemas.microsoft.com/office/drawing/2014/chart" uri="{C3380CC4-5D6E-409C-BE32-E72D297353CC}">
                <c16:uniqueId val="{00000009-6C08-41D0-B32F-C38883163DB2}"/>
              </c:ext>
            </c:extLst>
          </c:dPt>
          <c:dPt>
            <c:idx val="5"/>
            <c:bubble3D val="0"/>
            <c:spPr>
              <a:solidFill>
                <a:srgbClr val="C0C0C0"/>
              </a:solidFill>
              <a:ln w="22562">
                <a:noFill/>
              </a:ln>
            </c:spPr>
            <c:extLst>
              <c:ext xmlns:c16="http://schemas.microsoft.com/office/drawing/2014/chart" uri="{C3380CC4-5D6E-409C-BE32-E72D297353CC}">
                <c16:uniqueId val="{0000000B-6C08-41D0-B32F-C38883163DB2}"/>
              </c:ext>
            </c:extLst>
          </c:dPt>
          <c:dLbls>
            <c:dLbl>
              <c:idx val="0"/>
              <c:layout>
                <c:manualLayout>
                  <c:x val="-2.9136927499523943E-2"/>
                  <c:y val="-7.7507006614619761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tx1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08-41D0-B32F-C38883163DB2}"/>
                </c:ext>
              </c:extLst>
            </c:dLbl>
            <c:dLbl>
              <c:idx val="1"/>
              <c:layout>
                <c:manualLayout>
                  <c:x val="3.8849236666031912E-3"/>
                  <c:y val="-8.3469084046513597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 b="0"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2390627545179441E-2"/>
                      <c:h val="4.413439555332303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C08-41D0-B32F-C38883163DB2}"/>
                </c:ext>
              </c:extLst>
            </c:dLbl>
            <c:dLbl>
              <c:idx val="2"/>
              <c:layout>
                <c:manualLayout>
                  <c:x val="3.8849236666031857E-2"/>
                  <c:y val="-6.85638904667790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C08-41D0-B32F-C38883163DB2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6C08-41D0-B32F-C38883163DB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Ano, tato vína tvoří větší část našeho exportu</c:v>
                </c:pt>
                <c:pt idx="1">
                  <c:v>Ano, tato vína tvoří menší část našeho exportu</c:v>
                </c:pt>
                <c:pt idx="2">
                  <c:v>Ano, je to tak půl na půl</c:v>
                </c:pt>
                <c:pt idx="3">
                  <c:v>Ne, jiná, než tuzemská vína nevyvážíme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2.124062542491</c:v>
                </c:pt>
                <c:pt idx="1">
                  <c:v>0</c:v>
                </c:pt>
                <c:pt idx="2">
                  <c:v>1.4993558730750001</c:v>
                </c:pt>
                <c:pt idx="3">
                  <c:v>96.376581584429999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C08-41D0-B32F-C38883163DB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2562">
          <a:noFill/>
        </a:ln>
      </c:spPr>
    </c:plotArea>
    <c:legend>
      <c:legendPos val="r"/>
      <c:layout>
        <c:manualLayout>
          <c:xMode val="edge"/>
          <c:yMode val="edge"/>
          <c:x val="3.6873737686589143E-2"/>
          <c:y val="0.54524559533925165"/>
          <c:w val="0.50124967593771574"/>
          <c:h val="0.22000065723688222"/>
        </c:manualLayout>
      </c:layout>
      <c:overlay val="0"/>
      <c:spPr>
        <a:noFill/>
        <a:ln w="22562">
          <a:noFill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+mn-lt"/>
              <a:ea typeface="Arial Narrow"/>
              <a:cs typeface="Arial Narrow"/>
            </a:defRPr>
          </a:pPr>
          <a:endParaRPr lang="cs-CZ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4397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027578076887762"/>
          <c:y val="3.2816712298992821E-2"/>
          <c:w val="0.52820208831071702"/>
          <c:h val="0.9255542862751952"/>
        </c:manualLayout>
      </c:layout>
      <c:barChart>
        <c:barDir val="bar"/>
        <c:grouping val="clustered"/>
        <c:varyColors val="0"/>
        <c:ser>
          <c:idx val="9"/>
          <c:order val="0"/>
          <c:tx>
            <c:strRef>
              <c:f>Sheet1!$B$1</c:f>
              <c:strCache>
                <c:ptCount val="1"/>
                <c:pt idx="0">
                  <c:v>2021 (N=68)</c:v>
                </c:pt>
              </c:strCache>
            </c:strRef>
          </c:tx>
          <c:spPr>
            <a:solidFill>
              <a:srgbClr val="339966"/>
            </a:solidFill>
            <a:ln w="20240">
              <a:noFill/>
            </a:ln>
          </c:spPr>
          <c:invertIfNegative val="0"/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BED-4F6E-88C9-781DF51A33E6}"/>
              </c:ext>
            </c:extLst>
          </c:dPt>
          <c:dLbls>
            <c:dLbl>
              <c:idx val="50"/>
              <c:numFmt formatCode="0" sourceLinked="0"/>
              <c:spPr>
                <a:noFill/>
                <a:ln w="2024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BED-4F6E-88C9-781DF51A33E6}"/>
                </c:ext>
              </c:extLst>
            </c:dLbl>
            <c:numFmt formatCode="0" sourceLinked="0"/>
            <c:spPr>
              <a:noFill/>
              <a:ln w="2024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Slovensko</c:v>
                </c:pt>
                <c:pt idx="1">
                  <c:v>Polsko</c:v>
                </c:pt>
                <c:pt idx="2">
                  <c:v>Německo</c:v>
                </c:pt>
                <c:pt idx="3">
                  <c:v>Velká Británie</c:v>
                </c:pt>
                <c:pt idx="4">
                  <c:v>Holandsko</c:v>
                </c:pt>
                <c:pt idx="5">
                  <c:v>Japonsko *</c:v>
                </c:pt>
                <c:pt idx="6">
                  <c:v>Rakousko</c:v>
                </c:pt>
                <c:pt idx="7">
                  <c:v>USA</c:v>
                </c:pt>
                <c:pt idx="8">
                  <c:v>Kanada *</c:v>
                </c:pt>
                <c:pt idx="9">
                  <c:v>Dánsko *</c:v>
                </c:pt>
                <c:pt idx="10">
                  <c:v>Francie *</c:v>
                </c:pt>
                <c:pt idx="11">
                  <c:v>Čína</c:v>
                </c:pt>
                <c:pt idx="12">
                  <c:v>Jižní Korea *</c:v>
                </c:pt>
                <c:pt idx="13">
                  <c:v>Rusko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69.123859478019995</c:v>
                </c:pt>
                <c:pt idx="1">
                  <c:v>46.700650589520002</c:v>
                </c:pt>
                <c:pt idx="2">
                  <c:v>33.090297449669997</c:v>
                </c:pt>
                <c:pt idx="3">
                  <c:v>17.715420494</c:v>
                </c:pt>
                <c:pt idx="4">
                  <c:v>14.137434581859999</c:v>
                </c:pt>
                <c:pt idx="5">
                  <c:v>11.719860722430001</c:v>
                </c:pt>
                <c:pt idx="6">
                  <c:v>9.4939909980770008</c:v>
                </c:pt>
                <c:pt idx="7">
                  <c:v>9.1962890278740002</c:v>
                </c:pt>
                <c:pt idx="8">
                  <c:v>8.6783102725570007</c:v>
                </c:pt>
                <c:pt idx="9">
                  <c:v>8.0955147959060003</c:v>
                </c:pt>
                <c:pt idx="10">
                  <c:v>5.3748463234260004</c:v>
                </c:pt>
                <c:pt idx="11">
                  <c:v>5.202131542279</c:v>
                </c:pt>
                <c:pt idx="12">
                  <c:v>3.6367569582870001</c:v>
                </c:pt>
                <c:pt idx="13">
                  <c:v>3.5412699302349999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BED-4F6E-88C9-781DF51A33E6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2019 (N=48)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Sheet1!$A$2:$A$15</c:f>
              <c:strCache>
                <c:ptCount val="14"/>
                <c:pt idx="0">
                  <c:v>Slovensko</c:v>
                </c:pt>
                <c:pt idx="1">
                  <c:v>Polsko</c:v>
                </c:pt>
                <c:pt idx="2">
                  <c:v>Německo</c:v>
                </c:pt>
                <c:pt idx="3">
                  <c:v>Velká Británie</c:v>
                </c:pt>
                <c:pt idx="4">
                  <c:v>Holandsko</c:v>
                </c:pt>
                <c:pt idx="5">
                  <c:v>Japonsko *</c:v>
                </c:pt>
                <c:pt idx="6">
                  <c:v>Rakousko</c:v>
                </c:pt>
                <c:pt idx="7">
                  <c:v>USA</c:v>
                </c:pt>
                <c:pt idx="8">
                  <c:v>Kanada *</c:v>
                </c:pt>
                <c:pt idx="9">
                  <c:v>Dánsko *</c:v>
                </c:pt>
                <c:pt idx="10">
                  <c:v>Francie *</c:v>
                </c:pt>
                <c:pt idx="11">
                  <c:v>Čína</c:v>
                </c:pt>
                <c:pt idx="12">
                  <c:v>Jižní Korea *</c:v>
                </c:pt>
                <c:pt idx="13">
                  <c:v>Rusko</c:v>
                </c:pt>
              </c:strCache>
            </c:str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58.540597820000002</c:v>
                </c:pt>
                <c:pt idx="1">
                  <c:v>29.401029879999999</c:v>
                </c:pt>
                <c:pt idx="2">
                  <c:v>21.524456600000001</c:v>
                </c:pt>
                <c:pt idx="3">
                  <c:v>17.322803839999999</c:v>
                </c:pt>
                <c:pt idx="4">
                  <c:v>4.2445544679999996</c:v>
                </c:pt>
                <c:pt idx="5">
                  <c:v>7.4727159040000002</c:v>
                </c:pt>
                <c:pt idx="6">
                  <c:v>13.04930324</c:v>
                </c:pt>
                <c:pt idx="7">
                  <c:v>4.6565495070000003</c:v>
                </c:pt>
                <c:pt idx="8">
                  <c:v>2.212748049</c:v>
                </c:pt>
                <c:pt idx="9">
                  <c:v>5.5939105830000004</c:v>
                </c:pt>
                <c:pt idx="10">
                  <c:v>11.67668976</c:v>
                </c:pt>
                <c:pt idx="11">
                  <c:v>7.7984890910000004</c:v>
                </c:pt>
                <c:pt idx="13">
                  <c:v>3.315972334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9A-478E-94AD-BDF76728A72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185208688"/>
        <c:axId val="349830856"/>
      </c:barChart>
      <c:catAx>
        <c:axId val="18520868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5060">
            <a:noFill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+mn-lt"/>
                <a:ea typeface="Arial Narrow"/>
                <a:cs typeface="Arial Narrow"/>
              </a:defRPr>
            </a:pPr>
            <a:endParaRPr lang="cs-CZ"/>
          </a:p>
        </c:txPr>
        <c:crossAx val="3498308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98308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5208688"/>
        <c:crosses val="max"/>
        <c:crossBetween val="between"/>
        <c:majorUnit val="20"/>
        <c:minorUnit val="20"/>
      </c:valAx>
      <c:spPr>
        <a:noFill/>
        <a:ln w="20240">
          <a:noFill/>
        </a:ln>
      </c:spPr>
    </c:plotArea>
    <c:legend>
      <c:legendPos val="r"/>
      <c:layout>
        <c:manualLayout>
          <c:xMode val="edge"/>
          <c:yMode val="edge"/>
          <c:x val="0.70473129359643139"/>
          <c:y val="0.64973880146657803"/>
          <c:w val="0.21540698247192366"/>
          <c:h val="0.11877488715993828"/>
        </c:manualLayout>
      </c:layout>
      <c:overlay val="0"/>
      <c:txPr>
        <a:bodyPr/>
        <a:lstStyle/>
        <a:p>
          <a:pPr>
            <a:defRPr sz="1000" b="0"/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37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72605804774277"/>
          <c:y val="6.3781321184510256E-2"/>
          <c:w val="0.34739799037081304"/>
          <c:h val="0.9362186788154897"/>
        </c:manualLayout>
      </c:layout>
      <c:barChart>
        <c:barDir val="bar"/>
        <c:grouping val="percentStack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Rozhodně o tom uvažujeme</c:v>
                </c:pt>
              </c:strCache>
            </c:strRef>
          </c:tx>
          <c:spPr>
            <a:solidFill>
              <a:srgbClr val="339966"/>
            </a:solidFill>
            <a:ln w="25400">
              <a:noFill/>
            </a:ln>
          </c:spPr>
          <c:invertIfNegative val="0"/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7A6-4B70-A2BA-B8BBFED63987}"/>
              </c:ext>
            </c:extLst>
          </c:dPt>
          <c:dLbls>
            <c:dLbl>
              <c:idx val="0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7A6-4B70-A2BA-B8BBFED63987}"/>
                </c:ext>
              </c:extLst>
            </c:dLbl>
            <c:dLbl>
              <c:idx val="7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27A6-4B70-A2BA-B8BBFED63987}"/>
                </c:ext>
              </c:extLst>
            </c:dLbl>
            <c:numFmt formatCode="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méně než 10 000 litrů</c:v>
                </c:pt>
                <c:pt idx="1">
                  <c:v>10 000 - 49 999 litrů</c:v>
                </c:pt>
                <c:pt idx="2">
                  <c:v>50 000 a více litrů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70.588235294119997</c:v>
                </c:pt>
                <c:pt idx="1">
                  <c:v>48.484848484849998</c:v>
                </c:pt>
                <c:pt idx="2">
                  <c:v>67.908562079619998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7A6-4B70-A2BA-B8BBFED63987}"/>
            </c:ext>
          </c:extLst>
        </c:ser>
        <c:ser>
          <c:idx val="5"/>
          <c:order val="1"/>
          <c:tx>
            <c:strRef>
              <c:f>Sheet1!$C$1</c:f>
              <c:strCache>
                <c:ptCount val="1"/>
                <c:pt idx="0">
                  <c:v>Spíše o tom uvažujeme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dLbls>
            <c:numFmt formatCode="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méně než 10 000 litrů</c:v>
                </c:pt>
                <c:pt idx="1">
                  <c:v>10 000 - 49 999 litrů</c:v>
                </c:pt>
                <c:pt idx="2">
                  <c:v>50 000 a více litrů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23.529411764710002</c:v>
                </c:pt>
                <c:pt idx="1">
                  <c:v>30.303030303029999</c:v>
                </c:pt>
                <c:pt idx="2">
                  <c:v>20.743501181599999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A6-4B70-A2BA-B8BBFED63987}"/>
            </c:ext>
          </c:extLst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Spíše o tom neuvažujeme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méně než 10 000 litrů</c:v>
                </c:pt>
                <c:pt idx="1">
                  <c:v>10 000 - 49 999 litrů</c:v>
                </c:pt>
                <c:pt idx="2">
                  <c:v>50 000 a více litrů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5.8823529411760003</c:v>
                </c:pt>
                <c:pt idx="1">
                  <c:v>21.21212121212</c:v>
                </c:pt>
                <c:pt idx="2">
                  <c:v>8.9265588074900002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7A6-4B70-A2BA-B8BBFED63987}"/>
            </c:ext>
          </c:extLst>
        </c:ser>
        <c:ser>
          <c:idx val="1"/>
          <c:order val="3"/>
          <c:tx>
            <c:strRef>
              <c:f>Sheet1!$E$1</c:f>
              <c:strCache>
                <c:ptCount val="1"/>
                <c:pt idx="0">
                  <c:v>Rozhodně o tom neuvažujeme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méně než 10 000 litrů</c:v>
                </c:pt>
                <c:pt idx="1">
                  <c:v>10 000 - 49 999 litrů</c:v>
                </c:pt>
                <c:pt idx="2">
                  <c:v>50 000 a více litrů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2">
                  <c:v>2.4213779312849999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7A6-4B70-A2BA-B8BBFED6398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349773928"/>
        <c:axId val="349774320"/>
      </c:barChart>
      <c:catAx>
        <c:axId val="349773928"/>
        <c:scaling>
          <c:orientation val="maxMin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349774320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34977432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349773928"/>
        <c:crosses val="max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425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72605804774277"/>
          <c:y val="6.3781321184510256E-2"/>
          <c:w val="0.34739799037081304"/>
          <c:h val="0.9362186788154897"/>
        </c:manualLayout>
      </c:layout>
      <c:barChart>
        <c:barDir val="bar"/>
        <c:grouping val="percentStack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Rozhodně o tom uvažujeme</c:v>
                </c:pt>
              </c:strCache>
            </c:strRef>
          </c:tx>
          <c:spPr>
            <a:solidFill>
              <a:srgbClr val="339966"/>
            </a:solidFill>
            <a:ln w="25400">
              <a:noFill/>
            </a:ln>
          </c:spPr>
          <c:invertIfNegative val="0"/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B26-4A56-87F0-28D76A81216A}"/>
              </c:ext>
            </c:extLst>
          </c:dPt>
          <c:dLbls>
            <c:dLbl>
              <c:idx val="0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B26-4A56-87F0-28D76A81216A}"/>
                </c:ext>
              </c:extLst>
            </c:dLbl>
            <c:dLbl>
              <c:idx val="7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B26-4A56-87F0-28D76A81216A}"/>
                </c:ext>
              </c:extLst>
            </c:dLbl>
            <c:numFmt formatCode="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méně než 10 000 litrů</c:v>
                </c:pt>
                <c:pt idx="1">
                  <c:v>10 000 - 49 999 litrů</c:v>
                </c:pt>
                <c:pt idx="2">
                  <c:v>50 000 a více litrů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12.234042553189999</c:v>
                </c:pt>
                <c:pt idx="1">
                  <c:v>13.88888888889</c:v>
                </c:pt>
                <c:pt idx="2">
                  <c:v>28.8511039029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B26-4A56-87F0-28D76A81216A}"/>
            </c:ext>
          </c:extLst>
        </c:ser>
        <c:ser>
          <c:idx val="5"/>
          <c:order val="1"/>
          <c:tx>
            <c:strRef>
              <c:f>Sheet1!$C$1</c:f>
              <c:strCache>
                <c:ptCount val="1"/>
                <c:pt idx="0">
                  <c:v>Spíše o tom uvažujeme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dLbls>
            <c:numFmt formatCode="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méně než 10 000 litrů</c:v>
                </c:pt>
                <c:pt idx="1">
                  <c:v>10 000 - 49 999 litrů</c:v>
                </c:pt>
                <c:pt idx="2">
                  <c:v>50 000 a více litrů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17.021276595740002</c:v>
                </c:pt>
                <c:pt idx="1">
                  <c:v>31.481481481479999</c:v>
                </c:pt>
                <c:pt idx="2">
                  <c:v>42.646227895780001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B26-4A56-87F0-28D76A81216A}"/>
            </c:ext>
          </c:extLst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Spíše o tom neuvažujeme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méně než 10 000 litrů</c:v>
                </c:pt>
                <c:pt idx="1">
                  <c:v>10 000 - 49 999 litrů</c:v>
                </c:pt>
                <c:pt idx="2">
                  <c:v>50 000 a více litrů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34.042553191490001</c:v>
                </c:pt>
                <c:pt idx="1">
                  <c:v>36.111111111109999</c:v>
                </c:pt>
                <c:pt idx="2">
                  <c:v>18.162603327399999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B26-4A56-87F0-28D76A81216A}"/>
            </c:ext>
          </c:extLst>
        </c:ser>
        <c:ser>
          <c:idx val="1"/>
          <c:order val="3"/>
          <c:tx>
            <c:strRef>
              <c:f>Sheet1!$E$1</c:f>
              <c:strCache>
                <c:ptCount val="1"/>
                <c:pt idx="0">
                  <c:v>Rozhodně o tom neuvažujeme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méně než 10 000 litrů</c:v>
                </c:pt>
                <c:pt idx="1">
                  <c:v>10 000 - 49 999 litrů</c:v>
                </c:pt>
                <c:pt idx="2">
                  <c:v>50 000 a více litrů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36.702127659570003</c:v>
                </c:pt>
                <c:pt idx="1">
                  <c:v>18.518518518520001</c:v>
                </c:pt>
                <c:pt idx="2">
                  <c:v>10.34006487391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B26-4A56-87F0-28D76A81216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350796096"/>
        <c:axId val="350796488"/>
      </c:barChart>
      <c:catAx>
        <c:axId val="350796096"/>
        <c:scaling>
          <c:orientation val="maxMin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350796488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35079648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350796096"/>
        <c:crosses val="max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425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72605804774277"/>
          <c:y val="0.21728459823519494"/>
          <c:w val="0.34739799037081304"/>
          <c:h val="0.78271540176480503"/>
        </c:manualLayout>
      </c:layout>
      <c:barChart>
        <c:barDir val="bar"/>
        <c:grouping val="percentStack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rozhodně ano</c:v>
                </c:pt>
              </c:strCache>
            </c:strRef>
          </c:tx>
          <c:spPr>
            <a:solidFill>
              <a:srgbClr val="339966"/>
            </a:solidFill>
            <a:ln w="25400">
              <a:noFill/>
            </a:ln>
          </c:spPr>
          <c:invertIfNegative val="0"/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E3E-463B-95E4-8002721A4E47}"/>
              </c:ext>
            </c:extLst>
          </c:dPt>
          <c:dLbls>
            <c:dLbl>
              <c:idx val="0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E3E-463B-95E4-8002721A4E47}"/>
                </c:ext>
              </c:extLst>
            </c:dLbl>
            <c:dLbl>
              <c:idx val="7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0E3E-463B-95E4-8002721A4E47}"/>
                </c:ext>
              </c:extLst>
            </c:dLbl>
            <c:numFmt formatCode="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2021 (N=68)</c:v>
                </c:pt>
                <c:pt idx="1">
                  <c:v>2019 (N=48)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62.844408189589998</c:v>
                </c:pt>
                <c:pt idx="1">
                  <c:v>65.048803710000001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E3E-463B-95E4-8002721A4E47}"/>
            </c:ext>
          </c:extLst>
        </c:ser>
        <c:ser>
          <c:idx val="5"/>
          <c:order val="1"/>
          <c:tx>
            <c:strRef>
              <c:f>Sheet1!$C$1</c:f>
              <c:strCache>
                <c:ptCount val="1"/>
                <c:pt idx="0">
                  <c:v>spíše ano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dLbls>
            <c:numFmt formatCode="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2021 (N=68)</c:v>
                </c:pt>
                <c:pt idx="1">
                  <c:v>2019 (N=48)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24.71460987955</c:v>
                </c:pt>
                <c:pt idx="1">
                  <c:v>19.440580700000002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E3E-463B-95E4-8002721A4E47}"/>
            </c:ext>
          </c:extLst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spíše ne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2021 (N=68)</c:v>
                </c:pt>
                <c:pt idx="1">
                  <c:v>2019 (N=48)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11.6435604803</c:v>
                </c:pt>
                <c:pt idx="1">
                  <c:v>15.51061558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E3E-463B-95E4-8002721A4E47}"/>
            </c:ext>
          </c:extLst>
        </c:ser>
        <c:ser>
          <c:idx val="1"/>
          <c:order val="3"/>
          <c:tx>
            <c:strRef>
              <c:f>Sheet1!$E$1</c:f>
              <c:strCache>
                <c:ptCount val="1"/>
                <c:pt idx="0">
                  <c:v>rozhodně ne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2021 (N=68)</c:v>
                </c:pt>
                <c:pt idx="1">
                  <c:v>2019 (N=48)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0.79742145056320002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E3E-463B-95E4-8002721A4E4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349773928"/>
        <c:axId val="349774320"/>
      </c:barChart>
      <c:catAx>
        <c:axId val="349773928"/>
        <c:scaling>
          <c:orientation val="maxMin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349774320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34977432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349773928"/>
        <c:crosses val="max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5.7357307856967875E-2"/>
          <c:y val="3.158751217534439E-2"/>
          <c:w val="0.77691353191528345"/>
          <c:h val="0.16975155007841514"/>
        </c:manualLayout>
      </c:layout>
      <c:overlay val="0"/>
      <c:txPr>
        <a:bodyPr/>
        <a:lstStyle/>
        <a:p>
          <a:pPr>
            <a:defRPr sz="1000" b="0"/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425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72605804774277"/>
          <c:y val="0.22495976580465066"/>
          <c:w val="0.34739799037081304"/>
          <c:h val="0.77504023419534929"/>
        </c:manualLayout>
      </c:layout>
      <c:barChart>
        <c:barDir val="bar"/>
        <c:grouping val="percentStack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rozhodně ano</c:v>
                </c:pt>
              </c:strCache>
            </c:strRef>
          </c:tx>
          <c:spPr>
            <a:solidFill>
              <a:srgbClr val="339966"/>
            </a:solidFill>
            <a:ln w="25400">
              <a:noFill/>
            </a:ln>
          </c:spPr>
          <c:invertIfNegative val="0"/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BD4-478E-ABD8-FD9D4750157D}"/>
              </c:ext>
            </c:extLst>
          </c:dPt>
          <c:dLbls>
            <c:dLbl>
              <c:idx val="0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BD4-478E-ABD8-FD9D4750157D}"/>
                </c:ext>
              </c:extLst>
            </c:dLbl>
            <c:dLbl>
              <c:idx val="7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FBD4-478E-ABD8-FD9D4750157D}"/>
                </c:ext>
              </c:extLst>
            </c:dLbl>
            <c:numFmt formatCode="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2021 (N=360)</c:v>
                </c:pt>
                <c:pt idx="1">
                  <c:v>2019 (N=272)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13.451389008450001</c:v>
                </c:pt>
                <c:pt idx="1">
                  <c:v>9.1113482619999999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BD4-478E-ABD8-FD9D4750157D}"/>
            </c:ext>
          </c:extLst>
        </c:ser>
        <c:ser>
          <c:idx val="5"/>
          <c:order val="1"/>
          <c:tx>
            <c:strRef>
              <c:f>Sheet1!$C$1</c:f>
              <c:strCache>
                <c:ptCount val="1"/>
                <c:pt idx="0">
                  <c:v>spíše ano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dLbls>
            <c:numFmt formatCode="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2021 (N=360)</c:v>
                </c:pt>
                <c:pt idx="1">
                  <c:v>2019 (N=272)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21.187204404749998</c:v>
                </c:pt>
                <c:pt idx="1">
                  <c:v>17.846796080000001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BD4-478E-ABD8-FD9D4750157D}"/>
            </c:ext>
          </c:extLst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spíše ne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2021 (N=360)</c:v>
                </c:pt>
                <c:pt idx="1">
                  <c:v>2019 (N=272)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33.580705785429998</c:v>
                </c:pt>
                <c:pt idx="1">
                  <c:v>39.693477059999999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BD4-478E-ABD8-FD9D4750157D}"/>
            </c:ext>
          </c:extLst>
        </c:ser>
        <c:ser>
          <c:idx val="1"/>
          <c:order val="3"/>
          <c:tx>
            <c:strRef>
              <c:f>Sheet1!$E$1</c:f>
              <c:strCache>
                <c:ptCount val="1"/>
                <c:pt idx="0">
                  <c:v>rozhodně ne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2021 (N=360)</c:v>
                </c:pt>
                <c:pt idx="1">
                  <c:v>2019 (N=272)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31.780700801369999</c:v>
                </c:pt>
                <c:pt idx="1">
                  <c:v>33.348378599999997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BD4-478E-ABD8-FD9D4750157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350796096"/>
        <c:axId val="350796488"/>
      </c:barChart>
      <c:catAx>
        <c:axId val="350796096"/>
        <c:scaling>
          <c:orientation val="maxMin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350796488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35079648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350796096"/>
        <c:crosses val="max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4.8634720476560041E-2"/>
          <c:y val="5.3869402491226445E-2"/>
          <c:w val="0.77982106104208582"/>
          <c:h val="0.14776933643643786"/>
        </c:manualLayout>
      </c:layout>
      <c:overlay val="0"/>
      <c:txPr>
        <a:bodyPr/>
        <a:lstStyle/>
        <a:p>
          <a:pPr>
            <a:defRPr sz="1000" b="0"/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425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683444489564616"/>
          <c:y val="0.10045396290367255"/>
          <c:w val="0.24631175198599581"/>
          <c:h val="0.37800735479105219"/>
        </c:manualLayout>
      </c:layout>
      <c:doughnutChart>
        <c:varyColors val="1"/>
        <c:ser>
          <c:idx val="4"/>
          <c:order val="0"/>
          <c:tx>
            <c:strRef>
              <c:f>Sheet1!$B$1</c:f>
              <c:strCache>
                <c:ptCount val="1"/>
              </c:strCache>
            </c:strRef>
          </c:tx>
          <c:spPr>
            <a:ln w="11281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339966"/>
              </a:solidFill>
              <a:ln w="22562">
                <a:noFill/>
              </a:ln>
            </c:spPr>
            <c:extLst>
              <c:ext xmlns:c16="http://schemas.microsoft.com/office/drawing/2014/chart" uri="{C3380CC4-5D6E-409C-BE32-E72D297353CC}">
                <c16:uniqueId val="{00000001-8C91-4599-86AD-AF5D9408F8FD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22562">
                <a:noFill/>
              </a:ln>
            </c:spPr>
            <c:extLst>
              <c:ext xmlns:c16="http://schemas.microsoft.com/office/drawing/2014/chart" uri="{C3380CC4-5D6E-409C-BE32-E72D297353CC}">
                <c16:uniqueId val="{00000003-8C91-4599-86AD-AF5D9408F8FD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22562">
                <a:noFill/>
              </a:ln>
            </c:spPr>
            <c:extLst>
              <c:ext xmlns:c16="http://schemas.microsoft.com/office/drawing/2014/chart" uri="{C3380CC4-5D6E-409C-BE32-E72D297353CC}">
                <c16:uniqueId val="{00000005-8C91-4599-86AD-AF5D9408F8FD}"/>
              </c:ext>
            </c:extLst>
          </c:dPt>
          <c:dPt>
            <c:idx val="3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22562">
                <a:noFill/>
              </a:ln>
            </c:spPr>
            <c:extLst>
              <c:ext xmlns:c16="http://schemas.microsoft.com/office/drawing/2014/chart" uri="{C3380CC4-5D6E-409C-BE32-E72D297353CC}">
                <c16:uniqueId val="{00000007-8C91-4599-86AD-AF5D9408F8FD}"/>
              </c:ext>
            </c:extLst>
          </c:dPt>
          <c:dPt>
            <c:idx val="4"/>
            <c:bubble3D val="0"/>
            <c:spPr>
              <a:solidFill>
                <a:schemeClr val="accent3">
                  <a:lumMod val="75000"/>
                </a:schemeClr>
              </a:solidFill>
              <a:ln w="22562">
                <a:noFill/>
              </a:ln>
            </c:spPr>
            <c:extLst>
              <c:ext xmlns:c16="http://schemas.microsoft.com/office/drawing/2014/chart" uri="{C3380CC4-5D6E-409C-BE32-E72D297353CC}">
                <c16:uniqueId val="{00000009-8C91-4599-86AD-AF5D9408F8FD}"/>
              </c:ext>
            </c:extLst>
          </c:dPt>
          <c:dPt>
            <c:idx val="5"/>
            <c:bubble3D val="0"/>
            <c:spPr>
              <a:solidFill>
                <a:srgbClr val="C0C0C0"/>
              </a:solidFill>
              <a:ln w="22562">
                <a:noFill/>
              </a:ln>
            </c:spPr>
            <c:extLst>
              <c:ext xmlns:c16="http://schemas.microsoft.com/office/drawing/2014/chart" uri="{C3380CC4-5D6E-409C-BE32-E72D297353CC}">
                <c16:uniqueId val="{0000000B-8C91-4599-86AD-AF5D9408F8FD}"/>
              </c:ext>
            </c:extLst>
          </c:dPt>
          <c:dLbls>
            <c:dLbl>
              <c:idx val="0"/>
              <c:layout>
                <c:manualLayout>
                  <c:x val="-4.6817918675088081E-4"/>
                  <c:y val="-1.850356551008624E-3"/>
                </c:manualLayout>
              </c:layout>
              <c:numFmt formatCode="0" sourceLinked="0"/>
              <c:spPr>
                <a:noFill/>
                <a:ln w="22562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bg1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91-4599-86AD-AF5D9408F8FD}"/>
                </c:ext>
              </c:extLst>
            </c:dLbl>
            <c:dLbl>
              <c:idx val="1"/>
              <c:layout>
                <c:manualLayout>
                  <c:x val="-9.8652898518752918E-4"/>
                  <c:y val="-1.065692948536745E-2"/>
                </c:manualLayout>
              </c:layout>
              <c:numFmt formatCode="0" sourceLinked="0"/>
              <c:spPr>
                <a:noFill/>
                <a:ln w="22562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C91-4599-86AD-AF5D9408F8FD}"/>
                </c:ext>
              </c:extLst>
            </c:dLbl>
            <c:dLbl>
              <c:idx val="2"/>
              <c:numFmt formatCode="0" sourceLinked="0"/>
              <c:spPr>
                <a:noFill/>
                <a:ln w="22562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C91-4599-86AD-AF5D9408F8FD}"/>
                </c:ext>
              </c:extLst>
            </c:dLbl>
            <c:dLbl>
              <c:idx val="3"/>
              <c:numFmt formatCode="0" sourceLinked="0"/>
              <c:spPr>
                <a:noFill/>
                <a:ln w="22562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8C91-4599-86AD-AF5D9408F8FD}"/>
                </c:ext>
              </c:extLst>
            </c:dLbl>
            <c:dLbl>
              <c:idx val="4"/>
              <c:numFmt formatCode="0" sourceLinked="0"/>
              <c:spPr>
                <a:noFill/>
                <a:ln w="22562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8C91-4599-86AD-AF5D9408F8FD}"/>
                </c:ext>
              </c:extLst>
            </c:dLbl>
            <c:dLbl>
              <c:idx val="5"/>
              <c:numFmt formatCode="0" sourceLinked="0"/>
              <c:spPr>
                <a:noFill/>
                <a:ln w="22562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8C91-4599-86AD-AF5D9408F8FD}"/>
                </c:ext>
              </c:extLst>
            </c:dLbl>
            <c:numFmt formatCode="0" sourceLinked="0"/>
            <c:spPr>
              <a:noFill/>
              <a:ln w="2256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rozhodně ano</c:v>
                </c:pt>
                <c:pt idx="1">
                  <c:v>spíše ano</c:v>
                </c:pt>
                <c:pt idx="2">
                  <c:v>nevím, nejsem si jist/a</c:v>
                </c:pt>
                <c:pt idx="3">
                  <c:v>spíše ne</c:v>
                </c:pt>
                <c:pt idx="4">
                  <c:v>rozhodně ne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34.53771171572</c:v>
                </c:pt>
                <c:pt idx="1">
                  <c:v>33.939267551340002</c:v>
                </c:pt>
                <c:pt idx="2">
                  <c:v>6.8191792818839998</c:v>
                </c:pt>
                <c:pt idx="3">
                  <c:v>18.860954061329998</c:v>
                </c:pt>
                <c:pt idx="4">
                  <c:v>5.842887389725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C91-4599-86AD-AF5D9408F8F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2562">
          <a:noFill/>
        </a:ln>
      </c:spPr>
    </c:plotArea>
    <c:legend>
      <c:legendPos val="r"/>
      <c:layout>
        <c:manualLayout>
          <c:xMode val="edge"/>
          <c:yMode val="edge"/>
          <c:x val="0.25637192484966953"/>
          <c:y val="0.51841624689572952"/>
          <c:w val="0.25067209944180985"/>
          <c:h val="0.27067831540797982"/>
        </c:manualLayout>
      </c:layout>
      <c:overlay val="0"/>
      <c:spPr>
        <a:noFill/>
        <a:ln w="22562">
          <a:noFill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+mn-lt"/>
              <a:ea typeface="Arial Narrow"/>
              <a:cs typeface="Arial Narrow"/>
            </a:defRPr>
          </a:pPr>
          <a:endParaRPr lang="cs-CZ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4397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696959439268513E-2"/>
          <c:y val="3.1445958264554437E-2"/>
          <c:w val="0.847352488451801"/>
          <c:h val="0.62463542322040033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ln w="25400">
              <a:solidFill>
                <a:srgbClr val="55A839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55A839"/>
              </a:solidFill>
              <a:ln>
                <a:solidFill>
                  <a:srgbClr val="55A839"/>
                </a:solidFill>
                <a:prstDash val="solid"/>
              </a:ln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0">
                    <a:solidFill>
                      <a:schemeClr val="tx1"/>
                    </a:solidFill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0-9 %</c:v>
                </c:pt>
                <c:pt idx="1">
                  <c:v>10-19 %</c:v>
                </c:pt>
                <c:pt idx="2">
                  <c:v>20-29 %</c:v>
                </c:pt>
                <c:pt idx="3">
                  <c:v>30-39 %</c:v>
                </c:pt>
                <c:pt idx="4">
                  <c:v>40-49 %</c:v>
                </c:pt>
                <c:pt idx="5">
                  <c:v>50-59 %</c:v>
                </c:pt>
                <c:pt idx="6">
                  <c:v>60-69 %</c:v>
                </c:pt>
                <c:pt idx="7">
                  <c:v>70-79 %</c:v>
                </c:pt>
                <c:pt idx="8">
                  <c:v>80-89 %</c:v>
                </c:pt>
                <c:pt idx="9">
                  <c:v>90-100 %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0.78999752588960004</c:v>
                </c:pt>
                <c:pt idx="1">
                  <c:v>7.1585919601979997</c:v>
                </c:pt>
                <c:pt idx="2">
                  <c:v>18.81775960829</c:v>
                </c:pt>
                <c:pt idx="3">
                  <c:v>29.66601319003</c:v>
                </c:pt>
                <c:pt idx="4">
                  <c:v>14.3274092451</c:v>
                </c:pt>
                <c:pt idx="5">
                  <c:v>13.295616246150001</c:v>
                </c:pt>
                <c:pt idx="6">
                  <c:v>7.8689002889959996</c:v>
                </c:pt>
                <c:pt idx="7">
                  <c:v>3.3478516780110001</c:v>
                </c:pt>
                <c:pt idx="8">
                  <c:v>3.1506265473549999</c:v>
                </c:pt>
                <c:pt idx="9">
                  <c:v>1.57723370998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902C-44ED-B50C-B807C32225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12607">
              <a:solidFill>
                <a:srgbClr val="C0C0C0"/>
              </a:solidFill>
              <a:prstDash val="solid"/>
            </a:ln>
          </c:spPr>
        </c:dropLines>
        <c:marker val="1"/>
        <c:smooth val="0"/>
        <c:axId val="343793128"/>
        <c:axId val="343792736"/>
      </c:lineChart>
      <c:catAx>
        <c:axId val="343793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304">
            <a:solidFill>
              <a:schemeClr val="tx1">
                <a:lumMod val="50000"/>
                <a:lumOff val="50000"/>
              </a:schemeClr>
            </a:solidFill>
          </a:ln>
        </c:spPr>
        <c:txPr>
          <a:bodyPr rot="-540000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+mn-lt"/>
                <a:ea typeface="Arial Narrow"/>
                <a:cs typeface="Arial Narrow"/>
              </a:defRPr>
            </a:pPr>
            <a:endParaRPr lang="cs-CZ"/>
          </a:p>
        </c:txPr>
        <c:crossAx val="3437927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3792736"/>
        <c:scaling>
          <c:orientation val="minMax"/>
          <c:max val="6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343793128"/>
        <c:crosses val="autoZero"/>
        <c:crossBetween val="between"/>
        <c:majorUnit val="10"/>
      </c:valAx>
      <c:spPr>
        <a:noFill/>
        <a:ln w="2521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546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043492988796454"/>
          <c:y val="8.3377824274669068E-2"/>
          <c:w val="0.429359428473089"/>
          <c:h val="0.86566333164627796"/>
        </c:manualLayout>
      </c:layout>
      <c:barChart>
        <c:barDir val="bar"/>
        <c:grouping val="percentStacked"/>
        <c:varyColors val="0"/>
        <c:ser>
          <c:idx val="3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339966"/>
            </a:solidFill>
            <a:ln w="25400">
              <a:noFill/>
            </a:ln>
          </c:spPr>
          <c:invertIfNegative val="0"/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9B1-4AE0-9A93-488333C0D1A7}"/>
              </c:ext>
            </c:extLst>
          </c:dPt>
          <c:dLbls>
            <c:dLbl>
              <c:idx val="0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9B1-4AE0-9A93-488333C0D1A7}"/>
                </c:ext>
              </c:extLst>
            </c:dLbl>
            <c:dLbl>
              <c:idx val="7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59B1-4AE0-9A93-488333C0D1A7}"/>
                </c:ext>
              </c:extLst>
            </c:dLbl>
            <c:numFmt formatCode="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méně než 10 000 litrů</c:v>
                </c:pt>
                <c:pt idx="1">
                  <c:v>10 000 - 49 999 litrů</c:v>
                </c:pt>
                <c:pt idx="2">
                  <c:v>50 000 a více litrů</c:v>
                </c:pt>
                <c:pt idx="4">
                  <c:v>exportují</c:v>
                </c:pt>
                <c:pt idx="5">
                  <c:v>neexportují, ale uvažují o exportu do budoucna</c:v>
                </c:pt>
                <c:pt idx="6">
                  <c:v>neexportují ani neuvažují o exportu do budoucna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21.951219512200002</c:v>
                </c:pt>
                <c:pt idx="1">
                  <c:v>56.02836879433</c:v>
                </c:pt>
                <c:pt idx="2">
                  <c:v>77.070869205700006</c:v>
                </c:pt>
                <c:pt idx="4">
                  <c:v>81.588493326689999</c:v>
                </c:pt>
                <c:pt idx="5">
                  <c:v>47.403991290679997</c:v>
                </c:pt>
                <c:pt idx="6">
                  <c:v>14.1009572217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9B1-4AE0-9A93-488333C0D1A7}"/>
            </c:ext>
          </c:extLst>
        </c:ser>
        <c:ser>
          <c:idx val="5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dLbls>
            <c:numFmt formatCode="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méně než 10 000 litrů</c:v>
                </c:pt>
                <c:pt idx="1">
                  <c:v>10 000 - 49 999 litrů</c:v>
                </c:pt>
                <c:pt idx="2">
                  <c:v>50 000 a více litrů</c:v>
                </c:pt>
                <c:pt idx="4">
                  <c:v>exportují</c:v>
                </c:pt>
                <c:pt idx="5">
                  <c:v>neexportují, ale uvažují o exportu do budoucna</c:v>
                </c:pt>
                <c:pt idx="6">
                  <c:v>neexportují ani neuvažují o exportu do budoucna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36.097560975610001</c:v>
                </c:pt>
                <c:pt idx="1">
                  <c:v>34.751773049649998</c:v>
                </c:pt>
                <c:pt idx="2">
                  <c:v>16.952186390390001</c:v>
                </c:pt>
                <c:pt idx="4">
                  <c:v>16.292364863060001</c:v>
                </c:pt>
                <c:pt idx="5">
                  <c:v>43.980632079069998</c:v>
                </c:pt>
                <c:pt idx="6">
                  <c:v>33.725453328630003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B1-4AE0-9A93-488333C0D1A7}"/>
            </c:ext>
          </c:extLst>
        </c:ser>
        <c:ser>
          <c:idx val="0"/>
          <c:order val="2"/>
          <c:tx>
            <c:strRef>
              <c:f>Sheet1!$D$1</c:f>
              <c:strCache>
                <c:ptCount val="1"/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méně než 10 000 litrů</c:v>
                </c:pt>
                <c:pt idx="1">
                  <c:v>10 000 - 49 999 litrů</c:v>
                </c:pt>
                <c:pt idx="2">
                  <c:v>50 000 a více litrů</c:v>
                </c:pt>
                <c:pt idx="4">
                  <c:v>exportují</c:v>
                </c:pt>
                <c:pt idx="5">
                  <c:v>neexportují, ale uvažují o exportu do budoucna</c:v>
                </c:pt>
                <c:pt idx="6">
                  <c:v>neexportují ani neuvažují o exportu do budoucna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9.2682926829269991</c:v>
                </c:pt>
                <c:pt idx="1">
                  <c:v>1.4184397163119999</c:v>
                </c:pt>
                <c:pt idx="2">
                  <c:v>1.170290383774</c:v>
                </c:pt>
                <c:pt idx="4">
                  <c:v>2.119141810256</c:v>
                </c:pt>
                <c:pt idx="5">
                  <c:v>3.4721263373559998</c:v>
                </c:pt>
                <c:pt idx="6">
                  <c:v>9.9533279555150003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9B1-4AE0-9A93-488333C0D1A7}"/>
            </c:ext>
          </c:extLst>
        </c:ser>
        <c:ser>
          <c:idx val="1"/>
          <c:order val="3"/>
          <c:tx>
            <c:strRef>
              <c:f>Sheet1!$E$1</c:f>
              <c:strCache>
                <c:ptCount val="1"/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>
                    <a:solidFill>
                      <a:schemeClr val="tx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méně než 10 000 litrů</c:v>
                </c:pt>
                <c:pt idx="1">
                  <c:v>10 000 - 49 999 litrů</c:v>
                </c:pt>
                <c:pt idx="2">
                  <c:v>50 000 a více litrů</c:v>
                </c:pt>
                <c:pt idx="4">
                  <c:v>exportují</c:v>
                </c:pt>
                <c:pt idx="5">
                  <c:v>neexportují, ale uvažují o exportu do budoucna</c:v>
                </c:pt>
                <c:pt idx="6">
                  <c:v>neexportují ani neuvažují o exportu do budoucna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24.878048780490001</c:v>
                </c:pt>
                <c:pt idx="1">
                  <c:v>5.6737588652479998</c:v>
                </c:pt>
                <c:pt idx="2">
                  <c:v>4.8066540201369996</c:v>
                </c:pt>
                <c:pt idx="5">
                  <c:v>5.1432502928919996</c:v>
                </c:pt>
                <c:pt idx="6">
                  <c:v>31.589763568710001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9B1-4AE0-9A93-488333C0D1A7}"/>
            </c:ext>
          </c:extLst>
        </c:ser>
        <c:ser>
          <c:idx val="2"/>
          <c:order val="4"/>
          <c:tx>
            <c:strRef>
              <c:f>Sheet1!$F$1</c:f>
              <c:strCache>
                <c:ptCount val="1"/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méně než 10 000 litrů</c:v>
                </c:pt>
                <c:pt idx="1">
                  <c:v>10 000 - 49 999 litrů</c:v>
                </c:pt>
                <c:pt idx="2">
                  <c:v>50 000 a více litrů</c:v>
                </c:pt>
                <c:pt idx="4">
                  <c:v>exportují</c:v>
                </c:pt>
                <c:pt idx="5">
                  <c:v>neexportují, ale uvažují o exportu do budoucna</c:v>
                </c:pt>
                <c:pt idx="6">
                  <c:v>neexportují ani neuvažují o exportu do budoucna</c:v>
                </c:pt>
              </c:strCache>
            </c:strRef>
          </c:cat>
          <c:val>
            <c:numRef>
              <c:f>Sheet1!$F$2:$F$8</c:f>
              <c:numCache>
                <c:formatCode>General</c:formatCode>
                <c:ptCount val="7"/>
                <c:pt idx="0">
                  <c:v>7.80487804878</c:v>
                </c:pt>
                <c:pt idx="1">
                  <c:v>2.1276595744679998</c:v>
                </c:pt>
                <c:pt idx="6">
                  <c:v>10.630497925449999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9B1-4AE0-9A93-488333C0D1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351560064"/>
        <c:axId val="351559672"/>
      </c:barChart>
      <c:catAx>
        <c:axId val="351560064"/>
        <c:scaling>
          <c:orientation val="maxMin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351559672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35155967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351560064"/>
        <c:crosses val="max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425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683444489564616"/>
          <c:y val="9.7472924187725629E-2"/>
          <c:w val="0.24631175198599581"/>
          <c:h val="0.37800735479105219"/>
        </c:manualLayout>
      </c:layout>
      <c:doughnutChart>
        <c:varyColors val="1"/>
        <c:ser>
          <c:idx val="4"/>
          <c:order val="0"/>
          <c:tx>
            <c:strRef>
              <c:f>Sheet1!$B$1</c:f>
              <c:strCache>
                <c:ptCount val="1"/>
              </c:strCache>
            </c:strRef>
          </c:tx>
          <c:spPr>
            <a:ln w="11281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339966"/>
              </a:solidFill>
              <a:ln w="22562">
                <a:noFill/>
              </a:ln>
            </c:spPr>
            <c:extLst>
              <c:ext xmlns:c16="http://schemas.microsoft.com/office/drawing/2014/chart" uri="{C3380CC4-5D6E-409C-BE32-E72D297353CC}">
                <c16:uniqueId val="{00000001-8C91-4599-86AD-AF5D9408F8FD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22562">
                <a:noFill/>
              </a:ln>
            </c:spPr>
            <c:extLst>
              <c:ext xmlns:c16="http://schemas.microsoft.com/office/drawing/2014/chart" uri="{C3380CC4-5D6E-409C-BE32-E72D297353CC}">
                <c16:uniqueId val="{00000003-8C91-4599-86AD-AF5D9408F8FD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22562">
                <a:noFill/>
              </a:ln>
            </c:spPr>
            <c:extLst>
              <c:ext xmlns:c16="http://schemas.microsoft.com/office/drawing/2014/chart" uri="{C3380CC4-5D6E-409C-BE32-E72D297353CC}">
                <c16:uniqueId val="{00000005-8C91-4599-86AD-AF5D9408F8FD}"/>
              </c:ext>
            </c:extLst>
          </c:dPt>
          <c:dPt>
            <c:idx val="3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22562">
                <a:noFill/>
              </a:ln>
            </c:spPr>
            <c:extLst>
              <c:ext xmlns:c16="http://schemas.microsoft.com/office/drawing/2014/chart" uri="{C3380CC4-5D6E-409C-BE32-E72D297353CC}">
                <c16:uniqueId val="{00000007-8C91-4599-86AD-AF5D9408F8FD}"/>
              </c:ext>
            </c:extLst>
          </c:dPt>
          <c:dPt>
            <c:idx val="4"/>
            <c:bubble3D val="0"/>
            <c:spPr>
              <a:solidFill>
                <a:schemeClr val="accent3">
                  <a:lumMod val="75000"/>
                </a:schemeClr>
              </a:solidFill>
              <a:ln w="22562">
                <a:noFill/>
              </a:ln>
            </c:spPr>
            <c:extLst>
              <c:ext xmlns:c16="http://schemas.microsoft.com/office/drawing/2014/chart" uri="{C3380CC4-5D6E-409C-BE32-E72D297353CC}">
                <c16:uniqueId val="{00000009-8C91-4599-86AD-AF5D9408F8FD}"/>
              </c:ext>
            </c:extLst>
          </c:dPt>
          <c:dPt>
            <c:idx val="5"/>
            <c:bubble3D val="0"/>
            <c:spPr>
              <a:solidFill>
                <a:srgbClr val="C0C0C0"/>
              </a:solidFill>
              <a:ln w="22562">
                <a:noFill/>
              </a:ln>
            </c:spPr>
            <c:extLst>
              <c:ext xmlns:c16="http://schemas.microsoft.com/office/drawing/2014/chart" uri="{C3380CC4-5D6E-409C-BE32-E72D297353CC}">
                <c16:uniqueId val="{0000000B-8C91-4599-86AD-AF5D9408F8FD}"/>
              </c:ext>
            </c:extLst>
          </c:dPt>
          <c:dLbls>
            <c:dLbl>
              <c:idx val="0"/>
              <c:layout>
                <c:manualLayout>
                  <c:x val="-4.6817918675088081E-4"/>
                  <c:y val="-1.850356551008624E-3"/>
                </c:manualLayout>
              </c:layout>
              <c:numFmt formatCode="0" sourceLinked="0"/>
              <c:spPr>
                <a:noFill/>
                <a:ln w="22562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bg1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91-4599-86AD-AF5D9408F8FD}"/>
                </c:ext>
              </c:extLst>
            </c:dLbl>
            <c:dLbl>
              <c:idx val="1"/>
              <c:layout>
                <c:manualLayout>
                  <c:x val="-9.8652898518752918E-4"/>
                  <c:y val="-1.065692948536745E-2"/>
                </c:manualLayout>
              </c:layout>
              <c:numFmt formatCode="0" sourceLinked="0"/>
              <c:spPr>
                <a:noFill/>
                <a:ln w="22562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C91-4599-86AD-AF5D9408F8FD}"/>
                </c:ext>
              </c:extLst>
            </c:dLbl>
            <c:dLbl>
              <c:idx val="2"/>
              <c:numFmt formatCode="0" sourceLinked="0"/>
              <c:spPr>
                <a:noFill/>
                <a:ln w="22562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C91-4599-86AD-AF5D9408F8FD}"/>
                </c:ext>
              </c:extLst>
            </c:dLbl>
            <c:dLbl>
              <c:idx val="3"/>
              <c:numFmt formatCode="0" sourceLinked="0"/>
              <c:spPr>
                <a:noFill/>
                <a:ln w="22562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8C91-4599-86AD-AF5D9408F8FD}"/>
                </c:ext>
              </c:extLst>
            </c:dLbl>
            <c:dLbl>
              <c:idx val="4"/>
              <c:numFmt formatCode="0" sourceLinked="0"/>
              <c:spPr>
                <a:noFill/>
                <a:ln w="22562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8C91-4599-86AD-AF5D9408F8FD}"/>
                </c:ext>
              </c:extLst>
            </c:dLbl>
            <c:dLbl>
              <c:idx val="5"/>
              <c:numFmt formatCode="0" sourceLinked="0"/>
              <c:spPr>
                <a:noFill/>
                <a:ln w="22562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8C91-4599-86AD-AF5D9408F8FD}"/>
                </c:ext>
              </c:extLst>
            </c:dLbl>
            <c:numFmt formatCode="0" sourceLinked="0"/>
            <c:spPr>
              <a:noFill/>
              <a:ln w="2256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rozhodně ano</c:v>
                </c:pt>
                <c:pt idx="1">
                  <c:v>spíše ano</c:v>
                </c:pt>
                <c:pt idx="2">
                  <c:v>nejsme si jisti</c:v>
                </c:pt>
                <c:pt idx="3">
                  <c:v>spíše ne</c:v>
                </c:pt>
                <c:pt idx="4">
                  <c:v>rozhodně ne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32.359539946129999</c:v>
                </c:pt>
                <c:pt idx="1">
                  <c:v>24.356574764619999</c:v>
                </c:pt>
                <c:pt idx="2">
                  <c:v>11.05214807127</c:v>
                </c:pt>
                <c:pt idx="3">
                  <c:v>19.902957372669999</c:v>
                </c:pt>
                <c:pt idx="4">
                  <c:v>12.328779845310001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C91-4599-86AD-AF5D9408F8F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2562">
          <a:noFill/>
        </a:ln>
      </c:spPr>
    </c:plotArea>
    <c:legend>
      <c:legendPos val="r"/>
      <c:layout>
        <c:manualLayout>
          <c:xMode val="edge"/>
          <c:yMode val="edge"/>
          <c:x val="0.25637192484966953"/>
          <c:y val="0.53332144047546393"/>
          <c:w val="0.25067209944180985"/>
          <c:h val="0.27067831540797982"/>
        </c:manualLayout>
      </c:layout>
      <c:overlay val="0"/>
      <c:spPr>
        <a:noFill/>
        <a:ln w="22562">
          <a:noFill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+mn-lt"/>
              <a:ea typeface="Arial Narrow"/>
              <a:cs typeface="Arial Narrow"/>
            </a:defRPr>
          </a:pPr>
          <a:endParaRPr lang="cs-CZ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4397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043492988796454"/>
          <c:y val="8.3377824274669068E-2"/>
          <c:w val="0.429359428473089"/>
          <c:h val="0.86566333164627796"/>
        </c:manualLayout>
      </c:layout>
      <c:barChart>
        <c:barDir val="bar"/>
        <c:grouping val="percentStacked"/>
        <c:varyColors val="0"/>
        <c:ser>
          <c:idx val="3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339966"/>
            </a:solidFill>
            <a:ln w="25400">
              <a:noFill/>
            </a:ln>
          </c:spPr>
          <c:invertIfNegative val="0"/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9B1-4AE0-9A93-488333C0D1A7}"/>
              </c:ext>
            </c:extLst>
          </c:dPt>
          <c:dLbls>
            <c:dLbl>
              <c:idx val="0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9B1-4AE0-9A93-488333C0D1A7}"/>
                </c:ext>
              </c:extLst>
            </c:dLbl>
            <c:dLbl>
              <c:idx val="7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59B1-4AE0-9A93-488333C0D1A7}"/>
                </c:ext>
              </c:extLst>
            </c:dLbl>
            <c:numFmt formatCode="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méně než 10 000 litrů</c:v>
                </c:pt>
                <c:pt idx="1">
                  <c:v>10 000 - 49 999 litrů</c:v>
                </c:pt>
                <c:pt idx="2">
                  <c:v>50 000 a více litrů</c:v>
                </c:pt>
                <c:pt idx="4">
                  <c:v>exportují</c:v>
                </c:pt>
                <c:pt idx="5">
                  <c:v>neexportují, ale uvažují o exportu do budoucna</c:v>
                </c:pt>
                <c:pt idx="6">
                  <c:v>neexportují ani neuvažují o exportu do budoucna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23.902439024389999</c:v>
                </c:pt>
                <c:pt idx="1">
                  <c:v>44.680851063829998</c:v>
                </c:pt>
                <c:pt idx="2">
                  <c:v>65.504645167570004</c:v>
                </c:pt>
                <c:pt idx="4">
                  <c:v>55.277838556420001</c:v>
                </c:pt>
                <c:pt idx="5">
                  <c:v>56.721176788740003</c:v>
                </c:pt>
                <c:pt idx="6">
                  <c:v>12.815583569839999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9B1-4AE0-9A93-488333C0D1A7}"/>
            </c:ext>
          </c:extLst>
        </c:ser>
        <c:ser>
          <c:idx val="5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dLbls>
            <c:numFmt formatCode="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méně než 10 000 litrů</c:v>
                </c:pt>
                <c:pt idx="1">
                  <c:v>10 000 - 49 999 litrů</c:v>
                </c:pt>
                <c:pt idx="2">
                  <c:v>50 000 a více litrů</c:v>
                </c:pt>
                <c:pt idx="4">
                  <c:v>exportují</c:v>
                </c:pt>
                <c:pt idx="5">
                  <c:v>neexportují, ale uvažují o exportu do budoucna</c:v>
                </c:pt>
                <c:pt idx="6">
                  <c:v>neexportují ani neuvažují o exportu do budoucna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24.390243902440002</c:v>
                </c:pt>
                <c:pt idx="1">
                  <c:v>26.950354609929999</c:v>
                </c:pt>
                <c:pt idx="2">
                  <c:v>18.52862493312</c:v>
                </c:pt>
                <c:pt idx="4">
                  <c:v>31.947886503559999</c:v>
                </c:pt>
                <c:pt idx="5">
                  <c:v>30.238357098150001</c:v>
                </c:pt>
                <c:pt idx="6">
                  <c:v>19.042294068699999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B1-4AE0-9A93-488333C0D1A7}"/>
            </c:ext>
          </c:extLst>
        </c:ser>
        <c:ser>
          <c:idx val="0"/>
          <c:order val="2"/>
          <c:tx>
            <c:strRef>
              <c:f>Sheet1!$D$1</c:f>
              <c:strCache>
                <c:ptCount val="1"/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méně než 10 000 litrů</c:v>
                </c:pt>
                <c:pt idx="1">
                  <c:v>10 000 - 49 999 litrů</c:v>
                </c:pt>
                <c:pt idx="2">
                  <c:v>50 000 a více litrů</c:v>
                </c:pt>
                <c:pt idx="4">
                  <c:v>exportují</c:v>
                </c:pt>
                <c:pt idx="5">
                  <c:v>neexportují, ale uvažují o exportu do budoucna</c:v>
                </c:pt>
                <c:pt idx="6">
                  <c:v>neexportují ani neuvažují o exportu do budoucna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12.195121951220001</c:v>
                </c:pt>
                <c:pt idx="1">
                  <c:v>7.8014184397159996</c:v>
                </c:pt>
                <c:pt idx="2">
                  <c:v>9.9897854954029999</c:v>
                </c:pt>
                <c:pt idx="4">
                  <c:v>10.095517660300001</c:v>
                </c:pt>
                <c:pt idx="5">
                  <c:v>4.684846335434</c:v>
                </c:pt>
                <c:pt idx="6">
                  <c:v>14.70341404266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9B1-4AE0-9A93-488333C0D1A7}"/>
            </c:ext>
          </c:extLst>
        </c:ser>
        <c:ser>
          <c:idx val="1"/>
          <c:order val="3"/>
          <c:tx>
            <c:strRef>
              <c:f>Sheet1!$E$1</c:f>
              <c:strCache>
                <c:ptCount val="1"/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>
                    <a:solidFill>
                      <a:schemeClr val="tx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méně než 10 000 litrů</c:v>
                </c:pt>
                <c:pt idx="1">
                  <c:v>10 000 - 49 999 litrů</c:v>
                </c:pt>
                <c:pt idx="2">
                  <c:v>50 000 a více litrů</c:v>
                </c:pt>
                <c:pt idx="4">
                  <c:v>exportují</c:v>
                </c:pt>
                <c:pt idx="5">
                  <c:v>neexportují, ale uvažují o exportu do budoucna</c:v>
                </c:pt>
                <c:pt idx="6">
                  <c:v>neexportují ani neuvažují o exportu do budoucna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23.902439024389999</c:v>
                </c:pt>
                <c:pt idx="1">
                  <c:v>14.893617021280001</c:v>
                </c:pt>
                <c:pt idx="2">
                  <c:v>2.4660732525900002</c:v>
                </c:pt>
                <c:pt idx="4">
                  <c:v>1.7380893651389999</c:v>
                </c:pt>
                <c:pt idx="5">
                  <c:v>7.198244331892</c:v>
                </c:pt>
                <c:pt idx="6">
                  <c:v>31.89345492603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9B1-4AE0-9A93-488333C0D1A7}"/>
            </c:ext>
          </c:extLst>
        </c:ser>
        <c:ser>
          <c:idx val="2"/>
          <c:order val="4"/>
          <c:tx>
            <c:strRef>
              <c:f>Sheet1!$F$1</c:f>
              <c:strCache>
                <c:ptCount val="1"/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méně než 10 000 litrů</c:v>
                </c:pt>
                <c:pt idx="1">
                  <c:v>10 000 - 49 999 litrů</c:v>
                </c:pt>
                <c:pt idx="2">
                  <c:v>50 000 a více litrů</c:v>
                </c:pt>
                <c:pt idx="4">
                  <c:v>exportují</c:v>
                </c:pt>
                <c:pt idx="5">
                  <c:v>neexportují, ale uvažují o exportu do budoucna</c:v>
                </c:pt>
                <c:pt idx="6">
                  <c:v>neexportují ani neuvažují o exportu do budoucna</c:v>
                </c:pt>
              </c:strCache>
            </c:strRef>
          </c:cat>
          <c:val>
            <c:numRef>
              <c:f>Sheet1!$F$2:$F$8</c:f>
              <c:numCache>
                <c:formatCode>General</c:formatCode>
                <c:ptCount val="7"/>
                <c:pt idx="0">
                  <c:v>15.60975609756</c:v>
                </c:pt>
                <c:pt idx="1">
                  <c:v>5.6737588652479998</c:v>
                </c:pt>
                <c:pt idx="2">
                  <c:v>3.510871151321</c:v>
                </c:pt>
                <c:pt idx="4">
                  <c:v>0.94066791457559995</c:v>
                </c:pt>
                <c:pt idx="5">
                  <c:v>1.1573754457850001</c:v>
                </c:pt>
                <c:pt idx="6">
                  <c:v>21.54525339277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9B1-4AE0-9A93-488333C0D1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351560064"/>
        <c:axId val="351559672"/>
      </c:barChart>
      <c:catAx>
        <c:axId val="351560064"/>
        <c:scaling>
          <c:orientation val="maxMin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351559672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35155967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351560064"/>
        <c:crosses val="max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425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393345775752278"/>
          <c:y val="4.553734061930783E-2"/>
          <c:w val="0.39000685175709215"/>
          <c:h val="0.91283375217416196"/>
        </c:manualLayout>
      </c:layout>
      <c:barChart>
        <c:barDir val="bar"/>
        <c:grouping val="clustered"/>
        <c:varyColors val="0"/>
        <c:ser>
          <c:idx val="9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339966"/>
            </a:solidFill>
            <a:ln w="20240">
              <a:noFill/>
            </a:ln>
          </c:spPr>
          <c:invertIfNegative val="0"/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BED-4F6E-88C9-781DF51A33E6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20240">
                <a:noFill/>
              </a:ln>
            </c:spPr>
            <c:extLst>
              <c:ext xmlns:c16="http://schemas.microsoft.com/office/drawing/2014/chart" uri="{C3380CC4-5D6E-409C-BE32-E72D297353CC}">
                <c16:uniqueId val="{00000000-2CCD-4D88-8A30-0DD4422D6766}"/>
              </c:ext>
            </c:extLst>
          </c:dPt>
          <c:dLbls>
            <c:dLbl>
              <c:idx val="6"/>
              <c:numFmt formatCode="0.0" sourceLinked="0"/>
              <c:spPr>
                <a:noFill/>
                <a:ln w="2024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CCD-4D88-8A30-0DD4422D6766}"/>
                </c:ext>
              </c:extLst>
            </c:dLbl>
            <c:dLbl>
              <c:idx val="50"/>
              <c:numFmt formatCode="0" sourceLinked="0"/>
              <c:spPr>
                <a:noFill/>
                <a:ln w="2024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BED-4F6E-88C9-781DF51A33E6}"/>
                </c:ext>
              </c:extLst>
            </c:dLbl>
            <c:numFmt formatCode="0" sourceLinked="0"/>
            <c:spPr>
              <a:noFill/>
              <a:ln w="2024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0-9 % dráž</c:v>
                </c:pt>
                <c:pt idx="1">
                  <c:v>10-19 % dráž</c:v>
                </c:pt>
                <c:pt idx="2">
                  <c:v>20-29 % dráž</c:v>
                </c:pt>
                <c:pt idx="3">
                  <c:v>30-39 % dráž</c:v>
                </c:pt>
                <c:pt idx="4">
                  <c:v>40-49 % dráž</c:v>
                </c:pt>
                <c:pt idx="5">
                  <c:v>50-59 % dráž</c:v>
                </c:pt>
                <c:pt idx="6">
                  <c:v>60-69 % dráž</c:v>
                </c:pt>
                <c:pt idx="7">
                  <c:v>70-79 % dráž</c:v>
                </c:pt>
                <c:pt idx="8">
                  <c:v>80-89 % dráž</c:v>
                </c:pt>
                <c:pt idx="9">
                  <c:v>90-99 % dráž</c:v>
                </c:pt>
                <c:pt idx="10">
                  <c:v>100 a více % dráž</c:v>
                </c:pt>
                <c:pt idx="11">
                  <c:v>nevím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8.0810814227440009</c:v>
                </c:pt>
                <c:pt idx="1">
                  <c:v>10.05296541211</c:v>
                </c:pt>
                <c:pt idx="2">
                  <c:v>15.71678260629</c:v>
                </c:pt>
                <c:pt idx="3">
                  <c:v>9.6789526020499999</c:v>
                </c:pt>
                <c:pt idx="4">
                  <c:v>1.918513136349</c:v>
                </c:pt>
                <c:pt idx="5">
                  <c:v>7.8193968407590004</c:v>
                </c:pt>
                <c:pt idx="6">
                  <c:v>0.48752023007610001</c:v>
                </c:pt>
                <c:pt idx="7">
                  <c:v>0.59440240739130001</c:v>
                </c:pt>
                <c:pt idx="8">
                  <c:v>0</c:v>
                </c:pt>
                <c:pt idx="9">
                  <c:v>0</c:v>
                </c:pt>
                <c:pt idx="10">
                  <c:v>6.7452195127719996</c:v>
                </c:pt>
                <c:pt idx="11">
                  <c:v>38.905165829460003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BED-4F6E-88C9-781DF51A33E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185208688"/>
        <c:axId val="349830856"/>
      </c:barChart>
      <c:catAx>
        <c:axId val="18520868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5060">
            <a:noFill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+mn-lt"/>
                <a:ea typeface="Arial Narrow"/>
                <a:cs typeface="Arial Narrow"/>
              </a:defRPr>
            </a:pPr>
            <a:endParaRPr lang="cs-CZ"/>
          </a:p>
        </c:txPr>
        <c:crossAx val="3498308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98308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5208688"/>
        <c:crosses val="max"/>
        <c:crossBetween val="between"/>
        <c:majorUnit val="20"/>
        <c:minorUnit val="20"/>
      </c:valAx>
      <c:spPr>
        <a:noFill/>
        <a:ln w="2024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37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393345775752278"/>
          <c:y val="4.553734061930783E-2"/>
          <c:w val="0.39000685175709215"/>
          <c:h val="0.91283375217416196"/>
        </c:manualLayout>
      </c:layout>
      <c:barChart>
        <c:barDir val="bar"/>
        <c:grouping val="clustered"/>
        <c:varyColors val="0"/>
        <c:ser>
          <c:idx val="9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339966"/>
            </a:solidFill>
            <a:ln w="20240">
              <a:noFill/>
            </a:ln>
          </c:spPr>
          <c:invertIfNegative val="0"/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113-408A-ABE8-46C97FC81725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113-408A-ABE8-46C97FC81725}"/>
              </c:ext>
            </c:extLst>
          </c:dPt>
          <c:dPt>
            <c:idx val="1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20240">
                <a:noFill/>
              </a:ln>
            </c:spPr>
            <c:extLst>
              <c:ext xmlns:c16="http://schemas.microsoft.com/office/drawing/2014/chart" uri="{C3380CC4-5D6E-409C-BE32-E72D297353CC}">
                <c16:uniqueId val="{00000006-4113-408A-ABE8-46C97FC81725}"/>
              </c:ext>
            </c:extLst>
          </c:dPt>
          <c:dLbls>
            <c:dLbl>
              <c:idx val="8"/>
              <c:numFmt formatCode="0.0" sourceLinked="0"/>
              <c:spPr>
                <a:noFill/>
                <a:ln w="2024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4113-408A-ABE8-46C97FC81725}"/>
                </c:ext>
              </c:extLst>
            </c:dLbl>
            <c:dLbl>
              <c:idx val="9"/>
              <c:numFmt formatCode="0.0" sourceLinked="0"/>
              <c:spPr>
                <a:noFill/>
                <a:ln w="2024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4113-408A-ABE8-46C97FC81725}"/>
                </c:ext>
              </c:extLst>
            </c:dLbl>
            <c:dLbl>
              <c:idx val="50"/>
              <c:numFmt formatCode="0" sourceLinked="0"/>
              <c:spPr>
                <a:noFill/>
                <a:ln w="2024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113-408A-ABE8-46C97FC81725}"/>
                </c:ext>
              </c:extLst>
            </c:dLbl>
            <c:numFmt formatCode="0" sourceLinked="0"/>
            <c:spPr>
              <a:noFill/>
              <a:ln w="2024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1-9 hl</c:v>
                </c:pt>
                <c:pt idx="1">
                  <c:v>10-19 hl</c:v>
                </c:pt>
                <c:pt idx="2">
                  <c:v>20-29 hl</c:v>
                </c:pt>
                <c:pt idx="3">
                  <c:v>30-39 hl</c:v>
                </c:pt>
                <c:pt idx="4">
                  <c:v>40-49 hl</c:v>
                </c:pt>
                <c:pt idx="5">
                  <c:v>50-59 hl</c:v>
                </c:pt>
                <c:pt idx="6">
                  <c:v>60-69 hl</c:v>
                </c:pt>
                <c:pt idx="7">
                  <c:v>70-79 hl</c:v>
                </c:pt>
                <c:pt idx="8">
                  <c:v>80-89 hl</c:v>
                </c:pt>
                <c:pt idx="9">
                  <c:v>90-99 hl</c:v>
                </c:pt>
                <c:pt idx="10">
                  <c:v>100-199 hl</c:v>
                </c:pt>
                <c:pt idx="11">
                  <c:v>200-499 hl</c:v>
                </c:pt>
                <c:pt idx="12">
                  <c:v>500-999 hl</c:v>
                </c:pt>
                <c:pt idx="13">
                  <c:v>1000 hl a více</c:v>
                </c:pt>
                <c:pt idx="14">
                  <c:v>nevím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6.1009917580239996</c:v>
                </c:pt>
                <c:pt idx="1">
                  <c:v>11.911610462860001</c:v>
                </c:pt>
                <c:pt idx="2">
                  <c:v>11.604620231929999</c:v>
                </c:pt>
                <c:pt idx="3">
                  <c:v>7.5271232424730004</c:v>
                </c:pt>
                <c:pt idx="4">
                  <c:v>1.940174906285</c:v>
                </c:pt>
                <c:pt idx="5">
                  <c:v>11.459198947499999</c:v>
                </c:pt>
                <c:pt idx="6">
                  <c:v>0.85825226881799999</c:v>
                </c:pt>
                <c:pt idx="7">
                  <c:v>1.015219952929</c:v>
                </c:pt>
                <c:pt idx="8">
                  <c:v>0.26384986142670003</c:v>
                </c:pt>
                <c:pt idx="9">
                  <c:v>0.26384986142670003</c:v>
                </c:pt>
                <c:pt idx="10">
                  <c:v>11.98013212853</c:v>
                </c:pt>
                <c:pt idx="11">
                  <c:v>4.4092973944710003</c:v>
                </c:pt>
                <c:pt idx="12">
                  <c:v>2.7139343078909999</c:v>
                </c:pt>
                <c:pt idx="13">
                  <c:v>1.6007040459090001</c:v>
                </c:pt>
                <c:pt idx="14">
                  <c:v>26.351040629530001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13-408A-ABE8-46C97FC8172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185208688"/>
        <c:axId val="349830856"/>
      </c:barChart>
      <c:catAx>
        <c:axId val="18520868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5060">
            <a:noFill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+mn-lt"/>
                <a:ea typeface="Arial Narrow"/>
                <a:cs typeface="Arial Narrow"/>
              </a:defRPr>
            </a:pPr>
            <a:endParaRPr lang="cs-CZ"/>
          </a:p>
        </c:txPr>
        <c:crossAx val="3498308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98308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5208688"/>
        <c:crosses val="max"/>
        <c:crossBetween val="between"/>
        <c:majorUnit val="20"/>
        <c:minorUnit val="20"/>
      </c:valAx>
      <c:spPr>
        <a:noFill/>
        <a:ln w="2024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37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393345775752278"/>
          <c:y val="4.553734061930783E-2"/>
          <c:w val="0.39000685175709215"/>
          <c:h val="0.91283375217416196"/>
        </c:manualLayout>
      </c:layout>
      <c:barChart>
        <c:barDir val="bar"/>
        <c:grouping val="clustered"/>
        <c:varyColors val="0"/>
        <c:ser>
          <c:idx val="9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339966"/>
            </a:solidFill>
            <a:ln w="20240">
              <a:noFill/>
            </a:ln>
          </c:spPr>
          <c:invertIfNegative val="0"/>
          <c:dPt>
            <c:idx val="1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20240">
                <a:noFill/>
              </a:ln>
            </c:spPr>
            <c:extLst>
              <c:ext xmlns:c16="http://schemas.microsoft.com/office/drawing/2014/chart" uri="{C3380CC4-5D6E-409C-BE32-E72D297353CC}">
                <c16:uniqueId val="{00000001-2BED-4F6E-88C9-781DF51A33E6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20240">
                <a:noFill/>
              </a:ln>
            </c:spPr>
            <c:extLst>
              <c:ext xmlns:c16="http://schemas.microsoft.com/office/drawing/2014/chart" uri="{C3380CC4-5D6E-409C-BE32-E72D297353CC}">
                <c16:uniqueId val="{00000000-2CCD-4D88-8A30-0DD4422D6766}"/>
              </c:ext>
            </c:extLst>
          </c:dPt>
          <c:dLbls>
            <c:dLbl>
              <c:idx val="9"/>
              <c:numFmt formatCode="0.0" sourceLinked="0"/>
              <c:spPr>
                <a:noFill/>
                <a:ln w="2024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BF4-4BB6-9499-FB8E54DC1906}"/>
                </c:ext>
              </c:extLst>
            </c:dLbl>
            <c:dLbl>
              <c:idx val="50"/>
              <c:numFmt formatCode="0" sourceLinked="0"/>
              <c:spPr>
                <a:noFill/>
                <a:ln w="2024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BED-4F6E-88C9-781DF51A33E6}"/>
                </c:ext>
              </c:extLst>
            </c:dLbl>
            <c:numFmt formatCode="0" sourceLinked="0"/>
            <c:spPr>
              <a:noFill/>
              <a:ln w="2024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0-9 h</c:v>
                </c:pt>
                <c:pt idx="1">
                  <c:v>10-19 h</c:v>
                </c:pt>
                <c:pt idx="2">
                  <c:v>20-29 h</c:v>
                </c:pt>
                <c:pt idx="3">
                  <c:v>30-39 h</c:v>
                </c:pt>
                <c:pt idx="4">
                  <c:v>40-49 h</c:v>
                </c:pt>
                <c:pt idx="5">
                  <c:v>50-59 h</c:v>
                </c:pt>
                <c:pt idx="6">
                  <c:v>60-99 h</c:v>
                </c:pt>
                <c:pt idx="7">
                  <c:v>100-149 h</c:v>
                </c:pt>
                <c:pt idx="8">
                  <c:v>150-199 h</c:v>
                </c:pt>
                <c:pt idx="9">
                  <c:v>200 h a více</c:v>
                </c:pt>
                <c:pt idx="10">
                  <c:v>nevím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6.5619887963399997</c:v>
                </c:pt>
                <c:pt idx="1">
                  <c:v>5.8486882962750002</c:v>
                </c:pt>
                <c:pt idx="2">
                  <c:v>8.3131587188770002</c:v>
                </c:pt>
                <c:pt idx="3">
                  <c:v>4.569618481919</c:v>
                </c:pt>
                <c:pt idx="4">
                  <c:v>5.0024519428150001</c:v>
                </c:pt>
                <c:pt idx="5">
                  <c:v>6.2678654561549996</c:v>
                </c:pt>
                <c:pt idx="6">
                  <c:v>4.3076691655910002</c:v>
                </c:pt>
                <c:pt idx="7">
                  <c:v>5.2446400343050001</c:v>
                </c:pt>
                <c:pt idx="8">
                  <c:v>5.4745520509969996</c:v>
                </c:pt>
                <c:pt idx="9">
                  <c:v>0.40401719742519998</c:v>
                </c:pt>
                <c:pt idx="10">
                  <c:v>48.005349859299997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BED-4F6E-88C9-781DF51A33E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185208688"/>
        <c:axId val="349830856"/>
      </c:barChart>
      <c:catAx>
        <c:axId val="18520868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5060">
            <a:noFill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+mn-lt"/>
                <a:ea typeface="Arial Narrow"/>
                <a:cs typeface="Arial Narrow"/>
              </a:defRPr>
            </a:pPr>
            <a:endParaRPr lang="cs-CZ"/>
          </a:p>
        </c:txPr>
        <c:crossAx val="3498308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98308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5208688"/>
        <c:crosses val="max"/>
        <c:crossBetween val="between"/>
        <c:majorUnit val="20"/>
        <c:minorUnit val="20"/>
      </c:valAx>
      <c:spPr>
        <a:noFill/>
        <a:ln w="2024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37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393345775752278"/>
          <c:y val="4.553734061930783E-2"/>
          <c:w val="0.39000685175709215"/>
          <c:h val="0.91283375217416196"/>
        </c:manualLayout>
      </c:layout>
      <c:barChart>
        <c:barDir val="bar"/>
        <c:grouping val="clustered"/>
        <c:varyColors val="0"/>
        <c:ser>
          <c:idx val="9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339966"/>
            </a:solidFill>
            <a:ln w="20240">
              <a:noFill/>
            </a:ln>
          </c:spPr>
          <c:invertIfNegative val="0"/>
          <c:dPt>
            <c:idx val="6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20240">
                <a:noFill/>
              </a:ln>
            </c:spPr>
            <c:extLst>
              <c:ext xmlns:c16="http://schemas.microsoft.com/office/drawing/2014/chart" uri="{C3380CC4-5D6E-409C-BE32-E72D297353CC}">
                <c16:uniqueId val="{00000001-03A2-4547-8154-0A254DF48CCD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113-408A-ABE8-46C97FC81725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113-408A-ABE8-46C97FC81725}"/>
              </c:ext>
            </c:extLst>
          </c:dPt>
          <c:dPt>
            <c:idx val="1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20240">
                <a:noFill/>
              </a:ln>
            </c:spPr>
            <c:extLst>
              <c:ext xmlns:c16="http://schemas.microsoft.com/office/drawing/2014/chart" uri="{C3380CC4-5D6E-409C-BE32-E72D297353CC}">
                <c16:uniqueId val="{00000006-4113-408A-ABE8-46C97FC81725}"/>
              </c:ext>
            </c:extLst>
          </c:dPt>
          <c:dLbls>
            <c:dLbl>
              <c:idx val="50"/>
              <c:numFmt formatCode="0" sourceLinked="0"/>
              <c:spPr>
                <a:noFill/>
                <a:ln w="2024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113-408A-ABE8-46C97FC81725}"/>
                </c:ext>
              </c:extLst>
            </c:dLbl>
            <c:numFmt formatCode="0" sourceLinked="0"/>
            <c:spPr>
              <a:noFill/>
              <a:ln w="2024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do 10 000 Kč</c:v>
                </c:pt>
                <c:pt idx="1">
                  <c:v>10 000 - 49 000 Kč</c:v>
                </c:pt>
                <c:pt idx="2">
                  <c:v>50 000 - 99 000 Kč</c:v>
                </c:pt>
                <c:pt idx="3">
                  <c:v>100 000 - 299 000 Kč</c:v>
                </c:pt>
                <c:pt idx="4">
                  <c:v>300 000 - 999 000 Kč</c:v>
                </c:pt>
                <c:pt idx="5">
                  <c:v>1 000 000 Kč a více</c:v>
                </c:pt>
                <c:pt idx="6">
                  <c:v>nevím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7.8006189584780001</c:v>
                </c:pt>
                <c:pt idx="1">
                  <c:v>14.234063807569999</c:v>
                </c:pt>
                <c:pt idx="2">
                  <c:v>9.5605748282569998</c:v>
                </c:pt>
                <c:pt idx="3">
                  <c:v>9.1696382348649994</c:v>
                </c:pt>
                <c:pt idx="4">
                  <c:v>1.4808182536279999</c:v>
                </c:pt>
                <c:pt idx="5">
                  <c:v>1.418976990914</c:v>
                </c:pt>
                <c:pt idx="6">
                  <c:v>56.335308926289997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13-408A-ABE8-46C97FC8172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185208688"/>
        <c:axId val="349830856"/>
      </c:barChart>
      <c:catAx>
        <c:axId val="18520868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5060">
            <a:noFill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+mn-lt"/>
                <a:ea typeface="Arial Narrow"/>
                <a:cs typeface="Arial Narrow"/>
              </a:defRPr>
            </a:pPr>
            <a:endParaRPr lang="cs-CZ"/>
          </a:p>
        </c:txPr>
        <c:crossAx val="3498308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98308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5208688"/>
        <c:crosses val="max"/>
        <c:crossBetween val="between"/>
        <c:majorUnit val="20"/>
        <c:minorUnit val="20"/>
      </c:valAx>
      <c:spPr>
        <a:noFill/>
        <a:ln w="2024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37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78434463560997"/>
          <c:y val="0.14610870054433242"/>
          <c:w val="0.49125909452627686"/>
          <c:h val="0.77260883813466896"/>
        </c:manualLayout>
      </c:layout>
      <c:barChart>
        <c:barDir val="bar"/>
        <c:grouping val="percentStack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Rozhodně bychom měli zájem</c:v>
                </c:pt>
              </c:strCache>
            </c:strRef>
          </c:tx>
          <c:spPr>
            <a:solidFill>
              <a:srgbClr val="339966"/>
            </a:solidFill>
            <a:ln w="25400">
              <a:noFill/>
            </a:ln>
          </c:spPr>
          <c:invertIfNegative val="0"/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9B1-4AE0-9A93-488333C0D1A7}"/>
              </c:ext>
            </c:extLst>
          </c:dPt>
          <c:dLbls>
            <c:dLbl>
              <c:idx val="0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9B1-4AE0-9A93-488333C0D1A7}"/>
                </c:ext>
              </c:extLst>
            </c:dLbl>
            <c:dLbl>
              <c:idx val="7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59B1-4AE0-9A93-488333C0D1A7}"/>
                </c:ext>
              </c:extLst>
            </c:dLbl>
            <c:numFmt formatCode="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Podpora propagace vybraných odrůd našich vín v zemích, kam tuzemští vinaři exportují</c:v>
                </c:pt>
                <c:pt idx="1">
                  <c:v>Personální podpora (např. v rámci VF či jiné instituce bude vyčleněna osoba, která se bude zabývat podporou exportu tuzemských vín a poradenstvím pro vinaře v této oblasti)</c:v>
                </c:pt>
                <c:pt idx="2">
                  <c:v>Finanční podpora (např. finanční podpora vaší účasti na výstavách, atp.)</c:v>
                </c:pt>
                <c:pt idx="3">
                  <c:v>Datová podpora ze strany VF či jiných institucí (např. výsledky výzkumů trhu, statistická data o trhu s vínem, atp.)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44.497493771389998</c:v>
                </c:pt>
                <c:pt idx="1">
                  <c:v>42.531699586889999</c:v>
                </c:pt>
                <c:pt idx="2">
                  <c:v>50.485412507260001</c:v>
                </c:pt>
                <c:pt idx="3">
                  <c:v>32.918669191059998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9B1-4AE0-9A93-488333C0D1A7}"/>
            </c:ext>
          </c:extLst>
        </c:ser>
        <c:ser>
          <c:idx val="5"/>
          <c:order val="1"/>
          <c:tx>
            <c:strRef>
              <c:f>Sheet1!$C$1</c:f>
              <c:strCache>
                <c:ptCount val="1"/>
                <c:pt idx="0">
                  <c:v>Spíše bychom měli zájem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dLbls>
            <c:numFmt formatCode="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Podpora propagace vybraných odrůd našich vín v zemích, kam tuzemští vinaři exportují</c:v>
                </c:pt>
                <c:pt idx="1">
                  <c:v>Personální podpora (např. v rámci VF či jiné instituce bude vyčleněna osoba, která se bude zabývat podporou exportu tuzemských vín a poradenstvím pro vinaře v této oblasti)</c:v>
                </c:pt>
                <c:pt idx="2">
                  <c:v>Finanční podpora (např. finanční podpora vaší účasti na výstavách, atp.)</c:v>
                </c:pt>
                <c:pt idx="3">
                  <c:v>Datová podpora ze strany VF či jiných institucí (např. výsledky výzkumů trhu, statistická data o trhu s vínem, atp.)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40.0713719779</c:v>
                </c:pt>
                <c:pt idx="1">
                  <c:v>36.727327105000001</c:v>
                </c:pt>
                <c:pt idx="2">
                  <c:v>26.53157062867</c:v>
                </c:pt>
                <c:pt idx="3">
                  <c:v>39.883879587540001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B1-4AE0-9A93-488333C0D1A7}"/>
            </c:ext>
          </c:extLst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Spíše bychom neměli zájem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Podpora propagace vybraných odrůd našich vín v zemích, kam tuzemští vinaři exportují</c:v>
                </c:pt>
                <c:pt idx="1">
                  <c:v>Personální podpora (např. v rámci VF či jiné instituce bude vyčleněna osoba, která se bude zabývat podporou exportu tuzemských vín a poradenstvím pro vinaře v této oblasti)</c:v>
                </c:pt>
                <c:pt idx="2">
                  <c:v>Finanční podpora (např. finanční podpora vaší účasti na výstavách, atp.)</c:v>
                </c:pt>
                <c:pt idx="3">
                  <c:v>Datová podpora ze strany VF či jiných institucí (např. výsledky výzkumů trhu, statistická data o trhu s vínem, atp.)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6.8622678635460002</c:v>
                </c:pt>
                <c:pt idx="1">
                  <c:v>9.7877353244640002</c:v>
                </c:pt>
                <c:pt idx="2">
                  <c:v>10.18499055497</c:v>
                </c:pt>
                <c:pt idx="3">
                  <c:v>14.16873241729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9B1-4AE0-9A93-488333C0D1A7}"/>
            </c:ext>
          </c:extLst>
        </c:ser>
        <c:ser>
          <c:idx val="1"/>
          <c:order val="3"/>
          <c:tx>
            <c:strRef>
              <c:f>Sheet1!$E$1</c:f>
              <c:strCache>
                <c:ptCount val="1"/>
                <c:pt idx="0">
                  <c:v>Rozhodně bychom neměli zájem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Podpora propagace vybraných odrůd našich vín v zemích, kam tuzemští vinaři exportují</c:v>
                </c:pt>
                <c:pt idx="1">
                  <c:v>Personální podpora (např. v rámci VF či jiné instituce bude vyčleněna osoba, která se bude zabývat podporou exportu tuzemských vín a poradenstvím pro vinaře v této oblasti)</c:v>
                </c:pt>
                <c:pt idx="2">
                  <c:v>Finanční podpora (např. finanční podpora vaší účasti na výstavách, atp.)</c:v>
                </c:pt>
                <c:pt idx="3">
                  <c:v>Datová podpora ze strany VF či jiných institucí (např. výsledky výzkumů trhu, statistická data o trhu s vínem, atp.)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2.4678746291390001</c:v>
                </c:pt>
                <c:pt idx="1">
                  <c:v>4.1627173968379996</c:v>
                </c:pt>
                <c:pt idx="2">
                  <c:v>3.3928295824950001</c:v>
                </c:pt>
                <c:pt idx="3">
                  <c:v>4.7787815741659996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9B1-4AE0-9A93-488333C0D1A7}"/>
            </c:ext>
          </c:extLst>
        </c:ser>
        <c:ser>
          <c:idx val="2"/>
          <c:order val="4"/>
          <c:tx>
            <c:strRef>
              <c:f>Sheet1!$F$1</c:f>
              <c:strCache>
                <c:ptCount val="1"/>
                <c:pt idx="0">
                  <c:v>Nevím, nejsme si jisti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Podpora propagace vybraných odrůd našich vín v zemích, kam tuzemští vinaři exportují</c:v>
                </c:pt>
                <c:pt idx="1">
                  <c:v>Personální podpora (např. v rámci VF či jiné instituce bude vyčleněna osoba, která se bude zabývat podporou exportu tuzemských vín a poradenstvím pro vinaře v této oblasti)</c:v>
                </c:pt>
                <c:pt idx="2">
                  <c:v>Finanční podpora (např. finanční podpora vaší účasti na výstavách, atp.)</c:v>
                </c:pt>
                <c:pt idx="3">
                  <c:v>Datová podpora ze strany VF či jiných institucí (např. výsledky výzkumů trhu, statistická data o trhu s vínem, atp.)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6.1009917580239996</c:v>
                </c:pt>
                <c:pt idx="1">
                  <c:v>6.7905205868129999</c:v>
                </c:pt>
                <c:pt idx="2">
                  <c:v>9.4051967266040002</c:v>
                </c:pt>
                <c:pt idx="3">
                  <c:v>8.2499372299449991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D1-4E6C-9F84-1D743808FE5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351560064"/>
        <c:axId val="351559672"/>
      </c:barChart>
      <c:catAx>
        <c:axId val="351560064"/>
        <c:scaling>
          <c:orientation val="maxMin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351559672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35155967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351560064"/>
        <c:crosses val="max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3.2969689014373915E-2"/>
          <c:y val="1.9234912164225772E-2"/>
          <c:w val="0.96277146320822771"/>
          <c:h val="9.6734447377448046E-2"/>
        </c:manualLayout>
      </c:layout>
      <c:overlay val="0"/>
      <c:txPr>
        <a:bodyPr/>
        <a:lstStyle/>
        <a:p>
          <a:pPr>
            <a:defRPr sz="1000" b="0"/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425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16681479835573"/>
          <c:y val="0.18330753943957664"/>
          <c:w val="0.57627935674117114"/>
          <c:h val="0.77197902850704758"/>
        </c:manualLayout>
      </c:layout>
      <c:barChart>
        <c:barDir val="bar"/>
        <c:grouping val="percentStack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rozhodně ano</c:v>
                </c:pt>
              </c:strCache>
            </c:strRef>
          </c:tx>
          <c:spPr>
            <a:solidFill>
              <a:srgbClr val="339966"/>
            </a:solidFill>
            <a:ln w="25400">
              <a:noFill/>
            </a:ln>
          </c:spPr>
          <c:invertIfNegative val="0"/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9B1-4AE0-9A93-488333C0D1A7}"/>
              </c:ext>
            </c:extLst>
          </c:dPt>
          <c:dLbls>
            <c:dLbl>
              <c:idx val="0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9B1-4AE0-9A93-488333C0D1A7}"/>
                </c:ext>
              </c:extLst>
            </c:dLbl>
            <c:dLbl>
              <c:idx val="7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59B1-4AE0-9A93-488333C0D1A7}"/>
                </c:ext>
              </c:extLst>
            </c:dLbl>
            <c:numFmt formatCode="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Německo</c:v>
                </c:pt>
                <c:pt idx="1">
                  <c:v>Holandsko</c:v>
                </c:pt>
                <c:pt idx="2">
                  <c:v>Velká Británie</c:v>
                </c:pt>
                <c:pt idx="3">
                  <c:v>USA</c:v>
                </c:pt>
                <c:pt idx="4">
                  <c:v>Rusko</c:v>
                </c:pt>
                <c:pt idx="5">
                  <c:v>Čína</c:v>
                </c:pt>
              </c:strCache>
            </c:strRef>
          </c:cat>
          <c:val>
            <c:numRef>
              <c:f>Sheet1!$B$2:$B$7</c:f>
              <c:numCache>
                <c:formatCode>0.00</c:formatCode>
                <c:ptCount val="6"/>
                <c:pt idx="0">
                  <c:v>49.73614338514642</c:v>
                </c:pt>
                <c:pt idx="1">
                  <c:v>47.904414052765915</c:v>
                </c:pt>
                <c:pt idx="2">
                  <c:v>47.695383327690266</c:v>
                </c:pt>
                <c:pt idx="3">
                  <c:v>38.779241035518645</c:v>
                </c:pt>
                <c:pt idx="4">
                  <c:v>27.322258170661502</c:v>
                </c:pt>
                <c:pt idx="5">
                  <c:v>22.922606630769046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9B1-4AE0-9A93-488333C0D1A7}"/>
            </c:ext>
          </c:extLst>
        </c:ser>
        <c:ser>
          <c:idx val="5"/>
          <c:order val="1"/>
          <c:tx>
            <c:strRef>
              <c:f>Sheet1!$C$1</c:f>
              <c:strCache>
                <c:ptCount val="1"/>
                <c:pt idx="0">
                  <c:v>spíše ano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dLbls>
            <c:numFmt formatCode="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Německo</c:v>
                </c:pt>
                <c:pt idx="1">
                  <c:v>Holandsko</c:v>
                </c:pt>
                <c:pt idx="2">
                  <c:v>Velká Británie</c:v>
                </c:pt>
                <c:pt idx="3">
                  <c:v>USA</c:v>
                </c:pt>
                <c:pt idx="4">
                  <c:v>Rusko</c:v>
                </c:pt>
                <c:pt idx="5">
                  <c:v>Čína</c:v>
                </c:pt>
              </c:strCache>
            </c:strRef>
          </c:cat>
          <c:val>
            <c:numRef>
              <c:f>Sheet1!$C$2:$C$7</c:f>
              <c:numCache>
                <c:formatCode>0.00</c:formatCode>
                <c:ptCount val="6"/>
                <c:pt idx="0">
                  <c:v>37.497944594460634</c:v>
                </c:pt>
                <c:pt idx="1">
                  <c:v>40.003965804106514</c:v>
                </c:pt>
                <c:pt idx="2">
                  <c:v>36.541212500908777</c:v>
                </c:pt>
                <c:pt idx="3">
                  <c:v>34.827984377540304</c:v>
                </c:pt>
                <c:pt idx="4">
                  <c:v>34.225307409836688</c:v>
                </c:pt>
                <c:pt idx="5">
                  <c:v>27.755040828357743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B1-4AE0-9A93-488333C0D1A7}"/>
            </c:ext>
          </c:extLst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spíše ne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Německo</c:v>
                </c:pt>
                <c:pt idx="1">
                  <c:v>Holandsko</c:v>
                </c:pt>
                <c:pt idx="2">
                  <c:v>Velká Británie</c:v>
                </c:pt>
                <c:pt idx="3">
                  <c:v>USA</c:v>
                </c:pt>
                <c:pt idx="4">
                  <c:v>Rusko</c:v>
                </c:pt>
                <c:pt idx="5">
                  <c:v>Čína</c:v>
                </c:pt>
              </c:strCache>
            </c:strRef>
          </c:cat>
          <c:val>
            <c:numRef>
              <c:f>Sheet1!$D$2:$D$7</c:f>
              <c:numCache>
                <c:formatCode>0.00</c:formatCode>
                <c:ptCount val="6"/>
                <c:pt idx="0">
                  <c:v>8.3581226444095442</c:v>
                </c:pt>
                <c:pt idx="1">
                  <c:v>6.4149271262472798</c:v>
                </c:pt>
                <c:pt idx="2">
                  <c:v>8.007749138455079</c:v>
                </c:pt>
                <c:pt idx="3">
                  <c:v>14.733467585829102</c:v>
                </c:pt>
                <c:pt idx="4">
                  <c:v>18.32804560759601</c:v>
                </c:pt>
                <c:pt idx="5">
                  <c:v>20.983084410535568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9B1-4AE0-9A93-488333C0D1A7}"/>
            </c:ext>
          </c:extLst>
        </c:ser>
        <c:ser>
          <c:idx val="1"/>
          <c:order val="3"/>
          <c:tx>
            <c:strRef>
              <c:f>Sheet1!$E$1</c:f>
              <c:strCache>
                <c:ptCount val="1"/>
                <c:pt idx="0">
                  <c:v>rozhodně ne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Německo</c:v>
                </c:pt>
                <c:pt idx="1">
                  <c:v>Holandsko</c:v>
                </c:pt>
                <c:pt idx="2">
                  <c:v>Velká Británie</c:v>
                </c:pt>
                <c:pt idx="3">
                  <c:v>USA</c:v>
                </c:pt>
                <c:pt idx="4">
                  <c:v>Rusko</c:v>
                </c:pt>
                <c:pt idx="5">
                  <c:v>Čína</c:v>
                </c:pt>
              </c:strCache>
            </c:strRef>
          </c:cat>
          <c:val>
            <c:numRef>
              <c:f>Sheet1!$E$2:$E$7</c:f>
              <c:numCache>
                <c:formatCode>0.00</c:formatCode>
                <c:ptCount val="6"/>
                <c:pt idx="0">
                  <c:v>1.5024800235652287</c:v>
                </c:pt>
                <c:pt idx="1">
                  <c:v>0.5944024073912858</c:v>
                </c:pt>
                <c:pt idx="2">
                  <c:v>1.4526546762092629</c:v>
                </c:pt>
                <c:pt idx="3">
                  <c:v>4.9220929572607055</c:v>
                </c:pt>
                <c:pt idx="4">
                  <c:v>10.605547941064097</c:v>
                </c:pt>
                <c:pt idx="5">
                  <c:v>16.043661854329368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9B1-4AE0-9A93-488333C0D1A7}"/>
            </c:ext>
          </c:extLst>
        </c:ser>
        <c:ser>
          <c:idx val="2"/>
          <c:order val="4"/>
          <c:tx>
            <c:strRef>
              <c:f>Sheet1!$F$1</c:f>
              <c:strCache>
                <c:ptCount val="1"/>
                <c:pt idx="0">
                  <c:v>nevím, nejsme si jisti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Německo</c:v>
                </c:pt>
                <c:pt idx="1">
                  <c:v>Holandsko</c:v>
                </c:pt>
                <c:pt idx="2">
                  <c:v>Velká Británie</c:v>
                </c:pt>
                <c:pt idx="3">
                  <c:v>USA</c:v>
                </c:pt>
                <c:pt idx="4">
                  <c:v>Rusko</c:v>
                </c:pt>
                <c:pt idx="5">
                  <c:v>Čína</c:v>
                </c:pt>
              </c:strCache>
            </c:strRef>
          </c:cat>
          <c:val>
            <c:numRef>
              <c:f>Sheet1!$F$2:$F$7</c:f>
              <c:numCache>
                <c:formatCode>0.00</c:formatCode>
                <c:ptCount val="6"/>
                <c:pt idx="0">
                  <c:v>2.9053093524185258</c:v>
                </c:pt>
                <c:pt idx="1">
                  <c:v>5.0822906094893732</c:v>
                </c:pt>
                <c:pt idx="2">
                  <c:v>6.3030003567369457</c:v>
                </c:pt>
                <c:pt idx="3">
                  <c:v>6.7372140438515418</c:v>
                </c:pt>
                <c:pt idx="4">
                  <c:v>9.5188408708419132</c:v>
                </c:pt>
                <c:pt idx="5">
                  <c:v>12.295606276008458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D1-4E6C-9F84-1D743808FE5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351560064"/>
        <c:axId val="351559672"/>
      </c:barChart>
      <c:catAx>
        <c:axId val="351560064"/>
        <c:scaling>
          <c:orientation val="maxMin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351559672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35155967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351560064"/>
        <c:crosses val="max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35719995243290187"/>
          <c:y val="3.4350876623552261E-2"/>
          <c:w val="0.5800300913598504"/>
          <c:h val="0.12394322491045903"/>
        </c:manualLayout>
      </c:layout>
      <c:overlay val="0"/>
      <c:txPr>
        <a:bodyPr/>
        <a:lstStyle/>
        <a:p>
          <a:pPr>
            <a:defRPr sz="1000" b="0"/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425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043492988796454"/>
          <c:y val="0.17706192550802169"/>
          <c:w val="0.429359428473089"/>
          <c:h val="0.77197902850704747"/>
        </c:manualLayout>
      </c:layout>
      <c:barChart>
        <c:barDir val="bar"/>
        <c:grouping val="percentStack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vyvážíme</c:v>
                </c:pt>
              </c:strCache>
            </c:strRef>
          </c:tx>
          <c:spPr>
            <a:solidFill>
              <a:srgbClr val="339966"/>
            </a:solidFill>
            <a:ln w="25400">
              <a:noFill/>
            </a:ln>
          </c:spPr>
          <c:invertIfNegative val="0"/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9B1-4AE0-9A93-488333C0D1A7}"/>
              </c:ext>
            </c:extLst>
          </c:dPt>
          <c:dLbls>
            <c:dLbl>
              <c:idx val="0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9B1-4AE0-9A93-488333C0D1A7}"/>
                </c:ext>
              </c:extLst>
            </c:dLbl>
            <c:dLbl>
              <c:idx val="7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59B1-4AE0-9A93-488333C0D1A7}"/>
                </c:ext>
              </c:extLst>
            </c:dLbl>
            <c:numFmt formatCode="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Veltlínské zelené</c:v>
                </c:pt>
                <c:pt idx="1">
                  <c:v>Ryzlink rýnský</c:v>
                </c:pt>
                <c:pt idx="2">
                  <c:v>Rulandské šedé</c:v>
                </c:pt>
                <c:pt idx="3">
                  <c:v>Ryzlink vlašský</c:v>
                </c:pt>
                <c:pt idx="4">
                  <c:v>Pálava</c:v>
                </c:pt>
                <c:pt idx="5">
                  <c:v>Chardonnay</c:v>
                </c:pt>
                <c:pt idx="6">
                  <c:v>Frankovka</c:v>
                </c:pt>
                <c:pt idx="7">
                  <c:v>Rulandské bílé</c:v>
                </c:pt>
                <c:pt idx="8">
                  <c:v>Müller Thurgau</c:v>
                </c:pt>
                <c:pt idx="9">
                  <c:v>Svatovavřinecké</c:v>
                </c:pt>
              </c:strCache>
            </c:strRef>
          </c:cat>
          <c:val>
            <c:numRef>
              <c:f>Sheet1!$B$2:$B$11</c:f>
              <c:numCache>
                <c:formatCode>0.00</c:formatCode>
                <c:ptCount val="10"/>
                <c:pt idx="0">
                  <c:v>7.5652380211036121</c:v>
                </c:pt>
                <c:pt idx="1">
                  <c:v>10.473772703684482</c:v>
                </c:pt>
                <c:pt idx="2">
                  <c:v>8.3386351842241826</c:v>
                </c:pt>
                <c:pt idx="3">
                  <c:v>6.3368360639533412</c:v>
                </c:pt>
                <c:pt idx="4">
                  <c:v>8.2911279561123852</c:v>
                </c:pt>
                <c:pt idx="5">
                  <c:v>8.718428867966491</c:v>
                </c:pt>
                <c:pt idx="6">
                  <c:v>6.8793436627375346</c:v>
                </c:pt>
                <c:pt idx="7">
                  <c:v>6.3044756468233336</c:v>
                </c:pt>
                <c:pt idx="8">
                  <c:v>4.8426567326463505</c:v>
                </c:pt>
                <c:pt idx="9">
                  <c:v>3.1806880421083807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9B1-4AE0-9A93-488333C0D1A7}"/>
            </c:ext>
          </c:extLst>
        </c:ser>
        <c:ser>
          <c:idx val="5"/>
          <c:order val="1"/>
          <c:tx>
            <c:strRef>
              <c:f>Sheet1!$C$1</c:f>
              <c:strCache>
                <c:ptCount val="1"/>
                <c:pt idx="0">
                  <c:v>nevyvážíme, ale jsme ochotni vyvážet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dLbls>
            <c:numFmt formatCode="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Veltlínské zelené</c:v>
                </c:pt>
                <c:pt idx="1">
                  <c:v>Ryzlink rýnský</c:v>
                </c:pt>
                <c:pt idx="2">
                  <c:v>Rulandské šedé</c:v>
                </c:pt>
                <c:pt idx="3">
                  <c:v>Ryzlink vlašský</c:v>
                </c:pt>
                <c:pt idx="4">
                  <c:v>Pálava</c:v>
                </c:pt>
                <c:pt idx="5">
                  <c:v>Chardonnay</c:v>
                </c:pt>
                <c:pt idx="6">
                  <c:v>Frankovka</c:v>
                </c:pt>
                <c:pt idx="7">
                  <c:v>Rulandské bílé</c:v>
                </c:pt>
                <c:pt idx="8">
                  <c:v>Müller Thurgau</c:v>
                </c:pt>
                <c:pt idx="9">
                  <c:v>Svatovavřinecké</c:v>
                </c:pt>
              </c:strCache>
            </c:strRef>
          </c:cat>
          <c:val>
            <c:numRef>
              <c:f>Sheet1!$C$2:$C$11</c:f>
              <c:numCache>
                <c:formatCode>0.00</c:formatCode>
                <c:ptCount val="10"/>
                <c:pt idx="0">
                  <c:v>37.883860726023677</c:v>
                </c:pt>
                <c:pt idx="1">
                  <c:v>32.427123087948225</c:v>
                </c:pt>
                <c:pt idx="2">
                  <c:v>31.017686880668226</c:v>
                </c:pt>
                <c:pt idx="3">
                  <c:v>32.065920008896171</c:v>
                </c:pt>
                <c:pt idx="4">
                  <c:v>27.298956903155684</c:v>
                </c:pt>
                <c:pt idx="5">
                  <c:v>26.136758791113778</c:v>
                </c:pt>
                <c:pt idx="6">
                  <c:v>27.78521629970102</c:v>
                </c:pt>
                <c:pt idx="7">
                  <c:v>24.362680776929366</c:v>
                </c:pt>
                <c:pt idx="8">
                  <c:v>19.259318308745396</c:v>
                </c:pt>
                <c:pt idx="9">
                  <c:v>17.925948501247927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B1-4AE0-9A93-488333C0D1A7}"/>
            </c:ext>
          </c:extLst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nevyvážíme, ani nejsme ochotni vyvážet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Veltlínské zelené</c:v>
                </c:pt>
                <c:pt idx="1">
                  <c:v>Ryzlink rýnský</c:v>
                </c:pt>
                <c:pt idx="2">
                  <c:v>Rulandské šedé</c:v>
                </c:pt>
                <c:pt idx="3">
                  <c:v>Ryzlink vlašský</c:v>
                </c:pt>
                <c:pt idx="4">
                  <c:v>Pálava</c:v>
                </c:pt>
                <c:pt idx="5">
                  <c:v>Chardonnay</c:v>
                </c:pt>
                <c:pt idx="6">
                  <c:v>Frankovka</c:v>
                </c:pt>
                <c:pt idx="7">
                  <c:v>Rulandské bílé</c:v>
                </c:pt>
                <c:pt idx="8">
                  <c:v>Müller Thurgau</c:v>
                </c:pt>
                <c:pt idx="9">
                  <c:v>Svatovavřinecké</c:v>
                </c:pt>
              </c:strCache>
            </c:strRef>
          </c:cat>
          <c:val>
            <c:numRef>
              <c:f>Sheet1!$D$2:$D$11</c:f>
              <c:numCache>
                <c:formatCode>0.00</c:formatCode>
                <c:ptCount val="10"/>
                <c:pt idx="0">
                  <c:v>41.754350853782043</c:v>
                </c:pt>
                <c:pt idx="1">
                  <c:v>42.16714999876438</c:v>
                </c:pt>
                <c:pt idx="2">
                  <c:v>45.052522746929519</c:v>
                </c:pt>
                <c:pt idx="3">
                  <c:v>46.314130278992685</c:v>
                </c:pt>
                <c:pt idx="4">
                  <c:v>48.208001630958464</c:v>
                </c:pt>
                <c:pt idx="5">
                  <c:v>48.582058269701143</c:v>
                </c:pt>
                <c:pt idx="6">
                  <c:v>47.563193466281085</c:v>
                </c:pt>
                <c:pt idx="7">
                  <c:v>50.567178837077023</c:v>
                </c:pt>
                <c:pt idx="8">
                  <c:v>57.413894531346401</c:v>
                </c:pt>
                <c:pt idx="9">
                  <c:v>60.843979094076502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9B1-4AE0-9A93-488333C0D1A7}"/>
            </c:ext>
          </c:extLst>
        </c:ser>
        <c:ser>
          <c:idx val="1"/>
          <c:order val="3"/>
          <c:tx>
            <c:strRef>
              <c:f>Sheet1!$E$1</c:f>
              <c:strCache>
                <c:ptCount val="1"/>
                <c:pt idx="0">
                  <c:v>nevím, nejsme si jisti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>
                    <a:solidFill>
                      <a:schemeClr val="tx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Veltlínské zelené</c:v>
                </c:pt>
                <c:pt idx="1">
                  <c:v>Ryzlink rýnský</c:v>
                </c:pt>
                <c:pt idx="2">
                  <c:v>Rulandské šedé</c:v>
                </c:pt>
                <c:pt idx="3">
                  <c:v>Ryzlink vlašský</c:v>
                </c:pt>
                <c:pt idx="4">
                  <c:v>Pálava</c:v>
                </c:pt>
                <c:pt idx="5">
                  <c:v>Chardonnay</c:v>
                </c:pt>
                <c:pt idx="6">
                  <c:v>Frankovka</c:v>
                </c:pt>
                <c:pt idx="7">
                  <c:v>Rulandské bílé</c:v>
                </c:pt>
                <c:pt idx="8">
                  <c:v>Müller Thurgau</c:v>
                </c:pt>
                <c:pt idx="9">
                  <c:v>Svatovavřinecké</c:v>
                </c:pt>
              </c:strCache>
            </c:strRef>
          </c:cat>
          <c:val>
            <c:numRef>
              <c:f>Sheet1!$E$2:$E$11</c:f>
              <c:numCache>
                <c:formatCode>0.00</c:formatCode>
                <c:ptCount val="10"/>
                <c:pt idx="0">
                  <c:v>12.796550399090609</c:v>
                </c:pt>
                <c:pt idx="1">
                  <c:v>14.931954209602871</c:v>
                </c:pt>
                <c:pt idx="2">
                  <c:v>15.591155188178007</c:v>
                </c:pt>
                <c:pt idx="3">
                  <c:v>15.283113648157745</c:v>
                </c:pt>
                <c:pt idx="4">
                  <c:v>16.201913509773387</c:v>
                </c:pt>
                <c:pt idx="5">
                  <c:v>16.562754071218514</c:v>
                </c:pt>
                <c:pt idx="6">
                  <c:v>17.772246571280292</c:v>
                </c:pt>
                <c:pt idx="7">
                  <c:v>18.765664739170187</c:v>
                </c:pt>
                <c:pt idx="8">
                  <c:v>18.484130427261714</c:v>
                </c:pt>
                <c:pt idx="9">
                  <c:v>18.049384362567025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9B1-4AE0-9A93-488333C0D1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351560064"/>
        <c:axId val="351559672"/>
      </c:barChart>
      <c:catAx>
        <c:axId val="351560064"/>
        <c:scaling>
          <c:orientation val="maxMin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351559672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35155967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351560064"/>
        <c:crosses val="max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252166425952671"/>
          <c:y val="1.8736841794664869E-2"/>
          <c:w val="0.8078330185534941"/>
          <c:h val="0.14600032359165094"/>
        </c:manualLayout>
      </c:layout>
      <c:overlay val="0"/>
      <c:txPr>
        <a:bodyPr/>
        <a:lstStyle/>
        <a:p>
          <a:pPr>
            <a:defRPr sz="1000" b="0"/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425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444560789998234"/>
          <c:y val="3.3636913548132884E-2"/>
          <c:w val="0.4366407750964641"/>
          <c:h val="0.52605007611310606"/>
        </c:manualLayout>
      </c:layout>
      <c:doughnutChart>
        <c:varyColors val="1"/>
        <c:ser>
          <c:idx val="3"/>
          <c:order val="0"/>
          <c:tx>
            <c:strRef>
              <c:f>Sheet1!$B$1</c:f>
              <c:strCache>
                <c:ptCount val="1"/>
              </c:strCache>
            </c:strRef>
          </c:tx>
          <c:spPr>
            <a:ln w="6077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B0DFA1"/>
              </a:solidFill>
              <a:ln w="12154">
                <a:noFill/>
              </a:ln>
            </c:spPr>
            <c:extLst>
              <c:ext xmlns:c16="http://schemas.microsoft.com/office/drawing/2014/chart" uri="{C3380CC4-5D6E-409C-BE32-E72D297353CC}">
                <c16:uniqueId val="{00000001-39D7-47AF-8222-491F60D9E844}"/>
              </c:ext>
            </c:extLst>
          </c:dPt>
          <c:dPt>
            <c:idx val="1"/>
            <c:bubble3D val="0"/>
            <c:spPr>
              <a:solidFill>
                <a:srgbClr val="A67C5F"/>
              </a:solidFill>
              <a:ln w="12154">
                <a:noFill/>
              </a:ln>
            </c:spPr>
            <c:extLst>
              <c:ext xmlns:c16="http://schemas.microsoft.com/office/drawing/2014/chart" uri="{C3380CC4-5D6E-409C-BE32-E72D297353CC}">
                <c16:uniqueId val="{00000003-39D7-47AF-8222-491F60D9E844}"/>
              </c:ext>
            </c:extLst>
          </c:dPt>
          <c:dPt>
            <c:idx val="2"/>
            <c:bubble3D val="0"/>
            <c:spPr>
              <a:solidFill>
                <a:srgbClr val="57150F"/>
              </a:solidFill>
              <a:ln w="12154">
                <a:noFill/>
              </a:ln>
            </c:spPr>
            <c:extLst>
              <c:ext xmlns:c16="http://schemas.microsoft.com/office/drawing/2014/chart" uri="{C3380CC4-5D6E-409C-BE32-E72D297353CC}">
                <c16:uniqueId val="{00000005-39D7-47AF-8222-491F60D9E844}"/>
              </c:ext>
            </c:extLst>
          </c:dPt>
          <c:dPt>
            <c:idx val="3"/>
            <c:bubble3D val="0"/>
            <c:spPr>
              <a:solidFill>
                <a:srgbClr val="FCAC49"/>
              </a:solidFill>
              <a:ln w="12154">
                <a:noFill/>
              </a:ln>
            </c:spPr>
            <c:extLst>
              <c:ext xmlns:c16="http://schemas.microsoft.com/office/drawing/2014/chart" uri="{C3380CC4-5D6E-409C-BE32-E72D297353CC}">
                <c16:uniqueId val="{00000007-39D7-47AF-8222-491F60D9E844}"/>
              </c:ext>
            </c:extLst>
          </c:dPt>
          <c:dPt>
            <c:idx val="4"/>
            <c:bubble3D val="0"/>
            <c:spPr>
              <a:solidFill>
                <a:schemeClr val="bg1">
                  <a:lumMod val="65000"/>
                </a:schemeClr>
              </a:solidFill>
              <a:ln w="12154">
                <a:noFill/>
              </a:ln>
            </c:spPr>
            <c:extLst>
              <c:ext xmlns:c16="http://schemas.microsoft.com/office/drawing/2014/chart" uri="{C3380CC4-5D6E-409C-BE32-E72D297353CC}">
                <c16:uniqueId val="{00000009-39D7-47AF-8222-491F60D9E844}"/>
              </c:ext>
            </c:extLst>
          </c:dPt>
          <c:dPt>
            <c:idx val="5"/>
            <c:bubble3D val="0"/>
            <c:spPr>
              <a:solidFill>
                <a:srgbClr val="666699"/>
              </a:solidFill>
              <a:ln w="12154">
                <a:noFill/>
              </a:ln>
            </c:spPr>
            <c:extLst>
              <c:ext xmlns:c16="http://schemas.microsoft.com/office/drawing/2014/chart" uri="{C3380CC4-5D6E-409C-BE32-E72D297353CC}">
                <c16:uniqueId val="{0000000B-39D7-47AF-8222-491F60D9E844}"/>
              </c:ext>
            </c:extLst>
          </c:dPt>
          <c:dPt>
            <c:idx val="6"/>
            <c:bubble3D val="0"/>
            <c:spPr>
              <a:solidFill>
                <a:srgbClr val="C0C0C0"/>
              </a:solidFill>
              <a:ln w="12154">
                <a:noFill/>
              </a:ln>
            </c:spPr>
            <c:extLst>
              <c:ext xmlns:c16="http://schemas.microsoft.com/office/drawing/2014/chart" uri="{C3380CC4-5D6E-409C-BE32-E72D297353CC}">
                <c16:uniqueId val="{0000000D-39D7-47AF-8222-491F60D9E844}"/>
              </c:ext>
            </c:extLst>
          </c:dPt>
          <c:dPt>
            <c:idx val="7"/>
            <c:bubble3D val="0"/>
            <c:spPr>
              <a:solidFill>
                <a:srgbClr val="99CC00"/>
              </a:solidFill>
              <a:ln w="6077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39D7-47AF-8222-491F60D9E844}"/>
              </c:ext>
            </c:extLst>
          </c:dPt>
          <c:dPt>
            <c:idx val="8"/>
            <c:bubble3D val="0"/>
            <c:spPr>
              <a:solidFill>
                <a:srgbClr val="008000"/>
              </a:solidFill>
              <a:ln w="6077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39D7-47AF-8222-491F60D9E844}"/>
              </c:ext>
            </c:extLst>
          </c:dPt>
          <c:dPt>
            <c:idx val="9"/>
            <c:bubble3D val="0"/>
            <c:spPr>
              <a:solidFill>
                <a:srgbClr val="800080"/>
              </a:solidFill>
              <a:ln w="6077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39D7-47AF-8222-491F60D9E844}"/>
              </c:ext>
            </c:extLst>
          </c:dPt>
          <c:dLbls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9D7-47AF-8222-491F60D9E844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9D7-47AF-8222-491F60D9E844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39D7-47AF-8222-491F60D9E84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>
                    <a:solidFill>
                      <a:schemeClr val="tx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majitel</c:v>
                </c:pt>
                <c:pt idx="1">
                  <c:v>jednatel, ředitel podniku</c:v>
                </c:pt>
                <c:pt idx="2">
                  <c:v>člen managementu</c:v>
                </c:pt>
                <c:pt idx="3">
                  <c:v>jiné (vinohradník, enolog, sklepmistr, ...)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84.369939530980005</c:v>
                </c:pt>
                <c:pt idx="1">
                  <c:v>6.5726463291080002</c:v>
                </c:pt>
                <c:pt idx="2">
                  <c:v>6.6682235648799999</c:v>
                </c:pt>
                <c:pt idx="3">
                  <c:v>2.3891905750359999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39D7-47AF-8222-491F60D9E84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12154">
          <a:noFill/>
        </a:ln>
      </c:spPr>
    </c:plotArea>
    <c:legend>
      <c:legendPos val="r"/>
      <c:layout>
        <c:manualLayout>
          <c:xMode val="edge"/>
          <c:yMode val="edge"/>
          <c:x val="0.2458301489487123"/>
          <c:y val="0.62393045309231621"/>
          <c:w val="0.73468869941427761"/>
          <c:h val="0.37606954690768379"/>
        </c:manualLayout>
      </c:layout>
      <c:overlay val="0"/>
      <c:spPr>
        <a:noFill/>
        <a:ln w="12154">
          <a:noFill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" panose="020B0604020202020204" pitchFamily="34" charset="0"/>
              <a:ea typeface="Arial Narrow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285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47585975656937"/>
          <c:y val="0.14271104888446942"/>
          <c:w val="0.16880045581694167"/>
          <c:h val="0.77197902850704747"/>
        </c:manualLayout>
      </c:layout>
      <c:barChart>
        <c:barDir val="bar"/>
        <c:grouping val="percentStack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vyvážíme</c:v>
                </c:pt>
              </c:strCache>
            </c:strRef>
          </c:tx>
          <c:spPr>
            <a:solidFill>
              <a:srgbClr val="339966"/>
            </a:solidFill>
            <a:ln w="25400">
              <a:noFill/>
            </a:ln>
          </c:spPr>
          <c:invertIfNegative val="0"/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9B1-4AE0-9A93-488333C0D1A7}"/>
              </c:ext>
            </c:extLst>
          </c:dPt>
          <c:dLbls>
            <c:dLbl>
              <c:idx val="0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9B1-4AE0-9A93-488333C0D1A7}"/>
                </c:ext>
              </c:extLst>
            </c:dLbl>
            <c:dLbl>
              <c:idx val="7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59B1-4AE0-9A93-488333C0D1A7}"/>
                </c:ext>
              </c:extLst>
            </c:dLbl>
            <c:numFmt formatCode="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Veltlínské zelené</c:v>
                </c:pt>
                <c:pt idx="1">
                  <c:v>Ryzlink vlašský</c:v>
                </c:pt>
                <c:pt idx="2">
                  <c:v>Rulandské šedé</c:v>
                </c:pt>
                <c:pt idx="3">
                  <c:v>Ryzlink rýnský</c:v>
                </c:pt>
                <c:pt idx="4">
                  <c:v>Frankovka</c:v>
                </c:pt>
                <c:pt idx="5">
                  <c:v>Chardonnay</c:v>
                </c:pt>
                <c:pt idx="6">
                  <c:v>Pálava</c:v>
                </c:pt>
                <c:pt idx="7">
                  <c:v>Rulandské bílé</c:v>
                </c:pt>
                <c:pt idx="8">
                  <c:v>Müller Thurgau</c:v>
                </c:pt>
                <c:pt idx="9">
                  <c:v>Svatovavřinecké</c:v>
                </c:pt>
              </c:strCache>
            </c:strRef>
          </c:cat>
          <c:val>
            <c:numRef>
              <c:f>Sheet1!$B$2:$B$11</c:f>
              <c:numCache>
                <c:formatCode>0.00</c:formatCode>
                <c:ptCount val="10"/>
                <c:pt idx="0">
                  <c:v>3.9024390243902403</c:v>
                </c:pt>
                <c:pt idx="1">
                  <c:v>2.9268292682926806</c:v>
                </c:pt>
                <c:pt idx="2">
                  <c:v>3.9024390243902403</c:v>
                </c:pt>
                <c:pt idx="3">
                  <c:v>4.8780487804878012</c:v>
                </c:pt>
                <c:pt idx="4">
                  <c:v>2.9268292682926806</c:v>
                </c:pt>
                <c:pt idx="5">
                  <c:v>4.3902439024390212</c:v>
                </c:pt>
                <c:pt idx="6">
                  <c:v>4.3902439024390212</c:v>
                </c:pt>
                <c:pt idx="7">
                  <c:v>1.951219512195121</c:v>
                </c:pt>
                <c:pt idx="8">
                  <c:v>2.9268292682926806</c:v>
                </c:pt>
                <c:pt idx="9">
                  <c:v>1.4634146341463408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9B1-4AE0-9A93-488333C0D1A7}"/>
            </c:ext>
          </c:extLst>
        </c:ser>
        <c:ser>
          <c:idx val="5"/>
          <c:order val="1"/>
          <c:tx>
            <c:strRef>
              <c:f>Sheet1!$C$1</c:f>
              <c:strCache>
                <c:ptCount val="1"/>
                <c:pt idx="0">
                  <c:v>nevyvážíme, ale jsme ochotni vyvážet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dLbls>
            <c:numFmt formatCode="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Veltlínské zelené</c:v>
                </c:pt>
                <c:pt idx="1">
                  <c:v>Ryzlink vlašský</c:v>
                </c:pt>
                <c:pt idx="2">
                  <c:v>Rulandské šedé</c:v>
                </c:pt>
                <c:pt idx="3">
                  <c:v>Ryzlink rýnský</c:v>
                </c:pt>
                <c:pt idx="4">
                  <c:v>Frankovka</c:v>
                </c:pt>
                <c:pt idx="5">
                  <c:v>Chardonnay</c:v>
                </c:pt>
                <c:pt idx="6">
                  <c:v>Pálava</c:v>
                </c:pt>
                <c:pt idx="7">
                  <c:v>Rulandské bílé</c:v>
                </c:pt>
                <c:pt idx="8">
                  <c:v>Müller Thurgau</c:v>
                </c:pt>
                <c:pt idx="9">
                  <c:v>Svatovavřinecké</c:v>
                </c:pt>
              </c:strCache>
            </c:strRef>
          </c:cat>
          <c:val>
            <c:numRef>
              <c:f>Sheet1!$C$2:$C$11</c:f>
              <c:numCache>
                <c:formatCode>0.00</c:formatCode>
                <c:ptCount val="10"/>
                <c:pt idx="0">
                  <c:v>38.048780487804926</c:v>
                </c:pt>
                <c:pt idx="1">
                  <c:v>30.731707317073187</c:v>
                </c:pt>
                <c:pt idx="2">
                  <c:v>29.268292682926838</c:v>
                </c:pt>
                <c:pt idx="3">
                  <c:v>27.31707317073171</c:v>
                </c:pt>
                <c:pt idx="4">
                  <c:v>27.31707317073171</c:v>
                </c:pt>
                <c:pt idx="5">
                  <c:v>23.902439024390233</c:v>
                </c:pt>
                <c:pt idx="6">
                  <c:v>21.951219512195102</c:v>
                </c:pt>
                <c:pt idx="7">
                  <c:v>23.902439024390233</c:v>
                </c:pt>
                <c:pt idx="8">
                  <c:v>17.560975609756085</c:v>
                </c:pt>
                <c:pt idx="9">
                  <c:v>17.560975609756085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B1-4AE0-9A93-488333C0D1A7}"/>
            </c:ext>
          </c:extLst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nevyvážíme, ani nejsme ochotni vyvážet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Veltlínské zelené</c:v>
                </c:pt>
                <c:pt idx="1">
                  <c:v>Ryzlink vlašský</c:v>
                </c:pt>
                <c:pt idx="2">
                  <c:v>Rulandské šedé</c:v>
                </c:pt>
                <c:pt idx="3">
                  <c:v>Ryzlink rýnský</c:v>
                </c:pt>
                <c:pt idx="4">
                  <c:v>Frankovka</c:v>
                </c:pt>
                <c:pt idx="5">
                  <c:v>Chardonnay</c:v>
                </c:pt>
                <c:pt idx="6">
                  <c:v>Pálava</c:v>
                </c:pt>
                <c:pt idx="7">
                  <c:v>Rulandské bílé</c:v>
                </c:pt>
                <c:pt idx="8">
                  <c:v>Müller Thurgau</c:v>
                </c:pt>
                <c:pt idx="9">
                  <c:v>Svatovavřinecké</c:v>
                </c:pt>
              </c:strCache>
            </c:strRef>
          </c:cat>
          <c:val>
            <c:numRef>
              <c:f>Sheet1!$D$2:$D$11</c:f>
              <c:numCache>
                <c:formatCode>0.00</c:formatCode>
                <c:ptCount val="10"/>
                <c:pt idx="0">
                  <c:v>44.390243902439082</c:v>
                </c:pt>
                <c:pt idx="1">
                  <c:v>48.780487804878078</c:v>
                </c:pt>
                <c:pt idx="2">
                  <c:v>49.268292682926855</c:v>
                </c:pt>
                <c:pt idx="3">
                  <c:v>50.73170731707318</c:v>
                </c:pt>
                <c:pt idx="4">
                  <c:v>49.268292682926855</c:v>
                </c:pt>
                <c:pt idx="5">
                  <c:v>52.682926829268304</c:v>
                </c:pt>
                <c:pt idx="6">
                  <c:v>54.146341463414636</c:v>
                </c:pt>
                <c:pt idx="7">
                  <c:v>52.682926829268304</c:v>
                </c:pt>
                <c:pt idx="8">
                  <c:v>58.536585365853632</c:v>
                </c:pt>
                <c:pt idx="9">
                  <c:v>60.487804878048749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9B1-4AE0-9A93-488333C0D1A7}"/>
            </c:ext>
          </c:extLst>
        </c:ser>
        <c:ser>
          <c:idx val="1"/>
          <c:order val="3"/>
          <c:tx>
            <c:strRef>
              <c:f>Sheet1!$E$1</c:f>
              <c:strCache>
                <c:ptCount val="1"/>
                <c:pt idx="0">
                  <c:v>nevím, nejsme si jisti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>
                    <a:solidFill>
                      <a:schemeClr val="tx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Veltlínské zelené</c:v>
                </c:pt>
                <c:pt idx="1">
                  <c:v>Ryzlink vlašský</c:v>
                </c:pt>
                <c:pt idx="2">
                  <c:v>Rulandské šedé</c:v>
                </c:pt>
                <c:pt idx="3">
                  <c:v>Ryzlink rýnský</c:v>
                </c:pt>
                <c:pt idx="4">
                  <c:v>Frankovka</c:v>
                </c:pt>
                <c:pt idx="5">
                  <c:v>Chardonnay</c:v>
                </c:pt>
                <c:pt idx="6">
                  <c:v>Pálava</c:v>
                </c:pt>
                <c:pt idx="7">
                  <c:v>Rulandské bílé</c:v>
                </c:pt>
                <c:pt idx="8">
                  <c:v>Müller Thurgau</c:v>
                </c:pt>
                <c:pt idx="9">
                  <c:v>Svatovavřinecké</c:v>
                </c:pt>
              </c:strCache>
            </c:strRef>
          </c:cat>
          <c:val>
            <c:numRef>
              <c:f>Sheet1!$E$2:$E$11</c:f>
              <c:numCache>
                <c:formatCode>0.00</c:formatCode>
                <c:ptCount val="10"/>
                <c:pt idx="0">
                  <c:v>13.658536585365844</c:v>
                </c:pt>
                <c:pt idx="1">
                  <c:v>17.560975609756085</c:v>
                </c:pt>
                <c:pt idx="2">
                  <c:v>17.560975609756085</c:v>
                </c:pt>
                <c:pt idx="3">
                  <c:v>17.073170731707304</c:v>
                </c:pt>
                <c:pt idx="4">
                  <c:v>20.487804878048763</c:v>
                </c:pt>
                <c:pt idx="5">
                  <c:v>19.024390243902424</c:v>
                </c:pt>
                <c:pt idx="6">
                  <c:v>19.512195121951205</c:v>
                </c:pt>
                <c:pt idx="7">
                  <c:v>21.463414634146325</c:v>
                </c:pt>
                <c:pt idx="8">
                  <c:v>20.975609756097544</c:v>
                </c:pt>
                <c:pt idx="9">
                  <c:v>20.487804878048763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9B1-4AE0-9A93-488333C0D1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351560064"/>
        <c:axId val="351559672"/>
      </c:barChart>
      <c:catAx>
        <c:axId val="351560064"/>
        <c:scaling>
          <c:orientation val="maxMin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351559672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35155967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351560064"/>
        <c:crosses val="max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8.2755980838806337E-2"/>
          <c:y val="0.93734641076370084"/>
          <c:w val="0.89999999999999991"/>
          <c:h val="5.3285168338966682E-2"/>
        </c:manualLayout>
      </c:layout>
      <c:overlay val="0"/>
      <c:txPr>
        <a:bodyPr/>
        <a:lstStyle/>
        <a:p>
          <a:pPr>
            <a:defRPr sz="1000" b="0"/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425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043482090673294"/>
          <c:y val="0.14271104888446942"/>
          <c:w val="0.49990735152735072"/>
          <c:h val="0.77197902850704747"/>
        </c:manualLayout>
      </c:layout>
      <c:barChart>
        <c:barDir val="bar"/>
        <c:grouping val="percentStack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vyvážíme</c:v>
                </c:pt>
              </c:strCache>
            </c:strRef>
          </c:tx>
          <c:spPr>
            <a:solidFill>
              <a:srgbClr val="339966"/>
            </a:solidFill>
            <a:ln w="25400">
              <a:noFill/>
            </a:ln>
          </c:spPr>
          <c:invertIfNegative val="0"/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9B1-4AE0-9A93-488333C0D1A7}"/>
              </c:ext>
            </c:extLst>
          </c:dPt>
          <c:dLbls>
            <c:dLbl>
              <c:idx val="0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9B1-4AE0-9A93-488333C0D1A7}"/>
                </c:ext>
              </c:extLst>
            </c:dLbl>
            <c:dLbl>
              <c:idx val="7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59B1-4AE0-9A93-488333C0D1A7}"/>
                </c:ext>
              </c:extLst>
            </c:dLbl>
            <c:numFmt formatCode="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Ryzlink rýnský</c:v>
                </c:pt>
                <c:pt idx="1">
                  <c:v>Rulandské šedé</c:v>
                </c:pt>
                <c:pt idx="2">
                  <c:v>Pálava</c:v>
                </c:pt>
                <c:pt idx="3">
                  <c:v>Chardonnay</c:v>
                </c:pt>
                <c:pt idx="4">
                  <c:v>Veltlínské zelené</c:v>
                </c:pt>
                <c:pt idx="5">
                  <c:v>Rulandské bílé</c:v>
                </c:pt>
                <c:pt idx="6">
                  <c:v>Frankovka</c:v>
                </c:pt>
                <c:pt idx="7">
                  <c:v>Ryzlink vlašský</c:v>
                </c:pt>
                <c:pt idx="8">
                  <c:v>Müller Thurgau</c:v>
                </c:pt>
                <c:pt idx="9">
                  <c:v>Svatovavřinecké</c:v>
                </c:pt>
              </c:strCache>
            </c:strRef>
          </c:cat>
          <c:val>
            <c:numRef>
              <c:f>Sheet1!$B$2:$B$11</c:f>
              <c:numCache>
                <c:formatCode>0.00</c:formatCode>
                <c:ptCount val="10"/>
                <c:pt idx="0">
                  <c:v>40.449438202247109</c:v>
                </c:pt>
                <c:pt idx="1">
                  <c:v>33.169901259788837</c:v>
                </c:pt>
                <c:pt idx="2">
                  <c:v>35.355318838464832</c:v>
                </c:pt>
                <c:pt idx="3">
                  <c:v>30.54866481832768</c:v>
                </c:pt>
                <c:pt idx="4">
                  <c:v>20.684371807967278</c:v>
                </c:pt>
                <c:pt idx="5">
                  <c:v>29.223211245683096</c:v>
                </c:pt>
                <c:pt idx="6">
                  <c:v>25.151028746534308</c:v>
                </c:pt>
                <c:pt idx="7">
                  <c:v>24.195242959287857</c:v>
                </c:pt>
                <c:pt idx="8">
                  <c:v>16.575708935259467</c:v>
                </c:pt>
                <c:pt idx="9">
                  <c:v>14.515783841626511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9B1-4AE0-9A93-488333C0D1A7}"/>
            </c:ext>
          </c:extLst>
        </c:ser>
        <c:ser>
          <c:idx val="5"/>
          <c:order val="1"/>
          <c:tx>
            <c:strRef>
              <c:f>Sheet1!$C$1</c:f>
              <c:strCache>
                <c:ptCount val="1"/>
                <c:pt idx="0">
                  <c:v>nevyvážíme, ale jsme ochotni vyvážet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dLbls>
            <c:numFmt formatCode="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Ryzlink rýnský</c:v>
                </c:pt>
                <c:pt idx="1">
                  <c:v>Rulandské šedé</c:v>
                </c:pt>
                <c:pt idx="2">
                  <c:v>Pálava</c:v>
                </c:pt>
                <c:pt idx="3">
                  <c:v>Chardonnay</c:v>
                </c:pt>
                <c:pt idx="4">
                  <c:v>Veltlínské zelené</c:v>
                </c:pt>
                <c:pt idx="5">
                  <c:v>Rulandské bílé</c:v>
                </c:pt>
                <c:pt idx="6">
                  <c:v>Frankovka</c:v>
                </c:pt>
                <c:pt idx="7">
                  <c:v>Ryzlink vlašský</c:v>
                </c:pt>
                <c:pt idx="8">
                  <c:v>Müller Thurgau</c:v>
                </c:pt>
                <c:pt idx="9">
                  <c:v>Svatovavřinecké</c:v>
                </c:pt>
              </c:strCache>
            </c:strRef>
          </c:cat>
          <c:val>
            <c:numRef>
              <c:f>Sheet1!$C$2:$C$11</c:f>
              <c:numCache>
                <c:formatCode>0.00</c:formatCode>
                <c:ptCount val="10"/>
                <c:pt idx="0">
                  <c:v>32.918916289702743</c:v>
                </c:pt>
                <c:pt idx="1">
                  <c:v>30.733498711026737</c:v>
                </c:pt>
                <c:pt idx="2">
                  <c:v>27.587431295296412</c:v>
                </c:pt>
                <c:pt idx="3">
                  <c:v>27.927428376866526</c:v>
                </c:pt>
                <c:pt idx="4">
                  <c:v>37.355902524441774</c:v>
                </c:pt>
                <c:pt idx="5">
                  <c:v>28.148742643124606</c:v>
                </c:pt>
                <c:pt idx="6">
                  <c:v>29.832190281628424</c:v>
                </c:pt>
                <c:pt idx="7">
                  <c:v>24.995865557663262</c:v>
                </c:pt>
                <c:pt idx="8">
                  <c:v>29.957682766671468</c:v>
                </c:pt>
                <c:pt idx="9">
                  <c:v>23.980738362760786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B1-4AE0-9A93-488333C0D1A7}"/>
            </c:ext>
          </c:extLst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nevyvážíme, ani nejsme ochotni vyvážet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Ryzlink rýnský</c:v>
                </c:pt>
                <c:pt idx="1">
                  <c:v>Rulandské šedé</c:v>
                </c:pt>
                <c:pt idx="2">
                  <c:v>Pálava</c:v>
                </c:pt>
                <c:pt idx="3">
                  <c:v>Chardonnay</c:v>
                </c:pt>
                <c:pt idx="4">
                  <c:v>Veltlínské zelené</c:v>
                </c:pt>
                <c:pt idx="5">
                  <c:v>Rulandské bílé</c:v>
                </c:pt>
                <c:pt idx="6">
                  <c:v>Frankovka</c:v>
                </c:pt>
                <c:pt idx="7">
                  <c:v>Ryzlink vlašský</c:v>
                </c:pt>
                <c:pt idx="8">
                  <c:v>Müller Thurgau</c:v>
                </c:pt>
                <c:pt idx="9">
                  <c:v>Svatovavřinecké</c:v>
                </c:pt>
              </c:strCache>
            </c:strRef>
          </c:cat>
          <c:val>
            <c:numRef>
              <c:f>Sheet1!$D$2:$D$11</c:f>
              <c:numCache>
                <c:formatCode>0.00</c:formatCode>
                <c:ptCount val="10"/>
                <c:pt idx="0">
                  <c:v>20.618220730580241</c:v>
                </c:pt>
                <c:pt idx="1">
                  <c:v>31.378958120531088</c:v>
                </c:pt>
                <c:pt idx="2">
                  <c:v>30.703828007198737</c:v>
                </c:pt>
                <c:pt idx="3">
                  <c:v>34.155357750863303</c:v>
                </c:pt>
                <c:pt idx="4">
                  <c:v>32.125103361058358</c:v>
                </c:pt>
                <c:pt idx="5">
                  <c:v>39.146845663699523</c:v>
                </c:pt>
                <c:pt idx="6">
                  <c:v>40.210126951699905</c:v>
                </c:pt>
                <c:pt idx="7">
                  <c:v>38.537866627754191</c:v>
                </c:pt>
                <c:pt idx="8">
                  <c:v>44.831947079138004</c:v>
                </c:pt>
                <c:pt idx="9">
                  <c:v>50.808891483048683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9B1-4AE0-9A93-488333C0D1A7}"/>
            </c:ext>
          </c:extLst>
        </c:ser>
        <c:ser>
          <c:idx val="1"/>
          <c:order val="3"/>
          <c:tx>
            <c:strRef>
              <c:f>Sheet1!$E$1</c:f>
              <c:strCache>
                <c:ptCount val="1"/>
                <c:pt idx="0">
                  <c:v>nevím, nejsme si jisti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>
                    <a:solidFill>
                      <a:schemeClr val="tx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Ryzlink rýnský</c:v>
                </c:pt>
                <c:pt idx="1">
                  <c:v>Rulandské šedé</c:v>
                </c:pt>
                <c:pt idx="2">
                  <c:v>Pálava</c:v>
                </c:pt>
                <c:pt idx="3">
                  <c:v>Chardonnay</c:v>
                </c:pt>
                <c:pt idx="4">
                  <c:v>Veltlínské zelené</c:v>
                </c:pt>
                <c:pt idx="5">
                  <c:v>Rulandské bílé</c:v>
                </c:pt>
                <c:pt idx="6">
                  <c:v>Frankovka</c:v>
                </c:pt>
                <c:pt idx="7">
                  <c:v>Ryzlink vlašský</c:v>
                </c:pt>
                <c:pt idx="8">
                  <c:v>Müller Thurgau</c:v>
                </c:pt>
                <c:pt idx="9">
                  <c:v>Svatovavřinecké</c:v>
                </c:pt>
              </c:strCache>
            </c:strRef>
          </c:cat>
          <c:val>
            <c:numRef>
              <c:f>Sheet1!$E$2:$E$11</c:f>
              <c:numCache>
                <c:formatCode>0.00</c:formatCode>
                <c:ptCount val="10"/>
                <c:pt idx="0">
                  <c:v>6.0134247774697114</c:v>
                </c:pt>
                <c:pt idx="1">
                  <c:v>4.7176419086531372</c:v>
                </c:pt>
                <c:pt idx="2">
                  <c:v>6.3534218590398259</c:v>
                </c:pt>
                <c:pt idx="3">
                  <c:v>7.3685490539423011</c:v>
                </c:pt>
                <c:pt idx="4">
                  <c:v>9.8346223065324043</c:v>
                </c:pt>
                <c:pt idx="5">
                  <c:v>3.4812004474925757</c:v>
                </c:pt>
                <c:pt idx="6">
                  <c:v>4.8066540201371577</c:v>
                </c:pt>
                <c:pt idx="7">
                  <c:v>12.271024855294497</c:v>
                </c:pt>
                <c:pt idx="8">
                  <c:v>8.6346612189308694</c:v>
                </c:pt>
                <c:pt idx="9">
                  <c:v>10.694586312563823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9B1-4AE0-9A93-488333C0D1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351560064"/>
        <c:axId val="351559672"/>
      </c:barChart>
      <c:catAx>
        <c:axId val="351560064"/>
        <c:scaling>
          <c:orientation val="maxMin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351559672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35155967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351560064"/>
        <c:crosses val="max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425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539569627013516"/>
          <c:y val="0.14583385585024689"/>
          <c:w val="0.49990735152735072"/>
          <c:h val="0.77197902850704747"/>
        </c:manualLayout>
      </c:layout>
      <c:barChart>
        <c:barDir val="bar"/>
        <c:grouping val="percentStack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vyvážíme</c:v>
                </c:pt>
              </c:strCache>
            </c:strRef>
          </c:tx>
          <c:spPr>
            <a:solidFill>
              <a:srgbClr val="339966"/>
            </a:solidFill>
            <a:ln w="25400">
              <a:noFill/>
            </a:ln>
          </c:spPr>
          <c:invertIfNegative val="0"/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9B1-4AE0-9A93-488333C0D1A7}"/>
              </c:ext>
            </c:extLst>
          </c:dPt>
          <c:dLbls>
            <c:dLbl>
              <c:idx val="0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9B1-4AE0-9A93-488333C0D1A7}"/>
                </c:ext>
              </c:extLst>
            </c:dLbl>
            <c:dLbl>
              <c:idx val="7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59B1-4AE0-9A93-488333C0D1A7}"/>
                </c:ext>
              </c:extLst>
            </c:dLbl>
            <c:numFmt formatCode="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Ryzlink rýnský</c:v>
                </c:pt>
                <c:pt idx="1">
                  <c:v>Pálava</c:v>
                </c:pt>
                <c:pt idx="2">
                  <c:v>Veltlínské zelené</c:v>
                </c:pt>
                <c:pt idx="3">
                  <c:v>Ryzlink vlašský</c:v>
                </c:pt>
                <c:pt idx="4">
                  <c:v>Rulandské šedé</c:v>
                </c:pt>
                <c:pt idx="5">
                  <c:v>Chardonnay</c:v>
                </c:pt>
                <c:pt idx="6">
                  <c:v>Frankovka</c:v>
                </c:pt>
                <c:pt idx="7">
                  <c:v>Rulandské bílé</c:v>
                </c:pt>
                <c:pt idx="8">
                  <c:v>Müller Thurgau</c:v>
                </c:pt>
                <c:pt idx="9">
                  <c:v>Svatovavřinecké</c:v>
                </c:pt>
              </c:strCache>
            </c:strRef>
          </c:cat>
          <c:val>
            <c:numRef>
              <c:f>Sheet1!$B$2:$B$11</c:f>
              <c:numCache>
                <c:formatCode>0.00</c:formatCode>
                <c:ptCount val="10"/>
                <c:pt idx="0">
                  <c:v>14.893617021276578</c:v>
                </c:pt>
                <c:pt idx="1">
                  <c:v>8.5106382978723332</c:v>
                </c:pt>
                <c:pt idx="2">
                  <c:v>13.475177304964522</c:v>
                </c:pt>
                <c:pt idx="3">
                  <c:v>9.2198581560283621</c:v>
                </c:pt>
                <c:pt idx="4">
                  <c:v>11.347517730496442</c:v>
                </c:pt>
                <c:pt idx="5">
                  <c:v>12.765957446808496</c:v>
                </c:pt>
                <c:pt idx="6">
                  <c:v>11.347517730496442</c:v>
                </c:pt>
                <c:pt idx="7">
                  <c:v>9.9290780141843893</c:v>
                </c:pt>
                <c:pt idx="8">
                  <c:v>5.6737588652482227</c:v>
                </c:pt>
                <c:pt idx="9">
                  <c:v>3.5460992907801385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9B1-4AE0-9A93-488333C0D1A7}"/>
            </c:ext>
          </c:extLst>
        </c:ser>
        <c:ser>
          <c:idx val="5"/>
          <c:order val="1"/>
          <c:tx>
            <c:strRef>
              <c:f>Sheet1!$C$1</c:f>
              <c:strCache>
                <c:ptCount val="1"/>
                <c:pt idx="0">
                  <c:v>nevyvážíme, ale jsme ochotni vyvážet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dLbls>
            <c:numFmt formatCode="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Ryzlink rýnský</c:v>
                </c:pt>
                <c:pt idx="1">
                  <c:v>Pálava</c:v>
                </c:pt>
                <c:pt idx="2">
                  <c:v>Veltlínské zelené</c:v>
                </c:pt>
                <c:pt idx="3">
                  <c:v>Ryzlink vlašský</c:v>
                </c:pt>
                <c:pt idx="4">
                  <c:v>Rulandské šedé</c:v>
                </c:pt>
                <c:pt idx="5">
                  <c:v>Chardonnay</c:v>
                </c:pt>
                <c:pt idx="6">
                  <c:v>Frankovka</c:v>
                </c:pt>
                <c:pt idx="7">
                  <c:v>Rulandské bílé</c:v>
                </c:pt>
                <c:pt idx="8">
                  <c:v>Müller Thurgau</c:v>
                </c:pt>
                <c:pt idx="9">
                  <c:v>Svatovavřinecké</c:v>
                </c:pt>
              </c:strCache>
            </c:strRef>
          </c:cat>
          <c:val>
            <c:numRef>
              <c:f>Sheet1!$C$2:$C$11</c:f>
              <c:numCache>
                <c:formatCode>0.00</c:formatCode>
                <c:ptCount val="10"/>
                <c:pt idx="0">
                  <c:v>48.93617021276588</c:v>
                </c:pt>
                <c:pt idx="1">
                  <c:v>44.680851063829728</c:v>
                </c:pt>
                <c:pt idx="2">
                  <c:v>37.588652482269481</c:v>
                </c:pt>
                <c:pt idx="3">
                  <c:v>39.716312056737557</c:v>
                </c:pt>
                <c:pt idx="4">
                  <c:v>36.879432624113456</c:v>
                </c:pt>
                <c:pt idx="5">
                  <c:v>32.624113475177296</c:v>
                </c:pt>
                <c:pt idx="6">
                  <c:v>28.368794326241119</c:v>
                </c:pt>
                <c:pt idx="7">
                  <c:v>24.113475177304949</c:v>
                </c:pt>
                <c:pt idx="8">
                  <c:v>19.858156028368775</c:v>
                </c:pt>
                <c:pt idx="9">
                  <c:v>16.31205673758863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B1-4AE0-9A93-488333C0D1A7}"/>
            </c:ext>
          </c:extLst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nevyvážíme, ani nejsme ochotni vyvážet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Ryzlink rýnský</c:v>
                </c:pt>
                <c:pt idx="1">
                  <c:v>Pálava</c:v>
                </c:pt>
                <c:pt idx="2">
                  <c:v>Veltlínské zelené</c:v>
                </c:pt>
                <c:pt idx="3">
                  <c:v>Ryzlink vlašský</c:v>
                </c:pt>
                <c:pt idx="4">
                  <c:v>Rulandské šedé</c:v>
                </c:pt>
                <c:pt idx="5">
                  <c:v>Chardonnay</c:v>
                </c:pt>
                <c:pt idx="6">
                  <c:v>Frankovka</c:v>
                </c:pt>
                <c:pt idx="7">
                  <c:v>Rulandské bílé</c:v>
                </c:pt>
                <c:pt idx="8">
                  <c:v>Müller Thurgau</c:v>
                </c:pt>
                <c:pt idx="9">
                  <c:v>Svatovavřinecké</c:v>
                </c:pt>
              </c:strCache>
            </c:strRef>
          </c:cat>
          <c:val>
            <c:numRef>
              <c:f>Sheet1!$D$2:$D$11</c:f>
              <c:numCache>
                <c:formatCode>0.00</c:formatCode>
                <c:ptCount val="10"/>
                <c:pt idx="0">
                  <c:v>24.113475177304949</c:v>
                </c:pt>
                <c:pt idx="1">
                  <c:v>36.879432624113456</c:v>
                </c:pt>
                <c:pt idx="2">
                  <c:v>37.588652482269481</c:v>
                </c:pt>
                <c:pt idx="3">
                  <c:v>41.843971631205633</c:v>
                </c:pt>
                <c:pt idx="4">
                  <c:v>37.588652482269481</c:v>
                </c:pt>
                <c:pt idx="5">
                  <c:v>41.843971631205633</c:v>
                </c:pt>
                <c:pt idx="6">
                  <c:v>45.390070921985753</c:v>
                </c:pt>
                <c:pt idx="7">
                  <c:v>48.93617021276588</c:v>
                </c:pt>
                <c:pt idx="8">
                  <c:v>59.574468085106261</c:v>
                </c:pt>
                <c:pt idx="9">
                  <c:v>66.666666666666501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9B1-4AE0-9A93-488333C0D1A7}"/>
            </c:ext>
          </c:extLst>
        </c:ser>
        <c:ser>
          <c:idx val="1"/>
          <c:order val="3"/>
          <c:tx>
            <c:strRef>
              <c:f>Sheet1!$E$1</c:f>
              <c:strCache>
                <c:ptCount val="1"/>
                <c:pt idx="0">
                  <c:v>nevím, nejsme si jisti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>
                    <a:solidFill>
                      <a:schemeClr val="tx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Ryzlink rýnský</c:v>
                </c:pt>
                <c:pt idx="1">
                  <c:v>Pálava</c:v>
                </c:pt>
                <c:pt idx="2">
                  <c:v>Veltlínské zelené</c:v>
                </c:pt>
                <c:pt idx="3">
                  <c:v>Ryzlink vlašský</c:v>
                </c:pt>
                <c:pt idx="4">
                  <c:v>Rulandské šedé</c:v>
                </c:pt>
                <c:pt idx="5">
                  <c:v>Chardonnay</c:v>
                </c:pt>
                <c:pt idx="6">
                  <c:v>Frankovka</c:v>
                </c:pt>
                <c:pt idx="7">
                  <c:v>Rulandské bílé</c:v>
                </c:pt>
                <c:pt idx="8">
                  <c:v>Müller Thurgau</c:v>
                </c:pt>
                <c:pt idx="9">
                  <c:v>Svatovavřinecké</c:v>
                </c:pt>
              </c:strCache>
            </c:strRef>
          </c:cat>
          <c:val>
            <c:numRef>
              <c:f>Sheet1!$E$2:$E$11</c:f>
              <c:numCache>
                <c:formatCode>0.00</c:formatCode>
                <c:ptCount val="10"/>
                <c:pt idx="0">
                  <c:v>12.056737588652469</c:v>
                </c:pt>
                <c:pt idx="1">
                  <c:v>9.9290780141843893</c:v>
                </c:pt>
                <c:pt idx="2">
                  <c:v>11.347517730496442</c:v>
                </c:pt>
                <c:pt idx="3">
                  <c:v>9.2198581560283621</c:v>
                </c:pt>
                <c:pt idx="4">
                  <c:v>14.184397163120552</c:v>
                </c:pt>
                <c:pt idx="5">
                  <c:v>12.765957446808496</c:v>
                </c:pt>
                <c:pt idx="6">
                  <c:v>14.893617021276578</c:v>
                </c:pt>
                <c:pt idx="7">
                  <c:v>17.021276595744659</c:v>
                </c:pt>
                <c:pt idx="8">
                  <c:v>14.893617021276578</c:v>
                </c:pt>
                <c:pt idx="9">
                  <c:v>13.475177304964522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9B1-4AE0-9A93-488333C0D1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351560064"/>
        <c:axId val="351559672"/>
      </c:barChart>
      <c:catAx>
        <c:axId val="351560064"/>
        <c:scaling>
          <c:orientation val="maxMin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351559672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35155967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351560064"/>
        <c:crosses val="max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425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47585975656937"/>
          <c:y val="0.14271104888446942"/>
          <c:w val="0.16880045581694167"/>
          <c:h val="0.77197902850704747"/>
        </c:manualLayout>
      </c:layout>
      <c:barChart>
        <c:barDir val="bar"/>
        <c:grouping val="percentStack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vyvážíme</c:v>
                </c:pt>
              </c:strCache>
            </c:strRef>
          </c:tx>
          <c:spPr>
            <a:solidFill>
              <a:srgbClr val="339966"/>
            </a:solidFill>
            <a:ln w="25400">
              <a:noFill/>
            </a:ln>
          </c:spPr>
          <c:invertIfNegative val="0"/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9B1-4AE0-9A93-488333C0D1A7}"/>
              </c:ext>
            </c:extLst>
          </c:dPt>
          <c:dLbls>
            <c:dLbl>
              <c:idx val="0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9B1-4AE0-9A93-488333C0D1A7}"/>
                </c:ext>
              </c:extLst>
            </c:dLbl>
            <c:dLbl>
              <c:idx val="7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59B1-4AE0-9A93-488333C0D1A7}"/>
                </c:ext>
              </c:extLst>
            </c:dLbl>
            <c:numFmt formatCode="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Ryzlink rýnský</c:v>
                </c:pt>
                <c:pt idx="1">
                  <c:v>Chardonnay</c:v>
                </c:pt>
                <c:pt idx="2">
                  <c:v>Veltlínské zelené</c:v>
                </c:pt>
                <c:pt idx="3">
                  <c:v>Pálava</c:v>
                </c:pt>
                <c:pt idx="4">
                  <c:v>Rulandské šedé</c:v>
                </c:pt>
                <c:pt idx="5">
                  <c:v>Frankovka</c:v>
                </c:pt>
                <c:pt idx="6">
                  <c:v>Rulandské bílé</c:v>
                </c:pt>
                <c:pt idx="7">
                  <c:v>Ryzlink vlašský</c:v>
                </c:pt>
                <c:pt idx="8">
                  <c:v>Müller Thurgau</c:v>
                </c:pt>
                <c:pt idx="9">
                  <c:v>Svatovavřinecké</c:v>
                </c:pt>
              </c:strCache>
            </c:strRef>
          </c:cat>
          <c:val>
            <c:numRef>
              <c:f>Sheet1!$B$2:$B$11</c:f>
              <c:numCache>
                <c:formatCode>0.00</c:formatCode>
                <c:ptCount val="10"/>
                <c:pt idx="0">
                  <c:v>65.837924724875762</c:v>
                </c:pt>
                <c:pt idx="1">
                  <c:v>54.803868650542483</c:v>
                </c:pt>
                <c:pt idx="2">
                  <c:v>47.554934162737013</c:v>
                </c:pt>
                <c:pt idx="3">
                  <c:v>52.117863706056269</c:v>
                </c:pt>
                <c:pt idx="4">
                  <c:v>52.416493187218435</c:v>
                </c:pt>
                <c:pt idx="5">
                  <c:v>43.2434160104062</c:v>
                </c:pt>
                <c:pt idx="6">
                  <c:v>39.629807215441275</c:v>
                </c:pt>
                <c:pt idx="7">
                  <c:v>39.833224147176047</c:v>
                </c:pt>
                <c:pt idx="8">
                  <c:v>30.440842898970349</c:v>
                </c:pt>
                <c:pt idx="9">
                  <c:v>19.993741110686656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9B1-4AE0-9A93-488333C0D1A7}"/>
            </c:ext>
          </c:extLst>
        </c:ser>
        <c:ser>
          <c:idx val="5"/>
          <c:order val="1"/>
          <c:tx>
            <c:strRef>
              <c:f>Sheet1!$C$1</c:f>
              <c:strCache>
                <c:ptCount val="1"/>
                <c:pt idx="0">
                  <c:v>nevyvážíme, ale jsme ochotni vyvážet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dLbls>
            <c:numFmt formatCode="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Ryzlink rýnský</c:v>
                </c:pt>
                <c:pt idx="1">
                  <c:v>Chardonnay</c:v>
                </c:pt>
                <c:pt idx="2">
                  <c:v>Veltlínské zelené</c:v>
                </c:pt>
                <c:pt idx="3">
                  <c:v>Pálava</c:v>
                </c:pt>
                <c:pt idx="4">
                  <c:v>Rulandské šedé</c:v>
                </c:pt>
                <c:pt idx="5">
                  <c:v>Frankovka</c:v>
                </c:pt>
                <c:pt idx="6">
                  <c:v>Rulandské bílé</c:v>
                </c:pt>
                <c:pt idx="7">
                  <c:v>Ryzlink vlašský</c:v>
                </c:pt>
                <c:pt idx="8">
                  <c:v>Müller Thurgau</c:v>
                </c:pt>
                <c:pt idx="9">
                  <c:v>Svatovavřinecké</c:v>
                </c:pt>
              </c:strCache>
            </c:strRef>
          </c:cat>
          <c:val>
            <c:numRef>
              <c:f>Sheet1!$C$2:$C$11</c:f>
              <c:numCache>
                <c:formatCode>0.00</c:formatCode>
                <c:ptCount val="10"/>
                <c:pt idx="0">
                  <c:v>16.863951297531916</c:v>
                </c:pt>
                <c:pt idx="1">
                  <c:v>13.226266828285235</c:v>
                </c:pt>
                <c:pt idx="2">
                  <c:v>20.379714288039001</c:v>
                </c:pt>
                <c:pt idx="3">
                  <c:v>13.892610211843168</c:v>
                </c:pt>
                <c:pt idx="4">
                  <c:v>11.976853489452346</c:v>
                </c:pt>
                <c:pt idx="5">
                  <c:v>16.363304306211727</c:v>
                </c:pt>
                <c:pt idx="6">
                  <c:v>18.535094440793831</c:v>
                </c:pt>
                <c:pt idx="7">
                  <c:v>17.308892953022756</c:v>
                </c:pt>
                <c:pt idx="8">
                  <c:v>11.938935517962401</c:v>
                </c:pt>
                <c:pt idx="9">
                  <c:v>19.141541835253683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B1-4AE0-9A93-488333C0D1A7}"/>
            </c:ext>
          </c:extLst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nevyvážíme, ani nejsme ochotni vyvážet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Ryzlink rýnský</c:v>
                </c:pt>
                <c:pt idx="1">
                  <c:v>Chardonnay</c:v>
                </c:pt>
                <c:pt idx="2">
                  <c:v>Veltlínské zelené</c:v>
                </c:pt>
                <c:pt idx="3">
                  <c:v>Pálava</c:v>
                </c:pt>
                <c:pt idx="4">
                  <c:v>Rulandské šedé</c:v>
                </c:pt>
                <c:pt idx="5">
                  <c:v>Frankovka</c:v>
                </c:pt>
                <c:pt idx="6">
                  <c:v>Rulandské bílé</c:v>
                </c:pt>
                <c:pt idx="7">
                  <c:v>Ryzlink vlašský</c:v>
                </c:pt>
                <c:pt idx="8">
                  <c:v>Müller Thurgau</c:v>
                </c:pt>
                <c:pt idx="9">
                  <c:v>Svatovavřinecké</c:v>
                </c:pt>
              </c:strCache>
            </c:strRef>
          </c:cat>
          <c:val>
            <c:numRef>
              <c:f>Sheet1!$D$2:$D$11</c:f>
              <c:numCache>
                <c:formatCode>0.00</c:formatCode>
                <c:ptCount val="10"/>
                <c:pt idx="0">
                  <c:v>12.738958379686233</c:v>
                </c:pt>
                <c:pt idx="1">
                  <c:v>27.171965431202082</c:v>
                </c:pt>
                <c:pt idx="2">
                  <c:v>25.387044141062081</c:v>
                </c:pt>
                <c:pt idx="3">
                  <c:v>26.275063731311381</c:v>
                </c:pt>
                <c:pt idx="4">
                  <c:v>28.78509945115491</c:v>
                </c:pt>
                <c:pt idx="5">
                  <c:v>31.196518744890859</c:v>
                </c:pt>
                <c:pt idx="6">
                  <c:v>31.013066832183551</c:v>
                </c:pt>
                <c:pt idx="7">
                  <c:v>31.287116884576953</c:v>
                </c:pt>
                <c:pt idx="8">
                  <c:v>47.227929463523168</c:v>
                </c:pt>
                <c:pt idx="9">
                  <c:v>50.091372489398658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9B1-4AE0-9A93-488333C0D1A7}"/>
            </c:ext>
          </c:extLst>
        </c:ser>
        <c:ser>
          <c:idx val="1"/>
          <c:order val="3"/>
          <c:tx>
            <c:strRef>
              <c:f>Sheet1!$E$1</c:f>
              <c:strCache>
                <c:ptCount val="1"/>
                <c:pt idx="0">
                  <c:v>nevím, nejsme si jisti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>
                    <a:solidFill>
                      <a:schemeClr val="tx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Ryzlink rýnský</c:v>
                </c:pt>
                <c:pt idx="1">
                  <c:v>Chardonnay</c:v>
                </c:pt>
                <c:pt idx="2">
                  <c:v>Veltlínské zelené</c:v>
                </c:pt>
                <c:pt idx="3">
                  <c:v>Pálava</c:v>
                </c:pt>
                <c:pt idx="4">
                  <c:v>Rulandské šedé</c:v>
                </c:pt>
                <c:pt idx="5">
                  <c:v>Frankovka</c:v>
                </c:pt>
                <c:pt idx="6">
                  <c:v>Rulandské bílé</c:v>
                </c:pt>
                <c:pt idx="7">
                  <c:v>Ryzlink vlašský</c:v>
                </c:pt>
                <c:pt idx="8">
                  <c:v>Müller Thurgau</c:v>
                </c:pt>
                <c:pt idx="9">
                  <c:v>Svatovavřinecké</c:v>
                </c:pt>
              </c:strCache>
            </c:strRef>
          </c:cat>
          <c:val>
            <c:numRef>
              <c:f>Sheet1!$E$2:$E$11</c:f>
              <c:numCache>
                <c:formatCode>0.00</c:formatCode>
                <c:ptCount val="10"/>
                <c:pt idx="0">
                  <c:v>4.5591655979061407</c:v>
                </c:pt>
                <c:pt idx="1">
                  <c:v>4.7978990899702394</c:v>
                </c:pt>
                <c:pt idx="2">
                  <c:v>6.6783074081619178</c:v>
                </c:pt>
                <c:pt idx="3">
                  <c:v>7.7144623507892227</c:v>
                </c:pt>
                <c:pt idx="4">
                  <c:v>6.8215538721743423</c:v>
                </c:pt>
                <c:pt idx="5">
                  <c:v>9.1967609384912272</c:v>
                </c:pt>
                <c:pt idx="6">
                  <c:v>10.822031511581377</c:v>
                </c:pt>
                <c:pt idx="7">
                  <c:v>11.570766015224253</c:v>
                </c:pt>
                <c:pt idx="8">
                  <c:v>10.392292119544104</c:v>
                </c:pt>
                <c:pt idx="9">
                  <c:v>10.773344564661045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9B1-4AE0-9A93-488333C0D1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351560064"/>
        <c:axId val="351559672"/>
      </c:barChart>
      <c:catAx>
        <c:axId val="351560064"/>
        <c:scaling>
          <c:orientation val="maxMin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351559672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35155967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351560064"/>
        <c:crosses val="max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8.2755980838806337E-2"/>
          <c:y val="0.93734641076370084"/>
          <c:w val="0.89999999999999991"/>
          <c:h val="5.3285168338966682E-2"/>
        </c:manualLayout>
      </c:layout>
      <c:overlay val="0"/>
      <c:txPr>
        <a:bodyPr/>
        <a:lstStyle/>
        <a:p>
          <a:pPr>
            <a:defRPr sz="1000" b="0"/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425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043482090673294"/>
          <c:y val="0.14271104888446942"/>
          <c:w val="0.49990735152735072"/>
          <c:h val="0.77197902850704747"/>
        </c:manualLayout>
      </c:layout>
      <c:barChart>
        <c:barDir val="bar"/>
        <c:grouping val="percentStack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vyvážíme</c:v>
                </c:pt>
              </c:strCache>
            </c:strRef>
          </c:tx>
          <c:spPr>
            <a:solidFill>
              <a:srgbClr val="339966"/>
            </a:solidFill>
            <a:ln w="25400">
              <a:noFill/>
            </a:ln>
          </c:spPr>
          <c:invertIfNegative val="0"/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9B1-4AE0-9A93-488333C0D1A7}"/>
              </c:ext>
            </c:extLst>
          </c:dPt>
          <c:dLbls>
            <c:dLbl>
              <c:idx val="0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9B1-4AE0-9A93-488333C0D1A7}"/>
                </c:ext>
              </c:extLst>
            </c:dLbl>
            <c:dLbl>
              <c:idx val="7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59B1-4AE0-9A93-488333C0D1A7}"/>
                </c:ext>
              </c:extLst>
            </c:dLbl>
            <c:numFmt formatCode="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Veltlínské zelené</c:v>
                </c:pt>
                <c:pt idx="1">
                  <c:v>Ryzlink vlašský</c:v>
                </c:pt>
                <c:pt idx="2">
                  <c:v>Rulandské šedé</c:v>
                </c:pt>
                <c:pt idx="3">
                  <c:v>Ryzlink rýnský</c:v>
                </c:pt>
                <c:pt idx="4">
                  <c:v>Chardonnay</c:v>
                </c:pt>
                <c:pt idx="5">
                  <c:v>Pálava</c:v>
                </c:pt>
                <c:pt idx="6">
                  <c:v>Rulandské bílé</c:v>
                </c:pt>
                <c:pt idx="7">
                  <c:v>Frankovka</c:v>
                </c:pt>
                <c:pt idx="8">
                  <c:v>Müller Thurgau</c:v>
                </c:pt>
                <c:pt idx="9">
                  <c:v>Svatovavřinecké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3-59B1-4AE0-9A93-488333C0D1A7}"/>
            </c:ext>
          </c:extLst>
        </c:ser>
        <c:ser>
          <c:idx val="5"/>
          <c:order val="1"/>
          <c:tx>
            <c:strRef>
              <c:f>Sheet1!$C$1</c:f>
              <c:strCache>
                <c:ptCount val="1"/>
                <c:pt idx="0">
                  <c:v>nevyvážíme, ale jsme ochotni vyvážet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dLbls>
            <c:numFmt formatCode="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Veltlínské zelené</c:v>
                </c:pt>
                <c:pt idx="1">
                  <c:v>Ryzlink vlašský</c:v>
                </c:pt>
                <c:pt idx="2">
                  <c:v>Rulandské šedé</c:v>
                </c:pt>
                <c:pt idx="3">
                  <c:v>Ryzlink rýnský</c:v>
                </c:pt>
                <c:pt idx="4">
                  <c:v>Chardonnay</c:v>
                </c:pt>
                <c:pt idx="5">
                  <c:v>Pálava</c:v>
                </c:pt>
                <c:pt idx="6">
                  <c:v>Rulandské bílé</c:v>
                </c:pt>
                <c:pt idx="7">
                  <c:v>Frankovka</c:v>
                </c:pt>
                <c:pt idx="8">
                  <c:v>Müller Thurgau</c:v>
                </c:pt>
                <c:pt idx="9">
                  <c:v>Svatovavřinecké</c:v>
                </c:pt>
              </c:strCache>
            </c:strRef>
          </c:cat>
          <c:val>
            <c:numRef>
              <c:f>Sheet1!$C$2:$C$11</c:f>
              <c:numCache>
                <c:formatCode>0.00</c:formatCode>
                <c:ptCount val="10"/>
                <c:pt idx="0">
                  <c:v>26.395597030663303</c:v>
                </c:pt>
                <c:pt idx="1">
                  <c:v>26.264915223379141</c:v>
                </c:pt>
                <c:pt idx="2">
                  <c:v>23.580685601942474</c:v>
                </c:pt>
                <c:pt idx="3">
                  <c:v>22.346857995554824</c:v>
                </c:pt>
                <c:pt idx="4">
                  <c:v>20.715374694449011</c:v>
                </c:pt>
                <c:pt idx="5">
                  <c:v>19.929875437744073</c:v>
                </c:pt>
                <c:pt idx="6">
                  <c:v>19.786332588861093</c:v>
                </c:pt>
                <c:pt idx="7">
                  <c:v>18.676887192110073</c:v>
                </c:pt>
                <c:pt idx="8">
                  <c:v>14.040335845903595</c:v>
                </c:pt>
                <c:pt idx="9">
                  <c:v>11.069750944807252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B1-4AE0-9A93-488333C0D1A7}"/>
            </c:ext>
          </c:extLst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nevyvážíme, ani nejsme ochotni vyvážet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Veltlínské zelené</c:v>
                </c:pt>
                <c:pt idx="1">
                  <c:v>Ryzlink vlašský</c:v>
                </c:pt>
                <c:pt idx="2">
                  <c:v>Rulandské šedé</c:v>
                </c:pt>
                <c:pt idx="3">
                  <c:v>Ryzlink rýnský</c:v>
                </c:pt>
                <c:pt idx="4">
                  <c:v>Chardonnay</c:v>
                </c:pt>
                <c:pt idx="5">
                  <c:v>Pálava</c:v>
                </c:pt>
                <c:pt idx="6">
                  <c:v>Rulandské bílé</c:v>
                </c:pt>
                <c:pt idx="7">
                  <c:v>Frankovka</c:v>
                </c:pt>
                <c:pt idx="8">
                  <c:v>Müller Thurgau</c:v>
                </c:pt>
                <c:pt idx="9">
                  <c:v>Svatovavřinecké</c:v>
                </c:pt>
              </c:strCache>
            </c:strRef>
          </c:cat>
          <c:val>
            <c:numRef>
              <c:f>Sheet1!$D$2:$D$11</c:f>
              <c:numCache>
                <c:formatCode>0.00</c:formatCode>
                <c:ptCount val="10"/>
                <c:pt idx="0">
                  <c:v>57.520563178239051</c:v>
                </c:pt>
                <c:pt idx="1">
                  <c:v>56.286872159947357</c:v>
                </c:pt>
                <c:pt idx="2">
                  <c:v>57.47714129200763</c:v>
                </c:pt>
                <c:pt idx="3">
                  <c:v>59.66541881766446</c:v>
                </c:pt>
                <c:pt idx="4">
                  <c:v>59.660265786713154</c:v>
                </c:pt>
                <c:pt idx="5">
                  <c:v>61.059121756293308</c:v>
                </c:pt>
                <c:pt idx="6">
                  <c:v>59.222973917039354</c:v>
                </c:pt>
                <c:pt idx="7">
                  <c:v>59.377969394521166</c:v>
                </c:pt>
                <c:pt idx="8">
                  <c:v>64.765536853428245</c:v>
                </c:pt>
                <c:pt idx="9">
                  <c:v>69.507362193237583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9B1-4AE0-9A93-488333C0D1A7}"/>
            </c:ext>
          </c:extLst>
        </c:ser>
        <c:ser>
          <c:idx val="1"/>
          <c:order val="3"/>
          <c:tx>
            <c:strRef>
              <c:f>Sheet1!$E$1</c:f>
              <c:strCache>
                <c:ptCount val="1"/>
                <c:pt idx="0">
                  <c:v>nevím, nejsme si jisti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>
                    <a:solidFill>
                      <a:schemeClr val="tx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Veltlínské zelené</c:v>
                </c:pt>
                <c:pt idx="1">
                  <c:v>Ryzlink vlašský</c:v>
                </c:pt>
                <c:pt idx="2">
                  <c:v>Rulandské šedé</c:v>
                </c:pt>
                <c:pt idx="3">
                  <c:v>Ryzlink rýnský</c:v>
                </c:pt>
                <c:pt idx="4">
                  <c:v>Chardonnay</c:v>
                </c:pt>
                <c:pt idx="5">
                  <c:v>Pálava</c:v>
                </c:pt>
                <c:pt idx="6">
                  <c:v>Rulandské bílé</c:v>
                </c:pt>
                <c:pt idx="7">
                  <c:v>Frankovka</c:v>
                </c:pt>
                <c:pt idx="8">
                  <c:v>Müller Thurgau</c:v>
                </c:pt>
                <c:pt idx="9">
                  <c:v>Svatovavřinecké</c:v>
                </c:pt>
              </c:strCache>
            </c:strRef>
          </c:cat>
          <c:val>
            <c:numRef>
              <c:f>Sheet1!$E$2:$E$11</c:f>
              <c:numCache>
                <c:formatCode>0.00</c:formatCode>
                <c:ptCount val="10"/>
                <c:pt idx="0">
                  <c:v>16.083839791097887</c:v>
                </c:pt>
                <c:pt idx="1">
                  <c:v>17.448212616673736</c:v>
                </c:pt>
                <c:pt idx="2">
                  <c:v>18.942173106050127</c:v>
                </c:pt>
                <c:pt idx="3">
                  <c:v>17.987723186780929</c:v>
                </c:pt>
                <c:pt idx="4">
                  <c:v>19.624359518838052</c:v>
                </c:pt>
                <c:pt idx="5">
                  <c:v>19.011002805962818</c:v>
                </c:pt>
                <c:pt idx="6">
                  <c:v>20.990693494099769</c:v>
                </c:pt>
                <c:pt idx="7">
                  <c:v>21.945143413368967</c:v>
                </c:pt>
                <c:pt idx="8">
                  <c:v>21.194127300668352</c:v>
                </c:pt>
                <c:pt idx="9">
                  <c:v>19.422886861955337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9B1-4AE0-9A93-488333C0D1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351560064"/>
        <c:axId val="351559672"/>
      </c:barChart>
      <c:catAx>
        <c:axId val="351560064"/>
        <c:scaling>
          <c:orientation val="maxMin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351559672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35155967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351560064"/>
        <c:crosses val="max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425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539569627013516"/>
          <c:y val="0.14583385585024689"/>
          <c:w val="0.49990735152735072"/>
          <c:h val="0.77197902850704747"/>
        </c:manualLayout>
      </c:layout>
      <c:barChart>
        <c:barDir val="bar"/>
        <c:grouping val="percentStack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vyvážíme</c:v>
                </c:pt>
              </c:strCache>
            </c:strRef>
          </c:tx>
          <c:spPr>
            <a:solidFill>
              <a:srgbClr val="339966"/>
            </a:solidFill>
            <a:ln w="25400">
              <a:noFill/>
            </a:ln>
          </c:spPr>
          <c:invertIfNegative val="0"/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9B1-4AE0-9A93-488333C0D1A7}"/>
              </c:ext>
            </c:extLst>
          </c:dPt>
          <c:dLbls>
            <c:dLbl>
              <c:idx val="0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9B1-4AE0-9A93-488333C0D1A7}"/>
                </c:ext>
              </c:extLst>
            </c:dLbl>
            <c:dLbl>
              <c:idx val="7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59B1-4AE0-9A93-488333C0D1A7}"/>
                </c:ext>
              </c:extLst>
            </c:dLbl>
            <c:numFmt formatCode="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Veltlínské zelené</c:v>
                </c:pt>
                <c:pt idx="1">
                  <c:v>Ryzlink rýnský</c:v>
                </c:pt>
                <c:pt idx="2">
                  <c:v>Rulandské šedé</c:v>
                </c:pt>
                <c:pt idx="3">
                  <c:v>Frankovka</c:v>
                </c:pt>
                <c:pt idx="4">
                  <c:v>Ryzlink vlašský</c:v>
                </c:pt>
                <c:pt idx="5">
                  <c:v>Pálava</c:v>
                </c:pt>
                <c:pt idx="6">
                  <c:v>Chardonnay</c:v>
                </c:pt>
                <c:pt idx="7">
                  <c:v>Rulandské bílé</c:v>
                </c:pt>
                <c:pt idx="8">
                  <c:v>Müller Thurgau</c:v>
                </c:pt>
                <c:pt idx="9">
                  <c:v>Svatovavřinecké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3-59B1-4AE0-9A93-488333C0D1A7}"/>
            </c:ext>
          </c:extLst>
        </c:ser>
        <c:ser>
          <c:idx val="5"/>
          <c:order val="1"/>
          <c:tx>
            <c:strRef>
              <c:f>Sheet1!$C$1</c:f>
              <c:strCache>
                <c:ptCount val="1"/>
                <c:pt idx="0">
                  <c:v>nevyvážíme, ale jsme ochotni vyvážet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dLbls>
            <c:numFmt formatCode="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Veltlínské zelené</c:v>
                </c:pt>
                <c:pt idx="1">
                  <c:v>Ryzlink rýnský</c:v>
                </c:pt>
                <c:pt idx="2">
                  <c:v>Rulandské šedé</c:v>
                </c:pt>
                <c:pt idx="3">
                  <c:v>Frankovka</c:v>
                </c:pt>
                <c:pt idx="4">
                  <c:v>Ryzlink vlašský</c:v>
                </c:pt>
                <c:pt idx="5">
                  <c:v>Pálava</c:v>
                </c:pt>
                <c:pt idx="6">
                  <c:v>Chardonnay</c:v>
                </c:pt>
                <c:pt idx="7">
                  <c:v>Rulandské bílé</c:v>
                </c:pt>
                <c:pt idx="8">
                  <c:v>Müller Thurgau</c:v>
                </c:pt>
                <c:pt idx="9">
                  <c:v>Svatovavřinecké</c:v>
                </c:pt>
              </c:strCache>
            </c:strRef>
          </c:cat>
          <c:val>
            <c:numRef>
              <c:f>Sheet1!$C$2:$C$11</c:f>
              <c:numCache>
                <c:formatCode>0.00</c:formatCode>
                <c:ptCount val="10"/>
                <c:pt idx="0">
                  <c:v>69.121617643445703</c:v>
                </c:pt>
                <c:pt idx="1">
                  <c:v>59.947983525434033</c:v>
                </c:pt>
                <c:pt idx="2">
                  <c:v>55.450167030833001</c:v>
                </c:pt>
                <c:pt idx="3">
                  <c:v>51.210317918168805</c:v>
                </c:pt>
                <c:pt idx="4">
                  <c:v>51.071737996862396</c:v>
                </c:pt>
                <c:pt idx="5">
                  <c:v>48.525984287746986</c:v>
                </c:pt>
                <c:pt idx="6">
                  <c:v>43.417759788072559</c:v>
                </c:pt>
                <c:pt idx="7">
                  <c:v>36.180789065179717</c:v>
                </c:pt>
                <c:pt idx="8">
                  <c:v>33.105342546741475</c:v>
                </c:pt>
                <c:pt idx="9">
                  <c:v>30.199372971797477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B1-4AE0-9A93-488333C0D1A7}"/>
            </c:ext>
          </c:extLst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nevyvážíme, ani nejsme ochotni vyvážet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Veltlínské zelené</c:v>
                </c:pt>
                <c:pt idx="1">
                  <c:v>Ryzlink rýnský</c:v>
                </c:pt>
                <c:pt idx="2">
                  <c:v>Rulandské šedé</c:v>
                </c:pt>
                <c:pt idx="3">
                  <c:v>Frankovka</c:v>
                </c:pt>
                <c:pt idx="4">
                  <c:v>Ryzlink vlašský</c:v>
                </c:pt>
                <c:pt idx="5">
                  <c:v>Pálava</c:v>
                </c:pt>
                <c:pt idx="6">
                  <c:v>Chardonnay</c:v>
                </c:pt>
                <c:pt idx="7">
                  <c:v>Rulandské bílé</c:v>
                </c:pt>
                <c:pt idx="8">
                  <c:v>Müller Thurgau</c:v>
                </c:pt>
                <c:pt idx="9">
                  <c:v>Svatovavřinecké</c:v>
                </c:pt>
              </c:strCache>
            </c:strRef>
          </c:cat>
          <c:val>
            <c:numRef>
              <c:f>Sheet1!$D$2:$D$11</c:f>
              <c:numCache>
                <c:formatCode>0.00</c:formatCode>
                <c:ptCount val="10"/>
                <c:pt idx="0">
                  <c:v>20.943297221426214</c:v>
                </c:pt>
                <c:pt idx="1">
                  <c:v>25.221026898408304</c:v>
                </c:pt>
                <c:pt idx="2">
                  <c:v>30.492348755329914</c:v>
                </c:pt>
                <c:pt idx="3">
                  <c:v>34.207970439468731</c:v>
                </c:pt>
                <c:pt idx="4">
                  <c:v>35.703079474248305</c:v>
                </c:pt>
                <c:pt idx="5">
                  <c:v>35.937276326775354</c:v>
                </c:pt>
                <c:pt idx="6">
                  <c:v>39.371182835931727</c:v>
                </c:pt>
                <c:pt idx="7">
                  <c:v>44.913633121004999</c:v>
                </c:pt>
                <c:pt idx="8">
                  <c:v>49.104783486693961</c:v>
                </c:pt>
                <c:pt idx="9">
                  <c:v>50.369147439281249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9B1-4AE0-9A93-488333C0D1A7}"/>
            </c:ext>
          </c:extLst>
        </c:ser>
        <c:ser>
          <c:idx val="1"/>
          <c:order val="3"/>
          <c:tx>
            <c:strRef>
              <c:f>Sheet1!$E$1</c:f>
              <c:strCache>
                <c:ptCount val="1"/>
                <c:pt idx="0">
                  <c:v>nevím, nejsme si jisti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>
                    <a:solidFill>
                      <a:schemeClr val="tx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Veltlínské zelené</c:v>
                </c:pt>
                <c:pt idx="1">
                  <c:v>Ryzlink rýnský</c:v>
                </c:pt>
                <c:pt idx="2">
                  <c:v>Rulandské šedé</c:v>
                </c:pt>
                <c:pt idx="3">
                  <c:v>Frankovka</c:v>
                </c:pt>
                <c:pt idx="4">
                  <c:v>Ryzlink vlašský</c:v>
                </c:pt>
                <c:pt idx="5">
                  <c:v>Pálava</c:v>
                </c:pt>
                <c:pt idx="6">
                  <c:v>Chardonnay</c:v>
                </c:pt>
                <c:pt idx="7">
                  <c:v>Rulandské bílé</c:v>
                </c:pt>
                <c:pt idx="8">
                  <c:v>Müller Thurgau</c:v>
                </c:pt>
                <c:pt idx="9">
                  <c:v>Svatovavřinecké</c:v>
                </c:pt>
              </c:strCache>
            </c:strRef>
          </c:cat>
          <c:val>
            <c:numRef>
              <c:f>Sheet1!$E$2:$E$11</c:f>
              <c:numCache>
                <c:formatCode>0.00</c:formatCode>
                <c:ptCount val="10"/>
                <c:pt idx="0">
                  <c:v>9.9350851351279594</c:v>
                </c:pt>
                <c:pt idx="1">
                  <c:v>14.83098957615749</c:v>
                </c:pt>
                <c:pt idx="2">
                  <c:v>14.057484213836901</c:v>
                </c:pt>
                <c:pt idx="3">
                  <c:v>14.581711642362254</c:v>
                </c:pt>
                <c:pt idx="4">
                  <c:v>13.225182528889068</c:v>
                </c:pt>
                <c:pt idx="5">
                  <c:v>15.536739385477444</c:v>
                </c:pt>
                <c:pt idx="6">
                  <c:v>17.211057375995495</c:v>
                </c:pt>
                <c:pt idx="7">
                  <c:v>18.905577813815064</c:v>
                </c:pt>
                <c:pt idx="8">
                  <c:v>17.78987396656434</c:v>
                </c:pt>
                <c:pt idx="9">
                  <c:v>19.431479588921064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9B1-4AE0-9A93-488333C0D1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351560064"/>
        <c:axId val="351559672"/>
      </c:barChart>
      <c:catAx>
        <c:axId val="351560064"/>
        <c:scaling>
          <c:orientation val="maxMin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351559672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35155967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351560064"/>
        <c:crosses val="max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425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17159639894342"/>
          <c:y val="9.7472924187725629E-2"/>
          <c:w val="0.24631175198599581"/>
          <c:h val="0.37800735479105219"/>
        </c:manualLayout>
      </c:layout>
      <c:doughnutChart>
        <c:varyColors val="1"/>
        <c:ser>
          <c:idx val="4"/>
          <c:order val="0"/>
          <c:tx>
            <c:strRef>
              <c:f>Sheet1!$B$1</c:f>
              <c:strCache>
                <c:ptCount val="1"/>
              </c:strCache>
            </c:strRef>
          </c:tx>
          <c:spPr>
            <a:ln w="11281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339966"/>
              </a:solidFill>
              <a:ln w="22562">
                <a:noFill/>
              </a:ln>
            </c:spPr>
            <c:extLst>
              <c:ext xmlns:c16="http://schemas.microsoft.com/office/drawing/2014/chart" uri="{C3380CC4-5D6E-409C-BE32-E72D297353CC}">
                <c16:uniqueId val="{00000001-8C91-4599-86AD-AF5D9408F8FD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22562">
                <a:noFill/>
              </a:ln>
            </c:spPr>
            <c:extLst>
              <c:ext xmlns:c16="http://schemas.microsoft.com/office/drawing/2014/chart" uri="{C3380CC4-5D6E-409C-BE32-E72D297353CC}">
                <c16:uniqueId val="{00000003-8C91-4599-86AD-AF5D9408F8FD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22562">
                <a:noFill/>
              </a:ln>
            </c:spPr>
            <c:extLst>
              <c:ext xmlns:c16="http://schemas.microsoft.com/office/drawing/2014/chart" uri="{C3380CC4-5D6E-409C-BE32-E72D297353CC}">
                <c16:uniqueId val="{00000005-8C91-4599-86AD-AF5D9408F8FD}"/>
              </c:ext>
            </c:extLst>
          </c:dPt>
          <c:dPt>
            <c:idx val="3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22562">
                <a:noFill/>
              </a:ln>
            </c:spPr>
            <c:extLst>
              <c:ext xmlns:c16="http://schemas.microsoft.com/office/drawing/2014/chart" uri="{C3380CC4-5D6E-409C-BE32-E72D297353CC}">
                <c16:uniqueId val="{00000007-8C91-4599-86AD-AF5D9408F8FD}"/>
              </c:ext>
            </c:extLst>
          </c:dPt>
          <c:dPt>
            <c:idx val="4"/>
            <c:bubble3D val="0"/>
            <c:spPr>
              <a:solidFill>
                <a:schemeClr val="accent3">
                  <a:lumMod val="75000"/>
                </a:schemeClr>
              </a:solidFill>
              <a:ln w="22562">
                <a:noFill/>
              </a:ln>
            </c:spPr>
            <c:extLst>
              <c:ext xmlns:c16="http://schemas.microsoft.com/office/drawing/2014/chart" uri="{C3380CC4-5D6E-409C-BE32-E72D297353CC}">
                <c16:uniqueId val="{00000009-8C91-4599-86AD-AF5D9408F8FD}"/>
              </c:ext>
            </c:extLst>
          </c:dPt>
          <c:dPt>
            <c:idx val="5"/>
            <c:bubble3D val="0"/>
            <c:spPr>
              <a:solidFill>
                <a:srgbClr val="C0C0C0"/>
              </a:solidFill>
              <a:ln w="22562">
                <a:noFill/>
              </a:ln>
            </c:spPr>
            <c:extLst>
              <c:ext xmlns:c16="http://schemas.microsoft.com/office/drawing/2014/chart" uri="{C3380CC4-5D6E-409C-BE32-E72D297353CC}">
                <c16:uniqueId val="{0000000B-8C91-4599-86AD-AF5D9408F8FD}"/>
              </c:ext>
            </c:extLst>
          </c:dPt>
          <c:dLbls>
            <c:dLbl>
              <c:idx val="0"/>
              <c:layout>
                <c:manualLayout>
                  <c:x val="-4.6817918675088081E-4"/>
                  <c:y val="-1.850356551008624E-3"/>
                </c:manualLayout>
              </c:layout>
              <c:numFmt formatCode="0" sourceLinked="0"/>
              <c:spPr>
                <a:noFill/>
                <a:ln w="22562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bg1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91-4599-86AD-AF5D9408F8FD}"/>
                </c:ext>
              </c:extLst>
            </c:dLbl>
            <c:dLbl>
              <c:idx val="1"/>
              <c:layout>
                <c:manualLayout>
                  <c:x val="-9.8652898518752918E-4"/>
                  <c:y val="-1.065692948536745E-2"/>
                </c:manualLayout>
              </c:layout>
              <c:numFmt formatCode="0" sourceLinked="0"/>
              <c:spPr>
                <a:noFill/>
                <a:ln w="22562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C91-4599-86AD-AF5D9408F8FD}"/>
                </c:ext>
              </c:extLst>
            </c:dLbl>
            <c:dLbl>
              <c:idx val="2"/>
              <c:numFmt formatCode="0" sourceLinked="0"/>
              <c:spPr>
                <a:noFill/>
                <a:ln w="22562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C91-4599-86AD-AF5D9408F8FD}"/>
                </c:ext>
              </c:extLst>
            </c:dLbl>
            <c:dLbl>
              <c:idx val="3"/>
              <c:numFmt formatCode="0" sourceLinked="0"/>
              <c:spPr>
                <a:noFill/>
                <a:ln w="22562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8C91-4599-86AD-AF5D9408F8FD}"/>
                </c:ext>
              </c:extLst>
            </c:dLbl>
            <c:dLbl>
              <c:idx val="4"/>
              <c:numFmt formatCode="0" sourceLinked="0"/>
              <c:spPr>
                <a:noFill/>
                <a:ln w="22562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8C91-4599-86AD-AF5D9408F8FD}"/>
                </c:ext>
              </c:extLst>
            </c:dLbl>
            <c:dLbl>
              <c:idx val="5"/>
              <c:numFmt formatCode="0" sourceLinked="0"/>
              <c:spPr>
                <a:noFill/>
                <a:ln w="22562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8C91-4599-86AD-AF5D9408F8FD}"/>
                </c:ext>
              </c:extLst>
            </c:dLbl>
            <c:numFmt formatCode="0" sourceLinked="0"/>
            <c:spPr>
              <a:noFill/>
              <a:ln w="2256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rozhodně souhlasím</c:v>
                </c:pt>
                <c:pt idx="1">
                  <c:v>spíše souhlasím</c:v>
                </c:pt>
                <c:pt idx="2">
                  <c:v>nevím, nejsem si jist/a</c:v>
                </c:pt>
                <c:pt idx="3">
                  <c:v>spíše nesouhlasím</c:v>
                </c:pt>
                <c:pt idx="4">
                  <c:v>rozhodně nesouhlasím</c:v>
                </c:pt>
              </c:strCache>
            </c:strRef>
          </c:cat>
          <c:val>
            <c:numRef>
              <c:f>Sheet1!$B$2:$B$6</c:f>
              <c:numCache>
                <c:formatCode>###0.0</c:formatCode>
                <c:ptCount val="5"/>
                <c:pt idx="0">
                  <c:v>15.174385622853245</c:v>
                </c:pt>
                <c:pt idx="1">
                  <c:v>33.205921120913551</c:v>
                </c:pt>
                <c:pt idx="2">
                  <c:v>10.292788395482777</c:v>
                </c:pt>
                <c:pt idx="3">
                  <c:v>27.361895593940915</c:v>
                </c:pt>
                <c:pt idx="4">
                  <c:v>13.965009266810048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C91-4599-86AD-AF5D9408F8F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2562">
          <a:noFill/>
        </a:ln>
      </c:spPr>
    </c:plotArea>
    <c:legend>
      <c:legendPos val="r"/>
      <c:layout>
        <c:manualLayout>
          <c:xMode val="edge"/>
          <c:yMode val="edge"/>
          <c:x val="0.40788394784719401"/>
          <c:y val="0.15174848483425893"/>
          <c:w val="0.25067209944180985"/>
          <c:h val="0.27067831540797982"/>
        </c:manualLayout>
      </c:layout>
      <c:overlay val="0"/>
      <c:spPr>
        <a:noFill/>
        <a:ln w="22562">
          <a:noFill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+mn-lt"/>
              <a:ea typeface="Arial Narrow"/>
              <a:cs typeface="Arial Narrow"/>
            </a:defRPr>
          </a:pPr>
          <a:endParaRPr lang="cs-CZ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4397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043492988796454"/>
          <c:y val="8.3377824274669068E-2"/>
          <c:w val="0.429359428473089"/>
          <c:h val="0.86566333164627796"/>
        </c:manualLayout>
      </c:layout>
      <c:barChart>
        <c:barDir val="bar"/>
        <c:grouping val="percentStacked"/>
        <c:varyColors val="0"/>
        <c:ser>
          <c:idx val="3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339966"/>
            </a:solidFill>
            <a:ln w="25400">
              <a:noFill/>
            </a:ln>
          </c:spPr>
          <c:invertIfNegative val="0"/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9B1-4AE0-9A93-488333C0D1A7}"/>
              </c:ext>
            </c:extLst>
          </c:dPt>
          <c:dLbls>
            <c:dLbl>
              <c:idx val="0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9B1-4AE0-9A93-488333C0D1A7}"/>
                </c:ext>
              </c:extLst>
            </c:dLbl>
            <c:dLbl>
              <c:idx val="7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59B1-4AE0-9A93-488333C0D1A7}"/>
                </c:ext>
              </c:extLst>
            </c:dLbl>
            <c:numFmt formatCode="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méně než 10 000 litrů</c:v>
                </c:pt>
                <c:pt idx="1">
                  <c:v>10 000 - 49 999 litrů</c:v>
                </c:pt>
                <c:pt idx="2">
                  <c:v>50 000 a více litrů</c:v>
                </c:pt>
                <c:pt idx="4">
                  <c:v>exportují</c:v>
                </c:pt>
                <c:pt idx="5">
                  <c:v>neexportují, ale uvažují o exportu do budoucna</c:v>
                </c:pt>
                <c:pt idx="6">
                  <c:v>neexportují ani neuvažují o exportu do budoucna</c:v>
                </c:pt>
              </c:strCache>
            </c:strRef>
          </c:cat>
          <c:val>
            <c:numRef>
              <c:f>Sheet1!$B$2:$B$8</c:f>
              <c:numCache>
                <c:formatCode>0.00000</c:formatCode>
                <c:ptCount val="7"/>
                <c:pt idx="0">
                  <c:v>14.14634146341</c:v>
                </c:pt>
                <c:pt idx="1">
                  <c:v>17.730496453899999</c:v>
                </c:pt>
                <c:pt idx="2">
                  <c:v>16.922515686560001</c:v>
                </c:pt>
                <c:pt idx="4" formatCode="0.000000">
                  <c:v>5.8389747648329999</c:v>
                </c:pt>
                <c:pt idx="5" formatCode="0.000000">
                  <c:v>9.9643631245759998</c:v>
                </c:pt>
                <c:pt idx="6" formatCode="0.000000">
                  <c:v>20.637469664209998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9B1-4AE0-9A93-488333C0D1A7}"/>
            </c:ext>
          </c:extLst>
        </c:ser>
        <c:ser>
          <c:idx val="5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dLbls>
            <c:numFmt formatCode="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méně než 10 000 litrů</c:v>
                </c:pt>
                <c:pt idx="1">
                  <c:v>10 000 - 49 999 litrů</c:v>
                </c:pt>
                <c:pt idx="2">
                  <c:v>50 000 a více litrů</c:v>
                </c:pt>
                <c:pt idx="4">
                  <c:v>exportují</c:v>
                </c:pt>
                <c:pt idx="5">
                  <c:v>neexportují, ale uvažují o exportu do budoucna</c:v>
                </c:pt>
                <c:pt idx="6">
                  <c:v>neexportují ani neuvažují o exportu do budoucna</c:v>
                </c:pt>
              </c:strCache>
            </c:strRef>
          </c:cat>
          <c:val>
            <c:numRef>
              <c:f>Sheet1!$C$2:$C$8</c:f>
              <c:numCache>
                <c:formatCode>0.00000</c:formatCode>
                <c:ptCount val="7"/>
                <c:pt idx="0">
                  <c:v>32.195121951220003</c:v>
                </c:pt>
                <c:pt idx="1">
                  <c:v>37.58865248227</c:v>
                </c:pt>
                <c:pt idx="2">
                  <c:v>30.895471569630001</c:v>
                </c:pt>
                <c:pt idx="4" formatCode="0.000000">
                  <c:v>30.648144161480001</c:v>
                </c:pt>
                <c:pt idx="5" formatCode="0.000000">
                  <c:v>27.94289444843</c:v>
                </c:pt>
                <c:pt idx="6" formatCode="0.000000">
                  <c:v>36.735401228489998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B1-4AE0-9A93-488333C0D1A7}"/>
            </c:ext>
          </c:extLst>
        </c:ser>
        <c:ser>
          <c:idx val="0"/>
          <c:order val="2"/>
          <c:tx>
            <c:strRef>
              <c:f>Sheet1!$D$1</c:f>
              <c:strCache>
                <c:ptCount val="1"/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méně než 10 000 litrů</c:v>
                </c:pt>
                <c:pt idx="1">
                  <c:v>10 000 - 49 999 litrů</c:v>
                </c:pt>
                <c:pt idx="2">
                  <c:v>50 000 a více litrů</c:v>
                </c:pt>
                <c:pt idx="4">
                  <c:v>exportují</c:v>
                </c:pt>
                <c:pt idx="5">
                  <c:v>neexportují, ale uvažují o exportu do budoucna</c:v>
                </c:pt>
                <c:pt idx="6">
                  <c:v>neexportují ani neuvažují o exportu do budoucna</c:v>
                </c:pt>
              </c:strCache>
            </c:strRef>
          </c:cat>
          <c:val>
            <c:numRef>
              <c:f>Sheet1!$D$2:$D$8</c:f>
              <c:numCache>
                <c:formatCode>0.00000</c:formatCode>
                <c:ptCount val="7"/>
                <c:pt idx="0">
                  <c:v>12.195121951220001</c:v>
                </c:pt>
                <c:pt idx="1">
                  <c:v>7.0921985815599999</c:v>
                </c:pt>
                <c:pt idx="2">
                  <c:v>3.7618561214069999</c:v>
                </c:pt>
                <c:pt idx="4" formatCode="0.000000">
                  <c:v>4.5774248728630003</c:v>
                </c:pt>
                <c:pt idx="5" formatCode="0.000000">
                  <c:v>6.6062613503660002</c:v>
                </c:pt>
                <c:pt idx="6" formatCode="0.000000">
                  <c:v>13.90071529639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9B1-4AE0-9A93-488333C0D1A7}"/>
            </c:ext>
          </c:extLst>
        </c:ser>
        <c:ser>
          <c:idx val="1"/>
          <c:order val="3"/>
          <c:tx>
            <c:strRef>
              <c:f>Sheet1!$E$1</c:f>
              <c:strCache>
                <c:ptCount val="1"/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>
                    <a:solidFill>
                      <a:schemeClr val="tx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méně než 10 000 litrů</c:v>
                </c:pt>
                <c:pt idx="1">
                  <c:v>10 000 - 49 999 litrů</c:v>
                </c:pt>
                <c:pt idx="2">
                  <c:v>50 000 a více litrů</c:v>
                </c:pt>
                <c:pt idx="4">
                  <c:v>exportují</c:v>
                </c:pt>
                <c:pt idx="5">
                  <c:v>neexportují, ale uvažují o exportu do budoucna</c:v>
                </c:pt>
                <c:pt idx="6">
                  <c:v>neexportují ani neuvažují o exportu do budoucna</c:v>
                </c:pt>
              </c:strCache>
            </c:strRef>
          </c:cat>
          <c:val>
            <c:numRef>
              <c:f>Sheet1!$E$2:$E$8</c:f>
              <c:numCache>
                <c:formatCode>0.00000</c:formatCode>
                <c:ptCount val="7"/>
                <c:pt idx="0">
                  <c:v>29.268292682929999</c:v>
                </c:pt>
                <c:pt idx="1">
                  <c:v>21.985815602839999</c:v>
                </c:pt>
                <c:pt idx="2">
                  <c:v>25.4910258281</c:v>
                </c:pt>
                <c:pt idx="4" formatCode="0.000000">
                  <c:v>33.858250583100002</c:v>
                </c:pt>
                <c:pt idx="5" formatCode="0.000000">
                  <c:v>32.946443866359999</c:v>
                </c:pt>
                <c:pt idx="6" formatCode="0.000000">
                  <c:v>22.522055832549999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9B1-4AE0-9A93-488333C0D1A7}"/>
            </c:ext>
          </c:extLst>
        </c:ser>
        <c:ser>
          <c:idx val="2"/>
          <c:order val="4"/>
          <c:tx>
            <c:strRef>
              <c:f>Sheet1!$F$1</c:f>
              <c:strCache>
                <c:ptCount val="1"/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méně než 10 000 litrů</c:v>
                </c:pt>
                <c:pt idx="1">
                  <c:v>10 000 - 49 999 litrů</c:v>
                </c:pt>
                <c:pt idx="2">
                  <c:v>50 000 a více litrů</c:v>
                </c:pt>
                <c:pt idx="4">
                  <c:v>exportují</c:v>
                </c:pt>
                <c:pt idx="5">
                  <c:v>neexportují, ale uvažují o exportu do budoucna</c:v>
                </c:pt>
                <c:pt idx="6">
                  <c:v>neexportují ani neuvažují o exportu do budoucna</c:v>
                </c:pt>
              </c:strCache>
            </c:strRef>
          </c:cat>
          <c:val>
            <c:numRef>
              <c:f>Sheet1!$F$2:$F$8</c:f>
              <c:numCache>
                <c:formatCode>0.00000</c:formatCode>
                <c:ptCount val="7"/>
                <c:pt idx="0">
                  <c:v>12.195121951220001</c:v>
                </c:pt>
                <c:pt idx="1">
                  <c:v>15.602836879430001</c:v>
                </c:pt>
                <c:pt idx="2">
                  <c:v>22.929130794300001</c:v>
                </c:pt>
                <c:pt idx="4" formatCode="0.000000">
                  <c:v>25.077205617720001</c:v>
                </c:pt>
                <c:pt idx="5" formatCode="0.000000">
                  <c:v>22.54003721027</c:v>
                </c:pt>
                <c:pt idx="6" formatCode="0.000000">
                  <c:v>6.2043579783510001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9B1-4AE0-9A93-488333C0D1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351560064"/>
        <c:axId val="351559672"/>
      </c:barChart>
      <c:catAx>
        <c:axId val="351560064"/>
        <c:scaling>
          <c:orientation val="maxMin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351559672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35155967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351560064"/>
        <c:crosses val="max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425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17159639894342"/>
          <c:y val="9.7472924187725629E-2"/>
          <c:w val="0.24631175198599581"/>
          <c:h val="0.37800735479105219"/>
        </c:manualLayout>
      </c:layout>
      <c:doughnutChart>
        <c:varyColors val="1"/>
        <c:ser>
          <c:idx val="4"/>
          <c:order val="0"/>
          <c:tx>
            <c:strRef>
              <c:f>Sheet1!$B$1</c:f>
              <c:strCache>
                <c:ptCount val="1"/>
              </c:strCache>
            </c:strRef>
          </c:tx>
          <c:spPr>
            <a:ln w="11281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339966"/>
              </a:solidFill>
              <a:ln w="22562">
                <a:noFill/>
              </a:ln>
            </c:spPr>
            <c:extLst>
              <c:ext xmlns:c16="http://schemas.microsoft.com/office/drawing/2014/chart" uri="{C3380CC4-5D6E-409C-BE32-E72D297353CC}">
                <c16:uniqueId val="{00000001-8C91-4599-86AD-AF5D9408F8FD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22562">
                <a:noFill/>
              </a:ln>
            </c:spPr>
            <c:extLst>
              <c:ext xmlns:c16="http://schemas.microsoft.com/office/drawing/2014/chart" uri="{C3380CC4-5D6E-409C-BE32-E72D297353CC}">
                <c16:uniqueId val="{00000003-8C91-4599-86AD-AF5D9408F8FD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22562">
                <a:noFill/>
              </a:ln>
            </c:spPr>
            <c:extLst>
              <c:ext xmlns:c16="http://schemas.microsoft.com/office/drawing/2014/chart" uri="{C3380CC4-5D6E-409C-BE32-E72D297353CC}">
                <c16:uniqueId val="{00000005-8C91-4599-86AD-AF5D9408F8FD}"/>
              </c:ext>
            </c:extLst>
          </c:dPt>
          <c:dPt>
            <c:idx val="3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22562">
                <a:noFill/>
              </a:ln>
            </c:spPr>
            <c:extLst>
              <c:ext xmlns:c16="http://schemas.microsoft.com/office/drawing/2014/chart" uri="{C3380CC4-5D6E-409C-BE32-E72D297353CC}">
                <c16:uniqueId val="{00000007-8C91-4599-86AD-AF5D9408F8FD}"/>
              </c:ext>
            </c:extLst>
          </c:dPt>
          <c:dPt>
            <c:idx val="4"/>
            <c:bubble3D val="0"/>
            <c:spPr>
              <a:solidFill>
                <a:schemeClr val="accent3">
                  <a:lumMod val="75000"/>
                </a:schemeClr>
              </a:solidFill>
              <a:ln w="22562">
                <a:noFill/>
              </a:ln>
            </c:spPr>
            <c:extLst>
              <c:ext xmlns:c16="http://schemas.microsoft.com/office/drawing/2014/chart" uri="{C3380CC4-5D6E-409C-BE32-E72D297353CC}">
                <c16:uniqueId val="{00000009-8C91-4599-86AD-AF5D9408F8FD}"/>
              </c:ext>
            </c:extLst>
          </c:dPt>
          <c:dPt>
            <c:idx val="5"/>
            <c:bubble3D val="0"/>
            <c:spPr>
              <a:solidFill>
                <a:srgbClr val="C0C0C0"/>
              </a:solidFill>
              <a:ln w="22562">
                <a:noFill/>
              </a:ln>
            </c:spPr>
            <c:extLst>
              <c:ext xmlns:c16="http://schemas.microsoft.com/office/drawing/2014/chart" uri="{C3380CC4-5D6E-409C-BE32-E72D297353CC}">
                <c16:uniqueId val="{0000000B-8C91-4599-86AD-AF5D9408F8FD}"/>
              </c:ext>
            </c:extLst>
          </c:dPt>
          <c:dLbls>
            <c:dLbl>
              <c:idx val="0"/>
              <c:layout>
                <c:manualLayout>
                  <c:x val="-4.6817918675088081E-4"/>
                  <c:y val="-1.850356551008624E-3"/>
                </c:manualLayout>
              </c:layout>
              <c:numFmt formatCode="0" sourceLinked="0"/>
              <c:spPr>
                <a:noFill/>
                <a:ln w="22562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bg1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91-4599-86AD-AF5D9408F8FD}"/>
                </c:ext>
              </c:extLst>
            </c:dLbl>
            <c:dLbl>
              <c:idx val="1"/>
              <c:layout>
                <c:manualLayout>
                  <c:x val="-9.8652898518752918E-4"/>
                  <c:y val="-1.065692948536745E-2"/>
                </c:manualLayout>
              </c:layout>
              <c:numFmt formatCode="0" sourceLinked="0"/>
              <c:spPr>
                <a:noFill/>
                <a:ln w="22562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C91-4599-86AD-AF5D9408F8FD}"/>
                </c:ext>
              </c:extLst>
            </c:dLbl>
            <c:dLbl>
              <c:idx val="2"/>
              <c:numFmt formatCode="0" sourceLinked="0"/>
              <c:spPr>
                <a:noFill/>
                <a:ln w="22562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C91-4599-86AD-AF5D9408F8FD}"/>
                </c:ext>
              </c:extLst>
            </c:dLbl>
            <c:dLbl>
              <c:idx val="3"/>
              <c:numFmt formatCode="0" sourceLinked="0"/>
              <c:spPr>
                <a:noFill/>
                <a:ln w="22562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8C91-4599-86AD-AF5D9408F8FD}"/>
                </c:ext>
              </c:extLst>
            </c:dLbl>
            <c:dLbl>
              <c:idx val="4"/>
              <c:numFmt formatCode="0" sourceLinked="0"/>
              <c:spPr>
                <a:noFill/>
                <a:ln w="22562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8C91-4599-86AD-AF5D9408F8FD}"/>
                </c:ext>
              </c:extLst>
            </c:dLbl>
            <c:dLbl>
              <c:idx val="5"/>
              <c:numFmt formatCode="0" sourceLinked="0"/>
              <c:spPr>
                <a:noFill/>
                <a:ln w="22562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8C91-4599-86AD-AF5D9408F8FD}"/>
                </c:ext>
              </c:extLst>
            </c:dLbl>
            <c:numFmt formatCode="0" sourceLinked="0"/>
            <c:spPr>
              <a:noFill/>
              <a:ln w="2256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rozhodně souhlasím</c:v>
                </c:pt>
                <c:pt idx="1">
                  <c:v>spíše souhlasím</c:v>
                </c:pt>
                <c:pt idx="2">
                  <c:v>nevím, nejsem si jist/a</c:v>
                </c:pt>
                <c:pt idx="3">
                  <c:v>spíše nesouhlasím</c:v>
                </c:pt>
                <c:pt idx="4">
                  <c:v>rozhodně nesouhlasím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45.565600909380002</c:v>
                </c:pt>
                <c:pt idx="1">
                  <c:v>34.062023278230001</c:v>
                </c:pt>
                <c:pt idx="2">
                  <c:v>8.5559838386829998</c:v>
                </c:pt>
                <c:pt idx="3">
                  <c:v>10.25771443398</c:v>
                </c:pt>
                <c:pt idx="4">
                  <c:v>1.558677539724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C91-4599-86AD-AF5D9408F8F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2562">
          <a:noFill/>
        </a:ln>
      </c:spPr>
    </c:plotArea>
    <c:legend>
      <c:legendPos val="r"/>
      <c:layout>
        <c:manualLayout>
          <c:xMode val="edge"/>
          <c:yMode val="edge"/>
          <c:x val="0.40788394784719401"/>
          <c:y val="0.15174848483425893"/>
          <c:w val="0.25067209944180985"/>
          <c:h val="0.27067831540797982"/>
        </c:manualLayout>
      </c:layout>
      <c:overlay val="0"/>
      <c:spPr>
        <a:noFill/>
        <a:ln w="22562">
          <a:noFill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+mn-lt"/>
              <a:ea typeface="Arial Narrow"/>
              <a:cs typeface="Arial Narrow"/>
            </a:defRPr>
          </a:pPr>
          <a:endParaRPr lang="cs-CZ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4397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043492988796454"/>
          <c:y val="8.3377824274669068E-2"/>
          <c:w val="0.429359428473089"/>
          <c:h val="0.86566333164627796"/>
        </c:manualLayout>
      </c:layout>
      <c:barChart>
        <c:barDir val="bar"/>
        <c:grouping val="percentStacked"/>
        <c:varyColors val="0"/>
        <c:ser>
          <c:idx val="3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339966"/>
            </a:solidFill>
            <a:ln w="25400">
              <a:noFill/>
            </a:ln>
          </c:spPr>
          <c:invertIfNegative val="0"/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9B1-4AE0-9A93-488333C0D1A7}"/>
              </c:ext>
            </c:extLst>
          </c:dPt>
          <c:dLbls>
            <c:dLbl>
              <c:idx val="0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9B1-4AE0-9A93-488333C0D1A7}"/>
                </c:ext>
              </c:extLst>
            </c:dLbl>
            <c:dLbl>
              <c:idx val="7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59B1-4AE0-9A93-488333C0D1A7}"/>
                </c:ext>
              </c:extLst>
            </c:dLbl>
            <c:numFmt formatCode="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méně než 10 000 litrů</c:v>
                </c:pt>
                <c:pt idx="1">
                  <c:v>10 000 - 49 999 litrů</c:v>
                </c:pt>
                <c:pt idx="2">
                  <c:v>50 000 a více litrů</c:v>
                </c:pt>
                <c:pt idx="4">
                  <c:v>exportují</c:v>
                </c:pt>
                <c:pt idx="5">
                  <c:v>neexportují, ale uvažují o exportu do budoucna</c:v>
                </c:pt>
                <c:pt idx="6">
                  <c:v>neexportují ani neuvažují o exportu do budoucna</c:v>
                </c:pt>
              </c:strCache>
            </c:strRef>
          </c:cat>
          <c:val>
            <c:numRef>
              <c:f>Sheet1!$B$2:$B$8</c:f>
              <c:numCache>
                <c:formatCode>0.00000000</c:formatCode>
                <c:ptCount val="7"/>
                <c:pt idx="0">
                  <c:v>41.463414634149999</c:v>
                </c:pt>
                <c:pt idx="1">
                  <c:v>52.48226950355</c:v>
                </c:pt>
                <c:pt idx="2">
                  <c:v>59.616712875140003</c:v>
                </c:pt>
                <c:pt idx="4">
                  <c:v>58.887422286240003</c:v>
                </c:pt>
                <c:pt idx="5">
                  <c:v>55.011326442200001</c:v>
                </c:pt>
                <c:pt idx="6">
                  <c:v>36.703973377650001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9B1-4AE0-9A93-488333C0D1A7}"/>
            </c:ext>
          </c:extLst>
        </c:ser>
        <c:ser>
          <c:idx val="5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dLbls>
            <c:numFmt formatCode="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méně než 10 000 litrů</c:v>
                </c:pt>
                <c:pt idx="1">
                  <c:v>10 000 - 49 999 litrů</c:v>
                </c:pt>
                <c:pt idx="2">
                  <c:v>50 000 a více litrů</c:v>
                </c:pt>
                <c:pt idx="4">
                  <c:v>exportují</c:v>
                </c:pt>
                <c:pt idx="5">
                  <c:v>neexportují, ale uvažují o exportu do budoucna</c:v>
                </c:pt>
                <c:pt idx="6">
                  <c:v>neexportují ani neuvažují o exportu do budoucna</c:v>
                </c:pt>
              </c:strCache>
            </c:strRef>
          </c:cat>
          <c:val>
            <c:numRef>
              <c:f>Sheet1!$C$2:$C$8</c:f>
              <c:numCache>
                <c:formatCode>0.00000000</c:formatCode>
                <c:ptCount val="7"/>
                <c:pt idx="0">
                  <c:v>34.634146341460003</c:v>
                </c:pt>
                <c:pt idx="1">
                  <c:v>35.460992907799998</c:v>
                </c:pt>
                <c:pt idx="2">
                  <c:v>27.00812296318</c:v>
                </c:pt>
                <c:pt idx="4">
                  <c:v>34.154097531390001</c:v>
                </c:pt>
                <c:pt idx="5">
                  <c:v>30.22543953464</c:v>
                </c:pt>
                <c:pt idx="6">
                  <c:v>36.068589743670003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B1-4AE0-9A93-488333C0D1A7}"/>
            </c:ext>
          </c:extLst>
        </c:ser>
        <c:ser>
          <c:idx val="0"/>
          <c:order val="2"/>
          <c:tx>
            <c:strRef>
              <c:f>Sheet1!$D$1</c:f>
              <c:strCache>
                <c:ptCount val="1"/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méně než 10 000 litrů</c:v>
                </c:pt>
                <c:pt idx="1">
                  <c:v>10 000 - 49 999 litrů</c:v>
                </c:pt>
                <c:pt idx="2">
                  <c:v>50 000 a více litrů</c:v>
                </c:pt>
                <c:pt idx="4">
                  <c:v>exportují</c:v>
                </c:pt>
                <c:pt idx="5">
                  <c:v>neexportují, ale uvažují o exportu do budoucna</c:v>
                </c:pt>
                <c:pt idx="6">
                  <c:v>neexportují ani neuvažují o exportu do budoucna</c:v>
                </c:pt>
              </c:strCache>
            </c:strRef>
          </c:cat>
          <c:val>
            <c:numRef>
              <c:f>Sheet1!$D$2:$D$8</c:f>
              <c:numCache>
                <c:formatCode>0.00000000</c:formatCode>
                <c:ptCount val="7"/>
                <c:pt idx="0">
                  <c:v>10.731707317070001</c:v>
                </c:pt>
                <c:pt idx="1">
                  <c:v>4.2553191489359996</c:v>
                </c:pt>
                <c:pt idx="2">
                  <c:v>2.4660732525900002</c:v>
                </c:pt>
                <c:pt idx="4">
                  <c:v>0.79742145056320002</c:v>
                </c:pt>
                <c:pt idx="5">
                  <c:v>3.3422479110709999</c:v>
                </c:pt>
                <c:pt idx="6">
                  <c:v>13.564638532849999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9B1-4AE0-9A93-488333C0D1A7}"/>
            </c:ext>
          </c:extLst>
        </c:ser>
        <c:ser>
          <c:idx val="1"/>
          <c:order val="3"/>
          <c:tx>
            <c:strRef>
              <c:f>Sheet1!$E$1</c:f>
              <c:strCache>
                <c:ptCount val="1"/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>
                    <a:solidFill>
                      <a:schemeClr val="tx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méně než 10 000 litrů</c:v>
                </c:pt>
                <c:pt idx="1">
                  <c:v>10 000 - 49 999 litrů</c:v>
                </c:pt>
                <c:pt idx="2">
                  <c:v>50 000 a více litrů</c:v>
                </c:pt>
                <c:pt idx="4">
                  <c:v>exportují</c:v>
                </c:pt>
                <c:pt idx="5">
                  <c:v>neexportují, ale uvažují o exportu do budoucna</c:v>
                </c:pt>
                <c:pt idx="6">
                  <c:v>neexportují ani neuvažují o exportu do budoucna</c:v>
                </c:pt>
              </c:strCache>
            </c:strRef>
          </c:cat>
          <c:val>
            <c:numRef>
              <c:f>Sheet1!$E$2:$E$8</c:f>
              <c:numCache>
                <c:formatCode>0.00000000</c:formatCode>
                <c:ptCount val="7"/>
                <c:pt idx="0">
                  <c:v>12.195121951220001</c:v>
                </c:pt>
                <c:pt idx="1">
                  <c:v>6.3829787234040003</c:v>
                </c:pt>
                <c:pt idx="2">
                  <c:v>4.9321465051800004</c:v>
                </c:pt>
                <c:pt idx="4">
                  <c:v>4.0004776394070003</c:v>
                </c:pt>
                <c:pt idx="5">
                  <c:v>10.592136197469999</c:v>
                </c:pt>
                <c:pt idx="6">
                  <c:v>11.89155790711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9B1-4AE0-9A93-488333C0D1A7}"/>
            </c:ext>
          </c:extLst>
        </c:ser>
        <c:ser>
          <c:idx val="2"/>
          <c:order val="4"/>
          <c:tx>
            <c:strRef>
              <c:f>Sheet1!$F$1</c:f>
              <c:strCache>
                <c:ptCount val="1"/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méně než 10 000 litrů</c:v>
                </c:pt>
                <c:pt idx="1">
                  <c:v>10 000 - 49 999 litrů</c:v>
                </c:pt>
                <c:pt idx="2">
                  <c:v>50 000 a více litrů</c:v>
                </c:pt>
                <c:pt idx="4">
                  <c:v>exportují</c:v>
                </c:pt>
                <c:pt idx="5">
                  <c:v>neexportují, ale uvažují o exportu do budoucna</c:v>
                </c:pt>
                <c:pt idx="6">
                  <c:v>neexportují ani neuvažují o exportu do budoucna</c:v>
                </c:pt>
              </c:strCache>
            </c:strRef>
          </c:cat>
          <c:val>
            <c:numRef>
              <c:f>Sheet1!$F$2:$F$8</c:f>
              <c:numCache>
                <c:formatCode>0.00000000</c:formatCode>
                <c:ptCount val="7"/>
                <c:pt idx="0">
                  <c:v>0.97560975609760003</c:v>
                </c:pt>
                <c:pt idx="1">
                  <c:v>1.4184397163119999</c:v>
                </c:pt>
                <c:pt idx="2">
                  <c:v>5.9769444039110002</c:v>
                </c:pt>
                <c:pt idx="4">
                  <c:v>2.1605810924040001</c:v>
                </c:pt>
                <c:pt idx="5">
                  <c:v>0.82884991461309998</c:v>
                </c:pt>
                <c:pt idx="6">
                  <c:v>1.7712404387130001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9B1-4AE0-9A93-488333C0D1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351560064"/>
        <c:axId val="351559672"/>
      </c:barChart>
      <c:catAx>
        <c:axId val="351560064"/>
        <c:scaling>
          <c:orientation val="maxMin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351559672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35155967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351560064"/>
        <c:crosses val="max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425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237601089847717"/>
          <c:y val="4.6731949582561695E-2"/>
          <c:w val="0.44711929626617869"/>
          <c:h val="0.92139831219343882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55A839"/>
            </a:solidFill>
            <a:ln w="19550">
              <a:noFill/>
            </a:ln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BA0-42FA-BD01-E676E2CE8E7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BA0-42FA-BD01-E676E2CE8E7B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BA0-42FA-BD01-E676E2CE8E7B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BA0-42FA-BD01-E676E2CE8E7B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BBA0-42FA-BD01-E676E2CE8E7B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BBA0-42FA-BD01-E676E2CE8E7B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BBA0-42FA-BD01-E676E2CE8E7B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BBA0-42FA-BD01-E676E2CE8E7B}"/>
              </c:ext>
            </c:extLst>
          </c:dPt>
          <c:dLbls>
            <c:numFmt formatCode="0" sourceLinked="0"/>
            <c:spPr>
              <a:noFill/>
              <a:ln w="1955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16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Velkopavlovická</c:v>
                </c:pt>
                <c:pt idx="1">
                  <c:v>Slovácká</c:v>
                </c:pt>
                <c:pt idx="2">
                  <c:v>Mikulovská</c:v>
                </c:pt>
                <c:pt idx="3">
                  <c:v>Znojemská</c:v>
                </c:pt>
                <c:pt idx="4">
                  <c:v>Mělnická nebo Litoměřická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34.409277584199998</c:v>
                </c:pt>
                <c:pt idx="1">
                  <c:v>31.86578001829</c:v>
                </c:pt>
                <c:pt idx="2">
                  <c:v>19.334640497199999</c:v>
                </c:pt>
                <c:pt idx="3">
                  <c:v>12.18292591494</c:v>
                </c:pt>
                <c:pt idx="4">
                  <c:v>2.2073759853710002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BA0-42FA-BD01-E676E2CE8E7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340722056"/>
        <c:axId val="340722448"/>
      </c:barChart>
      <c:catAx>
        <c:axId val="34072205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4888">
            <a:noFill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340722448"/>
        <c:crosses val="autoZero"/>
        <c:auto val="1"/>
        <c:lblAlgn val="ctr"/>
        <c:lblOffset val="300"/>
        <c:noMultiLvlLbl val="0"/>
      </c:catAx>
      <c:valAx>
        <c:axId val="340722448"/>
        <c:scaling>
          <c:orientation val="minMax"/>
          <c:max val="7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340722056"/>
        <c:crosses val="max"/>
        <c:crossBetween val="between"/>
        <c:majorUnit val="0.1"/>
        <c:minorUnit val="0.1"/>
      </c:valAx>
      <c:spPr>
        <a:noFill/>
        <a:ln w="1955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616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17159639894342"/>
          <c:y val="9.7472924187725629E-2"/>
          <c:w val="0.24631175198599581"/>
          <c:h val="0.37800735479105219"/>
        </c:manualLayout>
      </c:layout>
      <c:doughnutChart>
        <c:varyColors val="1"/>
        <c:ser>
          <c:idx val="4"/>
          <c:order val="0"/>
          <c:tx>
            <c:strRef>
              <c:f>Sheet1!$B$1</c:f>
              <c:strCache>
                <c:ptCount val="1"/>
              </c:strCache>
            </c:strRef>
          </c:tx>
          <c:spPr>
            <a:ln w="11281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339966"/>
              </a:solidFill>
              <a:ln w="22562">
                <a:noFill/>
              </a:ln>
            </c:spPr>
            <c:extLst>
              <c:ext xmlns:c16="http://schemas.microsoft.com/office/drawing/2014/chart" uri="{C3380CC4-5D6E-409C-BE32-E72D297353CC}">
                <c16:uniqueId val="{00000001-8C91-4599-86AD-AF5D9408F8FD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22562">
                <a:noFill/>
              </a:ln>
            </c:spPr>
            <c:extLst>
              <c:ext xmlns:c16="http://schemas.microsoft.com/office/drawing/2014/chart" uri="{C3380CC4-5D6E-409C-BE32-E72D297353CC}">
                <c16:uniqueId val="{00000003-8C91-4599-86AD-AF5D9408F8FD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22562">
                <a:noFill/>
              </a:ln>
            </c:spPr>
            <c:extLst>
              <c:ext xmlns:c16="http://schemas.microsoft.com/office/drawing/2014/chart" uri="{C3380CC4-5D6E-409C-BE32-E72D297353CC}">
                <c16:uniqueId val="{00000005-8C91-4599-86AD-AF5D9408F8FD}"/>
              </c:ext>
            </c:extLst>
          </c:dPt>
          <c:dPt>
            <c:idx val="3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22562">
                <a:noFill/>
              </a:ln>
            </c:spPr>
            <c:extLst>
              <c:ext xmlns:c16="http://schemas.microsoft.com/office/drawing/2014/chart" uri="{C3380CC4-5D6E-409C-BE32-E72D297353CC}">
                <c16:uniqueId val="{00000007-8C91-4599-86AD-AF5D9408F8FD}"/>
              </c:ext>
            </c:extLst>
          </c:dPt>
          <c:dPt>
            <c:idx val="4"/>
            <c:bubble3D val="0"/>
            <c:spPr>
              <a:solidFill>
                <a:schemeClr val="accent3">
                  <a:lumMod val="75000"/>
                </a:schemeClr>
              </a:solidFill>
              <a:ln w="22562">
                <a:noFill/>
              </a:ln>
            </c:spPr>
            <c:extLst>
              <c:ext xmlns:c16="http://schemas.microsoft.com/office/drawing/2014/chart" uri="{C3380CC4-5D6E-409C-BE32-E72D297353CC}">
                <c16:uniqueId val="{00000009-8C91-4599-86AD-AF5D9408F8FD}"/>
              </c:ext>
            </c:extLst>
          </c:dPt>
          <c:dPt>
            <c:idx val="5"/>
            <c:bubble3D val="0"/>
            <c:spPr>
              <a:solidFill>
                <a:srgbClr val="C0C0C0"/>
              </a:solidFill>
              <a:ln w="22562">
                <a:noFill/>
              </a:ln>
            </c:spPr>
            <c:extLst>
              <c:ext xmlns:c16="http://schemas.microsoft.com/office/drawing/2014/chart" uri="{C3380CC4-5D6E-409C-BE32-E72D297353CC}">
                <c16:uniqueId val="{0000000B-8C91-4599-86AD-AF5D9408F8FD}"/>
              </c:ext>
            </c:extLst>
          </c:dPt>
          <c:dLbls>
            <c:dLbl>
              <c:idx val="0"/>
              <c:layout>
                <c:manualLayout>
                  <c:x val="-4.6817918675088081E-4"/>
                  <c:y val="-1.850356551008624E-3"/>
                </c:manualLayout>
              </c:layout>
              <c:numFmt formatCode="0" sourceLinked="0"/>
              <c:spPr>
                <a:noFill/>
                <a:ln w="22562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bg1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91-4599-86AD-AF5D9408F8FD}"/>
                </c:ext>
              </c:extLst>
            </c:dLbl>
            <c:dLbl>
              <c:idx val="1"/>
              <c:layout>
                <c:manualLayout>
                  <c:x val="-9.8652898518752918E-4"/>
                  <c:y val="-1.065692948536745E-2"/>
                </c:manualLayout>
              </c:layout>
              <c:numFmt formatCode="0" sourceLinked="0"/>
              <c:spPr>
                <a:noFill/>
                <a:ln w="22562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C91-4599-86AD-AF5D9408F8FD}"/>
                </c:ext>
              </c:extLst>
            </c:dLbl>
            <c:dLbl>
              <c:idx val="2"/>
              <c:numFmt formatCode="0" sourceLinked="0"/>
              <c:spPr>
                <a:noFill/>
                <a:ln w="22562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C91-4599-86AD-AF5D9408F8FD}"/>
                </c:ext>
              </c:extLst>
            </c:dLbl>
            <c:dLbl>
              <c:idx val="3"/>
              <c:numFmt formatCode="0" sourceLinked="0"/>
              <c:spPr>
                <a:noFill/>
                <a:ln w="22562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8C91-4599-86AD-AF5D9408F8FD}"/>
                </c:ext>
              </c:extLst>
            </c:dLbl>
            <c:dLbl>
              <c:idx val="4"/>
              <c:numFmt formatCode="0" sourceLinked="0"/>
              <c:spPr>
                <a:noFill/>
                <a:ln w="22562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8C91-4599-86AD-AF5D9408F8FD}"/>
                </c:ext>
              </c:extLst>
            </c:dLbl>
            <c:dLbl>
              <c:idx val="5"/>
              <c:numFmt formatCode="0" sourceLinked="0"/>
              <c:spPr>
                <a:noFill/>
                <a:ln w="22562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8C91-4599-86AD-AF5D9408F8FD}"/>
                </c:ext>
              </c:extLst>
            </c:dLbl>
            <c:numFmt formatCode="0" sourceLinked="0"/>
            <c:spPr>
              <a:noFill/>
              <a:ln w="2256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rozhodně souhlasím</c:v>
                </c:pt>
                <c:pt idx="1">
                  <c:v>spíše souhlasím</c:v>
                </c:pt>
                <c:pt idx="2">
                  <c:v>nevím, nejsem si jist/a</c:v>
                </c:pt>
                <c:pt idx="3">
                  <c:v>spíše nesouhlasím</c:v>
                </c:pt>
                <c:pt idx="4">
                  <c:v>rozhodně nesouhlasím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31.808659426199998</c:v>
                </c:pt>
                <c:pt idx="1">
                  <c:v>36.748612499069999</c:v>
                </c:pt>
                <c:pt idx="2">
                  <c:v>10.23768339635</c:v>
                </c:pt>
                <c:pt idx="3">
                  <c:v>17.705890107990001</c:v>
                </c:pt>
                <c:pt idx="4">
                  <c:v>3.4991545703910001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C91-4599-86AD-AF5D9408F8F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2562">
          <a:noFill/>
        </a:ln>
      </c:spPr>
    </c:plotArea>
    <c:legend>
      <c:legendPos val="r"/>
      <c:layout>
        <c:manualLayout>
          <c:xMode val="edge"/>
          <c:yMode val="edge"/>
          <c:x val="0.40788394784719401"/>
          <c:y val="0.15174848483425893"/>
          <c:w val="0.25067209944180985"/>
          <c:h val="0.27067831540797982"/>
        </c:manualLayout>
      </c:layout>
      <c:overlay val="0"/>
      <c:spPr>
        <a:noFill/>
        <a:ln w="22562">
          <a:noFill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+mn-lt"/>
              <a:ea typeface="Arial Narrow"/>
              <a:cs typeface="Arial Narrow"/>
            </a:defRPr>
          </a:pPr>
          <a:endParaRPr lang="cs-CZ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4397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043492988796454"/>
          <c:y val="8.3377824274669068E-2"/>
          <c:w val="0.429359428473089"/>
          <c:h val="0.86566333164627796"/>
        </c:manualLayout>
      </c:layout>
      <c:barChart>
        <c:barDir val="bar"/>
        <c:grouping val="percentStacked"/>
        <c:varyColors val="0"/>
        <c:ser>
          <c:idx val="3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339966"/>
            </a:solidFill>
            <a:ln w="25400">
              <a:noFill/>
            </a:ln>
          </c:spPr>
          <c:invertIfNegative val="0"/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9B1-4AE0-9A93-488333C0D1A7}"/>
              </c:ext>
            </c:extLst>
          </c:dPt>
          <c:dLbls>
            <c:dLbl>
              <c:idx val="0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9B1-4AE0-9A93-488333C0D1A7}"/>
                </c:ext>
              </c:extLst>
            </c:dLbl>
            <c:dLbl>
              <c:idx val="7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59B1-4AE0-9A93-488333C0D1A7}"/>
                </c:ext>
              </c:extLst>
            </c:dLbl>
            <c:numFmt formatCode="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méně než 10 000 litrů</c:v>
                </c:pt>
                <c:pt idx="1">
                  <c:v>10 000 - 49 999 litrů</c:v>
                </c:pt>
                <c:pt idx="2">
                  <c:v>50 000 a více litrů</c:v>
                </c:pt>
                <c:pt idx="4">
                  <c:v>exportují</c:v>
                </c:pt>
                <c:pt idx="5">
                  <c:v>neexportují, ale uvažují o exportu do budoucna</c:v>
                </c:pt>
                <c:pt idx="6">
                  <c:v>neexportují ani neuvažují o exportu do budoucna</c:v>
                </c:pt>
              </c:strCache>
            </c:strRef>
          </c:cat>
          <c:val>
            <c:numRef>
              <c:f>Sheet1!$B$2:$B$8</c:f>
              <c:numCache>
                <c:formatCode>0</c:formatCode>
                <c:ptCount val="7"/>
                <c:pt idx="0">
                  <c:v>27.804878048780001</c:v>
                </c:pt>
                <c:pt idx="1">
                  <c:v>38.297872340429997</c:v>
                </c:pt>
                <c:pt idx="2">
                  <c:v>46.08638552459</c:v>
                </c:pt>
                <c:pt idx="4">
                  <c:v>35.456812226879997</c:v>
                </c:pt>
                <c:pt idx="5">
                  <c:v>40.017239508800003</c:v>
                </c:pt>
                <c:pt idx="6">
                  <c:v>26.4025746232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9B1-4AE0-9A93-488333C0D1A7}"/>
            </c:ext>
          </c:extLst>
        </c:ser>
        <c:ser>
          <c:idx val="5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dLbls>
            <c:numFmt formatCode="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méně než 10 000 litrů</c:v>
                </c:pt>
                <c:pt idx="1">
                  <c:v>10 000 - 49 999 litrů</c:v>
                </c:pt>
                <c:pt idx="2">
                  <c:v>50 000 a více litrů</c:v>
                </c:pt>
                <c:pt idx="4">
                  <c:v>exportují</c:v>
                </c:pt>
                <c:pt idx="5">
                  <c:v>neexportují, ale uvažují o exportu do budoucna</c:v>
                </c:pt>
                <c:pt idx="6">
                  <c:v>neexportují ani neuvažují o exportu do budoucna</c:v>
                </c:pt>
              </c:strCache>
            </c:strRef>
          </c:cat>
          <c:val>
            <c:numRef>
              <c:f>Sheet1!$C$2:$C$8</c:f>
              <c:numCache>
                <c:formatCode>0</c:formatCode>
                <c:ptCount val="7"/>
                <c:pt idx="0">
                  <c:v>38.048780487800002</c:v>
                </c:pt>
                <c:pt idx="1">
                  <c:v>34.751773049649998</c:v>
                </c:pt>
                <c:pt idx="2">
                  <c:v>31.874118390970001</c:v>
                </c:pt>
                <c:pt idx="4">
                  <c:v>29.51231153753</c:v>
                </c:pt>
                <c:pt idx="5">
                  <c:v>42.423382779379999</c:v>
                </c:pt>
                <c:pt idx="6">
                  <c:v>35.835689235949999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B1-4AE0-9A93-488333C0D1A7}"/>
            </c:ext>
          </c:extLst>
        </c:ser>
        <c:ser>
          <c:idx val="0"/>
          <c:order val="2"/>
          <c:tx>
            <c:strRef>
              <c:f>Sheet1!$D$1</c:f>
              <c:strCache>
                <c:ptCount val="1"/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méně než 10 000 litrů</c:v>
                </c:pt>
                <c:pt idx="1">
                  <c:v>10 000 - 49 999 litrů</c:v>
                </c:pt>
                <c:pt idx="2">
                  <c:v>50 000 a více litrů</c:v>
                </c:pt>
                <c:pt idx="4">
                  <c:v>exportují</c:v>
                </c:pt>
                <c:pt idx="5">
                  <c:v>neexportují, ale uvažují o exportu do budoucna</c:v>
                </c:pt>
                <c:pt idx="6">
                  <c:v>neexportují ani neuvažují o exportu do budoucna</c:v>
                </c:pt>
              </c:strCache>
            </c:strRef>
          </c:cat>
          <c:val>
            <c:numRef>
              <c:f>Sheet1!$D$2:$D$8</c:f>
              <c:numCache>
                <c:formatCode>0</c:formatCode>
                <c:ptCount val="7"/>
                <c:pt idx="0">
                  <c:v>12.68292682927</c:v>
                </c:pt>
                <c:pt idx="1">
                  <c:v>3.54609929078</c:v>
                </c:pt>
                <c:pt idx="2">
                  <c:v>7.3982197577699997</c:v>
                </c:pt>
                <c:pt idx="4">
                  <c:v>11.27399155598</c:v>
                </c:pt>
                <c:pt idx="5">
                  <c:v>0.94926254772429997</c:v>
                </c:pt>
                <c:pt idx="6">
                  <c:v>14.86018165852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9B1-4AE0-9A93-488333C0D1A7}"/>
            </c:ext>
          </c:extLst>
        </c:ser>
        <c:ser>
          <c:idx val="1"/>
          <c:order val="3"/>
          <c:tx>
            <c:strRef>
              <c:f>Sheet1!$E$1</c:f>
              <c:strCache>
                <c:ptCount val="1"/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>
                    <a:solidFill>
                      <a:schemeClr val="tx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méně než 10 000 litrů</c:v>
                </c:pt>
                <c:pt idx="1">
                  <c:v>10 000 - 49 999 litrů</c:v>
                </c:pt>
                <c:pt idx="2">
                  <c:v>50 000 a více litrů</c:v>
                </c:pt>
                <c:pt idx="4">
                  <c:v>exportují</c:v>
                </c:pt>
                <c:pt idx="5">
                  <c:v>neexportují, ale uvažují o exportu do budoucna</c:v>
                </c:pt>
                <c:pt idx="6">
                  <c:v>neexportují ani neuvažují o exportu do budoucna</c:v>
                </c:pt>
              </c:strCache>
            </c:strRef>
          </c:cat>
          <c:val>
            <c:numRef>
              <c:f>Sheet1!$E$2:$E$8</c:f>
              <c:numCache>
                <c:formatCode>0</c:formatCode>
                <c:ptCount val="7"/>
                <c:pt idx="0">
                  <c:v>18.048780487799998</c:v>
                </c:pt>
                <c:pt idx="1">
                  <c:v>19.14893617021</c:v>
                </c:pt>
                <c:pt idx="2">
                  <c:v>12.175203074080001</c:v>
                </c:pt>
                <c:pt idx="4">
                  <c:v>18.095545428160001</c:v>
                </c:pt>
                <c:pt idx="5">
                  <c:v>15.147104106620001</c:v>
                </c:pt>
                <c:pt idx="6">
                  <c:v>18.94915069859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9B1-4AE0-9A93-488333C0D1A7}"/>
            </c:ext>
          </c:extLst>
        </c:ser>
        <c:ser>
          <c:idx val="2"/>
          <c:order val="4"/>
          <c:tx>
            <c:strRef>
              <c:f>Sheet1!$F$1</c:f>
              <c:strCache>
                <c:ptCount val="1"/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méně než 10 000 litrů</c:v>
                </c:pt>
                <c:pt idx="1">
                  <c:v>10 000 - 49 999 litrů</c:v>
                </c:pt>
                <c:pt idx="2">
                  <c:v>50 000 a více litrů</c:v>
                </c:pt>
                <c:pt idx="4">
                  <c:v>exportují</c:v>
                </c:pt>
                <c:pt idx="5">
                  <c:v>neexportují, ale uvažují o exportu do budoucna</c:v>
                </c:pt>
                <c:pt idx="6">
                  <c:v>neexportují ani neuvažují o exportu do budoucna</c:v>
                </c:pt>
              </c:strCache>
            </c:strRef>
          </c:cat>
          <c:val>
            <c:numRef>
              <c:f>Sheet1!$F$2:$F$8</c:f>
              <c:numCache>
                <c:formatCode>0</c:formatCode>
                <c:ptCount val="7"/>
                <c:pt idx="0">
                  <c:v>3.4146341463410002</c:v>
                </c:pt>
                <c:pt idx="1">
                  <c:v>4.2553191489359996</c:v>
                </c:pt>
                <c:pt idx="2">
                  <c:v>2.4660732525900002</c:v>
                </c:pt>
                <c:pt idx="4">
                  <c:v>5.6613392514510004</c:v>
                </c:pt>
                <c:pt idx="5">
                  <c:v>1.4630110574740001</c:v>
                </c:pt>
                <c:pt idx="6">
                  <c:v>3.9524037837330002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9B1-4AE0-9A93-488333C0D1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351560064"/>
        <c:axId val="351559672"/>
      </c:barChart>
      <c:catAx>
        <c:axId val="351560064"/>
        <c:scaling>
          <c:orientation val="maxMin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351559672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35155967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351560064"/>
        <c:crosses val="max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425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17159639894342"/>
          <c:y val="9.7472924187725629E-2"/>
          <c:w val="0.24631175198599581"/>
          <c:h val="0.37800735479105219"/>
        </c:manualLayout>
      </c:layout>
      <c:doughnutChart>
        <c:varyColors val="1"/>
        <c:ser>
          <c:idx val="4"/>
          <c:order val="0"/>
          <c:tx>
            <c:strRef>
              <c:f>Sheet1!$B$1</c:f>
              <c:strCache>
                <c:ptCount val="1"/>
              </c:strCache>
            </c:strRef>
          </c:tx>
          <c:spPr>
            <a:ln w="11281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339966"/>
              </a:solidFill>
              <a:ln w="22562">
                <a:noFill/>
              </a:ln>
            </c:spPr>
            <c:extLst>
              <c:ext xmlns:c16="http://schemas.microsoft.com/office/drawing/2014/chart" uri="{C3380CC4-5D6E-409C-BE32-E72D297353CC}">
                <c16:uniqueId val="{00000001-8C91-4599-86AD-AF5D9408F8FD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22562">
                <a:noFill/>
              </a:ln>
            </c:spPr>
            <c:extLst>
              <c:ext xmlns:c16="http://schemas.microsoft.com/office/drawing/2014/chart" uri="{C3380CC4-5D6E-409C-BE32-E72D297353CC}">
                <c16:uniqueId val="{00000003-8C91-4599-86AD-AF5D9408F8FD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22562">
                <a:noFill/>
              </a:ln>
            </c:spPr>
            <c:extLst>
              <c:ext xmlns:c16="http://schemas.microsoft.com/office/drawing/2014/chart" uri="{C3380CC4-5D6E-409C-BE32-E72D297353CC}">
                <c16:uniqueId val="{00000005-8C91-4599-86AD-AF5D9408F8FD}"/>
              </c:ext>
            </c:extLst>
          </c:dPt>
          <c:dPt>
            <c:idx val="3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22562">
                <a:noFill/>
              </a:ln>
            </c:spPr>
            <c:extLst>
              <c:ext xmlns:c16="http://schemas.microsoft.com/office/drawing/2014/chart" uri="{C3380CC4-5D6E-409C-BE32-E72D297353CC}">
                <c16:uniqueId val="{00000007-8C91-4599-86AD-AF5D9408F8FD}"/>
              </c:ext>
            </c:extLst>
          </c:dPt>
          <c:dPt>
            <c:idx val="4"/>
            <c:bubble3D val="0"/>
            <c:spPr>
              <a:solidFill>
                <a:schemeClr val="accent3">
                  <a:lumMod val="75000"/>
                </a:schemeClr>
              </a:solidFill>
              <a:ln w="22562">
                <a:noFill/>
              </a:ln>
            </c:spPr>
            <c:extLst>
              <c:ext xmlns:c16="http://schemas.microsoft.com/office/drawing/2014/chart" uri="{C3380CC4-5D6E-409C-BE32-E72D297353CC}">
                <c16:uniqueId val="{00000009-8C91-4599-86AD-AF5D9408F8FD}"/>
              </c:ext>
            </c:extLst>
          </c:dPt>
          <c:dPt>
            <c:idx val="5"/>
            <c:bubble3D val="0"/>
            <c:spPr>
              <a:solidFill>
                <a:srgbClr val="C0C0C0"/>
              </a:solidFill>
              <a:ln w="22562">
                <a:noFill/>
              </a:ln>
            </c:spPr>
            <c:extLst>
              <c:ext xmlns:c16="http://schemas.microsoft.com/office/drawing/2014/chart" uri="{C3380CC4-5D6E-409C-BE32-E72D297353CC}">
                <c16:uniqueId val="{0000000B-8C91-4599-86AD-AF5D9408F8FD}"/>
              </c:ext>
            </c:extLst>
          </c:dPt>
          <c:dLbls>
            <c:dLbl>
              <c:idx val="0"/>
              <c:layout>
                <c:manualLayout>
                  <c:x val="-4.6817918675088081E-4"/>
                  <c:y val="-1.850356551008624E-3"/>
                </c:manualLayout>
              </c:layout>
              <c:numFmt formatCode="0" sourceLinked="0"/>
              <c:spPr>
                <a:noFill/>
                <a:ln w="22562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bg1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91-4599-86AD-AF5D9408F8FD}"/>
                </c:ext>
              </c:extLst>
            </c:dLbl>
            <c:dLbl>
              <c:idx val="1"/>
              <c:layout>
                <c:manualLayout>
                  <c:x val="-9.8652898518752918E-4"/>
                  <c:y val="-1.065692948536745E-2"/>
                </c:manualLayout>
              </c:layout>
              <c:numFmt formatCode="0" sourceLinked="0"/>
              <c:spPr>
                <a:noFill/>
                <a:ln w="22562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C91-4599-86AD-AF5D9408F8FD}"/>
                </c:ext>
              </c:extLst>
            </c:dLbl>
            <c:dLbl>
              <c:idx val="2"/>
              <c:numFmt formatCode="0" sourceLinked="0"/>
              <c:spPr>
                <a:noFill/>
                <a:ln w="22562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C91-4599-86AD-AF5D9408F8FD}"/>
                </c:ext>
              </c:extLst>
            </c:dLbl>
            <c:dLbl>
              <c:idx val="3"/>
              <c:numFmt formatCode="0" sourceLinked="0"/>
              <c:spPr>
                <a:noFill/>
                <a:ln w="22562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8C91-4599-86AD-AF5D9408F8FD}"/>
                </c:ext>
              </c:extLst>
            </c:dLbl>
            <c:dLbl>
              <c:idx val="4"/>
              <c:numFmt formatCode="0" sourceLinked="0"/>
              <c:spPr>
                <a:noFill/>
                <a:ln w="22562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8C91-4599-86AD-AF5D9408F8FD}"/>
                </c:ext>
              </c:extLst>
            </c:dLbl>
            <c:dLbl>
              <c:idx val="5"/>
              <c:numFmt formatCode="0" sourceLinked="0"/>
              <c:spPr>
                <a:noFill/>
                <a:ln w="22562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8C91-4599-86AD-AF5D9408F8FD}"/>
                </c:ext>
              </c:extLst>
            </c:dLbl>
            <c:numFmt formatCode="0" sourceLinked="0"/>
            <c:spPr>
              <a:noFill/>
              <a:ln w="2256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rozhodně souhlasím</c:v>
                </c:pt>
                <c:pt idx="1">
                  <c:v>spíše souhlasím</c:v>
                </c:pt>
                <c:pt idx="2">
                  <c:v>nevím, nejsem si jist/a</c:v>
                </c:pt>
                <c:pt idx="3">
                  <c:v>spíše nesouhlasím</c:v>
                </c:pt>
                <c:pt idx="4">
                  <c:v>rozhodně nesouhlasím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12.874029802060001</c:v>
                </c:pt>
                <c:pt idx="1">
                  <c:v>35.277769342920003</c:v>
                </c:pt>
                <c:pt idx="2">
                  <c:v>17.085641881040001</c:v>
                </c:pt>
                <c:pt idx="3">
                  <c:v>27.99071055428</c:v>
                </c:pt>
                <c:pt idx="4">
                  <c:v>6.7718484197000004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C91-4599-86AD-AF5D9408F8F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2562">
          <a:noFill/>
        </a:ln>
      </c:spPr>
    </c:plotArea>
    <c:legend>
      <c:legendPos val="r"/>
      <c:layout>
        <c:manualLayout>
          <c:xMode val="edge"/>
          <c:yMode val="edge"/>
          <c:x val="0.40788394784719401"/>
          <c:y val="0.15174848483425893"/>
          <c:w val="0.25067209944180985"/>
          <c:h val="0.27067831540797982"/>
        </c:manualLayout>
      </c:layout>
      <c:overlay val="0"/>
      <c:spPr>
        <a:noFill/>
        <a:ln w="22562">
          <a:noFill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+mn-lt"/>
              <a:ea typeface="Arial Narrow"/>
              <a:cs typeface="Arial Narrow"/>
            </a:defRPr>
          </a:pPr>
          <a:endParaRPr lang="cs-CZ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4397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043492988796454"/>
          <c:y val="8.3377824274669068E-2"/>
          <c:w val="0.429359428473089"/>
          <c:h val="0.86566333164627796"/>
        </c:manualLayout>
      </c:layout>
      <c:barChart>
        <c:barDir val="bar"/>
        <c:grouping val="percentStacked"/>
        <c:varyColors val="0"/>
        <c:ser>
          <c:idx val="3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339966"/>
            </a:solidFill>
            <a:ln w="25400">
              <a:noFill/>
            </a:ln>
          </c:spPr>
          <c:invertIfNegative val="0"/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9B1-4AE0-9A93-488333C0D1A7}"/>
              </c:ext>
            </c:extLst>
          </c:dPt>
          <c:dLbls>
            <c:dLbl>
              <c:idx val="0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9B1-4AE0-9A93-488333C0D1A7}"/>
                </c:ext>
              </c:extLst>
            </c:dLbl>
            <c:dLbl>
              <c:idx val="7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59B1-4AE0-9A93-488333C0D1A7}"/>
                </c:ext>
              </c:extLst>
            </c:dLbl>
            <c:numFmt formatCode="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méně než 10 000 litrů</c:v>
                </c:pt>
                <c:pt idx="1">
                  <c:v>10 000 - 49 999 litrů</c:v>
                </c:pt>
                <c:pt idx="2">
                  <c:v>50 000 a více litrů</c:v>
                </c:pt>
                <c:pt idx="4">
                  <c:v>exportují</c:v>
                </c:pt>
                <c:pt idx="5">
                  <c:v>neexportují, ale uvažují o exportu do budoucna</c:v>
                </c:pt>
                <c:pt idx="6">
                  <c:v>neexportují ani neuvažují o exportu do budoucna</c:v>
                </c:pt>
              </c:strCache>
            </c:strRef>
          </c:cat>
          <c:val>
            <c:numRef>
              <c:f>Sheet1!$B$2:$B$8</c:f>
              <c:numCache>
                <c:formatCode>0</c:formatCode>
                <c:ptCount val="7"/>
                <c:pt idx="0">
                  <c:v>11.21951219512</c:v>
                </c:pt>
                <c:pt idx="1">
                  <c:v>16.312056737590002</c:v>
                </c:pt>
                <c:pt idx="2">
                  <c:v>17.143829952819999</c:v>
                </c:pt>
                <c:pt idx="4">
                  <c:v>7.7537721323940003</c:v>
                </c:pt>
                <c:pt idx="5">
                  <c:v>10.46545180617</c:v>
                </c:pt>
                <c:pt idx="6">
                  <c:v>15.63245614825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9B1-4AE0-9A93-488333C0D1A7}"/>
            </c:ext>
          </c:extLst>
        </c:ser>
        <c:ser>
          <c:idx val="5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dLbls>
            <c:numFmt formatCode="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méně než 10 000 litrů</c:v>
                </c:pt>
                <c:pt idx="1">
                  <c:v>10 000 - 49 999 litrů</c:v>
                </c:pt>
                <c:pt idx="2">
                  <c:v>50 000 a více litrů</c:v>
                </c:pt>
                <c:pt idx="4">
                  <c:v>exportují</c:v>
                </c:pt>
                <c:pt idx="5">
                  <c:v>neexportují, ale uvažují o exportu do budoucna</c:v>
                </c:pt>
                <c:pt idx="6">
                  <c:v>neexportují ani neuvažují o exportu do budoucna</c:v>
                </c:pt>
              </c:strCache>
            </c:strRef>
          </c:cat>
          <c:val>
            <c:numRef>
              <c:f>Sheet1!$C$2:$C$8</c:f>
              <c:numCache>
                <c:formatCode>0</c:formatCode>
                <c:ptCount val="7"/>
                <c:pt idx="0">
                  <c:v>35.121951219510002</c:v>
                </c:pt>
                <c:pt idx="1">
                  <c:v>36.879432624110002</c:v>
                </c:pt>
                <c:pt idx="2">
                  <c:v>32.925725959429997</c:v>
                </c:pt>
                <c:pt idx="4">
                  <c:v>29.082603989359999</c:v>
                </c:pt>
                <c:pt idx="5">
                  <c:v>44.367280071149999</c:v>
                </c:pt>
                <c:pt idx="6">
                  <c:v>32.25384535976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B1-4AE0-9A93-488333C0D1A7}"/>
            </c:ext>
          </c:extLst>
        </c:ser>
        <c:ser>
          <c:idx val="0"/>
          <c:order val="2"/>
          <c:tx>
            <c:strRef>
              <c:f>Sheet1!$D$1</c:f>
              <c:strCache>
                <c:ptCount val="1"/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méně než 10 000 litrů</c:v>
                </c:pt>
                <c:pt idx="1">
                  <c:v>10 000 - 49 999 litrů</c:v>
                </c:pt>
                <c:pt idx="2">
                  <c:v>50 000 a více litrů</c:v>
                </c:pt>
                <c:pt idx="4">
                  <c:v>exportují</c:v>
                </c:pt>
                <c:pt idx="5">
                  <c:v>neexportují, ale uvažují o exportu do budoucna</c:v>
                </c:pt>
                <c:pt idx="6">
                  <c:v>neexportují ani neuvažují o exportu do budoucna</c:v>
                </c:pt>
              </c:strCache>
            </c:strRef>
          </c:cat>
          <c:val>
            <c:numRef>
              <c:f>Sheet1!$D$2:$D$8</c:f>
              <c:numCache>
                <c:formatCode>0</c:formatCode>
                <c:ptCount val="7"/>
                <c:pt idx="0">
                  <c:v>18.048780487799998</c:v>
                </c:pt>
                <c:pt idx="1">
                  <c:v>16.312056737590002</c:v>
                </c:pt>
                <c:pt idx="2">
                  <c:v>11.95388880782</c:v>
                </c:pt>
                <c:pt idx="4">
                  <c:v>15.756856911750001</c:v>
                </c:pt>
                <c:pt idx="5">
                  <c:v>6.5640831890309999</c:v>
                </c:pt>
                <c:pt idx="6">
                  <c:v>23.046191474690001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9B1-4AE0-9A93-488333C0D1A7}"/>
            </c:ext>
          </c:extLst>
        </c:ser>
        <c:ser>
          <c:idx val="1"/>
          <c:order val="3"/>
          <c:tx>
            <c:strRef>
              <c:f>Sheet1!$E$1</c:f>
              <c:strCache>
                <c:ptCount val="1"/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>
                    <a:solidFill>
                      <a:schemeClr val="tx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méně než 10 000 litrů</c:v>
                </c:pt>
                <c:pt idx="1">
                  <c:v>10 000 - 49 999 litrů</c:v>
                </c:pt>
                <c:pt idx="2">
                  <c:v>50 000 a více litrů</c:v>
                </c:pt>
                <c:pt idx="4">
                  <c:v>exportují</c:v>
                </c:pt>
                <c:pt idx="5">
                  <c:v>neexportují, ale uvažují o exportu do budoucna</c:v>
                </c:pt>
                <c:pt idx="6">
                  <c:v>neexportují ani neuvažují o exportu do budoucna</c:v>
                </c:pt>
              </c:strCache>
            </c:strRef>
          </c:cat>
          <c:val>
            <c:numRef>
              <c:f>Sheet1!$E$2:$E$8</c:f>
              <c:numCache>
                <c:formatCode>0</c:formatCode>
                <c:ptCount val="7"/>
                <c:pt idx="0">
                  <c:v>29.756097560979999</c:v>
                </c:pt>
                <c:pt idx="1">
                  <c:v>22.695035460989999</c:v>
                </c:pt>
                <c:pt idx="2">
                  <c:v>26.94197188579</c:v>
                </c:pt>
                <c:pt idx="4">
                  <c:v>30.328189695039999</c:v>
                </c:pt>
                <c:pt idx="5">
                  <c:v>33.297601581659997</c:v>
                </c:pt>
                <c:pt idx="6">
                  <c:v>24.501746520689998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9B1-4AE0-9A93-488333C0D1A7}"/>
            </c:ext>
          </c:extLst>
        </c:ser>
        <c:ser>
          <c:idx val="2"/>
          <c:order val="4"/>
          <c:tx>
            <c:strRef>
              <c:f>Sheet1!$F$1</c:f>
              <c:strCache>
                <c:ptCount val="1"/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méně než 10 000 litrů</c:v>
                </c:pt>
                <c:pt idx="1">
                  <c:v>10 000 - 49 999 litrů</c:v>
                </c:pt>
                <c:pt idx="2">
                  <c:v>50 000 a více litrů</c:v>
                </c:pt>
                <c:pt idx="4">
                  <c:v>exportují</c:v>
                </c:pt>
                <c:pt idx="5">
                  <c:v>neexportují, ale uvažují o exportu do budoucna</c:v>
                </c:pt>
                <c:pt idx="6">
                  <c:v>neexportují ani neuvažují o exportu do budoucna</c:v>
                </c:pt>
              </c:strCache>
            </c:strRef>
          </c:cat>
          <c:val>
            <c:numRef>
              <c:f>Sheet1!$F$2:$F$8</c:f>
              <c:numCache>
                <c:formatCode>0</c:formatCode>
                <c:ptCount val="7"/>
                <c:pt idx="0">
                  <c:v>5.8536585365849998</c:v>
                </c:pt>
                <c:pt idx="1">
                  <c:v>7.8014184397159996</c:v>
                </c:pt>
                <c:pt idx="2">
                  <c:v>11.034583394129999</c:v>
                </c:pt>
                <c:pt idx="4">
                  <c:v>17.07857727144</c:v>
                </c:pt>
                <c:pt idx="5">
                  <c:v>5.3055833519859998</c:v>
                </c:pt>
                <c:pt idx="6">
                  <c:v>4.5657604966080001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9B1-4AE0-9A93-488333C0D1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351560064"/>
        <c:axId val="351559672"/>
      </c:barChart>
      <c:catAx>
        <c:axId val="351560064"/>
        <c:scaling>
          <c:orientation val="maxMin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351559672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35155967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351560064"/>
        <c:crosses val="max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425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17159639894342"/>
          <c:y val="9.7472924187725629E-2"/>
          <c:w val="0.24631175198599581"/>
          <c:h val="0.37800735479105219"/>
        </c:manualLayout>
      </c:layout>
      <c:doughnutChart>
        <c:varyColors val="1"/>
        <c:ser>
          <c:idx val="4"/>
          <c:order val="0"/>
          <c:tx>
            <c:strRef>
              <c:f>Sheet1!$B$1</c:f>
              <c:strCache>
                <c:ptCount val="1"/>
              </c:strCache>
            </c:strRef>
          </c:tx>
          <c:spPr>
            <a:ln w="11281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339966"/>
              </a:solidFill>
              <a:ln w="22562">
                <a:noFill/>
              </a:ln>
            </c:spPr>
            <c:extLst>
              <c:ext xmlns:c16="http://schemas.microsoft.com/office/drawing/2014/chart" uri="{C3380CC4-5D6E-409C-BE32-E72D297353CC}">
                <c16:uniqueId val="{00000001-8C91-4599-86AD-AF5D9408F8FD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22562">
                <a:noFill/>
              </a:ln>
            </c:spPr>
            <c:extLst>
              <c:ext xmlns:c16="http://schemas.microsoft.com/office/drawing/2014/chart" uri="{C3380CC4-5D6E-409C-BE32-E72D297353CC}">
                <c16:uniqueId val="{00000003-8C91-4599-86AD-AF5D9408F8FD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22562">
                <a:noFill/>
              </a:ln>
            </c:spPr>
            <c:extLst>
              <c:ext xmlns:c16="http://schemas.microsoft.com/office/drawing/2014/chart" uri="{C3380CC4-5D6E-409C-BE32-E72D297353CC}">
                <c16:uniqueId val="{00000005-8C91-4599-86AD-AF5D9408F8FD}"/>
              </c:ext>
            </c:extLst>
          </c:dPt>
          <c:dPt>
            <c:idx val="3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22562">
                <a:noFill/>
              </a:ln>
            </c:spPr>
            <c:extLst>
              <c:ext xmlns:c16="http://schemas.microsoft.com/office/drawing/2014/chart" uri="{C3380CC4-5D6E-409C-BE32-E72D297353CC}">
                <c16:uniqueId val="{00000007-8C91-4599-86AD-AF5D9408F8FD}"/>
              </c:ext>
            </c:extLst>
          </c:dPt>
          <c:dPt>
            <c:idx val="4"/>
            <c:bubble3D val="0"/>
            <c:spPr>
              <a:solidFill>
                <a:schemeClr val="accent3">
                  <a:lumMod val="75000"/>
                </a:schemeClr>
              </a:solidFill>
              <a:ln w="22562">
                <a:noFill/>
              </a:ln>
            </c:spPr>
            <c:extLst>
              <c:ext xmlns:c16="http://schemas.microsoft.com/office/drawing/2014/chart" uri="{C3380CC4-5D6E-409C-BE32-E72D297353CC}">
                <c16:uniqueId val="{00000009-8C91-4599-86AD-AF5D9408F8FD}"/>
              </c:ext>
            </c:extLst>
          </c:dPt>
          <c:dPt>
            <c:idx val="5"/>
            <c:bubble3D val="0"/>
            <c:spPr>
              <a:solidFill>
                <a:srgbClr val="C0C0C0"/>
              </a:solidFill>
              <a:ln w="22562">
                <a:noFill/>
              </a:ln>
            </c:spPr>
            <c:extLst>
              <c:ext xmlns:c16="http://schemas.microsoft.com/office/drawing/2014/chart" uri="{C3380CC4-5D6E-409C-BE32-E72D297353CC}">
                <c16:uniqueId val="{0000000B-8C91-4599-86AD-AF5D9408F8FD}"/>
              </c:ext>
            </c:extLst>
          </c:dPt>
          <c:dLbls>
            <c:dLbl>
              <c:idx val="0"/>
              <c:layout>
                <c:manualLayout>
                  <c:x val="-4.6817918675088081E-4"/>
                  <c:y val="-1.850356551008624E-3"/>
                </c:manualLayout>
              </c:layout>
              <c:numFmt formatCode="0" sourceLinked="0"/>
              <c:spPr>
                <a:noFill/>
                <a:ln w="22562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bg1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91-4599-86AD-AF5D9408F8FD}"/>
                </c:ext>
              </c:extLst>
            </c:dLbl>
            <c:dLbl>
              <c:idx val="1"/>
              <c:layout>
                <c:manualLayout>
                  <c:x val="-9.8652898518752918E-4"/>
                  <c:y val="-1.065692948536745E-2"/>
                </c:manualLayout>
              </c:layout>
              <c:numFmt formatCode="0" sourceLinked="0"/>
              <c:spPr>
                <a:noFill/>
                <a:ln w="22562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C91-4599-86AD-AF5D9408F8FD}"/>
                </c:ext>
              </c:extLst>
            </c:dLbl>
            <c:dLbl>
              <c:idx val="2"/>
              <c:numFmt formatCode="0" sourceLinked="0"/>
              <c:spPr>
                <a:noFill/>
                <a:ln w="22562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C91-4599-86AD-AF5D9408F8FD}"/>
                </c:ext>
              </c:extLst>
            </c:dLbl>
            <c:dLbl>
              <c:idx val="3"/>
              <c:numFmt formatCode="0" sourceLinked="0"/>
              <c:spPr>
                <a:noFill/>
                <a:ln w="22562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8C91-4599-86AD-AF5D9408F8FD}"/>
                </c:ext>
              </c:extLst>
            </c:dLbl>
            <c:dLbl>
              <c:idx val="4"/>
              <c:numFmt formatCode="0" sourceLinked="0"/>
              <c:spPr>
                <a:noFill/>
                <a:ln w="22562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8C91-4599-86AD-AF5D9408F8FD}"/>
                </c:ext>
              </c:extLst>
            </c:dLbl>
            <c:dLbl>
              <c:idx val="5"/>
              <c:numFmt formatCode="0" sourceLinked="0"/>
              <c:spPr>
                <a:noFill/>
                <a:ln w="22562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8C91-4599-86AD-AF5D9408F8FD}"/>
                </c:ext>
              </c:extLst>
            </c:dLbl>
            <c:numFmt formatCode="0" sourceLinked="0"/>
            <c:spPr>
              <a:noFill/>
              <a:ln w="2256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rozhodně souhlasím</c:v>
                </c:pt>
                <c:pt idx="1">
                  <c:v>spíše souhlasím</c:v>
                </c:pt>
                <c:pt idx="2">
                  <c:v>nevím, nejsem si jist/a</c:v>
                </c:pt>
                <c:pt idx="3">
                  <c:v>spíše nesouhlasím</c:v>
                </c:pt>
                <c:pt idx="4">
                  <c:v>rozhodně nesouhlasím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20.416745866999999</c:v>
                </c:pt>
                <c:pt idx="1">
                  <c:v>29.887619368869998</c:v>
                </c:pt>
                <c:pt idx="2">
                  <c:v>12.192423011340001</c:v>
                </c:pt>
                <c:pt idx="3">
                  <c:v>26.57684290904</c:v>
                </c:pt>
                <c:pt idx="4">
                  <c:v>10.92636884375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C91-4599-86AD-AF5D9408F8F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2562">
          <a:noFill/>
        </a:ln>
      </c:spPr>
    </c:plotArea>
    <c:legend>
      <c:legendPos val="r"/>
      <c:layout>
        <c:manualLayout>
          <c:xMode val="edge"/>
          <c:yMode val="edge"/>
          <c:x val="0.40788394784719401"/>
          <c:y val="0.15174848483425893"/>
          <c:w val="0.25067209944180985"/>
          <c:h val="0.27067831540797982"/>
        </c:manualLayout>
      </c:layout>
      <c:overlay val="0"/>
      <c:spPr>
        <a:noFill/>
        <a:ln w="22562">
          <a:noFill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+mn-lt"/>
              <a:ea typeface="Arial Narrow"/>
              <a:cs typeface="Arial Narrow"/>
            </a:defRPr>
          </a:pPr>
          <a:endParaRPr lang="cs-CZ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4397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043492988796454"/>
          <c:y val="8.3377824274669068E-2"/>
          <c:w val="0.429359428473089"/>
          <c:h val="0.86566333164627796"/>
        </c:manualLayout>
      </c:layout>
      <c:barChart>
        <c:barDir val="bar"/>
        <c:grouping val="percentStacked"/>
        <c:varyColors val="0"/>
        <c:ser>
          <c:idx val="3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339966"/>
            </a:solidFill>
            <a:ln w="25400">
              <a:noFill/>
            </a:ln>
          </c:spPr>
          <c:invertIfNegative val="0"/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9B1-4AE0-9A93-488333C0D1A7}"/>
              </c:ext>
            </c:extLst>
          </c:dPt>
          <c:dLbls>
            <c:dLbl>
              <c:idx val="0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9B1-4AE0-9A93-488333C0D1A7}"/>
                </c:ext>
              </c:extLst>
            </c:dLbl>
            <c:dLbl>
              <c:idx val="7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59B1-4AE0-9A93-488333C0D1A7}"/>
                </c:ext>
              </c:extLst>
            </c:dLbl>
            <c:numFmt formatCode="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méně než 10 000 litrů</c:v>
                </c:pt>
                <c:pt idx="1">
                  <c:v>10 000 - 49 999 litrů</c:v>
                </c:pt>
                <c:pt idx="2">
                  <c:v>50 000 a více litrů</c:v>
                </c:pt>
                <c:pt idx="4">
                  <c:v>exportují</c:v>
                </c:pt>
                <c:pt idx="5">
                  <c:v>neexportují, ale uvažují o exportu do budoucna</c:v>
                </c:pt>
                <c:pt idx="6">
                  <c:v>neexportují ani neuvažují o exportu do budoucna</c:v>
                </c:pt>
              </c:strCache>
            </c:strRef>
          </c:cat>
          <c:val>
            <c:numRef>
              <c:f>Sheet1!$B$2:$B$8</c:f>
              <c:numCache>
                <c:formatCode>0</c:formatCode>
                <c:ptCount val="7"/>
                <c:pt idx="0">
                  <c:v>17.56097560976</c:v>
                </c:pt>
                <c:pt idx="1">
                  <c:v>26.241134751770002</c:v>
                </c:pt>
                <c:pt idx="2">
                  <c:v>28.02325015808</c:v>
                </c:pt>
                <c:pt idx="4">
                  <c:v>19.016554646199999</c:v>
                </c:pt>
                <c:pt idx="5">
                  <c:v>23.209598193470001</c:v>
                </c:pt>
                <c:pt idx="6">
                  <c:v>19.341926538549998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9B1-4AE0-9A93-488333C0D1A7}"/>
            </c:ext>
          </c:extLst>
        </c:ser>
        <c:ser>
          <c:idx val="5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dLbls>
            <c:numFmt formatCode="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méně než 10 000 litrů</c:v>
                </c:pt>
                <c:pt idx="1">
                  <c:v>10 000 - 49 999 litrů</c:v>
                </c:pt>
                <c:pt idx="2">
                  <c:v>50 000 a více litrů</c:v>
                </c:pt>
                <c:pt idx="4">
                  <c:v>exportují</c:v>
                </c:pt>
                <c:pt idx="5">
                  <c:v>neexportují, ale uvažují o exportu do budoucna</c:v>
                </c:pt>
                <c:pt idx="6">
                  <c:v>neexportují ani neuvažují o exportu do budoucna</c:v>
                </c:pt>
              </c:strCache>
            </c:strRef>
          </c:cat>
          <c:val>
            <c:numRef>
              <c:f>Sheet1!$C$2:$C$8</c:f>
              <c:numCache>
                <c:formatCode>0</c:formatCode>
                <c:ptCount val="7"/>
                <c:pt idx="0">
                  <c:v>29.756097560979999</c:v>
                </c:pt>
                <c:pt idx="1">
                  <c:v>30.496453900710002</c:v>
                </c:pt>
                <c:pt idx="2">
                  <c:v>29.5038669196</c:v>
                </c:pt>
                <c:pt idx="4">
                  <c:v>25.410224148249998</c:v>
                </c:pt>
                <c:pt idx="5">
                  <c:v>27.978950758869999</c:v>
                </c:pt>
                <c:pt idx="6">
                  <c:v>32.195048545559999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B1-4AE0-9A93-488333C0D1A7}"/>
            </c:ext>
          </c:extLst>
        </c:ser>
        <c:ser>
          <c:idx val="0"/>
          <c:order val="2"/>
          <c:tx>
            <c:strRef>
              <c:f>Sheet1!$D$1</c:f>
              <c:strCache>
                <c:ptCount val="1"/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méně než 10 000 litrů</c:v>
                </c:pt>
                <c:pt idx="1">
                  <c:v>10 000 - 49 999 litrů</c:v>
                </c:pt>
                <c:pt idx="2">
                  <c:v>50 000 a více litrů</c:v>
                </c:pt>
                <c:pt idx="4">
                  <c:v>exportují</c:v>
                </c:pt>
                <c:pt idx="5">
                  <c:v>neexportují, ale uvažují o exportu do budoucna</c:v>
                </c:pt>
                <c:pt idx="6">
                  <c:v>neexportují ani neuvažují o exportu do budoucna</c:v>
                </c:pt>
              </c:strCache>
            </c:strRef>
          </c:cat>
          <c:val>
            <c:numRef>
              <c:f>Sheet1!$D$2:$D$8</c:f>
              <c:numCache>
                <c:formatCode>0</c:formatCode>
                <c:ptCount val="7"/>
                <c:pt idx="0">
                  <c:v>12.68292682927</c:v>
                </c:pt>
                <c:pt idx="1">
                  <c:v>10.638297872340001</c:v>
                </c:pt>
                <c:pt idx="2">
                  <c:v>12.079381292860001</c:v>
                </c:pt>
                <c:pt idx="4">
                  <c:v>12.095520524699999</c:v>
                </c:pt>
                <c:pt idx="5">
                  <c:v>6.3006257386769997</c:v>
                </c:pt>
                <c:pt idx="6">
                  <c:v>15.342856564110001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9B1-4AE0-9A93-488333C0D1A7}"/>
            </c:ext>
          </c:extLst>
        </c:ser>
        <c:ser>
          <c:idx val="1"/>
          <c:order val="3"/>
          <c:tx>
            <c:strRef>
              <c:f>Sheet1!$E$1</c:f>
              <c:strCache>
                <c:ptCount val="1"/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>
                    <a:solidFill>
                      <a:schemeClr val="tx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méně než 10 000 litrů</c:v>
                </c:pt>
                <c:pt idx="1">
                  <c:v>10 000 - 49 999 litrů</c:v>
                </c:pt>
                <c:pt idx="2">
                  <c:v>50 000 a více litrů</c:v>
                </c:pt>
                <c:pt idx="4">
                  <c:v>exportují</c:v>
                </c:pt>
                <c:pt idx="5">
                  <c:v>neexportují, ale uvažují o exportu do budoucna</c:v>
                </c:pt>
                <c:pt idx="6">
                  <c:v>neexportují ani neuvažují o exportu do budoucna</c:v>
                </c:pt>
              </c:strCache>
            </c:strRef>
          </c:cat>
          <c:val>
            <c:numRef>
              <c:f>Sheet1!$E$2:$E$8</c:f>
              <c:numCache>
                <c:formatCode>0</c:formatCode>
                <c:ptCount val="7"/>
                <c:pt idx="0">
                  <c:v>29.268292682929999</c:v>
                </c:pt>
                <c:pt idx="1">
                  <c:v>20.567375886520001</c:v>
                </c:pt>
                <c:pt idx="2">
                  <c:v>20.5292086191</c:v>
                </c:pt>
                <c:pt idx="4">
                  <c:v>25.00017529662</c:v>
                </c:pt>
                <c:pt idx="5">
                  <c:v>31.678121580639999</c:v>
                </c:pt>
                <c:pt idx="6">
                  <c:v>24.329740564960002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9B1-4AE0-9A93-488333C0D1A7}"/>
            </c:ext>
          </c:extLst>
        </c:ser>
        <c:ser>
          <c:idx val="2"/>
          <c:order val="4"/>
          <c:tx>
            <c:strRef>
              <c:f>Sheet1!$F$1</c:f>
              <c:strCache>
                <c:ptCount val="1"/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méně než 10 000 litrů</c:v>
                </c:pt>
                <c:pt idx="1">
                  <c:v>10 000 - 49 999 litrů</c:v>
                </c:pt>
                <c:pt idx="2">
                  <c:v>50 000 a více litrů</c:v>
                </c:pt>
                <c:pt idx="4">
                  <c:v>exportují</c:v>
                </c:pt>
                <c:pt idx="5">
                  <c:v>neexportují, ale uvažují o exportu do budoucna</c:v>
                </c:pt>
                <c:pt idx="6">
                  <c:v>neexportují ani neuvažují o exportu do budoucna</c:v>
                </c:pt>
              </c:strCache>
            </c:strRef>
          </c:cat>
          <c:val>
            <c:numRef>
              <c:f>Sheet1!$F$2:$F$8</c:f>
              <c:numCache>
                <c:formatCode>0</c:formatCode>
                <c:ptCount val="7"/>
                <c:pt idx="0">
                  <c:v>10.731707317070001</c:v>
                </c:pt>
                <c:pt idx="1">
                  <c:v>12.05673758865</c:v>
                </c:pt>
                <c:pt idx="2">
                  <c:v>9.8642930103600008</c:v>
                </c:pt>
                <c:pt idx="4">
                  <c:v>18.477525384229999</c:v>
                </c:pt>
                <c:pt idx="5">
                  <c:v>10.83270372834</c:v>
                </c:pt>
                <c:pt idx="6">
                  <c:v>8.7904277868220007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9B1-4AE0-9A93-488333C0D1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351560064"/>
        <c:axId val="351559672"/>
      </c:barChart>
      <c:catAx>
        <c:axId val="351560064"/>
        <c:scaling>
          <c:orientation val="maxMin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351559672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35155967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351560064"/>
        <c:crosses val="max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425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959744056215977"/>
          <c:y val="2.710206421528118E-2"/>
          <c:w val="0.31386911870903234"/>
          <c:h val="0.93984106260052835"/>
        </c:manualLayout>
      </c:layout>
      <c:barChart>
        <c:barDir val="bar"/>
        <c:grouping val="clustered"/>
        <c:varyColors val="0"/>
        <c:ser>
          <c:idx val="9"/>
          <c:order val="0"/>
          <c:tx>
            <c:strRef>
              <c:f>Sheet1!$B$1</c:f>
              <c:strCache>
                <c:ptCount val="1"/>
                <c:pt idx="0">
                  <c:v>2021 (N=68)</c:v>
                </c:pt>
              </c:strCache>
            </c:strRef>
          </c:tx>
          <c:spPr>
            <a:solidFill>
              <a:srgbClr val="339966"/>
            </a:solidFill>
            <a:ln w="20240">
              <a:noFill/>
            </a:ln>
          </c:spPr>
          <c:invertIfNegative val="0"/>
          <c:dPt>
            <c:idx val="10"/>
            <c:invertIfNegative val="0"/>
            <c:bubble3D val="0"/>
            <c:spPr>
              <a:solidFill>
                <a:srgbClr val="339966"/>
              </a:solidFill>
              <a:ln w="20240">
                <a:noFill/>
              </a:ln>
            </c:spPr>
            <c:extLst>
              <c:ext xmlns:c16="http://schemas.microsoft.com/office/drawing/2014/chart" uri="{C3380CC4-5D6E-409C-BE32-E72D297353CC}">
                <c16:uniqueId val="{00000001-2BED-4F6E-88C9-781DF51A33E6}"/>
              </c:ext>
            </c:extLst>
          </c:dPt>
          <c:dLbls>
            <c:dLbl>
              <c:idx val="50"/>
              <c:numFmt formatCode="0" sourceLinked="0"/>
              <c:spPr>
                <a:noFill/>
                <a:ln w="2024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BED-4F6E-88C9-781DF51A33E6}"/>
                </c:ext>
              </c:extLst>
            </c:dLbl>
            <c:numFmt formatCode="0" sourceLinked="0"/>
            <c:spPr>
              <a:noFill/>
              <a:ln w="2024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propagovat, marketingové aktivity, reklama</c:v>
                </c:pt>
                <c:pt idx="1">
                  <c:v>zajistit odbyt</c:v>
                </c:pt>
                <c:pt idx="2">
                  <c:v>kontrolovat kvalitu exportovaného vína</c:v>
                </c:pt>
                <c:pt idx="3">
                  <c:v>pomoc s administrativou, legislativou</c:v>
                </c:pt>
                <c:pt idx="4">
                  <c:v>regulovat import (cena, kvalita)</c:v>
                </c:pt>
                <c:pt idx="5">
                  <c:v>inspirovat se postupy v zahraničí</c:v>
                </c:pt>
                <c:pt idx="6">
                  <c:v>poradenství, informovanost pro všechny vinaře</c:v>
                </c:pt>
                <c:pt idx="7">
                  <c:v>pomoc, zajištění dopravy, logistika</c:v>
                </c:pt>
                <c:pt idx="8">
                  <c:v>zaměřit se na export do sousedních zemí</c:v>
                </c:pt>
                <c:pt idx="9">
                  <c:v>propagovat regionální odrůdy</c:v>
                </c:pt>
                <c:pt idx="10">
                  <c:v>koordinovat/vybrat odrůdy pro vývoz</c:v>
                </c:pt>
                <c:pt idx="11">
                  <c:v>komunikace mezi tuzemskými vinaři, dohoda</c:v>
                </c:pt>
                <c:pt idx="12">
                  <c:v>(finanční) podpora státu na export</c:v>
                </c:pt>
                <c:pt idx="13">
                  <c:v>nechat kvalitní vína pro český trh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16.010319174119999</c:v>
                </c:pt>
                <c:pt idx="1">
                  <c:v>12.0280294342</c:v>
                </c:pt>
                <c:pt idx="2">
                  <c:v>11.13848918831</c:v>
                </c:pt>
                <c:pt idx="3">
                  <c:v>10.04477686972</c:v>
                </c:pt>
                <c:pt idx="4">
                  <c:v>9.1541777193329992</c:v>
                </c:pt>
                <c:pt idx="5">
                  <c:v>8.0869291459589991</c:v>
                </c:pt>
                <c:pt idx="6">
                  <c:v>7.2101858433070003</c:v>
                </c:pt>
                <c:pt idx="7">
                  <c:v>6.8230009895589996</c:v>
                </c:pt>
                <c:pt idx="8">
                  <c:v>6.7543066222899997</c:v>
                </c:pt>
                <c:pt idx="9">
                  <c:v>6.4633387855180002</c:v>
                </c:pt>
                <c:pt idx="10">
                  <c:v>5.9126148139719996</c:v>
                </c:pt>
                <c:pt idx="11">
                  <c:v>5.9126148139719996</c:v>
                </c:pt>
                <c:pt idx="12">
                  <c:v>5.1377063438160002</c:v>
                </c:pt>
                <c:pt idx="13">
                  <c:v>4.8386895205859997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BED-4F6E-88C9-781DF51A33E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185208688"/>
        <c:axId val="349830856"/>
      </c:barChart>
      <c:catAx>
        <c:axId val="18520868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5060">
            <a:noFill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+mn-lt"/>
                <a:ea typeface="Arial Narrow"/>
                <a:cs typeface="Arial Narrow"/>
              </a:defRPr>
            </a:pPr>
            <a:endParaRPr lang="cs-CZ"/>
          </a:p>
        </c:txPr>
        <c:crossAx val="3498308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98308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5208688"/>
        <c:crosses val="max"/>
        <c:crossBetween val="between"/>
        <c:majorUnit val="20"/>
        <c:minorUnit val="20"/>
      </c:valAx>
      <c:spPr>
        <a:noFill/>
        <a:ln w="2024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37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959744056215977"/>
          <c:y val="2.710206421528118E-2"/>
          <c:w val="0.31386911870903234"/>
          <c:h val="0.93984106260052835"/>
        </c:manualLayout>
      </c:layout>
      <c:barChart>
        <c:barDir val="bar"/>
        <c:grouping val="clustered"/>
        <c:varyColors val="0"/>
        <c:ser>
          <c:idx val="9"/>
          <c:order val="0"/>
          <c:tx>
            <c:strRef>
              <c:f>Sheet1!$B$1</c:f>
              <c:strCache>
                <c:ptCount val="1"/>
                <c:pt idx="0">
                  <c:v>2021 (N=68)</c:v>
                </c:pt>
              </c:strCache>
            </c:strRef>
          </c:tx>
          <c:spPr>
            <a:solidFill>
              <a:srgbClr val="339966"/>
            </a:solidFill>
            <a:ln w="20240">
              <a:noFill/>
            </a:ln>
          </c:spPr>
          <c:invertIfNegative val="0"/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74C-493E-921C-BCEA6B7F34B1}"/>
              </c:ext>
            </c:extLst>
          </c:dPt>
          <c:dLbls>
            <c:dLbl>
              <c:idx val="50"/>
              <c:numFmt formatCode="0" sourceLinked="0"/>
              <c:spPr>
                <a:noFill/>
                <a:ln w="2024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4C-493E-921C-BCEA6B7F34B1}"/>
                </c:ext>
              </c:extLst>
            </c:dLbl>
            <c:numFmt formatCode="0" sourceLinked="0"/>
            <c:spPr>
              <a:noFill/>
              <a:ln w="2024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Sheet1!$A$16:$A$29</c:f>
              <c:strCache>
                <c:ptCount val="14"/>
                <c:pt idx="0">
                  <c:v>zrušit/odpustit splátky za vinice</c:v>
                </c:pt>
                <c:pt idx="1">
                  <c:v>účastnit se mezinárodních výstav, veletrhů</c:v>
                </c:pt>
                <c:pt idx="2">
                  <c:v>zajistit odbyt do obchodních řetězců</c:v>
                </c:pt>
                <c:pt idx="3">
                  <c:v>export si má vinařství zajistit samo</c:v>
                </c:pt>
                <c:pt idx="4">
                  <c:v>důležitost zisku, výdělku</c:v>
                </c:pt>
                <c:pt idx="5">
                  <c:v>propagovat jednotlivé odrůdy</c:v>
                </c:pt>
                <c:pt idx="6">
                  <c:v>propagovat tuzemská vína v ČR</c:v>
                </c:pt>
                <c:pt idx="7">
                  <c:v>podporovat malé podniky</c:v>
                </c:pt>
                <c:pt idx="8">
                  <c:v>zorganizovat vinařské farmářské trhy</c:v>
                </c:pt>
                <c:pt idx="9">
                  <c:v>nechci podporovat velká vinařství</c:v>
                </c:pt>
                <c:pt idx="10">
                  <c:v>podporovat export do Skandinávie</c:v>
                </c:pt>
                <c:pt idx="11">
                  <c:v>nesouhlasím s ustanovením exportních odrůd</c:v>
                </c:pt>
                <c:pt idx="12">
                  <c:v>zajistit pracovní sílu</c:v>
                </c:pt>
                <c:pt idx="13">
                  <c:v>regulovat prodejní cenu za víno</c:v>
                </c:pt>
              </c:strCache>
            </c:strRef>
          </c:cat>
          <c:val>
            <c:numRef>
              <c:f>Sheet1!$B$16:$B$29</c:f>
              <c:numCache>
                <c:formatCode>General</c:formatCode>
                <c:ptCount val="14"/>
                <c:pt idx="0">
                  <c:v>4.8386895205859997</c:v>
                </c:pt>
                <c:pt idx="1">
                  <c:v>4.1321620557439998</c:v>
                </c:pt>
                <c:pt idx="2">
                  <c:v>4.0429351207339996</c:v>
                </c:pt>
                <c:pt idx="3">
                  <c:v>3.4932700536789998</c:v>
                </c:pt>
                <c:pt idx="4">
                  <c:v>3.2415629053620001</c:v>
                </c:pt>
                <c:pt idx="5">
                  <c:v>3.0582367623579998</c:v>
                </c:pt>
                <c:pt idx="6">
                  <c:v>2.4193447602929998</c:v>
                </c:pt>
                <c:pt idx="7">
                  <c:v>2.4193447602929998</c:v>
                </c:pt>
                <c:pt idx="8">
                  <c:v>2.4193447602929998</c:v>
                </c:pt>
                <c:pt idx="9">
                  <c:v>2.4193447602929998</c:v>
                </c:pt>
                <c:pt idx="10">
                  <c:v>2.1478505867709998</c:v>
                </c:pt>
                <c:pt idx="11">
                  <c:v>1.9843114689729999</c:v>
                </c:pt>
                <c:pt idx="12">
                  <c:v>1.0739252933850001</c:v>
                </c:pt>
                <c:pt idx="13">
                  <c:v>0.9103861755871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4C-493E-921C-BCEA6B7F34B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185208688"/>
        <c:axId val="349830856"/>
      </c:barChart>
      <c:catAx>
        <c:axId val="18520868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5060">
            <a:noFill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+mn-lt"/>
                <a:ea typeface="Arial Narrow"/>
                <a:cs typeface="Arial Narrow"/>
              </a:defRPr>
            </a:pPr>
            <a:endParaRPr lang="cs-CZ"/>
          </a:p>
        </c:txPr>
        <c:crossAx val="3498308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98308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5208688"/>
        <c:crosses val="max"/>
        <c:crossBetween val="between"/>
        <c:majorUnit val="20"/>
        <c:minorUnit val="20"/>
      </c:valAx>
      <c:spPr>
        <a:noFill/>
        <a:ln w="2024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37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72605804774277"/>
          <c:y val="0.19414996072494239"/>
          <c:w val="0.34739799037081304"/>
          <c:h val="0.80585003927505761"/>
        </c:manualLayout>
      </c:layout>
      <c:barChart>
        <c:barDir val="bar"/>
        <c:grouping val="percentStack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ano</c:v>
                </c:pt>
              </c:strCache>
            </c:strRef>
          </c:tx>
          <c:spPr>
            <a:solidFill>
              <a:srgbClr val="339966"/>
            </a:solidFill>
            <a:ln w="25400"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6-CC5E-4BCF-9AB5-519BAE008B15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C5E-4BCF-9AB5-519BAE008B15}"/>
              </c:ext>
            </c:extLst>
          </c:dPt>
          <c:dLbls>
            <c:dLbl>
              <c:idx val="0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C5E-4BCF-9AB5-519BAE008B15}"/>
                </c:ext>
              </c:extLst>
            </c:dLbl>
            <c:dLbl>
              <c:idx val="7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CC5E-4BCF-9AB5-519BAE008B15}"/>
                </c:ext>
              </c:extLst>
            </c:dLbl>
            <c:numFmt formatCode="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2021 (N = 428)</c:v>
                </c:pt>
                <c:pt idx="1">
                  <c:v>2019 (N = 320)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15.908418662120001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C5E-4BCF-9AB5-519BAE008B15}"/>
            </c:ext>
          </c:extLst>
        </c:ser>
        <c:ser>
          <c:idx val="5"/>
          <c:order val="1"/>
          <c:tx>
            <c:strRef>
              <c:f>Sheet1!$C$1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25400">
              <a:noFill/>
            </a:ln>
          </c:spPr>
          <c:invertIfNegative val="0"/>
          <c:dLbls>
            <c:numFmt formatCode="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2021 (N = 428)</c:v>
                </c:pt>
                <c:pt idx="1">
                  <c:v>2019 (N = 320)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84.091581337880001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5E-4BCF-9AB5-519BAE008B1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85207512"/>
        <c:axId val="185207904"/>
      </c:barChart>
      <c:catAx>
        <c:axId val="185207512"/>
        <c:scaling>
          <c:orientation val="maxMin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185207904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8520790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85207512"/>
        <c:crosses val="max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47351332541203356"/>
          <c:y val="5.0943049066301503E-2"/>
          <c:w val="0.34912739785300723"/>
          <c:h val="0.18560074321858289"/>
        </c:manualLayout>
      </c:layout>
      <c:overlay val="0"/>
      <c:txPr>
        <a:bodyPr/>
        <a:lstStyle/>
        <a:p>
          <a:pPr>
            <a:defRPr sz="1050" b="0"/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425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027578076887762"/>
          <c:y val="4.553734061930783E-2"/>
          <c:w val="0.52820208831071702"/>
          <c:h val="0.76275405097930693"/>
        </c:manualLayout>
      </c:layout>
      <c:barChart>
        <c:barDir val="bar"/>
        <c:grouping val="clustered"/>
        <c:varyColors val="0"/>
        <c:ser>
          <c:idx val="9"/>
          <c:order val="0"/>
          <c:tx>
            <c:strRef>
              <c:f>Sheet1!$B$1</c:f>
              <c:strCache>
                <c:ptCount val="1"/>
                <c:pt idx="0">
                  <c:v>2021 (N=68)</c:v>
                </c:pt>
              </c:strCache>
            </c:strRef>
          </c:tx>
          <c:spPr>
            <a:solidFill>
              <a:srgbClr val="339966"/>
            </a:solidFill>
            <a:ln w="20240">
              <a:noFill/>
            </a:ln>
          </c:spPr>
          <c:invertIfNegative val="0"/>
          <c:dLbls>
            <c:dLbl>
              <c:idx val="50"/>
              <c:numFmt formatCode="0" sourceLinked="0"/>
              <c:spPr>
                <a:noFill/>
                <a:ln w="2024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9A-4DEC-A34C-2B6F2779EF0B}"/>
                </c:ext>
              </c:extLst>
            </c:dLbl>
            <c:numFmt formatCode="0" sourceLinked="0"/>
            <c:spPr>
              <a:noFill/>
              <a:ln w="2024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méně než 5 %</c:v>
                </c:pt>
                <c:pt idx="1">
                  <c:v>5 % – 19,9 %</c:v>
                </c:pt>
                <c:pt idx="2">
                  <c:v>20 % – 49,9 %</c:v>
                </c:pt>
                <c:pt idx="3">
                  <c:v>50 % – 74,9 %</c:v>
                </c:pt>
                <c:pt idx="4">
                  <c:v>75 % a více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71.153834414030001</c:v>
                </c:pt>
                <c:pt idx="1">
                  <c:v>17.732752258000001</c:v>
                </c:pt>
                <c:pt idx="2">
                  <c:v>0.79742145056320002</c:v>
                </c:pt>
                <c:pt idx="3">
                  <c:v>7.4766563696850001</c:v>
                </c:pt>
                <c:pt idx="4">
                  <c:v>2.8393355077239999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9A-4DEC-A34C-2B6F2779EF0B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2019 (N=48)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méně než 5 %</c:v>
                </c:pt>
                <c:pt idx="1">
                  <c:v>5 % – 19,9 %</c:v>
                </c:pt>
                <c:pt idx="2">
                  <c:v>20 % – 49,9 %</c:v>
                </c:pt>
                <c:pt idx="3">
                  <c:v>50 % – 74,9 %</c:v>
                </c:pt>
                <c:pt idx="4">
                  <c:v>75 % a více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76.776650765049993</c:v>
                </c:pt>
                <c:pt idx="1">
                  <c:v>16.941143439680001</c:v>
                </c:pt>
                <c:pt idx="2">
                  <c:v>4.0694577461700003</c:v>
                </c:pt>
                <c:pt idx="3">
                  <c:v>0</c:v>
                </c:pt>
                <c:pt idx="4">
                  <c:v>2.2127480491010001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8B-4718-A4F9-9512B0CBB7E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348259344"/>
        <c:axId val="348259736"/>
      </c:barChart>
      <c:catAx>
        <c:axId val="34825934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5060">
            <a:noFill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+mn-lt"/>
                <a:ea typeface="Arial Narrow"/>
                <a:cs typeface="Arial Narrow"/>
              </a:defRPr>
            </a:pPr>
            <a:endParaRPr lang="cs-CZ"/>
          </a:p>
        </c:txPr>
        <c:crossAx val="3482597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82597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8259344"/>
        <c:crosses val="max"/>
        <c:crossBetween val="between"/>
        <c:majorUnit val="20"/>
        <c:minorUnit val="20"/>
      </c:valAx>
      <c:spPr>
        <a:noFill/>
        <a:ln w="20240">
          <a:noFill/>
        </a:ln>
      </c:spPr>
    </c:plotArea>
    <c:legend>
      <c:legendPos val="r"/>
      <c:layout>
        <c:manualLayout>
          <c:xMode val="edge"/>
          <c:yMode val="edge"/>
          <c:x val="0.68609689134571417"/>
          <c:y val="0.44101456405210665"/>
          <c:w val="0.19144846529243015"/>
          <c:h val="0.22210230708524223"/>
        </c:manualLayout>
      </c:layout>
      <c:overlay val="0"/>
      <c:txPr>
        <a:bodyPr/>
        <a:lstStyle/>
        <a:p>
          <a:pPr>
            <a:defRPr sz="1000" b="0"/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37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72605804774277"/>
          <c:y val="6.3781321184510256E-2"/>
          <c:w val="0.34739799037081304"/>
          <c:h val="0.9362186788154897"/>
        </c:manualLayout>
      </c:layout>
      <c:barChart>
        <c:barDir val="bar"/>
        <c:grouping val="percentStacked"/>
        <c:varyColors val="0"/>
        <c:ser>
          <c:idx val="3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339966"/>
            </a:solidFill>
            <a:ln w="25400">
              <a:noFill/>
            </a:ln>
          </c:spPr>
          <c:invertIfNegative val="0"/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904-44C7-8986-E7552425D3DB}"/>
              </c:ext>
            </c:extLst>
          </c:dPt>
          <c:dLbls>
            <c:dLbl>
              <c:idx val="0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904-44C7-8986-E7552425D3DB}"/>
                </c:ext>
              </c:extLst>
            </c:dLbl>
            <c:dLbl>
              <c:idx val="7"/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E904-44C7-8986-E7552425D3DB}"/>
                </c:ext>
              </c:extLst>
            </c:dLbl>
            <c:numFmt formatCode="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méně než 10 000 litrů</c:v>
                </c:pt>
                <c:pt idx="1">
                  <c:v>10 000 - 49 999 litrů</c:v>
                </c:pt>
                <c:pt idx="2">
                  <c:v>50 000 a více litrů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8.2926829268290003</c:v>
                </c:pt>
                <c:pt idx="1">
                  <c:v>23.40425531915</c:v>
                </c:pt>
                <c:pt idx="2">
                  <c:v>53.51427598619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904-44C7-8986-E7552425D3DB}"/>
            </c:ext>
          </c:extLst>
        </c:ser>
        <c:ser>
          <c:idx val="5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chemeClr val="bg1">
                <a:lumMod val="75000"/>
              </a:schemeClr>
            </a:solidFill>
            <a:ln w="25400">
              <a:noFill/>
            </a:ln>
          </c:spPr>
          <c:invertIfNegative val="0"/>
          <c:dLbls>
            <c:numFmt formatCode="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méně než 10 000 litrů</c:v>
                </c:pt>
                <c:pt idx="1">
                  <c:v>10 000 - 49 999 litrů</c:v>
                </c:pt>
                <c:pt idx="2">
                  <c:v>50 000 a více litrů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91.707317073170003</c:v>
                </c:pt>
                <c:pt idx="1">
                  <c:v>76.595744680850004</c:v>
                </c:pt>
                <c:pt idx="2">
                  <c:v>46.48572401381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904-44C7-8986-E7552425D3D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85207512"/>
        <c:axId val="185207904"/>
      </c:barChart>
      <c:catAx>
        <c:axId val="185207512"/>
        <c:scaling>
          <c:orientation val="maxMin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185207904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8520790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85207512"/>
        <c:crosses val="max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425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027578076887762"/>
          <c:y val="4.553734061930783E-2"/>
          <c:w val="0.52820208831071702"/>
          <c:h val="0.91283375217416196"/>
        </c:manualLayout>
      </c:layout>
      <c:barChart>
        <c:barDir val="bar"/>
        <c:grouping val="clustered"/>
        <c:varyColors val="0"/>
        <c:ser>
          <c:idx val="9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339966"/>
            </a:solidFill>
            <a:ln w="20240">
              <a:noFill/>
            </a:ln>
          </c:spPr>
          <c:invertIfNegative val="0"/>
          <c:dPt>
            <c:idx val="1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20240">
                <a:noFill/>
              </a:ln>
            </c:spPr>
            <c:extLst>
              <c:ext xmlns:c16="http://schemas.microsoft.com/office/drawing/2014/chart" uri="{C3380CC4-5D6E-409C-BE32-E72D297353CC}">
                <c16:uniqueId val="{00000001-2BED-4F6E-88C9-781DF51A33E6}"/>
              </c:ext>
            </c:extLst>
          </c:dPt>
          <c:dLbls>
            <c:dLbl>
              <c:idx val="50"/>
              <c:numFmt formatCode="0" sourceLinked="0"/>
              <c:spPr>
                <a:noFill/>
                <a:ln w="20240">
                  <a:noFill/>
                </a:ln>
              </c:spPr>
              <c:txPr>
                <a:bodyPr/>
                <a:lstStyle/>
                <a:p>
                  <a:pPr>
                    <a:defRPr sz="637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BED-4F6E-88C9-781DF51A33E6}"/>
                </c:ext>
              </c:extLst>
            </c:dLbl>
            <c:numFmt formatCode="0" sourceLinked="0"/>
            <c:spPr>
              <a:noFill/>
              <a:ln w="2024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16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do 4 hl</c:v>
                </c:pt>
                <c:pt idx="1">
                  <c:v>5-9 hl</c:v>
                </c:pt>
                <c:pt idx="2">
                  <c:v>10-24 hl</c:v>
                </c:pt>
                <c:pt idx="3">
                  <c:v>25-49 hl</c:v>
                </c:pt>
                <c:pt idx="4">
                  <c:v>50-99 hl</c:v>
                </c:pt>
                <c:pt idx="5">
                  <c:v>100-199 hl</c:v>
                </c:pt>
                <c:pt idx="6">
                  <c:v>200 hl a více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38.5562138234</c:v>
                </c:pt>
                <c:pt idx="1">
                  <c:v>17.089786313619999</c:v>
                </c:pt>
                <c:pt idx="2">
                  <c:v>17.457955816359998</c:v>
                </c:pt>
                <c:pt idx="3">
                  <c:v>6.8152337183620002</c:v>
                </c:pt>
                <c:pt idx="4">
                  <c:v>9.1597704779610005</c:v>
                </c:pt>
                <c:pt idx="5">
                  <c:v>7.8085818011340002</c:v>
                </c:pt>
                <c:pt idx="6">
                  <c:v>3.1124580491580001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BED-4F6E-88C9-781DF51A33E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185208688"/>
        <c:axId val="349830856"/>
      </c:barChart>
      <c:catAx>
        <c:axId val="18520868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5060">
            <a:noFill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+mn-lt"/>
                <a:ea typeface="Arial Narrow"/>
                <a:cs typeface="Arial Narrow"/>
              </a:defRPr>
            </a:pPr>
            <a:endParaRPr lang="cs-CZ"/>
          </a:p>
        </c:txPr>
        <c:crossAx val="3498308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98308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5208688"/>
        <c:crosses val="max"/>
        <c:crossBetween val="between"/>
        <c:majorUnit val="20"/>
        <c:minorUnit val="20"/>
      </c:valAx>
      <c:spPr>
        <a:noFill/>
        <a:ln w="2024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37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8264295639632"/>
          <c:y val="0.13622642749503552"/>
          <c:w val="0.24631175198599581"/>
          <c:h val="0.37800735479105219"/>
        </c:manualLayout>
      </c:layout>
      <c:doughnutChart>
        <c:varyColors val="1"/>
        <c:ser>
          <c:idx val="4"/>
          <c:order val="0"/>
          <c:tx>
            <c:strRef>
              <c:f>Sheet1!$B$1</c:f>
              <c:strCache>
                <c:ptCount val="1"/>
              </c:strCache>
            </c:strRef>
          </c:tx>
          <c:spPr>
            <a:ln w="11281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339966"/>
              </a:solidFill>
              <a:ln w="22562">
                <a:noFill/>
              </a:ln>
            </c:spPr>
            <c:extLst>
              <c:ext xmlns:c16="http://schemas.microsoft.com/office/drawing/2014/chart" uri="{C3380CC4-5D6E-409C-BE32-E72D297353CC}">
                <c16:uniqueId val="{00000001-6C08-41D0-B32F-C38883163DB2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2562">
                <a:noFill/>
              </a:ln>
            </c:spPr>
            <c:extLst>
              <c:ext xmlns:c16="http://schemas.microsoft.com/office/drawing/2014/chart" uri="{C3380CC4-5D6E-409C-BE32-E72D297353CC}">
                <c16:uniqueId val="{00000003-6C08-41D0-B32F-C38883163DB2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22562">
                <a:noFill/>
              </a:ln>
            </c:spPr>
            <c:extLst>
              <c:ext xmlns:c16="http://schemas.microsoft.com/office/drawing/2014/chart" uri="{C3380CC4-5D6E-409C-BE32-E72D297353CC}">
                <c16:uniqueId val="{00000005-6C08-41D0-B32F-C38883163DB2}"/>
              </c:ext>
            </c:extLst>
          </c:dPt>
          <c:dPt>
            <c:idx val="3"/>
            <c:bubble3D val="0"/>
            <c:spPr>
              <a:solidFill>
                <a:schemeClr val="accent3">
                  <a:lumMod val="75000"/>
                </a:schemeClr>
              </a:solidFill>
              <a:ln w="22562">
                <a:noFill/>
              </a:ln>
            </c:spPr>
            <c:extLst>
              <c:ext xmlns:c16="http://schemas.microsoft.com/office/drawing/2014/chart" uri="{C3380CC4-5D6E-409C-BE32-E72D297353CC}">
                <c16:uniqueId val="{00000007-6C08-41D0-B32F-C38883163DB2}"/>
              </c:ext>
            </c:extLst>
          </c:dPt>
          <c:dPt>
            <c:idx val="4"/>
            <c:bubble3D val="0"/>
            <c:spPr>
              <a:solidFill>
                <a:srgbClr val="FF9900"/>
              </a:solidFill>
              <a:ln w="22562">
                <a:noFill/>
              </a:ln>
            </c:spPr>
            <c:extLst>
              <c:ext xmlns:c16="http://schemas.microsoft.com/office/drawing/2014/chart" uri="{C3380CC4-5D6E-409C-BE32-E72D297353CC}">
                <c16:uniqueId val="{00000009-6C08-41D0-B32F-C38883163DB2}"/>
              </c:ext>
            </c:extLst>
          </c:dPt>
          <c:dPt>
            <c:idx val="5"/>
            <c:bubble3D val="0"/>
            <c:spPr>
              <a:solidFill>
                <a:srgbClr val="C0C0C0"/>
              </a:solidFill>
              <a:ln w="22562">
                <a:noFill/>
              </a:ln>
            </c:spPr>
            <c:extLst>
              <c:ext xmlns:c16="http://schemas.microsoft.com/office/drawing/2014/chart" uri="{C3380CC4-5D6E-409C-BE32-E72D297353CC}">
                <c16:uniqueId val="{0000000B-6C08-41D0-B32F-C38883163DB2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S maloobchodními prodejci či gastropodniky</c:v>
                </c:pt>
                <c:pt idx="1">
                  <c:v>S distributory, kteří naše vína prodávají dále</c:v>
                </c:pt>
                <c:pt idx="2">
                  <c:v>S oběma segmenty odběratelů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37.614146487249997</c:v>
                </c:pt>
                <c:pt idx="1">
                  <c:v>40.738301022800002</c:v>
                </c:pt>
                <c:pt idx="2">
                  <c:v>21.647552489950002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C08-41D0-B32F-C38883163DB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2562">
          <a:noFill/>
        </a:ln>
      </c:spPr>
    </c:plotArea>
    <c:legend>
      <c:legendPos val="r"/>
      <c:layout>
        <c:manualLayout>
          <c:xMode val="edge"/>
          <c:yMode val="edge"/>
          <c:x val="4.0758661353192338E-2"/>
          <c:y val="0.53630247919141083"/>
          <c:w val="0.4740552102714935"/>
          <c:h val="0.22000065723688222"/>
        </c:manualLayout>
      </c:layout>
      <c:overlay val="0"/>
      <c:spPr>
        <a:noFill/>
        <a:ln w="22562">
          <a:noFill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+mn-lt"/>
              <a:ea typeface="Arial Narrow"/>
              <a:cs typeface="Arial Narrow"/>
            </a:defRPr>
          </a:pPr>
          <a:endParaRPr lang="cs-CZ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4397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0.207</cdr:x>
      <cdr:y>0.339</cdr:y>
    </cdr:from>
    <cdr:to>
      <cdr:x>0.21275</cdr:x>
      <cdr:y>0.3775</cdr:y>
    </cdr:to>
    <cdr:sp macro="" textlink="">
      <cdr:nvSpPr>
        <cdr:cNvPr id="1027" name="Freeform 3"/>
        <cdr:cNvSpPr>
          <a:spLocks xmlns:a="http://schemas.openxmlformats.org/drawingml/2006/main"/>
        </cdr:cNvSpPr>
      </cdr:nvSpPr>
      <cdr:spPr bwMode="auto">
        <a:xfrm xmlns:a="http://schemas.openxmlformats.org/drawingml/2006/main" flipH="1">
          <a:off x="903027" y="852449"/>
          <a:ext cx="25084" cy="96813"/>
        </a:xfrm>
        <a:custGeom xmlns:a="http://schemas.openxmlformats.org/drawingml/2006/main">
          <a:avLst/>
          <a:gdLst>
            <a:gd name="T0" fmla="*/ 5099 w 60280"/>
            <a:gd name="T1" fmla="*/ 0 h 70974"/>
            <a:gd name="T2" fmla="*/ 12242 w 60280"/>
            <a:gd name="T3" fmla="*/ 11907 h 70974"/>
            <a:gd name="T4" fmla="*/ 19386 w 60280"/>
            <a:gd name="T5" fmla="*/ 14288 h 70974"/>
            <a:gd name="T6" fmla="*/ 28911 w 60280"/>
            <a:gd name="T7" fmla="*/ 23813 h 70974"/>
            <a:gd name="T8" fmla="*/ 43199 w 60280"/>
            <a:gd name="T9" fmla="*/ 28575 h 70974"/>
            <a:gd name="T10" fmla="*/ 52724 w 60280"/>
            <a:gd name="T11" fmla="*/ 38100 h 70974"/>
            <a:gd name="T12" fmla="*/ 57486 w 60280"/>
            <a:gd name="T13" fmla="*/ 42863 h 70974"/>
            <a:gd name="T14" fmla="*/ 59867 w 60280"/>
            <a:gd name="T15" fmla="*/ 50007 h 70974"/>
            <a:gd name="T16" fmla="*/ 47961 w 60280"/>
            <a:gd name="T17" fmla="*/ 59532 h 70974"/>
            <a:gd name="T18" fmla="*/ 21767 w 60280"/>
            <a:gd name="T19" fmla="*/ 57150 h 70974"/>
            <a:gd name="T20" fmla="*/ 12242 w 60280"/>
            <a:gd name="T21" fmla="*/ 45244 h 70974"/>
            <a:gd name="T22" fmla="*/ 5099 w 60280"/>
            <a:gd name="T23" fmla="*/ 0 h 70974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  <a:cxn ang="0">
              <a:pos x="T6" y="T7"/>
            </a:cxn>
            <a:cxn ang="0">
              <a:pos x="T8" y="T9"/>
            </a:cxn>
            <a:cxn ang="0">
              <a:pos x="T10" y="T11"/>
            </a:cxn>
            <a:cxn ang="0">
              <a:pos x="T12" y="T13"/>
            </a:cxn>
            <a:cxn ang="0">
              <a:pos x="T14" y="T15"/>
            </a:cxn>
            <a:cxn ang="0">
              <a:pos x="T16" y="T17"/>
            </a:cxn>
            <a:cxn ang="0">
              <a:pos x="T18" y="T19"/>
            </a:cxn>
            <a:cxn ang="0">
              <a:pos x="T20" y="T21"/>
            </a:cxn>
            <a:cxn ang="0">
              <a:pos x="T22" y="T23"/>
            </a:cxn>
          </a:cxnLst>
          <a:rect l="0" t="0" r="r" b="b"/>
          <a:pathLst>
            <a:path w="60280" h="70974">
              <a:moveTo>
                <a:pt x="5099" y="0"/>
              </a:moveTo>
              <a:cubicBezTo>
                <a:pt x="6971" y="5618"/>
                <a:pt x="6795" y="8639"/>
                <a:pt x="12242" y="11907"/>
              </a:cubicBezTo>
              <a:cubicBezTo>
                <a:pt x="14394" y="13198"/>
                <a:pt x="17005" y="13494"/>
                <a:pt x="19386" y="14288"/>
              </a:cubicBezTo>
              <a:cubicBezTo>
                <a:pt x="22561" y="17463"/>
                <a:pt x="24651" y="22393"/>
                <a:pt x="28911" y="23813"/>
              </a:cubicBezTo>
              <a:cubicBezTo>
                <a:pt x="33674" y="25400"/>
                <a:pt x="43199" y="28575"/>
                <a:pt x="43199" y="28575"/>
              </a:cubicBezTo>
              <a:cubicBezTo>
                <a:pt x="46374" y="31750"/>
                <a:pt x="49549" y="34925"/>
                <a:pt x="52724" y="38100"/>
              </a:cubicBezTo>
              <a:cubicBezTo>
                <a:pt x="54311" y="39688"/>
                <a:pt x="57486" y="42863"/>
                <a:pt x="57486" y="42863"/>
              </a:cubicBezTo>
              <a:cubicBezTo>
                <a:pt x="58280" y="45244"/>
                <a:pt x="60280" y="47531"/>
                <a:pt x="59867" y="50007"/>
              </a:cubicBezTo>
              <a:cubicBezTo>
                <a:pt x="58600" y="57609"/>
                <a:pt x="53532" y="57674"/>
                <a:pt x="47961" y="59532"/>
              </a:cubicBezTo>
              <a:cubicBezTo>
                <a:pt x="39230" y="58738"/>
                <a:pt x="30340" y="58987"/>
                <a:pt x="21767" y="57150"/>
              </a:cubicBezTo>
              <a:cubicBezTo>
                <a:pt x="12777" y="55224"/>
                <a:pt x="15317" y="51394"/>
                <a:pt x="12242" y="45244"/>
              </a:cubicBezTo>
              <a:cubicBezTo>
                <a:pt x="0" y="20761"/>
                <a:pt x="9534" y="70974"/>
                <a:pt x="5099" y="0"/>
              </a:cubicBezTo>
              <a:close/>
            </a:path>
          </a:pathLst>
        </a:cu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65"/>
        </a:solidFill>
        <a:ln xmlns:a="http://schemas.openxmlformats.org/drawingml/2006/main">
          <a:noFill/>
        </a:ln>
        <a:extLst xmlns:a="http://schemas.openxmlformats.org/drawingml/2006/main">
          <a:ext uri="{91240B29-F687-4F45-9708-019B960494DF}">
            <a14:hiddenLine xmlns:a14="http://schemas.microsoft.com/office/drawing/2010/main" w="9525" cap="flat" cmpd="sng">
              <a:solidFill>
                <a:srgbClr xmlns:mc="http://schemas.openxmlformats.org/markup-compatibility/2006" val="000000" mc:Ignorable="a14" a14:legacySpreadsheetColorIndex="64"/>
              </a:solidFill>
              <a:prstDash val="solid"/>
              <a:round/>
              <a:headEnd/>
              <a:tailEnd/>
            </a14:hiddenLine>
          </a:ext>
        </a:extLst>
      </cdr:spPr>
    </cdr:sp>
  </cdr:relSizeAnchor>
  <cdr:relSizeAnchor xmlns:cdr="http://schemas.openxmlformats.org/drawingml/2006/chartDrawing">
    <cdr:from>
      <cdr:x>0.14925</cdr:x>
      <cdr:y>0.575</cdr:y>
    </cdr:from>
    <cdr:to>
      <cdr:x>0.154</cdr:x>
      <cdr:y>0.60675</cdr:y>
    </cdr:to>
    <cdr:sp macro="" textlink="">
      <cdr:nvSpPr>
        <cdr:cNvPr id="1028" name="Freeform 4"/>
        <cdr:cNvSpPr>
          <a:spLocks xmlns:a="http://schemas.openxmlformats.org/drawingml/2006/main"/>
        </cdr:cNvSpPr>
      </cdr:nvSpPr>
      <cdr:spPr bwMode="auto">
        <a:xfrm xmlns:a="http://schemas.openxmlformats.org/drawingml/2006/main" rot="15132988">
          <a:off x="621537" y="1475454"/>
          <a:ext cx="79839" cy="20721"/>
        </a:xfrm>
        <a:custGeom xmlns:a="http://schemas.openxmlformats.org/drawingml/2006/main">
          <a:avLst/>
          <a:gdLst>
            <a:gd name="T0" fmla="*/ 74545 w 79226"/>
            <a:gd name="T1" fmla="*/ 0 h 116681"/>
            <a:gd name="T2" fmla="*/ 74545 w 79226"/>
            <a:gd name="T3" fmla="*/ 69056 h 116681"/>
            <a:gd name="T4" fmla="*/ 69783 w 79226"/>
            <a:gd name="T5" fmla="*/ 83343 h 116681"/>
            <a:gd name="T6" fmla="*/ 67402 w 79226"/>
            <a:gd name="T7" fmla="*/ 104775 h 116681"/>
            <a:gd name="T8" fmla="*/ 62639 w 79226"/>
            <a:gd name="T9" fmla="*/ 109537 h 116681"/>
            <a:gd name="T10" fmla="*/ 60258 w 79226"/>
            <a:gd name="T11" fmla="*/ 116681 h 116681"/>
            <a:gd name="T12" fmla="*/ 50733 w 79226"/>
            <a:gd name="T13" fmla="*/ 114300 h 116681"/>
            <a:gd name="T14" fmla="*/ 41208 w 79226"/>
            <a:gd name="T15" fmla="*/ 102393 h 116681"/>
            <a:gd name="T16" fmla="*/ 34064 w 79226"/>
            <a:gd name="T17" fmla="*/ 97631 h 116681"/>
            <a:gd name="T18" fmla="*/ 24539 w 79226"/>
            <a:gd name="T19" fmla="*/ 85725 h 116681"/>
            <a:gd name="T20" fmla="*/ 15014 w 79226"/>
            <a:gd name="T21" fmla="*/ 73818 h 116681"/>
            <a:gd name="T22" fmla="*/ 3108 w 79226"/>
            <a:gd name="T23" fmla="*/ 64293 h 116681"/>
            <a:gd name="T24" fmla="*/ 5489 w 79226"/>
            <a:gd name="T25" fmla="*/ 50006 h 116681"/>
            <a:gd name="T26" fmla="*/ 17395 w 79226"/>
            <a:gd name="T27" fmla="*/ 40481 h 116681"/>
            <a:gd name="T28" fmla="*/ 29302 w 79226"/>
            <a:gd name="T29" fmla="*/ 30956 h 116681"/>
            <a:gd name="T30" fmla="*/ 38827 w 79226"/>
            <a:gd name="T31" fmla="*/ 28575 h 116681"/>
            <a:gd name="T32" fmla="*/ 48352 w 79226"/>
            <a:gd name="T33" fmla="*/ 19050 h 116681"/>
            <a:gd name="T34" fmla="*/ 53114 w 79226"/>
            <a:gd name="T35" fmla="*/ 14287 h 116681"/>
            <a:gd name="T36" fmla="*/ 65020 w 79226"/>
            <a:gd name="T37" fmla="*/ 4762 h 116681"/>
            <a:gd name="T38" fmla="*/ 74545 w 79226"/>
            <a:gd name="T39" fmla="*/ 0 h 116681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  <a:cxn ang="0">
              <a:pos x="T6" y="T7"/>
            </a:cxn>
            <a:cxn ang="0">
              <a:pos x="T8" y="T9"/>
            </a:cxn>
            <a:cxn ang="0">
              <a:pos x="T10" y="T11"/>
            </a:cxn>
            <a:cxn ang="0">
              <a:pos x="T12" y="T13"/>
            </a:cxn>
            <a:cxn ang="0">
              <a:pos x="T14" y="T15"/>
            </a:cxn>
            <a:cxn ang="0">
              <a:pos x="T16" y="T17"/>
            </a:cxn>
            <a:cxn ang="0">
              <a:pos x="T18" y="T19"/>
            </a:cxn>
            <a:cxn ang="0">
              <a:pos x="T20" y="T21"/>
            </a:cxn>
            <a:cxn ang="0">
              <a:pos x="T22" y="T23"/>
            </a:cxn>
            <a:cxn ang="0">
              <a:pos x="T24" y="T25"/>
            </a:cxn>
            <a:cxn ang="0">
              <a:pos x="T26" y="T27"/>
            </a:cxn>
            <a:cxn ang="0">
              <a:pos x="T28" y="T29"/>
            </a:cxn>
            <a:cxn ang="0">
              <a:pos x="T30" y="T31"/>
            </a:cxn>
            <a:cxn ang="0">
              <a:pos x="T32" y="T33"/>
            </a:cxn>
            <a:cxn ang="0">
              <a:pos x="T34" y="T35"/>
            </a:cxn>
            <a:cxn ang="0">
              <a:pos x="T36" y="T37"/>
            </a:cxn>
            <a:cxn ang="0">
              <a:pos x="T38" y="T39"/>
            </a:cxn>
          </a:cxnLst>
          <a:rect l="0" t="0" r="r" b="b"/>
          <a:pathLst>
            <a:path w="79226" h="116681">
              <a:moveTo>
                <a:pt x="74545" y="0"/>
              </a:moveTo>
              <a:cubicBezTo>
                <a:pt x="78744" y="29380"/>
                <a:pt x="79226" y="25366"/>
                <a:pt x="74545" y="69056"/>
              </a:cubicBezTo>
              <a:cubicBezTo>
                <a:pt x="74010" y="74047"/>
                <a:pt x="69783" y="83343"/>
                <a:pt x="69783" y="83343"/>
              </a:cubicBezTo>
              <a:cubicBezTo>
                <a:pt x="68989" y="90487"/>
                <a:pt x="69293" y="97840"/>
                <a:pt x="67402" y="104775"/>
              </a:cubicBezTo>
              <a:cubicBezTo>
                <a:pt x="66811" y="106941"/>
                <a:pt x="63794" y="107612"/>
                <a:pt x="62639" y="109537"/>
              </a:cubicBezTo>
              <a:cubicBezTo>
                <a:pt x="61348" y="111689"/>
                <a:pt x="61052" y="114300"/>
                <a:pt x="60258" y="116681"/>
              </a:cubicBezTo>
              <a:cubicBezTo>
                <a:pt x="57083" y="115887"/>
                <a:pt x="53660" y="115764"/>
                <a:pt x="50733" y="114300"/>
              </a:cubicBezTo>
              <a:cubicBezTo>
                <a:pt x="46018" y="111942"/>
                <a:pt x="44575" y="105760"/>
                <a:pt x="41208" y="102393"/>
              </a:cubicBezTo>
              <a:cubicBezTo>
                <a:pt x="39184" y="100369"/>
                <a:pt x="36445" y="99218"/>
                <a:pt x="34064" y="97631"/>
              </a:cubicBezTo>
              <a:cubicBezTo>
                <a:pt x="19407" y="75643"/>
                <a:pt x="38111" y="102690"/>
                <a:pt x="24539" y="85725"/>
              </a:cubicBezTo>
              <a:cubicBezTo>
                <a:pt x="19037" y="78847"/>
                <a:pt x="21404" y="78930"/>
                <a:pt x="15014" y="73818"/>
              </a:cubicBezTo>
              <a:cubicBezTo>
                <a:pt x="0" y="61807"/>
                <a:pt x="14602" y="75789"/>
                <a:pt x="3108" y="64293"/>
              </a:cubicBezTo>
              <a:cubicBezTo>
                <a:pt x="3902" y="59531"/>
                <a:pt x="3794" y="54527"/>
                <a:pt x="5489" y="50006"/>
              </a:cubicBezTo>
              <a:cubicBezTo>
                <a:pt x="6721" y="46720"/>
                <a:pt x="15463" y="42027"/>
                <a:pt x="17395" y="40481"/>
              </a:cubicBezTo>
              <a:cubicBezTo>
                <a:pt x="23304" y="35754"/>
                <a:pt x="21408" y="34339"/>
                <a:pt x="29302" y="30956"/>
              </a:cubicBezTo>
              <a:cubicBezTo>
                <a:pt x="32310" y="29667"/>
                <a:pt x="35652" y="29369"/>
                <a:pt x="38827" y="28575"/>
              </a:cubicBezTo>
              <a:cubicBezTo>
                <a:pt x="42002" y="25400"/>
                <a:pt x="45177" y="22225"/>
                <a:pt x="48352" y="19050"/>
              </a:cubicBezTo>
              <a:cubicBezTo>
                <a:pt x="49939" y="17462"/>
                <a:pt x="51246" y="15532"/>
                <a:pt x="53114" y="14287"/>
              </a:cubicBezTo>
              <a:cubicBezTo>
                <a:pt x="62126" y="8280"/>
                <a:pt x="58235" y="11549"/>
                <a:pt x="65020" y="4762"/>
              </a:cubicBezTo>
              <a:cubicBezTo>
                <a:pt x="76855" y="7720"/>
                <a:pt x="74545" y="10416"/>
                <a:pt x="74545" y="0"/>
              </a:cubicBezTo>
              <a:close/>
            </a:path>
          </a:pathLst>
        </a:cu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65"/>
        </a:solidFill>
        <a:ln xmlns:a="http://schemas.openxmlformats.org/drawingml/2006/main">
          <a:noFill/>
        </a:ln>
        <a:extLst xmlns:a="http://schemas.openxmlformats.org/drawingml/2006/main">
          <a:ext uri="{91240B29-F687-4F45-9708-019B960494DF}">
            <a14:hiddenLine xmlns:a14="http://schemas.microsoft.com/office/drawing/2010/main" w="9525" cap="flat" cmpd="sng">
              <a:solidFill>
                <a:srgbClr xmlns:mc="http://schemas.openxmlformats.org/markup-compatibility/2006" val="000000" mc:Ignorable="a14" a14:legacySpreadsheetColorIndex="64"/>
              </a:solidFill>
              <a:prstDash val="solid"/>
              <a:round/>
              <a:headEnd/>
              <a:tailEnd/>
            </a14:hiddenLine>
          </a:ext>
        </a:extLst>
      </cdr:spPr>
    </cdr:sp>
  </cdr:relSizeAnchor>
  <cdr:relSizeAnchor xmlns:cdr="http://schemas.openxmlformats.org/drawingml/2006/chartDrawing">
    <cdr:from>
      <cdr:x>0.209</cdr:x>
      <cdr:y>0.3325</cdr:y>
    </cdr:from>
    <cdr:to>
      <cdr:x>0.21475</cdr:x>
      <cdr:y>0.3875</cdr:y>
    </cdr:to>
    <cdr:sp macro="" textlink="">
      <cdr:nvSpPr>
        <cdr:cNvPr id="1029" name="Freeform 5"/>
        <cdr:cNvSpPr>
          <a:spLocks xmlns:a="http://schemas.openxmlformats.org/drawingml/2006/main"/>
        </cdr:cNvSpPr>
      </cdr:nvSpPr>
      <cdr:spPr bwMode="auto">
        <a:xfrm xmlns:a="http://schemas.openxmlformats.org/drawingml/2006/main" rot="4524903">
          <a:off x="855142" y="892715"/>
          <a:ext cx="138303" cy="25084"/>
        </a:xfrm>
        <a:custGeom xmlns:a="http://schemas.openxmlformats.org/drawingml/2006/main">
          <a:avLst/>
          <a:gdLst>
            <a:gd name="T0" fmla="*/ 74545 w 79226"/>
            <a:gd name="T1" fmla="*/ 0 h 116681"/>
            <a:gd name="T2" fmla="*/ 74545 w 79226"/>
            <a:gd name="T3" fmla="*/ 69056 h 116681"/>
            <a:gd name="T4" fmla="*/ 69783 w 79226"/>
            <a:gd name="T5" fmla="*/ 83343 h 116681"/>
            <a:gd name="T6" fmla="*/ 67402 w 79226"/>
            <a:gd name="T7" fmla="*/ 104775 h 116681"/>
            <a:gd name="T8" fmla="*/ 62639 w 79226"/>
            <a:gd name="T9" fmla="*/ 109537 h 116681"/>
            <a:gd name="T10" fmla="*/ 60258 w 79226"/>
            <a:gd name="T11" fmla="*/ 116681 h 116681"/>
            <a:gd name="T12" fmla="*/ 50733 w 79226"/>
            <a:gd name="T13" fmla="*/ 114300 h 116681"/>
            <a:gd name="T14" fmla="*/ 41208 w 79226"/>
            <a:gd name="T15" fmla="*/ 102393 h 116681"/>
            <a:gd name="T16" fmla="*/ 34064 w 79226"/>
            <a:gd name="T17" fmla="*/ 97631 h 116681"/>
            <a:gd name="T18" fmla="*/ 24539 w 79226"/>
            <a:gd name="T19" fmla="*/ 85725 h 116681"/>
            <a:gd name="T20" fmla="*/ 15014 w 79226"/>
            <a:gd name="T21" fmla="*/ 73818 h 116681"/>
            <a:gd name="T22" fmla="*/ 3108 w 79226"/>
            <a:gd name="T23" fmla="*/ 64293 h 116681"/>
            <a:gd name="T24" fmla="*/ 5489 w 79226"/>
            <a:gd name="T25" fmla="*/ 50006 h 116681"/>
            <a:gd name="T26" fmla="*/ 17395 w 79226"/>
            <a:gd name="T27" fmla="*/ 40481 h 116681"/>
            <a:gd name="T28" fmla="*/ 29302 w 79226"/>
            <a:gd name="T29" fmla="*/ 30956 h 116681"/>
            <a:gd name="T30" fmla="*/ 38827 w 79226"/>
            <a:gd name="T31" fmla="*/ 28575 h 116681"/>
            <a:gd name="T32" fmla="*/ 48352 w 79226"/>
            <a:gd name="T33" fmla="*/ 19050 h 116681"/>
            <a:gd name="T34" fmla="*/ 53114 w 79226"/>
            <a:gd name="T35" fmla="*/ 14287 h 116681"/>
            <a:gd name="T36" fmla="*/ 65020 w 79226"/>
            <a:gd name="T37" fmla="*/ 4762 h 116681"/>
            <a:gd name="T38" fmla="*/ 74545 w 79226"/>
            <a:gd name="T39" fmla="*/ 0 h 116681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  <a:cxn ang="0">
              <a:pos x="T6" y="T7"/>
            </a:cxn>
            <a:cxn ang="0">
              <a:pos x="T8" y="T9"/>
            </a:cxn>
            <a:cxn ang="0">
              <a:pos x="T10" y="T11"/>
            </a:cxn>
            <a:cxn ang="0">
              <a:pos x="T12" y="T13"/>
            </a:cxn>
            <a:cxn ang="0">
              <a:pos x="T14" y="T15"/>
            </a:cxn>
            <a:cxn ang="0">
              <a:pos x="T16" y="T17"/>
            </a:cxn>
            <a:cxn ang="0">
              <a:pos x="T18" y="T19"/>
            </a:cxn>
            <a:cxn ang="0">
              <a:pos x="T20" y="T21"/>
            </a:cxn>
            <a:cxn ang="0">
              <a:pos x="T22" y="T23"/>
            </a:cxn>
            <a:cxn ang="0">
              <a:pos x="T24" y="T25"/>
            </a:cxn>
            <a:cxn ang="0">
              <a:pos x="T26" y="T27"/>
            </a:cxn>
            <a:cxn ang="0">
              <a:pos x="T28" y="T29"/>
            </a:cxn>
            <a:cxn ang="0">
              <a:pos x="T30" y="T31"/>
            </a:cxn>
            <a:cxn ang="0">
              <a:pos x="T32" y="T33"/>
            </a:cxn>
            <a:cxn ang="0">
              <a:pos x="T34" y="T35"/>
            </a:cxn>
            <a:cxn ang="0">
              <a:pos x="T36" y="T37"/>
            </a:cxn>
            <a:cxn ang="0">
              <a:pos x="T38" y="T39"/>
            </a:cxn>
          </a:cxnLst>
          <a:rect l="0" t="0" r="r" b="b"/>
          <a:pathLst>
            <a:path w="79226" h="116681">
              <a:moveTo>
                <a:pt x="74545" y="0"/>
              </a:moveTo>
              <a:cubicBezTo>
                <a:pt x="78744" y="29380"/>
                <a:pt x="79226" y="25366"/>
                <a:pt x="74545" y="69056"/>
              </a:cubicBezTo>
              <a:cubicBezTo>
                <a:pt x="74010" y="74047"/>
                <a:pt x="69783" y="83343"/>
                <a:pt x="69783" y="83343"/>
              </a:cubicBezTo>
              <a:cubicBezTo>
                <a:pt x="68989" y="90487"/>
                <a:pt x="69293" y="97840"/>
                <a:pt x="67402" y="104775"/>
              </a:cubicBezTo>
              <a:cubicBezTo>
                <a:pt x="66811" y="106941"/>
                <a:pt x="63794" y="107612"/>
                <a:pt x="62639" y="109537"/>
              </a:cubicBezTo>
              <a:cubicBezTo>
                <a:pt x="61348" y="111689"/>
                <a:pt x="61052" y="114300"/>
                <a:pt x="60258" y="116681"/>
              </a:cubicBezTo>
              <a:cubicBezTo>
                <a:pt x="57083" y="115887"/>
                <a:pt x="53660" y="115764"/>
                <a:pt x="50733" y="114300"/>
              </a:cubicBezTo>
              <a:cubicBezTo>
                <a:pt x="46018" y="111942"/>
                <a:pt x="44575" y="105760"/>
                <a:pt x="41208" y="102393"/>
              </a:cubicBezTo>
              <a:cubicBezTo>
                <a:pt x="39184" y="100369"/>
                <a:pt x="36445" y="99218"/>
                <a:pt x="34064" y="97631"/>
              </a:cubicBezTo>
              <a:cubicBezTo>
                <a:pt x="19407" y="75643"/>
                <a:pt x="38111" y="102690"/>
                <a:pt x="24539" y="85725"/>
              </a:cubicBezTo>
              <a:cubicBezTo>
                <a:pt x="19037" y="78847"/>
                <a:pt x="21404" y="78930"/>
                <a:pt x="15014" y="73818"/>
              </a:cubicBezTo>
              <a:cubicBezTo>
                <a:pt x="0" y="61807"/>
                <a:pt x="14602" y="75789"/>
                <a:pt x="3108" y="64293"/>
              </a:cubicBezTo>
              <a:cubicBezTo>
                <a:pt x="3902" y="59531"/>
                <a:pt x="3794" y="54527"/>
                <a:pt x="5489" y="50006"/>
              </a:cubicBezTo>
              <a:cubicBezTo>
                <a:pt x="6721" y="46720"/>
                <a:pt x="15463" y="42027"/>
                <a:pt x="17395" y="40481"/>
              </a:cubicBezTo>
              <a:cubicBezTo>
                <a:pt x="23304" y="35754"/>
                <a:pt x="21408" y="34339"/>
                <a:pt x="29302" y="30956"/>
              </a:cubicBezTo>
              <a:cubicBezTo>
                <a:pt x="32310" y="29667"/>
                <a:pt x="35652" y="29369"/>
                <a:pt x="38827" y="28575"/>
              </a:cubicBezTo>
              <a:cubicBezTo>
                <a:pt x="42002" y="25400"/>
                <a:pt x="45177" y="22225"/>
                <a:pt x="48352" y="19050"/>
              </a:cubicBezTo>
              <a:cubicBezTo>
                <a:pt x="49939" y="17462"/>
                <a:pt x="51246" y="15532"/>
                <a:pt x="53114" y="14287"/>
              </a:cubicBezTo>
              <a:cubicBezTo>
                <a:pt x="62126" y="8280"/>
                <a:pt x="58235" y="11549"/>
                <a:pt x="65020" y="4762"/>
              </a:cubicBezTo>
              <a:cubicBezTo>
                <a:pt x="76855" y="7720"/>
                <a:pt x="74545" y="10416"/>
                <a:pt x="74545" y="0"/>
              </a:cubicBezTo>
              <a:close/>
            </a:path>
          </a:pathLst>
        </a:cu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65"/>
        </a:solidFill>
        <a:ln xmlns:a="http://schemas.openxmlformats.org/drawingml/2006/main">
          <a:noFill/>
        </a:ln>
        <a:extLst xmlns:a="http://schemas.openxmlformats.org/drawingml/2006/main">
          <a:ext uri="{91240B29-F687-4F45-9708-019B960494DF}">
            <a14:hiddenLine xmlns:a14="http://schemas.microsoft.com/office/drawing/2010/main" w="9525" cap="flat" cmpd="sng">
              <a:solidFill>
                <a:srgbClr xmlns:mc="http://schemas.openxmlformats.org/markup-compatibility/2006" val="000000" mc:Ignorable="a14" a14:legacySpreadsheetColorIndex="64"/>
              </a:solidFill>
              <a:prstDash val="solid"/>
              <a:round/>
              <a:headEnd/>
              <a:tailEnd/>
            </a14:hiddenLine>
          </a:ext>
        </a:extLst>
      </cdr:spPr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5195" cy="50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02" tIns="46202" rIns="92402" bIns="46202" numCol="1" anchor="t" anchorCtr="0" compatLnSpc="1">
            <a:prstTxWarp prst="textNoShape">
              <a:avLst/>
            </a:prstTxWarp>
          </a:bodyPr>
          <a:lstStyle>
            <a:lvl1pPr defTabSz="925102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4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1347" y="0"/>
            <a:ext cx="2985195" cy="50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02" tIns="46202" rIns="92402" bIns="46202" numCol="1" anchor="t" anchorCtr="0" compatLnSpc="1">
            <a:prstTxWarp prst="textNoShape">
              <a:avLst/>
            </a:prstTxWarp>
          </a:bodyPr>
          <a:lstStyle>
            <a:lvl1pPr algn="r" defTabSz="925102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4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6388"/>
            <a:ext cx="2985195" cy="50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02" tIns="46202" rIns="92402" bIns="46202" numCol="1" anchor="b" anchorCtr="0" compatLnSpc="1">
            <a:prstTxWarp prst="textNoShape">
              <a:avLst/>
            </a:prstTxWarp>
          </a:bodyPr>
          <a:lstStyle>
            <a:lvl1pPr defTabSz="925102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4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1347" y="9516388"/>
            <a:ext cx="2985195" cy="50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02" tIns="46202" rIns="92402" bIns="46202" numCol="1" anchor="b" anchorCtr="0" compatLnSpc="1">
            <a:prstTxWarp prst="textNoShape">
              <a:avLst/>
            </a:prstTxWarp>
          </a:bodyPr>
          <a:lstStyle>
            <a:lvl1pPr algn="r" defTabSz="925102">
              <a:defRPr sz="1200"/>
            </a:lvl1pPr>
          </a:lstStyle>
          <a:p>
            <a:pPr>
              <a:defRPr/>
            </a:pPr>
            <a:fld id="{D1EF7597-90E3-4245-BCAD-6429A12B8C6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1361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5195" cy="50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02" tIns="46202" rIns="92402" bIns="46202" numCol="1" anchor="t" anchorCtr="0" compatLnSpc="1">
            <a:prstTxWarp prst="textNoShape">
              <a:avLst/>
            </a:prstTxWarp>
          </a:bodyPr>
          <a:lstStyle>
            <a:lvl1pPr defTabSz="925102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1347" y="0"/>
            <a:ext cx="2985195" cy="50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02" tIns="46202" rIns="92402" bIns="46202" numCol="1" anchor="t" anchorCtr="0" compatLnSpc="1">
            <a:prstTxWarp prst="textNoShape">
              <a:avLst/>
            </a:prstTxWarp>
          </a:bodyPr>
          <a:lstStyle>
            <a:lvl1pPr algn="r" defTabSz="925102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52475"/>
            <a:ext cx="5006975" cy="3756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9142" y="4758999"/>
            <a:ext cx="5509882" cy="4509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02" tIns="46202" rIns="92402" bIns="462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6388"/>
            <a:ext cx="2985195" cy="50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02" tIns="46202" rIns="92402" bIns="46202" numCol="1" anchor="b" anchorCtr="0" compatLnSpc="1">
            <a:prstTxWarp prst="textNoShape">
              <a:avLst/>
            </a:prstTxWarp>
          </a:bodyPr>
          <a:lstStyle>
            <a:lvl1pPr defTabSz="925102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1347" y="9516388"/>
            <a:ext cx="2985195" cy="50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02" tIns="46202" rIns="92402" bIns="46202" numCol="1" anchor="b" anchorCtr="0" compatLnSpc="1">
            <a:prstTxWarp prst="textNoShape">
              <a:avLst/>
            </a:prstTxWarp>
          </a:bodyPr>
          <a:lstStyle>
            <a:lvl1pPr algn="r" defTabSz="925102">
              <a:defRPr sz="1200"/>
            </a:lvl1pPr>
          </a:lstStyle>
          <a:p>
            <a:pPr>
              <a:defRPr/>
            </a:pPr>
            <a:fld id="{BDE20034-9755-47DB-8C56-9BC469E8D91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05893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9488" y="762000"/>
            <a:ext cx="5068887" cy="3802063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600" y="4818205"/>
            <a:ext cx="5619172" cy="4564277"/>
          </a:xfrm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1242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9488" y="762000"/>
            <a:ext cx="5068887" cy="3802063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600" y="4818205"/>
            <a:ext cx="5619172" cy="4564277"/>
          </a:xfrm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4564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9488" y="762000"/>
            <a:ext cx="5068887" cy="3802063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600" y="4818205"/>
            <a:ext cx="5619172" cy="4564277"/>
          </a:xfrm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9390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9488" y="762000"/>
            <a:ext cx="5068887" cy="3802063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600" y="4818205"/>
            <a:ext cx="5619172" cy="4564277"/>
          </a:xfrm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1909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3728749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cs-CZ" sz="26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172249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25831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cs-CZ" sz="2600" b="1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20000"/>
              <a:defRPr sz="1300"/>
            </a:lvl1pPr>
            <a:lvl2pPr>
              <a:buSzPct val="110000"/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580998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36349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cs-CZ" sz="26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4038600" cy="442595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442595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054809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cs-CZ" sz="26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175388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cs-CZ" sz="26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511216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6092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98996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562754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188640"/>
            <a:ext cx="655272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cs-CZ" altLang="cs-CZ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536" y="1484784"/>
            <a:ext cx="8424936" cy="4767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styly předlohy textu.</a:t>
            </a:r>
          </a:p>
          <a:p>
            <a:pPr lvl="1"/>
            <a:r>
              <a:rPr lang="cs-CZ" altLang="cs-CZ" dirty="0"/>
              <a:t>D</a:t>
            </a:r>
          </a:p>
          <a:p>
            <a:pPr lvl="2"/>
            <a:r>
              <a:rPr lang="cs-CZ" altLang="cs-CZ" dirty="0" err="1"/>
              <a:t>Lorem</a:t>
            </a:r>
            <a:endParaRPr lang="cs-CZ" altLang="cs-CZ" dirty="0"/>
          </a:p>
          <a:p>
            <a:pPr lvl="1"/>
            <a:endParaRPr lang="cs-CZ" altLang="cs-CZ" dirty="0"/>
          </a:p>
          <a:p>
            <a:pPr lvl="2"/>
            <a:endParaRPr lang="cs-CZ" altLang="cs-CZ" sz="1400" dirty="0"/>
          </a:p>
          <a:p>
            <a:pPr lvl="1"/>
            <a:endParaRPr lang="cs-CZ" altLang="cs-CZ" sz="1400" dirty="0"/>
          </a:p>
          <a:p>
            <a:pPr lvl="1"/>
            <a:endParaRPr lang="cs-CZ" altLang="cs-CZ" dirty="0"/>
          </a:p>
        </p:txBody>
      </p:sp>
      <p:pic>
        <p:nvPicPr>
          <p:cNvPr id="1038" name="Picture 14" descr="cary"/>
          <p:cNvPicPr preferRelativeResize="0"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340768"/>
            <a:ext cx="8712522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 descr="cary2"/>
          <p:cNvPicPr preferRelativeResize="0"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1" y="620688"/>
            <a:ext cx="45719" cy="597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445715" y="6381750"/>
            <a:ext cx="8086725" cy="360363"/>
          </a:xfrm>
          <a:prstGeom prst="rect">
            <a:avLst/>
          </a:prstGeom>
          <a:noFill/>
          <a:ln>
            <a:noFill/>
          </a:ln>
        </p:spPr>
        <p:txBody>
          <a:bodyPr anchor="b" anchorCtr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cs-CZ" sz="900" i="0" dirty="0">
                <a:solidFill>
                  <a:schemeClr val="bg1">
                    <a:lumMod val="50000"/>
                  </a:schemeClr>
                </a:solidFill>
              </a:rPr>
              <a:t>POSTOJ TUZEMSKÝCH VINAŘŮ K EXPORTU  </a:t>
            </a:r>
            <a:r>
              <a:rPr lang="en-US" sz="900" i="0" dirty="0">
                <a:solidFill>
                  <a:schemeClr val="bg1">
                    <a:lumMod val="50000"/>
                  </a:schemeClr>
                </a:solidFill>
              </a:rPr>
              <a:t>|</a:t>
            </a:r>
            <a:r>
              <a:rPr lang="cs-CZ" sz="900" i="0" dirty="0">
                <a:solidFill>
                  <a:schemeClr val="bg1">
                    <a:lumMod val="50000"/>
                  </a:schemeClr>
                </a:solidFill>
              </a:rPr>
              <a:t>  květen 2021</a:t>
            </a:r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8532812" y="6381328"/>
            <a:ext cx="611188" cy="360363"/>
          </a:xfrm>
          <a:prstGeom prst="rect">
            <a:avLst/>
          </a:prstGeom>
          <a:noFill/>
          <a:ln>
            <a:noFill/>
          </a:ln>
        </p:spPr>
        <p:txBody>
          <a:bodyPr anchor="b" anchorCtr="0"/>
          <a:lstStyle/>
          <a:p>
            <a:pPr algn="ctr"/>
            <a:fld id="{E1B96C77-FFCA-4B4D-9615-EC28E4A37667}" type="slidenum">
              <a:rPr lang="cs-CZ" altLang="cs-CZ" sz="1200">
                <a:solidFill>
                  <a:prstClr val="white">
                    <a:lumMod val="50000"/>
                  </a:prstClr>
                </a:solidFill>
                <a:latin typeface="Arial Narrow CE"/>
                <a:cs typeface="Arial" panose="020B0604020202020204" pitchFamily="34" charset="0"/>
              </a:rPr>
              <a:pPr algn="ctr"/>
              <a:t>‹#›</a:t>
            </a:fld>
            <a:endParaRPr lang="cs-CZ" altLang="cs-CZ" sz="1400" dirty="0">
              <a:solidFill>
                <a:prstClr val="white">
                  <a:lumMod val="50000"/>
                </a:prstClr>
              </a:solidFill>
              <a:latin typeface="Arial Narrow CE"/>
              <a:cs typeface="Arial" panose="020B0604020202020204" pitchFamily="34" charset="0"/>
            </a:endParaRPr>
          </a:p>
        </p:txBody>
      </p:sp>
      <p:pic>
        <p:nvPicPr>
          <p:cNvPr id="1049" name="Picture 25" descr="cary3"/>
          <p:cNvPicPr preferRelativeResize="0">
            <a:picLocks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60351"/>
            <a:ext cx="47625" cy="122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2" name="Picture 28" descr="logo_b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84222"/>
            <a:ext cx="863600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yaostr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6414329"/>
            <a:ext cx="1152525" cy="31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308304" y="301377"/>
            <a:ext cx="997241" cy="967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5933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 kern="1200" baseline="0">
          <a:solidFill>
            <a:schemeClr val="bg1">
              <a:lumMod val="50000"/>
            </a:schemeClr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CDB00"/>
          </a:solidFill>
          <a:latin typeface="Arial Narrow" panose="020B060602020203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CDB00"/>
          </a:solidFill>
          <a:latin typeface="Arial Narrow" panose="020B060602020203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CDB00"/>
          </a:solidFill>
          <a:latin typeface="Arial Narrow" panose="020B060602020203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CDB00"/>
          </a:solidFill>
          <a:latin typeface="Arial Narrow" panose="020B060602020203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CDB00"/>
          </a:solidFill>
          <a:latin typeface="Arial Narrow" panose="020B060602020203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CDB00"/>
          </a:solidFill>
          <a:latin typeface="Arial Narrow" panose="020B060602020203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CDB00"/>
          </a:solidFill>
          <a:latin typeface="Arial Narrow" panose="020B060602020203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CDB00"/>
          </a:solidFill>
          <a:latin typeface="Arial Narrow" panose="020B0606020202030204" pitchFamily="34" charset="0"/>
        </a:defRPr>
      </a:lvl9pPr>
    </p:titleStyle>
    <p:bodyStyle>
      <a:lvl1pPr marL="342900" indent="-342900" algn="just" rtl="0" eaLnBrk="1" fontAlgn="base" hangingPunct="1">
        <a:spcBef>
          <a:spcPct val="20000"/>
        </a:spcBef>
        <a:spcAft>
          <a:spcPct val="0"/>
        </a:spcAft>
        <a:buSzPct val="150000"/>
        <a:buFont typeface="Wingdings" panose="05000000000000000000" pitchFamily="2" charset="2"/>
        <a:buBlip>
          <a:blip r:embed="rId19"/>
        </a:buBlip>
        <a:defRPr sz="13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just" rtl="0" eaLnBrk="1" fontAlgn="base" hangingPunct="1">
        <a:spcBef>
          <a:spcPct val="20000"/>
        </a:spcBef>
        <a:spcAft>
          <a:spcPct val="0"/>
        </a:spcAft>
        <a:buSzPct val="135000"/>
        <a:buBlip>
          <a:blip r:embed="rId20"/>
        </a:buBlip>
        <a:defRPr sz="1200" kern="1200">
          <a:solidFill>
            <a:srgbClr val="000000"/>
          </a:solidFill>
          <a:latin typeface="+mn-lt"/>
          <a:ea typeface="+mn-ea"/>
          <a:cs typeface="+mn-cs"/>
        </a:defRPr>
      </a:lvl2pPr>
      <a:lvl3pPr marL="1200150" indent="-285750" algn="just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100000"/>
        <a:buFont typeface="Courier New" panose="02070309020205020404" pitchFamily="49" charset="0"/>
        <a:buChar char="o"/>
        <a:defRPr lang="cs-CZ" altLang="cs-CZ" sz="1200" kern="1200" dirty="0" smtClean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1" name="Picture 23" descr="patitulP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3554" y="4695657"/>
            <a:ext cx="5170044" cy="1772370"/>
          </a:xfrm>
        </p:spPr>
        <p:txBody>
          <a:bodyPr/>
          <a:lstStyle/>
          <a:p>
            <a:pPr lvl="0" algn="l"/>
            <a:r>
              <a:rPr lang="cs-CZ" altLang="cs-CZ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Závěrečná zpráva z výzkumu pro Vinařský fond ČR</a:t>
            </a:r>
          </a:p>
          <a:p>
            <a:pPr algn="l"/>
            <a:endParaRPr lang="cs-CZ" altLang="cs-CZ" sz="1000" b="1" dirty="0">
              <a:solidFill>
                <a:srgbClr val="666366"/>
              </a:solidFill>
            </a:endParaRPr>
          </a:p>
          <a:p>
            <a:pPr algn="l"/>
            <a:r>
              <a:rPr lang="cs-CZ" sz="2000" b="1" dirty="0">
                <a:solidFill>
                  <a:srgbClr val="05854B"/>
                </a:solidFill>
              </a:rPr>
              <a:t>POSTOJ TUZEMSKÝCH VINAŘŮ K EXPORTU</a:t>
            </a:r>
            <a:endParaRPr lang="cs-CZ" altLang="cs-CZ" sz="2000" b="1" dirty="0">
              <a:solidFill>
                <a:srgbClr val="666366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2634"/>
            <a:ext cx="9179648" cy="4349560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68670" y="6302973"/>
            <a:ext cx="2952328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SzPct val="150000"/>
              <a:buFont typeface="Wingdings" panose="05000000000000000000" pitchFamily="2" charset="2"/>
              <a:buNone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SzPct val="135000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altLang="cs-CZ" sz="1100" dirty="0">
                <a:solidFill>
                  <a:srgbClr val="666366"/>
                </a:solidFill>
              </a:rPr>
              <a:t>květen 2021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688017"/>
            <a:ext cx="1625166" cy="1576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3877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rgbClr val="008348"/>
                </a:solidFill>
              </a:rPr>
              <a:t>SHRNUTÍ A DOPORUČENÍ</a:t>
            </a:r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8424936" cy="4767634"/>
          </a:xfrm>
        </p:spPr>
        <p:txBody>
          <a:bodyPr/>
          <a:lstStyle/>
          <a:p>
            <a:pPr>
              <a:spcBef>
                <a:spcPts val="900"/>
              </a:spcBef>
            </a:pPr>
            <a:r>
              <a:rPr lang="cs-CZ" dirty="0">
                <a:solidFill>
                  <a:schemeClr val="tx1"/>
                </a:solidFill>
              </a:rPr>
              <a:t>Exportu se </a:t>
            </a:r>
            <a:r>
              <a:rPr lang="cs-CZ" b="1" dirty="0">
                <a:solidFill>
                  <a:schemeClr val="tx1"/>
                </a:solidFill>
              </a:rPr>
              <a:t>v současnosti </a:t>
            </a:r>
            <a:r>
              <a:rPr lang="cs-CZ" dirty="0">
                <a:solidFill>
                  <a:schemeClr val="tx1"/>
                </a:solidFill>
              </a:rPr>
              <a:t>věnuje pouze </a:t>
            </a:r>
            <a:r>
              <a:rPr lang="cs-CZ" b="1" dirty="0">
                <a:solidFill>
                  <a:schemeClr val="tx1"/>
                </a:solidFill>
              </a:rPr>
              <a:t>relativně malá část vinařů</a:t>
            </a:r>
            <a:r>
              <a:rPr lang="cs-CZ" dirty="0">
                <a:solidFill>
                  <a:schemeClr val="tx1"/>
                </a:solidFill>
              </a:rPr>
              <a:t>, kteří navíc často </a:t>
            </a:r>
            <a:r>
              <a:rPr lang="cs-CZ" b="1" dirty="0">
                <a:solidFill>
                  <a:schemeClr val="tx1"/>
                </a:solidFill>
              </a:rPr>
              <a:t>exportují jen malou část své produkce</a:t>
            </a:r>
            <a:r>
              <a:rPr lang="cs-CZ" dirty="0">
                <a:solidFill>
                  <a:schemeClr val="tx1"/>
                </a:solidFill>
              </a:rPr>
              <a:t> a především </a:t>
            </a:r>
            <a:r>
              <a:rPr lang="cs-CZ" b="1" dirty="0">
                <a:solidFill>
                  <a:schemeClr val="tx1"/>
                </a:solidFill>
              </a:rPr>
              <a:t>na sousední trhy</a:t>
            </a:r>
            <a:r>
              <a:rPr lang="cs-CZ" dirty="0">
                <a:solidFill>
                  <a:schemeClr val="tx1"/>
                </a:solidFill>
              </a:rPr>
              <a:t>. Nižšímu zaměření na export nasvědčuje také </a:t>
            </a:r>
            <a:r>
              <a:rPr lang="cs-CZ" b="1" dirty="0">
                <a:solidFill>
                  <a:schemeClr val="tx1"/>
                </a:solidFill>
              </a:rPr>
              <a:t>pasivní navazování kontaktů</a:t>
            </a:r>
            <a:r>
              <a:rPr lang="cs-CZ" dirty="0">
                <a:solidFill>
                  <a:schemeClr val="tx1"/>
                </a:solidFill>
              </a:rPr>
              <a:t>, kdy jsou vinařství často oslovována odběratelem, místo toho, aby aktivně exportní kontakty vyhledávala. </a:t>
            </a:r>
            <a:r>
              <a:rPr lang="cs-CZ" b="1" dirty="0">
                <a:solidFill>
                  <a:schemeClr val="tx1"/>
                </a:solidFill>
              </a:rPr>
              <a:t>Exportující vinaři </a:t>
            </a:r>
            <a:r>
              <a:rPr lang="cs-CZ" dirty="0">
                <a:solidFill>
                  <a:schemeClr val="tx1"/>
                </a:solidFill>
              </a:rPr>
              <a:t>přitom </a:t>
            </a:r>
            <a:r>
              <a:rPr lang="cs-CZ" b="1" dirty="0">
                <a:solidFill>
                  <a:schemeClr val="tx1"/>
                </a:solidFill>
              </a:rPr>
              <a:t>často uvažují o dalším </a:t>
            </a:r>
            <a:r>
              <a:rPr lang="cs-CZ" dirty="0">
                <a:solidFill>
                  <a:schemeClr val="tx1"/>
                </a:solidFill>
              </a:rPr>
              <a:t>rozšiřování svého exportu. </a:t>
            </a:r>
            <a:r>
              <a:rPr lang="cs-CZ" dirty="0">
                <a:solidFill>
                  <a:srgbClr val="339966"/>
                </a:solidFill>
              </a:rPr>
              <a:t>Z hlediska propagace exportu by tak bylo možné </a:t>
            </a:r>
            <a:r>
              <a:rPr lang="cs-CZ" b="1" dirty="0">
                <a:solidFill>
                  <a:srgbClr val="339966"/>
                </a:solidFill>
              </a:rPr>
              <a:t>využít jejich dobrých zkušeností</a:t>
            </a:r>
            <a:r>
              <a:rPr lang="cs-CZ" dirty="0">
                <a:solidFill>
                  <a:srgbClr val="339966"/>
                </a:solidFill>
              </a:rPr>
              <a:t>. </a:t>
            </a:r>
          </a:p>
          <a:p>
            <a:pPr>
              <a:spcBef>
                <a:spcPts val="900"/>
              </a:spcBef>
            </a:pPr>
            <a:r>
              <a:rPr lang="cs-CZ" b="1" dirty="0">
                <a:solidFill>
                  <a:schemeClr val="tx1"/>
                </a:solidFill>
              </a:rPr>
              <a:t>Zájem o podporu v oblasti exportu je velký. </a:t>
            </a:r>
            <a:r>
              <a:rPr lang="cs-CZ" dirty="0">
                <a:solidFill>
                  <a:schemeClr val="tx1"/>
                </a:solidFill>
              </a:rPr>
              <a:t>Nejde přitom jen o finanční podporu, větší zájem je o </a:t>
            </a:r>
            <a:r>
              <a:rPr lang="cs-CZ" b="1" dirty="0">
                <a:solidFill>
                  <a:schemeClr val="tx1"/>
                </a:solidFill>
              </a:rPr>
              <a:t>podporu propagace či personální</a:t>
            </a:r>
            <a:r>
              <a:rPr lang="cs-CZ" dirty="0">
                <a:solidFill>
                  <a:schemeClr val="tx1"/>
                </a:solidFill>
              </a:rPr>
              <a:t>. Vinaři jsou </a:t>
            </a:r>
            <a:r>
              <a:rPr lang="cs-CZ" b="1" dirty="0">
                <a:solidFill>
                  <a:schemeClr val="tx1"/>
                </a:solidFill>
              </a:rPr>
              <a:t>ochotní investovat </a:t>
            </a:r>
            <a:r>
              <a:rPr lang="cs-CZ" dirty="0">
                <a:solidFill>
                  <a:schemeClr val="tx1"/>
                </a:solidFill>
              </a:rPr>
              <a:t>do exportu i alespoň nějakou část svých prostředků, časových i finančních. </a:t>
            </a:r>
            <a:r>
              <a:rPr lang="cs-CZ" dirty="0">
                <a:solidFill>
                  <a:srgbClr val="339966"/>
                </a:solidFill>
              </a:rPr>
              <a:t>Nabízí se </a:t>
            </a:r>
            <a:r>
              <a:rPr lang="cs-CZ" b="1" dirty="0">
                <a:solidFill>
                  <a:srgbClr val="339966"/>
                </a:solidFill>
              </a:rPr>
              <a:t>možnost kombinovat vlastní investice vinařů s jejich podporou ze strany VF</a:t>
            </a:r>
            <a:r>
              <a:rPr lang="cs-CZ" dirty="0">
                <a:solidFill>
                  <a:srgbClr val="339966"/>
                </a:solidFill>
              </a:rPr>
              <a:t>, s přihlédnutím k omezenějším možnostem investic u menších vinařství.</a:t>
            </a:r>
          </a:p>
          <a:p>
            <a:pPr>
              <a:spcBef>
                <a:spcPts val="900"/>
              </a:spcBef>
            </a:pPr>
            <a:r>
              <a:rPr lang="cs-CZ" dirty="0">
                <a:solidFill>
                  <a:schemeClr val="tx1"/>
                </a:solidFill>
              </a:rPr>
              <a:t>Z nabízených cílových trhů je </a:t>
            </a:r>
            <a:r>
              <a:rPr lang="cs-CZ" b="1" dirty="0">
                <a:solidFill>
                  <a:schemeClr val="tx1"/>
                </a:solidFill>
              </a:rPr>
              <a:t>největší zájem o evropské země</a:t>
            </a:r>
            <a:r>
              <a:rPr lang="cs-CZ" dirty="0">
                <a:solidFill>
                  <a:schemeClr val="tx1"/>
                </a:solidFill>
              </a:rPr>
              <a:t>. </a:t>
            </a:r>
            <a:r>
              <a:rPr lang="cs-CZ" dirty="0">
                <a:solidFill>
                  <a:srgbClr val="339966"/>
                </a:solidFill>
              </a:rPr>
              <a:t>U vzdálenějších trhů by bylo potřeba více komunikovat jejich výhody</a:t>
            </a:r>
            <a:r>
              <a:rPr lang="cs-CZ" dirty="0">
                <a:solidFill>
                  <a:schemeClr val="tx1"/>
                </a:solidFill>
              </a:rPr>
              <a:t>, i když pro některé vinaře jsou atraktivní i v současnosti. </a:t>
            </a:r>
          </a:p>
          <a:p>
            <a:pPr>
              <a:spcBef>
                <a:spcPts val="900"/>
              </a:spcBef>
            </a:pPr>
            <a:r>
              <a:rPr lang="cs-CZ" dirty="0">
                <a:solidFill>
                  <a:schemeClr val="tx1"/>
                </a:solidFill>
              </a:rPr>
              <a:t>Z hlediska exportní strategie panuje </a:t>
            </a:r>
            <a:r>
              <a:rPr lang="cs-CZ" b="1" dirty="0">
                <a:solidFill>
                  <a:schemeClr val="tx1"/>
                </a:solidFill>
              </a:rPr>
              <a:t>souhlas zejména s potřebou vývozu kvalitních vín a jejich přednostního vyčlenění z produkce</a:t>
            </a:r>
            <a:r>
              <a:rPr lang="cs-CZ" dirty="0">
                <a:solidFill>
                  <a:schemeClr val="tx1"/>
                </a:solidFill>
              </a:rPr>
              <a:t>. </a:t>
            </a:r>
            <a:r>
              <a:rPr lang="cs-CZ" b="1" dirty="0">
                <a:solidFill>
                  <a:schemeClr val="tx1"/>
                </a:solidFill>
              </a:rPr>
              <a:t>Se zaměřením na 2–3 zahraniční trhy a propagaci 3–4 odrůd </a:t>
            </a:r>
            <a:r>
              <a:rPr lang="cs-CZ" dirty="0">
                <a:solidFill>
                  <a:schemeClr val="tx1"/>
                </a:solidFill>
              </a:rPr>
              <a:t>souhlasí více respondentů než nesouhlasí, jde ovšem o </a:t>
            </a:r>
            <a:r>
              <a:rPr lang="cs-CZ" b="1" dirty="0">
                <a:solidFill>
                  <a:schemeClr val="tx1"/>
                </a:solidFill>
              </a:rPr>
              <a:t>podporu jen poloviny dotázaných</a:t>
            </a:r>
            <a:r>
              <a:rPr lang="cs-CZ" dirty="0">
                <a:solidFill>
                  <a:schemeClr val="tx1"/>
                </a:solidFill>
              </a:rPr>
              <a:t>. Větší podíl nesouhlasných názorů je mezi již exportujícími vinaři, kterým se nejspíše již podařilo proniknou na více trhů a s větším počtem odrůd. </a:t>
            </a:r>
            <a:r>
              <a:rPr lang="cs-CZ" b="1" dirty="0">
                <a:solidFill>
                  <a:schemeClr val="tx1"/>
                </a:solidFill>
              </a:rPr>
              <a:t>O něco lépe jsou tyto dvě strategie vnímány vinaři, kteří zatím neexportují, ale uvažují o tom do budoucna</a:t>
            </a:r>
            <a:r>
              <a:rPr lang="cs-CZ" dirty="0">
                <a:solidFill>
                  <a:schemeClr val="tx1"/>
                </a:solidFill>
              </a:rPr>
              <a:t>, zejména  u zaměření na 2–3 zahraniční trhy. </a:t>
            </a:r>
          </a:p>
          <a:p>
            <a:pPr>
              <a:spcBef>
                <a:spcPts val="900"/>
              </a:spcBef>
            </a:pPr>
            <a:r>
              <a:rPr lang="cs-CZ" b="1" dirty="0">
                <a:solidFill>
                  <a:schemeClr val="tx1"/>
                </a:solidFill>
              </a:rPr>
              <a:t>Ochota vyvážet konkrétní odrůdy je rozmělněná mezi množství odrůd </a:t>
            </a:r>
            <a:r>
              <a:rPr lang="cs-CZ" dirty="0">
                <a:solidFill>
                  <a:schemeClr val="tx1"/>
                </a:solidFill>
              </a:rPr>
              <a:t>a není jednoznačná shoda na konkrétní odrůdě. Nejvyšší ochota je u odrůd </a:t>
            </a:r>
            <a:r>
              <a:rPr lang="cs-CZ" b="1" dirty="0">
                <a:solidFill>
                  <a:schemeClr val="tx1"/>
                </a:solidFill>
              </a:rPr>
              <a:t>Veltlínské zelené a Ryzlink rýnský</a:t>
            </a:r>
            <a:r>
              <a:rPr lang="cs-CZ" dirty="0">
                <a:solidFill>
                  <a:schemeClr val="tx1"/>
                </a:solidFill>
              </a:rPr>
              <a:t>. </a:t>
            </a:r>
            <a:r>
              <a:rPr lang="cs-CZ" dirty="0">
                <a:solidFill>
                  <a:srgbClr val="339966"/>
                </a:solidFill>
              </a:rPr>
              <a:t>Při výběru odrůd k propagaci při exportu bude potřeba </a:t>
            </a:r>
            <a:r>
              <a:rPr lang="cs-CZ" b="1" dirty="0">
                <a:solidFill>
                  <a:srgbClr val="339966"/>
                </a:solidFill>
              </a:rPr>
              <a:t>detailněji vykomunikovat možnosti vinařství </a:t>
            </a:r>
            <a:r>
              <a:rPr lang="cs-CZ" dirty="0">
                <a:solidFill>
                  <a:srgbClr val="339966"/>
                </a:solidFill>
              </a:rPr>
              <a:t>a následně </a:t>
            </a:r>
            <a:r>
              <a:rPr lang="cs-CZ" b="1" dirty="0">
                <a:solidFill>
                  <a:srgbClr val="339966"/>
                </a:solidFill>
              </a:rPr>
              <a:t>vysvětlit výsledný výběr</a:t>
            </a:r>
            <a:r>
              <a:rPr lang="cs-CZ" dirty="0">
                <a:solidFill>
                  <a:srgbClr val="339966"/>
                </a:solidFill>
              </a:rPr>
              <a:t>, aby nedošlo k negativnímu postoji k této podpoře a exportu celkově. </a:t>
            </a:r>
          </a:p>
        </p:txBody>
      </p:sp>
    </p:spTree>
    <p:extLst>
      <p:ext uri="{BB962C8B-B14F-4D97-AF65-F5344CB8AC3E}">
        <p14:creationId xmlns:p14="http://schemas.microsoft.com/office/powerpoint/2010/main" val="2597896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098" name="Picture 2" descr="C:\Users\Lucie HANÁKOVÁ\Pictures\vinice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 bwMode="auto">
          <a:xfrm>
            <a:off x="1043608" y="1527989"/>
            <a:ext cx="7200800" cy="4781331"/>
          </a:xfrm>
          <a:prstGeom prst="rect">
            <a:avLst/>
          </a:prstGeom>
          <a:ln>
            <a:noFill/>
          </a:ln>
        </p:spPr>
      </p:pic>
      <p:sp>
        <p:nvSpPr>
          <p:cNvPr id="4" name="Podnadpis 2"/>
          <p:cNvSpPr>
            <a:spLocks noGrp="1"/>
          </p:cNvSpPr>
          <p:nvPr>
            <p:ph type="subTitle" idx="1"/>
          </p:nvPr>
        </p:nvSpPr>
        <p:spPr>
          <a:xfrm>
            <a:off x="2699792" y="4725144"/>
            <a:ext cx="5544616" cy="720080"/>
          </a:xfrm>
          <a:solidFill>
            <a:srgbClr val="92D050"/>
          </a:solidFill>
        </p:spPr>
        <p:txBody>
          <a:bodyPr anchor="ctr" anchorCtr="0"/>
          <a:lstStyle/>
          <a:p>
            <a:pPr algn="l"/>
            <a:r>
              <a:rPr lang="cs-CZ" sz="1800" dirty="0"/>
              <a:t>3. SOUČASNÝ EXPORT</a:t>
            </a:r>
          </a:p>
        </p:txBody>
      </p:sp>
    </p:spTree>
    <p:extLst>
      <p:ext uri="{BB962C8B-B14F-4D97-AF65-F5344CB8AC3E}">
        <p14:creationId xmlns:p14="http://schemas.microsoft.com/office/powerpoint/2010/main" val="4267383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8348"/>
                </a:solidFill>
              </a:rPr>
              <a:t>SOUČASNÝ EXPORT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8424936" cy="4968552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cs-CZ" b="1" dirty="0">
                <a:solidFill>
                  <a:schemeClr val="tx1"/>
                </a:solidFill>
              </a:rPr>
              <a:t>16 %</a:t>
            </a:r>
            <a:r>
              <a:rPr lang="cs-CZ" dirty="0">
                <a:solidFill>
                  <a:schemeClr val="tx1"/>
                </a:solidFill>
              </a:rPr>
              <a:t> vinařů v současnosti </a:t>
            </a:r>
            <a:r>
              <a:rPr lang="cs-CZ" b="1" dirty="0">
                <a:solidFill>
                  <a:schemeClr val="tx1"/>
                </a:solidFill>
              </a:rPr>
              <a:t>exportuje část své produkce vína </a:t>
            </a:r>
            <a:r>
              <a:rPr lang="cs-CZ" dirty="0">
                <a:solidFill>
                  <a:schemeClr val="tx1"/>
                </a:solidFill>
              </a:rPr>
              <a:t>(o 1 % více oproti výzkumu z roku 2019). </a:t>
            </a:r>
          </a:p>
          <a:p>
            <a:pPr lvl="1">
              <a:spcBef>
                <a:spcPts val="200"/>
              </a:spcBef>
            </a:pPr>
            <a:r>
              <a:rPr lang="cs-CZ" dirty="0">
                <a:solidFill>
                  <a:schemeClr val="tx1"/>
                </a:solidFill>
              </a:rPr>
              <a:t>Export je častější u větších producentů: exportuje pouze 8 % malých vinařů (s produkcí do 10 tisíc litrů), 23 % středních producentů (10 – 49 tisíc litrů) a z velkých vinařů (s produkcí nad 50 tisíc litrů) exportuje až 54 %.</a:t>
            </a:r>
          </a:p>
          <a:p>
            <a:pPr>
              <a:spcBef>
                <a:spcPts val="200"/>
              </a:spcBef>
            </a:pPr>
            <a:endParaRPr lang="cs-CZ" dirty="0">
              <a:solidFill>
                <a:schemeClr val="tx1"/>
              </a:solidFill>
            </a:endParaRPr>
          </a:p>
          <a:p>
            <a:pPr>
              <a:spcBef>
                <a:spcPts val="200"/>
              </a:spcBef>
            </a:pPr>
            <a:r>
              <a:rPr lang="cs-CZ" b="1" dirty="0">
                <a:solidFill>
                  <a:schemeClr val="tx1"/>
                </a:solidFill>
              </a:rPr>
              <a:t>71 %</a:t>
            </a:r>
            <a:r>
              <a:rPr lang="cs-CZ" dirty="0">
                <a:solidFill>
                  <a:schemeClr val="tx1"/>
                </a:solidFill>
              </a:rPr>
              <a:t> exportujících vinařů </a:t>
            </a:r>
            <a:r>
              <a:rPr lang="cs-CZ" b="1" dirty="0">
                <a:solidFill>
                  <a:schemeClr val="tx1"/>
                </a:solidFill>
              </a:rPr>
              <a:t>vyváží do 5 % své produkce</a:t>
            </a:r>
            <a:r>
              <a:rPr lang="cs-CZ" dirty="0">
                <a:solidFill>
                  <a:schemeClr val="tx1"/>
                </a:solidFill>
              </a:rPr>
              <a:t>, 18 % vyváží 5–20 % produkce. Exportující vinaři </a:t>
            </a:r>
            <a:r>
              <a:rPr lang="cs-CZ" b="1" dirty="0">
                <a:solidFill>
                  <a:schemeClr val="tx1"/>
                </a:solidFill>
              </a:rPr>
              <a:t>prodali loni na export průměrně 31 hl </a:t>
            </a:r>
            <a:r>
              <a:rPr lang="cs-CZ" dirty="0">
                <a:solidFill>
                  <a:schemeClr val="tx1"/>
                </a:solidFill>
              </a:rPr>
              <a:t>lahvového vína tuzemského původu, přitom </a:t>
            </a:r>
            <a:r>
              <a:rPr lang="cs-CZ" b="1" dirty="0">
                <a:solidFill>
                  <a:schemeClr val="tx1"/>
                </a:solidFill>
              </a:rPr>
              <a:t>56 % prodalo do 9 hl</a:t>
            </a:r>
            <a:r>
              <a:rPr lang="cs-CZ" dirty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200"/>
              </a:spcBef>
            </a:pPr>
            <a:endParaRPr lang="cs-CZ" dirty="0">
              <a:solidFill>
                <a:schemeClr val="tx1"/>
              </a:solidFill>
            </a:endParaRPr>
          </a:p>
          <a:p>
            <a:pPr>
              <a:spcBef>
                <a:spcPts val="200"/>
              </a:spcBef>
            </a:pPr>
            <a:r>
              <a:rPr lang="cs-CZ" b="1" dirty="0">
                <a:solidFill>
                  <a:schemeClr val="tx1"/>
                </a:solidFill>
              </a:rPr>
              <a:t>70 %</a:t>
            </a:r>
            <a:r>
              <a:rPr lang="cs-CZ" dirty="0">
                <a:solidFill>
                  <a:schemeClr val="tx1"/>
                </a:solidFill>
              </a:rPr>
              <a:t> exportujících vinařů navázalo svůj </a:t>
            </a:r>
            <a:r>
              <a:rPr lang="cs-CZ" b="1" dirty="0">
                <a:solidFill>
                  <a:schemeClr val="tx1"/>
                </a:solidFill>
              </a:rPr>
              <a:t>exportní kontakt díky tomu, že byli osloveni odběratelem</a:t>
            </a:r>
            <a:r>
              <a:rPr lang="cs-CZ" dirty="0">
                <a:solidFill>
                  <a:schemeClr val="tx1"/>
                </a:solidFill>
              </a:rPr>
              <a:t>. </a:t>
            </a:r>
            <a:r>
              <a:rPr lang="cs-CZ" b="1" dirty="0">
                <a:solidFill>
                  <a:schemeClr val="tx1"/>
                </a:solidFill>
              </a:rPr>
              <a:t>Pětina</a:t>
            </a:r>
            <a:r>
              <a:rPr lang="cs-CZ" dirty="0">
                <a:solidFill>
                  <a:schemeClr val="tx1"/>
                </a:solidFill>
              </a:rPr>
              <a:t> navázala kontakt </a:t>
            </a:r>
            <a:r>
              <a:rPr lang="cs-CZ" b="1" dirty="0">
                <a:solidFill>
                  <a:schemeClr val="tx1"/>
                </a:solidFill>
              </a:rPr>
              <a:t>na výstavě </a:t>
            </a:r>
            <a:r>
              <a:rPr lang="cs-CZ" dirty="0">
                <a:solidFill>
                  <a:schemeClr val="tx1"/>
                </a:solidFill>
              </a:rPr>
              <a:t>a </a:t>
            </a:r>
            <a:r>
              <a:rPr lang="cs-CZ" b="1" dirty="0">
                <a:solidFill>
                  <a:schemeClr val="tx1"/>
                </a:solidFill>
              </a:rPr>
              <a:t>pětina</a:t>
            </a:r>
            <a:r>
              <a:rPr lang="cs-CZ" dirty="0">
                <a:solidFill>
                  <a:schemeClr val="tx1"/>
                </a:solidFill>
              </a:rPr>
              <a:t> přímo </a:t>
            </a:r>
            <a:r>
              <a:rPr lang="cs-CZ" b="1" dirty="0">
                <a:solidFill>
                  <a:schemeClr val="tx1"/>
                </a:solidFill>
              </a:rPr>
              <a:t>oslovila dodavatele</a:t>
            </a:r>
            <a:r>
              <a:rPr lang="cs-CZ" dirty="0">
                <a:solidFill>
                  <a:schemeClr val="tx1"/>
                </a:solidFill>
              </a:rPr>
              <a:t>. Výhra v mezinárodní soutěži pomohla navázat kontakt 5 %. Podíl vinařů jednajících při exportu s maloobchodními prodejci či s distributory je vyrovnaný. </a:t>
            </a:r>
            <a:r>
              <a:rPr lang="cs-CZ" b="1" dirty="0">
                <a:solidFill>
                  <a:schemeClr val="tx1"/>
                </a:solidFill>
              </a:rPr>
              <a:t>38 % jedná s maloobchodními prodejci či gastropodniky</a:t>
            </a:r>
            <a:r>
              <a:rPr lang="cs-CZ" dirty="0">
                <a:solidFill>
                  <a:schemeClr val="tx1"/>
                </a:solidFill>
              </a:rPr>
              <a:t> a </a:t>
            </a:r>
            <a:r>
              <a:rPr lang="cs-CZ" b="1" dirty="0">
                <a:solidFill>
                  <a:schemeClr val="tx1"/>
                </a:solidFill>
              </a:rPr>
              <a:t>41 % s distributory</a:t>
            </a:r>
            <a:r>
              <a:rPr lang="cs-CZ" dirty="0">
                <a:solidFill>
                  <a:schemeClr val="tx1"/>
                </a:solidFill>
              </a:rPr>
              <a:t>. </a:t>
            </a:r>
            <a:r>
              <a:rPr lang="cs-CZ" b="1" dirty="0">
                <a:solidFill>
                  <a:schemeClr val="tx1"/>
                </a:solidFill>
              </a:rPr>
              <a:t>S oběma segmenty jedná 22 %</a:t>
            </a:r>
            <a:r>
              <a:rPr lang="cs-CZ" dirty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200"/>
              </a:spcBef>
            </a:pPr>
            <a:endParaRPr lang="cs-CZ" dirty="0">
              <a:solidFill>
                <a:schemeClr val="tx1"/>
              </a:solidFill>
            </a:endParaRPr>
          </a:p>
          <a:p>
            <a:pPr>
              <a:spcBef>
                <a:spcPts val="200"/>
              </a:spcBef>
            </a:pPr>
            <a:r>
              <a:rPr lang="cs-CZ" b="1" dirty="0">
                <a:solidFill>
                  <a:schemeClr val="tx1"/>
                </a:solidFill>
              </a:rPr>
              <a:t>Téměř všichni </a:t>
            </a:r>
            <a:r>
              <a:rPr lang="cs-CZ" dirty="0">
                <a:solidFill>
                  <a:schemeClr val="tx1"/>
                </a:solidFill>
              </a:rPr>
              <a:t>(93 %) </a:t>
            </a:r>
            <a:r>
              <a:rPr lang="cs-CZ" b="1" dirty="0">
                <a:solidFill>
                  <a:schemeClr val="tx1"/>
                </a:solidFill>
              </a:rPr>
              <a:t>exportují víno převážně v lahvích</a:t>
            </a:r>
            <a:r>
              <a:rPr lang="cs-CZ" dirty="0">
                <a:solidFill>
                  <a:schemeClr val="tx1"/>
                </a:solidFill>
              </a:rPr>
              <a:t>. 1 % uvedlo </a:t>
            </a:r>
            <a:r>
              <a:rPr lang="cs-CZ" dirty="0" err="1">
                <a:solidFill>
                  <a:schemeClr val="tx1"/>
                </a:solidFill>
              </a:rPr>
              <a:t>bag</a:t>
            </a:r>
            <a:r>
              <a:rPr lang="cs-CZ" dirty="0">
                <a:solidFill>
                  <a:schemeClr val="tx1"/>
                </a:solidFill>
              </a:rPr>
              <a:t> in box, 6 % jiný typ obalu. </a:t>
            </a:r>
          </a:p>
          <a:p>
            <a:pPr>
              <a:spcBef>
                <a:spcPts val="200"/>
              </a:spcBef>
            </a:pPr>
            <a:endParaRPr lang="cs-CZ" dirty="0">
              <a:solidFill>
                <a:schemeClr val="tx1"/>
              </a:solidFill>
            </a:endParaRPr>
          </a:p>
          <a:p>
            <a:pPr>
              <a:spcBef>
                <a:spcPts val="200"/>
              </a:spcBef>
            </a:pPr>
            <a:r>
              <a:rPr lang="cs-CZ" dirty="0">
                <a:solidFill>
                  <a:schemeClr val="tx1"/>
                </a:solidFill>
              </a:rPr>
              <a:t>Exportované víno kupují zákazníci </a:t>
            </a:r>
            <a:r>
              <a:rPr lang="cs-CZ" b="1" dirty="0">
                <a:solidFill>
                  <a:schemeClr val="tx1"/>
                </a:solidFill>
              </a:rPr>
              <a:t>v gastro podnicích od 67 % </a:t>
            </a:r>
            <a:r>
              <a:rPr lang="cs-CZ" dirty="0">
                <a:solidFill>
                  <a:schemeClr val="tx1"/>
                </a:solidFill>
              </a:rPr>
              <a:t>exportujících vinařů, </a:t>
            </a:r>
            <a:r>
              <a:rPr lang="cs-CZ" b="1" dirty="0">
                <a:solidFill>
                  <a:schemeClr val="tx1"/>
                </a:solidFill>
              </a:rPr>
              <a:t>ve vinotékách od 58 %</a:t>
            </a:r>
            <a:r>
              <a:rPr lang="cs-CZ" dirty="0">
                <a:solidFill>
                  <a:schemeClr val="tx1"/>
                </a:solidFill>
              </a:rPr>
              <a:t> a </a:t>
            </a:r>
            <a:r>
              <a:rPr lang="cs-CZ" b="1" dirty="0">
                <a:solidFill>
                  <a:schemeClr val="tx1"/>
                </a:solidFill>
              </a:rPr>
              <a:t>v maloobchodě od 33 %</a:t>
            </a:r>
            <a:r>
              <a:rPr lang="cs-CZ" dirty="0">
                <a:solidFill>
                  <a:schemeClr val="tx1"/>
                </a:solidFill>
              </a:rPr>
              <a:t>. Jiná místa prodeje uvedlo 13 % respondentů.</a:t>
            </a:r>
          </a:p>
          <a:p>
            <a:pPr>
              <a:spcBef>
                <a:spcPts val="200"/>
              </a:spcBef>
            </a:pPr>
            <a:endParaRPr lang="cs-CZ" dirty="0">
              <a:solidFill>
                <a:schemeClr val="tx1"/>
              </a:solidFill>
            </a:endParaRPr>
          </a:p>
          <a:p>
            <a:pPr>
              <a:spcBef>
                <a:spcPts val="200"/>
              </a:spcBef>
            </a:pPr>
            <a:r>
              <a:rPr lang="cs-CZ" b="1" dirty="0">
                <a:solidFill>
                  <a:schemeClr val="tx1"/>
                </a:solidFill>
              </a:rPr>
              <a:t>Téměř všichni </a:t>
            </a:r>
            <a:r>
              <a:rPr lang="cs-CZ" dirty="0">
                <a:solidFill>
                  <a:schemeClr val="tx1"/>
                </a:solidFill>
              </a:rPr>
              <a:t>(96 %) </a:t>
            </a:r>
            <a:r>
              <a:rPr lang="cs-CZ" b="1" dirty="0">
                <a:solidFill>
                  <a:schemeClr val="tx1"/>
                </a:solidFill>
              </a:rPr>
              <a:t>exportují víno pouze tuzemského původu</a:t>
            </a:r>
            <a:r>
              <a:rPr lang="cs-CZ" dirty="0">
                <a:solidFill>
                  <a:schemeClr val="tx1"/>
                </a:solidFill>
              </a:rPr>
              <a:t>. 2 % uvádí, že větší část jejich exportu tvoří vína jiného původu, u 1 % je to přibližně půl na půl.</a:t>
            </a:r>
          </a:p>
          <a:p>
            <a:pPr>
              <a:spcBef>
                <a:spcPts val="200"/>
              </a:spcBef>
            </a:pPr>
            <a:endParaRPr lang="cs-CZ" dirty="0">
              <a:solidFill>
                <a:schemeClr val="tx1"/>
              </a:solidFill>
            </a:endParaRPr>
          </a:p>
          <a:p>
            <a:pPr>
              <a:spcBef>
                <a:spcPts val="200"/>
              </a:spcBef>
            </a:pPr>
            <a:r>
              <a:rPr lang="cs-CZ" b="1" dirty="0">
                <a:solidFill>
                  <a:schemeClr val="tx1"/>
                </a:solidFill>
              </a:rPr>
              <a:t>Nejčastěji</a:t>
            </a:r>
            <a:r>
              <a:rPr lang="cs-CZ" dirty="0">
                <a:solidFill>
                  <a:schemeClr val="tx1"/>
                </a:solidFill>
              </a:rPr>
              <a:t> vinaři </a:t>
            </a:r>
            <a:r>
              <a:rPr lang="cs-CZ" b="1" dirty="0">
                <a:solidFill>
                  <a:schemeClr val="tx1"/>
                </a:solidFill>
              </a:rPr>
              <a:t>exportují</a:t>
            </a:r>
            <a:r>
              <a:rPr lang="cs-CZ" dirty="0">
                <a:solidFill>
                  <a:schemeClr val="tx1"/>
                </a:solidFill>
              </a:rPr>
              <a:t> své víno </a:t>
            </a:r>
            <a:r>
              <a:rPr lang="cs-CZ" b="1" dirty="0">
                <a:solidFill>
                  <a:schemeClr val="tx1"/>
                </a:solidFill>
              </a:rPr>
              <a:t>na Slovensko </a:t>
            </a:r>
            <a:r>
              <a:rPr lang="cs-CZ" dirty="0">
                <a:solidFill>
                  <a:schemeClr val="tx1"/>
                </a:solidFill>
              </a:rPr>
              <a:t>(69 %), </a:t>
            </a:r>
            <a:r>
              <a:rPr lang="cs-CZ" b="1" dirty="0">
                <a:solidFill>
                  <a:schemeClr val="tx1"/>
                </a:solidFill>
              </a:rPr>
              <a:t>do Polska </a:t>
            </a:r>
            <a:r>
              <a:rPr lang="cs-CZ" dirty="0">
                <a:solidFill>
                  <a:schemeClr val="tx1"/>
                </a:solidFill>
              </a:rPr>
              <a:t>(47 %) a </a:t>
            </a:r>
            <a:r>
              <a:rPr lang="cs-CZ" b="1" dirty="0">
                <a:solidFill>
                  <a:schemeClr val="tx1"/>
                </a:solidFill>
              </a:rPr>
              <a:t>do Německa </a:t>
            </a:r>
            <a:r>
              <a:rPr lang="cs-CZ" dirty="0">
                <a:solidFill>
                  <a:schemeClr val="tx1"/>
                </a:solidFill>
              </a:rPr>
              <a:t>(33 %).</a:t>
            </a:r>
          </a:p>
        </p:txBody>
      </p:sp>
    </p:spTree>
    <p:extLst>
      <p:ext uri="{BB962C8B-B14F-4D97-AF65-F5344CB8AC3E}">
        <p14:creationId xmlns:p14="http://schemas.microsoft.com/office/powerpoint/2010/main" val="2284639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15">
            <a:extLst>
              <a:ext uri="{FF2B5EF4-FFF2-40B4-BE49-F238E27FC236}">
                <a16:creationId xmlns:a16="http://schemas.microsoft.com/office/drawing/2014/main" id="{EE682D25-BF9C-4CB8-9FDF-172198D6AA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4440076"/>
              </p:ext>
            </p:extLst>
          </p:nvPr>
        </p:nvGraphicFramePr>
        <p:xfrm>
          <a:off x="143616" y="2023587"/>
          <a:ext cx="4367970" cy="1928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434747" y="1495345"/>
            <a:ext cx="84963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cs-CZ" sz="1000" i="1" dirty="0">
                <a:latin typeface="+mn-lt"/>
              </a:rPr>
              <a:t>„Exportujete v současné době alespoň část své produkce vína?“ (q1) „Jak velký podíl své produkce (v %) přibližně vyvážíte?“ (q2) „Uveďte prosím, alespoň zhruba, kolik hektolitrů lahvového vína tuzemského původu jste v loňském roce prodali na export?“ (q3)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5607104" y="1946992"/>
            <a:ext cx="2663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latin typeface="+mj-lt"/>
              </a:rPr>
              <a:t>EXPORTOVANÝ PODÍL PRODUKCE</a:t>
            </a:r>
          </a:p>
        </p:txBody>
      </p:sp>
      <p:graphicFrame>
        <p:nvGraphicFramePr>
          <p:cNvPr id="3" name="Object 3" descr="rId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8830225"/>
              </p:ext>
            </p:extLst>
          </p:nvPr>
        </p:nvGraphicFramePr>
        <p:xfrm>
          <a:off x="4283968" y="2145117"/>
          <a:ext cx="4770746" cy="1951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ovéPole 13"/>
          <p:cNvSpPr txBox="1"/>
          <p:nvPr/>
        </p:nvSpPr>
        <p:spPr>
          <a:xfrm>
            <a:off x="7371955" y="3442127"/>
            <a:ext cx="1279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i="1" dirty="0">
                <a:latin typeface="+mn-lt"/>
              </a:rPr>
              <a:t>v</a:t>
            </a:r>
            <a:r>
              <a:rPr lang="cs-CZ" sz="1000" b="0" i="1" dirty="0">
                <a:latin typeface="+mn-lt"/>
              </a:rPr>
              <a:t> %; exportují část své produkce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dirty="0">
                <a:solidFill>
                  <a:srgbClr val="008348"/>
                </a:solidFill>
              </a:rPr>
              <a:t>Současný export vína</a:t>
            </a:r>
          </a:p>
        </p:txBody>
      </p:sp>
      <p:graphicFrame>
        <p:nvGraphicFramePr>
          <p:cNvPr id="2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9706217"/>
              </p:ext>
            </p:extLst>
          </p:nvPr>
        </p:nvGraphicFramePr>
        <p:xfrm>
          <a:off x="143616" y="4485329"/>
          <a:ext cx="4367970" cy="1440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TextovéPole 26"/>
          <p:cNvSpPr txBox="1"/>
          <p:nvPr/>
        </p:nvSpPr>
        <p:spPr>
          <a:xfrm>
            <a:off x="1101050" y="4186589"/>
            <a:ext cx="2217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latin typeface="+mj-lt"/>
              </a:rPr>
              <a:t>DLE VELIKOSTI PRODUKCE</a:t>
            </a:r>
          </a:p>
        </p:txBody>
      </p:sp>
      <p:sp>
        <p:nvSpPr>
          <p:cNvPr id="31" name="Šipka doprava 30"/>
          <p:cNvSpPr/>
          <p:nvPr/>
        </p:nvSpPr>
        <p:spPr>
          <a:xfrm>
            <a:off x="4102871" y="2597145"/>
            <a:ext cx="756085" cy="449232"/>
          </a:xfrm>
          <a:prstGeom prst="rightArrow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/>
            <a:r>
              <a:rPr lang="cs-CZ" sz="1500" dirty="0"/>
              <a:t>ano</a:t>
            </a: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2843144" y="3805216"/>
            <a:ext cx="114699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 2" pitchFamily="18" charset="2"/>
              <a:buNone/>
            </a:pPr>
            <a:r>
              <a:rPr lang="cs-CZ" sz="1000" i="1" dirty="0">
                <a:latin typeface="+mn-lt"/>
                <a:cs typeface="Arial" charset="0"/>
              </a:rPr>
              <a:t>v </a:t>
            </a:r>
            <a:r>
              <a:rPr lang="cs-CZ" sz="1000" b="0" i="1" dirty="0">
                <a:latin typeface="+mn-lt"/>
                <a:cs typeface="Arial" charset="0"/>
              </a:rPr>
              <a:t>%, celek</a:t>
            </a: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929223"/>
              </p:ext>
            </p:extLst>
          </p:nvPr>
        </p:nvGraphicFramePr>
        <p:xfrm>
          <a:off x="3671971" y="4083323"/>
          <a:ext cx="506889" cy="1855740"/>
        </p:xfrm>
        <a:graphic>
          <a:graphicData uri="http://schemas.openxmlformats.org/drawingml/2006/table">
            <a:tbl>
              <a:tblPr/>
              <a:tblGrid>
                <a:gridCol w="506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3935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1" u="none" strike="noStrike" dirty="0">
                          <a:solidFill>
                            <a:srgbClr val="808080"/>
                          </a:solidFill>
                          <a:latin typeface="+mn-lt"/>
                        </a:rPr>
                        <a:t>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935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1" u="none" strike="noStrike" dirty="0">
                          <a:solidFill>
                            <a:srgbClr val="808080"/>
                          </a:solidFill>
                          <a:latin typeface="+mn-lt"/>
                        </a:rPr>
                        <a:t>296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935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1" u="none" strike="noStrike" dirty="0">
                          <a:solidFill>
                            <a:srgbClr val="808080"/>
                          </a:solidFill>
                          <a:latin typeface="+mn-lt"/>
                        </a:rPr>
                        <a:t>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935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1" u="none" strike="noStrike" dirty="0">
                          <a:solidFill>
                            <a:srgbClr val="808080"/>
                          </a:solidFill>
                          <a:latin typeface="+mn-lt"/>
                        </a:rPr>
                        <a:t>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" name="TextovéPole 16"/>
          <p:cNvSpPr txBox="1"/>
          <p:nvPr/>
        </p:nvSpPr>
        <p:spPr>
          <a:xfrm>
            <a:off x="5803191" y="3928326"/>
            <a:ext cx="194636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b="1" dirty="0">
                <a:latin typeface="+mj-lt"/>
              </a:rPr>
              <a:t>EXPORTOVANÝ OBJEM </a:t>
            </a:r>
            <a:br>
              <a:rPr lang="cs-CZ" sz="1400" b="1" dirty="0">
                <a:latin typeface="+mj-lt"/>
              </a:rPr>
            </a:br>
            <a:r>
              <a:rPr lang="cs-CZ" sz="1200" b="1" dirty="0">
                <a:latin typeface="+mj-lt"/>
              </a:rPr>
              <a:t>(lahvového tuzemského vína)</a:t>
            </a:r>
          </a:p>
        </p:txBody>
      </p:sp>
      <p:graphicFrame>
        <p:nvGraphicFramePr>
          <p:cNvPr id="19" name="Object 3" descr="rId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693299"/>
              </p:ext>
            </p:extLst>
          </p:nvPr>
        </p:nvGraphicFramePr>
        <p:xfrm>
          <a:off x="4283968" y="4343387"/>
          <a:ext cx="4770746" cy="2130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ovéPole 19"/>
          <p:cNvSpPr txBox="1"/>
          <p:nvPr/>
        </p:nvSpPr>
        <p:spPr>
          <a:xfrm>
            <a:off x="7209724" y="5652176"/>
            <a:ext cx="1506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i="1" dirty="0">
                <a:latin typeface="+mn-lt"/>
              </a:rPr>
              <a:t>v</a:t>
            </a:r>
            <a:r>
              <a:rPr lang="cs-CZ" sz="1000" b="0" i="1" dirty="0">
                <a:latin typeface="+mn-lt"/>
              </a:rPr>
              <a:t> %; N = 68; exportují část své produkce</a:t>
            </a:r>
          </a:p>
        </p:txBody>
      </p:sp>
      <p:sp>
        <p:nvSpPr>
          <p:cNvPr id="22" name="Řečová bublina: obdélníkový bublinový popisek 21">
            <a:extLst>
              <a:ext uri="{FF2B5EF4-FFF2-40B4-BE49-F238E27FC236}">
                <a16:creationId xmlns:a16="http://schemas.microsoft.com/office/drawing/2014/main" id="{95449ADA-9716-476A-B86E-C6F47B35F242}"/>
              </a:ext>
            </a:extLst>
          </p:cNvPr>
          <p:cNvSpPr/>
          <p:nvPr/>
        </p:nvSpPr>
        <p:spPr>
          <a:xfrm>
            <a:off x="7707215" y="5011193"/>
            <a:ext cx="936104" cy="360040"/>
          </a:xfrm>
          <a:prstGeom prst="wedgeRectCallout">
            <a:avLst>
              <a:gd name="adj1" fmla="val -60981"/>
              <a:gd name="adj2" fmla="val -9543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/>
              <a:t>průměrně: 31 hl</a:t>
            </a:r>
          </a:p>
        </p:txBody>
      </p:sp>
    </p:spTree>
    <p:extLst>
      <p:ext uri="{BB962C8B-B14F-4D97-AF65-F5344CB8AC3E}">
        <p14:creationId xmlns:p14="http://schemas.microsoft.com/office/powerpoint/2010/main" val="3327805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14" descr="rId1">
            <a:extLst>
              <a:ext uri="{FF2B5EF4-FFF2-40B4-BE49-F238E27FC236}">
                <a16:creationId xmlns:a16="http://schemas.microsoft.com/office/drawing/2014/main" id="{9BF0BCE6-A45C-4112-9C82-F7B4AA1763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1913286"/>
              </p:ext>
            </p:extLst>
          </p:nvPr>
        </p:nvGraphicFramePr>
        <p:xfrm>
          <a:off x="5152997" y="2136549"/>
          <a:ext cx="6538095" cy="4260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434747" y="1495345"/>
            <a:ext cx="84963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cs-CZ" sz="1000" i="1" dirty="0">
                <a:latin typeface="+mn-lt"/>
              </a:rPr>
              <a:t>„Jakým způsobem jste navázali exportní kontakt na prodej svého vína? Můžete uvést i více možností.“ (q6) „Jednáte při exportu vína přímo s maloobchodními prodejci či gastropodniky nebo s distributorem, který vaše vína prodává dále?“ (q7) 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dirty="0">
                <a:solidFill>
                  <a:srgbClr val="008348"/>
                </a:solidFill>
              </a:rPr>
              <a:t>Kontakty a jednání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5729061" y="2141066"/>
            <a:ext cx="2504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latin typeface="+mj-lt"/>
              </a:rPr>
              <a:t>S KÝM JEDNÁTE PŘI EXPORTU?</a:t>
            </a:r>
          </a:p>
        </p:txBody>
      </p:sp>
      <p:graphicFrame>
        <p:nvGraphicFramePr>
          <p:cNvPr id="19" name="Object 3" descr="rId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0940622"/>
              </p:ext>
            </p:extLst>
          </p:nvPr>
        </p:nvGraphicFramePr>
        <p:xfrm>
          <a:off x="559460" y="2437677"/>
          <a:ext cx="4588604" cy="3343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ovéPole 21">
            <a:extLst>
              <a:ext uri="{FF2B5EF4-FFF2-40B4-BE49-F238E27FC236}">
                <a16:creationId xmlns:a16="http://schemas.microsoft.com/office/drawing/2014/main" id="{E53A1CB6-9D15-4A85-981B-EB9379D7E431}"/>
              </a:ext>
            </a:extLst>
          </p:cNvPr>
          <p:cNvSpPr txBox="1"/>
          <p:nvPr/>
        </p:nvSpPr>
        <p:spPr>
          <a:xfrm>
            <a:off x="1479250" y="2136549"/>
            <a:ext cx="25330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latin typeface="+mj-lt"/>
              </a:rPr>
              <a:t>ZPŮSOBY NAVÁZÁNÍ KONTAKTŮ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8B355F49-EDFD-4A83-A525-A66677FCA028}"/>
              </a:ext>
            </a:extLst>
          </p:cNvPr>
          <p:cNvSpPr txBox="1"/>
          <p:nvPr/>
        </p:nvSpPr>
        <p:spPr>
          <a:xfrm>
            <a:off x="6222361" y="5585464"/>
            <a:ext cx="1506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i="1" dirty="0">
                <a:latin typeface="+mn-lt"/>
              </a:rPr>
              <a:t>v</a:t>
            </a:r>
            <a:r>
              <a:rPr lang="cs-CZ" sz="1000" b="0" i="1" dirty="0">
                <a:latin typeface="+mn-lt"/>
              </a:rPr>
              <a:t> %; N = 68; exportují část své produkce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9A872868-9879-4E63-A09F-4ADFC8AC417D}"/>
              </a:ext>
            </a:extLst>
          </p:cNvPr>
          <p:cNvSpPr txBox="1"/>
          <p:nvPr/>
        </p:nvSpPr>
        <p:spPr>
          <a:xfrm>
            <a:off x="1635995" y="5781002"/>
            <a:ext cx="2435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i="1" dirty="0">
                <a:latin typeface="+mn-lt"/>
              </a:rPr>
              <a:t>v</a:t>
            </a:r>
            <a:r>
              <a:rPr lang="cs-CZ" sz="1000" b="0" i="1" dirty="0">
                <a:latin typeface="+mn-lt"/>
              </a:rPr>
              <a:t> %; N = 68; exportují část své produkce; možnost více odpovědí</a:t>
            </a:r>
          </a:p>
        </p:txBody>
      </p:sp>
    </p:spTree>
    <p:extLst>
      <p:ext uri="{BB962C8B-B14F-4D97-AF65-F5344CB8AC3E}">
        <p14:creationId xmlns:p14="http://schemas.microsoft.com/office/powerpoint/2010/main" val="358846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14" descr="rId1">
            <a:extLst>
              <a:ext uri="{FF2B5EF4-FFF2-40B4-BE49-F238E27FC236}">
                <a16:creationId xmlns:a16="http://schemas.microsoft.com/office/drawing/2014/main" id="{9BF0BCE6-A45C-4112-9C82-F7B4AA1763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313498"/>
              </p:ext>
            </p:extLst>
          </p:nvPr>
        </p:nvGraphicFramePr>
        <p:xfrm>
          <a:off x="373824" y="2080571"/>
          <a:ext cx="6538095" cy="4260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434747" y="1495345"/>
            <a:ext cx="84963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cs-CZ" sz="1000" i="1" dirty="0">
                <a:latin typeface="+mn-lt"/>
              </a:rPr>
              <a:t>„V jakých obalech exportujete převážnou část svého vína?“ (q4) „Kde všude si může koncový zákazník koupit vaše víno, které exportujete?“ (q8) 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dirty="0">
                <a:solidFill>
                  <a:srgbClr val="008348"/>
                </a:solidFill>
              </a:rPr>
              <a:t>Exportní obaly a místa prodeje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5836852" y="2136549"/>
            <a:ext cx="1369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latin typeface="+mj-lt"/>
              </a:rPr>
              <a:t>MÍSTA PRODEJE</a:t>
            </a:r>
          </a:p>
        </p:txBody>
      </p:sp>
      <p:graphicFrame>
        <p:nvGraphicFramePr>
          <p:cNvPr id="19" name="Object 3" descr="rId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0973314"/>
              </p:ext>
            </p:extLst>
          </p:nvPr>
        </p:nvGraphicFramePr>
        <p:xfrm>
          <a:off x="4211959" y="2444326"/>
          <a:ext cx="4278297" cy="3027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ovéPole 21">
            <a:extLst>
              <a:ext uri="{FF2B5EF4-FFF2-40B4-BE49-F238E27FC236}">
                <a16:creationId xmlns:a16="http://schemas.microsoft.com/office/drawing/2014/main" id="{E53A1CB6-9D15-4A85-981B-EB9379D7E431}"/>
              </a:ext>
            </a:extLst>
          </p:cNvPr>
          <p:cNvSpPr txBox="1"/>
          <p:nvPr/>
        </p:nvSpPr>
        <p:spPr>
          <a:xfrm>
            <a:off x="1308677" y="2136549"/>
            <a:ext cx="1475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latin typeface="+mj-lt"/>
              </a:rPr>
              <a:t>EXPORTNÍ OBALY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8B355F49-EDFD-4A83-A525-A66677FCA028}"/>
              </a:ext>
            </a:extLst>
          </p:cNvPr>
          <p:cNvSpPr txBox="1"/>
          <p:nvPr/>
        </p:nvSpPr>
        <p:spPr>
          <a:xfrm>
            <a:off x="1293367" y="5472244"/>
            <a:ext cx="1506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i="1" dirty="0">
                <a:latin typeface="+mn-lt"/>
              </a:rPr>
              <a:t>v</a:t>
            </a:r>
            <a:r>
              <a:rPr lang="cs-CZ" sz="1000" b="0" i="1" dirty="0">
                <a:latin typeface="+mn-lt"/>
              </a:rPr>
              <a:t> %; N = 68; exportují část své produkce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26BBB5ED-B01B-46BE-B5F7-A6759042C545}"/>
              </a:ext>
            </a:extLst>
          </p:cNvPr>
          <p:cNvSpPr txBox="1"/>
          <p:nvPr/>
        </p:nvSpPr>
        <p:spPr>
          <a:xfrm>
            <a:off x="5303695" y="5472244"/>
            <a:ext cx="2435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i="1" dirty="0">
                <a:latin typeface="+mn-lt"/>
              </a:rPr>
              <a:t>v</a:t>
            </a:r>
            <a:r>
              <a:rPr lang="cs-CZ" sz="1000" b="0" i="1" dirty="0">
                <a:latin typeface="+mn-lt"/>
              </a:rPr>
              <a:t> %; N = 68; exportují část své produkce; možnost více odpovědí</a:t>
            </a:r>
          </a:p>
        </p:txBody>
      </p:sp>
    </p:spTree>
    <p:extLst>
      <p:ext uri="{BB962C8B-B14F-4D97-AF65-F5344CB8AC3E}">
        <p14:creationId xmlns:p14="http://schemas.microsoft.com/office/powerpoint/2010/main" val="929096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14" descr="rId1">
            <a:extLst>
              <a:ext uri="{FF2B5EF4-FFF2-40B4-BE49-F238E27FC236}">
                <a16:creationId xmlns:a16="http://schemas.microsoft.com/office/drawing/2014/main" id="{9BF0BCE6-A45C-4112-9C82-F7B4AA1763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7303253"/>
              </p:ext>
            </p:extLst>
          </p:nvPr>
        </p:nvGraphicFramePr>
        <p:xfrm>
          <a:off x="373824" y="2080571"/>
          <a:ext cx="6538095" cy="4260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434747" y="1495345"/>
            <a:ext cx="84963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cs-CZ" sz="1000" i="1" dirty="0">
                <a:latin typeface="+mn-lt"/>
              </a:rPr>
              <a:t>„Exportujete i vína jiného než tuzemského původu?“ (q9) „Do jakých zemí v současné době vyvážíte své víno? Označte, prosím, všechny země, kam vyvážíte.“ (q5) 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dirty="0">
                <a:solidFill>
                  <a:srgbClr val="008348"/>
                </a:solidFill>
              </a:rPr>
              <a:t>Původ exportovaných vín a cílové země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5810029" y="1855282"/>
            <a:ext cx="1443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latin typeface="+mj-lt"/>
              </a:rPr>
              <a:t>EXPORT DO ZEMÍ</a:t>
            </a:r>
          </a:p>
        </p:txBody>
      </p:sp>
      <p:graphicFrame>
        <p:nvGraphicFramePr>
          <p:cNvPr id="19" name="Object 3" descr="rId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718864"/>
              </p:ext>
            </p:extLst>
          </p:nvPr>
        </p:nvGraphicFramePr>
        <p:xfrm>
          <a:off x="3719511" y="2099782"/>
          <a:ext cx="4770746" cy="3993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12" y="2832577"/>
            <a:ext cx="234507" cy="1407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446" y="2564904"/>
            <a:ext cx="234508" cy="1467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482" y="2290693"/>
            <a:ext cx="234507" cy="1564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TextovéPole 21">
            <a:extLst>
              <a:ext uri="{FF2B5EF4-FFF2-40B4-BE49-F238E27FC236}">
                <a16:creationId xmlns:a16="http://schemas.microsoft.com/office/drawing/2014/main" id="{E53A1CB6-9D15-4A85-981B-EB9379D7E431}"/>
              </a:ext>
            </a:extLst>
          </p:cNvPr>
          <p:cNvSpPr txBox="1"/>
          <p:nvPr/>
        </p:nvSpPr>
        <p:spPr>
          <a:xfrm>
            <a:off x="682011" y="2136549"/>
            <a:ext cx="3050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latin typeface="+mj-lt"/>
              </a:rPr>
              <a:t>EXPORT JINÝCH NEŽ TUZEMSKÝCH VÍN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8B355F49-EDFD-4A83-A525-A66677FCA028}"/>
              </a:ext>
            </a:extLst>
          </p:cNvPr>
          <p:cNvSpPr txBox="1"/>
          <p:nvPr/>
        </p:nvSpPr>
        <p:spPr>
          <a:xfrm>
            <a:off x="1454129" y="5472244"/>
            <a:ext cx="1506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i="1" dirty="0">
                <a:latin typeface="+mn-lt"/>
              </a:rPr>
              <a:t>v</a:t>
            </a:r>
            <a:r>
              <a:rPr lang="cs-CZ" sz="1000" b="0" i="1" dirty="0">
                <a:latin typeface="+mn-lt"/>
              </a:rPr>
              <a:t> %; N = 68; exportují část své produkce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F3E50691-3C03-465C-9577-48C788B6D6E8}"/>
              </a:ext>
            </a:extLst>
          </p:cNvPr>
          <p:cNvSpPr txBox="1"/>
          <p:nvPr/>
        </p:nvSpPr>
        <p:spPr>
          <a:xfrm>
            <a:off x="6264639" y="5268544"/>
            <a:ext cx="26642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i="1" dirty="0">
                <a:latin typeface="+mn-lt"/>
              </a:rPr>
              <a:t>v</a:t>
            </a:r>
            <a:r>
              <a:rPr lang="cs-CZ" sz="1000" b="0" i="1" dirty="0">
                <a:latin typeface="+mn-lt"/>
              </a:rPr>
              <a:t> %, odpovědi s četností &gt; 3 %; exportují část své produkce; možnost více odpovědí; </a:t>
            </a:r>
          </a:p>
          <a:p>
            <a:pPr algn="ctr"/>
            <a:endParaRPr lang="cs-CZ" sz="1000" b="0" i="1" dirty="0">
              <a:latin typeface="+mn-lt"/>
            </a:endParaRPr>
          </a:p>
          <a:p>
            <a:pPr algn="ctr"/>
            <a:r>
              <a:rPr lang="cs-CZ" sz="1000" b="0" i="1" dirty="0">
                <a:latin typeface="+mn-lt"/>
              </a:rPr>
              <a:t>odlišný způsob dotazování: </a:t>
            </a:r>
          </a:p>
          <a:p>
            <a:pPr algn="ctr"/>
            <a:r>
              <a:rPr lang="cs-CZ" sz="1000" b="0" i="1" dirty="0">
                <a:latin typeface="+mn-lt"/>
              </a:rPr>
              <a:t>v roce 2019 vše spontánní odpovědi; </a:t>
            </a:r>
          </a:p>
          <a:p>
            <a:pPr algn="ctr"/>
            <a:r>
              <a:rPr lang="cs-CZ" sz="1000" b="0" i="1" dirty="0">
                <a:latin typeface="+mn-lt"/>
              </a:rPr>
              <a:t>* v roce 2021 spontánní odpovědi „jinam“ </a:t>
            </a:r>
          </a:p>
        </p:txBody>
      </p:sp>
    </p:spTree>
    <p:extLst>
      <p:ext uri="{BB962C8B-B14F-4D97-AF65-F5344CB8AC3E}">
        <p14:creationId xmlns:p14="http://schemas.microsoft.com/office/powerpoint/2010/main" val="1844490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098" name="Picture 2" descr="C:\Users\Lucie HANÁKOVÁ\Pictures\vinice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 bwMode="auto">
          <a:xfrm>
            <a:off x="1043608" y="1527989"/>
            <a:ext cx="7200800" cy="4781331"/>
          </a:xfrm>
          <a:prstGeom prst="rect">
            <a:avLst/>
          </a:prstGeom>
          <a:ln>
            <a:noFill/>
          </a:ln>
        </p:spPr>
      </p:pic>
      <p:sp>
        <p:nvSpPr>
          <p:cNvPr id="4" name="Podnadpis 2"/>
          <p:cNvSpPr>
            <a:spLocks noGrp="1"/>
          </p:cNvSpPr>
          <p:nvPr>
            <p:ph type="subTitle" idx="1"/>
          </p:nvPr>
        </p:nvSpPr>
        <p:spPr>
          <a:xfrm>
            <a:off x="2699792" y="4725144"/>
            <a:ext cx="5544616" cy="720080"/>
          </a:xfrm>
          <a:solidFill>
            <a:srgbClr val="92D050"/>
          </a:solidFill>
        </p:spPr>
        <p:txBody>
          <a:bodyPr anchor="ctr" anchorCtr="0"/>
          <a:lstStyle/>
          <a:p>
            <a:pPr algn="l"/>
            <a:r>
              <a:rPr lang="cs-CZ" sz="1800" dirty="0"/>
              <a:t>4. BUDOUCÍ EXPORT</a:t>
            </a:r>
          </a:p>
        </p:txBody>
      </p:sp>
    </p:spTree>
    <p:extLst>
      <p:ext uri="{BB962C8B-B14F-4D97-AF65-F5344CB8AC3E}">
        <p14:creationId xmlns:p14="http://schemas.microsoft.com/office/powerpoint/2010/main" val="1314761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8348"/>
                </a:solidFill>
              </a:rPr>
              <a:t>BUDOUCÍ EXPORT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8424936" cy="4968552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cs-CZ" dirty="0">
                <a:solidFill>
                  <a:schemeClr val="tx1"/>
                </a:solidFill>
              </a:rPr>
              <a:t>Až </a:t>
            </a:r>
            <a:r>
              <a:rPr lang="cs-CZ" b="1" dirty="0">
                <a:solidFill>
                  <a:schemeClr val="tx1"/>
                </a:solidFill>
              </a:rPr>
              <a:t>88 % exportujících vinařů uvažuje o dalším rozšíření svého exportu </a:t>
            </a:r>
            <a:r>
              <a:rPr lang="cs-CZ" dirty="0">
                <a:solidFill>
                  <a:schemeClr val="tx1"/>
                </a:solidFill>
              </a:rPr>
              <a:t>(+4 % oproti výzkumu z roku 2019), méně často středně velcí producenti (10–49 tisíc litrů). Mezi vinaři, kteří v současnosti víno </a:t>
            </a:r>
            <a:r>
              <a:rPr lang="cs-CZ" b="1" dirty="0">
                <a:solidFill>
                  <a:schemeClr val="tx1"/>
                </a:solidFill>
              </a:rPr>
              <a:t>nevyvážejí, uvažuje o exportu v budoucnu třetina </a:t>
            </a:r>
            <a:r>
              <a:rPr lang="cs-CZ" dirty="0">
                <a:solidFill>
                  <a:schemeClr val="tx1"/>
                </a:solidFill>
              </a:rPr>
              <a:t>(34 %; +7 % oproti 2019), přitom častěji velcí producenti (nad 50 tisíc litrů). </a:t>
            </a:r>
          </a:p>
          <a:p>
            <a:pPr>
              <a:spcBef>
                <a:spcPts val="300"/>
              </a:spcBef>
            </a:pPr>
            <a:endParaRPr lang="cs-CZ" dirty="0">
              <a:solidFill>
                <a:schemeClr val="tx1"/>
              </a:solidFill>
            </a:endParaRPr>
          </a:p>
          <a:p>
            <a:pPr>
              <a:spcBef>
                <a:spcPts val="300"/>
              </a:spcBef>
            </a:pPr>
            <a:r>
              <a:rPr lang="cs-CZ" b="1" dirty="0">
                <a:solidFill>
                  <a:schemeClr val="tx1"/>
                </a:solidFill>
              </a:rPr>
              <a:t>69 %</a:t>
            </a:r>
            <a:r>
              <a:rPr lang="cs-CZ" dirty="0">
                <a:solidFill>
                  <a:schemeClr val="tx1"/>
                </a:solidFill>
              </a:rPr>
              <a:t> vinařů uvádí, že </a:t>
            </a:r>
            <a:r>
              <a:rPr lang="cs-CZ" b="1" dirty="0">
                <a:solidFill>
                  <a:schemeClr val="tx1"/>
                </a:solidFill>
              </a:rPr>
              <a:t>mají v produkci kvalitní vína, která lze každoročně exportovat</a:t>
            </a:r>
            <a:r>
              <a:rPr lang="cs-CZ" dirty="0">
                <a:solidFill>
                  <a:schemeClr val="tx1"/>
                </a:solidFill>
              </a:rPr>
              <a:t>. </a:t>
            </a:r>
          </a:p>
          <a:p>
            <a:pPr lvl="1">
              <a:spcBef>
                <a:spcPts val="300"/>
              </a:spcBef>
            </a:pPr>
            <a:r>
              <a:rPr lang="cs-CZ" dirty="0">
                <a:solidFill>
                  <a:schemeClr val="tx1"/>
                </a:solidFill>
              </a:rPr>
              <a:t>Tento podíl je vyšší u středně velkých (91 %) a velkých producentů (94 %). Mezi exportujícími jde až o 98 %. Vysoký podíl (91 %) je také mezi vinaři, kteří aktuálně neexportují, ale uvažují o exportu do budoucna. </a:t>
            </a:r>
          </a:p>
          <a:p>
            <a:pPr>
              <a:spcBef>
                <a:spcPts val="300"/>
              </a:spcBef>
            </a:pPr>
            <a:endParaRPr lang="cs-CZ" dirty="0">
              <a:solidFill>
                <a:schemeClr val="tx1"/>
              </a:solidFill>
            </a:endParaRPr>
          </a:p>
          <a:p>
            <a:pPr>
              <a:spcBef>
                <a:spcPts val="300"/>
              </a:spcBef>
            </a:pPr>
            <a:r>
              <a:rPr lang="cs-CZ" b="1" dirty="0">
                <a:solidFill>
                  <a:schemeClr val="tx1"/>
                </a:solidFill>
              </a:rPr>
              <a:t>56 %</a:t>
            </a:r>
            <a:r>
              <a:rPr lang="cs-CZ" dirty="0">
                <a:solidFill>
                  <a:schemeClr val="tx1"/>
                </a:solidFill>
              </a:rPr>
              <a:t> dotázaných </a:t>
            </a:r>
            <a:r>
              <a:rPr lang="cs-CZ" b="1" dirty="0">
                <a:solidFill>
                  <a:schemeClr val="tx1"/>
                </a:solidFill>
              </a:rPr>
              <a:t>je ochotno vyčlenit část své produkce kvalitních vín pro účely exportu</a:t>
            </a:r>
            <a:r>
              <a:rPr lang="cs-CZ" dirty="0">
                <a:solidFill>
                  <a:schemeClr val="tx1"/>
                </a:solidFill>
              </a:rPr>
              <a:t>, pokud by dokázali tato vína prodat s větší marží než v ČR. </a:t>
            </a:r>
          </a:p>
          <a:p>
            <a:pPr lvl="1">
              <a:spcBef>
                <a:spcPts val="300"/>
              </a:spcBef>
            </a:pPr>
            <a:r>
              <a:rPr lang="cs-CZ" dirty="0">
                <a:solidFill>
                  <a:schemeClr val="tx1"/>
                </a:solidFill>
              </a:rPr>
              <a:t>Podíl je opět vyšší u středně velkých (72 %) a velkých producentů (85 %) a také mezi exportujícími či uvažujícími o exportu do budoucna (shodně 87 %). </a:t>
            </a:r>
          </a:p>
          <a:p>
            <a:pPr>
              <a:spcBef>
                <a:spcPts val="300"/>
              </a:spcBef>
            </a:pPr>
            <a:endParaRPr lang="cs-CZ" dirty="0">
              <a:solidFill>
                <a:schemeClr val="tx1"/>
              </a:solidFill>
            </a:endParaRPr>
          </a:p>
          <a:p>
            <a:pPr>
              <a:spcBef>
                <a:spcPts val="300"/>
              </a:spcBef>
            </a:pPr>
            <a:r>
              <a:rPr lang="cs-CZ" dirty="0">
                <a:solidFill>
                  <a:schemeClr val="tx1"/>
                </a:solidFill>
              </a:rPr>
              <a:t>Ti, kteří jsou ochotni vyčlenit část své produkce kvalitních vín pro účely exportu, uvádí, že by museli svá </a:t>
            </a:r>
            <a:r>
              <a:rPr lang="cs-CZ" b="1" dirty="0">
                <a:solidFill>
                  <a:schemeClr val="tx1"/>
                </a:solidFill>
              </a:rPr>
              <a:t>vína v zahraničí prodávat průměrně o 34 % dráž, aby se jim export vyplatil</a:t>
            </a:r>
            <a:r>
              <a:rPr lang="cs-CZ" dirty="0">
                <a:solidFill>
                  <a:schemeClr val="tx1"/>
                </a:solidFill>
              </a:rPr>
              <a:t>. </a:t>
            </a:r>
            <a:r>
              <a:rPr lang="cs-CZ" b="1" dirty="0">
                <a:solidFill>
                  <a:schemeClr val="tx1"/>
                </a:solidFill>
              </a:rPr>
              <a:t>Polovina uvádí</a:t>
            </a:r>
            <a:r>
              <a:rPr lang="cs-CZ" dirty="0">
                <a:solidFill>
                  <a:schemeClr val="tx1"/>
                </a:solidFill>
              </a:rPr>
              <a:t>, že by muselo jít </a:t>
            </a:r>
            <a:r>
              <a:rPr lang="cs-CZ" b="1" dirty="0">
                <a:solidFill>
                  <a:schemeClr val="tx1"/>
                </a:solidFill>
              </a:rPr>
              <a:t>alespoň o 25% zdražení</a:t>
            </a:r>
            <a:r>
              <a:rPr lang="cs-CZ" dirty="0">
                <a:solidFill>
                  <a:schemeClr val="tx1"/>
                </a:solidFill>
              </a:rPr>
              <a:t>. </a:t>
            </a:r>
          </a:p>
          <a:p>
            <a:pPr lvl="1">
              <a:spcBef>
                <a:spcPts val="300"/>
              </a:spcBef>
            </a:pPr>
            <a:r>
              <a:rPr lang="cs-CZ" dirty="0">
                <a:solidFill>
                  <a:schemeClr val="tx1"/>
                </a:solidFill>
              </a:rPr>
              <a:t>Vyšší hodnoty uvádí malí producenti (do 10 tisíc litrů) a aktuálně neexportující. </a:t>
            </a:r>
          </a:p>
          <a:p>
            <a:pPr>
              <a:spcBef>
                <a:spcPts val="300"/>
              </a:spcBef>
            </a:pPr>
            <a:endParaRPr lang="cs-CZ" dirty="0">
              <a:solidFill>
                <a:schemeClr val="tx1"/>
              </a:solidFill>
            </a:endParaRPr>
          </a:p>
          <a:p>
            <a:pPr>
              <a:spcBef>
                <a:spcPts val="300"/>
              </a:spcBef>
            </a:pPr>
            <a:r>
              <a:rPr lang="cs-CZ" b="1" dirty="0">
                <a:solidFill>
                  <a:schemeClr val="tx1"/>
                </a:solidFill>
              </a:rPr>
              <a:t>Průměrně jsou schopní vyčlenit pro export 117 hl kvalitních vín</a:t>
            </a:r>
            <a:r>
              <a:rPr lang="cs-CZ" dirty="0">
                <a:solidFill>
                  <a:schemeClr val="tx1"/>
                </a:solidFill>
              </a:rPr>
              <a:t>, přitom </a:t>
            </a:r>
            <a:r>
              <a:rPr lang="cs-CZ" b="1" dirty="0">
                <a:solidFill>
                  <a:schemeClr val="tx1"/>
                </a:solidFill>
              </a:rPr>
              <a:t>polovina</a:t>
            </a:r>
            <a:r>
              <a:rPr lang="cs-CZ" dirty="0">
                <a:solidFill>
                  <a:schemeClr val="tx1"/>
                </a:solidFill>
              </a:rPr>
              <a:t> je schopna vyčlenit </a:t>
            </a:r>
            <a:r>
              <a:rPr lang="cs-CZ" b="1" dirty="0">
                <a:solidFill>
                  <a:schemeClr val="tx1"/>
                </a:solidFill>
              </a:rPr>
              <a:t>alespoň 30 hl</a:t>
            </a:r>
            <a:r>
              <a:rPr lang="cs-CZ" dirty="0">
                <a:solidFill>
                  <a:schemeClr val="tx1"/>
                </a:solidFill>
              </a:rPr>
              <a:t>. </a:t>
            </a:r>
          </a:p>
          <a:p>
            <a:pPr lvl="1">
              <a:spcBef>
                <a:spcPts val="300"/>
              </a:spcBef>
            </a:pPr>
            <a:r>
              <a:rPr lang="cs-CZ" dirty="0">
                <a:solidFill>
                  <a:schemeClr val="tx1"/>
                </a:solidFill>
              </a:rPr>
              <a:t>Dle očekávání jsou více schopni vyčlenit velcí producenti a aktuálně exportující.</a:t>
            </a:r>
          </a:p>
        </p:txBody>
      </p:sp>
    </p:spTree>
    <p:extLst>
      <p:ext uri="{BB962C8B-B14F-4D97-AF65-F5344CB8AC3E}">
        <p14:creationId xmlns:p14="http://schemas.microsoft.com/office/powerpoint/2010/main" val="1642312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8348"/>
                </a:solidFill>
              </a:rPr>
              <a:t>BUDOUCÍ EXPORT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8424936" cy="4968552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Měsíčně by byli ochotní vyčlenit 54 h práce pro účely exportu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b="1" dirty="0">
                <a:solidFill>
                  <a:schemeClr val="tx1"/>
                </a:solidFill>
              </a:rPr>
              <a:t>polovina</a:t>
            </a:r>
            <a:r>
              <a:rPr lang="cs-CZ" dirty="0">
                <a:solidFill>
                  <a:schemeClr val="tx1"/>
                </a:solidFill>
              </a:rPr>
              <a:t> z nich uvádí </a:t>
            </a:r>
            <a:r>
              <a:rPr lang="cs-CZ" b="1" dirty="0">
                <a:solidFill>
                  <a:schemeClr val="tx1"/>
                </a:solidFill>
              </a:rPr>
              <a:t>do 40 h</a:t>
            </a:r>
            <a:r>
              <a:rPr lang="cs-CZ" dirty="0">
                <a:solidFill>
                  <a:schemeClr val="tx1"/>
                </a:solidFill>
              </a:rPr>
              <a:t>.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Více času jsou ochotní vyčlenit velcí producenti a neexportující, kteří o exportu uvažují do budoucna. 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Průměrně jsou ochotní do exportu investovat 99 155 Kč ročně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b="1" dirty="0">
                <a:solidFill>
                  <a:schemeClr val="tx1"/>
                </a:solidFill>
              </a:rPr>
              <a:t>polovina</a:t>
            </a:r>
            <a:r>
              <a:rPr lang="cs-CZ" dirty="0">
                <a:solidFill>
                  <a:schemeClr val="tx1"/>
                </a:solidFill>
              </a:rPr>
              <a:t> by investovala </a:t>
            </a:r>
            <a:r>
              <a:rPr lang="cs-CZ" b="1" dirty="0">
                <a:solidFill>
                  <a:schemeClr val="tx1"/>
                </a:solidFill>
              </a:rPr>
              <a:t>do 40 000 Kč</a:t>
            </a:r>
            <a:r>
              <a:rPr lang="cs-CZ" dirty="0">
                <a:solidFill>
                  <a:schemeClr val="tx1"/>
                </a:solidFill>
              </a:rPr>
              <a:t>.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Více jsou ochotní investovat velcí producenti, exportující a uvažující o exportu do budoucna.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O všechny uvedené typy </a:t>
            </a:r>
            <a:r>
              <a:rPr lang="cs-CZ" b="1" dirty="0">
                <a:solidFill>
                  <a:schemeClr val="tx1"/>
                </a:solidFill>
              </a:rPr>
              <a:t>podpory má zájem většina vinařů</a:t>
            </a:r>
            <a:r>
              <a:rPr lang="cs-CZ" dirty="0">
                <a:solidFill>
                  <a:schemeClr val="tx1"/>
                </a:solidFill>
              </a:rPr>
              <a:t>, kteří jsou ochotni vyčlenit část své produkce pro export. O </a:t>
            </a:r>
            <a:r>
              <a:rPr lang="cs-CZ" b="1" dirty="0">
                <a:solidFill>
                  <a:schemeClr val="tx1"/>
                </a:solidFill>
              </a:rPr>
              <a:t>podporu propagace vybraných odrůd má zájem 84 %</a:t>
            </a:r>
            <a:r>
              <a:rPr lang="cs-CZ" dirty="0">
                <a:solidFill>
                  <a:schemeClr val="tx1"/>
                </a:solidFill>
              </a:rPr>
              <a:t>, o </a:t>
            </a:r>
            <a:r>
              <a:rPr lang="cs-CZ" b="1" dirty="0">
                <a:solidFill>
                  <a:schemeClr val="tx1"/>
                </a:solidFill>
              </a:rPr>
              <a:t>personální podporu 80 %</a:t>
            </a:r>
            <a:r>
              <a:rPr lang="cs-CZ" dirty="0">
                <a:solidFill>
                  <a:schemeClr val="tx1"/>
                </a:solidFill>
              </a:rPr>
              <a:t>, o </a:t>
            </a:r>
            <a:r>
              <a:rPr lang="cs-CZ" b="1" dirty="0">
                <a:solidFill>
                  <a:schemeClr val="tx1"/>
                </a:solidFill>
              </a:rPr>
              <a:t>finanční podporu 77 % </a:t>
            </a:r>
            <a:r>
              <a:rPr lang="cs-CZ" dirty="0">
                <a:solidFill>
                  <a:schemeClr val="tx1"/>
                </a:solidFill>
              </a:rPr>
              <a:t>a o </a:t>
            </a:r>
            <a:r>
              <a:rPr lang="cs-CZ" b="1" dirty="0">
                <a:solidFill>
                  <a:schemeClr val="tx1"/>
                </a:solidFill>
              </a:rPr>
              <a:t>datovou podporu 73 %</a:t>
            </a:r>
            <a:r>
              <a:rPr lang="cs-CZ" dirty="0">
                <a:solidFill>
                  <a:schemeClr val="tx1"/>
                </a:solidFill>
              </a:rPr>
              <a:t>.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Častější zájem o podporu deklarují střední a velcí producenti a ti, kteří aktuálně neexportují, ale uvažují o exportu do budoucna.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Dotázaní deklarují </a:t>
            </a:r>
            <a:r>
              <a:rPr lang="cs-CZ" b="1" dirty="0">
                <a:solidFill>
                  <a:schemeClr val="tx1"/>
                </a:solidFill>
              </a:rPr>
              <a:t>nejčastěji zájem expandovat na německé, holandské či britské trhy</a:t>
            </a:r>
            <a:r>
              <a:rPr lang="cs-CZ" dirty="0">
                <a:solidFill>
                  <a:schemeClr val="tx1"/>
                </a:solidFill>
              </a:rPr>
              <a:t>. Menší zájem je prosadit se na amerických trzích, ještě menší zájem je expanze na trh s vínem do Ruska nebo Číny.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Jako jednu z </a:t>
            </a:r>
            <a:r>
              <a:rPr lang="cs-CZ" b="1" dirty="0">
                <a:solidFill>
                  <a:schemeClr val="tx1"/>
                </a:solidFill>
              </a:rPr>
              <a:t>nejčastějších bariér </a:t>
            </a:r>
            <a:r>
              <a:rPr lang="cs-CZ" dirty="0">
                <a:solidFill>
                  <a:schemeClr val="tx1"/>
                </a:solidFill>
              </a:rPr>
              <a:t>pro vývoz do všech uvedených zemí uvádějí vinaři </a:t>
            </a:r>
            <a:r>
              <a:rPr lang="cs-CZ" b="1" dirty="0">
                <a:solidFill>
                  <a:schemeClr val="tx1"/>
                </a:solidFill>
              </a:rPr>
              <a:t>nedostatečně velkou vlastní produkci</a:t>
            </a:r>
            <a:r>
              <a:rPr lang="cs-CZ" dirty="0">
                <a:solidFill>
                  <a:schemeClr val="tx1"/>
                </a:solidFill>
              </a:rPr>
              <a:t>. V případě </a:t>
            </a:r>
            <a:r>
              <a:rPr lang="cs-CZ" b="1" dirty="0">
                <a:solidFill>
                  <a:schemeClr val="tx1"/>
                </a:solidFill>
              </a:rPr>
              <a:t>USA a Číny </a:t>
            </a:r>
            <a:r>
              <a:rPr lang="cs-CZ" dirty="0">
                <a:solidFill>
                  <a:schemeClr val="tx1"/>
                </a:solidFill>
              </a:rPr>
              <a:t>jde také zejména o </a:t>
            </a:r>
            <a:r>
              <a:rPr lang="cs-CZ" b="1" dirty="0">
                <a:solidFill>
                  <a:schemeClr val="tx1"/>
                </a:solidFill>
              </a:rPr>
              <a:t>velkou vzdálenost, vysoké náklady na dopravu a celkově</a:t>
            </a:r>
            <a:r>
              <a:rPr lang="cs-CZ" dirty="0">
                <a:solidFill>
                  <a:schemeClr val="tx1"/>
                </a:solidFill>
              </a:rPr>
              <a:t>. V případě </a:t>
            </a:r>
            <a:r>
              <a:rPr lang="cs-CZ" b="1" dirty="0">
                <a:solidFill>
                  <a:schemeClr val="tx1"/>
                </a:solidFill>
              </a:rPr>
              <a:t>Ruska a Číny </a:t>
            </a:r>
            <a:r>
              <a:rPr lang="cs-CZ" dirty="0">
                <a:solidFill>
                  <a:schemeClr val="tx1"/>
                </a:solidFill>
              </a:rPr>
              <a:t>jde také o </a:t>
            </a:r>
            <a:r>
              <a:rPr lang="cs-CZ" b="1" dirty="0">
                <a:solidFill>
                  <a:schemeClr val="tx1"/>
                </a:solidFill>
              </a:rPr>
              <a:t>společensko-politický kontext, nestabilitu, nespolehlivost a nedůvěru. </a:t>
            </a:r>
            <a:r>
              <a:rPr lang="cs-CZ" dirty="0">
                <a:solidFill>
                  <a:schemeClr val="tx1"/>
                </a:solidFill>
              </a:rPr>
              <a:t>V případě </a:t>
            </a:r>
            <a:r>
              <a:rPr lang="cs-CZ" b="1" dirty="0">
                <a:solidFill>
                  <a:schemeClr val="tx1"/>
                </a:solidFill>
              </a:rPr>
              <a:t>Německa</a:t>
            </a:r>
            <a:r>
              <a:rPr lang="cs-CZ" dirty="0">
                <a:solidFill>
                  <a:schemeClr val="tx1"/>
                </a:solidFill>
              </a:rPr>
              <a:t> hrají roli </a:t>
            </a:r>
            <a:r>
              <a:rPr lang="cs-CZ" b="1" dirty="0">
                <a:solidFill>
                  <a:schemeClr val="tx1"/>
                </a:solidFill>
              </a:rPr>
              <a:t>obavy z nasycenosti místního trhu</a:t>
            </a:r>
            <a:r>
              <a:rPr lang="cs-CZ" dirty="0">
                <a:solidFill>
                  <a:schemeClr val="tx1"/>
                </a:solidFill>
              </a:rPr>
              <a:t>, v případě </a:t>
            </a:r>
            <a:r>
              <a:rPr lang="cs-CZ" b="1" dirty="0">
                <a:solidFill>
                  <a:schemeClr val="tx1"/>
                </a:solidFill>
              </a:rPr>
              <a:t>Velké Británie </a:t>
            </a:r>
            <a:r>
              <a:rPr lang="cs-CZ" dirty="0">
                <a:solidFill>
                  <a:schemeClr val="tx1"/>
                </a:solidFill>
              </a:rPr>
              <a:t>pak také </a:t>
            </a:r>
            <a:r>
              <a:rPr lang="cs-CZ" b="1" dirty="0">
                <a:solidFill>
                  <a:schemeClr val="tx1"/>
                </a:solidFill>
              </a:rPr>
              <a:t>otázka cel a problémy plynoucí z nečlenství v EU</a:t>
            </a:r>
            <a:r>
              <a:rPr lang="cs-CZ" dirty="0">
                <a:solidFill>
                  <a:schemeClr val="tx1"/>
                </a:solidFill>
              </a:rPr>
              <a:t>.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93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151619" y="2090172"/>
            <a:ext cx="5040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0000">
              <a:tabLst>
                <a:tab pos="72000" algn="l"/>
              </a:tabLst>
            </a:pPr>
            <a:r>
              <a:rPr lang="cs-CZ" sz="1400" dirty="0">
                <a:latin typeface="+mn-lt"/>
              </a:rPr>
              <a:t>1. DESIGN VÝZKUMU											3</a:t>
            </a:r>
          </a:p>
          <a:p>
            <a:pPr defTabSz="180000">
              <a:tabLst>
                <a:tab pos="72000" algn="l"/>
              </a:tabLst>
            </a:pPr>
            <a:endParaRPr lang="cs-CZ" sz="1400" dirty="0">
              <a:latin typeface="+mn-lt"/>
            </a:endParaRPr>
          </a:p>
          <a:p>
            <a:pPr defTabSz="180000">
              <a:tabLst>
                <a:tab pos="72000" algn="l"/>
              </a:tabLst>
            </a:pPr>
            <a:r>
              <a:rPr lang="cs-CZ" sz="1400" dirty="0">
                <a:latin typeface="+mn-lt"/>
              </a:rPr>
              <a:t>2. HLAVNÍ ZÁVĚRY 												6</a:t>
            </a:r>
          </a:p>
          <a:p>
            <a:pPr defTabSz="180000">
              <a:tabLst>
                <a:tab pos="72000" algn="l"/>
              </a:tabLst>
            </a:pPr>
            <a:endParaRPr lang="cs-CZ" sz="1400" dirty="0">
              <a:latin typeface="+mn-lt"/>
            </a:endParaRPr>
          </a:p>
          <a:p>
            <a:pPr defTabSz="180000">
              <a:tabLst>
                <a:tab pos="72000" algn="l"/>
              </a:tabLst>
            </a:pPr>
            <a:r>
              <a:rPr lang="cs-CZ" sz="1400" dirty="0">
                <a:latin typeface="+mn-lt"/>
              </a:rPr>
              <a:t>3. SOUČASNÝ EXPORT											11</a:t>
            </a:r>
          </a:p>
          <a:p>
            <a:pPr marL="0" lvl="1" defTabSz="180000">
              <a:tabLst>
                <a:tab pos="72000" algn="l"/>
              </a:tabLst>
            </a:pPr>
            <a:endParaRPr lang="cs-CZ" sz="1400" dirty="0">
              <a:latin typeface="+mn-lt"/>
            </a:endParaRPr>
          </a:p>
          <a:p>
            <a:pPr defTabSz="180000">
              <a:tabLst>
                <a:tab pos="72000" algn="l"/>
              </a:tabLst>
            </a:pPr>
            <a:r>
              <a:rPr lang="cs-CZ" sz="1400" dirty="0">
                <a:latin typeface="+mn-lt"/>
              </a:rPr>
              <a:t>4. BUDOUCÍ EXPORT												17</a:t>
            </a:r>
          </a:p>
          <a:p>
            <a:pPr defTabSz="180000">
              <a:tabLst>
                <a:tab pos="72000" algn="l"/>
              </a:tabLst>
            </a:pPr>
            <a:endParaRPr lang="cs-CZ" sz="1400" dirty="0">
              <a:latin typeface="+mn-lt"/>
            </a:endParaRPr>
          </a:p>
          <a:p>
            <a:pPr defTabSz="180000">
              <a:tabLst>
                <a:tab pos="72000" algn="l"/>
              </a:tabLst>
            </a:pPr>
            <a:r>
              <a:rPr lang="pl-PL" sz="1400" dirty="0">
                <a:latin typeface="+mn-lt"/>
              </a:rPr>
              <a:t>5. NÁZORY NA EXPORTNÍ STRATEGI				</a:t>
            </a:r>
            <a:r>
              <a:rPr lang="cs-CZ" sz="1400" dirty="0">
                <a:latin typeface="+mn-lt"/>
              </a:rPr>
              <a:t>35</a:t>
            </a:r>
          </a:p>
          <a:p>
            <a:pPr defTabSz="180000">
              <a:tabLst>
                <a:tab pos="72000" algn="l"/>
              </a:tabLst>
            </a:pPr>
            <a:endParaRPr lang="cs-CZ" sz="1400" dirty="0">
              <a:latin typeface="+mn-lt"/>
            </a:endParaRPr>
          </a:p>
          <a:p>
            <a:pPr defTabSz="180000">
              <a:tabLst>
                <a:tab pos="72000" algn="l"/>
              </a:tabLst>
            </a:pPr>
            <a:endParaRPr lang="cs-CZ" sz="1400" dirty="0">
              <a:latin typeface="+mn-lt"/>
            </a:endParaRPr>
          </a:p>
          <a:p>
            <a:pPr defTabSz="180000">
              <a:tabLst>
                <a:tab pos="72000" algn="l"/>
              </a:tabLst>
            </a:pPr>
            <a:endParaRPr lang="cs-CZ" sz="1400" dirty="0">
              <a:latin typeface="+mn-lt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95536" y="188640"/>
            <a:ext cx="655272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DB00"/>
                </a:solidFill>
                <a:latin typeface="Arial Narrow" panose="020B060602020203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DB00"/>
                </a:solidFill>
                <a:latin typeface="Arial Narrow" panose="020B060602020203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DB00"/>
                </a:solidFill>
                <a:latin typeface="Arial Narrow" panose="020B060602020203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DB00"/>
                </a:solidFill>
                <a:latin typeface="Arial Narrow" panose="020B060602020203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DB00"/>
                </a:solidFill>
                <a:latin typeface="Arial Narrow" panose="020B060602020203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DB00"/>
                </a:solidFill>
                <a:latin typeface="Arial Narrow" panose="020B060602020203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DB00"/>
                </a:solidFill>
                <a:latin typeface="Arial Narrow" panose="020B060602020203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DB00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cs-CZ" dirty="0">
                <a:solidFill>
                  <a:srgbClr val="008348"/>
                </a:solidFill>
              </a:rPr>
              <a:t>OBSAH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48884EA-5F23-4F2D-A4EE-F6D5D2CD2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158026" y="3789040"/>
            <a:ext cx="2273449" cy="22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9269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7" y="188640"/>
            <a:ext cx="6336704" cy="1143000"/>
          </a:xfrm>
        </p:spPr>
        <p:txBody>
          <a:bodyPr/>
          <a:lstStyle/>
          <a:p>
            <a:r>
              <a:rPr lang="cs-CZ" dirty="0">
                <a:solidFill>
                  <a:srgbClr val="008348"/>
                </a:solidFill>
              </a:rPr>
              <a:t>BUDOUCÍ EXPORT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8424936" cy="4968552"/>
          </a:xfrm>
        </p:spPr>
        <p:txBody>
          <a:bodyPr/>
          <a:lstStyle/>
          <a:p>
            <a:pPr>
              <a:spcAft>
                <a:spcPts val="312"/>
              </a:spcAft>
            </a:pPr>
            <a:r>
              <a:rPr lang="cs-CZ" dirty="0">
                <a:solidFill>
                  <a:schemeClr val="tx1"/>
                </a:solidFill>
              </a:rPr>
              <a:t>Co se týká exportu v současné době či názoru na budoucí plány </a:t>
            </a:r>
            <a:r>
              <a:rPr lang="cs-CZ" b="1" dirty="0">
                <a:solidFill>
                  <a:schemeClr val="tx1"/>
                </a:solidFill>
              </a:rPr>
              <a:t>s ohledem na konkrétní odrůdu vína</a:t>
            </a:r>
            <a:r>
              <a:rPr lang="cs-CZ" dirty="0">
                <a:solidFill>
                  <a:schemeClr val="tx1"/>
                </a:solidFill>
              </a:rPr>
              <a:t>, pak  dotázaní vinaři </a:t>
            </a:r>
            <a:r>
              <a:rPr lang="cs-CZ" b="1" dirty="0">
                <a:solidFill>
                  <a:schemeClr val="tx1"/>
                </a:solidFill>
              </a:rPr>
              <a:t>vyvážejí nebo hodlají vyvážet nejčastěji tyto odrůdy</a:t>
            </a:r>
            <a:r>
              <a:rPr lang="cs-CZ" dirty="0">
                <a:solidFill>
                  <a:schemeClr val="tx1"/>
                </a:solidFill>
              </a:rPr>
              <a:t>: </a:t>
            </a:r>
            <a:r>
              <a:rPr lang="cs-CZ" b="1" dirty="0">
                <a:solidFill>
                  <a:schemeClr val="tx1"/>
                </a:solidFill>
              </a:rPr>
              <a:t>Ryzlink rýnský, Chardonnay, Rulandské šedé, Pálava, Veltlínské zelené, </a:t>
            </a:r>
            <a:r>
              <a:rPr lang="cs-CZ" dirty="0">
                <a:solidFill>
                  <a:schemeClr val="tx1"/>
                </a:solidFill>
              </a:rPr>
              <a:t>případně také </a:t>
            </a:r>
            <a:r>
              <a:rPr lang="cs-CZ" b="1" dirty="0">
                <a:solidFill>
                  <a:schemeClr val="tx1"/>
                </a:solidFill>
              </a:rPr>
              <a:t>Ryzlink vlašský a Frankovku.</a:t>
            </a:r>
          </a:p>
          <a:p>
            <a:pPr lvl="1">
              <a:spcAft>
                <a:spcPts val="312"/>
              </a:spcAft>
            </a:pPr>
            <a:r>
              <a:rPr lang="cs-CZ" dirty="0">
                <a:solidFill>
                  <a:schemeClr val="tx1"/>
                </a:solidFill>
              </a:rPr>
              <a:t>Jedinou odrůdou, u které převažuje podíl těch, kteří ji již exportují nebo jsou ochotni exportovat, je Veltlínské zelené (46 % vyváží nebo je ochotno vs. 42 % není ochotno vyvážet). U Ryzlinku rýnského je podíl vyrovnaný (42 %). U ostatních odrůd převažuje neochota. </a:t>
            </a:r>
          </a:p>
          <a:p>
            <a:pPr lvl="1">
              <a:spcAft>
                <a:spcPts val="312"/>
              </a:spcAft>
            </a:pPr>
            <a:r>
              <a:rPr lang="cs-CZ" dirty="0">
                <a:solidFill>
                  <a:schemeClr val="tx1"/>
                </a:solidFill>
              </a:rPr>
              <a:t>Míra současného či plánovaného exportu se proměňuje podle velikosti vinařství. </a:t>
            </a:r>
          </a:p>
          <a:p>
            <a:pPr lvl="1">
              <a:spcAft>
                <a:spcPts val="312"/>
              </a:spcAft>
            </a:pPr>
            <a:r>
              <a:rPr lang="cs-CZ" dirty="0">
                <a:solidFill>
                  <a:schemeClr val="tx1"/>
                </a:solidFill>
              </a:rPr>
              <a:t>Nejmenší vinaři vyváží či by měli zájem vyvážet zejména vína odrůd: Veltlínské zelené, Ryzlink vlašský či rýnský a Rulandské šedé. </a:t>
            </a:r>
          </a:p>
          <a:p>
            <a:pPr lvl="1">
              <a:spcAft>
                <a:spcPts val="312"/>
              </a:spcAft>
            </a:pPr>
            <a:r>
              <a:rPr lang="cs-CZ" dirty="0">
                <a:solidFill>
                  <a:schemeClr val="tx1"/>
                </a:solidFill>
              </a:rPr>
              <a:t>Největší vinaři kromě těchto odrůd uvažují či již v současné době vyváží výrazně častěji i další odrůdy: Pálava, Rulandské bílé nebo Chardonnay.  </a:t>
            </a:r>
          </a:p>
          <a:p>
            <a:pPr lvl="1">
              <a:spcAft>
                <a:spcPts val="312"/>
              </a:spcAft>
            </a:pPr>
            <a:r>
              <a:rPr lang="cs-CZ" dirty="0">
                <a:solidFill>
                  <a:schemeClr val="tx1"/>
                </a:solidFill>
              </a:rPr>
              <a:t>Společnosti, které by měly zájem o export v budoucnu, o něm uvažují zejména u odrůd: Veltlínské zelené, Ryzlink rýnský, Rulandské šedé, Ryzlink vlašský, ale i u Frankovky a Pálavy.</a:t>
            </a:r>
          </a:p>
          <a:p>
            <a:pPr lvl="1">
              <a:spcAft>
                <a:spcPts val="312"/>
              </a:spcAft>
            </a:pPr>
            <a:r>
              <a:rPr lang="cs-CZ" dirty="0">
                <a:solidFill>
                  <a:schemeClr val="tx1"/>
                </a:solidFill>
              </a:rPr>
              <a:t>Dotázaní vinaři měli možnost spontánně uvést i další odrůdy kromě zmíněných. Jako vhodné odrůdy k exportu, ať již v současnosti nebo v budoucnosti, pak nejčastěji jmenovali Sauvignon, Rulandské modré, </a:t>
            </a:r>
            <a:r>
              <a:rPr lang="cs-CZ" dirty="0" err="1">
                <a:solidFill>
                  <a:schemeClr val="tx1"/>
                </a:solidFill>
              </a:rPr>
              <a:t>Hibernal</a:t>
            </a:r>
            <a:r>
              <a:rPr lang="cs-CZ" dirty="0">
                <a:solidFill>
                  <a:schemeClr val="tx1"/>
                </a:solidFill>
              </a:rPr>
              <a:t>, Cabernet Moravia nebo Tramín červený.</a:t>
            </a:r>
          </a:p>
        </p:txBody>
      </p:sp>
    </p:spTree>
    <p:extLst>
      <p:ext uri="{BB962C8B-B14F-4D97-AF65-F5344CB8AC3E}">
        <p14:creationId xmlns:p14="http://schemas.microsoft.com/office/powerpoint/2010/main" val="8959113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434747" y="1495345"/>
            <a:ext cx="84963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cs-CZ" sz="1000" i="1" dirty="0">
                <a:latin typeface="+mn-lt"/>
              </a:rPr>
              <a:t>„Uvažujete nebo neuvažujete do budoucna, že export svých vín ještě rozšíříte / </a:t>
            </a:r>
            <a:r>
              <a:rPr lang="cs-CZ" sz="1000" i="1" dirty="0"/>
              <a:t>o exportu svých vín do zahraničí</a:t>
            </a:r>
            <a:r>
              <a:rPr lang="cs-CZ" sz="1000" i="1" dirty="0">
                <a:latin typeface="+mn-lt"/>
              </a:rPr>
              <a:t>?“ (q10, q11)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dirty="0">
                <a:solidFill>
                  <a:srgbClr val="008348"/>
                </a:solidFill>
              </a:rPr>
              <a:t>Úvahy o budoucím exportu vína</a:t>
            </a:r>
          </a:p>
        </p:txBody>
      </p:sp>
      <p:graphicFrame>
        <p:nvGraphicFramePr>
          <p:cNvPr id="2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8974708"/>
              </p:ext>
            </p:extLst>
          </p:nvPr>
        </p:nvGraphicFramePr>
        <p:xfrm>
          <a:off x="143616" y="4485329"/>
          <a:ext cx="4367970" cy="1440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TextovéPole 26"/>
          <p:cNvSpPr txBox="1"/>
          <p:nvPr/>
        </p:nvSpPr>
        <p:spPr>
          <a:xfrm>
            <a:off x="1105952" y="4286829"/>
            <a:ext cx="244329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00" b="1" dirty="0">
                <a:latin typeface="+mn-lt"/>
              </a:rPr>
              <a:t>DLE VELIKOSTI PRODUKCE</a:t>
            </a: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287574"/>
              </p:ext>
            </p:extLst>
          </p:nvPr>
        </p:nvGraphicFramePr>
        <p:xfrm>
          <a:off x="3671971" y="4083323"/>
          <a:ext cx="506889" cy="1855740"/>
        </p:xfrm>
        <a:graphic>
          <a:graphicData uri="http://schemas.openxmlformats.org/drawingml/2006/table">
            <a:tbl>
              <a:tblPr/>
              <a:tblGrid>
                <a:gridCol w="506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3935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1" u="none" strike="noStrike" dirty="0">
                          <a:solidFill>
                            <a:srgbClr val="808080"/>
                          </a:solidFill>
                          <a:latin typeface="+mn-lt"/>
                        </a:rPr>
                        <a:t>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935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1" u="none" strike="noStrike" dirty="0">
                          <a:solidFill>
                            <a:srgbClr val="808080"/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935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1" u="none" strike="noStrike" dirty="0">
                          <a:solidFill>
                            <a:srgbClr val="808080"/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935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1" u="none" strike="noStrike" dirty="0">
                          <a:solidFill>
                            <a:srgbClr val="808080"/>
                          </a:solidFill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" name="TextovéPole 19"/>
          <p:cNvSpPr txBox="1"/>
          <p:nvPr/>
        </p:nvSpPr>
        <p:spPr>
          <a:xfrm>
            <a:off x="1915843" y="3920362"/>
            <a:ext cx="21434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i="1" dirty="0">
                <a:latin typeface="+mn-lt"/>
              </a:rPr>
              <a:t>v</a:t>
            </a:r>
            <a:r>
              <a:rPr lang="cs-CZ" sz="1000" b="0" i="1" dirty="0">
                <a:latin typeface="+mn-lt"/>
              </a:rPr>
              <a:t> %; exportují část své produkce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395536" y="1803450"/>
            <a:ext cx="411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latin typeface="+mn-lt"/>
              </a:rPr>
              <a:t>V SOUČASNOTI </a:t>
            </a:r>
            <a:r>
              <a:rPr lang="cs-CZ" sz="1400" b="1" u="sng" dirty="0">
                <a:latin typeface="+mn-lt"/>
              </a:rPr>
              <a:t>EXPORTUJÍ</a:t>
            </a:r>
            <a:br>
              <a:rPr lang="cs-CZ" sz="1400" b="1" u="sng" dirty="0">
                <a:latin typeface="+mn-lt"/>
              </a:rPr>
            </a:br>
            <a:r>
              <a:rPr lang="cs-CZ" sz="1400" dirty="0">
                <a:latin typeface="+mn-lt"/>
              </a:rPr>
              <a:t>Uvažujete o rozšíření exportu?</a:t>
            </a:r>
          </a:p>
        </p:txBody>
      </p:sp>
      <p:cxnSp>
        <p:nvCxnSpPr>
          <p:cNvPr id="9" name="Přímá spojnice 8"/>
          <p:cNvCxnSpPr/>
          <p:nvPr/>
        </p:nvCxnSpPr>
        <p:spPr>
          <a:xfrm>
            <a:off x="4572000" y="2111227"/>
            <a:ext cx="0" cy="398206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51559"/>
              </p:ext>
            </p:extLst>
          </p:nvPr>
        </p:nvGraphicFramePr>
        <p:xfrm>
          <a:off x="4410988" y="4485329"/>
          <a:ext cx="4367970" cy="1440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TextovéPole 33"/>
          <p:cNvSpPr txBox="1"/>
          <p:nvPr/>
        </p:nvSpPr>
        <p:spPr>
          <a:xfrm>
            <a:off x="5373324" y="4286829"/>
            <a:ext cx="244329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00" b="1" dirty="0">
                <a:latin typeface="+mn-lt"/>
              </a:rPr>
              <a:t>DLE VELIKOSTI PRODUKCE</a:t>
            </a:r>
          </a:p>
        </p:txBody>
      </p:sp>
      <p:graphicFrame>
        <p:nvGraphicFramePr>
          <p:cNvPr id="35" name="Tabulka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751861"/>
              </p:ext>
            </p:extLst>
          </p:nvPr>
        </p:nvGraphicFramePr>
        <p:xfrm>
          <a:off x="7939343" y="4083323"/>
          <a:ext cx="506889" cy="1855740"/>
        </p:xfrm>
        <a:graphic>
          <a:graphicData uri="http://schemas.openxmlformats.org/drawingml/2006/table">
            <a:tbl>
              <a:tblPr/>
              <a:tblGrid>
                <a:gridCol w="506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3935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1" u="none" strike="noStrike" dirty="0">
                          <a:solidFill>
                            <a:srgbClr val="808080"/>
                          </a:solidFill>
                          <a:latin typeface="+mn-lt"/>
                        </a:rPr>
                        <a:t>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935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1" u="none" strike="noStrike" dirty="0">
                          <a:solidFill>
                            <a:srgbClr val="808080"/>
                          </a:solidFill>
                          <a:latin typeface="+mn-lt"/>
                        </a:rPr>
                        <a:t>271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935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1" u="none" strike="noStrike" dirty="0">
                          <a:solidFill>
                            <a:srgbClr val="808080"/>
                          </a:solidFill>
                          <a:latin typeface="+mn-lt"/>
                        </a:rPr>
                        <a:t>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935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1" u="none" strike="noStrike" dirty="0">
                          <a:solidFill>
                            <a:srgbClr val="808080"/>
                          </a:solidFill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6" name="TextovéPole 35"/>
          <p:cNvSpPr txBox="1"/>
          <p:nvPr/>
        </p:nvSpPr>
        <p:spPr>
          <a:xfrm>
            <a:off x="6029920" y="3928227"/>
            <a:ext cx="23723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i="1" dirty="0">
                <a:latin typeface="+mn-lt"/>
              </a:rPr>
              <a:t>v</a:t>
            </a:r>
            <a:r>
              <a:rPr lang="cs-CZ" sz="1000" b="0" i="1" dirty="0">
                <a:latin typeface="+mn-lt"/>
              </a:rPr>
              <a:t> %; neexportují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4662908" y="1803450"/>
            <a:ext cx="411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latin typeface="+mn-lt"/>
              </a:rPr>
              <a:t>V SOUČASNOTI </a:t>
            </a:r>
            <a:r>
              <a:rPr lang="cs-CZ" sz="1400" b="1" u="sng" dirty="0">
                <a:latin typeface="+mn-lt"/>
              </a:rPr>
              <a:t>NEEXPORTUJÍ</a:t>
            </a:r>
            <a:br>
              <a:rPr lang="cs-CZ" sz="1400" b="1" u="sng" dirty="0">
                <a:latin typeface="+mn-lt"/>
              </a:rPr>
            </a:br>
            <a:r>
              <a:rPr lang="cs-CZ" sz="1400" dirty="0">
                <a:latin typeface="+mn-lt"/>
              </a:rPr>
              <a:t>Uvažujete o exportu svých vín?</a:t>
            </a:r>
          </a:p>
        </p:txBody>
      </p:sp>
      <p:graphicFrame>
        <p:nvGraphicFramePr>
          <p:cNvPr id="22" name="Object 15">
            <a:extLst>
              <a:ext uri="{FF2B5EF4-FFF2-40B4-BE49-F238E27FC236}">
                <a16:creationId xmlns:a16="http://schemas.microsoft.com/office/drawing/2014/main" id="{103104F3-DB34-4437-98F1-B6A60947E4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45262"/>
              </p:ext>
            </p:extLst>
          </p:nvPr>
        </p:nvGraphicFramePr>
        <p:xfrm>
          <a:off x="148777" y="2365005"/>
          <a:ext cx="4367970" cy="1654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Tabulka 22">
            <a:extLst>
              <a:ext uri="{FF2B5EF4-FFF2-40B4-BE49-F238E27FC236}">
                <a16:creationId xmlns:a16="http://schemas.microsoft.com/office/drawing/2014/main" id="{D4105BD6-3220-4411-BAE7-1096C202CD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870695"/>
              </p:ext>
            </p:extLst>
          </p:nvPr>
        </p:nvGraphicFramePr>
        <p:xfrm>
          <a:off x="3851312" y="2023795"/>
          <a:ext cx="506889" cy="1995897"/>
        </p:xfrm>
        <a:graphic>
          <a:graphicData uri="http://schemas.openxmlformats.org/drawingml/2006/table">
            <a:tbl>
              <a:tblPr/>
              <a:tblGrid>
                <a:gridCol w="506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5299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400" b="0" i="0" u="none" strike="noStrike" dirty="0">
                          <a:solidFill>
                            <a:srgbClr val="008348"/>
                          </a:solidFill>
                          <a:latin typeface="+mn-lt"/>
                        </a:rPr>
                        <a:t>ano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299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400" b="0" i="0" u="none" strike="noStrike" dirty="0">
                          <a:solidFill>
                            <a:srgbClr val="008348"/>
                          </a:solidFill>
                          <a:latin typeface="+mn-lt"/>
                        </a:rPr>
                        <a:t>88 %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5299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400" b="0" i="0" u="none" strike="noStrike" dirty="0">
                          <a:solidFill>
                            <a:srgbClr val="008348"/>
                          </a:solidFill>
                          <a:latin typeface="+mn-lt"/>
                        </a:rPr>
                        <a:t>84 %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1" name="Object 15">
            <a:extLst>
              <a:ext uri="{FF2B5EF4-FFF2-40B4-BE49-F238E27FC236}">
                <a16:creationId xmlns:a16="http://schemas.microsoft.com/office/drawing/2014/main" id="{E53FB549-9110-411E-BBEB-7C94C6A40C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296689"/>
              </p:ext>
            </p:extLst>
          </p:nvPr>
        </p:nvGraphicFramePr>
        <p:xfrm>
          <a:off x="4416149" y="2365005"/>
          <a:ext cx="4367970" cy="1654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3" name="Tabulka 32">
            <a:extLst>
              <a:ext uri="{FF2B5EF4-FFF2-40B4-BE49-F238E27FC236}">
                <a16:creationId xmlns:a16="http://schemas.microsoft.com/office/drawing/2014/main" id="{35D387DB-0DEE-4383-96A2-EEE7C585F1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947995"/>
              </p:ext>
            </p:extLst>
          </p:nvPr>
        </p:nvGraphicFramePr>
        <p:xfrm>
          <a:off x="8192896" y="2030097"/>
          <a:ext cx="506889" cy="1995897"/>
        </p:xfrm>
        <a:graphic>
          <a:graphicData uri="http://schemas.openxmlformats.org/drawingml/2006/table">
            <a:tbl>
              <a:tblPr/>
              <a:tblGrid>
                <a:gridCol w="506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5299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400" b="0" i="0" u="none" strike="noStrike" dirty="0">
                          <a:solidFill>
                            <a:srgbClr val="008348"/>
                          </a:solidFill>
                          <a:latin typeface="+mn-lt"/>
                        </a:rPr>
                        <a:t>ano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299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400" b="0" i="0" u="none" strike="noStrike" dirty="0">
                          <a:solidFill>
                            <a:srgbClr val="008348"/>
                          </a:solidFill>
                          <a:latin typeface="+mn-lt"/>
                        </a:rPr>
                        <a:t>34 %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5299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400" b="0" i="0" u="none" strike="noStrike" dirty="0">
                          <a:solidFill>
                            <a:srgbClr val="008348"/>
                          </a:solidFill>
                          <a:latin typeface="+mn-lt"/>
                        </a:rPr>
                        <a:t>27 %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1629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14" descr="rId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7257160"/>
              </p:ext>
            </p:extLst>
          </p:nvPr>
        </p:nvGraphicFramePr>
        <p:xfrm>
          <a:off x="-252536" y="1920561"/>
          <a:ext cx="6538095" cy="4260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434747" y="1495345"/>
            <a:ext cx="852974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1000" i="1" dirty="0"/>
              <a:t>„Máte ve své produkci kvalitní vína, která lze každoročně exportovat?“ (q14)</a:t>
            </a:r>
          </a:p>
        </p:txBody>
      </p:sp>
      <p:sp>
        <p:nvSpPr>
          <p:cNvPr id="28" name="TextovéPole 16"/>
          <p:cNvSpPr txBox="1">
            <a:spLocks noChangeArrowheads="1"/>
          </p:cNvSpPr>
          <p:nvPr/>
        </p:nvSpPr>
        <p:spPr bwMode="auto">
          <a:xfrm>
            <a:off x="1835397" y="2890391"/>
            <a:ext cx="807984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1100" dirty="0">
                <a:solidFill>
                  <a:srgbClr val="339966"/>
                </a:solidFill>
              </a:rPr>
              <a:t>ano</a:t>
            </a:r>
            <a:br>
              <a:rPr lang="cs-CZ" sz="1100" dirty="0">
                <a:solidFill>
                  <a:srgbClr val="339966"/>
                </a:solidFill>
              </a:rPr>
            </a:br>
            <a:r>
              <a:rPr lang="cs-CZ" b="1" dirty="0">
                <a:solidFill>
                  <a:srgbClr val="339966"/>
                </a:solidFill>
              </a:rPr>
              <a:t>69 %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dirty="0">
                <a:solidFill>
                  <a:srgbClr val="008348"/>
                </a:solidFill>
              </a:rPr>
              <a:t>Produkce kvalitních vín ke každoročnímu exportu</a:t>
            </a:r>
          </a:p>
        </p:txBody>
      </p:sp>
      <p:graphicFrame>
        <p:nvGraphicFramePr>
          <p:cNvPr id="2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363715"/>
              </p:ext>
            </p:extLst>
          </p:nvPr>
        </p:nvGraphicFramePr>
        <p:xfrm>
          <a:off x="4397754" y="2276872"/>
          <a:ext cx="360040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TextovéPole 26"/>
          <p:cNvSpPr txBox="1"/>
          <p:nvPr/>
        </p:nvSpPr>
        <p:spPr>
          <a:xfrm>
            <a:off x="4935233" y="2294258"/>
            <a:ext cx="244329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00" b="1" dirty="0">
                <a:latin typeface="+mn-lt"/>
              </a:rPr>
              <a:t>DLE VELIKOSTI PRODUKCE</a:t>
            </a: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726263"/>
              </p:ext>
            </p:extLst>
          </p:nvPr>
        </p:nvGraphicFramePr>
        <p:xfrm>
          <a:off x="7720084" y="2604032"/>
          <a:ext cx="1159776" cy="3368274"/>
        </p:xfrm>
        <a:graphic>
          <a:graphicData uri="http://schemas.openxmlformats.org/drawingml/2006/table">
            <a:tbl>
              <a:tblPr/>
              <a:tblGrid>
                <a:gridCol w="386592">
                  <a:extLst>
                    <a:ext uri="{9D8B030D-6E8A-4147-A177-3AD203B41FA5}">
                      <a16:colId xmlns:a16="http://schemas.microsoft.com/office/drawing/2014/main" val="4112082100"/>
                    </a:ext>
                  </a:extLst>
                </a:gridCol>
                <a:gridCol w="386592">
                  <a:extLst>
                    <a:ext uri="{9D8B030D-6E8A-4147-A177-3AD203B41FA5}">
                      <a16:colId xmlns:a16="http://schemas.microsoft.com/office/drawing/2014/main" val="2562283540"/>
                    </a:ext>
                  </a:extLst>
                </a:gridCol>
                <a:gridCol w="386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1182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0" u="none" strike="noStrike" dirty="0">
                          <a:solidFill>
                            <a:srgbClr val="008348"/>
                          </a:solidFill>
                          <a:latin typeface="+mn-lt"/>
                        </a:rPr>
                        <a:t>58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33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1" u="none" strike="noStrike" dirty="0">
                          <a:solidFill>
                            <a:srgbClr val="808080"/>
                          </a:solidFill>
                          <a:latin typeface="+mn-lt"/>
                        </a:rPr>
                        <a:t>296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182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0" u="none" strike="noStrike" dirty="0">
                          <a:solidFill>
                            <a:srgbClr val="008348"/>
                          </a:solidFill>
                          <a:latin typeface="+mn-lt"/>
                        </a:rPr>
                        <a:t>91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1" u="none" strike="noStrike" dirty="0">
                          <a:solidFill>
                            <a:srgbClr val="808080"/>
                          </a:solidFill>
                          <a:latin typeface="+mn-lt"/>
                        </a:rPr>
                        <a:t>90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182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0" u="none" strike="noStrike" dirty="0">
                          <a:solidFill>
                            <a:srgbClr val="008348"/>
                          </a:solidFill>
                          <a:latin typeface="+mn-lt"/>
                        </a:rPr>
                        <a:t>94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1" u="none" strike="noStrike" dirty="0">
                          <a:solidFill>
                            <a:srgbClr val="808080"/>
                          </a:solidFill>
                          <a:latin typeface="+mn-lt"/>
                        </a:rPr>
                        <a:t>42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182">
                <a:tc>
                  <a:txBody>
                    <a:bodyPr/>
                    <a:lstStyle/>
                    <a:p>
                      <a:pPr algn="ctr" rtl="0" fontAlgn="b"/>
                      <a:endParaRPr lang="cs-CZ" sz="900" b="0" i="0" u="none" strike="noStrike" dirty="0">
                        <a:solidFill>
                          <a:srgbClr val="008348"/>
                        </a:solidFill>
                        <a:latin typeface="+mn-lt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cs-CZ" sz="900" b="0" i="0" u="none" strike="noStrike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cs-CZ" sz="900" b="0" i="1" u="none" strike="noStrike" dirty="0">
                        <a:solidFill>
                          <a:srgbClr val="808080"/>
                        </a:solidFill>
                        <a:latin typeface="+mn-lt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1182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0" u="none" strike="noStrike" dirty="0">
                          <a:solidFill>
                            <a:srgbClr val="008348"/>
                          </a:solidFill>
                          <a:latin typeface="+mn-lt"/>
                        </a:rPr>
                        <a:t>98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1" u="none" strike="noStrike" dirty="0">
                          <a:solidFill>
                            <a:srgbClr val="808080"/>
                          </a:solidFill>
                          <a:latin typeface="+mn-lt"/>
                        </a:rPr>
                        <a:t>68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1182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0" u="none" strike="noStrike" dirty="0">
                          <a:solidFill>
                            <a:srgbClr val="008348"/>
                          </a:solidFill>
                          <a:latin typeface="+mn-lt"/>
                        </a:rPr>
                        <a:t>91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1" u="none" strike="noStrike" dirty="0">
                          <a:solidFill>
                            <a:srgbClr val="808080"/>
                          </a:solidFill>
                          <a:latin typeface="+mn-lt"/>
                        </a:rPr>
                        <a:t>125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1182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0" u="none" strike="noStrike" dirty="0">
                          <a:solidFill>
                            <a:srgbClr val="008348"/>
                          </a:solidFill>
                          <a:latin typeface="+mn-lt"/>
                        </a:rPr>
                        <a:t>58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43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1" u="none" strike="noStrike" dirty="0">
                          <a:solidFill>
                            <a:srgbClr val="808080"/>
                          </a:solidFill>
                          <a:latin typeface="+mn-lt"/>
                        </a:rPr>
                        <a:t>235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0" name="TextovéPole 19"/>
          <p:cNvSpPr txBox="1"/>
          <p:nvPr/>
        </p:nvSpPr>
        <p:spPr>
          <a:xfrm>
            <a:off x="1486719" y="5445224"/>
            <a:ext cx="15066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i="1" dirty="0">
                <a:latin typeface="+mn-lt"/>
              </a:rPr>
              <a:t>v</a:t>
            </a:r>
            <a:r>
              <a:rPr lang="cs-CZ" sz="1000" b="0" i="1" dirty="0">
                <a:latin typeface="+mn-lt"/>
              </a:rPr>
              <a:t> %; N = 428; celek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5472239" y="4229781"/>
            <a:ext cx="136928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00" b="1" dirty="0">
                <a:latin typeface="+mn-lt"/>
              </a:rPr>
              <a:t>DLE EXPORTU</a:t>
            </a:r>
          </a:p>
        </p:txBody>
      </p:sp>
      <p:graphicFrame>
        <p:nvGraphicFramePr>
          <p:cNvPr id="18" name="Tabulka 17">
            <a:extLst>
              <a:ext uri="{FF2B5EF4-FFF2-40B4-BE49-F238E27FC236}">
                <a16:creationId xmlns:a16="http://schemas.microsoft.com/office/drawing/2014/main" id="{0A7F453D-8EEE-461E-8FAE-D4F8EAA1FE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009738"/>
              </p:ext>
            </p:extLst>
          </p:nvPr>
        </p:nvGraphicFramePr>
        <p:xfrm>
          <a:off x="7716937" y="1864677"/>
          <a:ext cx="1159776" cy="721969"/>
        </p:xfrm>
        <a:graphic>
          <a:graphicData uri="http://schemas.openxmlformats.org/drawingml/2006/table">
            <a:tbl>
              <a:tblPr/>
              <a:tblGrid>
                <a:gridCol w="386592">
                  <a:extLst>
                    <a:ext uri="{9D8B030D-6E8A-4147-A177-3AD203B41FA5}">
                      <a16:colId xmlns:a16="http://schemas.microsoft.com/office/drawing/2014/main" val="4112082100"/>
                    </a:ext>
                  </a:extLst>
                </a:gridCol>
                <a:gridCol w="386592">
                  <a:extLst>
                    <a:ext uri="{9D8B030D-6E8A-4147-A177-3AD203B41FA5}">
                      <a16:colId xmlns:a16="http://schemas.microsoft.com/office/drawing/2014/main" val="2562283540"/>
                    </a:ext>
                  </a:extLst>
                </a:gridCol>
                <a:gridCol w="386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1969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0" u="none" strike="noStrike" dirty="0">
                          <a:solidFill>
                            <a:srgbClr val="008348"/>
                          </a:solidFill>
                          <a:latin typeface="+mn-lt"/>
                        </a:rPr>
                        <a:t>ano</a:t>
                      </a: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ne</a:t>
                      </a: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1" u="none" strike="noStrike" dirty="0">
                          <a:solidFill>
                            <a:srgbClr val="808080"/>
                          </a:solidFill>
                          <a:latin typeface="+mn-lt"/>
                        </a:rPr>
                        <a:t>N</a:t>
                      </a: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20303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14" descr="rId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860058"/>
              </p:ext>
            </p:extLst>
          </p:nvPr>
        </p:nvGraphicFramePr>
        <p:xfrm>
          <a:off x="-252536" y="1920561"/>
          <a:ext cx="6538095" cy="4260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434747" y="1495345"/>
            <a:ext cx="85297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1000" i="1" dirty="0"/>
              <a:t>„Je vaše vinařství ochotno vyčlenit část své produkce kvalitních vín pro účely exportu, pokud byste dokázali tato vína prodat s větší marží než v ČR?“ (q16)</a:t>
            </a:r>
          </a:p>
        </p:txBody>
      </p:sp>
      <p:sp>
        <p:nvSpPr>
          <p:cNvPr id="28" name="TextovéPole 16"/>
          <p:cNvSpPr txBox="1">
            <a:spLocks noChangeArrowheads="1"/>
          </p:cNvSpPr>
          <p:nvPr/>
        </p:nvSpPr>
        <p:spPr bwMode="auto">
          <a:xfrm>
            <a:off x="1836027" y="2874979"/>
            <a:ext cx="807984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1100" dirty="0">
                <a:solidFill>
                  <a:srgbClr val="339966"/>
                </a:solidFill>
              </a:rPr>
              <a:t>ano</a:t>
            </a:r>
            <a:br>
              <a:rPr lang="cs-CZ" sz="1100" dirty="0">
                <a:solidFill>
                  <a:srgbClr val="339966"/>
                </a:solidFill>
              </a:rPr>
            </a:br>
            <a:r>
              <a:rPr lang="cs-CZ" b="1" dirty="0">
                <a:solidFill>
                  <a:srgbClr val="339966"/>
                </a:solidFill>
              </a:rPr>
              <a:t>56 %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dirty="0">
                <a:solidFill>
                  <a:srgbClr val="008348"/>
                </a:solidFill>
              </a:rPr>
              <a:t>Ochota vyčlenit část produkce kvalitních vín pro export v případě větších marží</a:t>
            </a:r>
          </a:p>
        </p:txBody>
      </p:sp>
      <p:graphicFrame>
        <p:nvGraphicFramePr>
          <p:cNvPr id="2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8343533"/>
              </p:ext>
            </p:extLst>
          </p:nvPr>
        </p:nvGraphicFramePr>
        <p:xfrm>
          <a:off x="4397754" y="2276872"/>
          <a:ext cx="360040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TextovéPole 26"/>
          <p:cNvSpPr txBox="1"/>
          <p:nvPr/>
        </p:nvSpPr>
        <p:spPr>
          <a:xfrm>
            <a:off x="4935233" y="2294258"/>
            <a:ext cx="244329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00" b="1" dirty="0">
                <a:latin typeface="+mn-lt"/>
              </a:rPr>
              <a:t>DLE VELIKOSTI PRODUKCE</a:t>
            </a: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418247"/>
              </p:ext>
            </p:extLst>
          </p:nvPr>
        </p:nvGraphicFramePr>
        <p:xfrm>
          <a:off x="7720084" y="2604032"/>
          <a:ext cx="1159776" cy="3368274"/>
        </p:xfrm>
        <a:graphic>
          <a:graphicData uri="http://schemas.openxmlformats.org/drawingml/2006/table">
            <a:tbl>
              <a:tblPr/>
              <a:tblGrid>
                <a:gridCol w="386592">
                  <a:extLst>
                    <a:ext uri="{9D8B030D-6E8A-4147-A177-3AD203B41FA5}">
                      <a16:colId xmlns:a16="http://schemas.microsoft.com/office/drawing/2014/main" val="4112082100"/>
                    </a:ext>
                  </a:extLst>
                </a:gridCol>
                <a:gridCol w="386592">
                  <a:extLst>
                    <a:ext uri="{9D8B030D-6E8A-4147-A177-3AD203B41FA5}">
                      <a16:colId xmlns:a16="http://schemas.microsoft.com/office/drawing/2014/main" val="2562283540"/>
                    </a:ext>
                  </a:extLst>
                </a:gridCol>
                <a:gridCol w="386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1182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0" u="none" strike="noStrike" dirty="0">
                          <a:solidFill>
                            <a:srgbClr val="008348"/>
                          </a:solidFill>
                          <a:latin typeface="+mn-lt"/>
                        </a:rPr>
                        <a:t>48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40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1" u="none" strike="noStrike" dirty="0">
                          <a:solidFill>
                            <a:srgbClr val="808080"/>
                          </a:solidFill>
                          <a:latin typeface="+mn-lt"/>
                        </a:rPr>
                        <a:t>296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182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0" u="none" strike="noStrike" dirty="0">
                          <a:solidFill>
                            <a:srgbClr val="008348"/>
                          </a:solidFill>
                          <a:latin typeface="+mn-lt"/>
                        </a:rPr>
                        <a:t>72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1" u="none" strike="noStrike" dirty="0">
                          <a:solidFill>
                            <a:srgbClr val="808080"/>
                          </a:solidFill>
                          <a:latin typeface="+mn-lt"/>
                        </a:rPr>
                        <a:t>90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182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0" u="none" strike="noStrike" dirty="0">
                          <a:solidFill>
                            <a:srgbClr val="008348"/>
                          </a:solidFill>
                          <a:latin typeface="+mn-lt"/>
                        </a:rPr>
                        <a:t>85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1" u="none" strike="noStrike" dirty="0">
                          <a:solidFill>
                            <a:srgbClr val="808080"/>
                          </a:solidFill>
                          <a:latin typeface="+mn-lt"/>
                        </a:rPr>
                        <a:t>42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182">
                <a:tc>
                  <a:txBody>
                    <a:bodyPr/>
                    <a:lstStyle/>
                    <a:p>
                      <a:pPr algn="ctr" rtl="0" fontAlgn="b"/>
                      <a:endParaRPr lang="cs-CZ" sz="900" b="0" i="0" u="none" strike="noStrike" dirty="0">
                        <a:solidFill>
                          <a:srgbClr val="008348"/>
                        </a:solidFill>
                        <a:latin typeface="+mn-lt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cs-CZ" sz="900" b="0" i="0" u="none" strike="noStrike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cs-CZ" sz="900" b="0" i="1" u="none" strike="noStrike" dirty="0">
                        <a:solidFill>
                          <a:srgbClr val="808080"/>
                        </a:solidFill>
                        <a:latin typeface="+mn-lt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1182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0" u="none" strike="noStrike" dirty="0">
                          <a:solidFill>
                            <a:srgbClr val="008348"/>
                          </a:solidFill>
                          <a:latin typeface="+mn-lt"/>
                        </a:rPr>
                        <a:t>87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1" u="none" strike="noStrike" dirty="0">
                          <a:solidFill>
                            <a:srgbClr val="808080"/>
                          </a:solidFill>
                          <a:latin typeface="+mn-lt"/>
                        </a:rPr>
                        <a:t>68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1182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0" u="none" strike="noStrike" dirty="0">
                          <a:solidFill>
                            <a:srgbClr val="008348"/>
                          </a:solidFill>
                          <a:latin typeface="+mn-lt"/>
                        </a:rPr>
                        <a:t>87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1" u="none" strike="noStrike" dirty="0">
                          <a:solidFill>
                            <a:srgbClr val="808080"/>
                          </a:solidFill>
                          <a:latin typeface="+mn-lt"/>
                        </a:rPr>
                        <a:t>125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1182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0" u="none" strike="noStrike" dirty="0">
                          <a:solidFill>
                            <a:srgbClr val="008348"/>
                          </a:solidFill>
                          <a:latin typeface="+mn-lt"/>
                        </a:rPr>
                        <a:t>32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54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1" u="none" strike="noStrike" dirty="0">
                          <a:solidFill>
                            <a:srgbClr val="808080"/>
                          </a:solidFill>
                          <a:latin typeface="+mn-lt"/>
                        </a:rPr>
                        <a:t>235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2" name="TextovéPole 21"/>
          <p:cNvSpPr txBox="1"/>
          <p:nvPr/>
        </p:nvSpPr>
        <p:spPr>
          <a:xfrm>
            <a:off x="5472239" y="4229781"/>
            <a:ext cx="136928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00" b="1" dirty="0">
                <a:latin typeface="+mn-lt"/>
              </a:rPr>
              <a:t>DLE EXPORTU</a:t>
            </a:r>
          </a:p>
        </p:txBody>
      </p:sp>
      <p:graphicFrame>
        <p:nvGraphicFramePr>
          <p:cNvPr id="18" name="Tabulka 17">
            <a:extLst>
              <a:ext uri="{FF2B5EF4-FFF2-40B4-BE49-F238E27FC236}">
                <a16:creationId xmlns:a16="http://schemas.microsoft.com/office/drawing/2014/main" id="{0A7F453D-8EEE-461E-8FAE-D4F8EAA1FED8}"/>
              </a:ext>
            </a:extLst>
          </p:cNvPr>
          <p:cNvGraphicFramePr>
            <a:graphicFrameLocks noGrp="1"/>
          </p:cNvGraphicFramePr>
          <p:nvPr/>
        </p:nvGraphicFramePr>
        <p:xfrm>
          <a:off x="7716937" y="1864677"/>
          <a:ext cx="1159776" cy="721969"/>
        </p:xfrm>
        <a:graphic>
          <a:graphicData uri="http://schemas.openxmlformats.org/drawingml/2006/table">
            <a:tbl>
              <a:tblPr/>
              <a:tblGrid>
                <a:gridCol w="386592">
                  <a:extLst>
                    <a:ext uri="{9D8B030D-6E8A-4147-A177-3AD203B41FA5}">
                      <a16:colId xmlns:a16="http://schemas.microsoft.com/office/drawing/2014/main" val="4112082100"/>
                    </a:ext>
                  </a:extLst>
                </a:gridCol>
                <a:gridCol w="386592">
                  <a:extLst>
                    <a:ext uri="{9D8B030D-6E8A-4147-A177-3AD203B41FA5}">
                      <a16:colId xmlns:a16="http://schemas.microsoft.com/office/drawing/2014/main" val="2562283540"/>
                    </a:ext>
                  </a:extLst>
                </a:gridCol>
                <a:gridCol w="386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1969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0" u="none" strike="noStrike" dirty="0">
                          <a:solidFill>
                            <a:srgbClr val="008348"/>
                          </a:solidFill>
                          <a:latin typeface="+mn-lt"/>
                        </a:rPr>
                        <a:t>ano</a:t>
                      </a: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ne</a:t>
                      </a: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1" u="none" strike="noStrike" dirty="0">
                          <a:solidFill>
                            <a:srgbClr val="808080"/>
                          </a:solidFill>
                          <a:latin typeface="+mn-lt"/>
                        </a:rPr>
                        <a:t>N</a:t>
                      </a: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ovéPole 12">
            <a:extLst>
              <a:ext uri="{FF2B5EF4-FFF2-40B4-BE49-F238E27FC236}">
                <a16:creationId xmlns:a16="http://schemas.microsoft.com/office/drawing/2014/main" id="{819FF0C3-D40A-4FFA-9011-0B83CB326A3C}"/>
              </a:ext>
            </a:extLst>
          </p:cNvPr>
          <p:cNvSpPr txBox="1"/>
          <p:nvPr/>
        </p:nvSpPr>
        <p:spPr>
          <a:xfrm>
            <a:off x="1486719" y="5445224"/>
            <a:ext cx="15066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i="1" dirty="0">
                <a:latin typeface="+mn-lt"/>
              </a:rPr>
              <a:t>v</a:t>
            </a:r>
            <a:r>
              <a:rPr lang="cs-CZ" sz="1000" b="0" i="1" dirty="0">
                <a:latin typeface="+mn-lt"/>
              </a:rPr>
              <a:t> %; N = 428; celek</a:t>
            </a:r>
          </a:p>
        </p:txBody>
      </p:sp>
    </p:spTree>
    <p:extLst>
      <p:ext uri="{BB962C8B-B14F-4D97-AF65-F5344CB8AC3E}">
        <p14:creationId xmlns:p14="http://schemas.microsoft.com/office/powerpoint/2010/main" val="2786026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434747" y="1495345"/>
            <a:ext cx="41372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1000" i="1" dirty="0">
                <a:latin typeface="+mn-lt"/>
              </a:rPr>
              <a:t>„O kolik dráž byste museli prodávat svá vína v zahraničí, aby se vám export vyplatil? Uveďte prosím v procentech.“ (q17) 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dirty="0">
                <a:solidFill>
                  <a:srgbClr val="008348"/>
                </a:solidFill>
              </a:rPr>
              <a:t>Potřebné zvýšení ceny vína pro export </a:t>
            </a:r>
            <a:br>
              <a:rPr lang="cs-CZ" sz="2200" dirty="0">
                <a:solidFill>
                  <a:srgbClr val="008348"/>
                </a:solidFill>
              </a:rPr>
            </a:br>
            <a:r>
              <a:rPr lang="cs-CZ" sz="2200" dirty="0">
                <a:solidFill>
                  <a:srgbClr val="008348"/>
                </a:solidFill>
              </a:rPr>
              <a:t>a objem dostupný k vyčlenění pro export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5436096" y="1871614"/>
            <a:ext cx="2868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latin typeface="+mj-lt"/>
              </a:rPr>
              <a:t>KOLIK HL KVALITNÍCH VÍN JSTE SCHOPNI VYČLENIT PRO EXPORT?</a:t>
            </a:r>
          </a:p>
        </p:txBody>
      </p:sp>
      <p:graphicFrame>
        <p:nvGraphicFramePr>
          <p:cNvPr id="19" name="Object 3" descr="rId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7650327"/>
              </p:ext>
            </p:extLst>
          </p:nvPr>
        </p:nvGraphicFramePr>
        <p:xfrm>
          <a:off x="559460" y="2437677"/>
          <a:ext cx="4012540" cy="3343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TextovéPole 21">
            <a:extLst>
              <a:ext uri="{FF2B5EF4-FFF2-40B4-BE49-F238E27FC236}">
                <a16:creationId xmlns:a16="http://schemas.microsoft.com/office/drawing/2014/main" id="{E53A1CB6-9D15-4A85-981B-EB9379D7E431}"/>
              </a:ext>
            </a:extLst>
          </p:cNvPr>
          <p:cNvSpPr txBox="1"/>
          <p:nvPr/>
        </p:nvSpPr>
        <p:spPr>
          <a:xfrm>
            <a:off x="683568" y="1871614"/>
            <a:ext cx="344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latin typeface="+mj-lt"/>
              </a:rPr>
              <a:t>O KOLIK % DRÁŽ BYSTE MUSELI PRODÁVAT, ABY SE EXPORT VYPLATIL?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9A872868-9879-4E63-A09F-4ADFC8AC417D}"/>
              </a:ext>
            </a:extLst>
          </p:cNvPr>
          <p:cNvSpPr txBox="1"/>
          <p:nvPr/>
        </p:nvSpPr>
        <p:spPr>
          <a:xfrm>
            <a:off x="2851969" y="6021288"/>
            <a:ext cx="3440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i="1" dirty="0">
                <a:latin typeface="+mn-lt"/>
              </a:rPr>
              <a:t>v</a:t>
            </a:r>
            <a:r>
              <a:rPr lang="cs-CZ" sz="1000" b="0" i="1" dirty="0">
                <a:latin typeface="+mn-lt"/>
              </a:rPr>
              <a:t> %; N = 243; kategorizované spontánní odpovědi; </a:t>
            </a:r>
            <a:r>
              <a:rPr lang="cs-CZ" sz="1000" i="1" dirty="0"/>
              <a:t>ochotní vyčlenit část produkce kvalitních vín pro export</a:t>
            </a:r>
            <a:endParaRPr lang="cs-CZ" sz="1000" b="0" i="1" dirty="0">
              <a:latin typeface="+mn-lt"/>
            </a:endParaRPr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id="{6A9F13D4-5918-49DF-9A91-D97E83463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008" y="1495345"/>
            <a:ext cx="41372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1000" i="1" dirty="0">
                <a:latin typeface="+mn-lt"/>
              </a:rPr>
              <a:t>„Jak velký podíl své produkce kvalitních vín jste schopni vyčlenit pro účely exportu? Uveďte prosím alespoň přibližně v hektolitrech.“ (q18) </a:t>
            </a: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B312545E-6667-4202-A9AC-FCF3137AF2D9}"/>
              </a:ext>
            </a:extLst>
          </p:cNvPr>
          <p:cNvCxnSpPr/>
          <p:nvPr/>
        </p:nvCxnSpPr>
        <p:spPr>
          <a:xfrm>
            <a:off x="4572000" y="1495345"/>
            <a:ext cx="0" cy="428565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Řečová bublina: obdélníkový bublinový popisek 14">
            <a:extLst>
              <a:ext uri="{FF2B5EF4-FFF2-40B4-BE49-F238E27FC236}">
                <a16:creationId xmlns:a16="http://schemas.microsoft.com/office/drawing/2014/main" id="{43D9967D-08FA-417D-8F76-6F15F8E5E517}"/>
              </a:ext>
            </a:extLst>
          </p:cNvPr>
          <p:cNvSpPr/>
          <p:nvPr/>
        </p:nvSpPr>
        <p:spPr>
          <a:xfrm>
            <a:off x="3196355" y="3720445"/>
            <a:ext cx="1152130" cy="445075"/>
          </a:xfrm>
          <a:prstGeom prst="wedgeRectCallout">
            <a:avLst>
              <a:gd name="adj1" fmla="val -41293"/>
              <a:gd name="adj2" fmla="val -82182"/>
            </a:avLst>
          </a:prstGeom>
          <a:ln>
            <a:solidFill>
              <a:srgbClr val="33996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/>
              <a:t>průměr: 34 %</a:t>
            </a:r>
          </a:p>
          <a:p>
            <a:pPr algn="ctr"/>
            <a:r>
              <a:rPr lang="cs-CZ" sz="1200" dirty="0"/>
              <a:t>medián: 25 %</a:t>
            </a:r>
          </a:p>
        </p:txBody>
      </p:sp>
      <p:graphicFrame>
        <p:nvGraphicFramePr>
          <p:cNvPr id="16" name="Object 3" descr="rId1">
            <a:extLst>
              <a:ext uri="{FF2B5EF4-FFF2-40B4-BE49-F238E27FC236}">
                <a16:creationId xmlns:a16="http://schemas.microsoft.com/office/drawing/2014/main" id="{F17C8744-360D-480A-91C4-EF22EA3610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6679059"/>
              </p:ext>
            </p:extLst>
          </p:nvPr>
        </p:nvGraphicFramePr>
        <p:xfrm>
          <a:off x="4688204" y="2437677"/>
          <a:ext cx="4012540" cy="3343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Řečová bublina: obdélníkový bublinový popisek 17">
            <a:extLst>
              <a:ext uri="{FF2B5EF4-FFF2-40B4-BE49-F238E27FC236}">
                <a16:creationId xmlns:a16="http://schemas.microsoft.com/office/drawing/2014/main" id="{CF7F7F87-79F8-4C1D-A0C2-FF4CDDD9A80B}"/>
              </a:ext>
            </a:extLst>
          </p:cNvPr>
          <p:cNvSpPr/>
          <p:nvPr/>
        </p:nvSpPr>
        <p:spPr>
          <a:xfrm>
            <a:off x="7548614" y="3942982"/>
            <a:ext cx="1152130" cy="445075"/>
          </a:xfrm>
          <a:prstGeom prst="wedgeRectCallout">
            <a:avLst>
              <a:gd name="adj1" fmla="val -41293"/>
              <a:gd name="adj2" fmla="val -82182"/>
            </a:avLst>
          </a:prstGeom>
          <a:ln>
            <a:solidFill>
              <a:srgbClr val="33996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/>
              <a:t>průměr: 117 hl</a:t>
            </a:r>
          </a:p>
          <a:p>
            <a:pPr algn="ctr"/>
            <a:r>
              <a:rPr lang="cs-CZ" sz="1200" dirty="0"/>
              <a:t>medián: 30 hl</a:t>
            </a:r>
          </a:p>
        </p:txBody>
      </p:sp>
    </p:spTree>
    <p:extLst>
      <p:ext uri="{BB962C8B-B14F-4D97-AF65-F5344CB8AC3E}">
        <p14:creationId xmlns:p14="http://schemas.microsoft.com/office/powerpoint/2010/main" val="39560765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434747" y="1495345"/>
            <a:ext cx="41372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1000" i="1" dirty="0">
                <a:latin typeface="+mn-lt"/>
              </a:rPr>
              <a:t>„Kolik člověkohodin jste ochotni měsíčně vyčlenit pro účely exportu vašich vín? (měsíc má obvykle 168 pracovních hodin)“ (q19) 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dirty="0">
                <a:solidFill>
                  <a:srgbClr val="008348"/>
                </a:solidFill>
              </a:rPr>
              <a:t>Ochota investice času a financí do exportu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5364089" y="1871614"/>
            <a:ext cx="2940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latin typeface="+mj-lt"/>
              </a:rPr>
              <a:t>JAKOU ČÁSTKU ROČNĚ JSTE OCHOTNI DO EXPORTU INVESTOVAT?</a:t>
            </a:r>
          </a:p>
        </p:txBody>
      </p:sp>
      <p:graphicFrame>
        <p:nvGraphicFramePr>
          <p:cNvPr id="19" name="Object 3" descr="rId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4439664"/>
              </p:ext>
            </p:extLst>
          </p:nvPr>
        </p:nvGraphicFramePr>
        <p:xfrm>
          <a:off x="559460" y="2437677"/>
          <a:ext cx="4012540" cy="3343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TextovéPole 21">
            <a:extLst>
              <a:ext uri="{FF2B5EF4-FFF2-40B4-BE49-F238E27FC236}">
                <a16:creationId xmlns:a16="http://schemas.microsoft.com/office/drawing/2014/main" id="{E53A1CB6-9D15-4A85-981B-EB9379D7E431}"/>
              </a:ext>
            </a:extLst>
          </p:cNvPr>
          <p:cNvSpPr txBox="1"/>
          <p:nvPr/>
        </p:nvSpPr>
        <p:spPr>
          <a:xfrm>
            <a:off x="683568" y="1871614"/>
            <a:ext cx="344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latin typeface="+mj-lt"/>
              </a:rPr>
              <a:t>KOLIK ČLOVĚKOHODIN JSTE OCHOTNI MĚSÍČNĚ VYČLENIT PRO EXPORT?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9A872868-9879-4E63-A09F-4ADFC8AC417D}"/>
              </a:ext>
            </a:extLst>
          </p:cNvPr>
          <p:cNvSpPr txBox="1"/>
          <p:nvPr/>
        </p:nvSpPr>
        <p:spPr>
          <a:xfrm>
            <a:off x="2851969" y="6021288"/>
            <a:ext cx="3440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i="1" dirty="0">
                <a:latin typeface="+mn-lt"/>
              </a:rPr>
              <a:t>v</a:t>
            </a:r>
            <a:r>
              <a:rPr lang="cs-CZ" sz="1000" b="0" i="1" dirty="0">
                <a:latin typeface="+mn-lt"/>
              </a:rPr>
              <a:t> %; N = 243; kategorizované spontánní odpovědi; </a:t>
            </a:r>
            <a:r>
              <a:rPr lang="cs-CZ" sz="1000" i="1" dirty="0"/>
              <a:t>ochotní vyčlenit část produkce kvalitních vín pro export</a:t>
            </a:r>
            <a:endParaRPr lang="cs-CZ" sz="1000" b="0" i="1" dirty="0">
              <a:latin typeface="+mn-lt"/>
            </a:endParaRPr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id="{6A9F13D4-5918-49DF-9A91-D97E83463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008" y="1495345"/>
            <a:ext cx="41372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1000" i="1" dirty="0">
                <a:latin typeface="+mn-lt"/>
              </a:rPr>
              <a:t>„Jakou částku ročně jste ochotni do exportu vína investovat? Uveďte prosím v Kč.“ (q20) </a:t>
            </a: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B312545E-6667-4202-A9AC-FCF3137AF2D9}"/>
              </a:ext>
            </a:extLst>
          </p:cNvPr>
          <p:cNvCxnSpPr/>
          <p:nvPr/>
        </p:nvCxnSpPr>
        <p:spPr>
          <a:xfrm>
            <a:off x="4572000" y="1495345"/>
            <a:ext cx="0" cy="428565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Řečová bublina: obdélníkový bublinový popisek 14">
            <a:extLst>
              <a:ext uri="{FF2B5EF4-FFF2-40B4-BE49-F238E27FC236}">
                <a16:creationId xmlns:a16="http://schemas.microsoft.com/office/drawing/2014/main" id="{43D9967D-08FA-417D-8F76-6F15F8E5E517}"/>
              </a:ext>
            </a:extLst>
          </p:cNvPr>
          <p:cNvSpPr/>
          <p:nvPr/>
        </p:nvSpPr>
        <p:spPr>
          <a:xfrm>
            <a:off x="3196355" y="3720445"/>
            <a:ext cx="1152130" cy="445075"/>
          </a:xfrm>
          <a:prstGeom prst="wedgeRectCallout">
            <a:avLst>
              <a:gd name="adj1" fmla="val -41293"/>
              <a:gd name="adj2" fmla="val -82182"/>
            </a:avLst>
          </a:prstGeom>
          <a:ln>
            <a:solidFill>
              <a:srgbClr val="33996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/>
              <a:t>průměr: 54 h</a:t>
            </a:r>
          </a:p>
          <a:p>
            <a:pPr algn="ctr"/>
            <a:r>
              <a:rPr lang="cs-CZ" sz="1200" dirty="0"/>
              <a:t>medián: 40 h</a:t>
            </a:r>
          </a:p>
        </p:txBody>
      </p:sp>
      <p:graphicFrame>
        <p:nvGraphicFramePr>
          <p:cNvPr id="16" name="Object 3" descr="rId1">
            <a:extLst>
              <a:ext uri="{FF2B5EF4-FFF2-40B4-BE49-F238E27FC236}">
                <a16:creationId xmlns:a16="http://schemas.microsoft.com/office/drawing/2014/main" id="{F17C8744-360D-480A-91C4-EF22EA3610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888252"/>
              </p:ext>
            </p:extLst>
          </p:nvPr>
        </p:nvGraphicFramePr>
        <p:xfrm>
          <a:off x="4688204" y="2437677"/>
          <a:ext cx="4012540" cy="3343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Řečová bublina: obdélníkový bublinový popisek 17">
            <a:extLst>
              <a:ext uri="{FF2B5EF4-FFF2-40B4-BE49-F238E27FC236}">
                <a16:creationId xmlns:a16="http://schemas.microsoft.com/office/drawing/2014/main" id="{CF7F7F87-79F8-4C1D-A0C2-FF4CDDD9A80B}"/>
              </a:ext>
            </a:extLst>
          </p:cNvPr>
          <p:cNvSpPr/>
          <p:nvPr/>
        </p:nvSpPr>
        <p:spPr>
          <a:xfrm>
            <a:off x="7325098" y="4078612"/>
            <a:ext cx="1491849" cy="445075"/>
          </a:xfrm>
          <a:prstGeom prst="wedgeRectCallout">
            <a:avLst>
              <a:gd name="adj1" fmla="val -41293"/>
              <a:gd name="adj2" fmla="val -82182"/>
            </a:avLst>
          </a:prstGeom>
          <a:ln>
            <a:solidFill>
              <a:srgbClr val="33996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/>
              <a:t>průměr: 99 155 Kč</a:t>
            </a:r>
          </a:p>
          <a:p>
            <a:pPr algn="ctr"/>
            <a:r>
              <a:rPr lang="cs-CZ" sz="1200" dirty="0"/>
              <a:t>medián: 40 000 Kč</a:t>
            </a:r>
          </a:p>
        </p:txBody>
      </p:sp>
    </p:spTree>
    <p:extLst>
      <p:ext uri="{BB962C8B-B14F-4D97-AF65-F5344CB8AC3E}">
        <p14:creationId xmlns:p14="http://schemas.microsoft.com/office/powerpoint/2010/main" val="25137999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dirty="0">
                <a:solidFill>
                  <a:srgbClr val="008348"/>
                </a:solidFill>
              </a:rPr>
              <a:t>Zvýšení ceny, dostupný objem, investice času a financí při exportu – detailně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9A872868-9879-4E63-A09F-4ADFC8AC417D}"/>
              </a:ext>
            </a:extLst>
          </p:cNvPr>
          <p:cNvSpPr txBox="1"/>
          <p:nvPr/>
        </p:nvSpPr>
        <p:spPr>
          <a:xfrm>
            <a:off x="3677512" y="5526360"/>
            <a:ext cx="34400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i="1" dirty="0"/>
              <a:t>ochotní vyčlenit část produkce kvalitních vín pro export; průměry a medián počítány bez odpovědí nevím; zvýrazněny hodnoty vyšší než v celku</a:t>
            </a:r>
            <a:endParaRPr lang="cs-CZ" sz="1000" b="0" i="1" dirty="0">
              <a:latin typeface="+mn-lt"/>
            </a:endParaRP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728D4785-D711-40BB-8423-1BC164B8B4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3471"/>
              </p:ext>
            </p:extLst>
          </p:nvPr>
        </p:nvGraphicFramePr>
        <p:xfrm>
          <a:off x="395536" y="1581000"/>
          <a:ext cx="8532000" cy="369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260124369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val="288003846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1554080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80008968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24479920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12939242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83097578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53593481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85465303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2645736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5932577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08646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1093020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55744768"/>
                    </a:ext>
                  </a:extLst>
                </a:gridCol>
              </a:tblGrid>
              <a:tr h="397595">
                <a:tc rowSpan="2" gridSpan="2">
                  <a:txBody>
                    <a:bodyPr/>
                    <a:lstStyle/>
                    <a:p>
                      <a:pPr algn="ctr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000" b="1" u="none" strike="noStrike" dirty="0">
                          <a:effectLst/>
                          <a:latin typeface="+mn-lt"/>
                        </a:rPr>
                        <a:t>O KOLIK % DRÁŽ BYSTE MUSELI PRODÁVAT, ABY SE EXPORT VYPLATIL?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000" b="1" u="none" strike="noStrike" dirty="0">
                          <a:effectLst/>
                          <a:latin typeface="+mn-lt"/>
                        </a:rPr>
                        <a:t>KOLIK HL KVALITNÍCH VÍN JSTE SCHOPNI VYČLENIT PRO EXPORT?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000" b="1" u="none" strike="noStrike" dirty="0">
                          <a:effectLst/>
                          <a:latin typeface="+mn-lt"/>
                        </a:rPr>
                        <a:t>KOLIK ČLOVĚKOHODIN JSTE OCHOTNI MĚSÍČNĚ VYČLENIT PRO EXPORT?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000" b="1" u="none" strike="noStrike" dirty="0">
                          <a:effectLst/>
                          <a:latin typeface="+mn-lt"/>
                        </a:rPr>
                        <a:t>JAKOU ČÁSTKU ROČNĚ JSTE OCHOTNI DO EXPORTU INVESTOVAT?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689213"/>
                  </a:ext>
                </a:extLst>
              </a:tr>
              <a:tr h="376800"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průměr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medián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N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průměr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medián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N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průměr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medián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N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průměr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medián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N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198721"/>
                  </a:ext>
                </a:extLst>
              </a:tr>
              <a:tr h="3768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celek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o 34 %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o 25 %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148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117 hl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30 hl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179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54 h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40 h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126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99 155 Kč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40 000 Kč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106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344662"/>
                  </a:ext>
                </a:extLst>
              </a:tr>
              <a:tr h="376800">
                <a:tc rowSpan="3"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DLE VELIKOSTI PRODUKCE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méně než 10.000 litrů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o 40 %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o 30 %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84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29 hl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20 hl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97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49 h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30 h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  <a:latin typeface="+mn-lt"/>
                        </a:rPr>
                        <a:t>71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75 390 Kč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22 500 Kč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  <a:latin typeface="+mn-lt"/>
                        </a:rPr>
                        <a:t>61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05412"/>
                  </a:ext>
                </a:extLst>
              </a:tr>
              <a:tr h="3768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10.000 – 49.999 litrů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o 25 %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o 20 %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  <a:latin typeface="+mn-lt"/>
                        </a:rPr>
                        <a:t>41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75 hl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50 hl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52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53 h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40 h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33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60 256 Kč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50 000 Kč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26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890366"/>
                  </a:ext>
                </a:extLst>
              </a:tr>
              <a:tr h="3768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  <a:latin typeface="+mn-lt"/>
                        </a:rPr>
                        <a:t>50.000 a více litrů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o 27 %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o 20 %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24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468 hl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200 hl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30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71 h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50 h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  <a:latin typeface="+mn-lt"/>
                        </a:rPr>
                        <a:t>22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227 812 Kč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70 000 Kč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19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694857"/>
                  </a:ext>
                </a:extLst>
              </a:tr>
              <a:tr h="376800">
                <a:tc rowSpan="3"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DLE EXPORTU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exportují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o 20 %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o 10 %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45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245 hl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100 hl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50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52 h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32 h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38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136 193 Kč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32 000 Kč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27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881097"/>
                  </a:ext>
                </a:extLst>
              </a:tr>
              <a:tr h="3768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neexportují, ale uvažují o exportu do budoucna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o 39 %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o 25 %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56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91 hl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30 hl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76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64 h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40 h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50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117 720 Kč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50 000 Kč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49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23544"/>
                  </a:ext>
                </a:extLst>
              </a:tr>
              <a:tr h="3768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neexportují ani neuvažují o exportu do budoucna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o 41 %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o 30 %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47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31 hl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20 hl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53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41 h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35 h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38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35 269 Kč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20 000 Kč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30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541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21630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5">
            <a:extLst>
              <a:ext uri="{FF2B5EF4-FFF2-40B4-BE49-F238E27FC236}">
                <a16:creationId xmlns:a16="http://schemas.microsoft.com/office/drawing/2014/main" id="{3F323792-BDE5-4C86-9F48-54E0DB6C3A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9823509"/>
              </p:ext>
            </p:extLst>
          </p:nvPr>
        </p:nvGraphicFramePr>
        <p:xfrm>
          <a:off x="358073" y="1781299"/>
          <a:ext cx="7923035" cy="3350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434747" y="1495345"/>
            <a:ext cx="852974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1000" i="1" dirty="0"/>
              <a:t>„Měli byste nebo neměli byste zájem o následující typy podpory při exportu svého vína?“ (q21)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dirty="0">
                <a:solidFill>
                  <a:srgbClr val="008348"/>
                </a:solidFill>
              </a:rPr>
              <a:t>Zájem o podporu při exportu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3923928" y="4786837"/>
            <a:ext cx="41764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i="1" dirty="0">
                <a:latin typeface="+mn-lt"/>
              </a:rPr>
              <a:t>v</a:t>
            </a:r>
            <a:r>
              <a:rPr lang="cs-CZ" sz="1000" b="0" i="1" dirty="0">
                <a:latin typeface="+mn-lt"/>
              </a:rPr>
              <a:t> %; N = 243; </a:t>
            </a:r>
            <a:r>
              <a:rPr lang="cs-CZ" sz="1000" i="1" dirty="0"/>
              <a:t>ochotní vyčlenit část produkce kvalitních vín pro export</a:t>
            </a:r>
            <a:endParaRPr lang="cs-CZ" sz="1000" b="0" i="1" dirty="0">
              <a:latin typeface="+mn-lt"/>
            </a:endParaRPr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B9A5B42D-D577-4A7D-B49F-43C00B4281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140436"/>
              </p:ext>
            </p:extLst>
          </p:nvPr>
        </p:nvGraphicFramePr>
        <p:xfrm>
          <a:off x="8191304" y="2276872"/>
          <a:ext cx="773184" cy="2592288"/>
        </p:xfrm>
        <a:graphic>
          <a:graphicData uri="http://schemas.openxmlformats.org/drawingml/2006/table">
            <a:tbl>
              <a:tblPr/>
              <a:tblGrid>
                <a:gridCol w="386592">
                  <a:extLst>
                    <a:ext uri="{9D8B030D-6E8A-4147-A177-3AD203B41FA5}">
                      <a16:colId xmlns:a16="http://schemas.microsoft.com/office/drawing/2014/main" val="4112082100"/>
                    </a:ext>
                  </a:extLst>
                </a:gridCol>
                <a:gridCol w="386592">
                  <a:extLst>
                    <a:ext uri="{9D8B030D-6E8A-4147-A177-3AD203B41FA5}">
                      <a16:colId xmlns:a16="http://schemas.microsoft.com/office/drawing/2014/main" val="256228354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 b="0" i="0" u="none" strike="noStrike" dirty="0">
                          <a:solidFill>
                            <a:srgbClr val="008348"/>
                          </a:solidFill>
                          <a:latin typeface="+mn-lt"/>
                        </a:rPr>
                        <a:t>84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 b="0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 b="0" i="0" u="none" strike="noStrike" dirty="0">
                          <a:solidFill>
                            <a:srgbClr val="008348"/>
                          </a:solidFill>
                          <a:latin typeface="+mn-lt"/>
                        </a:rPr>
                        <a:t>80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 b="0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 b="0" i="0" u="none" strike="noStrike" dirty="0">
                          <a:solidFill>
                            <a:srgbClr val="008348"/>
                          </a:solidFill>
                          <a:latin typeface="+mn-lt"/>
                        </a:rPr>
                        <a:t>77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 b="0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 b="0" i="0" u="none" strike="noStrike" dirty="0">
                          <a:solidFill>
                            <a:srgbClr val="008348"/>
                          </a:solidFill>
                          <a:latin typeface="+mn-lt"/>
                        </a:rPr>
                        <a:t>73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 b="0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19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5" name="Tabulka 14">
            <a:extLst>
              <a:ext uri="{FF2B5EF4-FFF2-40B4-BE49-F238E27FC236}">
                <a16:creationId xmlns:a16="http://schemas.microsoft.com/office/drawing/2014/main" id="{E81C5C88-8A62-4620-AA04-2CBB839D93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026939"/>
              </p:ext>
            </p:extLst>
          </p:nvPr>
        </p:nvGraphicFramePr>
        <p:xfrm>
          <a:off x="8191304" y="2013839"/>
          <a:ext cx="773184" cy="263033"/>
        </p:xfrm>
        <a:graphic>
          <a:graphicData uri="http://schemas.openxmlformats.org/drawingml/2006/table">
            <a:tbl>
              <a:tblPr/>
              <a:tblGrid>
                <a:gridCol w="386592">
                  <a:extLst>
                    <a:ext uri="{9D8B030D-6E8A-4147-A177-3AD203B41FA5}">
                      <a16:colId xmlns:a16="http://schemas.microsoft.com/office/drawing/2014/main" val="4112082100"/>
                    </a:ext>
                  </a:extLst>
                </a:gridCol>
                <a:gridCol w="386592">
                  <a:extLst>
                    <a:ext uri="{9D8B030D-6E8A-4147-A177-3AD203B41FA5}">
                      <a16:colId xmlns:a16="http://schemas.microsoft.com/office/drawing/2014/main" val="2562283540"/>
                    </a:ext>
                  </a:extLst>
                </a:gridCol>
              </a:tblGrid>
              <a:tr h="263033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00" b="0" i="0" u="none" strike="noStrike" dirty="0">
                          <a:solidFill>
                            <a:srgbClr val="008348"/>
                          </a:solidFill>
                          <a:latin typeface="+mn-lt"/>
                        </a:rPr>
                        <a:t>ANO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00" b="0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NE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" name="TextovéPole 24">
            <a:extLst>
              <a:ext uri="{FF2B5EF4-FFF2-40B4-BE49-F238E27FC236}">
                <a16:creationId xmlns:a16="http://schemas.microsoft.com/office/drawing/2014/main" id="{6B68225C-430F-4F19-B428-0708E0E45BC8}"/>
              </a:ext>
            </a:extLst>
          </p:cNvPr>
          <p:cNvSpPr txBox="1"/>
          <p:nvPr/>
        </p:nvSpPr>
        <p:spPr>
          <a:xfrm>
            <a:off x="396103" y="4941211"/>
            <a:ext cx="41764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latin typeface="+mn-lt"/>
              </a:rPr>
              <a:t>Jiná podpora (spontánně):</a:t>
            </a:r>
          </a:p>
          <a:p>
            <a:endParaRPr lang="cs-CZ" sz="1000" b="0" dirty="0">
              <a:latin typeface="+mn-lt"/>
            </a:endParaRP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69321F63-F802-4A13-818D-7FE3B8F5CC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077543"/>
              </p:ext>
            </p:extLst>
          </p:nvPr>
        </p:nvGraphicFramePr>
        <p:xfrm>
          <a:off x="1008480" y="5208200"/>
          <a:ext cx="7884000" cy="113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511299754"/>
                    </a:ext>
                  </a:extLst>
                </a:gridCol>
                <a:gridCol w="2592000">
                  <a:extLst>
                    <a:ext uri="{9D8B030D-6E8A-4147-A177-3AD203B41FA5}">
                      <a16:colId xmlns:a16="http://schemas.microsoft.com/office/drawing/2014/main" val="3752127129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4039554182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3707305576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1801088541"/>
                    </a:ext>
                  </a:extLst>
                </a:gridCol>
                <a:gridCol w="2124000">
                  <a:extLst>
                    <a:ext uri="{9D8B030D-6E8A-4147-A177-3AD203B41FA5}">
                      <a16:colId xmlns:a16="http://schemas.microsoft.com/office/drawing/2014/main" val="5274905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6x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pomoc s administrativou (obecně)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dirty="0">
                          <a:effectLst/>
                        </a:rPr>
                        <a:t>1x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dlouhodobá strategie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dirty="0">
                          <a:effectLst/>
                        </a:rPr>
                        <a:t>1x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regulace dovozových vín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4747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dirty="0">
                          <a:effectLst/>
                        </a:rPr>
                        <a:t>3x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dirty="0">
                          <a:effectLst/>
                        </a:rPr>
                        <a:t>odbyt zajištěný pomocí obchodních zástupců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dirty="0">
                          <a:effectLst/>
                        </a:rPr>
                        <a:t>1x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dirty="0">
                          <a:effectLst/>
                        </a:rPr>
                        <a:t>incomingové aktivity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dirty="0">
                          <a:effectLst/>
                        </a:rPr>
                        <a:t>1x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dirty="0">
                          <a:effectLst/>
                        </a:rPr>
                        <a:t>stejné podmínky pro všechny vinaře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7602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3x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podpora ohledně legislativy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dirty="0">
                          <a:effectLst/>
                        </a:rPr>
                        <a:t>1x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obchodování v českých korunách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dirty="0">
                          <a:effectLst/>
                        </a:rPr>
                        <a:t>1x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úřad na výkup vína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7375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3x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pomoc se zajištěním dopravy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dirty="0">
                          <a:effectLst/>
                        </a:rPr>
                        <a:t>1x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podpora prodeje, reklamní materiály, letáky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1x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zrušení VF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7727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3x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zahraniční degustace českých vín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1x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přímý kontakt odborníků s odborníky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6722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2x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dirty="0">
                          <a:effectLst/>
                        </a:rPr>
                        <a:t>pomoc s vyřizováním cla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dirty="0">
                          <a:effectLst/>
                        </a:rPr>
                        <a:t>1x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Rakousko jako vzor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28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48744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dirty="0">
                <a:solidFill>
                  <a:srgbClr val="008348"/>
                </a:solidFill>
              </a:rPr>
              <a:t>Zájem o podporu při exportu – detailně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9A872868-9879-4E63-A09F-4ADFC8AC417D}"/>
              </a:ext>
            </a:extLst>
          </p:cNvPr>
          <p:cNvSpPr txBox="1"/>
          <p:nvPr/>
        </p:nvSpPr>
        <p:spPr>
          <a:xfrm>
            <a:off x="3491880" y="5362655"/>
            <a:ext cx="36307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i="1" dirty="0"/>
              <a:t>ochotní vyčlenit část produkce kvalitních vín pro export; součet odpovědí rozhodně bychom měli zájem a spíše bychom měli zájem; zvýrazněny hodnoty vyšší než v celku</a:t>
            </a:r>
            <a:endParaRPr lang="cs-CZ" sz="1000" b="0" i="1" dirty="0">
              <a:latin typeface="+mn-lt"/>
            </a:endParaRP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728D4785-D711-40BB-8423-1BC164B8B4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969714"/>
              </p:ext>
            </p:extLst>
          </p:nvPr>
        </p:nvGraphicFramePr>
        <p:xfrm>
          <a:off x="395536" y="1759099"/>
          <a:ext cx="8496000" cy="3485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260124369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val="2880038462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415540801"/>
                    </a:ext>
                  </a:extLst>
                </a:gridCol>
                <a:gridCol w="2304000">
                  <a:extLst>
                    <a:ext uri="{9D8B030D-6E8A-4147-A177-3AD203B41FA5}">
                      <a16:colId xmlns:a16="http://schemas.microsoft.com/office/drawing/2014/main" val="800089684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244799204"/>
                    </a:ext>
                  </a:extLst>
                </a:gridCol>
                <a:gridCol w="1584000">
                  <a:extLst>
                    <a:ext uri="{9D8B030D-6E8A-4147-A177-3AD203B41FA5}">
                      <a16:colId xmlns:a16="http://schemas.microsoft.com/office/drawing/2014/main" val="112939242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55744768"/>
                    </a:ext>
                  </a:extLst>
                </a:gridCol>
              </a:tblGrid>
              <a:tr h="376800">
                <a:tc gridSpan="2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Podpora propagace 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vybraných odrůd našich vín v zemích, kam tuzemští vinaři exportují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Personální podpora 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(např. v rámci VF či jiné instituce bude vyčleněna osoba, která se bude zabývat podporou exportu tuzemských vín a poradenstvím pro vinaře v této oblasti)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Finanční podpora 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(např. finanční podpora vaší účasti na výstavách, atp.)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Datová podpora 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 strany VF či jiných institucí (např. výsledky výzkumů trhu, statistická data o trhu s vínem, atp.)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198721"/>
                  </a:ext>
                </a:extLst>
              </a:tr>
              <a:tr h="3768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celek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344662"/>
                  </a:ext>
                </a:extLst>
              </a:tr>
              <a:tr h="376800">
                <a:tc rowSpan="3"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DLE VELIKOSTI PRODUKCE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méně než 10.000 litrů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05412"/>
                  </a:ext>
                </a:extLst>
              </a:tr>
              <a:tr h="3768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10.000 – 49.999 litrů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890366"/>
                  </a:ext>
                </a:extLst>
              </a:tr>
              <a:tr h="3768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  <a:latin typeface="+mn-lt"/>
                        </a:rPr>
                        <a:t>50.000 a více litrů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694857"/>
                  </a:ext>
                </a:extLst>
              </a:tr>
              <a:tr h="376800">
                <a:tc rowSpan="3"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DLE EXPORTU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exportují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881097"/>
                  </a:ext>
                </a:extLst>
              </a:tr>
              <a:tr h="3768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neexportují, ale uvažují o exportu do budoucna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23544"/>
                  </a:ext>
                </a:extLst>
              </a:tr>
              <a:tr h="3768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dirty="0">
                          <a:effectLst/>
                          <a:latin typeface="+mn-lt"/>
                        </a:rPr>
                        <a:t>neexportují ani neuvažují o exportu do budoucna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541746"/>
                  </a:ext>
                </a:extLst>
              </a:tr>
            </a:tbl>
          </a:graphicData>
        </a:graphic>
      </p:graphicFrame>
      <p:sp>
        <p:nvSpPr>
          <p:cNvPr id="6" name="Text Box 15">
            <a:extLst>
              <a:ext uri="{FF2B5EF4-FFF2-40B4-BE49-F238E27FC236}">
                <a16:creationId xmlns:a16="http://schemas.microsoft.com/office/drawing/2014/main" id="{C99B76AD-9CC6-4D4B-B6CB-DE784C8D0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747" y="1495345"/>
            <a:ext cx="852974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1000" i="1" dirty="0"/>
              <a:t>„Měli byste nebo neměli byste zájem o následující typy podpory při exportu svého vína?“ (q21)</a:t>
            </a:r>
          </a:p>
        </p:txBody>
      </p:sp>
    </p:spTree>
    <p:extLst>
      <p:ext uri="{BB962C8B-B14F-4D97-AF65-F5344CB8AC3E}">
        <p14:creationId xmlns:p14="http://schemas.microsoft.com/office/powerpoint/2010/main" val="17203608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5">
            <a:extLst>
              <a:ext uri="{FF2B5EF4-FFF2-40B4-BE49-F238E27FC236}">
                <a16:creationId xmlns:a16="http://schemas.microsoft.com/office/drawing/2014/main" id="{3F323792-BDE5-4C86-9F48-54E0DB6C3A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496574"/>
              </p:ext>
            </p:extLst>
          </p:nvPr>
        </p:nvGraphicFramePr>
        <p:xfrm>
          <a:off x="899592" y="1858685"/>
          <a:ext cx="5802330" cy="4066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434747" y="1495345"/>
            <a:ext cx="852974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1000" i="1" dirty="0"/>
              <a:t>„Bylo by vaše vinařství ochotno vyvážet svá vína na následující trhy?“ (q22)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dirty="0">
                <a:solidFill>
                  <a:srgbClr val="008348"/>
                </a:solidFill>
              </a:rPr>
              <a:t>Ochota vyvážet dle cílové destinace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2775483" y="5802428"/>
            <a:ext cx="40890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i="1" dirty="0">
                <a:latin typeface="+mn-lt"/>
              </a:rPr>
              <a:t>v</a:t>
            </a:r>
            <a:r>
              <a:rPr lang="cs-CZ" sz="1000" b="0" i="1" dirty="0">
                <a:latin typeface="+mn-lt"/>
              </a:rPr>
              <a:t> %; N = 243; </a:t>
            </a:r>
            <a:r>
              <a:rPr lang="cs-CZ" sz="1000" i="1" dirty="0"/>
              <a:t>ochotní vyčlenit část produkce kvalitních vín pro export</a:t>
            </a:r>
            <a:endParaRPr lang="cs-CZ" sz="1000" b="0" i="1" dirty="0">
              <a:latin typeface="+mn-lt"/>
            </a:endParaRPr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B9A5B42D-D577-4A7D-B49F-43C00B4281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880233"/>
              </p:ext>
            </p:extLst>
          </p:nvPr>
        </p:nvGraphicFramePr>
        <p:xfrm>
          <a:off x="6516216" y="2608437"/>
          <a:ext cx="864096" cy="3134052"/>
        </p:xfrm>
        <a:graphic>
          <a:graphicData uri="http://schemas.openxmlformats.org/drawingml/2006/table">
            <a:tbl>
              <a:tblPr/>
              <a:tblGrid>
                <a:gridCol w="432048">
                  <a:extLst>
                    <a:ext uri="{9D8B030D-6E8A-4147-A177-3AD203B41FA5}">
                      <a16:colId xmlns:a16="http://schemas.microsoft.com/office/drawing/2014/main" val="41120821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562283540"/>
                    </a:ext>
                  </a:extLst>
                </a:gridCol>
              </a:tblGrid>
              <a:tr h="522342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 b="0" i="0" u="none" strike="noStrike" dirty="0">
                          <a:solidFill>
                            <a:srgbClr val="008348"/>
                          </a:solidFill>
                          <a:latin typeface="+mn-lt"/>
                        </a:rPr>
                        <a:t>87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 b="0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342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 b="0" i="0" u="none" strike="noStrike" dirty="0">
                          <a:solidFill>
                            <a:srgbClr val="008348"/>
                          </a:solidFill>
                          <a:latin typeface="+mn-lt"/>
                        </a:rPr>
                        <a:t>88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 b="0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342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 b="0" i="0" u="none" strike="noStrike" dirty="0">
                          <a:solidFill>
                            <a:srgbClr val="008348"/>
                          </a:solidFill>
                          <a:latin typeface="+mn-lt"/>
                        </a:rPr>
                        <a:t>85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 b="0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342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 b="0" i="0" u="none" strike="noStrike" dirty="0">
                          <a:solidFill>
                            <a:srgbClr val="008348"/>
                          </a:solidFill>
                          <a:latin typeface="+mn-lt"/>
                        </a:rPr>
                        <a:t>74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 b="0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2342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 b="0" i="0" u="none" strike="noStrike" dirty="0">
                          <a:solidFill>
                            <a:srgbClr val="008348"/>
                          </a:solidFill>
                          <a:latin typeface="+mn-lt"/>
                        </a:rPr>
                        <a:t>61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 b="0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29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2342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 b="0" i="0" u="none" strike="noStrike" dirty="0">
                          <a:solidFill>
                            <a:srgbClr val="008348"/>
                          </a:solidFill>
                          <a:latin typeface="+mn-lt"/>
                        </a:rPr>
                        <a:t>51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 b="0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37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" name="Tabulka 14">
            <a:extLst>
              <a:ext uri="{FF2B5EF4-FFF2-40B4-BE49-F238E27FC236}">
                <a16:creationId xmlns:a16="http://schemas.microsoft.com/office/drawing/2014/main" id="{E81C5C88-8A62-4620-AA04-2CBB839D93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690079"/>
              </p:ext>
            </p:extLst>
          </p:nvPr>
        </p:nvGraphicFramePr>
        <p:xfrm>
          <a:off x="6516216" y="2357612"/>
          <a:ext cx="864096" cy="263033"/>
        </p:xfrm>
        <a:graphic>
          <a:graphicData uri="http://schemas.openxmlformats.org/drawingml/2006/table">
            <a:tbl>
              <a:tblPr/>
              <a:tblGrid>
                <a:gridCol w="432048">
                  <a:extLst>
                    <a:ext uri="{9D8B030D-6E8A-4147-A177-3AD203B41FA5}">
                      <a16:colId xmlns:a16="http://schemas.microsoft.com/office/drawing/2014/main" val="41120821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562283540"/>
                    </a:ext>
                  </a:extLst>
                </a:gridCol>
              </a:tblGrid>
              <a:tr h="263033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00" b="0" i="0" u="none" strike="noStrike" dirty="0">
                          <a:solidFill>
                            <a:srgbClr val="008348"/>
                          </a:solidFill>
                          <a:latin typeface="+mn-lt"/>
                        </a:rPr>
                        <a:t>ANO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00" b="0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NE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8" name="Obrázek 17">
            <a:extLst>
              <a:ext uri="{FF2B5EF4-FFF2-40B4-BE49-F238E27FC236}">
                <a16:creationId xmlns:a16="http://schemas.microsoft.com/office/drawing/2014/main" id="{5EB7F6D9-CFCF-40EB-8FC1-D5680F6765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64" y="3808078"/>
            <a:ext cx="345978" cy="230832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23499F94-9991-4D97-BFB5-0BFCB390F4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" t="21552" r="4779" b="23591"/>
          <a:stretch/>
        </p:blipFill>
        <p:spPr>
          <a:xfrm>
            <a:off x="2052064" y="4855856"/>
            <a:ext cx="387841" cy="230833"/>
          </a:xfrm>
          <a:prstGeom prst="rect">
            <a:avLst/>
          </a:prstGeom>
        </p:spPr>
      </p:pic>
      <p:pic>
        <p:nvPicPr>
          <p:cNvPr id="21" name="Zástupný obsah 4">
            <a:extLst>
              <a:ext uri="{FF2B5EF4-FFF2-40B4-BE49-F238E27FC236}">
                <a16:creationId xmlns:a16="http://schemas.microsoft.com/office/drawing/2014/main" id="{4E7926E1-5C15-4E00-B513-41E996F1E7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8" t="11344" r="2136" b="14425"/>
          <a:stretch/>
        </p:blipFill>
        <p:spPr bwMode="auto">
          <a:xfrm>
            <a:off x="2124064" y="4330050"/>
            <a:ext cx="432048" cy="23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8D2B011E-562C-4584-ACD5-9CA5C1F5B09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5" t="28468" r="25676" b="28168"/>
          <a:stretch/>
        </p:blipFill>
        <p:spPr>
          <a:xfrm>
            <a:off x="2196064" y="5377830"/>
            <a:ext cx="356750" cy="238053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289707A8-8861-4A06-BD90-5A821148A5E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64" y="3280169"/>
            <a:ext cx="355044" cy="236769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DF992BFE-0717-445D-909D-B14D2DDF5A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064" y="2748762"/>
            <a:ext cx="400445" cy="24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674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75656"/>
            <a:ext cx="8229600" cy="4833664"/>
          </a:xfrm>
          <a:noFill/>
        </p:spPr>
        <p:txBody>
          <a:bodyPr/>
          <a:lstStyle/>
          <a:p>
            <a:pPr marL="0" indent="0">
              <a:buNone/>
            </a:pPr>
            <a:r>
              <a:rPr lang="cs-CZ" sz="1600" dirty="0">
                <a:solidFill>
                  <a:srgbClr val="008348"/>
                </a:solidFill>
              </a:rPr>
              <a:t>CÍLE VÝZKUMU</a:t>
            </a:r>
          </a:p>
          <a:p>
            <a:r>
              <a:rPr lang="cs-CZ" sz="1200" dirty="0"/>
              <a:t>současný export, jeho podíl na produkci, cílové státy, způsoby kontaktu a prodeje</a:t>
            </a:r>
          </a:p>
          <a:p>
            <a:r>
              <a:rPr lang="cs-CZ" sz="1200" dirty="0"/>
              <a:t>úvahy o budoucím exportu či jeho rozšíření</a:t>
            </a:r>
          </a:p>
          <a:p>
            <a:r>
              <a:rPr lang="cs-CZ" sz="1200" dirty="0"/>
              <a:t>názory na export a podporu exportu ze strany VF</a:t>
            </a:r>
          </a:p>
          <a:p>
            <a:r>
              <a:rPr lang="cs-CZ" sz="1200" dirty="0"/>
              <a:t>perspektivní státy a odrůdy pro export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sz="1400" dirty="0">
                <a:solidFill>
                  <a:srgbClr val="008348"/>
                </a:solidFill>
              </a:rPr>
              <a:t>METODA VÝZKUMU</a:t>
            </a:r>
          </a:p>
          <a:p>
            <a:r>
              <a:rPr lang="cs-CZ" sz="1200" b="1" dirty="0"/>
              <a:t>Výzkum na cílové populaci tuzemských producentů vína</a:t>
            </a:r>
            <a:r>
              <a:rPr lang="cs-CZ" sz="1200" dirty="0"/>
              <a:t>. </a:t>
            </a:r>
          </a:p>
          <a:p>
            <a:r>
              <a:rPr lang="cs-CZ" sz="1200" b="1" dirty="0"/>
              <a:t>Výběrový soubor </a:t>
            </a:r>
            <a:r>
              <a:rPr lang="cs-CZ" sz="1200" dirty="0"/>
              <a:t>(vzorek dotázaných)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Velikost výběrového souboru:</a:t>
            </a:r>
            <a:r>
              <a:rPr lang="cs-CZ" dirty="0">
                <a:solidFill>
                  <a:schemeClr val="tx1"/>
                </a:solidFill>
              </a:rPr>
              <a:t> N = 428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Způsob výběru vzorku:</a:t>
            </a:r>
            <a:r>
              <a:rPr lang="cs-CZ" dirty="0">
                <a:solidFill>
                  <a:schemeClr val="tx1"/>
                </a:solidFill>
              </a:rPr>
              <a:t> oslovení všech producentů z databáze poskytnuté zadavatelem (1533 kontaktů)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Termín sběru dat:</a:t>
            </a:r>
            <a:r>
              <a:rPr lang="cs-CZ" dirty="0">
                <a:solidFill>
                  <a:schemeClr val="tx1"/>
                </a:solidFill>
              </a:rPr>
              <a:t> 9. 3. – 23. 4. 2021</a:t>
            </a:r>
          </a:p>
          <a:p>
            <a:r>
              <a:rPr lang="cs-CZ" sz="1200" b="1" dirty="0">
                <a:solidFill>
                  <a:schemeClr val="tx1"/>
                </a:solidFill>
              </a:rPr>
              <a:t>Nástroj sběru dat: dotazník </a:t>
            </a:r>
            <a:r>
              <a:rPr lang="cs-CZ" sz="1200" dirty="0">
                <a:solidFill>
                  <a:schemeClr val="tx1"/>
                </a:solidFill>
              </a:rPr>
              <a:t>o průměrné délce vyplnění 11 minut</a:t>
            </a:r>
          </a:p>
          <a:p>
            <a:r>
              <a:rPr lang="cs-CZ" sz="1200" b="1" dirty="0"/>
              <a:t>Metodika sběru a zpracování dat </a:t>
            </a:r>
          </a:p>
          <a:p>
            <a:pPr lvl="1"/>
            <a:r>
              <a:rPr lang="cs-CZ" dirty="0"/>
              <a:t>CAWI (</a:t>
            </a:r>
            <a:r>
              <a:rPr lang="cs-CZ" dirty="0" err="1"/>
              <a:t>Computer</a:t>
            </a:r>
            <a:r>
              <a:rPr lang="cs-CZ" dirty="0"/>
              <a:t> </a:t>
            </a:r>
            <a:r>
              <a:rPr lang="cs-CZ" dirty="0" err="1"/>
              <a:t>Assisted</a:t>
            </a:r>
            <a:r>
              <a:rPr lang="cs-CZ" dirty="0"/>
              <a:t> Web </a:t>
            </a:r>
            <a:r>
              <a:rPr lang="cs-CZ" dirty="0" err="1"/>
              <a:t>Interviewing</a:t>
            </a:r>
            <a:r>
              <a:rPr lang="cs-CZ" dirty="0"/>
              <a:t>) a CATI (telefonické rozhovory vyškolených tazatelů s respondenty zaznamenávané do elektronického dotazníku). </a:t>
            </a:r>
          </a:p>
          <a:p>
            <a:pPr lvl="1"/>
            <a:r>
              <a:rPr lang="cs-CZ" dirty="0"/>
              <a:t>Datová matice byla podrobena formální a logické kontrole.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Výběrový soubor </a:t>
            </a:r>
            <a:r>
              <a:rPr lang="cs-CZ" b="1" dirty="0">
                <a:solidFill>
                  <a:schemeClr val="tx1"/>
                </a:solidFill>
              </a:rPr>
              <a:t>byl metodou statistických vah převážen tak, aby svou strukturou lépe odpovídal základním parametrům základního souboru</a:t>
            </a:r>
            <a:r>
              <a:rPr lang="cs-CZ" dirty="0">
                <a:solidFill>
                  <a:schemeClr val="tx1"/>
                </a:solidFill>
              </a:rPr>
              <a:t>. Vážící proměnnou byl </a:t>
            </a:r>
            <a:r>
              <a:rPr lang="cs-CZ" b="1" dirty="0">
                <a:solidFill>
                  <a:schemeClr val="tx1"/>
                </a:solidFill>
              </a:rPr>
              <a:t>roční objem produkce vína</a:t>
            </a:r>
            <a:r>
              <a:rPr lang="cs-CZ" dirty="0">
                <a:solidFill>
                  <a:schemeClr val="tx1"/>
                </a:solidFill>
              </a:rPr>
              <a:t>.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Statistické zpracování dat proběhlo v programech IBM SPSS a Q </a:t>
            </a:r>
            <a:r>
              <a:rPr lang="cs-CZ" dirty="0" err="1">
                <a:solidFill>
                  <a:schemeClr val="tx1"/>
                </a:solidFill>
              </a:rPr>
              <a:t>Research</a:t>
            </a:r>
            <a:r>
              <a:rPr lang="cs-CZ" dirty="0">
                <a:solidFill>
                  <a:schemeClr val="tx1"/>
                </a:solidFill>
              </a:rPr>
              <a:t> Software. </a:t>
            </a:r>
          </a:p>
          <a:p>
            <a:pPr lvl="1"/>
            <a:endParaRPr lang="cs-CZ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95536" y="188640"/>
            <a:ext cx="655272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DB00"/>
                </a:solidFill>
                <a:latin typeface="Arial Narrow" panose="020B060602020203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DB00"/>
                </a:solidFill>
                <a:latin typeface="Arial Narrow" panose="020B060602020203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DB00"/>
                </a:solidFill>
                <a:latin typeface="Arial Narrow" panose="020B060602020203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DB00"/>
                </a:solidFill>
                <a:latin typeface="Arial Narrow" panose="020B060602020203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DB00"/>
                </a:solidFill>
                <a:latin typeface="Arial Narrow" panose="020B060602020203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DB00"/>
                </a:solidFill>
                <a:latin typeface="Arial Narrow" panose="020B060602020203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DB00"/>
                </a:solidFill>
                <a:latin typeface="Arial Narrow" panose="020B060602020203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DB00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cs-CZ" dirty="0">
                <a:solidFill>
                  <a:srgbClr val="008348"/>
                </a:solidFill>
              </a:rPr>
              <a:t>1. DESIGN VÝZKUMU</a:t>
            </a:r>
          </a:p>
        </p:txBody>
      </p:sp>
    </p:spTree>
    <p:extLst>
      <p:ext uri="{BB962C8B-B14F-4D97-AF65-F5344CB8AC3E}">
        <p14:creationId xmlns:p14="http://schemas.microsoft.com/office/powerpoint/2010/main" val="27567695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434747" y="1495345"/>
            <a:ext cx="852974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1000" i="1" dirty="0"/>
              <a:t>„Proč by vaše vinařství nebylo ochotno vyvážet svoji produkci do …?“ (q23-q28)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dirty="0">
                <a:solidFill>
                  <a:srgbClr val="008348"/>
                </a:solidFill>
              </a:rPr>
              <a:t>Důvody neochoty vyvážet do dané cílové destinace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E1410D57-F563-46EC-99A9-E37AA2CBA6E3}"/>
              </a:ext>
            </a:extLst>
          </p:cNvPr>
          <p:cNvGraphicFramePr>
            <a:graphicFrameLocks noGrp="1"/>
          </p:cNvGraphicFramePr>
          <p:nvPr/>
        </p:nvGraphicFramePr>
        <p:xfrm>
          <a:off x="592466" y="2196913"/>
          <a:ext cx="2520280" cy="3888440"/>
        </p:xfrm>
        <a:graphic>
          <a:graphicData uri="http://schemas.openxmlformats.org/drawingml/2006/table">
            <a:tbl>
              <a:tblPr/>
              <a:tblGrid>
                <a:gridCol w="1758334">
                  <a:extLst>
                    <a:ext uri="{9D8B030D-6E8A-4147-A177-3AD203B41FA5}">
                      <a16:colId xmlns:a16="http://schemas.microsoft.com/office/drawing/2014/main" val="2163106702"/>
                    </a:ext>
                  </a:extLst>
                </a:gridCol>
                <a:gridCol w="351667">
                  <a:extLst>
                    <a:ext uri="{9D8B030D-6E8A-4147-A177-3AD203B41FA5}">
                      <a16:colId xmlns:a16="http://schemas.microsoft.com/office/drawing/2014/main" val="4093208583"/>
                    </a:ext>
                  </a:extLst>
                </a:gridCol>
                <a:gridCol w="410279">
                  <a:extLst>
                    <a:ext uri="{9D8B030D-6E8A-4147-A177-3AD203B41FA5}">
                      <a16:colId xmlns:a16="http://schemas.microsoft.com/office/drawing/2014/main" val="3978268040"/>
                    </a:ext>
                  </a:extLst>
                </a:gridCol>
              </a:tblGrid>
              <a:tr h="157035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761286"/>
                  </a:ext>
                </a:extLst>
              </a:tr>
              <a:tr h="162235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máme menší produkci</a:t>
                      </a:r>
                    </a:p>
                  </a:txBody>
                  <a:tcPr marL="36000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930321"/>
                  </a:ext>
                </a:extLst>
              </a:tr>
              <a:tr h="162235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daleko, velká vzdálenost</a:t>
                      </a:r>
                    </a:p>
                  </a:txBody>
                  <a:tcPr marL="36000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28,3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80172"/>
                  </a:ext>
                </a:extLst>
              </a:tr>
              <a:tr h="162235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vysoké náklady celkově</a:t>
                      </a:r>
                    </a:p>
                  </a:txBody>
                  <a:tcPr marL="36000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746828"/>
                  </a:ext>
                </a:extLst>
              </a:tr>
              <a:tr h="162235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vysoké náklady na dopravu</a:t>
                      </a:r>
                    </a:p>
                  </a:txBody>
                  <a:tcPr marL="36000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909"/>
                  </a:ext>
                </a:extLst>
              </a:tr>
              <a:tr h="162235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komplikované předpisy, legislativa</a:t>
                      </a:r>
                    </a:p>
                  </a:txBody>
                  <a:tcPr marL="36000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4533390"/>
                  </a:ext>
                </a:extLst>
              </a:tr>
              <a:tr h="162235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složitosti a komplikace při vývozu</a:t>
                      </a:r>
                    </a:p>
                  </a:txBody>
                  <a:tcPr marL="36000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8941913"/>
                  </a:ext>
                </a:extLst>
              </a:tr>
              <a:tr h="162235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velká produkce dané země, nasycený trh</a:t>
                      </a:r>
                    </a:p>
                  </a:txBody>
                  <a:tcPr marL="36000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8792633"/>
                  </a:ext>
                </a:extLst>
              </a:tr>
              <a:tr h="162235">
                <a:tc>
                  <a:txBody>
                    <a:bodyPr/>
                    <a:lstStyle/>
                    <a:p>
                      <a:pPr algn="l" fontAlgn="t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zaměřujeme se na jiné trhy</a:t>
                      </a:r>
                    </a:p>
                  </a:txBody>
                  <a:tcPr marL="36000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7927536"/>
                  </a:ext>
                </a:extLst>
              </a:tr>
              <a:tr h="162235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nízký výnos, užitek</a:t>
                      </a:r>
                    </a:p>
                  </a:txBody>
                  <a:tcPr marL="36000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7430937"/>
                  </a:ext>
                </a:extLst>
              </a:tr>
              <a:tr h="162235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specifický trh</a:t>
                      </a:r>
                    </a:p>
                  </a:txBody>
                  <a:tcPr marL="36000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305928"/>
                  </a:ext>
                </a:extLst>
              </a:tr>
              <a:tr h="162235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náročná administrativa</a:t>
                      </a:r>
                    </a:p>
                  </a:txBody>
                  <a:tcPr marL="36000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0525358"/>
                  </a:ext>
                </a:extLst>
              </a:tr>
              <a:tr h="162235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náročnost se zabezpečením vína</a:t>
                      </a:r>
                    </a:p>
                  </a:txBody>
                  <a:tcPr marL="36000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9136999"/>
                  </a:ext>
                </a:extLst>
              </a:tr>
              <a:tr h="162235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celní požadavky, clo</a:t>
                      </a:r>
                    </a:p>
                  </a:txBody>
                  <a:tcPr marL="36000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2503073"/>
                  </a:ext>
                </a:extLst>
              </a:tr>
              <a:tr h="162235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země mimo EU</a:t>
                      </a:r>
                    </a:p>
                  </a:txBody>
                  <a:tcPr marL="36000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6310482"/>
                  </a:ext>
                </a:extLst>
              </a:tr>
              <a:tr h="162235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špatná předchozí zkušenost</a:t>
                      </a:r>
                    </a:p>
                  </a:txBody>
                  <a:tcPr marL="36000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8862083"/>
                  </a:ext>
                </a:extLst>
              </a:tr>
              <a:tr h="162235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neznalost/málo znalostí o ČR v cizině</a:t>
                      </a:r>
                    </a:p>
                  </a:txBody>
                  <a:tcPr marL="36000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5567422"/>
                  </a:ext>
                </a:extLst>
              </a:tr>
              <a:tr h="162235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nesmyslné, nereálné</a:t>
                      </a:r>
                    </a:p>
                  </a:txBody>
                  <a:tcPr marL="36000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8260471"/>
                  </a:ext>
                </a:extLst>
              </a:tr>
              <a:tr h="162235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marketingové strategie, reklama</a:t>
                      </a:r>
                    </a:p>
                  </a:txBody>
                  <a:tcPr marL="36000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2073449"/>
                  </a:ext>
                </a:extLst>
              </a:tr>
              <a:tr h="162235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neekologické</a:t>
                      </a:r>
                    </a:p>
                  </a:txBody>
                  <a:tcPr marL="36000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5017016"/>
                  </a:ext>
                </a:extLst>
              </a:tr>
              <a:tr h="162235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velké marže</a:t>
                      </a:r>
                    </a:p>
                  </a:txBody>
                  <a:tcPr marL="36000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3304116"/>
                  </a:ext>
                </a:extLst>
              </a:tr>
              <a:tr h="162235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malý odbyt</a:t>
                      </a:r>
                    </a:p>
                  </a:txBody>
                  <a:tcPr marL="36000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1601484"/>
                  </a:ext>
                </a:extLst>
              </a:tr>
              <a:tr h="162235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neseriózní jednání</a:t>
                      </a:r>
                    </a:p>
                  </a:txBody>
                  <a:tcPr marL="36000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3002304"/>
                  </a:ext>
                </a:extLst>
              </a:tr>
              <a:tr h="162235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nevím, neuvedeno</a:t>
                      </a:r>
                    </a:p>
                  </a:txBody>
                  <a:tcPr marL="36000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5792822"/>
                  </a:ext>
                </a:extLst>
              </a:tr>
            </a:tbl>
          </a:graphicData>
        </a:graphic>
      </p:graphicFrame>
      <p:sp>
        <p:nvSpPr>
          <p:cNvPr id="17" name="TextovéPole 16">
            <a:extLst>
              <a:ext uri="{FF2B5EF4-FFF2-40B4-BE49-F238E27FC236}">
                <a16:creationId xmlns:a16="http://schemas.microsoft.com/office/drawing/2014/main" id="{6051B325-8B2D-4045-9252-29E16290C512}"/>
              </a:ext>
            </a:extLst>
          </p:cNvPr>
          <p:cNvSpPr txBox="1"/>
          <p:nvPr/>
        </p:nvSpPr>
        <p:spPr>
          <a:xfrm>
            <a:off x="1187624" y="1744093"/>
            <a:ext cx="10801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300" b="1" dirty="0">
                <a:latin typeface="+mn-lt"/>
              </a:rPr>
              <a:t>USA</a:t>
            </a:r>
          </a:p>
          <a:p>
            <a:pPr algn="ctr"/>
            <a:r>
              <a:rPr lang="cs-CZ" sz="800" i="1" dirty="0">
                <a:latin typeface="+mn-lt"/>
              </a:rPr>
              <a:t>N = 64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457A90D7-5591-4F8F-B94A-EF7B7F298F00}"/>
              </a:ext>
            </a:extLst>
          </p:cNvPr>
          <p:cNvSpPr txBox="1"/>
          <p:nvPr/>
        </p:nvSpPr>
        <p:spPr>
          <a:xfrm>
            <a:off x="3491880" y="1744093"/>
            <a:ext cx="18445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300" b="1" dirty="0">
                <a:latin typeface="+mn-lt"/>
              </a:rPr>
              <a:t>Rusko</a:t>
            </a:r>
          </a:p>
          <a:p>
            <a:pPr algn="ctr"/>
            <a:r>
              <a:rPr lang="cs-CZ" sz="800" i="1" dirty="0">
                <a:latin typeface="+mn-lt"/>
              </a:rPr>
              <a:t>N = 93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E8C6DB27-9ABD-4A50-99C8-2A1D7F289FA4}"/>
              </a:ext>
            </a:extLst>
          </p:cNvPr>
          <p:cNvSpPr txBox="1"/>
          <p:nvPr/>
        </p:nvSpPr>
        <p:spPr>
          <a:xfrm>
            <a:off x="6111804" y="1744093"/>
            <a:ext cx="18445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300" b="1" dirty="0">
                <a:latin typeface="+mn-lt"/>
              </a:rPr>
              <a:t>Čína</a:t>
            </a:r>
          </a:p>
          <a:p>
            <a:pPr algn="ctr"/>
            <a:r>
              <a:rPr lang="cs-CZ" sz="800" i="1" dirty="0">
                <a:latin typeface="+mn-lt"/>
              </a:rPr>
              <a:t>N = 120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74AC61FD-2715-474D-9C05-0343D4EFD047}"/>
              </a:ext>
            </a:extLst>
          </p:cNvPr>
          <p:cNvGraphicFramePr>
            <a:graphicFrameLocks noGrp="1"/>
          </p:cNvGraphicFramePr>
          <p:nvPr/>
        </p:nvGraphicFramePr>
        <p:xfrm>
          <a:off x="3275856" y="2206206"/>
          <a:ext cx="2520281" cy="3994563"/>
        </p:xfrm>
        <a:graphic>
          <a:graphicData uri="http://schemas.openxmlformats.org/drawingml/2006/table">
            <a:tbl>
              <a:tblPr/>
              <a:tblGrid>
                <a:gridCol w="1728191">
                  <a:extLst>
                    <a:ext uri="{9D8B030D-6E8A-4147-A177-3AD203B41FA5}">
                      <a16:colId xmlns:a16="http://schemas.microsoft.com/office/drawing/2014/main" val="297682559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875791757"/>
                    </a:ext>
                  </a:extLst>
                </a:gridCol>
                <a:gridCol w="432050">
                  <a:extLst>
                    <a:ext uri="{9D8B030D-6E8A-4147-A177-3AD203B41FA5}">
                      <a16:colId xmlns:a16="http://schemas.microsoft.com/office/drawing/2014/main" val="4124250128"/>
                    </a:ext>
                  </a:extLst>
                </a:gridCol>
              </a:tblGrid>
              <a:tr h="13454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34" marR="8734" marT="8734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8734" marR="8734" marT="873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8734" marR="8734" marT="873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869995"/>
                  </a:ext>
                </a:extLst>
              </a:tr>
              <a:tr h="155113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politické důvody, politická situace</a:t>
                      </a:r>
                    </a:p>
                  </a:txBody>
                  <a:tcPr marL="36000" marR="8734" marT="8734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734" marR="8734" marT="8734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</a:t>
                      </a:r>
                    </a:p>
                  </a:txBody>
                  <a:tcPr marL="8734" marR="8734" marT="873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276575"/>
                  </a:ext>
                </a:extLst>
              </a:tr>
              <a:tr h="155113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máme menší produkci</a:t>
                      </a:r>
                    </a:p>
                  </a:txBody>
                  <a:tcPr marL="36000" marR="8734" marT="8734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734" marR="8734" marT="8734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</a:t>
                      </a:r>
                    </a:p>
                  </a:txBody>
                  <a:tcPr marL="8734" marR="8734" marT="873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824474"/>
                  </a:ext>
                </a:extLst>
              </a:tr>
              <a:tr h="137311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trh vyžadující jiný alkohol, nezájem</a:t>
                      </a:r>
                    </a:p>
                  </a:txBody>
                  <a:tcPr marL="36000" marR="8734" marT="8734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734" marR="8734" marT="8734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</a:p>
                  </a:txBody>
                  <a:tcPr marL="8734" marR="8734" marT="873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515836"/>
                  </a:ext>
                </a:extLst>
              </a:tr>
              <a:tr h="155113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nejistota, nestabilita, nespolehlivost</a:t>
                      </a:r>
                    </a:p>
                  </a:txBody>
                  <a:tcPr marL="36000" marR="8734" marT="8734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734" marR="8734" marT="8734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</a:t>
                      </a:r>
                    </a:p>
                  </a:txBody>
                  <a:tcPr marL="8734" marR="8734" marT="873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980597"/>
                  </a:ext>
                </a:extLst>
              </a:tr>
              <a:tr h="155113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daleko, velká vzdálenost</a:t>
                      </a:r>
                    </a:p>
                  </a:txBody>
                  <a:tcPr marL="36000" marR="8734" marT="8734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734" marR="8734" marT="8734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</a:t>
                      </a:r>
                    </a:p>
                  </a:txBody>
                  <a:tcPr marL="8734" marR="8734" marT="873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098852"/>
                  </a:ext>
                </a:extLst>
              </a:tr>
              <a:tr h="155113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vysoké náklady celkově</a:t>
                      </a:r>
                    </a:p>
                  </a:txBody>
                  <a:tcPr marL="36000" marR="8734" marT="8734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734" marR="8734" marT="8734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</a:t>
                      </a:r>
                    </a:p>
                  </a:txBody>
                  <a:tcPr marL="8734" marR="8734" marT="873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2067248"/>
                  </a:ext>
                </a:extLst>
              </a:tr>
              <a:tr h="155113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neseriózní jednání</a:t>
                      </a:r>
                    </a:p>
                  </a:txBody>
                  <a:tcPr marL="36000" marR="8734" marT="8734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734" marR="8734" marT="8734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</a:t>
                      </a:r>
                    </a:p>
                  </a:txBody>
                  <a:tcPr marL="8734" marR="8734" marT="873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5058689"/>
                  </a:ext>
                </a:extLst>
              </a:tr>
              <a:tr h="155113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nezajímavý trh</a:t>
                      </a:r>
                    </a:p>
                  </a:txBody>
                  <a:tcPr marL="36000" marR="8734" marT="8734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734" marR="8734" marT="8734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8734" marR="8734" marT="873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67856"/>
                  </a:ext>
                </a:extLst>
              </a:tr>
              <a:tr h="155113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osobní antipatie vůči dané zemi</a:t>
                      </a:r>
                    </a:p>
                  </a:txBody>
                  <a:tcPr marL="36000" marR="8734" marT="8734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734" marR="8734" marT="8734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8734" marR="8734" marT="873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7657433"/>
                  </a:ext>
                </a:extLst>
              </a:tr>
              <a:tr h="155113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rizikový trh, nedůvěryhodný</a:t>
                      </a:r>
                    </a:p>
                  </a:txBody>
                  <a:tcPr marL="36000" marR="8734" marT="8734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734" marR="8734" marT="8734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8734" marR="8734" marT="873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9275596"/>
                  </a:ext>
                </a:extLst>
              </a:tr>
              <a:tr h="155113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neznalost místního trhu</a:t>
                      </a:r>
                    </a:p>
                  </a:txBody>
                  <a:tcPr marL="36000" marR="8734" marT="8734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734" marR="8734" marT="8734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8734" marR="8734" marT="873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2101477"/>
                  </a:ext>
                </a:extLst>
              </a:tr>
              <a:tr h="155113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nízký výnos, užitek</a:t>
                      </a:r>
                    </a:p>
                  </a:txBody>
                  <a:tcPr marL="36000" marR="8734" marT="8734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734" marR="8734" marT="8734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8734" marR="8734" marT="873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5749393"/>
                  </a:ext>
                </a:extLst>
              </a:tr>
              <a:tr h="155113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velká produkce dané země, nasycený trh</a:t>
                      </a:r>
                    </a:p>
                  </a:txBody>
                  <a:tcPr marL="36000" marR="8734" marT="8734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734" marR="8734" marT="8734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8734" marR="8734" marT="873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5899260"/>
                  </a:ext>
                </a:extLst>
              </a:tr>
              <a:tr h="155113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země mimo EU</a:t>
                      </a:r>
                    </a:p>
                  </a:txBody>
                  <a:tcPr marL="36000" marR="8734" marT="8734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734" marR="8734" marT="8734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8734" marR="8734" marT="873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3050415"/>
                  </a:ext>
                </a:extLst>
              </a:tr>
              <a:tr h="155113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nemáme kontakty</a:t>
                      </a:r>
                    </a:p>
                  </a:txBody>
                  <a:tcPr marL="36000" marR="8734" marT="8734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734" marR="8734" marT="8734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8734" marR="8734" marT="873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577090"/>
                  </a:ext>
                </a:extLst>
              </a:tr>
              <a:tr h="155113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náročná administrativa</a:t>
                      </a:r>
                    </a:p>
                  </a:txBody>
                  <a:tcPr marL="36000" marR="8734" marT="8734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734" marR="8734" marT="8734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8734" marR="8734" marT="873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4936912"/>
                  </a:ext>
                </a:extLst>
              </a:tr>
              <a:tr h="155113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náročnost se zabezpečením vína</a:t>
                      </a:r>
                    </a:p>
                  </a:txBody>
                  <a:tcPr marL="36000" marR="8734" marT="8734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734" marR="8734" marT="8734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8734" marR="8734" marT="873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7729683"/>
                  </a:ext>
                </a:extLst>
              </a:tr>
              <a:tr h="155113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komplikovaný trh</a:t>
                      </a:r>
                    </a:p>
                  </a:txBody>
                  <a:tcPr marL="36000" marR="8734" marT="8734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734" marR="8734" marT="8734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8734" marR="8734" marT="873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4097393"/>
                  </a:ext>
                </a:extLst>
              </a:tr>
              <a:tr h="155113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složitosti a komplikace při vývozu</a:t>
                      </a:r>
                    </a:p>
                  </a:txBody>
                  <a:tcPr marL="36000" marR="8734" marT="8734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734" marR="8734" marT="8734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8734" marR="8734" marT="873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1096273"/>
                  </a:ext>
                </a:extLst>
              </a:tr>
              <a:tr h="155113">
                <a:tc>
                  <a:txBody>
                    <a:bodyPr/>
                    <a:lstStyle/>
                    <a:p>
                      <a:pPr algn="l" fontAlgn="t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zaměřujeme se na jiné trhy</a:t>
                      </a:r>
                    </a:p>
                  </a:txBody>
                  <a:tcPr marL="36000" marR="8734" marT="8734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734" marR="8734" marT="8734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8734" marR="8734" marT="873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3036979"/>
                  </a:ext>
                </a:extLst>
              </a:tr>
              <a:tr h="155113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komplikované předpisy, legislativa</a:t>
                      </a:r>
                    </a:p>
                  </a:txBody>
                  <a:tcPr marL="36000" marR="8734" marT="8734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734" marR="8734" marT="8734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8734" marR="8734" marT="873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7555629"/>
                  </a:ext>
                </a:extLst>
              </a:tr>
              <a:tr h="155113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vysoké náklady na dopravu</a:t>
                      </a:r>
                    </a:p>
                  </a:txBody>
                  <a:tcPr marL="36000" marR="8734" marT="8734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734" marR="8734" marT="8734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8734" marR="8734" marT="873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4357454"/>
                  </a:ext>
                </a:extLst>
              </a:tr>
              <a:tr h="155113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nesmyslné, nereálné</a:t>
                      </a:r>
                    </a:p>
                  </a:txBody>
                  <a:tcPr marL="36000" marR="8734" marT="8734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734" marR="8734" marT="8734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8734" marR="8734" marT="873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943692"/>
                  </a:ext>
                </a:extLst>
              </a:tr>
              <a:tr h="155113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odlišnost kultury</a:t>
                      </a:r>
                    </a:p>
                  </a:txBody>
                  <a:tcPr marL="36000" marR="8734" marT="8734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734" marR="8734" marT="8734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8734" marR="8734" marT="873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6735476"/>
                  </a:ext>
                </a:extLst>
              </a:tr>
              <a:tr h="155113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nevím, neuvedeno</a:t>
                      </a:r>
                    </a:p>
                  </a:txBody>
                  <a:tcPr marL="36000" marR="8734" marT="8734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734" marR="8734" marT="8734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8734" marR="8734" marT="873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4324026"/>
                  </a:ext>
                </a:extLst>
              </a:tr>
            </a:tbl>
          </a:graphicData>
        </a:graphic>
      </p:graphicFrame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F2D1B252-3D51-4C38-A845-53AD1887B23D}"/>
              </a:ext>
            </a:extLst>
          </p:cNvPr>
          <p:cNvGraphicFramePr>
            <a:graphicFrameLocks noGrp="1"/>
          </p:cNvGraphicFramePr>
          <p:nvPr/>
        </p:nvGraphicFramePr>
        <p:xfrm>
          <a:off x="5959247" y="2206206"/>
          <a:ext cx="2520280" cy="3975670"/>
        </p:xfrm>
        <a:graphic>
          <a:graphicData uri="http://schemas.openxmlformats.org/drawingml/2006/table">
            <a:tbl>
              <a:tblPr/>
              <a:tblGrid>
                <a:gridCol w="1764195">
                  <a:extLst>
                    <a:ext uri="{9D8B030D-6E8A-4147-A177-3AD203B41FA5}">
                      <a16:colId xmlns:a16="http://schemas.microsoft.com/office/drawing/2014/main" val="2914824865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471606870"/>
                    </a:ext>
                  </a:extLst>
                </a:gridCol>
                <a:gridCol w="441050">
                  <a:extLst>
                    <a:ext uri="{9D8B030D-6E8A-4147-A177-3AD203B41FA5}">
                      <a16:colId xmlns:a16="http://schemas.microsoft.com/office/drawing/2014/main" val="2914624007"/>
                    </a:ext>
                  </a:extLst>
                </a:gridCol>
              </a:tblGrid>
              <a:tr h="142674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826719"/>
                  </a:ext>
                </a:extLst>
              </a:tr>
              <a:tr h="166652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daleko, velká vzdálenost</a:t>
                      </a:r>
                    </a:p>
                  </a:txBody>
                  <a:tcPr marL="36000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282535"/>
                  </a:ext>
                </a:extLst>
              </a:tr>
              <a:tr h="166652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máme menší produkci</a:t>
                      </a:r>
                    </a:p>
                  </a:txBody>
                  <a:tcPr marL="36000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032114"/>
                  </a:ext>
                </a:extLst>
              </a:tr>
              <a:tr h="166652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politické důvody, politická situace</a:t>
                      </a:r>
                    </a:p>
                  </a:txBody>
                  <a:tcPr marL="36000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347164"/>
                  </a:ext>
                </a:extLst>
              </a:tr>
              <a:tr h="166652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rizikový trh, nedůvěryhodný</a:t>
                      </a:r>
                    </a:p>
                  </a:txBody>
                  <a:tcPr marL="36000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46326"/>
                  </a:ext>
                </a:extLst>
              </a:tr>
              <a:tr h="166652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vysoké náklady celkově</a:t>
                      </a:r>
                    </a:p>
                  </a:txBody>
                  <a:tcPr marL="36000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200912"/>
                  </a:ext>
                </a:extLst>
              </a:tr>
              <a:tr h="166652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vysoké náklady na dopravu</a:t>
                      </a:r>
                    </a:p>
                  </a:txBody>
                  <a:tcPr marL="36000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020066"/>
                  </a:ext>
                </a:extLst>
              </a:tr>
              <a:tr h="166652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osobní antipatie vůči dané zemi</a:t>
                      </a:r>
                    </a:p>
                  </a:txBody>
                  <a:tcPr marL="36000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5455137"/>
                  </a:ext>
                </a:extLst>
              </a:tr>
              <a:tr h="166652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neznalost místního trhu</a:t>
                      </a:r>
                    </a:p>
                  </a:txBody>
                  <a:tcPr marL="36000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9068417"/>
                  </a:ext>
                </a:extLst>
              </a:tr>
              <a:tr h="166652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složitosti a komplikace při vývozu</a:t>
                      </a:r>
                    </a:p>
                  </a:txBody>
                  <a:tcPr marL="36000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8278889"/>
                  </a:ext>
                </a:extLst>
              </a:tr>
              <a:tr h="166652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trh vyžadující jiný alkohol, nezájem </a:t>
                      </a:r>
                    </a:p>
                  </a:txBody>
                  <a:tcPr marL="36000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8734825"/>
                  </a:ext>
                </a:extLst>
              </a:tr>
              <a:tr h="166652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náročnost se zabezpečením vína</a:t>
                      </a:r>
                    </a:p>
                  </a:txBody>
                  <a:tcPr marL="36000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483275"/>
                  </a:ext>
                </a:extLst>
              </a:tr>
              <a:tr h="166652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odlišnost kultury</a:t>
                      </a:r>
                    </a:p>
                  </a:txBody>
                  <a:tcPr marL="36000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32095"/>
                  </a:ext>
                </a:extLst>
              </a:tr>
              <a:tr h="166652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náročná administrativa</a:t>
                      </a:r>
                    </a:p>
                  </a:txBody>
                  <a:tcPr marL="36000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2283746"/>
                  </a:ext>
                </a:extLst>
              </a:tr>
              <a:tr h="166652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neseriózní jednání</a:t>
                      </a:r>
                    </a:p>
                  </a:txBody>
                  <a:tcPr marL="36000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8536006"/>
                  </a:ext>
                </a:extLst>
              </a:tr>
              <a:tr h="166652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komplikované předpisy, legislativa</a:t>
                      </a:r>
                    </a:p>
                  </a:txBody>
                  <a:tcPr marL="36000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7994662"/>
                  </a:ext>
                </a:extLst>
              </a:tr>
              <a:tr h="166652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nezajímavý trh</a:t>
                      </a:r>
                    </a:p>
                  </a:txBody>
                  <a:tcPr marL="36000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63901"/>
                  </a:ext>
                </a:extLst>
              </a:tr>
              <a:tr h="166652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nejistota, nestabilita, nespolehlivost</a:t>
                      </a:r>
                    </a:p>
                  </a:txBody>
                  <a:tcPr marL="36000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934785"/>
                  </a:ext>
                </a:extLst>
              </a:tr>
              <a:tr h="166652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špatná předchozí zkušenost</a:t>
                      </a:r>
                    </a:p>
                  </a:txBody>
                  <a:tcPr marL="36000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1067990"/>
                  </a:ext>
                </a:extLst>
              </a:tr>
              <a:tr h="166652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nízký výnos, užitek</a:t>
                      </a:r>
                    </a:p>
                  </a:txBody>
                  <a:tcPr marL="36000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8703258"/>
                  </a:ext>
                </a:extLst>
              </a:tr>
              <a:tr h="166652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nemáme kontakty</a:t>
                      </a:r>
                    </a:p>
                  </a:txBody>
                  <a:tcPr marL="36000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2610036"/>
                  </a:ext>
                </a:extLst>
              </a:tr>
              <a:tr h="166652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marketingové strategie, reklama</a:t>
                      </a:r>
                    </a:p>
                  </a:txBody>
                  <a:tcPr marL="36000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3668827"/>
                  </a:ext>
                </a:extLst>
              </a:tr>
              <a:tr h="166652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složité (obchodní) jednání</a:t>
                      </a:r>
                    </a:p>
                  </a:txBody>
                  <a:tcPr marL="36000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1399080"/>
                  </a:ext>
                </a:extLst>
              </a:tr>
              <a:tr h="166652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nevím, neuvedeno</a:t>
                      </a:r>
                    </a:p>
                  </a:txBody>
                  <a:tcPr marL="36000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9425" marR="9425" marT="94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9299890"/>
                  </a:ext>
                </a:extLst>
              </a:tr>
            </a:tbl>
          </a:graphicData>
        </a:graphic>
      </p:graphicFrame>
      <p:pic>
        <p:nvPicPr>
          <p:cNvPr id="21" name="Zástupný obsah 4">
            <a:extLst>
              <a:ext uri="{FF2B5EF4-FFF2-40B4-BE49-F238E27FC236}">
                <a16:creationId xmlns:a16="http://schemas.microsoft.com/office/drawing/2014/main" id="{2D065E5F-C866-4F08-92AC-A56971EF91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8" t="11344" r="2136" b="14425"/>
          <a:stretch/>
        </p:blipFill>
        <p:spPr>
          <a:xfrm>
            <a:off x="1998305" y="1802376"/>
            <a:ext cx="538877" cy="292690"/>
          </a:xfr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5BA69353-0C2F-4362-BA0E-97FEEFD571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" t="21552" r="4779" b="23591"/>
          <a:stretch/>
        </p:blipFill>
        <p:spPr>
          <a:xfrm>
            <a:off x="4788024" y="1790171"/>
            <a:ext cx="491774" cy="292691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E3623B77-E710-43FD-976B-7A9E1A511F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5" t="28468" r="25676" b="28168"/>
          <a:stretch/>
        </p:blipFill>
        <p:spPr>
          <a:xfrm>
            <a:off x="7380312" y="1818240"/>
            <a:ext cx="438631" cy="292691"/>
          </a:xfrm>
          <a:prstGeom prst="rect">
            <a:avLst/>
          </a:prstGeom>
        </p:spPr>
      </p:pic>
      <p:sp>
        <p:nvSpPr>
          <p:cNvPr id="24" name="TextovéPole 23">
            <a:extLst>
              <a:ext uri="{FF2B5EF4-FFF2-40B4-BE49-F238E27FC236}">
                <a16:creationId xmlns:a16="http://schemas.microsoft.com/office/drawing/2014/main" id="{C6A37530-2E27-4246-B497-479D0FE46390}"/>
              </a:ext>
            </a:extLst>
          </p:cNvPr>
          <p:cNvSpPr txBox="1"/>
          <p:nvPr/>
        </p:nvSpPr>
        <p:spPr>
          <a:xfrm>
            <a:off x="1963613" y="6216330"/>
            <a:ext cx="48245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i="1" dirty="0">
                <a:latin typeface="+mn-lt"/>
              </a:rPr>
              <a:t>Odpovídají ti, kteří</a:t>
            </a:r>
            <a:r>
              <a:rPr lang="cs-CZ" sz="800" b="0" i="1" dirty="0">
                <a:latin typeface="+mn-lt"/>
              </a:rPr>
              <a:t> by nebyli ochotni vyvážet svou produkci do dané destinace nebo si nejsou jisti</a:t>
            </a:r>
          </a:p>
        </p:txBody>
      </p:sp>
    </p:spTree>
    <p:extLst>
      <p:ext uri="{BB962C8B-B14F-4D97-AF65-F5344CB8AC3E}">
        <p14:creationId xmlns:p14="http://schemas.microsoft.com/office/powerpoint/2010/main" val="34755580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434747" y="1495345"/>
            <a:ext cx="852974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1000" i="1" dirty="0"/>
              <a:t>„Proč by vaše vinařství nebylo ochotno vyvážet svoji produkci do …?“ (q23-q28)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dirty="0">
                <a:solidFill>
                  <a:srgbClr val="008348"/>
                </a:solidFill>
              </a:rPr>
              <a:t>Důvody neochoty vyvážet do dané cílové destinace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6051B325-8B2D-4045-9252-29E16290C512}"/>
              </a:ext>
            </a:extLst>
          </p:cNvPr>
          <p:cNvSpPr txBox="1"/>
          <p:nvPr/>
        </p:nvSpPr>
        <p:spPr>
          <a:xfrm>
            <a:off x="1115616" y="1744093"/>
            <a:ext cx="10801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300" b="1" dirty="0">
                <a:latin typeface="+mn-lt"/>
              </a:rPr>
              <a:t>Holandsko</a:t>
            </a:r>
          </a:p>
          <a:p>
            <a:pPr algn="ctr"/>
            <a:r>
              <a:rPr lang="cs-CZ" sz="800" i="1" dirty="0">
                <a:latin typeface="+mn-lt"/>
              </a:rPr>
              <a:t>N = 29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457A90D7-5591-4F8F-B94A-EF7B7F298F00}"/>
              </a:ext>
            </a:extLst>
          </p:cNvPr>
          <p:cNvSpPr txBox="1"/>
          <p:nvPr/>
        </p:nvSpPr>
        <p:spPr>
          <a:xfrm>
            <a:off x="3591524" y="1744093"/>
            <a:ext cx="18445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300" b="1" dirty="0">
                <a:latin typeface="+mn-lt"/>
              </a:rPr>
              <a:t>Německo</a:t>
            </a:r>
          </a:p>
          <a:p>
            <a:pPr algn="ctr"/>
            <a:r>
              <a:rPr lang="cs-CZ" sz="800" i="1" dirty="0">
                <a:latin typeface="+mn-lt"/>
              </a:rPr>
              <a:t>N = 31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E8C6DB27-9ABD-4A50-99C8-2A1D7F289FA4}"/>
              </a:ext>
            </a:extLst>
          </p:cNvPr>
          <p:cNvSpPr txBox="1"/>
          <p:nvPr/>
        </p:nvSpPr>
        <p:spPr>
          <a:xfrm>
            <a:off x="6372200" y="1744093"/>
            <a:ext cx="18445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300" b="1" dirty="0">
                <a:latin typeface="+mn-lt"/>
              </a:rPr>
              <a:t>Velká Británie</a:t>
            </a:r>
          </a:p>
          <a:p>
            <a:pPr algn="ctr"/>
            <a:r>
              <a:rPr lang="cs-CZ" sz="800" i="1" dirty="0">
                <a:latin typeface="+mn-lt"/>
              </a:rPr>
              <a:t>N = 38</a:t>
            </a:r>
          </a:p>
        </p:txBody>
      </p:sp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id="{5246DC2B-A2E5-4A66-82DB-A8AB8477F7EA}"/>
              </a:ext>
            </a:extLst>
          </p:cNvPr>
          <p:cNvGraphicFramePr>
            <a:graphicFrameLocks noGrp="1"/>
          </p:cNvGraphicFramePr>
          <p:nvPr/>
        </p:nvGraphicFramePr>
        <p:xfrm>
          <a:off x="442371" y="2212477"/>
          <a:ext cx="2545453" cy="2539365"/>
        </p:xfrm>
        <a:graphic>
          <a:graphicData uri="http://schemas.openxmlformats.org/drawingml/2006/table">
            <a:tbl>
              <a:tblPr/>
              <a:tblGrid>
                <a:gridCol w="1753364">
                  <a:extLst>
                    <a:ext uri="{9D8B030D-6E8A-4147-A177-3AD203B41FA5}">
                      <a16:colId xmlns:a16="http://schemas.microsoft.com/office/drawing/2014/main" val="38994367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972699492"/>
                    </a:ext>
                  </a:extLst>
                </a:gridCol>
                <a:gridCol w="432049">
                  <a:extLst>
                    <a:ext uri="{9D8B030D-6E8A-4147-A177-3AD203B41FA5}">
                      <a16:colId xmlns:a16="http://schemas.microsoft.com/office/drawing/2014/main" val="267521610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4220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máme menší produkci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6563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zaměřujeme se na jiné trhy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671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neznalost místního trhu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9950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vysoké náklady celkově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0388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velká produkce dané země, nasycený trh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65704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trh vyžadující jiný alkohol, nezájem o naše víno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50905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rizikový trh, nedůvěryhodný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37304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Nizozemci jezdí k nám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924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náročná administrativa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43499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malý odbyt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0559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daleko, velká vzdálenost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92960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nevím, neuvedeno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7807123"/>
                  </a:ext>
                </a:extLst>
              </a:tr>
            </a:tbl>
          </a:graphicData>
        </a:graphic>
      </p:graphicFrame>
      <p:graphicFrame>
        <p:nvGraphicFramePr>
          <p:cNvPr id="14" name="Tabulka 13">
            <a:extLst>
              <a:ext uri="{FF2B5EF4-FFF2-40B4-BE49-F238E27FC236}">
                <a16:creationId xmlns:a16="http://schemas.microsoft.com/office/drawing/2014/main" id="{6724482F-F384-4D5F-A363-75EF8FAB771D}"/>
              </a:ext>
            </a:extLst>
          </p:cNvPr>
          <p:cNvGraphicFramePr>
            <a:graphicFrameLocks noGrp="1"/>
          </p:cNvGraphicFramePr>
          <p:nvPr/>
        </p:nvGraphicFramePr>
        <p:xfrm>
          <a:off x="3267661" y="2212477"/>
          <a:ext cx="2600483" cy="2221230"/>
        </p:xfrm>
        <a:graphic>
          <a:graphicData uri="http://schemas.openxmlformats.org/drawingml/2006/table">
            <a:tbl>
              <a:tblPr/>
              <a:tblGrid>
                <a:gridCol w="1808395">
                  <a:extLst>
                    <a:ext uri="{9D8B030D-6E8A-4147-A177-3AD203B41FA5}">
                      <a16:colId xmlns:a16="http://schemas.microsoft.com/office/drawing/2014/main" val="1629897176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185204742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40603095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8988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velká produkce dané země, nasycený  trh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051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máme menší produkci/vyžaduje velkou produkci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6403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trh vyžadující jiný alkohol/víno, nezájem o naše víno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29888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nejistota, nestabilita, nespolehlivost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94755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rizikový trh, nedůvěryhodný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47017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náročná administrativa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94063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cena vína v dané zemi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86259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vysoké náklady celkově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51820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osobní antipatie vůči dané zemi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51574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nevím, neuvedeno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896304"/>
                  </a:ext>
                </a:extLst>
              </a:tr>
            </a:tbl>
          </a:graphicData>
        </a:graphic>
      </p:graphicFrame>
      <p:graphicFrame>
        <p:nvGraphicFramePr>
          <p:cNvPr id="15" name="Tabulka 14">
            <a:extLst>
              <a:ext uri="{FF2B5EF4-FFF2-40B4-BE49-F238E27FC236}">
                <a16:creationId xmlns:a16="http://schemas.microsoft.com/office/drawing/2014/main" id="{DFE1A224-C161-42D7-BDF5-97AE5DE6BB72}"/>
              </a:ext>
            </a:extLst>
          </p:cNvPr>
          <p:cNvGraphicFramePr>
            <a:graphicFrameLocks noGrp="1"/>
          </p:cNvGraphicFramePr>
          <p:nvPr/>
        </p:nvGraphicFramePr>
        <p:xfrm>
          <a:off x="6084168" y="2212477"/>
          <a:ext cx="2741632" cy="2920365"/>
        </p:xfrm>
        <a:graphic>
          <a:graphicData uri="http://schemas.openxmlformats.org/drawingml/2006/table">
            <a:tbl>
              <a:tblPr/>
              <a:tblGrid>
                <a:gridCol w="1889552">
                  <a:extLst>
                    <a:ext uri="{9D8B030D-6E8A-4147-A177-3AD203B41FA5}">
                      <a16:colId xmlns:a16="http://schemas.microsoft.com/office/drawing/2014/main" val="4160442846"/>
                    </a:ext>
                  </a:extLst>
                </a:gridCol>
                <a:gridCol w="458812">
                  <a:extLst>
                    <a:ext uri="{9D8B030D-6E8A-4147-A177-3AD203B41FA5}">
                      <a16:colId xmlns:a16="http://schemas.microsoft.com/office/drawing/2014/main" val="2824156905"/>
                    </a:ext>
                  </a:extLst>
                </a:gridCol>
                <a:gridCol w="393268">
                  <a:extLst>
                    <a:ext uri="{9D8B030D-6E8A-4147-A177-3AD203B41FA5}">
                      <a16:colId xmlns:a16="http://schemas.microsoft.com/office/drawing/2014/main" val="153013838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3519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máme menší produkci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6198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vysoké náklady celkově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8979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celní požadavky, clo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9885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země mimo EU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1553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velká produkce dané země, nasycený  trh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70975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náročná administrativa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67743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nízký výnos, užitek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39057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komplikované předpisy, legislativa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69243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složitosti a komplikace při vývozu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99741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malý odbyt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9065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trh vyžadující jiný alkohol, nezájem o naše víno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09097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vysoké náklady na dopravu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51071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daleko, velká vzdálenost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99448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nevím, neuvedeno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5425006"/>
                  </a:ext>
                </a:extLst>
              </a:tr>
            </a:tbl>
          </a:graphicData>
        </a:graphic>
      </p:graphicFrame>
      <p:pic>
        <p:nvPicPr>
          <p:cNvPr id="20" name="Obrázek 19">
            <a:extLst>
              <a:ext uri="{FF2B5EF4-FFF2-40B4-BE49-F238E27FC236}">
                <a16:creationId xmlns:a16="http://schemas.microsoft.com/office/drawing/2014/main" id="{2590E8AB-8F85-48F0-A1FE-B872FE3A92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826782"/>
            <a:ext cx="398137" cy="265507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DC47EED2-58F2-4EF8-9DA4-E74E68BA8B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841113"/>
            <a:ext cx="427378" cy="256427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5316571C-19D0-4A0B-98FD-01A470D6F4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826905"/>
            <a:ext cx="436841" cy="291455"/>
          </a:xfrm>
          <a:prstGeom prst="rect">
            <a:avLst/>
          </a:prstGeom>
        </p:spPr>
      </p:pic>
      <p:sp>
        <p:nvSpPr>
          <p:cNvPr id="23" name="TextovéPole 22">
            <a:extLst>
              <a:ext uri="{FF2B5EF4-FFF2-40B4-BE49-F238E27FC236}">
                <a16:creationId xmlns:a16="http://schemas.microsoft.com/office/drawing/2014/main" id="{F9C076BA-DC4D-44FE-98C9-E8B6FADC9A48}"/>
              </a:ext>
            </a:extLst>
          </p:cNvPr>
          <p:cNvSpPr txBox="1"/>
          <p:nvPr/>
        </p:nvSpPr>
        <p:spPr>
          <a:xfrm>
            <a:off x="3159476" y="4527824"/>
            <a:ext cx="29246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i="1" dirty="0">
                <a:latin typeface="+mn-lt"/>
              </a:rPr>
              <a:t>Odpovídají ti, kteří</a:t>
            </a:r>
            <a:r>
              <a:rPr lang="cs-CZ" sz="800" b="0" i="1" dirty="0">
                <a:latin typeface="+mn-lt"/>
              </a:rPr>
              <a:t> by nebyli ochotni vyvážet svou produkci do dané destinace nebo si nejsou jisti</a:t>
            </a:r>
          </a:p>
        </p:txBody>
      </p:sp>
    </p:spTree>
    <p:extLst>
      <p:ext uri="{BB962C8B-B14F-4D97-AF65-F5344CB8AC3E}">
        <p14:creationId xmlns:p14="http://schemas.microsoft.com/office/powerpoint/2010/main" val="28909831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5">
            <a:extLst>
              <a:ext uri="{FF2B5EF4-FFF2-40B4-BE49-F238E27FC236}">
                <a16:creationId xmlns:a16="http://schemas.microsoft.com/office/drawing/2014/main" id="{3F323792-BDE5-4C86-9F48-54E0DB6C3A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608719"/>
              </p:ext>
            </p:extLst>
          </p:nvPr>
        </p:nvGraphicFramePr>
        <p:xfrm>
          <a:off x="358075" y="1915295"/>
          <a:ext cx="3600400" cy="4066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434747" y="1495345"/>
            <a:ext cx="852974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1000" i="1" dirty="0"/>
              <a:t>„Vyvážíte v současnosti nebo jste ochotni vyvážet do zahraničí následující odrůdy?“ (q31)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dirty="0">
                <a:solidFill>
                  <a:srgbClr val="008348"/>
                </a:solidFill>
              </a:rPr>
              <a:t>Export vybraných odrůd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2009447" y="5805264"/>
            <a:ext cx="15066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i="1" dirty="0">
                <a:latin typeface="+mn-lt"/>
              </a:rPr>
              <a:t>v</a:t>
            </a:r>
            <a:r>
              <a:rPr lang="cs-CZ" sz="1000" b="0" i="1" dirty="0">
                <a:latin typeface="+mn-lt"/>
              </a:rPr>
              <a:t> %; N = 428; celek</a:t>
            </a:r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0B02C46B-E022-4836-8541-1F5196FC8FA2}"/>
              </a:ext>
            </a:extLst>
          </p:cNvPr>
          <p:cNvCxnSpPr/>
          <p:nvPr/>
        </p:nvCxnSpPr>
        <p:spPr>
          <a:xfrm flipV="1">
            <a:off x="3851920" y="2109592"/>
            <a:ext cx="0" cy="405571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4924C537-F272-434B-A054-7AF09886C887}"/>
              </a:ext>
            </a:extLst>
          </p:cNvPr>
          <p:cNvSpPr txBox="1"/>
          <p:nvPr/>
        </p:nvSpPr>
        <p:spPr>
          <a:xfrm>
            <a:off x="4860032" y="1889882"/>
            <a:ext cx="338437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300" b="1" dirty="0">
                <a:latin typeface="+mn-lt"/>
              </a:rPr>
              <a:t>Jiné spontánně jmenované odrůdy</a:t>
            </a: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0F68AAB0-9674-4E95-8BCF-6D0FAC20D69E}"/>
              </a:ext>
            </a:extLst>
          </p:cNvPr>
          <p:cNvGraphicFramePr>
            <a:graphicFrameLocks noGrp="1"/>
          </p:cNvGraphicFramePr>
          <p:nvPr/>
        </p:nvGraphicFramePr>
        <p:xfrm>
          <a:off x="4355976" y="2182270"/>
          <a:ext cx="4032442" cy="3933730"/>
        </p:xfrm>
        <a:graphic>
          <a:graphicData uri="http://schemas.openxmlformats.org/drawingml/2006/table">
            <a:tbl>
              <a:tblPr/>
              <a:tblGrid>
                <a:gridCol w="936104">
                  <a:extLst>
                    <a:ext uri="{9D8B030D-6E8A-4147-A177-3AD203B41FA5}">
                      <a16:colId xmlns:a16="http://schemas.microsoft.com/office/drawing/2014/main" val="98288097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3421662139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78032594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334415486"/>
                    </a:ext>
                  </a:extLst>
                </a:gridCol>
                <a:gridCol w="640544">
                  <a:extLst>
                    <a:ext uri="{9D8B030D-6E8A-4147-A177-3AD203B41FA5}">
                      <a16:colId xmlns:a16="http://schemas.microsoft.com/office/drawing/2014/main" val="3368342888"/>
                    </a:ext>
                  </a:extLst>
                </a:gridCol>
                <a:gridCol w="511578">
                  <a:extLst>
                    <a:ext uri="{9D8B030D-6E8A-4147-A177-3AD203B41FA5}">
                      <a16:colId xmlns:a16="http://schemas.microsoft.com/office/drawing/2014/main" val="553996211"/>
                    </a:ext>
                  </a:extLst>
                </a:gridCol>
              </a:tblGrid>
              <a:tr h="310626">
                <a:tc>
                  <a:txBody>
                    <a:bodyPr/>
                    <a:lstStyle/>
                    <a:p>
                      <a:pPr algn="r" fontAlgn="b"/>
                      <a:endParaRPr lang="cs-CZ" sz="7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42" marR="36000" marT="6542" marB="360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vyvážíme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nevyvážíme, jsme ochotni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nevyvážíme, nejsme ochotni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nevím, nejsme si jisti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celkem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514894"/>
                  </a:ext>
                </a:extLst>
              </a:tr>
              <a:tr h="107180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Sauvignon</a:t>
                      </a:r>
                    </a:p>
                  </a:txBody>
                  <a:tcPr marL="36000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916868"/>
                  </a:ext>
                </a:extLst>
              </a:tr>
              <a:tr h="107180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Rulandské modré</a:t>
                      </a:r>
                    </a:p>
                  </a:txBody>
                  <a:tcPr marL="36000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7894"/>
                  </a:ext>
                </a:extLst>
              </a:tr>
              <a:tr h="107180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Hibernal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224005"/>
                  </a:ext>
                </a:extLst>
              </a:tr>
              <a:tr h="107180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Cabernet Moravia</a:t>
                      </a:r>
                    </a:p>
                  </a:txBody>
                  <a:tcPr marL="36000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158659"/>
                  </a:ext>
                </a:extLst>
              </a:tr>
              <a:tr h="107180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Tramín červený</a:t>
                      </a:r>
                    </a:p>
                  </a:txBody>
                  <a:tcPr marL="36000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398964"/>
                  </a:ext>
                </a:extLst>
              </a:tr>
              <a:tr h="107180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Dornfelder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590201"/>
                  </a:ext>
                </a:extLst>
              </a:tr>
              <a:tr h="107180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Zweigeltrebe</a:t>
                      </a:r>
                    </a:p>
                  </a:txBody>
                  <a:tcPr marL="36000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867795"/>
                  </a:ext>
                </a:extLst>
              </a:tr>
              <a:tr h="107180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Sylvánské zelené</a:t>
                      </a:r>
                    </a:p>
                  </a:txBody>
                  <a:tcPr marL="36000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651491"/>
                  </a:ext>
                </a:extLst>
              </a:tr>
              <a:tr h="107180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André</a:t>
                      </a:r>
                    </a:p>
                  </a:txBody>
                  <a:tcPr marL="36000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802956"/>
                  </a:ext>
                </a:extLst>
              </a:tr>
              <a:tr h="107180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Merlot</a:t>
                      </a:r>
                    </a:p>
                  </a:txBody>
                  <a:tcPr marL="36000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257304"/>
                  </a:ext>
                </a:extLst>
              </a:tr>
              <a:tr h="107180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Modrý portugal</a:t>
                      </a:r>
                    </a:p>
                  </a:txBody>
                  <a:tcPr marL="36000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982556"/>
                  </a:ext>
                </a:extLst>
              </a:tr>
              <a:tr h="107180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Cuvée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784678"/>
                  </a:ext>
                </a:extLst>
              </a:tr>
              <a:tr h="107180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Muškát moravský</a:t>
                      </a:r>
                    </a:p>
                  </a:txBody>
                  <a:tcPr marL="36000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067938"/>
                  </a:ext>
                </a:extLst>
              </a:tr>
              <a:tr h="107180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Tramín (obecně)</a:t>
                      </a:r>
                    </a:p>
                  </a:txBody>
                  <a:tcPr marL="36000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695092"/>
                  </a:ext>
                </a:extLst>
              </a:tr>
              <a:tr h="107180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Solaris</a:t>
                      </a:r>
                    </a:p>
                  </a:txBody>
                  <a:tcPr marL="36000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12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Cabernet </a:t>
                      </a:r>
                      <a:r>
                        <a:rPr lang="cs-CZ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Cortis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61676"/>
                  </a:ext>
                </a:extLst>
              </a:tr>
              <a:tr h="107180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Aurelius</a:t>
                      </a:r>
                    </a:p>
                  </a:txBody>
                  <a:tcPr marL="36000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112564"/>
                  </a:ext>
                </a:extLst>
              </a:tr>
              <a:tr h="107180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Neuburské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518608"/>
                  </a:ext>
                </a:extLst>
              </a:tr>
              <a:tr h="107180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Irsai</a:t>
                      </a:r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Oliver</a:t>
                      </a:r>
                    </a:p>
                  </a:txBody>
                  <a:tcPr marL="36000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076467"/>
                  </a:ext>
                </a:extLst>
              </a:tr>
              <a:tr h="74988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Bronner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051799"/>
                  </a:ext>
                </a:extLst>
              </a:tr>
              <a:tr h="107180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Muškát Ottonel</a:t>
                      </a:r>
                    </a:p>
                  </a:txBody>
                  <a:tcPr marL="36000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591567"/>
                  </a:ext>
                </a:extLst>
              </a:tr>
              <a:tr h="107180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Johanniter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290065"/>
                  </a:ext>
                </a:extLst>
              </a:tr>
              <a:tr h="107180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Děvín</a:t>
                      </a:r>
                    </a:p>
                  </a:txBody>
                  <a:tcPr marL="36000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784131"/>
                  </a:ext>
                </a:extLst>
              </a:tr>
              <a:tr h="107180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Veltlínské červené</a:t>
                      </a:r>
                    </a:p>
                  </a:txBody>
                  <a:tcPr marL="36000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20665"/>
                  </a:ext>
                </a:extLst>
              </a:tr>
              <a:tr h="107180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Frankovka</a:t>
                      </a:r>
                    </a:p>
                  </a:txBody>
                  <a:tcPr marL="36000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354293"/>
                  </a:ext>
                </a:extLst>
              </a:tr>
              <a:tr h="107180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Regent</a:t>
                      </a:r>
                    </a:p>
                  </a:txBody>
                  <a:tcPr marL="36000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223108"/>
                  </a:ext>
                </a:extLst>
              </a:tr>
              <a:tr h="107180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Rulandské šedé</a:t>
                      </a:r>
                    </a:p>
                  </a:txBody>
                  <a:tcPr marL="36000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263924"/>
                  </a:ext>
                </a:extLst>
              </a:tr>
              <a:tr h="107180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Sevar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238922"/>
                  </a:ext>
                </a:extLst>
              </a:tr>
              <a:tr h="107180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Viognier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723448"/>
                  </a:ext>
                </a:extLst>
              </a:tr>
              <a:tr h="107180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Rinot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965104"/>
                  </a:ext>
                </a:extLst>
              </a:tr>
              <a:tr h="107180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Milia</a:t>
                      </a:r>
                    </a:p>
                  </a:txBody>
                  <a:tcPr marL="36000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113443"/>
                  </a:ext>
                </a:extLst>
              </a:tr>
              <a:tr h="107180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Florianka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542" marR="6542" marT="654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259973"/>
                  </a:ext>
                </a:extLst>
              </a:tr>
            </a:tbl>
          </a:graphicData>
        </a:graphic>
      </p:graphicFrame>
      <p:sp>
        <p:nvSpPr>
          <p:cNvPr id="16" name="TextovéPole 15">
            <a:extLst>
              <a:ext uri="{FF2B5EF4-FFF2-40B4-BE49-F238E27FC236}">
                <a16:creationId xmlns:a16="http://schemas.microsoft.com/office/drawing/2014/main" id="{488151DA-A7A3-448C-8ADC-8A46ADC31434}"/>
              </a:ext>
            </a:extLst>
          </p:cNvPr>
          <p:cNvSpPr txBox="1"/>
          <p:nvPr/>
        </p:nvSpPr>
        <p:spPr>
          <a:xfrm>
            <a:off x="7596336" y="6085353"/>
            <a:ext cx="9670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00" b="0" i="1" dirty="0">
                <a:latin typeface="+mn-lt"/>
              </a:rPr>
              <a:t>četnosti</a:t>
            </a:r>
          </a:p>
        </p:txBody>
      </p:sp>
    </p:spTree>
    <p:extLst>
      <p:ext uri="{BB962C8B-B14F-4D97-AF65-F5344CB8AC3E}">
        <p14:creationId xmlns:p14="http://schemas.microsoft.com/office/powerpoint/2010/main" val="36310812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5">
            <a:extLst>
              <a:ext uri="{FF2B5EF4-FFF2-40B4-BE49-F238E27FC236}">
                <a16:creationId xmlns:a16="http://schemas.microsoft.com/office/drawing/2014/main" id="{3F323792-BDE5-4C86-9F48-54E0DB6C3A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843058"/>
              </p:ext>
            </p:extLst>
          </p:nvPr>
        </p:nvGraphicFramePr>
        <p:xfrm>
          <a:off x="18296" y="1975483"/>
          <a:ext cx="8529740" cy="4066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Object 15">
            <a:extLst>
              <a:ext uri="{FF2B5EF4-FFF2-40B4-BE49-F238E27FC236}">
                <a16:creationId xmlns:a16="http://schemas.microsoft.com/office/drawing/2014/main" id="{25960A5D-AF66-41C9-838B-C8FA0501F0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743310"/>
              </p:ext>
            </p:extLst>
          </p:nvPr>
        </p:nvGraphicFramePr>
        <p:xfrm>
          <a:off x="6089983" y="1975483"/>
          <a:ext cx="2520279" cy="4066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Object 15">
            <a:extLst>
              <a:ext uri="{FF2B5EF4-FFF2-40B4-BE49-F238E27FC236}">
                <a16:creationId xmlns:a16="http://schemas.microsoft.com/office/drawing/2014/main" id="{B705C0CC-1B3B-44C1-9A86-D104BB3089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402932"/>
              </p:ext>
            </p:extLst>
          </p:nvPr>
        </p:nvGraphicFramePr>
        <p:xfrm>
          <a:off x="3440785" y="1975483"/>
          <a:ext cx="2520279" cy="4066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434747" y="1495345"/>
            <a:ext cx="852974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1000" i="1" dirty="0"/>
              <a:t>„Vyvážíte v současnosti nebo jste ochotni vyvážet do zahraničí následující odrůdy?“ (q31)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dirty="0">
                <a:solidFill>
                  <a:srgbClr val="008348"/>
                </a:solidFill>
              </a:rPr>
              <a:t>Export vybraných odrůd</a:t>
            </a:r>
            <a:br>
              <a:rPr lang="cs-CZ" sz="2200" dirty="0">
                <a:solidFill>
                  <a:srgbClr val="008348"/>
                </a:solidFill>
              </a:rPr>
            </a:br>
            <a:r>
              <a:rPr lang="cs-CZ" sz="2200" dirty="0">
                <a:solidFill>
                  <a:srgbClr val="008348"/>
                </a:solidFill>
              </a:rPr>
              <a:t>dle velikosti produkce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1403648" y="2077668"/>
            <a:ext cx="18445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300" b="1" dirty="0">
                <a:latin typeface="+mn-lt"/>
              </a:rPr>
              <a:t>Méně než 10 000 litrů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1594097" y="2339217"/>
            <a:ext cx="15066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i="1" dirty="0">
                <a:latin typeface="+mn-lt"/>
              </a:rPr>
              <a:t>v</a:t>
            </a:r>
            <a:r>
              <a:rPr lang="cs-CZ" sz="1000" b="0" i="1" dirty="0">
                <a:latin typeface="+mn-lt"/>
              </a:rPr>
              <a:t> %; N = 296</a:t>
            </a:r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0B02C46B-E022-4836-8541-1F5196FC8FA2}"/>
              </a:ext>
            </a:extLst>
          </p:cNvPr>
          <p:cNvCxnSpPr>
            <a:cxnSpLocks/>
          </p:cNvCxnSpPr>
          <p:nvPr/>
        </p:nvCxnSpPr>
        <p:spPr>
          <a:xfrm flipV="1">
            <a:off x="3347864" y="2564904"/>
            <a:ext cx="0" cy="309634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F1867096-2257-4787-8CCA-3164BC55C444}"/>
              </a:ext>
            </a:extLst>
          </p:cNvPr>
          <p:cNvCxnSpPr>
            <a:cxnSpLocks/>
          </p:cNvCxnSpPr>
          <p:nvPr/>
        </p:nvCxnSpPr>
        <p:spPr>
          <a:xfrm flipV="1">
            <a:off x="6089983" y="2564904"/>
            <a:ext cx="0" cy="309634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394681E8-FABB-451B-8D6B-AAA21262E0B8}"/>
              </a:ext>
            </a:extLst>
          </p:cNvPr>
          <p:cNvSpPr txBox="1"/>
          <p:nvPr/>
        </p:nvSpPr>
        <p:spPr>
          <a:xfrm>
            <a:off x="4151229" y="2060848"/>
            <a:ext cx="18445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300" b="1" dirty="0">
                <a:latin typeface="+mn-lt"/>
              </a:rPr>
              <a:t>10 000 – 49 999 litrů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A212A7C0-83DB-4881-8C21-3B28781664C1}"/>
              </a:ext>
            </a:extLst>
          </p:cNvPr>
          <p:cNvSpPr txBox="1"/>
          <p:nvPr/>
        </p:nvSpPr>
        <p:spPr>
          <a:xfrm>
            <a:off x="6770157" y="2077668"/>
            <a:ext cx="18445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300" b="1" dirty="0">
                <a:latin typeface="+mn-lt"/>
              </a:rPr>
              <a:t>50 000 a více litrů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F3588162-8523-48C0-AA59-CD93525C1E75}"/>
              </a:ext>
            </a:extLst>
          </p:cNvPr>
          <p:cNvSpPr txBox="1"/>
          <p:nvPr/>
        </p:nvSpPr>
        <p:spPr>
          <a:xfrm>
            <a:off x="4320214" y="2307263"/>
            <a:ext cx="15066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i="1" dirty="0">
                <a:latin typeface="+mn-lt"/>
              </a:rPr>
              <a:t>v</a:t>
            </a:r>
            <a:r>
              <a:rPr lang="cs-CZ" sz="1000" b="0" i="1" dirty="0">
                <a:latin typeface="+mn-lt"/>
              </a:rPr>
              <a:t> %; N = 90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5833C2F7-1CED-4D07-8BEB-87CFCB33213D}"/>
              </a:ext>
            </a:extLst>
          </p:cNvPr>
          <p:cNvSpPr txBox="1"/>
          <p:nvPr/>
        </p:nvSpPr>
        <p:spPr>
          <a:xfrm>
            <a:off x="6939142" y="2335417"/>
            <a:ext cx="15066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i="1" dirty="0">
                <a:latin typeface="+mn-lt"/>
              </a:rPr>
              <a:t>v</a:t>
            </a:r>
            <a:r>
              <a:rPr lang="cs-CZ" sz="1000" b="0" i="1" dirty="0">
                <a:latin typeface="+mn-lt"/>
              </a:rPr>
              <a:t> %; N = 42</a:t>
            </a:r>
          </a:p>
        </p:txBody>
      </p:sp>
    </p:spTree>
    <p:extLst>
      <p:ext uri="{BB962C8B-B14F-4D97-AF65-F5344CB8AC3E}">
        <p14:creationId xmlns:p14="http://schemas.microsoft.com/office/powerpoint/2010/main" val="32172506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5">
            <a:extLst>
              <a:ext uri="{FF2B5EF4-FFF2-40B4-BE49-F238E27FC236}">
                <a16:creationId xmlns:a16="http://schemas.microsoft.com/office/drawing/2014/main" id="{3F323792-BDE5-4C86-9F48-54E0DB6C3A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565516"/>
              </p:ext>
            </p:extLst>
          </p:nvPr>
        </p:nvGraphicFramePr>
        <p:xfrm>
          <a:off x="18296" y="1975483"/>
          <a:ext cx="8529740" cy="4066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Object 15">
            <a:extLst>
              <a:ext uri="{FF2B5EF4-FFF2-40B4-BE49-F238E27FC236}">
                <a16:creationId xmlns:a16="http://schemas.microsoft.com/office/drawing/2014/main" id="{25960A5D-AF66-41C9-838B-C8FA0501F0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89983" y="1975483"/>
          <a:ext cx="2520279" cy="4066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Object 15">
            <a:extLst>
              <a:ext uri="{FF2B5EF4-FFF2-40B4-BE49-F238E27FC236}">
                <a16:creationId xmlns:a16="http://schemas.microsoft.com/office/drawing/2014/main" id="{B705C0CC-1B3B-44C1-9A86-D104BB3089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40785" y="1975483"/>
          <a:ext cx="2520279" cy="4066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434747" y="1495345"/>
            <a:ext cx="852974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1000" i="1" dirty="0"/>
              <a:t>„Vyvážíte v současnosti nebo jste ochotni vyvážet do zahraničí následující odrůdy?“ (q31)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dirty="0">
                <a:solidFill>
                  <a:srgbClr val="008348"/>
                </a:solidFill>
              </a:rPr>
              <a:t>Export vybraných odrůd</a:t>
            </a:r>
            <a:br>
              <a:rPr lang="cs-CZ" sz="2200" dirty="0">
                <a:solidFill>
                  <a:srgbClr val="008348"/>
                </a:solidFill>
              </a:rPr>
            </a:br>
            <a:r>
              <a:rPr lang="cs-CZ" sz="2200" dirty="0">
                <a:solidFill>
                  <a:srgbClr val="008348"/>
                </a:solidFill>
              </a:rPr>
              <a:t>dle postoje k exportu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1331640" y="1982632"/>
            <a:ext cx="18445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300" b="1" dirty="0">
                <a:latin typeface="+mn-lt"/>
              </a:rPr>
              <a:t>exportují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1594097" y="2339217"/>
            <a:ext cx="15066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i="1" dirty="0">
                <a:latin typeface="+mn-lt"/>
              </a:rPr>
              <a:t>v</a:t>
            </a:r>
            <a:r>
              <a:rPr lang="cs-CZ" sz="1000" b="0" i="1" dirty="0">
                <a:latin typeface="+mn-lt"/>
              </a:rPr>
              <a:t> %; N = 68</a:t>
            </a:r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0B02C46B-E022-4836-8541-1F5196FC8FA2}"/>
              </a:ext>
            </a:extLst>
          </p:cNvPr>
          <p:cNvCxnSpPr>
            <a:cxnSpLocks/>
          </p:cNvCxnSpPr>
          <p:nvPr/>
        </p:nvCxnSpPr>
        <p:spPr>
          <a:xfrm flipV="1">
            <a:off x="3347864" y="2564904"/>
            <a:ext cx="0" cy="309634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F1867096-2257-4787-8CCA-3164BC55C444}"/>
              </a:ext>
            </a:extLst>
          </p:cNvPr>
          <p:cNvCxnSpPr>
            <a:cxnSpLocks/>
          </p:cNvCxnSpPr>
          <p:nvPr/>
        </p:nvCxnSpPr>
        <p:spPr>
          <a:xfrm flipV="1">
            <a:off x="6089983" y="2564904"/>
            <a:ext cx="0" cy="309634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394681E8-FABB-451B-8D6B-AAA21262E0B8}"/>
              </a:ext>
            </a:extLst>
          </p:cNvPr>
          <p:cNvSpPr txBox="1"/>
          <p:nvPr/>
        </p:nvSpPr>
        <p:spPr>
          <a:xfrm>
            <a:off x="3778972" y="1882605"/>
            <a:ext cx="24074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300" b="1" dirty="0">
                <a:latin typeface="+mn-lt"/>
              </a:rPr>
              <a:t>neexportují, ale uvažují o exportu do budoucna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F3588162-8523-48C0-AA59-CD93525C1E75}"/>
              </a:ext>
            </a:extLst>
          </p:cNvPr>
          <p:cNvSpPr txBox="1"/>
          <p:nvPr/>
        </p:nvSpPr>
        <p:spPr>
          <a:xfrm>
            <a:off x="4320214" y="2307263"/>
            <a:ext cx="15066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i="1" dirty="0">
                <a:latin typeface="+mn-lt"/>
              </a:rPr>
              <a:t>v</a:t>
            </a:r>
            <a:r>
              <a:rPr lang="cs-CZ" sz="1000" b="0" i="1" dirty="0">
                <a:latin typeface="+mn-lt"/>
              </a:rPr>
              <a:t> %; N = 125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5833C2F7-1CED-4D07-8BEB-87CFCB33213D}"/>
              </a:ext>
            </a:extLst>
          </p:cNvPr>
          <p:cNvSpPr txBox="1"/>
          <p:nvPr/>
        </p:nvSpPr>
        <p:spPr>
          <a:xfrm>
            <a:off x="6939142" y="2335417"/>
            <a:ext cx="15066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i="1" dirty="0">
                <a:latin typeface="+mn-lt"/>
              </a:rPr>
              <a:t>v</a:t>
            </a:r>
            <a:r>
              <a:rPr lang="cs-CZ" sz="1000" b="0" i="1" dirty="0">
                <a:latin typeface="+mn-lt"/>
              </a:rPr>
              <a:t> %; N = 235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6CBF4CAA-CE21-4440-927C-868106F53745}"/>
              </a:ext>
            </a:extLst>
          </p:cNvPr>
          <p:cNvSpPr txBox="1"/>
          <p:nvPr/>
        </p:nvSpPr>
        <p:spPr>
          <a:xfrm>
            <a:off x="6346156" y="1889882"/>
            <a:ext cx="229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300" b="1" dirty="0">
                <a:latin typeface="+mn-lt"/>
              </a:rPr>
              <a:t>neexportují ani neuvažují o exportu do budoucna</a:t>
            </a:r>
          </a:p>
        </p:txBody>
      </p:sp>
    </p:spTree>
    <p:extLst>
      <p:ext uri="{BB962C8B-B14F-4D97-AF65-F5344CB8AC3E}">
        <p14:creationId xmlns:p14="http://schemas.microsoft.com/office/powerpoint/2010/main" val="23791061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098" name="Picture 2" descr="C:\Users\Lucie HANÁKOVÁ\Pictures\vinice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 bwMode="auto">
          <a:xfrm>
            <a:off x="1043608" y="1527989"/>
            <a:ext cx="7200800" cy="4781331"/>
          </a:xfrm>
          <a:prstGeom prst="rect">
            <a:avLst/>
          </a:prstGeom>
          <a:ln>
            <a:noFill/>
          </a:ln>
        </p:spPr>
      </p:pic>
      <p:sp>
        <p:nvSpPr>
          <p:cNvPr id="4" name="Podnadpis 2"/>
          <p:cNvSpPr>
            <a:spLocks noGrp="1"/>
          </p:cNvSpPr>
          <p:nvPr>
            <p:ph type="subTitle" idx="1"/>
          </p:nvPr>
        </p:nvSpPr>
        <p:spPr>
          <a:xfrm>
            <a:off x="2699792" y="4725144"/>
            <a:ext cx="5544616" cy="720080"/>
          </a:xfrm>
          <a:solidFill>
            <a:srgbClr val="92D050"/>
          </a:solidFill>
        </p:spPr>
        <p:txBody>
          <a:bodyPr anchor="ctr" anchorCtr="0"/>
          <a:lstStyle/>
          <a:p>
            <a:pPr algn="l"/>
            <a:r>
              <a:rPr lang="cs-CZ" sz="1800" dirty="0"/>
              <a:t>5. NÁZORY NA EXPORTNÍ STRATEGII</a:t>
            </a:r>
          </a:p>
        </p:txBody>
      </p:sp>
    </p:spTree>
    <p:extLst>
      <p:ext uri="{BB962C8B-B14F-4D97-AF65-F5344CB8AC3E}">
        <p14:creationId xmlns:p14="http://schemas.microsoft.com/office/powerpoint/2010/main" val="38649995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8348"/>
                </a:solidFill>
              </a:rPr>
              <a:t>NÁZORY NA EXPORTNÍ STRATEGII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8424936" cy="4968552"/>
          </a:xfrm>
        </p:spPr>
        <p:txBody>
          <a:bodyPr/>
          <a:lstStyle/>
          <a:p>
            <a:pPr>
              <a:spcAft>
                <a:spcPts val="312"/>
              </a:spcAft>
            </a:pPr>
            <a:r>
              <a:rPr lang="cs-CZ" b="1" dirty="0">
                <a:solidFill>
                  <a:schemeClr val="tx1"/>
                </a:solidFill>
              </a:rPr>
              <a:t>Téměř polovina </a:t>
            </a:r>
            <a:r>
              <a:rPr lang="cs-CZ" dirty="0">
                <a:solidFill>
                  <a:schemeClr val="tx1"/>
                </a:solidFill>
              </a:rPr>
              <a:t>dotázaných vinařů </a:t>
            </a:r>
            <a:r>
              <a:rPr lang="cs-CZ" b="1" dirty="0">
                <a:solidFill>
                  <a:schemeClr val="tx1"/>
                </a:solidFill>
              </a:rPr>
              <a:t>souhlasí s tvrzením </a:t>
            </a:r>
            <a:r>
              <a:rPr lang="cs-CZ" dirty="0">
                <a:solidFill>
                  <a:schemeClr val="tx1"/>
                </a:solidFill>
              </a:rPr>
              <a:t>(pouze však 15 % souhlasí rozhodně), že </a:t>
            </a:r>
            <a:r>
              <a:rPr lang="cs-CZ" b="1" dirty="0">
                <a:solidFill>
                  <a:schemeClr val="tx1"/>
                </a:solidFill>
              </a:rPr>
              <a:t>pro ČR není reálné vzhledem k nesoběstačnosti na domácím trhu exportovat velké objemy </a:t>
            </a:r>
            <a:r>
              <a:rPr lang="cs-CZ" dirty="0">
                <a:solidFill>
                  <a:schemeClr val="tx1"/>
                </a:solidFill>
              </a:rPr>
              <a:t>našich vín na zahraniční trhy (48 %). Jen o málo menší skupina vinařů však s názorem nesouhlasí (41 %), desetina pak nemá názor.  </a:t>
            </a:r>
          </a:p>
          <a:p>
            <a:pPr lvl="1">
              <a:spcAft>
                <a:spcPts val="312"/>
              </a:spcAft>
            </a:pPr>
            <a:r>
              <a:rPr lang="cs-CZ" dirty="0">
                <a:solidFill>
                  <a:schemeClr val="tx1"/>
                </a:solidFill>
              </a:rPr>
              <a:t>Nesouhlasný názor zastávají spíše vinaři, kteří již v současné době exportují svoji produkci anebo o exportu do budoucna uvažují a z hlediska velikosti se jedná o velké producenty.  </a:t>
            </a:r>
          </a:p>
          <a:p>
            <a:pPr>
              <a:spcAft>
                <a:spcPts val="312"/>
              </a:spcAft>
            </a:pPr>
            <a:r>
              <a:rPr lang="cs-CZ" b="1" dirty="0">
                <a:solidFill>
                  <a:schemeClr val="tx1"/>
                </a:solidFill>
              </a:rPr>
              <a:t>Jednoznačně souhlasný názor </a:t>
            </a:r>
            <a:r>
              <a:rPr lang="cs-CZ" dirty="0">
                <a:solidFill>
                  <a:schemeClr val="tx1"/>
                </a:solidFill>
              </a:rPr>
              <a:t>vyslovili vinaři s tvrzením, že </a:t>
            </a:r>
            <a:r>
              <a:rPr lang="cs-CZ" b="1" dirty="0">
                <a:solidFill>
                  <a:schemeClr val="tx1"/>
                </a:solidFill>
              </a:rPr>
              <a:t>je potřeba se zaměřit na vývoz vysoce kvalitních vín</a:t>
            </a:r>
            <a:r>
              <a:rPr lang="cs-CZ" dirty="0">
                <a:solidFill>
                  <a:schemeClr val="tx1"/>
                </a:solidFill>
              </a:rPr>
              <a:t> s vysokou přidanou hodnotou (80 %). </a:t>
            </a:r>
          </a:p>
          <a:p>
            <a:pPr lvl="1">
              <a:spcAft>
                <a:spcPts val="312"/>
              </a:spcAft>
            </a:pPr>
            <a:r>
              <a:rPr lang="cs-CZ" dirty="0">
                <a:solidFill>
                  <a:schemeClr val="tx1"/>
                </a:solidFill>
              </a:rPr>
              <a:t>Ještě silněji souhlasí středně velcí a velcí vinaři a ti, kteří již nyní svá vína do zahraničí exportují či o tom do budoucna uvažují.</a:t>
            </a:r>
          </a:p>
          <a:p>
            <a:pPr>
              <a:spcAft>
                <a:spcPts val="312"/>
              </a:spcAft>
            </a:pPr>
            <a:r>
              <a:rPr lang="cs-CZ" b="1" dirty="0">
                <a:solidFill>
                  <a:schemeClr val="tx1"/>
                </a:solidFill>
              </a:rPr>
              <a:t>Většinový souhlas </a:t>
            </a:r>
            <a:r>
              <a:rPr lang="cs-CZ" dirty="0">
                <a:solidFill>
                  <a:schemeClr val="tx1"/>
                </a:solidFill>
              </a:rPr>
              <a:t>je u tvrzení, že by </a:t>
            </a:r>
            <a:r>
              <a:rPr lang="cs-CZ" b="1" dirty="0">
                <a:solidFill>
                  <a:schemeClr val="tx1"/>
                </a:solidFill>
              </a:rPr>
              <a:t>exportující vinaři měli vyčlenit každoročně část své produkce kvalitních vín </a:t>
            </a:r>
            <a:r>
              <a:rPr lang="cs-CZ" dirty="0">
                <a:solidFill>
                  <a:schemeClr val="tx1"/>
                </a:solidFill>
              </a:rPr>
              <a:t>a neprodávat pouze její přebytky (69 %).</a:t>
            </a:r>
          </a:p>
          <a:p>
            <a:pPr lvl="1">
              <a:spcAft>
                <a:spcPts val="312"/>
              </a:spcAft>
            </a:pPr>
            <a:r>
              <a:rPr lang="cs-CZ" dirty="0">
                <a:solidFill>
                  <a:schemeClr val="tx1"/>
                </a:solidFill>
              </a:rPr>
              <a:t>Vyšší souhlas projevují vinaři, kteří o vývozu své produkce teprve uvažují, a dále střední a větší vinaři.</a:t>
            </a:r>
          </a:p>
          <a:p>
            <a:pPr>
              <a:spcAft>
                <a:spcPts val="312"/>
              </a:spcAft>
            </a:pPr>
            <a:r>
              <a:rPr lang="cs-CZ" b="1" dirty="0">
                <a:solidFill>
                  <a:schemeClr val="tx1"/>
                </a:solidFill>
              </a:rPr>
              <a:t>Přibližně každý druhý </a:t>
            </a:r>
            <a:r>
              <a:rPr lang="cs-CZ" dirty="0">
                <a:solidFill>
                  <a:schemeClr val="tx1"/>
                </a:solidFill>
              </a:rPr>
              <a:t>dotázaný zástupce vinařství </a:t>
            </a:r>
            <a:r>
              <a:rPr lang="cs-CZ" b="1" dirty="0">
                <a:solidFill>
                  <a:schemeClr val="tx1"/>
                </a:solidFill>
              </a:rPr>
              <a:t>souhlasí, že pro úspěšnou exportní strategii je důležité zaměřit se na 2–3 zahraniční trhy </a:t>
            </a:r>
            <a:r>
              <a:rPr lang="cs-CZ" dirty="0">
                <a:solidFill>
                  <a:schemeClr val="tx1"/>
                </a:solidFill>
              </a:rPr>
              <a:t>(48 %) a podobně velká část vinařů souhlasí se </a:t>
            </a:r>
            <a:r>
              <a:rPr lang="cs-CZ" b="1" dirty="0">
                <a:solidFill>
                  <a:schemeClr val="tx1"/>
                </a:solidFill>
              </a:rPr>
              <a:t>zaměřením na propagaci maximálně 3–4 odrůd </a:t>
            </a:r>
            <a:r>
              <a:rPr lang="cs-CZ" dirty="0">
                <a:solidFill>
                  <a:schemeClr val="tx1"/>
                </a:solidFill>
              </a:rPr>
              <a:t>(50 %). </a:t>
            </a:r>
          </a:p>
          <a:p>
            <a:pPr lvl="1">
              <a:spcAft>
                <a:spcPts val="312"/>
              </a:spcAft>
            </a:pPr>
            <a:r>
              <a:rPr lang="cs-CZ" dirty="0">
                <a:solidFill>
                  <a:schemeClr val="tx1"/>
                </a:solidFill>
              </a:rPr>
              <a:t>S oběma názory méně souhlasí spíše exportující vinaři a z hlediska velikosti jde o nejmenší vinaře.</a:t>
            </a:r>
          </a:p>
          <a:p>
            <a:pPr>
              <a:spcAft>
                <a:spcPts val="312"/>
              </a:spcAft>
            </a:pPr>
            <a:r>
              <a:rPr lang="cs-CZ" b="1" dirty="0">
                <a:solidFill>
                  <a:schemeClr val="tx1"/>
                </a:solidFill>
              </a:rPr>
              <a:t>Závěrečné spontánní připomínky </a:t>
            </a:r>
            <a:r>
              <a:rPr lang="cs-CZ" dirty="0">
                <a:solidFill>
                  <a:schemeClr val="tx1"/>
                </a:solidFill>
              </a:rPr>
              <a:t>v souvislosti s exportem se nejčastěji týkaly nutnosti propagace a marketingových aktivit, zajištění odbytu, kontroly kvality exportovaných vín a přání o pomoc s administrativu a legislativou. </a:t>
            </a:r>
          </a:p>
        </p:txBody>
      </p:sp>
    </p:spTree>
    <p:extLst>
      <p:ext uri="{BB962C8B-B14F-4D97-AF65-F5344CB8AC3E}">
        <p14:creationId xmlns:p14="http://schemas.microsoft.com/office/powerpoint/2010/main" val="38536683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14" descr="rId1"/>
          <p:cNvGraphicFramePr>
            <a:graphicFrameLocks noChangeAspect="1"/>
          </p:cNvGraphicFramePr>
          <p:nvPr/>
        </p:nvGraphicFramePr>
        <p:xfrm>
          <a:off x="-223812" y="3063699"/>
          <a:ext cx="6538095" cy="4260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434747" y="1495345"/>
            <a:ext cx="85297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1000" i="1" dirty="0"/>
              <a:t>„Do jaké míry souhlasíte nebo nesouhlasíte s následujícím tvrzením? Vzhledem k tomu, že ČR není soběstačná ve výrobě vína pro tuzemský trh, je nereálné exportovat velké objemy našich vín na zahraniční trhy.“ (q12)</a:t>
            </a:r>
          </a:p>
        </p:txBody>
      </p:sp>
      <p:sp>
        <p:nvSpPr>
          <p:cNvPr id="28" name="TextovéPole 16"/>
          <p:cNvSpPr txBox="1">
            <a:spLocks noChangeArrowheads="1"/>
          </p:cNvSpPr>
          <p:nvPr/>
        </p:nvSpPr>
        <p:spPr bwMode="auto">
          <a:xfrm>
            <a:off x="1145846" y="4068605"/>
            <a:ext cx="807984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1100" dirty="0">
                <a:solidFill>
                  <a:srgbClr val="339966"/>
                </a:solidFill>
              </a:rPr>
              <a:t>souhlasí</a:t>
            </a:r>
            <a:br>
              <a:rPr lang="cs-CZ" sz="1100" dirty="0">
                <a:solidFill>
                  <a:srgbClr val="339966"/>
                </a:solidFill>
              </a:rPr>
            </a:br>
            <a:r>
              <a:rPr lang="cs-CZ" b="1" dirty="0">
                <a:solidFill>
                  <a:srgbClr val="339966"/>
                </a:solidFill>
              </a:rPr>
              <a:t>48 %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dirty="0">
                <a:solidFill>
                  <a:srgbClr val="008348"/>
                </a:solidFill>
              </a:rPr>
              <a:t>Nereálnost exportu velkých objemů</a:t>
            </a:r>
          </a:p>
        </p:txBody>
      </p:sp>
      <p:graphicFrame>
        <p:nvGraphicFramePr>
          <p:cNvPr id="25" name="Object 15"/>
          <p:cNvGraphicFramePr>
            <a:graphicFrameLocks noChangeAspect="1"/>
          </p:cNvGraphicFramePr>
          <p:nvPr/>
        </p:nvGraphicFramePr>
        <p:xfrm>
          <a:off x="4397754" y="2276872"/>
          <a:ext cx="360040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TextovéPole 26"/>
          <p:cNvSpPr txBox="1"/>
          <p:nvPr/>
        </p:nvSpPr>
        <p:spPr>
          <a:xfrm>
            <a:off x="4935233" y="2294258"/>
            <a:ext cx="244329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00" b="1" dirty="0">
                <a:latin typeface="+mn-lt"/>
              </a:rPr>
              <a:t>DLE VELIKOSTI PRODUKCE</a:t>
            </a: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/>
        </p:nvGraphicFramePr>
        <p:xfrm>
          <a:off x="7720084" y="2604032"/>
          <a:ext cx="1159776" cy="3368274"/>
        </p:xfrm>
        <a:graphic>
          <a:graphicData uri="http://schemas.openxmlformats.org/drawingml/2006/table">
            <a:tbl>
              <a:tblPr/>
              <a:tblGrid>
                <a:gridCol w="386592">
                  <a:extLst>
                    <a:ext uri="{9D8B030D-6E8A-4147-A177-3AD203B41FA5}">
                      <a16:colId xmlns:a16="http://schemas.microsoft.com/office/drawing/2014/main" val="4112082100"/>
                    </a:ext>
                  </a:extLst>
                </a:gridCol>
                <a:gridCol w="386592">
                  <a:extLst>
                    <a:ext uri="{9D8B030D-6E8A-4147-A177-3AD203B41FA5}">
                      <a16:colId xmlns:a16="http://schemas.microsoft.com/office/drawing/2014/main" val="2562283540"/>
                    </a:ext>
                  </a:extLst>
                </a:gridCol>
                <a:gridCol w="386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1182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0" u="none" strike="noStrike" dirty="0">
                          <a:solidFill>
                            <a:srgbClr val="008348"/>
                          </a:solidFill>
                          <a:latin typeface="+mn-lt"/>
                        </a:rPr>
                        <a:t>46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41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1" u="none" strike="noStrike" dirty="0">
                          <a:solidFill>
                            <a:srgbClr val="808080"/>
                          </a:solidFill>
                          <a:latin typeface="+mn-lt"/>
                        </a:rPr>
                        <a:t>296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182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0" u="none" strike="noStrike" dirty="0">
                          <a:solidFill>
                            <a:srgbClr val="008348"/>
                          </a:solidFill>
                          <a:latin typeface="+mn-lt"/>
                        </a:rPr>
                        <a:t>56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38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1" u="none" strike="noStrike" dirty="0">
                          <a:solidFill>
                            <a:srgbClr val="808080"/>
                          </a:solidFill>
                          <a:latin typeface="+mn-lt"/>
                        </a:rPr>
                        <a:t>90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182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0" u="none" strike="noStrike" dirty="0">
                          <a:solidFill>
                            <a:srgbClr val="008348"/>
                          </a:solidFill>
                          <a:latin typeface="+mn-lt"/>
                        </a:rPr>
                        <a:t>48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48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1" u="none" strike="noStrike" dirty="0">
                          <a:solidFill>
                            <a:srgbClr val="808080"/>
                          </a:solidFill>
                          <a:latin typeface="+mn-lt"/>
                        </a:rPr>
                        <a:t>42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182">
                <a:tc>
                  <a:txBody>
                    <a:bodyPr/>
                    <a:lstStyle/>
                    <a:p>
                      <a:pPr algn="ctr" rtl="0" fontAlgn="b"/>
                      <a:endParaRPr lang="cs-CZ" sz="900" b="0" i="0" u="none" strike="noStrike" dirty="0">
                        <a:solidFill>
                          <a:srgbClr val="008348"/>
                        </a:solidFill>
                        <a:latin typeface="+mn-lt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cs-CZ" sz="900" b="0" i="0" u="none" strike="noStrike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cs-CZ" sz="900" b="0" i="1" u="none" strike="noStrike" dirty="0">
                        <a:solidFill>
                          <a:srgbClr val="808080"/>
                        </a:solidFill>
                        <a:latin typeface="+mn-lt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1182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0" u="none" strike="noStrike" dirty="0">
                          <a:solidFill>
                            <a:srgbClr val="008348"/>
                          </a:solidFill>
                          <a:latin typeface="+mn-lt"/>
                        </a:rPr>
                        <a:t>37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59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1" u="none" strike="noStrike" dirty="0">
                          <a:solidFill>
                            <a:srgbClr val="808080"/>
                          </a:solidFill>
                          <a:latin typeface="+mn-lt"/>
                        </a:rPr>
                        <a:t>68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1182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0" u="none" strike="noStrike" dirty="0">
                          <a:solidFill>
                            <a:srgbClr val="008348"/>
                          </a:solidFill>
                          <a:latin typeface="+mn-lt"/>
                        </a:rPr>
                        <a:t>38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56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1" u="none" strike="noStrike" dirty="0">
                          <a:solidFill>
                            <a:srgbClr val="808080"/>
                          </a:solidFill>
                          <a:latin typeface="+mn-lt"/>
                        </a:rPr>
                        <a:t>125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1182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0" u="none" strike="noStrike" dirty="0">
                          <a:solidFill>
                            <a:srgbClr val="008348"/>
                          </a:solidFill>
                          <a:latin typeface="+mn-lt"/>
                        </a:rPr>
                        <a:t>58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29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1" u="none" strike="noStrike" dirty="0">
                          <a:solidFill>
                            <a:srgbClr val="808080"/>
                          </a:solidFill>
                          <a:latin typeface="+mn-lt"/>
                        </a:rPr>
                        <a:t>235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0" name="TextovéPole 19"/>
          <p:cNvSpPr txBox="1"/>
          <p:nvPr/>
        </p:nvSpPr>
        <p:spPr>
          <a:xfrm>
            <a:off x="1538635" y="5423416"/>
            <a:ext cx="15066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i="1" dirty="0">
                <a:latin typeface="+mn-lt"/>
              </a:rPr>
              <a:t>v</a:t>
            </a:r>
            <a:r>
              <a:rPr lang="cs-CZ" sz="1000" b="0" i="1" dirty="0">
                <a:latin typeface="+mn-lt"/>
              </a:rPr>
              <a:t> %; N = 428; celek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667236" y="2109592"/>
            <a:ext cx="3465212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i="1" dirty="0"/>
              <a:t>„Vzhledem k tomu, že </a:t>
            </a:r>
            <a:r>
              <a:rPr lang="cs-CZ" sz="1400" i="1" u="sng" dirty="0"/>
              <a:t>ČR není soběstačná ve výrobě</a:t>
            </a:r>
            <a:r>
              <a:rPr lang="cs-CZ" sz="1400" i="1" dirty="0"/>
              <a:t> vína pro tuzemský trh, je </a:t>
            </a:r>
            <a:r>
              <a:rPr lang="cs-CZ" sz="1400" i="1" u="sng" dirty="0"/>
              <a:t>nereálné exportovat velké objemy </a:t>
            </a:r>
            <a:r>
              <a:rPr lang="cs-CZ" sz="1400" i="1" dirty="0"/>
              <a:t>našich vín na zahraniční trhy.“</a:t>
            </a:r>
            <a:endParaRPr lang="cs-CZ" sz="1400" b="1" dirty="0">
              <a:latin typeface="+mn-lt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5472239" y="4229781"/>
            <a:ext cx="136928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00" b="1" dirty="0">
                <a:latin typeface="+mn-lt"/>
              </a:rPr>
              <a:t>DLE EXPORTU</a:t>
            </a:r>
          </a:p>
        </p:txBody>
      </p:sp>
      <p:graphicFrame>
        <p:nvGraphicFramePr>
          <p:cNvPr id="18" name="Tabulka 17">
            <a:extLst>
              <a:ext uri="{FF2B5EF4-FFF2-40B4-BE49-F238E27FC236}">
                <a16:creationId xmlns:a16="http://schemas.microsoft.com/office/drawing/2014/main" id="{0A7F453D-8EEE-461E-8FAE-D4F8EAA1FED8}"/>
              </a:ext>
            </a:extLst>
          </p:cNvPr>
          <p:cNvGraphicFramePr>
            <a:graphicFrameLocks noGrp="1"/>
          </p:cNvGraphicFramePr>
          <p:nvPr/>
        </p:nvGraphicFramePr>
        <p:xfrm>
          <a:off x="7716937" y="1864677"/>
          <a:ext cx="1159776" cy="721969"/>
        </p:xfrm>
        <a:graphic>
          <a:graphicData uri="http://schemas.openxmlformats.org/drawingml/2006/table">
            <a:tbl>
              <a:tblPr/>
              <a:tblGrid>
                <a:gridCol w="386592">
                  <a:extLst>
                    <a:ext uri="{9D8B030D-6E8A-4147-A177-3AD203B41FA5}">
                      <a16:colId xmlns:a16="http://schemas.microsoft.com/office/drawing/2014/main" val="4112082100"/>
                    </a:ext>
                  </a:extLst>
                </a:gridCol>
                <a:gridCol w="386592">
                  <a:extLst>
                    <a:ext uri="{9D8B030D-6E8A-4147-A177-3AD203B41FA5}">
                      <a16:colId xmlns:a16="http://schemas.microsoft.com/office/drawing/2014/main" val="2562283540"/>
                    </a:ext>
                  </a:extLst>
                </a:gridCol>
                <a:gridCol w="386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1969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900" b="0" i="0" u="none" strike="noStrike" dirty="0">
                          <a:solidFill>
                            <a:srgbClr val="008348"/>
                          </a:solidFill>
                          <a:latin typeface="+mn-lt"/>
                        </a:rPr>
                        <a:t>souhlasí</a:t>
                      </a:r>
                    </a:p>
                  </a:txBody>
                  <a:tcPr marL="9525" marR="9525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900" b="0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nesouhlasí</a:t>
                      </a:r>
                    </a:p>
                  </a:txBody>
                  <a:tcPr marL="9525" marR="9525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1" u="none" strike="noStrike" dirty="0">
                          <a:solidFill>
                            <a:srgbClr val="808080"/>
                          </a:solidFill>
                          <a:latin typeface="+mn-lt"/>
                        </a:rPr>
                        <a:t>N</a:t>
                      </a: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0B02C46B-E022-4836-8541-1F5196FC8FA2}"/>
              </a:ext>
            </a:extLst>
          </p:cNvPr>
          <p:cNvCxnSpPr/>
          <p:nvPr/>
        </p:nvCxnSpPr>
        <p:spPr>
          <a:xfrm flipV="1">
            <a:off x="4355976" y="2109592"/>
            <a:ext cx="0" cy="405571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7358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14" descr="rId1"/>
          <p:cNvGraphicFramePr>
            <a:graphicFrameLocks noChangeAspect="1"/>
          </p:cNvGraphicFramePr>
          <p:nvPr/>
        </p:nvGraphicFramePr>
        <p:xfrm>
          <a:off x="-204470" y="3110130"/>
          <a:ext cx="6538095" cy="4260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434747" y="1495345"/>
            <a:ext cx="85297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1000" i="1" dirty="0"/>
              <a:t>„Do jaké míry souhlasíte nebo nesouhlasíte s tímto tvrzením? Je proto velmi důležité, aby se exportéři zaměřili na vývoz vysoce kvalitních vín s vysokou přidanou hodnotou.“ (q13)</a:t>
            </a:r>
          </a:p>
        </p:txBody>
      </p:sp>
      <p:sp>
        <p:nvSpPr>
          <p:cNvPr id="28" name="TextovéPole 16"/>
          <p:cNvSpPr txBox="1">
            <a:spLocks noChangeArrowheads="1"/>
          </p:cNvSpPr>
          <p:nvPr/>
        </p:nvSpPr>
        <p:spPr bwMode="auto">
          <a:xfrm>
            <a:off x="1145846" y="4068605"/>
            <a:ext cx="807984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1100" dirty="0">
                <a:solidFill>
                  <a:srgbClr val="339966"/>
                </a:solidFill>
              </a:rPr>
              <a:t>souhlasí</a:t>
            </a:r>
            <a:br>
              <a:rPr lang="cs-CZ" sz="1100" dirty="0">
                <a:solidFill>
                  <a:srgbClr val="339966"/>
                </a:solidFill>
              </a:rPr>
            </a:br>
            <a:r>
              <a:rPr lang="cs-CZ" b="1" dirty="0">
                <a:solidFill>
                  <a:srgbClr val="339966"/>
                </a:solidFill>
              </a:rPr>
              <a:t>80 %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dirty="0">
                <a:solidFill>
                  <a:srgbClr val="008348"/>
                </a:solidFill>
              </a:rPr>
              <a:t>Zaměření na export vysoce kvalitních vín</a:t>
            </a:r>
          </a:p>
        </p:txBody>
      </p:sp>
      <p:graphicFrame>
        <p:nvGraphicFramePr>
          <p:cNvPr id="25" name="Object 15"/>
          <p:cNvGraphicFramePr>
            <a:graphicFrameLocks noChangeAspect="1"/>
          </p:cNvGraphicFramePr>
          <p:nvPr/>
        </p:nvGraphicFramePr>
        <p:xfrm>
          <a:off x="4397754" y="2276872"/>
          <a:ext cx="360040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TextovéPole 26"/>
          <p:cNvSpPr txBox="1"/>
          <p:nvPr/>
        </p:nvSpPr>
        <p:spPr>
          <a:xfrm>
            <a:off x="4935233" y="2294258"/>
            <a:ext cx="244329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00" b="1" dirty="0">
                <a:latin typeface="+mn-lt"/>
              </a:rPr>
              <a:t>DLE VELIKOSTI PRODUKCE</a:t>
            </a: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/>
        </p:nvGraphicFramePr>
        <p:xfrm>
          <a:off x="7720084" y="2604032"/>
          <a:ext cx="1159776" cy="3368274"/>
        </p:xfrm>
        <a:graphic>
          <a:graphicData uri="http://schemas.openxmlformats.org/drawingml/2006/table">
            <a:tbl>
              <a:tblPr/>
              <a:tblGrid>
                <a:gridCol w="386592">
                  <a:extLst>
                    <a:ext uri="{9D8B030D-6E8A-4147-A177-3AD203B41FA5}">
                      <a16:colId xmlns:a16="http://schemas.microsoft.com/office/drawing/2014/main" val="4112082100"/>
                    </a:ext>
                  </a:extLst>
                </a:gridCol>
                <a:gridCol w="386592">
                  <a:extLst>
                    <a:ext uri="{9D8B030D-6E8A-4147-A177-3AD203B41FA5}">
                      <a16:colId xmlns:a16="http://schemas.microsoft.com/office/drawing/2014/main" val="2562283540"/>
                    </a:ext>
                  </a:extLst>
                </a:gridCol>
                <a:gridCol w="386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1182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0" u="none" strike="noStrike" dirty="0">
                          <a:solidFill>
                            <a:srgbClr val="008348"/>
                          </a:solidFill>
                          <a:latin typeface="+mn-lt"/>
                        </a:rPr>
                        <a:t>76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1" u="none" strike="noStrike" dirty="0">
                          <a:solidFill>
                            <a:srgbClr val="808080"/>
                          </a:solidFill>
                          <a:latin typeface="+mn-lt"/>
                        </a:rPr>
                        <a:t>296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182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0" u="none" strike="noStrike" dirty="0">
                          <a:solidFill>
                            <a:srgbClr val="008348"/>
                          </a:solidFill>
                          <a:latin typeface="+mn-lt"/>
                        </a:rPr>
                        <a:t>87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1" u="none" strike="noStrike" dirty="0">
                          <a:solidFill>
                            <a:srgbClr val="808080"/>
                          </a:solidFill>
                          <a:latin typeface="+mn-lt"/>
                        </a:rPr>
                        <a:t>90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182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0" u="none" strike="noStrike" dirty="0">
                          <a:solidFill>
                            <a:srgbClr val="008348"/>
                          </a:solidFill>
                          <a:latin typeface="+mn-lt"/>
                        </a:rPr>
                        <a:t>87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1" u="none" strike="noStrike" dirty="0">
                          <a:solidFill>
                            <a:srgbClr val="808080"/>
                          </a:solidFill>
                          <a:latin typeface="+mn-lt"/>
                        </a:rPr>
                        <a:t>42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182">
                <a:tc>
                  <a:txBody>
                    <a:bodyPr/>
                    <a:lstStyle/>
                    <a:p>
                      <a:pPr algn="ctr" rtl="0" fontAlgn="b"/>
                      <a:endParaRPr lang="cs-CZ" sz="900" b="0" i="0" u="none" strike="noStrike" dirty="0">
                        <a:solidFill>
                          <a:srgbClr val="008348"/>
                        </a:solidFill>
                        <a:latin typeface="+mn-lt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cs-CZ" sz="900" b="0" i="0" u="none" strike="noStrike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cs-CZ" sz="900" b="0" i="1" u="none" strike="noStrike" dirty="0">
                        <a:solidFill>
                          <a:srgbClr val="808080"/>
                        </a:solidFill>
                        <a:latin typeface="+mn-lt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1182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0" u="none" strike="noStrike" dirty="0">
                          <a:solidFill>
                            <a:srgbClr val="008348"/>
                          </a:solidFill>
                          <a:latin typeface="+mn-lt"/>
                        </a:rPr>
                        <a:t>93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1" u="none" strike="noStrike" dirty="0">
                          <a:solidFill>
                            <a:srgbClr val="808080"/>
                          </a:solidFill>
                          <a:latin typeface="+mn-lt"/>
                        </a:rPr>
                        <a:t>68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1182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0" u="none" strike="noStrike" dirty="0">
                          <a:solidFill>
                            <a:srgbClr val="008348"/>
                          </a:solidFill>
                          <a:latin typeface="+mn-lt"/>
                        </a:rPr>
                        <a:t>85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1" u="none" strike="noStrike" dirty="0">
                          <a:solidFill>
                            <a:srgbClr val="808080"/>
                          </a:solidFill>
                          <a:latin typeface="+mn-lt"/>
                        </a:rPr>
                        <a:t>125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1182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0" u="none" strike="noStrike" dirty="0">
                          <a:solidFill>
                            <a:srgbClr val="008348"/>
                          </a:solidFill>
                          <a:latin typeface="+mn-lt"/>
                        </a:rPr>
                        <a:t>73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1" u="none" strike="noStrike" dirty="0">
                          <a:solidFill>
                            <a:srgbClr val="808080"/>
                          </a:solidFill>
                          <a:latin typeface="+mn-lt"/>
                        </a:rPr>
                        <a:t>235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0" name="TextovéPole 19"/>
          <p:cNvSpPr txBox="1"/>
          <p:nvPr/>
        </p:nvSpPr>
        <p:spPr>
          <a:xfrm>
            <a:off x="1538635" y="5423416"/>
            <a:ext cx="15066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i="1" dirty="0">
                <a:latin typeface="+mn-lt"/>
              </a:rPr>
              <a:t>v</a:t>
            </a:r>
            <a:r>
              <a:rPr lang="cs-CZ" sz="1000" b="0" i="1" dirty="0">
                <a:latin typeface="+mn-lt"/>
              </a:rPr>
              <a:t> %; N = 428; celek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667236" y="2109592"/>
            <a:ext cx="3465212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i="1" dirty="0"/>
              <a:t>„Je proto velmi důležité, aby se exportéři </a:t>
            </a:r>
            <a:r>
              <a:rPr lang="cs-CZ" sz="1400" i="1" u="sng" dirty="0"/>
              <a:t>zaměřili na vývoz vysoce kvalitních vín </a:t>
            </a:r>
            <a:r>
              <a:rPr lang="cs-CZ" sz="1400" i="1" dirty="0"/>
              <a:t>s vysokou přidanou hodnotou.“</a:t>
            </a:r>
            <a:endParaRPr lang="cs-CZ" sz="1400" b="1" dirty="0">
              <a:latin typeface="+mn-lt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5472239" y="4229781"/>
            <a:ext cx="136928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00" b="1" dirty="0">
                <a:latin typeface="+mn-lt"/>
              </a:rPr>
              <a:t>DLE EXPORTU</a:t>
            </a:r>
          </a:p>
        </p:txBody>
      </p:sp>
      <p:graphicFrame>
        <p:nvGraphicFramePr>
          <p:cNvPr id="18" name="Tabulka 17">
            <a:extLst>
              <a:ext uri="{FF2B5EF4-FFF2-40B4-BE49-F238E27FC236}">
                <a16:creationId xmlns:a16="http://schemas.microsoft.com/office/drawing/2014/main" id="{0A7F453D-8EEE-461E-8FAE-D4F8EAA1FED8}"/>
              </a:ext>
            </a:extLst>
          </p:cNvPr>
          <p:cNvGraphicFramePr>
            <a:graphicFrameLocks noGrp="1"/>
          </p:cNvGraphicFramePr>
          <p:nvPr/>
        </p:nvGraphicFramePr>
        <p:xfrm>
          <a:off x="7716937" y="1864677"/>
          <a:ext cx="1159776" cy="721969"/>
        </p:xfrm>
        <a:graphic>
          <a:graphicData uri="http://schemas.openxmlformats.org/drawingml/2006/table">
            <a:tbl>
              <a:tblPr/>
              <a:tblGrid>
                <a:gridCol w="386592">
                  <a:extLst>
                    <a:ext uri="{9D8B030D-6E8A-4147-A177-3AD203B41FA5}">
                      <a16:colId xmlns:a16="http://schemas.microsoft.com/office/drawing/2014/main" val="4112082100"/>
                    </a:ext>
                  </a:extLst>
                </a:gridCol>
                <a:gridCol w="386592">
                  <a:extLst>
                    <a:ext uri="{9D8B030D-6E8A-4147-A177-3AD203B41FA5}">
                      <a16:colId xmlns:a16="http://schemas.microsoft.com/office/drawing/2014/main" val="2562283540"/>
                    </a:ext>
                  </a:extLst>
                </a:gridCol>
                <a:gridCol w="386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1969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900" b="0" i="0" u="none" strike="noStrike" dirty="0">
                          <a:solidFill>
                            <a:srgbClr val="008348"/>
                          </a:solidFill>
                          <a:latin typeface="+mn-lt"/>
                        </a:rPr>
                        <a:t>souhlasí</a:t>
                      </a:r>
                    </a:p>
                  </a:txBody>
                  <a:tcPr marL="9525" marR="9525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900" b="0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nesouhlasí</a:t>
                      </a:r>
                    </a:p>
                  </a:txBody>
                  <a:tcPr marL="9525" marR="9525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1" u="none" strike="noStrike" dirty="0">
                          <a:solidFill>
                            <a:srgbClr val="808080"/>
                          </a:solidFill>
                          <a:latin typeface="+mn-lt"/>
                        </a:rPr>
                        <a:t>N</a:t>
                      </a: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0B02C46B-E022-4836-8541-1F5196FC8FA2}"/>
              </a:ext>
            </a:extLst>
          </p:cNvPr>
          <p:cNvCxnSpPr/>
          <p:nvPr/>
        </p:nvCxnSpPr>
        <p:spPr>
          <a:xfrm flipV="1">
            <a:off x="4355976" y="2109592"/>
            <a:ext cx="0" cy="405571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9793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14" descr="rId1"/>
          <p:cNvGraphicFramePr>
            <a:graphicFrameLocks noChangeAspect="1"/>
          </p:cNvGraphicFramePr>
          <p:nvPr/>
        </p:nvGraphicFramePr>
        <p:xfrm>
          <a:off x="-204470" y="3110130"/>
          <a:ext cx="6538095" cy="4260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434747" y="1495345"/>
            <a:ext cx="85297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1000" i="1" dirty="0"/>
              <a:t>„Do jaké míry souhlasíte nebo nesouhlasíte s následujícím tvrzením? Pro úspěch exportní strategie je důležité, aby exportující vinaři předem vyčlenili každoročně část své produkce kvalitních vín a neprodávali jen přebytky své produkce.“ (q15)</a:t>
            </a:r>
          </a:p>
        </p:txBody>
      </p:sp>
      <p:sp>
        <p:nvSpPr>
          <p:cNvPr id="28" name="TextovéPole 16"/>
          <p:cNvSpPr txBox="1">
            <a:spLocks noChangeArrowheads="1"/>
          </p:cNvSpPr>
          <p:nvPr/>
        </p:nvSpPr>
        <p:spPr bwMode="auto">
          <a:xfrm>
            <a:off x="1145846" y="4068605"/>
            <a:ext cx="807984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1100" dirty="0">
                <a:solidFill>
                  <a:srgbClr val="339966"/>
                </a:solidFill>
              </a:rPr>
              <a:t>souhlasí</a:t>
            </a:r>
            <a:br>
              <a:rPr lang="cs-CZ" sz="1100" dirty="0">
                <a:solidFill>
                  <a:srgbClr val="339966"/>
                </a:solidFill>
              </a:rPr>
            </a:br>
            <a:r>
              <a:rPr lang="cs-CZ" b="1" dirty="0">
                <a:solidFill>
                  <a:srgbClr val="339966"/>
                </a:solidFill>
              </a:rPr>
              <a:t>69 %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dirty="0">
                <a:solidFill>
                  <a:srgbClr val="008348"/>
                </a:solidFill>
              </a:rPr>
              <a:t>Přednostní vyčlenění části produkce kvalitních vín na export</a:t>
            </a:r>
          </a:p>
        </p:txBody>
      </p:sp>
      <p:graphicFrame>
        <p:nvGraphicFramePr>
          <p:cNvPr id="25" name="Object 15"/>
          <p:cNvGraphicFramePr>
            <a:graphicFrameLocks noChangeAspect="1"/>
          </p:cNvGraphicFramePr>
          <p:nvPr/>
        </p:nvGraphicFramePr>
        <p:xfrm>
          <a:off x="4397754" y="2276872"/>
          <a:ext cx="360040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TextovéPole 26"/>
          <p:cNvSpPr txBox="1"/>
          <p:nvPr/>
        </p:nvSpPr>
        <p:spPr>
          <a:xfrm>
            <a:off x="4935233" y="2294258"/>
            <a:ext cx="244329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00" b="1" dirty="0">
                <a:latin typeface="+mn-lt"/>
              </a:rPr>
              <a:t>DLE VELIKOSTI PRODUKCE</a:t>
            </a: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/>
        </p:nvGraphicFramePr>
        <p:xfrm>
          <a:off x="7720084" y="2604032"/>
          <a:ext cx="1159776" cy="3368274"/>
        </p:xfrm>
        <a:graphic>
          <a:graphicData uri="http://schemas.openxmlformats.org/drawingml/2006/table">
            <a:tbl>
              <a:tblPr/>
              <a:tblGrid>
                <a:gridCol w="386592">
                  <a:extLst>
                    <a:ext uri="{9D8B030D-6E8A-4147-A177-3AD203B41FA5}">
                      <a16:colId xmlns:a16="http://schemas.microsoft.com/office/drawing/2014/main" val="4112082100"/>
                    </a:ext>
                  </a:extLst>
                </a:gridCol>
                <a:gridCol w="386592">
                  <a:extLst>
                    <a:ext uri="{9D8B030D-6E8A-4147-A177-3AD203B41FA5}">
                      <a16:colId xmlns:a16="http://schemas.microsoft.com/office/drawing/2014/main" val="2562283540"/>
                    </a:ext>
                  </a:extLst>
                </a:gridCol>
                <a:gridCol w="386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1182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0" u="none" strike="noStrike" dirty="0">
                          <a:solidFill>
                            <a:srgbClr val="008348"/>
                          </a:solidFill>
                          <a:latin typeface="+mn-lt"/>
                        </a:rPr>
                        <a:t>66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1" u="none" strike="noStrike" dirty="0">
                          <a:solidFill>
                            <a:srgbClr val="808080"/>
                          </a:solidFill>
                          <a:latin typeface="+mn-lt"/>
                        </a:rPr>
                        <a:t>296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182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0" u="none" strike="noStrike" dirty="0">
                          <a:solidFill>
                            <a:srgbClr val="008348"/>
                          </a:solidFill>
                          <a:latin typeface="+mn-lt"/>
                        </a:rPr>
                        <a:t>73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23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1" u="none" strike="noStrike" dirty="0">
                          <a:solidFill>
                            <a:srgbClr val="808080"/>
                          </a:solidFill>
                          <a:latin typeface="+mn-lt"/>
                        </a:rPr>
                        <a:t>90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182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0" u="none" strike="noStrike" dirty="0">
                          <a:solidFill>
                            <a:srgbClr val="008348"/>
                          </a:solidFill>
                          <a:latin typeface="+mn-lt"/>
                        </a:rPr>
                        <a:t>78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1" u="none" strike="noStrike" dirty="0">
                          <a:solidFill>
                            <a:srgbClr val="808080"/>
                          </a:solidFill>
                          <a:latin typeface="+mn-lt"/>
                        </a:rPr>
                        <a:t>42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182">
                <a:tc>
                  <a:txBody>
                    <a:bodyPr/>
                    <a:lstStyle/>
                    <a:p>
                      <a:pPr algn="ctr" rtl="0" fontAlgn="b"/>
                      <a:endParaRPr lang="cs-CZ" sz="900" b="0" i="0" u="none" strike="noStrike" dirty="0">
                        <a:solidFill>
                          <a:srgbClr val="008348"/>
                        </a:solidFill>
                        <a:latin typeface="+mn-lt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cs-CZ" sz="900" b="0" i="0" u="none" strike="noStrike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cs-CZ" sz="900" b="0" i="1" u="none" strike="noStrike" dirty="0">
                        <a:solidFill>
                          <a:srgbClr val="808080"/>
                        </a:solidFill>
                        <a:latin typeface="+mn-lt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1182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0" u="none" strike="noStrike" dirty="0">
                          <a:solidFill>
                            <a:srgbClr val="008348"/>
                          </a:solidFill>
                          <a:latin typeface="+mn-lt"/>
                        </a:rPr>
                        <a:t>65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1" u="none" strike="noStrike" dirty="0">
                          <a:solidFill>
                            <a:srgbClr val="808080"/>
                          </a:solidFill>
                          <a:latin typeface="+mn-lt"/>
                        </a:rPr>
                        <a:t>68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1182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0" u="none" strike="noStrike" dirty="0">
                          <a:solidFill>
                            <a:srgbClr val="008348"/>
                          </a:solidFill>
                          <a:latin typeface="+mn-lt"/>
                        </a:rPr>
                        <a:t>82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1" u="none" strike="noStrike" dirty="0">
                          <a:solidFill>
                            <a:srgbClr val="808080"/>
                          </a:solidFill>
                          <a:latin typeface="+mn-lt"/>
                        </a:rPr>
                        <a:t>125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1182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0" u="none" strike="noStrike" dirty="0">
                          <a:solidFill>
                            <a:srgbClr val="008348"/>
                          </a:solidFill>
                          <a:latin typeface="+mn-lt"/>
                        </a:rPr>
                        <a:t>62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23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1" u="none" strike="noStrike" dirty="0">
                          <a:solidFill>
                            <a:srgbClr val="808080"/>
                          </a:solidFill>
                          <a:latin typeface="+mn-lt"/>
                        </a:rPr>
                        <a:t>235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0" name="TextovéPole 19"/>
          <p:cNvSpPr txBox="1"/>
          <p:nvPr/>
        </p:nvSpPr>
        <p:spPr>
          <a:xfrm>
            <a:off x="1538635" y="5423416"/>
            <a:ext cx="15066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i="1" dirty="0">
                <a:latin typeface="+mn-lt"/>
              </a:rPr>
              <a:t>v</a:t>
            </a:r>
            <a:r>
              <a:rPr lang="cs-CZ" sz="1000" b="0" i="1" dirty="0">
                <a:latin typeface="+mn-lt"/>
              </a:rPr>
              <a:t> %; N = 428; celek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509221" y="2109592"/>
            <a:ext cx="3697701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i="1" dirty="0"/>
              <a:t>„Pro úspěch exportní strategie je důležité, aby exportující vinaři </a:t>
            </a:r>
            <a:r>
              <a:rPr lang="cs-CZ" sz="1400" i="1" u="sng" dirty="0"/>
              <a:t>předem vyčlenili </a:t>
            </a:r>
            <a:r>
              <a:rPr lang="cs-CZ" sz="1400" i="1" dirty="0"/>
              <a:t>každoročně </a:t>
            </a:r>
            <a:r>
              <a:rPr lang="cs-CZ" sz="1400" i="1" u="sng" dirty="0"/>
              <a:t>část své produkce kvalitních vín </a:t>
            </a:r>
            <a:r>
              <a:rPr lang="cs-CZ" sz="1400" i="1" dirty="0"/>
              <a:t>a neprodávali jen přebytky své produkce.“</a:t>
            </a:r>
            <a:endParaRPr lang="cs-CZ" sz="1400" b="1" dirty="0">
              <a:latin typeface="+mn-lt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5472239" y="4229781"/>
            <a:ext cx="136928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00" b="1" dirty="0">
                <a:latin typeface="+mn-lt"/>
              </a:rPr>
              <a:t>DLE EXPORTU</a:t>
            </a:r>
          </a:p>
        </p:txBody>
      </p:sp>
      <p:graphicFrame>
        <p:nvGraphicFramePr>
          <p:cNvPr id="18" name="Tabulka 17">
            <a:extLst>
              <a:ext uri="{FF2B5EF4-FFF2-40B4-BE49-F238E27FC236}">
                <a16:creationId xmlns:a16="http://schemas.microsoft.com/office/drawing/2014/main" id="{0A7F453D-8EEE-461E-8FAE-D4F8EAA1FED8}"/>
              </a:ext>
            </a:extLst>
          </p:cNvPr>
          <p:cNvGraphicFramePr>
            <a:graphicFrameLocks noGrp="1"/>
          </p:cNvGraphicFramePr>
          <p:nvPr/>
        </p:nvGraphicFramePr>
        <p:xfrm>
          <a:off x="7716937" y="1864677"/>
          <a:ext cx="1159776" cy="721969"/>
        </p:xfrm>
        <a:graphic>
          <a:graphicData uri="http://schemas.openxmlformats.org/drawingml/2006/table">
            <a:tbl>
              <a:tblPr/>
              <a:tblGrid>
                <a:gridCol w="386592">
                  <a:extLst>
                    <a:ext uri="{9D8B030D-6E8A-4147-A177-3AD203B41FA5}">
                      <a16:colId xmlns:a16="http://schemas.microsoft.com/office/drawing/2014/main" val="4112082100"/>
                    </a:ext>
                  </a:extLst>
                </a:gridCol>
                <a:gridCol w="386592">
                  <a:extLst>
                    <a:ext uri="{9D8B030D-6E8A-4147-A177-3AD203B41FA5}">
                      <a16:colId xmlns:a16="http://schemas.microsoft.com/office/drawing/2014/main" val="2562283540"/>
                    </a:ext>
                  </a:extLst>
                </a:gridCol>
                <a:gridCol w="386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1969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900" b="0" i="0" u="none" strike="noStrike" dirty="0">
                          <a:solidFill>
                            <a:srgbClr val="008348"/>
                          </a:solidFill>
                          <a:latin typeface="+mn-lt"/>
                        </a:rPr>
                        <a:t>souhlasí</a:t>
                      </a:r>
                    </a:p>
                  </a:txBody>
                  <a:tcPr marL="9525" marR="9525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900" b="0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nesouhlasí</a:t>
                      </a:r>
                    </a:p>
                  </a:txBody>
                  <a:tcPr marL="9525" marR="9525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1" u="none" strike="noStrike" dirty="0">
                          <a:solidFill>
                            <a:srgbClr val="808080"/>
                          </a:solidFill>
                          <a:latin typeface="+mn-lt"/>
                        </a:rPr>
                        <a:t>N</a:t>
                      </a: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0B02C46B-E022-4836-8541-1F5196FC8FA2}"/>
              </a:ext>
            </a:extLst>
          </p:cNvPr>
          <p:cNvCxnSpPr/>
          <p:nvPr/>
        </p:nvCxnSpPr>
        <p:spPr>
          <a:xfrm flipV="1">
            <a:off x="4355976" y="2109592"/>
            <a:ext cx="0" cy="405571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077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786312" y="2031041"/>
            <a:ext cx="29207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OBJEM PRODUKCE VÍNA (l/rok)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1259632" y="4727517"/>
            <a:ext cx="1944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b="0" i="1" dirty="0">
                <a:latin typeface="+mn-lt"/>
              </a:rPr>
              <a:t>v %, N = 428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395536" y="1454643"/>
            <a:ext cx="43924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cs-CZ" sz="1000" i="1" dirty="0">
                <a:latin typeface="+mn-lt"/>
              </a:rPr>
              <a:t>„Kolik litrů vína ročně Vaše společnost vyrábí?“ (q34)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395536" y="188640"/>
            <a:ext cx="655272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DB00"/>
                </a:solidFill>
                <a:latin typeface="Arial Narrow" panose="020B060602020203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DB00"/>
                </a:solidFill>
                <a:latin typeface="Arial Narrow" panose="020B060602020203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DB00"/>
                </a:solidFill>
                <a:latin typeface="Arial Narrow" panose="020B060602020203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DB00"/>
                </a:solidFill>
                <a:latin typeface="Arial Narrow" panose="020B060602020203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DB00"/>
                </a:solidFill>
                <a:latin typeface="Arial Narrow" panose="020B060602020203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DB00"/>
                </a:solidFill>
                <a:latin typeface="Arial Narrow" panose="020B060602020203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DB00"/>
                </a:solidFill>
                <a:latin typeface="Arial Narrow" panose="020B060602020203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DB00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cs-CZ" dirty="0">
                <a:solidFill>
                  <a:srgbClr val="008348"/>
                </a:solidFill>
              </a:rPr>
              <a:t>PROFIL SOUBORU </a:t>
            </a:r>
          </a:p>
          <a:p>
            <a:r>
              <a:rPr lang="cs-CZ" sz="2200" dirty="0">
                <a:solidFill>
                  <a:srgbClr val="008348"/>
                </a:solidFill>
              </a:rPr>
              <a:t>objem produkce a podíl nejlepších odrůd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5055846" y="1454643"/>
            <a:ext cx="37646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1000" i="1" dirty="0">
                <a:latin typeface="+mn-lt"/>
              </a:rPr>
              <a:t>„Uveďte prosím, alespoň zhruba, kolik procent z vaší produkce tvoří vaše 3 nejlepší odrůdy?“ (q35)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5128915" y="2031041"/>
            <a:ext cx="3639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PODÍL 3 NEJLEPŠÍCH ODRŮD</a:t>
            </a:r>
          </a:p>
        </p:txBody>
      </p:sp>
      <p:graphicFrame>
        <p:nvGraphicFramePr>
          <p:cNvPr id="21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6153308"/>
              </p:ext>
            </p:extLst>
          </p:nvPr>
        </p:nvGraphicFramePr>
        <p:xfrm>
          <a:off x="-267476" y="2559735"/>
          <a:ext cx="4748522" cy="2111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ravá složená závorka 1"/>
          <p:cNvSpPr/>
          <p:nvPr/>
        </p:nvSpPr>
        <p:spPr>
          <a:xfrm>
            <a:off x="2575984" y="3426995"/>
            <a:ext cx="216025" cy="1152128"/>
          </a:xfrm>
          <a:prstGeom prst="rightBrace">
            <a:avLst>
              <a:gd name="adj1" fmla="val 74184"/>
              <a:gd name="adj2" fmla="val 50000"/>
            </a:avLst>
          </a:prstGeom>
          <a:ln w="25400">
            <a:solidFill>
              <a:srgbClr val="55A8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ovéPole 21"/>
          <p:cNvSpPr txBox="1"/>
          <p:nvPr/>
        </p:nvSpPr>
        <p:spPr>
          <a:xfrm>
            <a:off x="2844439" y="3772226"/>
            <a:ext cx="1263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b="0" dirty="0">
                <a:latin typeface="+mn-lt"/>
              </a:rPr>
              <a:t>50.000 a více litrů:</a:t>
            </a:r>
          </a:p>
          <a:p>
            <a:pPr algn="ctr"/>
            <a:r>
              <a:rPr lang="cs-CZ" sz="1400" dirty="0">
                <a:solidFill>
                  <a:srgbClr val="008348"/>
                </a:solidFill>
                <a:latin typeface="+mn-lt"/>
              </a:rPr>
              <a:t>9 %</a:t>
            </a:r>
            <a:endParaRPr lang="cs-CZ" sz="1400" b="0" dirty="0">
              <a:solidFill>
                <a:srgbClr val="008348"/>
              </a:solidFill>
              <a:latin typeface="+mn-lt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/>
          <a:srcRect t="22194" b="18256"/>
          <a:stretch/>
        </p:blipFill>
        <p:spPr>
          <a:xfrm>
            <a:off x="2339752" y="5283547"/>
            <a:ext cx="4750068" cy="10161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4" name="Object 2">
            <a:extLst>
              <a:ext uri="{FF2B5EF4-FFF2-40B4-BE49-F238E27FC236}">
                <a16:creationId xmlns:a16="http://schemas.microsoft.com/office/drawing/2014/main" id="{F536A4D1-1FF9-406A-A629-DBCD88F67E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020507"/>
              </p:ext>
            </p:extLst>
          </p:nvPr>
        </p:nvGraphicFramePr>
        <p:xfrm>
          <a:off x="4806772" y="2436241"/>
          <a:ext cx="4032447" cy="2436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Řečová bublina: obdélníkový bublinový popisek 7">
            <a:extLst>
              <a:ext uri="{FF2B5EF4-FFF2-40B4-BE49-F238E27FC236}">
                <a16:creationId xmlns:a16="http://schemas.microsoft.com/office/drawing/2014/main" id="{B2722B35-AC17-4B2F-B71A-4BACAE2D675E}"/>
              </a:ext>
            </a:extLst>
          </p:cNvPr>
          <p:cNvSpPr/>
          <p:nvPr/>
        </p:nvSpPr>
        <p:spPr>
          <a:xfrm>
            <a:off x="6660232" y="2667420"/>
            <a:ext cx="936104" cy="360040"/>
          </a:xfrm>
          <a:prstGeom prst="wedgeRectCallout">
            <a:avLst>
              <a:gd name="adj1" fmla="val -52215"/>
              <a:gd name="adj2" fmla="val 104418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/>
              <a:t>průměrně: 38 %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9CF4BFBE-6604-4320-8D38-625528C9FF29}"/>
              </a:ext>
            </a:extLst>
          </p:cNvPr>
          <p:cNvSpPr txBox="1"/>
          <p:nvPr/>
        </p:nvSpPr>
        <p:spPr>
          <a:xfrm>
            <a:off x="5976155" y="4727517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b="0" i="1" dirty="0">
                <a:latin typeface="+mn-lt"/>
              </a:rPr>
              <a:t>v %, N = 428, kategorizované spontánní odpovědi</a:t>
            </a:r>
          </a:p>
        </p:txBody>
      </p:sp>
    </p:spTree>
    <p:extLst>
      <p:ext uri="{BB962C8B-B14F-4D97-AF65-F5344CB8AC3E}">
        <p14:creationId xmlns:p14="http://schemas.microsoft.com/office/powerpoint/2010/main" val="2650831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14" descr="rId1"/>
          <p:cNvGraphicFramePr>
            <a:graphicFrameLocks noChangeAspect="1"/>
          </p:cNvGraphicFramePr>
          <p:nvPr/>
        </p:nvGraphicFramePr>
        <p:xfrm>
          <a:off x="-204470" y="3110130"/>
          <a:ext cx="6538095" cy="4260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434747" y="1495345"/>
            <a:ext cx="85297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1000" i="1" dirty="0"/>
              <a:t>„Do jaké míry souhlasíte nebo nesouhlasíte s následujícím tvrzením? Pro úspěch exportní strategie je důležité, aby se exportující vinaři zaměřili maximálně na 2–3 zahraniční trhy a tam své zboží dodávali.“ (q29)</a:t>
            </a:r>
          </a:p>
        </p:txBody>
      </p:sp>
      <p:sp>
        <p:nvSpPr>
          <p:cNvPr id="28" name="TextovéPole 16"/>
          <p:cNvSpPr txBox="1">
            <a:spLocks noChangeArrowheads="1"/>
          </p:cNvSpPr>
          <p:nvPr/>
        </p:nvSpPr>
        <p:spPr bwMode="auto">
          <a:xfrm>
            <a:off x="1145846" y="4068605"/>
            <a:ext cx="807984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1100" dirty="0">
                <a:solidFill>
                  <a:srgbClr val="339966"/>
                </a:solidFill>
              </a:rPr>
              <a:t>souhlasí</a:t>
            </a:r>
            <a:br>
              <a:rPr lang="cs-CZ" sz="1100" dirty="0">
                <a:solidFill>
                  <a:srgbClr val="339966"/>
                </a:solidFill>
              </a:rPr>
            </a:br>
            <a:r>
              <a:rPr lang="cs-CZ" b="1" dirty="0">
                <a:solidFill>
                  <a:srgbClr val="339966"/>
                </a:solidFill>
              </a:rPr>
              <a:t>48 %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dirty="0">
                <a:solidFill>
                  <a:srgbClr val="008348"/>
                </a:solidFill>
              </a:rPr>
              <a:t>Zaměření maximálně na 2–3 zahraniční trhy</a:t>
            </a:r>
          </a:p>
        </p:txBody>
      </p:sp>
      <p:graphicFrame>
        <p:nvGraphicFramePr>
          <p:cNvPr id="25" name="Object 15"/>
          <p:cNvGraphicFramePr>
            <a:graphicFrameLocks noChangeAspect="1"/>
          </p:cNvGraphicFramePr>
          <p:nvPr/>
        </p:nvGraphicFramePr>
        <p:xfrm>
          <a:off x="4397754" y="2276872"/>
          <a:ext cx="360040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TextovéPole 26"/>
          <p:cNvSpPr txBox="1"/>
          <p:nvPr/>
        </p:nvSpPr>
        <p:spPr>
          <a:xfrm>
            <a:off x="4935233" y="2294258"/>
            <a:ext cx="244329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00" b="1" dirty="0">
                <a:latin typeface="+mn-lt"/>
              </a:rPr>
              <a:t>DLE VELIKOSTI PRODUKCE</a:t>
            </a: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/>
        </p:nvGraphicFramePr>
        <p:xfrm>
          <a:off x="7720084" y="2604032"/>
          <a:ext cx="1159776" cy="3368274"/>
        </p:xfrm>
        <a:graphic>
          <a:graphicData uri="http://schemas.openxmlformats.org/drawingml/2006/table">
            <a:tbl>
              <a:tblPr/>
              <a:tblGrid>
                <a:gridCol w="386592">
                  <a:extLst>
                    <a:ext uri="{9D8B030D-6E8A-4147-A177-3AD203B41FA5}">
                      <a16:colId xmlns:a16="http://schemas.microsoft.com/office/drawing/2014/main" val="4112082100"/>
                    </a:ext>
                  </a:extLst>
                </a:gridCol>
                <a:gridCol w="386592">
                  <a:extLst>
                    <a:ext uri="{9D8B030D-6E8A-4147-A177-3AD203B41FA5}">
                      <a16:colId xmlns:a16="http://schemas.microsoft.com/office/drawing/2014/main" val="2562283540"/>
                    </a:ext>
                  </a:extLst>
                </a:gridCol>
                <a:gridCol w="386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1182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0" u="none" strike="noStrike" dirty="0">
                          <a:solidFill>
                            <a:srgbClr val="008348"/>
                          </a:solidFill>
                          <a:latin typeface="+mn-lt"/>
                        </a:rPr>
                        <a:t>46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36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1" u="none" strike="noStrike" dirty="0">
                          <a:solidFill>
                            <a:srgbClr val="808080"/>
                          </a:solidFill>
                          <a:latin typeface="+mn-lt"/>
                        </a:rPr>
                        <a:t>296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182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0" u="none" strike="noStrike" dirty="0">
                          <a:solidFill>
                            <a:srgbClr val="008348"/>
                          </a:solidFill>
                          <a:latin typeface="+mn-lt"/>
                        </a:rPr>
                        <a:t>53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31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1" u="none" strike="noStrike" dirty="0">
                          <a:solidFill>
                            <a:srgbClr val="808080"/>
                          </a:solidFill>
                          <a:latin typeface="+mn-lt"/>
                        </a:rPr>
                        <a:t>90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182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0" u="none" strike="noStrike" dirty="0">
                          <a:solidFill>
                            <a:srgbClr val="008348"/>
                          </a:solidFill>
                          <a:latin typeface="+mn-lt"/>
                        </a:rPr>
                        <a:t>50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38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1" u="none" strike="noStrike" dirty="0">
                          <a:solidFill>
                            <a:srgbClr val="808080"/>
                          </a:solidFill>
                          <a:latin typeface="+mn-lt"/>
                        </a:rPr>
                        <a:t>42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182">
                <a:tc>
                  <a:txBody>
                    <a:bodyPr/>
                    <a:lstStyle/>
                    <a:p>
                      <a:pPr algn="ctr" rtl="0" fontAlgn="b"/>
                      <a:endParaRPr lang="cs-CZ" sz="900" b="0" i="0" u="none" strike="noStrike" dirty="0">
                        <a:solidFill>
                          <a:srgbClr val="008348"/>
                        </a:solidFill>
                        <a:latin typeface="+mn-lt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cs-CZ" sz="900" b="0" i="0" u="none" strike="noStrike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cs-CZ" sz="900" b="0" i="1" u="none" strike="noStrike" dirty="0">
                        <a:solidFill>
                          <a:srgbClr val="808080"/>
                        </a:solidFill>
                        <a:latin typeface="+mn-lt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1182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0" u="none" strike="noStrike" dirty="0">
                          <a:solidFill>
                            <a:srgbClr val="008348"/>
                          </a:solidFill>
                          <a:latin typeface="+mn-lt"/>
                        </a:rPr>
                        <a:t>37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47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1" u="none" strike="noStrike" dirty="0">
                          <a:solidFill>
                            <a:srgbClr val="808080"/>
                          </a:solidFill>
                          <a:latin typeface="+mn-lt"/>
                        </a:rPr>
                        <a:t>68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1182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0" u="none" strike="noStrike" dirty="0">
                          <a:solidFill>
                            <a:srgbClr val="008348"/>
                          </a:solidFill>
                          <a:latin typeface="+mn-lt"/>
                        </a:rPr>
                        <a:t>54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38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1" u="none" strike="noStrike" dirty="0">
                          <a:solidFill>
                            <a:srgbClr val="808080"/>
                          </a:solidFill>
                          <a:latin typeface="+mn-lt"/>
                        </a:rPr>
                        <a:t>125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1182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0" u="none" strike="noStrike" dirty="0">
                          <a:solidFill>
                            <a:srgbClr val="008348"/>
                          </a:solidFill>
                          <a:latin typeface="+mn-lt"/>
                        </a:rPr>
                        <a:t>48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29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1" u="none" strike="noStrike" dirty="0">
                          <a:solidFill>
                            <a:srgbClr val="808080"/>
                          </a:solidFill>
                          <a:latin typeface="+mn-lt"/>
                        </a:rPr>
                        <a:t>235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0" name="TextovéPole 19"/>
          <p:cNvSpPr txBox="1"/>
          <p:nvPr/>
        </p:nvSpPr>
        <p:spPr>
          <a:xfrm>
            <a:off x="1538635" y="5423416"/>
            <a:ext cx="15066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i="1" dirty="0">
                <a:latin typeface="+mn-lt"/>
              </a:rPr>
              <a:t>v</a:t>
            </a:r>
            <a:r>
              <a:rPr lang="cs-CZ" sz="1000" b="0" i="1" dirty="0">
                <a:latin typeface="+mn-lt"/>
              </a:rPr>
              <a:t> %; N = 428; celek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602864" y="2109592"/>
            <a:ext cx="3414706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i="1" dirty="0"/>
              <a:t>„Pro úspěch exportní strategie je důležité, aby se exportující vinaři </a:t>
            </a:r>
            <a:r>
              <a:rPr lang="cs-CZ" sz="1400" i="1" u="sng" dirty="0"/>
              <a:t>zaměřili maximálně na 2–3 zahraniční trhy</a:t>
            </a:r>
            <a:r>
              <a:rPr lang="cs-CZ" sz="1400" i="1" dirty="0"/>
              <a:t> a tam své zboží dodávali.</a:t>
            </a:r>
            <a:endParaRPr lang="cs-CZ" sz="1400" b="1" dirty="0">
              <a:latin typeface="+mn-lt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5472239" y="4229781"/>
            <a:ext cx="136928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00" b="1" dirty="0">
                <a:latin typeface="+mn-lt"/>
              </a:rPr>
              <a:t>DLE EXPORTU</a:t>
            </a:r>
          </a:p>
        </p:txBody>
      </p:sp>
      <p:graphicFrame>
        <p:nvGraphicFramePr>
          <p:cNvPr id="18" name="Tabulka 17">
            <a:extLst>
              <a:ext uri="{FF2B5EF4-FFF2-40B4-BE49-F238E27FC236}">
                <a16:creationId xmlns:a16="http://schemas.microsoft.com/office/drawing/2014/main" id="{0A7F453D-8EEE-461E-8FAE-D4F8EAA1FED8}"/>
              </a:ext>
            </a:extLst>
          </p:cNvPr>
          <p:cNvGraphicFramePr>
            <a:graphicFrameLocks noGrp="1"/>
          </p:cNvGraphicFramePr>
          <p:nvPr/>
        </p:nvGraphicFramePr>
        <p:xfrm>
          <a:off x="7716937" y="1864677"/>
          <a:ext cx="1159776" cy="721969"/>
        </p:xfrm>
        <a:graphic>
          <a:graphicData uri="http://schemas.openxmlformats.org/drawingml/2006/table">
            <a:tbl>
              <a:tblPr/>
              <a:tblGrid>
                <a:gridCol w="386592">
                  <a:extLst>
                    <a:ext uri="{9D8B030D-6E8A-4147-A177-3AD203B41FA5}">
                      <a16:colId xmlns:a16="http://schemas.microsoft.com/office/drawing/2014/main" val="4112082100"/>
                    </a:ext>
                  </a:extLst>
                </a:gridCol>
                <a:gridCol w="386592">
                  <a:extLst>
                    <a:ext uri="{9D8B030D-6E8A-4147-A177-3AD203B41FA5}">
                      <a16:colId xmlns:a16="http://schemas.microsoft.com/office/drawing/2014/main" val="2562283540"/>
                    </a:ext>
                  </a:extLst>
                </a:gridCol>
                <a:gridCol w="386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1969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900" b="0" i="0" u="none" strike="noStrike" dirty="0">
                          <a:solidFill>
                            <a:srgbClr val="008348"/>
                          </a:solidFill>
                          <a:latin typeface="+mn-lt"/>
                        </a:rPr>
                        <a:t>souhlasí</a:t>
                      </a:r>
                    </a:p>
                  </a:txBody>
                  <a:tcPr marL="9525" marR="9525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900" b="0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nesouhlasí</a:t>
                      </a:r>
                    </a:p>
                  </a:txBody>
                  <a:tcPr marL="9525" marR="9525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1" u="none" strike="noStrike" dirty="0">
                          <a:solidFill>
                            <a:srgbClr val="808080"/>
                          </a:solidFill>
                          <a:latin typeface="+mn-lt"/>
                        </a:rPr>
                        <a:t>N</a:t>
                      </a: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0B02C46B-E022-4836-8541-1F5196FC8FA2}"/>
              </a:ext>
            </a:extLst>
          </p:cNvPr>
          <p:cNvCxnSpPr/>
          <p:nvPr/>
        </p:nvCxnSpPr>
        <p:spPr>
          <a:xfrm flipV="1">
            <a:off x="4355976" y="2109592"/>
            <a:ext cx="0" cy="405571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5948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14" descr="rId1"/>
          <p:cNvGraphicFramePr>
            <a:graphicFrameLocks noChangeAspect="1"/>
          </p:cNvGraphicFramePr>
          <p:nvPr/>
        </p:nvGraphicFramePr>
        <p:xfrm>
          <a:off x="-204470" y="3110130"/>
          <a:ext cx="6538095" cy="4260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434747" y="1495345"/>
            <a:ext cx="85297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1000" i="1" dirty="0"/>
              <a:t>„Do jaké míry souhlasíte nebo nesouhlasíte s následujícím tvrzením? Úspěšné exportní strategie jsou založeny na propagaci a vývozu vína několika málo odrůd. Vzhledem k naší odrůdové diverzitě by měly být pro účely vývozu tuzemských vín propagovány max. 3–4 odrůdy.“ (q30)</a:t>
            </a:r>
          </a:p>
        </p:txBody>
      </p:sp>
      <p:sp>
        <p:nvSpPr>
          <p:cNvPr id="28" name="TextovéPole 16"/>
          <p:cNvSpPr txBox="1">
            <a:spLocks noChangeArrowheads="1"/>
          </p:cNvSpPr>
          <p:nvPr/>
        </p:nvSpPr>
        <p:spPr bwMode="auto">
          <a:xfrm>
            <a:off x="1145846" y="4068605"/>
            <a:ext cx="807984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1100" dirty="0">
                <a:solidFill>
                  <a:srgbClr val="339966"/>
                </a:solidFill>
              </a:rPr>
              <a:t>souhlasí</a:t>
            </a:r>
            <a:br>
              <a:rPr lang="cs-CZ" sz="1100" dirty="0">
                <a:solidFill>
                  <a:srgbClr val="339966"/>
                </a:solidFill>
              </a:rPr>
            </a:br>
            <a:r>
              <a:rPr lang="cs-CZ" b="1" dirty="0">
                <a:solidFill>
                  <a:srgbClr val="339966"/>
                </a:solidFill>
              </a:rPr>
              <a:t>50 %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dirty="0">
                <a:solidFill>
                  <a:srgbClr val="008348"/>
                </a:solidFill>
              </a:rPr>
              <a:t>Propagace exportu maximálně 3–4 odrůd</a:t>
            </a:r>
          </a:p>
        </p:txBody>
      </p:sp>
      <p:graphicFrame>
        <p:nvGraphicFramePr>
          <p:cNvPr id="25" name="Object 15"/>
          <p:cNvGraphicFramePr>
            <a:graphicFrameLocks noChangeAspect="1"/>
          </p:cNvGraphicFramePr>
          <p:nvPr/>
        </p:nvGraphicFramePr>
        <p:xfrm>
          <a:off x="4397754" y="2276872"/>
          <a:ext cx="360040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TextovéPole 26"/>
          <p:cNvSpPr txBox="1"/>
          <p:nvPr/>
        </p:nvSpPr>
        <p:spPr>
          <a:xfrm>
            <a:off x="4935233" y="2294258"/>
            <a:ext cx="244329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00" b="1" dirty="0">
                <a:latin typeface="+mn-lt"/>
              </a:rPr>
              <a:t>DLE VELIKOSTI PRODUKCE</a:t>
            </a: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/>
        </p:nvGraphicFramePr>
        <p:xfrm>
          <a:off x="7720084" y="2604032"/>
          <a:ext cx="1159776" cy="3368274"/>
        </p:xfrm>
        <a:graphic>
          <a:graphicData uri="http://schemas.openxmlformats.org/drawingml/2006/table">
            <a:tbl>
              <a:tblPr/>
              <a:tblGrid>
                <a:gridCol w="386592">
                  <a:extLst>
                    <a:ext uri="{9D8B030D-6E8A-4147-A177-3AD203B41FA5}">
                      <a16:colId xmlns:a16="http://schemas.microsoft.com/office/drawing/2014/main" val="4112082100"/>
                    </a:ext>
                  </a:extLst>
                </a:gridCol>
                <a:gridCol w="386592">
                  <a:extLst>
                    <a:ext uri="{9D8B030D-6E8A-4147-A177-3AD203B41FA5}">
                      <a16:colId xmlns:a16="http://schemas.microsoft.com/office/drawing/2014/main" val="2562283540"/>
                    </a:ext>
                  </a:extLst>
                </a:gridCol>
                <a:gridCol w="386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1182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0" u="none" strike="noStrike" dirty="0">
                          <a:solidFill>
                            <a:srgbClr val="008348"/>
                          </a:solidFill>
                          <a:latin typeface="+mn-lt"/>
                        </a:rPr>
                        <a:t>48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40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1" u="none" strike="noStrike" dirty="0">
                          <a:solidFill>
                            <a:srgbClr val="808080"/>
                          </a:solidFill>
                          <a:latin typeface="+mn-lt"/>
                        </a:rPr>
                        <a:t>296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182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0" u="none" strike="noStrike" dirty="0">
                          <a:solidFill>
                            <a:srgbClr val="008348"/>
                          </a:solidFill>
                          <a:latin typeface="+mn-lt"/>
                        </a:rPr>
                        <a:t>56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33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1" u="none" strike="noStrike" dirty="0">
                          <a:solidFill>
                            <a:srgbClr val="808080"/>
                          </a:solidFill>
                          <a:latin typeface="+mn-lt"/>
                        </a:rPr>
                        <a:t>90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182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0" u="none" strike="noStrike" dirty="0">
                          <a:solidFill>
                            <a:srgbClr val="008348"/>
                          </a:solidFill>
                          <a:latin typeface="+mn-lt"/>
                        </a:rPr>
                        <a:t>58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30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1" u="none" strike="noStrike" dirty="0">
                          <a:solidFill>
                            <a:srgbClr val="808080"/>
                          </a:solidFill>
                          <a:latin typeface="+mn-lt"/>
                        </a:rPr>
                        <a:t>42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182">
                <a:tc>
                  <a:txBody>
                    <a:bodyPr/>
                    <a:lstStyle/>
                    <a:p>
                      <a:pPr algn="ctr" rtl="0" fontAlgn="b"/>
                      <a:endParaRPr lang="cs-CZ" sz="900" b="0" i="0" u="none" strike="noStrike" dirty="0">
                        <a:solidFill>
                          <a:srgbClr val="008348"/>
                        </a:solidFill>
                        <a:latin typeface="+mn-lt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cs-CZ" sz="900" b="0" i="0" u="none" strike="noStrike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cs-CZ" sz="900" b="0" i="1" u="none" strike="noStrike" dirty="0">
                        <a:solidFill>
                          <a:srgbClr val="808080"/>
                        </a:solidFill>
                        <a:latin typeface="+mn-lt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1182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0" u="none" strike="noStrike" dirty="0">
                          <a:solidFill>
                            <a:srgbClr val="008348"/>
                          </a:solidFill>
                          <a:latin typeface="+mn-lt"/>
                        </a:rPr>
                        <a:t>44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43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1" u="none" strike="noStrike" dirty="0">
                          <a:solidFill>
                            <a:srgbClr val="808080"/>
                          </a:solidFill>
                          <a:latin typeface="+mn-lt"/>
                        </a:rPr>
                        <a:t>68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1182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0" u="none" strike="noStrike" dirty="0">
                          <a:solidFill>
                            <a:srgbClr val="008348"/>
                          </a:solidFill>
                          <a:latin typeface="+mn-lt"/>
                        </a:rPr>
                        <a:t>51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43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1" u="none" strike="noStrike" dirty="0">
                          <a:solidFill>
                            <a:srgbClr val="808080"/>
                          </a:solidFill>
                          <a:latin typeface="+mn-lt"/>
                        </a:rPr>
                        <a:t>125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1182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0" u="none" strike="noStrike" dirty="0">
                          <a:solidFill>
                            <a:srgbClr val="008348"/>
                          </a:solidFill>
                          <a:latin typeface="+mn-lt"/>
                        </a:rPr>
                        <a:t>51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33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1" u="none" strike="noStrike" dirty="0">
                          <a:solidFill>
                            <a:srgbClr val="808080"/>
                          </a:solidFill>
                          <a:latin typeface="+mn-lt"/>
                        </a:rPr>
                        <a:t>235</a:t>
                      </a: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0" name="TextovéPole 19"/>
          <p:cNvSpPr txBox="1"/>
          <p:nvPr/>
        </p:nvSpPr>
        <p:spPr>
          <a:xfrm>
            <a:off x="1538635" y="5423416"/>
            <a:ext cx="15066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i="1" dirty="0">
                <a:latin typeface="+mn-lt"/>
              </a:rPr>
              <a:t>v</a:t>
            </a:r>
            <a:r>
              <a:rPr lang="cs-CZ" sz="1000" b="0" i="1" dirty="0">
                <a:latin typeface="+mn-lt"/>
              </a:rPr>
              <a:t> %; N = 428; celek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509221" y="2109592"/>
            <a:ext cx="3697701" cy="11695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i="1" dirty="0"/>
              <a:t>„Úspěšné exportní strategie jsou založeny na </a:t>
            </a:r>
            <a:r>
              <a:rPr lang="cs-CZ" sz="1400" i="1" u="sng" dirty="0"/>
              <a:t>propagaci a vývozu vína několika málo odrůd</a:t>
            </a:r>
            <a:r>
              <a:rPr lang="cs-CZ" sz="1400" i="1" dirty="0"/>
              <a:t>. Vzhledem k naší odrůdové diverzitě by měly být pro účely vývozu tuzemských vín </a:t>
            </a:r>
            <a:r>
              <a:rPr lang="cs-CZ" sz="1400" i="1" u="sng" dirty="0"/>
              <a:t>propagovány max. 3–4 odrůdy</a:t>
            </a:r>
            <a:r>
              <a:rPr lang="cs-CZ" sz="1400" i="1" dirty="0"/>
              <a:t>.“</a:t>
            </a:r>
            <a:endParaRPr lang="cs-CZ" sz="1400" b="1" dirty="0">
              <a:latin typeface="+mn-lt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5472239" y="4229781"/>
            <a:ext cx="136928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00" b="1" dirty="0">
                <a:latin typeface="+mn-lt"/>
              </a:rPr>
              <a:t>DLE EXPORTU</a:t>
            </a:r>
          </a:p>
        </p:txBody>
      </p:sp>
      <p:graphicFrame>
        <p:nvGraphicFramePr>
          <p:cNvPr id="18" name="Tabulka 17">
            <a:extLst>
              <a:ext uri="{FF2B5EF4-FFF2-40B4-BE49-F238E27FC236}">
                <a16:creationId xmlns:a16="http://schemas.microsoft.com/office/drawing/2014/main" id="{0A7F453D-8EEE-461E-8FAE-D4F8EAA1FED8}"/>
              </a:ext>
            </a:extLst>
          </p:cNvPr>
          <p:cNvGraphicFramePr>
            <a:graphicFrameLocks noGrp="1"/>
          </p:cNvGraphicFramePr>
          <p:nvPr/>
        </p:nvGraphicFramePr>
        <p:xfrm>
          <a:off x="7716937" y="1864677"/>
          <a:ext cx="1159776" cy="721969"/>
        </p:xfrm>
        <a:graphic>
          <a:graphicData uri="http://schemas.openxmlformats.org/drawingml/2006/table">
            <a:tbl>
              <a:tblPr/>
              <a:tblGrid>
                <a:gridCol w="386592">
                  <a:extLst>
                    <a:ext uri="{9D8B030D-6E8A-4147-A177-3AD203B41FA5}">
                      <a16:colId xmlns:a16="http://schemas.microsoft.com/office/drawing/2014/main" val="4112082100"/>
                    </a:ext>
                  </a:extLst>
                </a:gridCol>
                <a:gridCol w="386592">
                  <a:extLst>
                    <a:ext uri="{9D8B030D-6E8A-4147-A177-3AD203B41FA5}">
                      <a16:colId xmlns:a16="http://schemas.microsoft.com/office/drawing/2014/main" val="2562283540"/>
                    </a:ext>
                  </a:extLst>
                </a:gridCol>
                <a:gridCol w="386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1969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900" b="0" i="0" u="none" strike="noStrike" dirty="0">
                          <a:solidFill>
                            <a:srgbClr val="008348"/>
                          </a:solidFill>
                          <a:latin typeface="+mn-lt"/>
                        </a:rPr>
                        <a:t>souhlasí</a:t>
                      </a:r>
                    </a:p>
                  </a:txBody>
                  <a:tcPr marL="9525" marR="9525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900" b="0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nesouhlasí</a:t>
                      </a:r>
                    </a:p>
                  </a:txBody>
                  <a:tcPr marL="9525" marR="9525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900" b="0" i="1" u="none" strike="noStrike" dirty="0">
                          <a:solidFill>
                            <a:srgbClr val="808080"/>
                          </a:solidFill>
                          <a:latin typeface="+mn-lt"/>
                        </a:rPr>
                        <a:t>N</a:t>
                      </a: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0B02C46B-E022-4836-8541-1F5196FC8FA2}"/>
              </a:ext>
            </a:extLst>
          </p:cNvPr>
          <p:cNvCxnSpPr/>
          <p:nvPr/>
        </p:nvCxnSpPr>
        <p:spPr>
          <a:xfrm flipV="1">
            <a:off x="4355976" y="2109592"/>
            <a:ext cx="0" cy="405571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8574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434747" y="1495345"/>
            <a:ext cx="84963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cs-CZ" sz="1000" i="1" dirty="0">
                <a:latin typeface="+mn-lt"/>
              </a:rPr>
              <a:t>„Na závěr nepovinná otázka. Je třeba v souvislosti s exportem ještě něco dodat, co zde nebylo zmíněno? Pokud napište prosím co. Každý názor je pro nás důležitý.“ (q36) 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dirty="0">
                <a:solidFill>
                  <a:srgbClr val="008348"/>
                </a:solidFill>
              </a:rPr>
              <a:t>Spontánní závěrečné poznámky k exportu</a:t>
            </a:r>
          </a:p>
        </p:txBody>
      </p:sp>
      <p:graphicFrame>
        <p:nvGraphicFramePr>
          <p:cNvPr id="19" name="Object 3" descr="rId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728140"/>
              </p:ext>
            </p:extLst>
          </p:nvPr>
        </p:nvGraphicFramePr>
        <p:xfrm>
          <a:off x="395536" y="1864676"/>
          <a:ext cx="5760640" cy="4444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" name="TextovéPole 29">
            <a:extLst>
              <a:ext uri="{FF2B5EF4-FFF2-40B4-BE49-F238E27FC236}">
                <a16:creationId xmlns:a16="http://schemas.microsoft.com/office/drawing/2014/main" id="{F3E50691-3C03-465C-9577-48C788B6D6E8}"/>
              </a:ext>
            </a:extLst>
          </p:cNvPr>
          <p:cNvSpPr txBox="1"/>
          <p:nvPr/>
        </p:nvSpPr>
        <p:spPr>
          <a:xfrm>
            <a:off x="4067945" y="6109263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i="1" dirty="0">
                <a:latin typeface="+mn-lt"/>
              </a:rPr>
              <a:t>v</a:t>
            </a:r>
            <a:r>
              <a:rPr lang="cs-CZ" sz="1000" b="0" i="1" dirty="0">
                <a:latin typeface="+mn-lt"/>
              </a:rPr>
              <a:t> %, N = 60; kategorizované spontánní odpovědi</a:t>
            </a:r>
          </a:p>
        </p:txBody>
      </p:sp>
      <p:graphicFrame>
        <p:nvGraphicFramePr>
          <p:cNvPr id="14" name="Object 3" descr="rId1">
            <a:extLst>
              <a:ext uri="{FF2B5EF4-FFF2-40B4-BE49-F238E27FC236}">
                <a16:creationId xmlns:a16="http://schemas.microsoft.com/office/drawing/2014/main" id="{B1C3F08E-8EEA-48A0-A67A-70D77A9D4B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5308237"/>
              </p:ext>
            </p:extLst>
          </p:nvPr>
        </p:nvGraphicFramePr>
        <p:xfrm>
          <a:off x="5148064" y="1864675"/>
          <a:ext cx="5760640" cy="4444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567391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17415" name="Picture 7" descr="titulní strana řízlá na šířku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796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714375" y="1341438"/>
            <a:ext cx="8208963" cy="50403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rgbClr val="FF9966"/>
              </a:buClr>
              <a:buFont typeface="Wingdings 2" pitchFamily="18" charset="2"/>
              <a:buChar char="»"/>
            </a:pPr>
            <a:endParaRPr lang="cs-CZ" sz="1400" b="0" dirty="0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395536" y="188640"/>
            <a:ext cx="655272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DB00"/>
                </a:solidFill>
                <a:latin typeface="Arial Narrow" panose="020B060602020203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DB00"/>
                </a:solidFill>
                <a:latin typeface="Arial Narrow" panose="020B060602020203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DB00"/>
                </a:solidFill>
                <a:latin typeface="Arial Narrow" panose="020B060602020203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DB00"/>
                </a:solidFill>
                <a:latin typeface="Arial Narrow" panose="020B060602020203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DB00"/>
                </a:solidFill>
                <a:latin typeface="Arial Narrow" panose="020B060602020203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DB00"/>
                </a:solidFill>
                <a:latin typeface="Arial Narrow" panose="020B060602020203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DB00"/>
                </a:solidFill>
                <a:latin typeface="Arial Narrow" panose="020B060602020203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DB00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cs-CZ" dirty="0">
                <a:solidFill>
                  <a:srgbClr val="008348"/>
                </a:solidFill>
              </a:rPr>
              <a:t>PROFIL SOUBORU</a:t>
            </a:r>
          </a:p>
          <a:p>
            <a:r>
              <a:rPr lang="cs-CZ" sz="2200" dirty="0">
                <a:solidFill>
                  <a:srgbClr val="008348"/>
                </a:solidFill>
              </a:rPr>
              <a:t>vinařské regiony a pozice dotazované osoby</a:t>
            </a:r>
          </a:p>
        </p:txBody>
      </p:sp>
      <p:graphicFrame>
        <p:nvGraphicFramePr>
          <p:cNvPr id="1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2497402"/>
              </p:ext>
            </p:extLst>
          </p:nvPr>
        </p:nvGraphicFramePr>
        <p:xfrm>
          <a:off x="4885749" y="2628454"/>
          <a:ext cx="3913629" cy="3248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9" name="Picture 40" descr="http://www.superevent.cz/www/soubory/fotografie/normalized/33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869939"/>
            <a:ext cx="1825536" cy="125924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95536" y="1454643"/>
            <a:ext cx="38164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cs-CZ" sz="1000" i="1" dirty="0">
                <a:latin typeface="+mn-lt"/>
              </a:rPr>
              <a:t>„V jaké podoblasti se nachází Vaše vinařství? Pokud se nachází na území více podoblastí, kde leží jeho největší část?“ (q33)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672370" y="2031041"/>
            <a:ext cx="31486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VINAŘSKÝ REGION / PODOBLAST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055847" y="1454643"/>
            <a:ext cx="357343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1000" i="1" dirty="0">
                <a:latin typeface="+mn-lt"/>
              </a:rPr>
              <a:t>„Jaká je Vaše pozice v podniku (ve vinařství)?“ (q32)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5128915" y="2031041"/>
            <a:ext cx="3639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POZICE DOTAZOVANÉ OSOBY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1347684" y="4702860"/>
            <a:ext cx="1944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b="0" i="1" dirty="0">
                <a:latin typeface="+mn-lt"/>
              </a:rPr>
              <a:t>v %, N = 428</a:t>
            </a:r>
          </a:p>
        </p:txBody>
      </p:sp>
      <p:graphicFrame>
        <p:nvGraphicFramePr>
          <p:cNvPr id="2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0386831"/>
              </p:ext>
            </p:extLst>
          </p:nvPr>
        </p:nvGraphicFramePr>
        <p:xfrm>
          <a:off x="-179424" y="2535078"/>
          <a:ext cx="4748522" cy="2111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TextovéPole 22"/>
          <p:cNvSpPr txBox="1"/>
          <p:nvPr/>
        </p:nvSpPr>
        <p:spPr>
          <a:xfrm>
            <a:off x="5870455" y="5909799"/>
            <a:ext cx="1944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b="0" i="1" dirty="0">
                <a:latin typeface="+mn-lt"/>
              </a:rPr>
              <a:t>v %, N = 428</a:t>
            </a:r>
          </a:p>
        </p:txBody>
      </p:sp>
    </p:spTree>
    <p:extLst>
      <p:ext uri="{BB962C8B-B14F-4D97-AF65-F5344CB8AC3E}">
        <p14:creationId xmlns:p14="http://schemas.microsoft.com/office/powerpoint/2010/main" val="1829349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098" name="Picture 2" descr="C:\Users\Lucie HANÁKOVÁ\Pictures\vinice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 bwMode="auto">
          <a:xfrm>
            <a:off x="1043608" y="1527989"/>
            <a:ext cx="7200800" cy="4781331"/>
          </a:xfrm>
          <a:prstGeom prst="rect">
            <a:avLst/>
          </a:prstGeom>
          <a:ln>
            <a:noFill/>
          </a:ln>
        </p:spPr>
      </p:pic>
      <p:sp>
        <p:nvSpPr>
          <p:cNvPr id="5" name="Podnadpis 2"/>
          <p:cNvSpPr txBox="1">
            <a:spLocks/>
          </p:cNvSpPr>
          <p:nvPr/>
        </p:nvSpPr>
        <p:spPr bwMode="auto">
          <a:xfrm>
            <a:off x="2699792" y="4725144"/>
            <a:ext cx="5544616" cy="72008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HLAVNÍ ZÁVĚRY</a:t>
            </a:r>
          </a:p>
        </p:txBody>
      </p:sp>
    </p:spTree>
    <p:extLst>
      <p:ext uri="{BB962C8B-B14F-4D97-AF65-F5344CB8AC3E}">
        <p14:creationId xmlns:p14="http://schemas.microsoft.com/office/powerpoint/2010/main" val="3437560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8348"/>
                </a:solidFill>
              </a:rPr>
              <a:t>HLAVNÍ ZAVĚRY</a:t>
            </a:r>
            <a:endParaRPr lang="cs-CZ" sz="2200" dirty="0">
              <a:solidFill>
                <a:srgbClr val="008348"/>
              </a:solidFill>
            </a:endParaRPr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1259632" y="1484784"/>
            <a:ext cx="7560840" cy="4767634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16 %</a:t>
            </a:r>
            <a:r>
              <a:rPr lang="cs-CZ" dirty="0">
                <a:solidFill>
                  <a:schemeClr val="tx1"/>
                </a:solidFill>
              </a:rPr>
              <a:t> vinařů v současnosti </a:t>
            </a:r>
            <a:r>
              <a:rPr lang="cs-CZ" b="1" dirty="0">
                <a:solidFill>
                  <a:schemeClr val="tx1"/>
                </a:solidFill>
              </a:rPr>
              <a:t>exportuje část své produkce vína </a:t>
            </a:r>
            <a:r>
              <a:rPr lang="cs-CZ" dirty="0">
                <a:solidFill>
                  <a:schemeClr val="tx1"/>
                </a:solidFill>
              </a:rPr>
              <a:t>(častěji větší producenti). </a:t>
            </a:r>
          </a:p>
          <a:p>
            <a:r>
              <a:rPr lang="cs-CZ" b="1" dirty="0">
                <a:solidFill>
                  <a:schemeClr val="tx1"/>
                </a:solidFill>
              </a:rPr>
              <a:t>71 % exportujících</a:t>
            </a:r>
            <a:r>
              <a:rPr lang="cs-CZ" dirty="0">
                <a:solidFill>
                  <a:schemeClr val="tx1"/>
                </a:solidFill>
              </a:rPr>
              <a:t> vinařů </a:t>
            </a:r>
            <a:r>
              <a:rPr lang="cs-CZ" b="1" dirty="0">
                <a:solidFill>
                  <a:schemeClr val="tx1"/>
                </a:solidFill>
              </a:rPr>
              <a:t>vyváží do 5 % své produkce</a:t>
            </a:r>
            <a:r>
              <a:rPr lang="cs-CZ" dirty="0">
                <a:solidFill>
                  <a:schemeClr val="tx1"/>
                </a:solidFill>
              </a:rPr>
              <a:t>, 18 % vyváží 5–20 % produkce. </a:t>
            </a:r>
          </a:p>
          <a:p>
            <a:r>
              <a:rPr lang="cs-CZ" b="1" dirty="0">
                <a:solidFill>
                  <a:schemeClr val="tx1"/>
                </a:solidFill>
              </a:rPr>
              <a:t>Průměrně prodali loni na export 31 hl </a:t>
            </a:r>
            <a:r>
              <a:rPr lang="cs-CZ" dirty="0">
                <a:solidFill>
                  <a:schemeClr val="tx1"/>
                </a:solidFill>
              </a:rPr>
              <a:t>lahvového vína tuzemského původu (56 % do 9 hl).</a:t>
            </a:r>
            <a:endParaRPr lang="cs-CZ" b="1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93 % exportuje víno převážně v lahvích.</a:t>
            </a:r>
          </a:p>
          <a:p>
            <a:r>
              <a:rPr lang="cs-CZ" b="1" dirty="0">
                <a:solidFill>
                  <a:schemeClr val="tx1"/>
                </a:solidFill>
              </a:rPr>
              <a:t>96 % exportuje víno pouze tuzemského původu.</a:t>
            </a:r>
          </a:p>
          <a:p>
            <a:r>
              <a:rPr lang="cs-CZ" b="1" dirty="0">
                <a:solidFill>
                  <a:schemeClr val="tx1"/>
                </a:solidFill>
              </a:rPr>
              <a:t>Nejčastěji </a:t>
            </a:r>
            <a:r>
              <a:rPr lang="cs-CZ" dirty="0">
                <a:solidFill>
                  <a:schemeClr val="tx1"/>
                </a:solidFill>
              </a:rPr>
              <a:t>exportují své víno </a:t>
            </a:r>
            <a:r>
              <a:rPr lang="cs-CZ" b="1" dirty="0">
                <a:solidFill>
                  <a:schemeClr val="tx1"/>
                </a:solidFill>
              </a:rPr>
              <a:t>na Slovensko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b="1" dirty="0">
                <a:solidFill>
                  <a:schemeClr val="tx1"/>
                </a:solidFill>
              </a:rPr>
              <a:t>do Polska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b="1" dirty="0">
                <a:solidFill>
                  <a:schemeClr val="tx1"/>
                </a:solidFill>
              </a:rPr>
              <a:t>a do Německa</a:t>
            </a:r>
            <a:r>
              <a:rPr lang="cs-CZ" dirty="0">
                <a:solidFill>
                  <a:schemeClr val="tx1"/>
                </a:solidFill>
              </a:rPr>
              <a:t>.</a:t>
            </a:r>
          </a:p>
          <a:p>
            <a:endParaRPr lang="cs-CZ" b="1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Navázání exportních kontaktů nejčastěji </a:t>
            </a:r>
            <a:r>
              <a:rPr lang="cs-CZ" dirty="0">
                <a:solidFill>
                  <a:schemeClr val="tx1"/>
                </a:solidFill>
              </a:rPr>
              <a:t>díky tomu, že </a:t>
            </a:r>
            <a:r>
              <a:rPr lang="cs-CZ" b="1" dirty="0">
                <a:solidFill>
                  <a:schemeClr val="tx1"/>
                </a:solidFill>
              </a:rPr>
              <a:t>byli osloveni odběratelem</a:t>
            </a:r>
            <a:r>
              <a:rPr lang="cs-CZ" dirty="0">
                <a:solidFill>
                  <a:schemeClr val="tx1"/>
                </a:solidFill>
              </a:rPr>
              <a:t> (70 %). </a:t>
            </a:r>
            <a:r>
              <a:rPr lang="cs-CZ" b="1" dirty="0">
                <a:solidFill>
                  <a:schemeClr val="tx1"/>
                </a:solidFill>
              </a:rPr>
              <a:t>Pětina</a:t>
            </a:r>
            <a:r>
              <a:rPr lang="cs-CZ" dirty="0">
                <a:solidFill>
                  <a:schemeClr val="tx1"/>
                </a:solidFill>
              </a:rPr>
              <a:t> navázala kontakt </a:t>
            </a:r>
            <a:r>
              <a:rPr lang="cs-CZ" b="1" dirty="0">
                <a:solidFill>
                  <a:schemeClr val="tx1"/>
                </a:solidFill>
              </a:rPr>
              <a:t>na výstavě </a:t>
            </a:r>
            <a:r>
              <a:rPr lang="cs-CZ" dirty="0">
                <a:solidFill>
                  <a:schemeClr val="tx1"/>
                </a:solidFill>
              </a:rPr>
              <a:t>a </a:t>
            </a:r>
            <a:r>
              <a:rPr lang="cs-CZ" b="1" dirty="0">
                <a:solidFill>
                  <a:schemeClr val="tx1"/>
                </a:solidFill>
              </a:rPr>
              <a:t>pětina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b="1" dirty="0">
                <a:solidFill>
                  <a:schemeClr val="tx1"/>
                </a:solidFill>
              </a:rPr>
              <a:t>oslovila dodavatele</a:t>
            </a:r>
            <a:r>
              <a:rPr lang="cs-CZ" dirty="0">
                <a:solidFill>
                  <a:schemeClr val="tx1"/>
                </a:solidFill>
              </a:rPr>
              <a:t>.</a:t>
            </a:r>
          </a:p>
          <a:p>
            <a:r>
              <a:rPr lang="cs-CZ" dirty="0">
                <a:solidFill>
                  <a:schemeClr val="tx1"/>
                </a:solidFill>
              </a:rPr>
              <a:t>Podíl vinařů </a:t>
            </a:r>
            <a:r>
              <a:rPr lang="cs-CZ" b="1" dirty="0">
                <a:solidFill>
                  <a:schemeClr val="tx1"/>
                </a:solidFill>
              </a:rPr>
              <a:t>jednajících při exportu s maloobchodními prodejci </a:t>
            </a:r>
            <a:r>
              <a:rPr lang="cs-CZ" dirty="0">
                <a:solidFill>
                  <a:schemeClr val="tx1"/>
                </a:solidFill>
              </a:rPr>
              <a:t>(38 %) </a:t>
            </a:r>
            <a:r>
              <a:rPr lang="cs-CZ" b="1" dirty="0">
                <a:solidFill>
                  <a:schemeClr val="tx1"/>
                </a:solidFill>
              </a:rPr>
              <a:t>či s distributory </a:t>
            </a:r>
            <a:r>
              <a:rPr lang="cs-CZ" dirty="0">
                <a:solidFill>
                  <a:schemeClr val="tx1"/>
                </a:solidFill>
              </a:rPr>
              <a:t>(41 %)</a:t>
            </a:r>
            <a:r>
              <a:rPr lang="cs-CZ" b="1" dirty="0">
                <a:solidFill>
                  <a:schemeClr val="tx1"/>
                </a:solidFill>
              </a:rPr>
              <a:t> je vyrovnaný.</a:t>
            </a:r>
            <a:r>
              <a:rPr lang="cs-CZ" dirty="0">
                <a:solidFill>
                  <a:schemeClr val="tx1"/>
                </a:solidFill>
              </a:rPr>
              <a:t> S oběma segmenty jedná 22 %.</a:t>
            </a:r>
          </a:p>
          <a:p>
            <a:r>
              <a:rPr lang="cs-CZ" dirty="0">
                <a:solidFill>
                  <a:schemeClr val="tx1"/>
                </a:solidFill>
              </a:rPr>
              <a:t>Exportované víno kupují zákazníci </a:t>
            </a:r>
            <a:r>
              <a:rPr lang="cs-CZ" b="1" dirty="0">
                <a:solidFill>
                  <a:schemeClr val="tx1"/>
                </a:solidFill>
              </a:rPr>
              <a:t>v gastro podnicích od 67 % </a:t>
            </a:r>
            <a:r>
              <a:rPr lang="cs-CZ" dirty="0">
                <a:solidFill>
                  <a:schemeClr val="tx1"/>
                </a:solidFill>
              </a:rPr>
              <a:t>exportujících vinařů, </a:t>
            </a:r>
            <a:r>
              <a:rPr lang="cs-CZ" b="1" dirty="0">
                <a:solidFill>
                  <a:schemeClr val="tx1"/>
                </a:solidFill>
              </a:rPr>
              <a:t>ve vinotékách od 58 %</a:t>
            </a:r>
            <a:r>
              <a:rPr lang="cs-CZ" dirty="0">
                <a:solidFill>
                  <a:schemeClr val="tx1"/>
                </a:solidFill>
              </a:rPr>
              <a:t> a </a:t>
            </a:r>
            <a:r>
              <a:rPr lang="cs-CZ" b="1" dirty="0">
                <a:solidFill>
                  <a:schemeClr val="tx1"/>
                </a:solidFill>
              </a:rPr>
              <a:t>v maloobchodě od 33 %</a:t>
            </a:r>
            <a:r>
              <a:rPr lang="cs-CZ" dirty="0">
                <a:solidFill>
                  <a:schemeClr val="tx1"/>
                </a:solidFill>
              </a:rPr>
              <a:t>.</a:t>
            </a:r>
          </a:p>
          <a:p>
            <a:endParaRPr lang="cs-CZ" b="1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Až </a:t>
            </a:r>
            <a:r>
              <a:rPr lang="cs-CZ" b="1" dirty="0">
                <a:solidFill>
                  <a:schemeClr val="tx1"/>
                </a:solidFill>
              </a:rPr>
              <a:t>88 % exportujících vinařů uvažuje o dalším rozšíření svého exportu</a:t>
            </a:r>
            <a:r>
              <a:rPr lang="cs-CZ" dirty="0">
                <a:solidFill>
                  <a:schemeClr val="tx1"/>
                </a:solidFill>
              </a:rPr>
              <a:t>. </a:t>
            </a:r>
          </a:p>
          <a:p>
            <a:r>
              <a:rPr lang="cs-CZ" dirty="0">
                <a:solidFill>
                  <a:schemeClr val="tx1"/>
                </a:solidFill>
              </a:rPr>
              <a:t>Mezi vinaři, kteří </a:t>
            </a:r>
            <a:r>
              <a:rPr lang="cs-CZ" b="1" dirty="0">
                <a:solidFill>
                  <a:schemeClr val="tx1"/>
                </a:solidFill>
              </a:rPr>
              <a:t>v současnosti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b="1" dirty="0">
                <a:solidFill>
                  <a:schemeClr val="tx1"/>
                </a:solidFill>
              </a:rPr>
              <a:t>nevyvážejí, uvažuje o exportu v budoucnu třetina</a:t>
            </a:r>
            <a:r>
              <a:rPr lang="cs-CZ" dirty="0">
                <a:solidFill>
                  <a:schemeClr val="tx1"/>
                </a:solidFill>
              </a:rPr>
              <a:t>. </a:t>
            </a:r>
          </a:p>
          <a:p>
            <a:r>
              <a:rPr lang="cs-CZ" b="1" dirty="0">
                <a:solidFill>
                  <a:schemeClr val="tx1"/>
                </a:solidFill>
              </a:rPr>
              <a:t>69 %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b="1" dirty="0">
                <a:solidFill>
                  <a:schemeClr val="tx1"/>
                </a:solidFill>
              </a:rPr>
              <a:t>má v produkci kvalitní vína, která lze každoročně exportovat</a:t>
            </a:r>
            <a:r>
              <a:rPr lang="cs-CZ" dirty="0">
                <a:solidFill>
                  <a:schemeClr val="tx1"/>
                </a:solidFill>
              </a:rPr>
              <a:t>. </a:t>
            </a:r>
          </a:p>
          <a:p>
            <a:r>
              <a:rPr lang="cs-CZ" b="1" dirty="0">
                <a:solidFill>
                  <a:schemeClr val="tx1"/>
                </a:solidFill>
              </a:rPr>
              <a:t>56 %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b="1" dirty="0">
                <a:solidFill>
                  <a:schemeClr val="tx1"/>
                </a:solidFill>
              </a:rPr>
              <a:t>je ochotno vyčlenit část své produkce kvalitních vín pro účely exportu</a:t>
            </a:r>
            <a:r>
              <a:rPr lang="cs-CZ" dirty="0">
                <a:solidFill>
                  <a:schemeClr val="tx1"/>
                </a:solidFill>
              </a:rPr>
              <a:t>. 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3A48B898-0D0B-4EBC-9C25-D880424DCFDA}"/>
              </a:ext>
            </a:extLst>
          </p:cNvPr>
          <p:cNvSpPr/>
          <p:nvPr/>
        </p:nvSpPr>
        <p:spPr>
          <a:xfrm>
            <a:off x="395536" y="1484784"/>
            <a:ext cx="720080" cy="1512168"/>
          </a:xfrm>
          <a:prstGeom prst="rect">
            <a:avLst/>
          </a:prstGeom>
          <a:solidFill>
            <a:srgbClr val="339966"/>
          </a:solidFill>
          <a:ln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dirty="0"/>
              <a:t>současný export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58BFC27E-9563-40A0-9584-8EFEAE97A0AF}"/>
              </a:ext>
            </a:extLst>
          </p:cNvPr>
          <p:cNvSpPr/>
          <p:nvPr/>
        </p:nvSpPr>
        <p:spPr>
          <a:xfrm>
            <a:off x="395536" y="3068960"/>
            <a:ext cx="720080" cy="1431032"/>
          </a:xfrm>
          <a:prstGeom prst="rect">
            <a:avLst/>
          </a:prstGeom>
          <a:solidFill>
            <a:srgbClr val="339966"/>
          </a:solidFill>
          <a:ln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dirty="0"/>
              <a:t>kontakty a prodej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B15BE048-8ABA-4E27-A17D-E2DB701A865F}"/>
              </a:ext>
            </a:extLst>
          </p:cNvPr>
          <p:cNvSpPr/>
          <p:nvPr/>
        </p:nvSpPr>
        <p:spPr>
          <a:xfrm>
            <a:off x="395536" y="4574799"/>
            <a:ext cx="720080" cy="1158457"/>
          </a:xfrm>
          <a:prstGeom prst="rect">
            <a:avLst/>
          </a:prstGeom>
          <a:solidFill>
            <a:srgbClr val="339966"/>
          </a:solidFill>
          <a:ln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dirty="0"/>
              <a:t>budoucí export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A7AFA635-83E1-418E-9BC6-ED79EA476235}"/>
              </a:ext>
            </a:extLst>
          </p:cNvPr>
          <p:cNvCxnSpPr/>
          <p:nvPr/>
        </p:nvCxnSpPr>
        <p:spPr>
          <a:xfrm>
            <a:off x="1259632" y="3024000"/>
            <a:ext cx="7560840" cy="0"/>
          </a:xfrm>
          <a:prstGeom prst="line">
            <a:avLst/>
          </a:prstGeom>
          <a:ln>
            <a:solidFill>
              <a:srgbClr val="339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89DF8CDA-469B-40D8-9C18-9E0F9C1A83F0}"/>
              </a:ext>
            </a:extLst>
          </p:cNvPr>
          <p:cNvCxnSpPr/>
          <p:nvPr/>
        </p:nvCxnSpPr>
        <p:spPr>
          <a:xfrm>
            <a:off x="1259632" y="4536000"/>
            <a:ext cx="7560840" cy="0"/>
          </a:xfrm>
          <a:prstGeom prst="line">
            <a:avLst/>
          </a:prstGeom>
          <a:ln>
            <a:solidFill>
              <a:srgbClr val="339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722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8348"/>
                </a:solidFill>
              </a:rPr>
              <a:t>HLAVNÍ ZAVĚRY</a:t>
            </a:r>
            <a:endParaRPr lang="cs-CZ" sz="2200" dirty="0">
              <a:solidFill>
                <a:srgbClr val="008348"/>
              </a:solidFill>
            </a:endParaRPr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1259632" y="1484784"/>
            <a:ext cx="7560840" cy="4767634"/>
          </a:xfrm>
        </p:spPr>
        <p:txBody>
          <a:bodyPr/>
          <a:lstStyle/>
          <a:p>
            <a:pPr>
              <a:spcBef>
                <a:spcPts val="312"/>
              </a:spcBef>
            </a:pPr>
            <a:r>
              <a:rPr lang="cs-CZ" b="1" dirty="0">
                <a:solidFill>
                  <a:schemeClr val="tx1"/>
                </a:solidFill>
              </a:rPr>
              <a:t>Aby se jim export vyplatil, </a:t>
            </a:r>
            <a:r>
              <a:rPr lang="cs-CZ" dirty="0">
                <a:solidFill>
                  <a:schemeClr val="tx1"/>
                </a:solidFill>
              </a:rPr>
              <a:t>museli by svá </a:t>
            </a:r>
            <a:r>
              <a:rPr lang="cs-CZ" b="1" dirty="0">
                <a:solidFill>
                  <a:schemeClr val="tx1"/>
                </a:solidFill>
              </a:rPr>
              <a:t>vína v zahraničí prodávat průměrně o 34 % dráž, </a:t>
            </a:r>
            <a:r>
              <a:rPr lang="cs-CZ" dirty="0">
                <a:solidFill>
                  <a:schemeClr val="tx1"/>
                </a:solidFill>
              </a:rPr>
              <a:t>polovina uvádí alespoň 25% zdražení. </a:t>
            </a:r>
          </a:p>
          <a:p>
            <a:pPr>
              <a:spcBef>
                <a:spcPts val="312"/>
              </a:spcBef>
            </a:pPr>
            <a:r>
              <a:rPr lang="cs-CZ" b="1" dirty="0">
                <a:solidFill>
                  <a:schemeClr val="tx1"/>
                </a:solidFill>
              </a:rPr>
              <a:t>Průměrně jsou schopní vyčlenit pro export 117 hl kvalitních vín</a:t>
            </a:r>
            <a:r>
              <a:rPr lang="cs-CZ" dirty="0">
                <a:solidFill>
                  <a:schemeClr val="tx1"/>
                </a:solidFill>
              </a:rPr>
              <a:t>, polovina alespoň 30 hl.</a:t>
            </a:r>
          </a:p>
          <a:p>
            <a:pPr>
              <a:spcBef>
                <a:spcPts val="312"/>
              </a:spcBef>
            </a:pPr>
            <a:r>
              <a:rPr lang="cs-CZ" b="1" dirty="0">
                <a:solidFill>
                  <a:schemeClr val="tx1"/>
                </a:solidFill>
              </a:rPr>
              <a:t>Měsíčně by byli ochotní vyčlenit 54 h práce pro účely exportu</a:t>
            </a:r>
            <a:r>
              <a:rPr lang="cs-CZ" dirty="0">
                <a:solidFill>
                  <a:schemeClr val="tx1"/>
                </a:solidFill>
              </a:rPr>
              <a:t>, polovina do 40 h.</a:t>
            </a:r>
          </a:p>
          <a:p>
            <a:pPr>
              <a:spcBef>
                <a:spcPts val="312"/>
              </a:spcBef>
            </a:pPr>
            <a:r>
              <a:rPr lang="cs-CZ" b="1" dirty="0">
                <a:solidFill>
                  <a:schemeClr val="tx1"/>
                </a:solidFill>
              </a:rPr>
              <a:t>Průměrně jsou ochotní do exportu investovat 99 155 Kč ročně</a:t>
            </a:r>
            <a:r>
              <a:rPr lang="cs-CZ" dirty="0">
                <a:solidFill>
                  <a:schemeClr val="tx1"/>
                </a:solidFill>
              </a:rPr>
              <a:t>, polovina by investovala do 40 000 Kč.</a:t>
            </a:r>
          </a:p>
          <a:p>
            <a:pPr>
              <a:spcBef>
                <a:spcPts val="312"/>
              </a:spcBef>
            </a:pPr>
            <a:endParaRPr lang="cs-CZ" dirty="0">
              <a:solidFill>
                <a:schemeClr val="tx1"/>
              </a:solidFill>
            </a:endParaRPr>
          </a:p>
          <a:p>
            <a:pPr>
              <a:spcBef>
                <a:spcPts val="312"/>
              </a:spcBef>
            </a:pPr>
            <a:r>
              <a:rPr lang="cs-CZ" dirty="0">
                <a:solidFill>
                  <a:schemeClr val="tx1"/>
                </a:solidFill>
              </a:rPr>
              <a:t>O všechny uvedené typy </a:t>
            </a:r>
            <a:r>
              <a:rPr lang="cs-CZ" b="1" dirty="0">
                <a:solidFill>
                  <a:schemeClr val="tx1"/>
                </a:solidFill>
              </a:rPr>
              <a:t>podpory má zájem většina vinařů</a:t>
            </a:r>
            <a:r>
              <a:rPr lang="cs-CZ" dirty="0">
                <a:solidFill>
                  <a:schemeClr val="tx1"/>
                </a:solidFill>
              </a:rPr>
              <a:t>, kteří jsou ochotni vyčlenit část své produkce pro export. </a:t>
            </a:r>
          </a:p>
          <a:p>
            <a:pPr lvl="1">
              <a:spcBef>
                <a:spcPts val="312"/>
              </a:spcBef>
            </a:pPr>
            <a:r>
              <a:rPr lang="cs-CZ" dirty="0">
                <a:solidFill>
                  <a:schemeClr val="tx1"/>
                </a:solidFill>
              </a:rPr>
              <a:t>O </a:t>
            </a:r>
            <a:r>
              <a:rPr lang="cs-CZ" b="1" dirty="0">
                <a:solidFill>
                  <a:schemeClr val="tx1"/>
                </a:solidFill>
              </a:rPr>
              <a:t>podporu propagace vybraných odrůd má zájem 84 %</a:t>
            </a:r>
            <a:r>
              <a:rPr lang="cs-CZ" dirty="0">
                <a:solidFill>
                  <a:schemeClr val="tx1"/>
                </a:solidFill>
              </a:rPr>
              <a:t>, </a:t>
            </a:r>
          </a:p>
          <a:p>
            <a:pPr lvl="1">
              <a:spcBef>
                <a:spcPts val="312"/>
              </a:spcBef>
            </a:pPr>
            <a:r>
              <a:rPr lang="cs-CZ" dirty="0">
                <a:solidFill>
                  <a:schemeClr val="tx1"/>
                </a:solidFill>
              </a:rPr>
              <a:t>o </a:t>
            </a:r>
            <a:r>
              <a:rPr lang="cs-CZ" b="1" dirty="0">
                <a:solidFill>
                  <a:schemeClr val="tx1"/>
                </a:solidFill>
              </a:rPr>
              <a:t>personální podporu 80 %</a:t>
            </a:r>
            <a:r>
              <a:rPr lang="cs-CZ" dirty="0">
                <a:solidFill>
                  <a:schemeClr val="tx1"/>
                </a:solidFill>
              </a:rPr>
              <a:t>, </a:t>
            </a:r>
          </a:p>
          <a:p>
            <a:pPr lvl="1">
              <a:spcBef>
                <a:spcPts val="312"/>
              </a:spcBef>
            </a:pPr>
            <a:r>
              <a:rPr lang="cs-CZ" dirty="0">
                <a:solidFill>
                  <a:schemeClr val="tx1"/>
                </a:solidFill>
              </a:rPr>
              <a:t>o </a:t>
            </a:r>
            <a:r>
              <a:rPr lang="cs-CZ" b="1" dirty="0">
                <a:solidFill>
                  <a:schemeClr val="tx1"/>
                </a:solidFill>
              </a:rPr>
              <a:t>finanční podporu 77 % </a:t>
            </a:r>
          </a:p>
          <a:p>
            <a:pPr lvl="1">
              <a:spcBef>
                <a:spcPts val="312"/>
              </a:spcBef>
            </a:pPr>
            <a:r>
              <a:rPr lang="cs-CZ" dirty="0">
                <a:solidFill>
                  <a:schemeClr val="tx1"/>
                </a:solidFill>
              </a:rPr>
              <a:t>a o </a:t>
            </a:r>
            <a:r>
              <a:rPr lang="cs-CZ" b="1" dirty="0">
                <a:solidFill>
                  <a:schemeClr val="tx1"/>
                </a:solidFill>
              </a:rPr>
              <a:t>datovou podporu 73 %</a:t>
            </a:r>
            <a:r>
              <a:rPr lang="cs-CZ" dirty="0">
                <a:solidFill>
                  <a:schemeClr val="tx1"/>
                </a:solidFill>
              </a:rPr>
              <a:t>. </a:t>
            </a:r>
          </a:p>
          <a:p>
            <a:pPr>
              <a:spcBef>
                <a:spcPts val="312"/>
              </a:spcBef>
            </a:pPr>
            <a:endParaRPr lang="cs-CZ" dirty="0">
              <a:solidFill>
                <a:schemeClr val="tx1"/>
              </a:solidFill>
            </a:endParaRPr>
          </a:p>
          <a:p>
            <a:pPr>
              <a:spcBef>
                <a:spcPts val="312"/>
              </a:spcBef>
            </a:pPr>
            <a:r>
              <a:rPr lang="cs-CZ" dirty="0">
                <a:solidFill>
                  <a:schemeClr val="tx1"/>
                </a:solidFill>
              </a:rPr>
              <a:t>N</a:t>
            </a:r>
            <a:r>
              <a:rPr lang="cs-CZ" b="1" dirty="0">
                <a:solidFill>
                  <a:schemeClr val="tx1"/>
                </a:solidFill>
              </a:rPr>
              <a:t>ejčastěji je zájem expandovat na německé, holandské či britské trhy</a:t>
            </a:r>
            <a:r>
              <a:rPr lang="cs-CZ" dirty="0">
                <a:solidFill>
                  <a:schemeClr val="tx1"/>
                </a:solidFill>
              </a:rPr>
              <a:t>. </a:t>
            </a:r>
          </a:p>
          <a:p>
            <a:pPr>
              <a:spcBef>
                <a:spcPts val="312"/>
              </a:spcBef>
            </a:pPr>
            <a:r>
              <a:rPr lang="cs-CZ" dirty="0">
                <a:solidFill>
                  <a:schemeClr val="tx1"/>
                </a:solidFill>
              </a:rPr>
              <a:t>Jednou z </a:t>
            </a:r>
            <a:r>
              <a:rPr lang="cs-CZ" b="1" dirty="0">
                <a:solidFill>
                  <a:schemeClr val="tx1"/>
                </a:solidFill>
              </a:rPr>
              <a:t>nejčastějších bariér </a:t>
            </a:r>
            <a:r>
              <a:rPr lang="cs-CZ" dirty="0">
                <a:solidFill>
                  <a:schemeClr val="tx1"/>
                </a:solidFill>
              </a:rPr>
              <a:t>exportu je </a:t>
            </a:r>
            <a:r>
              <a:rPr lang="cs-CZ" b="1" dirty="0">
                <a:solidFill>
                  <a:schemeClr val="tx1"/>
                </a:solidFill>
              </a:rPr>
              <a:t>nedostatečně velká vlastní produkce</a:t>
            </a:r>
            <a:r>
              <a:rPr lang="cs-CZ" dirty="0">
                <a:solidFill>
                  <a:schemeClr val="tx1"/>
                </a:solidFill>
              </a:rPr>
              <a:t>. </a:t>
            </a:r>
          </a:p>
          <a:p>
            <a:pPr lvl="1">
              <a:spcBef>
                <a:spcPts val="312"/>
              </a:spcBef>
            </a:pPr>
            <a:r>
              <a:rPr lang="cs-CZ" dirty="0">
                <a:solidFill>
                  <a:schemeClr val="tx1"/>
                </a:solidFill>
              </a:rPr>
              <a:t>V případě </a:t>
            </a:r>
            <a:r>
              <a:rPr lang="cs-CZ" b="1" dirty="0">
                <a:solidFill>
                  <a:schemeClr val="tx1"/>
                </a:solidFill>
              </a:rPr>
              <a:t>USA a Číny </a:t>
            </a:r>
            <a:r>
              <a:rPr lang="cs-CZ" dirty="0">
                <a:solidFill>
                  <a:schemeClr val="tx1"/>
                </a:solidFill>
              </a:rPr>
              <a:t>jde také o </a:t>
            </a:r>
            <a:r>
              <a:rPr lang="cs-CZ" b="1" dirty="0">
                <a:solidFill>
                  <a:schemeClr val="tx1"/>
                </a:solidFill>
              </a:rPr>
              <a:t>velkou vzdálenost, vysoké náklady na dopravu a celkově</a:t>
            </a:r>
            <a:r>
              <a:rPr lang="cs-CZ" dirty="0">
                <a:solidFill>
                  <a:schemeClr val="tx1"/>
                </a:solidFill>
              </a:rPr>
              <a:t>. </a:t>
            </a:r>
          </a:p>
          <a:p>
            <a:pPr lvl="1">
              <a:spcBef>
                <a:spcPts val="312"/>
              </a:spcBef>
            </a:pPr>
            <a:r>
              <a:rPr lang="cs-CZ" dirty="0">
                <a:solidFill>
                  <a:schemeClr val="tx1"/>
                </a:solidFill>
              </a:rPr>
              <a:t>U </a:t>
            </a:r>
            <a:r>
              <a:rPr lang="cs-CZ" b="1" dirty="0">
                <a:solidFill>
                  <a:schemeClr val="tx1"/>
                </a:solidFill>
              </a:rPr>
              <a:t>Ruska a Číny </a:t>
            </a:r>
            <a:r>
              <a:rPr lang="cs-CZ" dirty="0">
                <a:solidFill>
                  <a:schemeClr val="tx1"/>
                </a:solidFill>
              </a:rPr>
              <a:t>o </a:t>
            </a:r>
            <a:r>
              <a:rPr lang="cs-CZ" b="1" dirty="0">
                <a:solidFill>
                  <a:schemeClr val="tx1"/>
                </a:solidFill>
              </a:rPr>
              <a:t>společensko-politický kontext, nestabilitu, nespolehlivost a nedůvěru. </a:t>
            </a:r>
          </a:p>
          <a:p>
            <a:pPr lvl="1">
              <a:spcBef>
                <a:spcPts val="312"/>
              </a:spcBef>
            </a:pPr>
            <a:r>
              <a:rPr lang="cs-CZ" dirty="0">
                <a:solidFill>
                  <a:schemeClr val="tx1"/>
                </a:solidFill>
              </a:rPr>
              <a:t>U </a:t>
            </a:r>
            <a:r>
              <a:rPr lang="cs-CZ" b="1" dirty="0">
                <a:solidFill>
                  <a:schemeClr val="tx1"/>
                </a:solidFill>
              </a:rPr>
              <a:t>Německa</a:t>
            </a:r>
            <a:r>
              <a:rPr lang="cs-CZ" dirty="0">
                <a:solidFill>
                  <a:schemeClr val="tx1"/>
                </a:solidFill>
              </a:rPr>
              <a:t> hrají roli </a:t>
            </a:r>
            <a:r>
              <a:rPr lang="cs-CZ" b="1" dirty="0">
                <a:solidFill>
                  <a:schemeClr val="tx1"/>
                </a:solidFill>
              </a:rPr>
              <a:t>obavy z nasycenosti místního trhu</a:t>
            </a:r>
            <a:endParaRPr lang="cs-CZ" dirty="0">
              <a:solidFill>
                <a:schemeClr val="tx1"/>
              </a:solidFill>
            </a:endParaRPr>
          </a:p>
          <a:p>
            <a:pPr lvl="1">
              <a:spcBef>
                <a:spcPts val="312"/>
              </a:spcBef>
            </a:pPr>
            <a:r>
              <a:rPr lang="cs-CZ" dirty="0">
                <a:solidFill>
                  <a:schemeClr val="tx1"/>
                </a:solidFill>
              </a:rPr>
              <a:t>a u </a:t>
            </a:r>
            <a:r>
              <a:rPr lang="cs-CZ" b="1" dirty="0">
                <a:solidFill>
                  <a:schemeClr val="tx1"/>
                </a:solidFill>
              </a:rPr>
              <a:t>Velké Británie </a:t>
            </a:r>
            <a:r>
              <a:rPr lang="cs-CZ" dirty="0">
                <a:solidFill>
                  <a:schemeClr val="tx1"/>
                </a:solidFill>
              </a:rPr>
              <a:t>také </a:t>
            </a:r>
            <a:r>
              <a:rPr lang="cs-CZ" b="1" dirty="0">
                <a:solidFill>
                  <a:schemeClr val="tx1"/>
                </a:solidFill>
              </a:rPr>
              <a:t>otázka cel a problémy plynoucí z nečlenství v EU</a:t>
            </a:r>
            <a:r>
              <a:rPr lang="cs-CZ" dirty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312"/>
              </a:spcBef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D9C0A7B7-AC4A-4962-B1FF-D97BBC48DF5D}"/>
              </a:ext>
            </a:extLst>
          </p:cNvPr>
          <p:cNvSpPr/>
          <p:nvPr/>
        </p:nvSpPr>
        <p:spPr>
          <a:xfrm>
            <a:off x="395536" y="1484784"/>
            <a:ext cx="720080" cy="1431032"/>
          </a:xfrm>
          <a:prstGeom prst="rect">
            <a:avLst/>
          </a:prstGeom>
          <a:solidFill>
            <a:srgbClr val="339966"/>
          </a:solidFill>
          <a:ln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dirty="0"/>
              <a:t>rentabilita a investice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8E6BD28-C3C5-4C58-AE81-A46C476DD5BA}"/>
              </a:ext>
            </a:extLst>
          </p:cNvPr>
          <p:cNvSpPr/>
          <p:nvPr/>
        </p:nvSpPr>
        <p:spPr>
          <a:xfrm>
            <a:off x="395536" y="2996952"/>
            <a:ext cx="720080" cy="1431032"/>
          </a:xfrm>
          <a:prstGeom prst="rect">
            <a:avLst/>
          </a:prstGeom>
          <a:solidFill>
            <a:srgbClr val="339966"/>
          </a:solidFill>
          <a:ln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dirty="0"/>
              <a:t>zájem o podporu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C1CEA039-211F-4B62-98AF-C284C6073BCC}"/>
              </a:ext>
            </a:extLst>
          </p:cNvPr>
          <p:cNvSpPr/>
          <p:nvPr/>
        </p:nvSpPr>
        <p:spPr>
          <a:xfrm>
            <a:off x="395536" y="4502791"/>
            <a:ext cx="720080" cy="1590505"/>
          </a:xfrm>
          <a:prstGeom prst="rect">
            <a:avLst/>
          </a:prstGeom>
          <a:solidFill>
            <a:srgbClr val="339966"/>
          </a:solidFill>
          <a:ln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dirty="0"/>
              <a:t>cílové trhy a bariéry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48B8D9D7-6706-4813-B2BC-FC00F504BEBF}"/>
              </a:ext>
            </a:extLst>
          </p:cNvPr>
          <p:cNvCxnSpPr/>
          <p:nvPr/>
        </p:nvCxnSpPr>
        <p:spPr>
          <a:xfrm>
            <a:off x="1259632" y="2952000"/>
            <a:ext cx="7560840" cy="0"/>
          </a:xfrm>
          <a:prstGeom prst="line">
            <a:avLst/>
          </a:prstGeom>
          <a:ln>
            <a:solidFill>
              <a:srgbClr val="339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17FFC8F3-FCD5-457F-869C-116B11000163}"/>
              </a:ext>
            </a:extLst>
          </p:cNvPr>
          <p:cNvCxnSpPr/>
          <p:nvPr/>
        </p:nvCxnSpPr>
        <p:spPr>
          <a:xfrm>
            <a:off x="1259632" y="4464000"/>
            <a:ext cx="7560840" cy="0"/>
          </a:xfrm>
          <a:prstGeom prst="line">
            <a:avLst/>
          </a:prstGeom>
          <a:ln>
            <a:solidFill>
              <a:srgbClr val="339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592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8348"/>
                </a:solidFill>
              </a:rPr>
              <a:t>HLAVNÍ ZAVĚRY</a:t>
            </a:r>
            <a:endParaRPr lang="cs-CZ" sz="2200" dirty="0">
              <a:solidFill>
                <a:srgbClr val="008348"/>
              </a:solidFill>
            </a:endParaRPr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1259632" y="1484784"/>
            <a:ext cx="7560840" cy="4767634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cs-CZ" dirty="0">
                <a:solidFill>
                  <a:schemeClr val="tx1"/>
                </a:solidFill>
              </a:rPr>
              <a:t>Nejčastěji </a:t>
            </a:r>
            <a:r>
              <a:rPr lang="cs-CZ" b="1" dirty="0">
                <a:solidFill>
                  <a:schemeClr val="tx1"/>
                </a:solidFill>
              </a:rPr>
              <a:t>vyvážejí nebo jsou ochotni vyvážet odrůdy</a:t>
            </a:r>
            <a:r>
              <a:rPr lang="cs-CZ" dirty="0">
                <a:solidFill>
                  <a:schemeClr val="tx1"/>
                </a:solidFill>
              </a:rPr>
              <a:t>: </a:t>
            </a:r>
            <a:r>
              <a:rPr lang="cs-CZ" b="1" dirty="0">
                <a:solidFill>
                  <a:schemeClr val="tx1"/>
                </a:solidFill>
              </a:rPr>
              <a:t>Ryzlink rýnský, Chardonnay, Rulandské šedé, Pálava, Veltlínské zelené, </a:t>
            </a:r>
            <a:r>
              <a:rPr lang="cs-CZ" dirty="0">
                <a:solidFill>
                  <a:schemeClr val="tx1"/>
                </a:solidFill>
              </a:rPr>
              <a:t>případně také </a:t>
            </a:r>
            <a:r>
              <a:rPr lang="cs-CZ" b="1" dirty="0">
                <a:solidFill>
                  <a:schemeClr val="tx1"/>
                </a:solidFill>
              </a:rPr>
              <a:t>Ryzlink vlašský a Frankovku.</a:t>
            </a:r>
          </a:p>
          <a:p>
            <a:pPr>
              <a:spcAft>
                <a:spcPts val="0"/>
              </a:spcAft>
            </a:pPr>
            <a:r>
              <a:rPr lang="cs-CZ" dirty="0">
                <a:solidFill>
                  <a:schemeClr val="tx1"/>
                </a:solidFill>
              </a:rPr>
              <a:t>Jedinou odrůdou, u které </a:t>
            </a:r>
            <a:r>
              <a:rPr lang="cs-CZ" b="1" dirty="0">
                <a:solidFill>
                  <a:schemeClr val="tx1"/>
                </a:solidFill>
              </a:rPr>
              <a:t>převažuje podíl těch, kteří ji již exportují nebo jsou ochotni exportovat</a:t>
            </a:r>
            <a:r>
              <a:rPr lang="cs-CZ" dirty="0">
                <a:solidFill>
                  <a:schemeClr val="tx1"/>
                </a:solidFill>
              </a:rPr>
              <a:t>, nad těmi, kteří ji nejsou ochotni exportovat, je </a:t>
            </a:r>
            <a:r>
              <a:rPr lang="cs-CZ" b="1" dirty="0">
                <a:solidFill>
                  <a:schemeClr val="tx1"/>
                </a:solidFill>
              </a:rPr>
              <a:t>Veltlínské zelené</a:t>
            </a:r>
            <a:r>
              <a:rPr lang="cs-CZ" dirty="0">
                <a:solidFill>
                  <a:schemeClr val="tx1"/>
                </a:solidFill>
              </a:rPr>
              <a:t>. U </a:t>
            </a:r>
            <a:r>
              <a:rPr lang="cs-CZ" b="1" dirty="0">
                <a:solidFill>
                  <a:schemeClr val="tx1"/>
                </a:solidFill>
              </a:rPr>
              <a:t>Ryzlinku rýnského</a:t>
            </a:r>
            <a:r>
              <a:rPr lang="cs-CZ" dirty="0">
                <a:solidFill>
                  <a:schemeClr val="tx1"/>
                </a:solidFill>
              </a:rPr>
              <a:t> je podíl vyrovnaný. U ostatních odrůd převažuje neochota. </a:t>
            </a:r>
          </a:p>
          <a:p>
            <a:pPr>
              <a:spcAft>
                <a:spcPts val="0"/>
              </a:spcAft>
            </a:pPr>
            <a:r>
              <a:rPr lang="cs-CZ" dirty="0">
                <a:solidFill>
                  <a:schemeClr val="tx1"/>
                </a:solidFill>
              </a:rPr>
              <a:t>Míra současného či plánovaného exportu konkrétních odrůd se proměňuje podle velikosti vinařství i dle vztahu k exportu. </a:t>
            </a:r>
          </a:p>
          <a:p>
            <a:pPr lvl="1">
              <a:spcAft>
                <a:spcPts val="0"/>
              </a:spcAft>
            </a:pPr>
            <a:endParaRPr lang="cs-CZ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cs-CZ" b="1" dirty="0">
                <a:solidFill>
                  <a:schemeClr val="tx1"/>
                </a:solidFill>
              </a:rPr>
              <a:t>48 % souhlasí s tvrzením</a:t>
            </a:r>
            <a:r>
              <a:rPr lang="cs-CZ" dirty="0">
                <a:solidFill>
                  <a:schemeClr val="tx1"/>
                </a:solidFill>
              </a:rPr>
              <a:t>, že </a:t>
            </a:r>
            <a:r>
              <a:rPr lang="cs-CZ" b="1" dirty="0">
                <a:solidFill>
                  <a:schemeClr val="tx1"/>
                </a:solidFill>
              </a:rPr>
              <a:t>pro ČR není reálné vzhledem k nesoběstačnosti na domácím trhu exportovat velké objemy </a:t>
            </a:r>
            <a:r>
              <a:rPr lang="cs-CZ" dirty="0">
                <a:solidFill>
                  <a:schemeClr val="tx1"/>
                </a:solidFill>
              </a:rPr>
              <a:t>našich vín na zahraniční trhy. </a:t>
            </a:r>
          </a:p>
          <a:p>
            <a:pPr lvl="1">
              <a:spcAft>
                <a:spcPts val="0"/>
              </a:spcAft>
            </a:pPr>
            <a:r>
              <a:rPr lang="cs-CZ" dirty="0">
                <a:solidFill>
                  <a:schemeClr val="tx1"/>
                </a:solidFill>
              </a:rPr>
              <a:t>Nesouhlasný názor mají častěji ti, kteří již exportují anebo o exportu uvažují, a velcí producenti.</a:t>
            </a:r>
          </a:p>
          <a:p>
            <a:pPr>
              <a:spcAft>
                <a:spcPts val="0"/>
              </a:spcAft>
            </a:pPr>
            <a:r>
              <a:rPr lang="cs-CZ" b="1" dirty="0">
                <a:solidFill>
                  <a:schemeClr val="tx1"/>
                </a:solidFill>
              </a:rPr>
              <a:t>80 % souhlasí </a:t>
            </a:r>
            <a:r>
              <a:rPr lang="cs-CZ" dirty="0">
                <a:solidFill>
                  <a:schemeClr val="tx1"/>
                </a:solidFill>
              </a:rPr>
              <a:t>s tvrzením, že </a:t>
            </a:r>
            <a:r>
              <a:rPr lang="cs-CZ" b="1" dirty="0">
                <a:solidFill>
                  <a:schemeClr val="tx1"/>
                </a:solidFill>
              </a:rPr>
              <a:t>je potřeba se zaměřit na vývoz vysoce kvalitních vín</a:t>
            </a:r>
            <a:r>
              <a:rPr lang="cs-CZ" dirty="0">
                <a:solidFill>
                  <a:schemeClr val="tx1"/>
                </a:solidFill>
              </a:rPr>
              <a:t> s vysokou přidanou hodnotou. </a:t>
            </a:r>
          </a:p>
          <a:p>
            <a:pPr lvl="1">
              <a:spcAft>
                <a:spcPts val="0"/>
              </a:spcAft>
            </a:pPr>
            <a:r>
              <a:rPr lang="cs-CZ" dirty="0">
                <a:solidFill>
                  <a:schemeClr val="tx1"/>
                </a:solidFill>
              </a:rPr>
              <a:t>Ještě silněji souhlasí středně velcí a velcí vinaři a ti, kteří již exportují či o tom uvažují.</a:t>
            </a:r>
          </a:p>
          <a:p>
            <a:pPr>
              <a:spcAft>
                <a:spcPts val="0"/>
              </a:spcAft>
            </a:pPr>
            <a:r>
              <a:rPr lang="cs-CZ" b="1" dirty="0">
                <a:solidFill>
                  <a:schemeClr val="tx1"/>
                </a:solidFill>
              </a:rPr>
              <a:t>69 % souhlasí </a:t>
            </a:r>
            <a:r>
              <a:rPr lang="cs-CZ" dirty="0">
                <a:solidFill>
                  <a:schemeClr val="tx1"/>
                </a:solidFill>
              </a:rPr>
              <a:t>s tvrzením, že by </a:t>
            </a:r>
            <a:r>
              <a:rPr lang="cs-CZ" b="1" dirty="0">
                <a:solidFill>
                  <a:schemeClr val="tx1"/>
                </a:solidFill>
              </a:rPr>
              <a:t>exportující vinaři měli vyčlenit každoročně část své produkce kvalitních vín </a:t>
            </a:r>
            <a:r>
              <a:rPr lang="cs-CZ" dirty="0">
                <a:solidFill>
                  <a:schemeClr val="tx1"/>
                </a:solidFill>
              </a:rPr>
              <a:t>a neprodávat pouze její přebytky.</a:t>
            </a:r>
          </a:p>
          <a:p>
            <a:pPr lvl="1">
              <a:spcAft>
                <a:spcPts val="0"/>
              </a:spcAft>
            </a:pPr>
            <a:r>
              <a:rPr lang="cs-CZ" dirty="0">
                <a:solidFill>
                  <a:schemeClr val="tx1"/>
                </a:solidFill>
              </a:rPr>
              <a:t>Vyšší souhlas projevují vinaři, kteří o vývozu uvažují, a dále střední a větší vinaři.</a:t>
            </a:r>
          </a:p>
          <a:p>
            <a:pPr>
              <a:spcAft>
                <a:spcPts val="0"/>
              </a:spcAft>
            </a:pPr>
            <a:r>
              <a:rPr lang="cs-CZ" b="1" dirty="0">
                <a:solidFill>
                  <a:schemeClr val="tx1"/>
                </a:solidFill>
              </a:rPr>
              <a:t>48 %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b="1" dirty="0">
                <a:solidFill>
                  <a:schemeClr val="tx1"/>
                </a:solidFill>
              </a:rPr>
              <a:t>souhlasí, že pro úspěšnou exportní strategii je důležité zaměřit se na 2–3 zahraniční trhy.</a:t>
            </a:r>
          </a:p>
          <a:p>
            <a:pPr>
              <a:spcAft>
                <a:spcPts val="0"/>
              </a:spcAft>
            </a:pPr>
            <a:r>
              <a:rPr lang="cs-CZ" b="1" dirty="0">
                <a:solidFill>
                  <a:schemeClr val="tx1"/>
                </a:solidFill>
              </a:rPr>
              <a:t>50 %</a:t>
            </a:r>
            <a:r>
              <a:rPr lang="cs-CZ" dirty="0">
                <a:solidFill>
                  <a:schemeClr val="tx1"/>
                </a:solidFill>
              </a:rPr>
              <a:t> souhlasí se </a:t>
            </a:r>
            <a:r>
              <a:rPr lang="cs-CZ" b="1" dirty="0">
                <a:solidFill>
                  <a:schemeClr val="tx1"/>
                </a:solidFill>
              </a:rPr>
              <a:t>zaměřením na propagaci maximálně 3–4 odrůd</a:t>
            </a:r>
            <a:r>
              <a:rPr lang="cs-CZ" dirty="0">
                <a:solidFill>
                  <a:schemeClr val="tx1"/>
                </a:solidFill>
              </a:rPr>
              <a:t>. </a:t>
            </a:r>
          </a:p>
          <a:p>
            <a:pPr lvl="1">
              <a:spcAft>
                <a:spcPts val="0"/>
              </a:spcAft>
            </a:pPr>
            <a:r>
              <a:rPr lang="cs-CZ" dirty="0">
                <a:solidFill>
                  <a:schemeClr val="tx1"/>
                </a:solidFill>
              </a:rPr>
              <a:t>S oběma názory méně souhlasí exportující vinaři a nejmenší vinaři.</a:t>
            </a:r>
          </a:p>
          <a:p>
            <a:pPr>
              <a:spcAft>
                <a:spcPts val="0"/>
              </a:spcAft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D8775C5B-86F0-4BB7-8466-644D63D9363D}"/>
              </a:ext>
            </a:extLst>
          </p:cNvPr>
          <p:cNvSpPr/>
          <p:nvPr/>
        </p:nvSpPr>
        <p:spPr>
          <a:xfrm>
            <a:off x="395536" y="1484784"/>
            <a:ext cx="720080" cy="1575048"/>
          </a:xfrm>
          <a:prstGeom prst="rect">
            <a:avLst/>
          </a:prstGeom>
          <a:solidFill>
            <a:srgbClr val="339966"/>
          </a:solidFill>
          <a:ln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dirty="0"/>
              <a:t>odrůdy k exportu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057B644B-76AE-458E-8E99-171D363E30FB}"/>
              </a:ext>
            </a:extLst>
          </p:cNvPr>
          <p:cNvSpPr/>
          <p:nvPr/>
        </p:nvSpPr>
        <p:spPr>
          <a:xfrm>
            <a:off x="395536" y="3140968"/>
            <a:ext cx="720080" cy="3024336"/>
          </a:xfrm>
          <a:prstGeom prst="rect">
            <a:avLst/>
          </a:prstGeom>
          <a:solidFill>
            <a:srgbClr val="339966"/>
          </a:solidFill>
          <a:ln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dirty="0"/>
              <a:t>exportní strategie</a:t>
            </a: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ED20BDEC-528C-4191-91DE-AA608F1F22E6}"/>
              </a:ext>
            </a:extLst>
          </p:cNvPr>
          <p:cNvCxnSpPr/>
          <p:nvPr/>
        </p:nvCxnSpPr>
        <p:spPr>
          <a:xfrm>
            <a:off x="1259632" y="3096000"/>
            <a:ext cx="7560840" cy="0"/>
          </a:xfrm>
          <a:prstGeom prst="line">
            <a:avLst/>
          </a:prstGeom>
          <a:ln>
            <a:solidFill>
              <a:srgbClr val="339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5028955"/>
      </p:ext>
    </p:extLst>
  </p:cSld>
  <p:clrMapOvr>
    <a:masterClrMapping/>
  </p:clrMapOvr>
</p:sld>
</file>

<file path=ppt/theme/theme1.xml><?xml version="1.0" encoding="utf-8"?>
<a:theme xmlns:a="http://schemas.openxmlformats.org/drawingml/2006/main" name="2_PP_print_šablona_final">
  <a:themeElements>
    <a:clrScheme name="Vlastní 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0000"/>
      </a:accent3>
      <a:accent4>
        <a:srgbClr val="66FFFF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P_print_šablona_final">
      <a:majorFont>
        <a:latin typeface="Arial Narrow"/>
        <a:ea typeface=""/>
        <a:cs typeface=""/>
      </a:majorFont>
      <a:minorFont>
        <a:latin typeface="Arial Narrow CE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P_print_šablona_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print_šablona_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print_šablona_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print_šablona_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print_šablona_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print_šablona_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print_šablona_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print_šablona_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print_šablona_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print_šablona_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print_šablona_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print_šablona_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78612</TotalTime>
  <Words>6050</Words>
  <Application>Microsoft Office PowerPoint</Application>
  <PresentationFormat>Předvádění na obrazovce (4:3)</PresentationFormat>
  <Paragraphs>1326</Paragraphs>
  <Slides>43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51" baseType="lpstr">
      <vt:lpstr>Arial</vt:lpstr>
      <vt:lpstr>Arial Narrow</vt:lpstr>
      <vt:lpstr>Arial Narrow CE</vt:lpstr>
      <vt:lpstr>Calibri</vt:lpstr>
      <vt:lpstr>Courier New</vt:lpstr>
      <vt:lpstr>Wingdings</vt:lpstr>
      <vt:lpstr>Wingdings 2</vt:lpstr>
      <vt:lpstr>2_PP_print_šablona_final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HLAVNÍ ZAVĚRY</vt:lpstr>
      <vt:lpstr>HLAVNÍ ZAVĚRY</vt:lpstr>
      <vt:lpstr>HLAVNÍ ZAVĚRY</vt:lpstr>
      <vt:lpstr>SHRNUTÍ A DOPORUČENÍ</vt:lpstr>
      <vt:lpstr>Prezentace aplikace PowerPoint</vt:lpstr>
      <vt:lpstr>SOUČASNÝ EXPORT</vt:lpstr>
      <vt:lpstr>Současný export vína</vt:lpstr>
      <vt:lpstr>Kontakty a jednání</vt:lpstr>
      <vt:lpstr>Exportní obaly a místa prodeje</vt:lpstr>
      <vt:lpstr>Původ exportovaných vín a cílové země</vt:lpstr>
      <vt:lpstr>Prezentace aplikace PowerPoint</vt:lpstr>
      <vt:lpstr>BUDOUCÍ EXPORT</vt:lpstr>
      <vt:lpstr>BUDOUCÍ EXPORT</vt:lpstr>
      <vt:lpstr>BUDOUCÍ EXPORT</vt:lpstr>
      <vt:lpstr>Úvahy o budoucím exportu vína</vt:lpstr>
      <vt:lpstr>Produkce kvalitních vín ke každoročnímu exportu</vt:lpstr>
      <vt:lpstr>Ochota vyčlenit část produkce kvalitních vín pro export v případě větších marží</vt:lpstr>
      <vt:lpstr>Potřebné zvýšení ceny vína pro export  a objem dostupný k vyčlenění pro export</vt:lpstr>
      <vt:lpstr>Ochota investice času a financí do exportu</vt:lpstr>
      <vt:lpstr>Zvýšení ceny, dostupný objem, investice času a financí při exportu – detailně</vt:lpstr>
      <vt:lpstr>Zájem o podporu při exportu</vt:lpstr>
      <vt:lpstr>Zájem o podporu při exportu – detailně</vt:lpstr>
      <vt:lpstr>Ochota vyvážet dle cílové destinace</vt:lpstr>
      <vt:lpstr>Důvody neochoty vyvážet do dané cílové destinace</vt:lpstr>
      <vt:lpstr>Důvody neochoty vyvážet do dané cílové destinace</vt:lpstr>
      <vt:lpstr>Export vybraných odrůd</vt:lpstr>
      <vt:lpstr>Export vybraných odrůd dle velikosti produkce</vt:lpstr>
      <vt:lpstr>Export vybraných odrůd dle postoje k exportu</vt:lpstr>
      <vt:lpstr>Prezentace aplikace PowerPoint</vt:lpstr>
      <vt:lpstr>NÁZORY NA EXPORTNÍ STRATEGII</vt:lpstr>
      <vt:lpstr>Nereálnost exportu velkých objemů</vt:lpstr>
      <vt:lpstr>Zaměření na export vysoce kvalitních vín</vt:lpstr>
      <vt:lpstr>Přednostní vyčlenění části produkce kvalitních vín na export</vt:lpstr>
      <vt:lpstr>Zaměření maximálně na 2–3 zahraniční trhy</vt:lpstr>
      <vt:lpstr>Propagace exportu maximálně 3–4 odrůd</vt:lpstr>
      <vt:lpstr>Spontánní závěrečné poznámky k exportu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USER</dc:creator>
  <cp:lastModifiedBy>Michal Theuer</cp:lastModifiedBy>
  <cp:revision>4114</cp:revision>
  <cp:lastPrinted>2016-05-03T14:16:08Z</cp:lastPrinted>
  <dcterms:created xsi:type="dcterms:W3CDTF">2004-11-08T08:10:45Z</dcterms:created>
  <dcterms:modified xsi:type="dcterms:W3CDTF">2021-05-06T14:20:32Z</dcterms:modified>
</cp:coreProperties>
</file>