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rázdný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E017A68-901A-46EC-83FB-2A08612EF304}" type="slidenum"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orovnání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000" cy="82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Kliknutím lze upravit styly předlohy textu.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000" cy="3683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560" cy="82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Kliknutím lze upravit styly předlohy textu.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560" cy="3683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7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8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E150330-AF5E-4530-AEE2-ADA6C5F1B5F9}" type="slidenum"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Pouze nadpi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0EAAE68-CB4F-4553-B649-F71BB968ACDC}" type="slidenum"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sah s titulkem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560" cy="159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480" cy="4872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Kliknutím lze upravit styly předlohy textu.</a:t>
            </a: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560" cy="381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Kliknutím lze upravit styly předlohy textu.</a:t>
            </a:r>
            <a:endParaRPr b="0" lang="cs-CZ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EC6DA52-F9E3-4738-BB5C-C14E331E7203}" type="slidenum"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rázek s titulkem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560" cy="159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480" cy="4872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Klikněte pro úpravu formátu textu osnovy</a:t>
            </a: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 osnovy</a:t>
            </a: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 osnovy</a:t>
            </a: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Šestá úroveň</a:t>
            </a: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Sedmá úroveň</a:t>
            </a: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560" cy="381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Kliknutím lze upravit styly předlohy textu.</a:t>
            </a:r>
            <a:endParaRPr b="0" lang="cs-CZ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84DA717-B9BA-4F96-95A4-B59D9B041F0B}" type="slidenum"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Úvodní sníme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b="0" lang="cs-CZ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BD50729-A09E-42A8-973B-D41F31BB6757}" type="slidenum"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Nadpis a svislý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E65086D-8389-4ED5-A38F-9A535FDEFB73}" type="slidenum"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Svislý nadpis a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360" cy="581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520" cy="581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32DBF6F-2263-48CD-8ACC-0459747FACF8}" type="slidenum"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Nadpis a obsah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67C62D6-8557-4FA6-8599-56F41C4E6E4E}" type="slidenum"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Záhlaví části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4880" cy="285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b="0" lang="cs-CZ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4880" cy="1499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Kliknutím lze upravit styly předlohy textu.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2D052CB-9819-409D-A7D9-EF9DDE1E0A4A}" type="slidenum"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va obsah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0760" cy="435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0760" cy="435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1244D0E-D86B-47F9-AD5C-ACFB39DCEBE5}" type="slidenum">
              <a:rPr b="0" lang="cs-CZ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cs-CZ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Obrázek 3" descr=""/>
          <p:cNvPicPr/>
          <p:nvPr/>
        </p:nvPicPr>
        <p:blipFill>
          <a:blip r:embed="rId1"/>
          <a:stretch/>
        </p:blipFill>
        <p:spPr>
          <a:xfrm>
            <a:off x="1482840" y="1351080"/>
            <a:ext cx="4348800" cy="4521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88360" y="395280"/>
            <a:ext cx="11153160" cy="1325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cs-CZ" sz="7500" strike="noStrike" u="none">
                <a:solidFill>
                  <a:schemeClr val="dk1"/>
                </a:solidFill>
                <a:effectLst/>
                <a:uFillTx/>
                <a:latin typeface="Pristina"/>
              </a:rPr>
              <a:t>Svatomartinské dny ve vinotéce</a:t>
            </a:r>
            <a:endParaRPr b="0" lang="cs-CZ" sz="7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5220000" y="1816200"/>
            <a:ext cx="5346360" cy="3763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47500" lnSpcReduction="19999"/>
          </a:bodyPr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cs-CZ" sz="12400" strike="noStrike" u="none">
                <a:solidFill>
                  <a:schemeClr val="dk1"/>
                </a:solidFill>
                <a:effectLst/>
                <a:uFillTx/>
                <a:latin typeface="Pristina"/>
              </a:rPr>
              <a:t>11.11. 2025</a:t>
            </a:r>
            <a:br>
              <a:rPr sz="3000"/>
            </a:br>
            <a:br>
              <a:rPr sz="3000"/>
            </a:br>
            <a:r>
              <a:rPr b="0" lang="cs-CZ" sz="3500" strike="noStrike" u="none">
                <a:solidFill>
                  <a:schemeClr val="dk1"/>
                </a:solidFill>
                <a:effectLst/>
                <a:uFillTx/>
                <a:latin typeface="Monotype Corsiva"/>
              </a:rPr>
              <a:t>začínáme ochutnávat v </a:t>
            </a:r>
            <a:r>
              <a:rPr b="1" lang="cs-CZ" sz="3500" strike="noStrike" u="none">
                <a:solidFill>
                  <a:schemeClr val="dk1"/>
                </a:solidFill>
                <a:effectLst/>
                <a:uFillTx/>
                <a:latin typeface="Monotype Corsiva"/>
              </a:rPr>
              <a:t>11.hod 11.min</a:t>
            </a:r>
            <a:br>
              <a:rPr sz="4100"/>
            </a:br>
            <a:br>
              <a:rPr sz="4100"/>
            </a:br>
            <a:r>
              <a:rPr b="1" lang="cs-CZ" sz="8000" strike="noStrike" u="none">
                <a:solidFill>
                  <a:schemeClr val="dk1"/>
                </a:solidFill>
                <a:effectLst/>
                <a:uFillTx/>
                <a:latin typeface="Pristina"/>
              </a:rPr>
              <a:t> </a:t>
            </a:r>
            <a:r>
              <a:rPr b="1" lang="cs-CZ" sz="12500" strike="noStrike" u="none">
                <a:solidFill>
                  <a:schemeClr val="dk1"/>
                </a:solidFill>
                <a:effectLst/>
                <a:uFillTx/>
                <a:latin typeface="Pristina"/>
              </a:rPr>
              <a:t>14.11. 2025</a:t>
            </a:r>
            <a:endParaRPr b="0" lang="cs-CZ" sz="1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cs-CZ" sz="3500" strike="noStrike" u="none">
                <a:solidFill>
                  <a:schemeClr val="dk1"/>
                </a:solidFill>
                <a:effectLst/>
                <a:uFillTx/>
                <a:latin typeface="Monotype Corsiva"/>
              </a:rPr>
              <a:t>ochutnávky vín, řízené degustace</a:t>
            </a:r>
            <a:endParaRPr b="0" lang="cs-CZ" sz="3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cs-CZ" sz="3500" strike="noStrike" u="none">
                <a:solidFill>
                  <a:schemeClr val="dk1"/>
                </a:solidFill>
                <a:effectLst/>
                <a:uFillTx/>
                <a:latin typeface="Monotype Corsiva"/>
              </a:rPr>
              <a:t>Občerstvení  zajištěno</a:t>
            </a:r>
            <a:endParaRPr b="0" lang="cs-CZ" sz="3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cs-CZ" sz="3500" strike="noStrike" u="none">
                <a:solidFill>
                  <a:schemeClr val="dk1"/>
                </a:solidFill>
                <a:effectLst/>
                <a:uFillTx/>
                <a:latin typeface="Monotype Corsiva"/>
              </a:rPr>
              <a:t>od 19.00 zahraje FO3</a:t>
            </a:r>
            <a:endParaRPr b="0" lang="cs-CZ" sz="3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cs-CZ" sz="9600" strike="noStrike" u="none">
                <a:solidFill>
                  <a:schemeClr val="dk1"/>
                </a:solidFill>
                <a:effectLst/>
                <a:uFillTx/>
                <a:latin typeface="Pristina"/>
              </a:rPr>
              <a:t>15.11. 2025</a:t>
            </a:r>
            <a:endParaRPr b="0" lang="cs-CZ" sz="9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cs-CZ" sz="4300" strike="noStrike" u="none">
                <a:solidFill>
                  <a:schemeClr val="dk1"/>
                </a:solidFill>
                <a:effectLst/>
                <a:uFillTx/>
                <a:latin typeface="Monotype Corsiva"/>
              </a:rPr>
              <a:t>od 10.00 ochutnávky vín, řízené degustace</a:t>
            </a:r>
            <a:endParaRPr b="0" lang="cs-CZ" sz="4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Nadpis 1"/>
          <p:cNvSpPr/>
          <p:nvPr/>
        </p:nvSpPr>
        <p:spPr>
          <a:xfrm>
            <a:off x="1021320" y="5675760"/>
            <a:ext cx="9843480" cy="87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ctr" defTabSz="914400">
              <a:lnSpc>
                <a:spcPct val="90000"/>
              </a:lnSpc>
            </a:pPr>
            <a:r>
              <a:rPr b="1" lang="cs-CZ" sz="4400" strike="noStrike" u="none" baseline="30000">
                <a:solidFill>
                  <a:schemeClr val="dk1"/>
                </a:solidFill>
                <a:effectLst/>
                <a:uFillTx/>
                <a:latin typeface="Pristina"/>
              </a:rPr>
              <a:t>Vinotéka, Masarykova 319, www.vinarstvidobcakovi.cz, tel.721 244 934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Obdélník 5"/>
          <p:cNvSpPr/>
          <p:nvPr/>
        </p:nvSpPr>
        <p:spPr>
          <a:xfrm>
            <a:off x="1021320" y="395280"/>
            <a:ext cx="9843480" cy="6021000"/>
          </a:xfrm>
          <a:prstGeom prst="rect">
            <a:avLst/>
          </a:prstGeom>
          <a:noFill/>
          <a:ln w="28575">
            <a:solidFill>
              <a:srgbClr val="000000"/>
            </a:solidFill>
          </a:ln>
          <a:effectLst>
            <a:glow rad="101520">
              <a:srgbClr val="a5a5a5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cs-CZ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Motiv Office">
  <a:themeElements>
    <a:clrScheme name="Kancelář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10160</TotalTime>
  <Application>LibreOffice/25.8.2.2$Windows_X86_64 LibreOffice_project/d401f2107ccab8f924a8e2df40f573aab7605b6f</Application>
  <AppVersion>15.0000</AppVersion>
  <Words>15</Words>
  <Paragraphs>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2015-10-30T08:20:22Z</dcterms:created>
  <dc:creator>Richard Macků</dc:creator>
  <dc:description/>
  <dc:language>cs-CZ</dc:language>
  <cp:lastModifiedBy/>
  <dcterms:modified xsi:type="dcterms:W3CDTF">2025-10-27T10:52:44Z</dcterms:modified>
  <cp:revision>25</cp:revision>
  <dc:subject/>
  <dc:title>Svatomartinské dny ve vinotéce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Širokoúhlá obrazovka</vt:lpwstr>
  </property>
  <property fmtid="{D5CDD505-2E9C-101B-9397-08002B2CF9AE}" pid="3" name="Slides">
    <vt:i4>1</vt:i4>
  </property>
</Properties>
</file>