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2.jpg" ContentType="image/jpg"/>
  <Override PartName="/ppt/media/image13.jpg" ContentType="image/jpg"/>
  <Override PartName="/ppt/media/image14.jpg" ContentType="image/jpg"/>
  <Override PartName="/ppt/theme/theme1.xml" ContentType="application/vnd.openxmlformats-officedocument.theme+xml"/>
  <Override PartName="/ppt/media/image5.jpg" ContentType="image/jpg"/>
  <Override PartName="/ppt/media/image4.jpg" ContentType="image/jpg"/>
  <Override PartName="/ppt/media/image3.jpg" ContentType="image/jpg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</p:sldIdLst>
  <p:sldSz cx="30275213" cy="42803763"/>
  <p:notesSz cx="14224000" cy="20104100"/>
  <p:defaultTextStyle>
    <a:defPPr>
      <a:defRPr lang="it-IT"/>
    </a:defPPr>
    <a:lvl1pPr marL="0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1pPr>
    <a:lvl2pPr marL="973287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2pPr>
    <a:lvl3pPr marL="1946575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3pPr>
    <a:lvl4pPr marL="2919862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4pPr>
    <a:lvl5pPr marL="3893149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5pPr>
    <a:lvl6pPr marL="4866437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6pPr>
    <a:lvl7pPr marL="5839724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7pPr>
    <a:lvl8pPr marL="6813012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8pPr>
    <a:lvl9pPr marL="7786299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32" userDrawn="1">
          <p15:clr>
            <a:srgbClr val="A4A3A4"/>
          </p15:clr>
        </p15:guide>
        <p15:guide id="2" pos="45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1B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60"/>
    <p:restoredTop sz="96327"/>
  </p:normalViewPr>
  <p:slideViewPr>
    <p:cSldViewPr>
      <p:cViewPr>
        <p:scale>
          <a:sx n="47" d="100"/>
          <a:sy n="47" d="100"/>
        </p:scale>
        <p:origin x="3368" y="-3408"/>
      </p:cViewPr>
      <p:guideLst>
        <p:guide orient="horz" pos="6132"/>
        <p:guide pos="45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08815" y="5091339"/>
            <a:ext cx="20757004" cy="39972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DF1B12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004448" y="9578292"/>
            <a:ext cx="207570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it-IT" dirty="0"/>
              <a:t>Fare clic per modificare lo stile del sottotitolo dello schema</a:t>
            </a:r>
            <a:endParaRPr dirty="0"/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7BA25C22-CDD0-A74B-BF82-39414350A29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52836" y="41906941"/>
            <a:ext cx="20345317" cy="4913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93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7032">
              <a:spcBef>
                <a:spcPts val="64"/>
              </a:spcBef>
            </a:pPr>
            <a:r>
              <a:rPr lang="it-IT" spc="-21" dirty="0"/>
              <a:t>2025 SOS4CC - Social Sciences 4 </a:t>
            </a:r>
            <a:r>
              <a:rPr lang="it-IT" spc="-21" dirty="0" err="1"/>
              <a:t>Climate</a:t>
            </a:r>
            <a:r>
              <a:rPr lang="it-IT" spc="-21" dirty="0"/>
              <a:t> </a:t>
            </a:r>
            <a:r>
              <a:rPr lang="it-IT" spc="-21" dirty="0" err="1"/>
              <a:t>Change</a:t>
            </a:r>
            <a:r>
              <a:rPr lang="it-IT" spc="-21" dirty="0"/>
              <a:t>. From Knowledge to Action</a:t>
            </a: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4">
            <a:extLst>
              <a:ext uri="{FF2B5EF4-FFF2-40B4-BE49-F238E27FC236}">
                <a16:creationId xmlns:a16="http://schemas.microsoft.com/office/drawing/2014/main" id="{883D1E33-D454-2D4D-B7AE-AABAA72BAF4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52836" y="41906941"/>
            <a:ext cx="20345317" cy="4913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93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7032">
              <a:spcBef>
                <a:spcPts val="64"/>
              </a:spcBef>
            </a:pPr>
            <a:r>
              <a:rPr lang="it-IT" spc="-21" dirty="0"/>
              <a:t>2025 SOS4CC - Social Sciences 4 </a:t>
            </a:r>
            <a:r>
              <a:rPr lang="it-IT" spc="-21" dirty="0" err="1"/>
              <a:t>Climate</a:t>
            </a:r>
            <a:r>
              <a:rPr lang="it-IT" spc="-21" dirty="0"/>
              <a:t> </a:t>
            </a:r>
            <a:r>
              <a:rPr lang="it-IT" spc="-21" dirty="0" err="1"/>
              <a:t>Change</a:t>
            </a:r>
            <a:r>
              <a:rPr lang="it-IT" spc="-21" dirty="0"/>
              <a:t>. From Knowledge to Action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Holder 2">
            <a:extLst>
              <a:ext uri="{FF2B5EF4-FFF2-40B4-BE49-F238E27FC236}">
                <a16:creationId xmlns:a16="http://schemas.microsoft.com/office/drawing/2014/main" id="{EA23D0C8-3226-E313-B82E-131E270D6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8815" y="5091339"/>
            <a:ext cx="20757004" cy="39972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DF1B12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4">
            <a:extLst>
              <a:ext uri="{FF2B5EF4-FFF2-40B4-BE49-F238E27FC236}">
                <a16:creationId xmlns:a16="http://schemas.microsoft.com/office/drawing/2014/main" id="{3AEA11A9-B9B5-5A43-92AF-B0599DC2706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52836" y="41906941"/>
            <a:ext cx="22829786" cy="4913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93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7032">
              <a:spcBef>
                <a:spcPts val="64"/>
              </a:spcBef>
            </a:pPr>
            <a:r>
              <a:rPr lang="it-IT" spc="-21" dirty="0"/>
              <a:t>2025 SOS4CC - Social Sciences 4 </a:t>
            </a:r>
            <a:r>
              <a:rPr lang="it-IT" spc="-21" dirty="0" err="1"/>
              <a:t>Climate</a:t>
            </a:r>
            <a:r>
              <a:rPr lang="it-IT" spc="-21" dirty="0"/>
              <a:t> </a:t>
            </a:r>
            <a:r>
              <a:rPr lang="it-IT" spc="-21" dirty="0" err="1"/>
              <a:t>Change</a:t>
            </a:r>
            <a:r>
              <a:rPr lang="it-IT" spc="-21" dirty="0"/>
              <a:t>. From Knowledge to Action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Holder 2">
            <a:extLst>
              <a:ext uri="{FF2B5EF4-FFF2-40B4-BE49-F238E27FC236}">
                <a16:creationId xmlns:a16="http://schemas.microsoft.com/office/drawing/2014/main" id="{A368D253-988F-7D84-28D8-64744238CF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8815" y="5091339"/>
            <a:ext cx="20757004" cy="39972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DF1B12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k object 17"/>
          <p:cNvSpPr/>
          <p:nvPr/>
        </p:nvSpPr>
        <p:spPr>
          <a:xfrm>
            <a:off x="0" y="41579765"/>
            <a:ext cx="30267104" cy="1224896"/>
          </a:xfrm>
          <a:custGeom>
            <a:avLst/>
            <a:gdLst/>
            <a:ahLst/>
            <a:cxnLst/>
            <a:rect l="l" t="t" r="r" b="b"/>
            <a:pathLst>
              <a:path w="14220190" h="575309">
                <a:moveTo>
                  <a:pt x="0" y="574886"/>
                </a:moveTo>
                <a:lnTo>
                  <a:pt x="14220008" y="574886"/>
                </a:lnTo>
                <a:lnTo>
                  <a:pt x="14220008" y="0"/>
                </a:lnTo>
                <a:lnTo>
                  <a:pt x="0" y="0"/>
                </a:lnTo>
                <a:lnTo>
                  <a:pt x="0" y="574886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sz="8156"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13761" y="17729473"/>
            <a:ext cx="272476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52836" y="41906941"/>
            <a:ext cx="21965690" cy="4913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93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7032">
              <a:spcBef>
                <a:spcPts val="64"/>
              </a:spcBef>
            </a:pPr>
            <a:r>
              <a:rPr lang="it-IT" spc="-21" dirty="0"/>
              <a:t>2025 SOS4CC - Social Sciences 4 </a:t>
            </a:r>
            <a:r>
              <a:rPr lang="it-IT" spc="-21" dirty="0" err="1"/>
              <a:t>Climate</a:t>
            </a:r>
            <a:r>
              <a:rPr lang="it-IT" spc="-21" dirty="0"/>
              <a:t> </a:t>
            </a:r>
            <a:r>
              <a:rPr lang="it-IT" spc="-21" dirty="0" err="1"/>
              <a:t>Change</a:t>
            </a:r>
            <a:r>
              <a:rPr lang="it-IT" spc="-21" dirty="0"/>
              <a:t>. From Knowledge to Action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1F6B8AF-A217-1D42-910F-E9353D8DA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179" y="2340492"/>
            <a:ext cx="4177596" cy="1503507"/>
          </a:xfrm>
          <a:prstGeom prst="rect">
            <a:avLst/>
          </a:prstGeom>
        </p:spPr>
      </p:pic>
      <p:pic>
        <p:nvPicPr>
          <p:cNvPr id="9" name="Immagine 8" descr="Immagine che contiene grafica, illustrazione, Elementi grafici, cartone animato&#10;&#10;Il contenuto generato dall'IA potrebbe non essere corretto.">
            <a:extLst>
              <a:ext uri="{FF2B5EF4-FFF2-40B4-BE49-F238E27FC236}">
                <a16:creationId xmlns:a16="http://schemas.microsoft.com/office/drawing/2014/main" id="{6864F0F5-D035-52CD-1C7B-6A39D6BDB4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76" r="344" b="63910"/>
          <a:stretch>
            <a:fillRect/>
          </a:stretch>
        </p:blipFill>
        <p:spPr>
          <a:xfrm>
            <a:off x="8527423" y="-128511"/>
            <a:ext cx="10912841" cy="3830826"/>
          </a:xfrm>
          <a:prstGeom prst="rect">
            <a:avLst/>
          </a:prstGeom>
        </p:spPr>
      </p:pic>
      <p:pic>
        <p:nvPicPr>
          <p:cNvPr id="2" name="Immagine 1" descr="Immagine che contiene grafica, illustrazione, Elementi grafici, cartone animato&#10;&#10;Il contenuto generato dall'IA potrebbe non essere corretto.">
            <a:extLst>
              <a:ext uri="{FF2B5EF4-FFF2-40B4-BE49-F238E27FC236}">
                <a16:creationId xmlns:a16="http://schemas.microsoft.com/office/drawing/2014/main" id="{EA378DAE-39A8-C7A2-0B6A-0EE0F28C69B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51807" r="135" b="115"/>
          <a:stretch>
            <a:fillRect/>
          </a:stretch>
        </p:blipFill>
        <p:spPr>
          <a:xfrm>
            <a:off x="19440264" y="-128511"/>
            <a:ext cx="10891030" cy="3830826"/>
          </a:xfrm>
          <a:prstGeom prst="rect">
            <a:avLst/>
          </a:prstGeom>
        </p:spPr>
      </p:pic>
      <p:sp>
        <p:nvSpPr>
          <p:cNvPr id="7" name="object 33">
            <a:extLst>
              <a:ext uri="{FF2B5EF4-FFF2-40B4-BE49-F238E27FC236}">
                <a16:creationId xmlns:a16="http://schemas.microsoft.com/office/drawing/2014/main" id="{C276D48B-8B57-BEBA-2387-BEA3D32F8530}"/>
              </a:ext>
            </a:extLst>
          </p:cNvPr>
          <p:cNvSpPr txBox="1">
            <a:spLocks/>
          </p:cNvSpPr>
          <p:nvPr userDrawn="1"/>
        </p:nvSpPr>
        <p:spPr>
          <a:xfrm>
            <a:off x="23637808" y="41900718"/>
            <a:ext cx="5335981" cy="499540"/>
          </a:xfrm>
          <a:prstGeom prst="rect">
            <a:avLst/>
          </a:prstGeom>
        </p:spPr>
        <p:txBody>
          <a:bodyPr vert="horz" wrap="square" lIns="0" tIns="8109" rIns="0" bIns="0" rtlCol="0">
            <a:spAutoFit/>
          </a:bodyPr>
          <a:lstStyle>
            <a:defPPr>
              <a:defRPr lang="it-IT"/>
            </a:defPPr>
            <a:lvl1pPr marL="0" algn="l" defTabSz="1946575" rtl="0" eaLnBrk="1" latinLnBrk="0" hangingPunct="1">
              <a:defRPr sz="3193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973287" algn="l" defTabSz="1946575" rtl="0" eaLnBrk="1" latinLnBrk="0" hangingPunct="1">
              <a:defRPr sz="38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46575" algn="l" defTabSz="1946575" rtl="0" eaLnBrk="1" latinLnBrk="0" hangingPunct="1">
              <a:defRPr sz="38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19862" algn="l" defTabSz="1946575" rtl="0" eaLnBrk="1" latinLnBrk="0" hangingPunct="1">
              <a:defRPr sz="38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93149" algn="l" defTabSz="1946575" rtl="0" eaLnBrk="1" latinLnBrk="0" hangingPunct="1">
              <a:defRPr sz="38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6437" algn="l" defTabSz="1946575" rtl="0" eaLnBrk="1" latinLnBrk="0" hangingPunct="1">
              <a:defRPr sz="38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39724" algn="l" defTabSz="1946575" rtl="0" eaLnBrk="1" latinLnBrk="0" hangingPunct="1">
              <a:defRPr sz="38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13012" algn="l" defTabSz="1946575" rtl="0" eaLnBrk="1" latinLnBrk="0" hangingPunct="1">
              <a:defRPr sz="38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86299" algn="l" defTabSz="1946575" rtl="0" eaLnBrk="1" latinLnBrk="0" hangingPunct="1">
              <a:defRPr sz="38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032" algn="r">
              <a:spcBef>
                <a:spcPts val="64"/>
              </a:spcBef>
            </a:pPr>
            <a:r>
              <a:rPr lang="it-IT" spc="-21" dirty="0"/>
              <a:t>04–05 </a:t>
            </a:r>
            <a:r>
              <a:rPr lang="it-IT" spc="-21" dirty="0" err="1"/>
              <a:t>September</a:t>
            </a:r>
            <a:r>
              <a:rPr lang="it-IT" spc="-21" dirty="0"/>
              <a:t> 2025</a:t>
            </a:r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</p:sldLayoutIdLst>
  <p:txStyles>
    <p:titleStyle>
      <a:lvl1pPr algn="r" eaLnBrk="1" hangingPunct="1">
        <a:defRPr sz="12771" b="1" u="sng">
          <a:solidFill>
            <a:srgbClr val="DF1B12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2800">
          <a:latin typeface="+mn-lt"/>
          <a:ea typeface="+mn-ea"/>
          <a:cs typeface="+mn-cs"/>
        </a:defRPr>
      </a:lvl1pPr>
      <a:lvl2pPr marL="973150" eaLnBrk="1" hangingPunct="1">
        <a:defRPr>
          <a:latin typeface="+mn-lt"/>
          <a:ea typeface="+mn-ea"/>
          <a:cs typeface="+mn-cs"/>
        </a:defRPr>
      </a:lvl2pPr>
      <a:lvl3pPr marL="1946300" eaLnBrk="1" hangingPunct="1">
        <a:defRPr>
          <a:latin typeface="+mn-lt"/>
          <a:ea typeface="+mn-ea"/>
          <a:cs typeface="+mn-cs"/>
        </a:defRPr>
      </a:lvl3pPr>
      <a:lvl4pPr marL="2919451" eaLnBrk="1" hangingPunct="1">
        <a:defRPr>
          <a:latin typeface="+mn-lt"/>
          <a:ea typeface="+mn-ea"/>
          <a:cs typeface="+mn-cs"/>
        </a:defRPr>
      </a:lvl4pPr>
      <a:lvl5pPr marL="3892601" eaLnBrk="1" hangingPunct="1">
        <a:defRPr>
          <a:latin typeface="+mn-lt"/>
          <a:ea typeface="+mn-ea"/>
          <a:cs typeface="+mn-cs"/>
        </a:defRPr>
      </a:lvl5pPr>
      <a:lvl6pPr marL="4865751" eaLnBrk="1" hangingPunct="1">
        <a:defRPr>
          <a:latin typeface="+mn-lt"/>
          <a:ea typeface="+mn-ea"/>
          <a:cs typeface="+mn-cs"/>
        </a:defRPr>
      </a:lvl6pPr>
      <a:lvl7pPr marL="5838901" eaLnBrk="1" hangingPunct="1">
        <a:defRPr>
          <a:latin typeface="+mn-lt"/>
          <a:ea typeface="+mn-ea"/>
          <a:cs typeface="+mn-cs"/>
        </a:defRPr>
      </a:lvl7pPr>
      <a:lvl8pPr marL="6812051" eaLnBrk="1" hangingPunct="1">
        <a:defRPr>
          <a:latin typeface="+mn-lt"/>
          <a:ea typeface="+mn-ea"/>
          <a:cs typeface="+mn-cs"/>
        </a:defRPr>
      </a:lvl8pPr>
      <a:lvl9pPr marL="7785202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73150" eaLnBrk="1" hangingPunct="1">
        <a:defRPr>
          <a:latin typeface="+mn-lt"/>
          <a:ea typeface="+mn-ea"/>
          <a:cs typeface="+mn-cs"/>
        </a:defRPr>
      </a:lvl2pPr>
      <a:lvl3pPr marL="1946300" eaLnBrk="1" hangingPunct="1">
        <a:defRPr>
          <a:latin typeface="+mn-lt"/>
          <a:ea typeface="+mn-ea"/>
          <a:cs typeface="+mn-cs"/>
        </a:defRPr>
      </a:lvl3pPr>
      <a:lvl4pPr marL="2919451" eaLnBrk="1" hangingPunct="1">
        <a:defRPr>
          <a:latin typeface="+mn-lt"/>
          <a:ea typeface="+mn-ea"/>
          <a:cs typeface="+mn-cs"/>
        </a:defRPr>
      </a:lvl4pPr>
      <a:lvl5pPr marL="3892601" eaLnBrk="1" hangingPunct="1">
        <a:defRPr>
          <a:latin typeface="+mn-lt"/>
          <a:ea typeface="+mn-ea"/>
          <a:cs typeface="+mn-cs"/>
        </a:defRPr>
      </a:lvl5pPr>
      <a:lvl6pPr marL="4865751" eaLnBrk="1" hangingPunct="1">
        <a:defRPr>
          <a:latin typeface="+mn-lt"/>
          <a:ea typeface="+mn-ea"/>
          <a:cs typeface="+mn-cs"/>
        </a:defRPr>
      </a:lvl6pPr>
      <a:lvl7pPr marL="5838901" eaLnBrk="1" hangingPunct="1">
        <a:defRPr>
          <a:latin typeface="+mn-lt"/>
          <a:ea typeface="+mn-ea"/>
          <a:cs typeface="+mn-cs"/>
        </a:defRPr>
      </a:lvl7pPr>
      <a:lvl8pPr marL="6812051" eaLnBrk="1" hangingPunct="1">
        <a:defRPr>
          <a:latin typeface="+mn-lt"/>
          <a:ea typeface="+mn-ea"/>
          <a:cs typeface="+mn-cs"/>
        </a:defRPr>
      </a:lvl8pPr>
      <a:lvl9pPr marL="7785202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jpg"/><Relationship Id="rId7" Type="http://schemas.openxmlformats.org/officeDocument/2006/relationships/image" Target="../media/image10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3625A4-C0A6-7939-B9C7-4BC57AFCB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8815" y="5091339"/>
            <a:ext cx="20757004" cy="3930563"/>
          </a:xfrm>
        </p:spPr>
        <p:txBody>
          <a:bodyPr/>
          <a:lstStyle/>
          <a:p>
            <a:r>
              <a:rPr lang="it-IT" dirty="0"/>
              <a:t>Title for the Poster </a:t>
            </a:r>
            <a:r>
              <a:rPr lang="it-IT" dirty="0" err="1"/>
              <a:t>as</a:t>
            </a:r>
            <a:r>
              <a:rPr lang="it-IT" dirty="0"/>
              <a:t> brief </a:t>
            </a:r>
            <a:br>
              <a:rPr lang="it-IT" dirty="0"/>
            </a:b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92F187A-A5B3-C051-8201-C7F2B64A7D45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8004448" y="9578292"/>
            <a:ext cx="20757004" cy="874598"/>
          </a:xfrm>
        </p:spPr>
        <p:txBody>
          <a:bodyPr/>
          <a:lstStyle/>
          <a:p>
            <a:pPr marL="27032">
              <a:spcBef>
                <a:spcPts val="213"/>
              </a:spcBef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cs typeface="Calibri"/>
              </a:rPr>
              <a:t>Author 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one</a:t>
            </a:r>
            <a:r>
              <a:rPr lang="it-IT" spc="-15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1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dirty="0">
                <a:solidFill>
                  <a:schemeClr val="bg2">
                    <a:lumMod val="50000"/>
                  </a:schemeClr>
                </a:solidFill>
                <a:cs typeface="Calibri"/>
              </a:rPr>
              <a:t>Author 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two</a:t>
            </a:r>
            <a:r>
              <a:rPr lang="it-IT" spc="-15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2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dirty="0">
                <a:solidFill>
                  <a:schemeClr val="bg2">
                    <a:lumMod val="50000"/>
                  </a:schemeClr>
                </a:solidFill>
                <a:cs typeface="Calibri"/>
              </a:rPr>
              <a:t>Author</a:t>
            </a:r>
            <a:r>
              <a:rPr lang="it-IT" spc="-298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three</a:t>
            </a:r>
            <a:r>
              <a:rPr lang="it-IT" spc="-15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3</a:t>
            </a:r>
            <a:endParaRPr lang="it-IT" baseline="32679" dirty="0">
              <a:solidFill>
                <a:schemeClr val="bg2">
                  <a:lumMod val="50000"/>
                </a:schemeClr>
              </a:solidFill>
              <a:cs typeface="Calibri"/>
            </a:endParaRPr>
          </a:p>
          <a:p>
            <a:pPr marL="27032">
              <a:spcBef>
                <a:spcPts val="138"/>
              </a:spcBef>
            </a:pPr>
            <a:r>
              <a:rPr lang="it-IT" spc="-32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1</a:t>
            </a:r>
            <a:r>
              <a:rPr lang="it-IT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Organisational </a:t>
            </a:r>
            <a:r>
              <a:rPr lang="it-IT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unit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one, </a:t>
            </a:r>
            <a:r>
              <a:rPr lang="it-IT" spc="-32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2</a:t>
            </a:r>
            <a:r>
              <a:rPr lang="it-IT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Organisational </a:t>
            </a:r>
            <a:r>
              <a:rPr lang="it-IT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unit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two</a:t>
            </a:r>
            <a:r>
              <a:rPr lang="it-IT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pc="-32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3</a:t>
            </a:r>
            <a:r>
              <a:rPr lang="it-IT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Organisational </a:t>
            </a:r>
            <a:r>
              <a:rPr lang="it-IT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unit</a:t>
            </a:r>
            <a:r>
              <a:rPr lang="it-IT" spc="38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three</a:t>
            </a:r>
            <a:endParaRPr lang="it-IT" dirty="0">
              <a:solidFill>
                <a:schemeClr val="bg2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FF43D57-237C-9D6A-CFB3-AFDB3F35107D}"/>
              </a:ext>
            </a:extLst>
          </p:cNvPr>
          <p:cNvSpPr/>
          <p:nvPr/>
        </p:nvSpPr>
        <p:spPr>
          <a:xfrm>
            <a:off x="1301944" y="30379791"/>
            <a:ext cx="13472470" cy="5019738"/>
          </a:xfrm>
          <a:custGeom>
            <a:avLst/>
            <a:gdLst/>
            <a:ahLst/>
            <a:cxnLst/>
            <a:rect l="l" t="t" r="r" b="b"/>
            <a:pathLst>
              <a:path w="6329680" h="2358390">
                <a:moveTo>
                  <a:pt x="0" y="2358236"/>
                </a:moveTo>
                <a:lnTo>
                  <a:pt x="6329255" y="2358236"/>
                </a:lnTo>
                <a:lnTo>
                  <a:pt x="6329255" y="0"/>
                </a:lnTo>
                <a:lnTo>
                  <a:pt x="0" y="0"/>
                </a:lnTo>
                <a:lnTo>
                  <a:pt x="0" y="2358236"/>
                </a:lnTo>
                <a:close/>
              </a:path>
            </a:pathLst>
          </a:custGeom>
          <a:ln w="8947">
            <a:solidFill>
              <a:srgbClr val="DF1B12"/>
            </a:solidFill>
          </a:ln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AF2B5264-9351-23AA-5A3F-3C3D93C6B68C}"/>
              </a:ext>
            </a:extLst>
          </p:cNvPr>
          <p:cNvSpPr txBox="1"/>
          <p:nvPr/>
        </p:nvSpPr>
        <p:spPr>
          <a:xfrm>
            <a:off x="1268564" y="13648519"/>
            <a:ext cx="6242118" cy="6571817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Deniam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facerum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  labore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dolut quoditem.  Iquist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mo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estium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eosam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molecto rporempore  sequam hillaut qui blab  in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erundis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quature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luptas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am venisinus sae  simus,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alique niminum  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reptate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sanisci aeceped  et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exeribus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magnis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vellani blabo.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que ve-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litatum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ea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dolupta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et, id 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magnime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nobitio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rpos-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sectest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des nulparunti  adionsed que nostrum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fuga.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Con et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omnitaquas 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cus,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volestrum dolorep  udionsed ut 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offici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ditem-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porro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bea seque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volupic</a:t>
            </a:r>
            <a:endParaRPr sz="3193" dirty="0">
              <a:solidFill>
                <a:schemeClr val="bg2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7C95E117-0169-58BE-FD50-A30B11E364D8}"/>
              </a:ext>
            </a:extLst>
          </p:cNvPr>
          <p:cNvSpPr txBox="1"/>
          <p:nvPr/>
        </p:nvSpPr>
        <p:spPr>
          <a:xfrm>
            <a:off x="15466259" y="13783353"/>
            <a:ext cx="5686834" cy="7077918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Deniam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facerum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  labore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dolut quoditem.  Iquist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mo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estium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eosam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molecto rporempore  sequam hillaut qui blab  in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erundis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quature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luptas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am venisinus sae  simus,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alique niminum  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reptate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sanisci aeceped  et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exeribus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magnis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vellani blabo.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que ve-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litatum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ea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dolupta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et, id 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magnime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nobitio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rpos-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sectest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des nulparunti  adionsed que nostrum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fuga.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Con et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omnitaquas 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cus,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volestrum dolorep  udionsed ut 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offici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ditem-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porro </a:t>
            </a:r>
            <a:r>
              <a:rPr sz="3193" spc="-11" dirty="0" err="1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bea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193" spc="-11" dirty="0" err="1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seque</a:t>
            </a:r>
            <a:endParaRPr sz="3193" dirty="0">
              <a:solidFill>
                <a:schemeClr val="bg2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D0CC0165-1A80-A079-13B3-4C68C616283D}"/>
              </a:ext>
            </a:extLst>
          </p:cNvPr>
          <p:cNvSpPr txBox="1"/>
          <p:nvPr/>
        </p:nvSpPr>
        <p:spPr>
          <a:xfrm>
            <a:off x="1268564" y="23372936"/>
            <a:ext cx="13465111" cy="6078542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Deniam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facerum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  labore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dolut quoditem.  Iquist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mo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estium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eosam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molecto rporempore  sequam hillaut qui blab  in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erundis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quature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luptas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am venisinus sae  simus,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alique niminum  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reptate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sanisci aeceped  et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exeribus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magnis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vellani blabo.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que ve-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litatum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ea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dolupta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et, id  </a:t>
            </a:r>
            <a:r>
              <a:rPr sz="3193" dirty="0" err="1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magnime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193" spc="-11" dirty="0" err="1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do-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ve-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endParaRPr lang="it-IT" sz="3193" dirty="0">
              <a:solidFill>
                <a:schemeClr val="bg2">
                  <a:lumMod val="50000"/>
                </a:schemeClr>
              </a:solidFill>
              <a:cs typeface="Calibri"/>
            </a:endParaRPr>
          </a:p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do-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ve-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endParaRPr lang="it-IT" sz="3193" dirty="0">
              <a:solidFill>
                <a:schemeClr val="bg2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AA1B7BD7-6FAC-B1C9-EA4E-61D437161150}"/>
              </a:ext>
            </a:extLst>
          </p:cNvPr>
          <p:cNvSpPr txBox="1"/>
          <p:nvPr/>
        </p:nvSpPr>
        <p:spPr>
          <a:xfrm>
            <a:off x="21833161" y="26750718"/>
            <a:ext cx="7099794" cy="10114518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Deniam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facerum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  labore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dolut quoditem.  Iquist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mo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estium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eosam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molecto rporempore  sequam hillaut qui blab  in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erundis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quature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luptas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am venisinus sae  simus,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alique niminum  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reptate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sanisci aeceped  et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exeribus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magnis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vellani blabo.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que ve-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litatum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ea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dolupta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et, id 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magnime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nobitio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rpos-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sectest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des nulparunti  adionsed que nostrum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fuga.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Con et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omnitaquas 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cus,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volestrum dolorep  udionsed ut 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offici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ditem-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porro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bea seque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volupic  te volore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minciti il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elis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idel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eumque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velecul </a:t>
            </a:r>
            <a:r>
              <a:rPr sz="3193" spc="-4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par- 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chil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iquam, is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expe rehen-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da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volupta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simus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esequi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offictur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modipsusa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eum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dit od quianti ium ut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fu-  git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ut accae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conet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vendit, ut landit qui aut  earitatum am, ut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incte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rerescit de nus asint pe-  liquiae abo. Ehendaepe  </a:t>
            </a:r>
            <a:r>
              <a:rPr sz="3193" spc="-4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exera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quis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explique vo-  lupta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arum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raerum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aut  quo conseque qui</a:t>
            </a:r>
            <a:r>
              <a:rPr sz="3193" spc="-64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abo-</a:t>
            </a:r>
          </a:p>
        </p:txBody>
      </p:sp>
      <p:sp>
        <p:nvSpPr>
          <p:cNvPr id="9" name="object 14">
            <a:extLst>
              <a:ext uri="{FF2B5EF4-FFF2-40B4-BE49-F238E27FC236}">
                <a16:creationId xmlns:a16="http://schemas.microsoft.com/office/drawing/2014/main" id="{6B87DFA2-CF3E-E1DE-FF46-4958BBED04CE}"/>
              </a:ext>
            </a:extLst>
          </p:cNvPr>
          <p:cNvSpPr/>
          <p:nvPr/>
        </p:nvSpPr>
        <p:spPr>
          <a:xfrm>
            <a:off x="8531331" y="13578057"/>
            <a:ext cx="6242118" cy="67562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0" name="object 15">
            <a:extLst>
              <a:ext uri="{FF2B5EF4-FFF2-40B4-BE49-F238E27FC236}">
                <a16:creationId xmlns:a16="http://schemas.microsoft.com/office/drawing/2014/main" id="{BC37AE41-F029-05A2-4E57-C78139FA041D}"/>
              </a:ext>
            </a:extLst>
          </p:cNvPr>
          <p:cNvSpPr/>
          <p:nvPr/>
        </p:nvSpPr>
        <p:spPr>
          <a:xfrm>
            <a:off x="15483710" y="26925317"/>
            <a:ext cx="5669383" cy="5177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815FDA43-2264-0980-390F-043DA37A5B83}"/>
              </a:ext>
            </a:extLst>
          </p:cNvPr>
          <p:cNvSpPr/>
          <p:nvPr/>
        </p:nvSpPr>
        <p:spPr>
          <a:xfrm>
            <a:off x="21833161" y="18982693"/>
            <a:ext cx="7109033" cy="51111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2" name="object 19">
            <a:extLst>
              <a:ext uri="{FF2B5EF4-FFF2-40B4-BE49-F238E27FC236}">
                <a16:creationId xmlns:a16="http://schemas.microsoft.com/office/drawing/2014/main" id="{3D86A306-34E6-75B9-D10D-B4661945C42F}"/>
              </a:ext>
            </a:extLst>
          </p:cNvPr>
          <p:cNvSpPr/>
          <p:nvPr/>
        </p:nvSpPr>
        <p:spPr>
          <a:xfrm>
            <a:off x="1295599" y="35912567"/>
            <a:ext cx="4204702" cy="45346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3" name="object 21">
            <a:extLst>
              <a:ext uri="{FF2B5EF4-FFF2-40B4-BE49-F238E27FC236}">
                <a16:creationId xmlns:a16="http://schemas.microsoft.com/office/drawing/2014/main" id="{4C952908-13A3-3396-CC7D-0685F95E30CA}"/>
              </a:ext>
            </a:extLst>
          </p:cNvPr>
          <p:cNvSpPr/>
          <p:nvPr/>
        </p:nvSpPr>
        <p:spPr>
          <a:xfrm>
            <a:off x="6331959" y="31334976"/>
            <a:ext cx="3615081" cy="3177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4" name="object 22">
            <a:extLst>
              <a:ext uri="{FF2B5EF4-FFF2-40B4-BE49-F238E27FC236}">
                <a16:creationId xmlns:a16="http://schemas.microsoft.com/office/drawing/2014/main" id="{399662A5-A0E4-454F-5225-129A8ED53561}"/>
              </a:ext>
            </a:extLst>
          </p:cNvPr>
          <p:cNvSpPr/>
          <p:nvPr/>
        </p:nvSpPr>
        <p:spPr>
          <a:xfrm>
            <a:off x="1783541" y="30972441"/>
            <a:ext cx="3700310" cy="359809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5" name="object 23">
            <a:extLst>
              <a:ext uri="{FF2B5EF4-FFF2-40B4-BE49-F238E27FC236}">
                <a16:creationId xmlns:a16="http://schemas.microsoft.com/office/drawing/2014/main" id="{97D2C178-1783-06A0-6DDB-3D5DF4F71630}"/>
              </a:ext>
            </a:extLst>
          </p:cNvPr>
          <p:cNvSpPr/>
          <p:nvPr/>
        </p:nvSpPr>
        <p:spPr>
          <a:xfrm>
            <a:off x="5928998" y="35912567"/>
            <a:ext cx="8836273" cy="45346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6" name="object 24">
            <a:extLst>
              <a:ext uri="{FF2B5EF4-FFF2-40B4-BE49-F238E27FC236}">
                <a16:creationId xmlns:a16="http://schemas.microsoft.com/office/drawing/2014/main" id="{B3E3D095-D108-BAFD-425B-CBA5EC52CD9B}"/>
              </a:ext>
            </a:extLst>
          </p:cNvPr>
          <p:cNvSpPr/>
          <p:nvPr/>
        </p:nvSpPr>
        <p:spPr>
          <a:xfrm>
            <a:off x="10710378" y="31058391"/>
            <a:ext cx="3542494" cy="343828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7" name="object 26">
            <a:extLst>
              <a:ext uri="{FF2B5EF4-FFF2-40B4-BE49-F238E27FC236}">
                <a16:creationId xmlns:a16="http://schemas.microsoft.com/office/drawing/2014/main" id="{81CE1263-0C1D-7A23-5032-94D1512F1816}"/>
              </a:ext>
            </a:extLst>
          </p:cNvPr>
          <p:cNvSpPr/>
          <p:nvPr/>
        </p:nvSpPr>
        <p:spPr>
          <a:xfrm>
            <a:off x="21797663" y="13983930"/>
            <a:ext cx="7135292" cy="4515602"/>
          </a:xfrm>
          <a:custGeom>
            <a:avLst/>
            <a:gdLst/>
            <a:ahLst/>
            <a:cxnLst/>
            <a:rect l="l" t="t" r="r" b="b"/>
            <a:pathLst>
              <a:path w="4142105" h="2121535">
                <a:moveTo>
                  <a:pt x="0" y="2121518"/>
                </a:moveTo>
                <a:lnTo>
                  <a:pt x="4141472" y="2121518"/>
                </a:lnTo>
                <a:lnTo>
                  <a:pt x="4141472" y="0"/>
                </a:lnTo>
                <a:lnTo>
                  <a:pt x="0" y="0"/>
                </a:lnTo>
                <a:lnTo>
                  <a:pt x="0" y="2121518"/>
                </a:lnTo>
                <a:close/>
              </a:path>
            </a:pathLst>
          </a:custGeom>
          <a:ln w="8947">
            <a:solidFill>
              <a:srgbClr val="DF1B12"/>
            </a:solidFill>
          </a:ln>
        </p:spPr>
        <p:txBody>
          <a:bodyPr wrap="square" lIns="0" tIns="0" rIns="0" bIns="0" rtlCol="0"/>
          <a:lstStyle/>
          <a:p>
            <a:endParaRPr sz="8156"/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9FD74EAD-4DD0-042D-25E4-B7E7DA2DE99D}"/>
              </a:ext>
            </a:extLst>
          </p:cNvPr>
          <p:cNvGrpSpPr/>
          <p:nvPr/>
        </p:nvGrpSpPr>
        <p:grpSpPr>
          <a:xfrm>
            <a:off x="840384" y="11957013"/>
            <a:ext cx="13924886" cy="879158"/>
            <a:chOff x="394832" y="3499322"/>
            <a:chExt cx="6542236" cy="413049"/>
          </a:xfrm>
        </p:grpSpPr>
        <p:sp>
          <p:nvSpPr>
            <p:cNvPr id="19" name="object 29">
              <a:extLst>
                <a:ext uri="{FF2B5EF4-FFF2-40B4-BE49-F238E27FC236}">
                  <a16:creationId xmlns:a16="http://schemas.microsoft.com/office/drawing/2014/main" id="{8BC483CA-E2D4-3BAB-94F9-31C104F3500E}"/>
                </a:ext>
              </a:extLst>
            </p:cNvPr>
            <p:cNvSpPr txBox="1"/>
            <p:nvPr/>
          </p:nvSpPr>
          <p:spPr>
            <a:xfrm>
              <a:off x="394832" y="3499322"/>
              <a:ext cx="6527392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Introduction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20" name="Connettore 1 19">
              <a:extLst>
                <a:ext uri="{FF2B5EF4-FFF2-40B4-BE49-F238E27FC236}">
                  <a16:creationId xmlns:a16="http://schemas.microsoft.com/office/drawing/2014/main" id="{EA2115E9-D97F-44EF-8D70-ADA7CFB1FFCB}"/>
                </a:ext>
              </a:extLst>
            </p:cNvPr>
            <p:cNvCxnSpPr/>
            <p:nvPr/>
          </p:nvCxnSpPr>
          <p:spPr>
            <a:xfrm>
              <a:off x="593001" y="3912371"/>
              <a:ext cx="6344067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B671B3DD-17A0-45D1-1145-9482132C3547}"/>
              </a:ext>
            </a:extLst>
          </p:cNvPr>
          <p:cNvGrpSpPr/>
          <p:nvPr/>
        </p:nvGrpSpPr>
        <p:grpSpPr>
          <a:xfrm>
            <a:off x="15041251" y="12039488"/>
            <a:ext cx="13924886" cy="879158"/>
            <a:chOff x="394832" y="3499322"/>
            <a:chExt cx="6542236" cy="413049"/>
          </a:xfrm>
        </p:grpSpPr>
        <p:sp>
          <p:nvSpPr>
            <p:cNvPr id="22" name="object 29">
              <a:extLst>
                <a:ext uri="{FF2B5EF4-FFF2-40B4-BE49-F238E27FC236}">
                  <a16:creationId xmlns:a16="http://schemas.microsoft.com/office/drawing/2014/main" id="{E80F0C3F-E52A-7D68-9053-AA851A21CF1F}"/>
                </a:ext>
              </a:extLst>
            </p:cNvPr>
            <p:cNvSpPr txBox="1"/>
            <p:nvPr/>
          </p:nvSpPr>
          <p:spPr>
            <a:xfrm>
              <a:off x="394832" y="3499322"/>
              <a:ext cx="6527392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>
                  <a:solidFill>
                    <a:srgbClr val="DF1B12"/>
                  </a:solidFill>
                  <a:latin typeface="Calibri"/>
                  <a:cs typeface="Calibri"/>
                </a:rPr>
                <a:t>Method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88E500C9-7B0E-0FBE-1B8D-89B43D099807}"/>
                </a:ext>
              </a:extLst>
            </p:cNvPr>
            <p:cNvCxnSpPr/>
            <p:nvPr/>
          </p:nvCxnSpPr>
          <p:spPr>
            <a:xfrm>
              <a:off x="593001" y="3912371"/>
              <a:ext cx="6344067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Immagine 23">
            <a:extLst>
              <a:ext uri="{FF2B5EF4-FFF2-40B4-BE49-F238E27FC236}">
                <a16:creationId xmlns:a16="http://schemas.microsoft.com/office/drawing/2014/main" id="{99623733-AB09-E0E1-C8BD-F3F0C97A20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4518" y="14091718"/>
            <a:ext cx="6808436" cy="4300066"/>
          </a:xfrm>
          <a:prstGeom prst="rect">
            <a:avLst/>
          </a:prstGeom>
        </p:spPr>
      </p:pic>
      <p:grpSp>
        <p:nvGrpSpPr>
          <p:cNvPr id="25" name="Gruppo 24">
            <a:extLst>
              <a:ext uri="{FF2B5EF4-FFF2-40B4-BE49-F238E27FC236}">
                <a16:creationId xmlns:a16="http://schemas.microsoft.com/office/drawing/2014/main" id="{D0DE3A37-62DB-4E9B-D07E-119FE7F85BD5}"/>
              </a:ext>
            </a:extLst>
          </p:cNvPr>
          <p:cNvGrpSpPr/>
          <p:nvPr/>
        </p:nvGrpSpPr>
        <p:grpSpPr>
          <a:xfrm>
            <a:off x="840384" y="21825883"/>
            <a:ext cx="13924886" cy="879158"/>
            <a:chOff x="394832" y="3499322"/>
            <a:chExt cx="6542236" cy="413049"/>
          </a:xfrm>
        </p:grpSpPr>
        <p:sp>
          <p:nvSpPr>
            <p:cNvPr id="26" name="object 29">
              <a:extLst>
                <a:ext uri="{FF2B5EF4-FFF2-40B4-BE49-F238E27FC236}">
                  <a16:creationId xmlns:a16="http://schemas.microsoft.com/office/drawing/2014/main" id="{1474D53C-7447-14EC-1FCD-5838BD95496A}"/>
                </a:ext>
              </a:extLst>
            </p:cNvPr>
            <p:cNvSpPr txBox="1"/>
            <p:nvPr/>
          </p:nvSpPr>
          <p:spPr>
            <a:xfrm>
              <a:off x="394832" y="3499322"/>
              <a:ext cx="6527392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Result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27" name="Connettore 1 26">
              <a:extLst>
                <a:ext uri="{FF2B5EF4-FFF2-40B4-BE49-F238E27FC236}">
                  <a16:creationId xmlns:a16="http://schemas.microsoft.com/office/drawing/2014/main" id="{D0538FB6-2EC0-98C9-3509-F2386B4C5255}"/>
                </a:ext>
              </a:extLst>
            </p:cNvPr>
            <p:cNvCxnSpPr/>
            <p:nvPr/>
          </p:nvCxnSpPr>
          <p:spPr>
            <a:xfrm>
              <a:off x="593001" y="3912371"/>
              <a:ext cx="6344067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41ADDDBD-C810-73CA-4AB2-B858DA1E960F}"/>
              </a:ext>
            </a:extLst>
          </p:cNvPr>
          <p:cNvGrpSpPr/>
          <p:nvPr/>
        </p:nvGrpSpPr>
        <p:grpSpPr>
          <a:xfrm>
            <a:off x="15048903" y="25038948"/>
            <a:ext cx="13924886" cy="879158"/>
            <a:chOff x="394832" y="3499322"/>
            <a:chExt cx="6542236" cy="413049"/>
          </a:xfrm>
        </p:grpSpPr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935F6FDA-F373-DF3C-A529-095867D4266E}"/>
                </a:ext>
              </a:extLst>
            </p:cNvPr>
            <p:cNvSpPr txBox="1"/>
            <p:nvPr/>
          </p:nvSpPr>
          <p:spPr>
            <a:xfrm>
              <a:off x="394832" y="3499322"/>
              <a:ext cx="6527392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Conclusion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30" name="Connettore 1 29">
              <a:extLst>
                <a:ext uri="{FF2B5EF4-FFF2-40B4-BE49-F238E27FC236}">
                  <a16:creationId xmlns:a16="http://schemas.microsoft.com/office/drawing/2014/main" id="{C0CE7EBA-B6EB-C135-D00D-51DBFDF90E9D}"/>
                </a:ext>
              </a:extLst>
            </p:cNvPr>
            <p:cNvCxnSpPr/>
            <p:nvPr/>
          </p:nvCxnSpPr>
          <p:spPr>
            <a:xfrm>
              <a:off x="593001" y="3912371"/>
              <a:ext cx="6344067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Holder 4">
            <a:extLst>
              <a:ext uri="{FF2B5EF4-FFF2-40B4-BE49-F238E27FC236}">
                <a16:creationId xmlns:a16="http://schemas.microsoft.com/office/drawing/2014/main" id="{9EBCF62F-F128-C346-16BB-70A27B0C496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52836" y="41906941"/>
            <a:ext cx="20345317" cy="4913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93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7032">
              <a:spcBef>
                <a:spcPts val="64"/>
              </a:spcBef>
            </a:pPr>
            <a:r>
              <a:rPr lang="it-IT" spc="-21" dirty="0"/>
              <a:t>2025 SOS4CC - Social Sciences 4 </a:t>
            </a:r>
            <a:r>
              <a:rPr lang="it-IT" spc="-21" dirty="0" err="1"/>
              <a:t>Climate</a:t>
            </a:r>
            <a:r>
              <a:rPr lang="it-IT" spc="-21" dirty="0"/>
              <a:t> </a:t>
            </a:r>
            <a:r>
              <a:rPr lang="it-IT" spc="-21" dirty="0" err="1"/>
              <a:t>Change</a:t>
            </a:r>
            <a:r>
              <a:rPr lang="it-IT" spc="-21" dirty="0"/>
              <a:t>. From Knowledge to Action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145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2CD0AA-F872-F586-02FA-BA5352ADE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8815" y="5091339"/>
            <a:ext cx="20757004" cy="1965282"/>
          </a:xfrm>
        </p:spPr>
        <p:txBody>
          <a:bodyPr/>
          <a:lstStyle/>
          <a:p>
            <a:r>
              <a:rPr lang="it-IT" dirty="0"/>
              <a:t>Title for the Poster </a:t>
            </a:r>
            <a:r>
              <a:rPr lang="it-IT" dirty="0" err="1"/>
              <a:t>as</a:t>
            </a:r>
            <a:r>
              <a:rPr lang="it-IT" dirty="0"/>
              <a:t> brief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EE55ACA-5686-B926-3ABF-6229E425BB7D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8004448" y="7401169"/>
            <a:ext cx="20757004" cy="874598"/>
          </a:xfrm>
        </p:spPr>
        <p:txBody>
          <a:bodyPr/>
          <a:lstStyle/>
          <a:p>
            <a:pPr marL="27032">
              <a:spcBef>
                <a:spcPts val="213"/>
              </a:spcBef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cs typeface="Calibri"/>
              </a:rPr>
              <a:t>Author 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one</a:t>
            </a:r>
            <a:r>
              <a:rPr lang="it-IT" spc="-15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1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dirty="0">
                <a:solidFill>
                  <a:schemeClr val="bg2">
                    <a:lumMod val="50000"/>
                  </a:schemeClr>
                </a:solidFill>
                <a:cs typeface="Calibri"/>
              </a:rPr>
              <a:t>Author 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two</a:t>
            </a:r>
            <a:r>
              <a:rPr lang="it-IT" spc="-15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2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dirty="0">
                <a:solidFill>
                  <a:schemeClr val="bg2">
                    <a:lumMod val="50000"/>
                  </a:schemeClr>
                </a:solidFill>
                <a:cs typeface="Calibri"/>
              </a:rPr>
              <a:t>Author</a:t>
            </a:r>
            <a:r>
              <a:rPr lang="it-IT" spc="-298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three</a:t>
            </a:r>
            <a:r>
              <a:rPr lang="it-IT" spc="-15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3</a:t>
            </a:r>
            <a:endParaRPr lang="it-IT" baseline="32679" dirty="0">
              <a:solidFill>
                <a:schemeClr val="bg2">
                  <a:lumMod val="50000"/>
                </a:schemeClr>
              </a:solidFill>
              <a:cs typeface="Calibri"/>
            </a:endParaRPr>
          </a:p>
          <a:p>
            <a:pPr marL="27032">
              <a:spcBef>
                <a:spcPts val="138"/>
              </a:spcBef>
            </a:pPr>
            <a:r>
              <a:rPr lang="it-IT" spc="-32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1</a:t>
            </a:r>
            <a:r>
              <a:rPr lang="it-IT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Organisational </a:t>
            </a:r>
            <a:r>
              <a:rPr lang="it-IT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unit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one, </a:t>
            </a:r>
            <a:r>
              <a:rPr lang="it-IT" spc="-32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2</a:t>
            </a:r>
            <a:r>
              <a:rPr lang="it-IT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Organisational </a:t>
            </a:r>
            <a:r>
              <a:rPr lang="it-IT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unit</a:t>
            </a:r>
            <a:r>
              <a:rPr lang="it-IT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two</a:t>
            </a:r>
            <a:r>
              <a:rPr lang="it-IT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pc="-32" baseline="32679" dirty="0">
                <a:solidFill>
                  <a:schemeClr val="bg2">
                    <a:lumMod val="50000"/>
                  </a:schemeClr>
                </a:solidFill>
                <a:cs typeface="Calibri"/>
              </a:rPr>
              <a:t>3</a:t>
            </a:r>
            <a:r>
              <a:rPr lang="it-IT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Organisational </a:t>
            </a:r>
            <a:r>
              <a:rPr lang="it-IT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unit</a:t>
            </a:r>
            <a:r>
              <a:rPr lang="it-IT" spc="38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three</a:t>
            </a:r>
            <a:endParaRPr lang="it-IT" dirty="0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6D2B57EA-3240-DBA6-2B35-0A0CE1DE4982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52836" y="41906941"/>
            <a:ext cx="20345317" cy="4913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93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7032">
              <a:spcBef>
                <a:spcPts val="64"/>
              </a:spcBef>
            </a:pPr>
            <a:r>
              <a:rPr lang="it-IT" spc="-21" dirty="0"/>
              <a:t>2025 SOS4CC - Social Sciences 4 </a:t>
            </a:r>
            <a:r>
              <a:rPr lang="it-IT" spc="-21" dirty="0" err="1"/>
              <a:t>Climate</a:t>
            </a:r>
            <a:r>
              <a:rPr lang="it-IT" spc="-21" dirty="0"/>
              <a:t> </a:t>
            </a:r>
            <a:r>
              <a:rPr lang="it-IT" spc="-21" dirty="0" err="1"/>
              <a:t>Change</a:t>
            </a:r>
            <a:r>
              <a:rPr lang="it-IT" spc="-21" dirty="0"/>
              <a:t>. From Knowledge to Action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5804912A-0CE0-5D21-BA7F-B9A2D930B320}"/>
              </a:ext>
            </a:extLst>
          </p:cNvPr>
          <p:cNvSpPr txBox="1"/>
          <p:nvPr/>
        </p:nvSpPr>
        <p:spPr>
          <a:xfrm>
            <a:off x="1268564" y="11087890"/>
            <a:ext cx="7863519" cy="5053517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do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sectest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nulparunti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nostrum 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fuga.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Con et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omnitaquas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cus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volestrum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dolorep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ut</a:t>
            </a:r>
            <a:endParaRPr sz="3193" dirty="0">
              <a:solidFill>
                <a:schemeClr val="bg2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1026FAC1-AD12-A323-1E05-883847778E8B}"/>
              </a:ext>
            </a:extLst>
          </p:cNvPr>
          <p:cNvSpPr txBox="1"/>
          <p:nvPr/>
        </p:nvSpPr>
        <p:spPr>
          <a:xfrm>
            <a:off x="1268565" y="25578738"/>
            <a:ext cx="7863519" cy="8090118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do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sectest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nulparunti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nostrum 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fuga.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Con et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omnitaquas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cus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volestrum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dolorep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ut 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offici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ditem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porro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bea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volupic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te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volore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minciti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il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elis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idel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eumque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velecul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4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par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chil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expe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rehen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esequi.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</a:t>
            </a:r>
            <a:endParaRPr lang="it-IT" sz="3193" dirty="0">
              <a:solidFill>
                <a:schemeClr val="bg2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16" name="object 20">
            <a:extLst>
              <a:ext uri="{FF2B5EF4-FFF2-40B4-BE49-F238E27FC236}">
                <a16:creationId xmlns:a16="http://schemas.microsoft.com/office/drawing/2014/main" id="{53DD41B6-CFC4-BDA8-EC1F-D7057E914B15}"/>
              </a:ext>
            </a:extLst>
          </p:cNvPr>
          <p:cNvSpPr/>
          <p:nvPr/>
        </p:nvSpPr>
        <p:spPr>
          <a:xfrm>
            <a:off x="11143923" y="15294706"/>
            <a:ext cx="8735866" cy="65718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9" name="object 26">
            <a:extLst>
              <a:ext uri="{FF2B5EF4-FFF2-40B4-BE49-F238E27FC236}">
                <a16:creationId xmlns:a16="http://schemas.microsoft.com/office/drawing/2014/main" id="{8E46053B-E703-F08C-7993-EE98005F2725}"/>
              </a:ext>
            </a:extLst>
          </p:cNvPr>
          <p:cNvSpPr/>
          <p:nvPr/>
        </p:nvSpPr>
        <p:spPr>
          <a:xfrm>
            <a:off x="11955016" y="34782049"/>
            <a:ext cx="6655149" cy="58502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20" name="object 27">
            <a:extLst>
              <a:ext uri="{FF2B5EF4-FFF2-40B4-BE49-F238E27FC236}">
                <a16:creationId xmlns:a16="http://schemas.microsoft.com/office/drawing/2014/main" id="{267B0BE7-0AC0-B637-A4D1-7211E9FB01E0}"/>
              </a:ext>
            </a:extLst>
          </p:cNvPr>
          <p:cNvSpPr/>
          <p:nvPr/>
        </p:nvSpPr>
        <p:spPr>
          <a:xfrm>
            <a:off x="1794283" y="34218586"/>
            <a:ext cx="6812080" cy="66238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21" name="object 28">
            <a:extLst>
              <a:ext uri="{FF2B5EF4-FFF2-40B4-BE49-F238E27FC236}">
                <a16:creationId xmlns:a16="http://schemas.microsoft.com/office/drawing/2014/main" id="{21C379C5-E4E0-A65F-9F74-1BB72E5B3E68}"/>
              </a:ext>
            </a:extLst>
          </p:cNvPr>
          <p:cNvSpPr/>
          <p:nvPr/>
        </p:nvSpPr>
        <p:spPr>
          <a:xfrm>
            <a:off x="21144213" y="34123182"/>
            <a:ext cx="6521529" cy="63297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22" name="object 30">
            <a:extLst>
              <a:ext uri="{FF2B5EF4-FFF2-40B4-BE49-F238E27FC236}">
                <a16:creationId xmlns:a16="http://schemas.microsoft.com/office/drawing/2014/main" id="{DAC96A7E-B006-DAE8-8969-F1C4D9A8792D}"/>
              </a:ext>
            </a:extLst>
          </p:cNvPr>
          <p:cNvSpPr/>
          <p:nvPr/>
        </p:nvSpPr>
        <p:spPr>
          <a:xfrm>
            <a:off x="1300218" y="16875468"/>
            <a:ext cx="8336464" cy="5053507"/>
          </a:xfrm>
          <a:custGeom>
            <a:avLst/>
            <a:gdLst/>
            <a:ahLst/>
            <a:cxnLst/>
            <a:rect l="l" t="t" r="r" b="b"/>
            <a:pathLst>
              <a:path w="4142104" h="2121534">
                <a:moveTo>
                  <a:pt x="0" y="2121518"/>
                </a:moveTo>
                <a:lnTo>
                  <a:pt x="4141472" y="2121518"/>
                </a:lnTo>
                <a:lnTo>
                  <a:pt x="4141472" y="0"/>
                </a:lnTo>
                <a:lnTo>
                  <a:pt x="0" y="0"/>
                </a:lnTo>
                <a:lnTo>
                  <a:pt x="0" y="2121518"/>
                </a:lnTo>
                <a:close/>
              </a:path>
            </a:pathLst>
          </a:custGeom>
          <a:ln w="8947">
            <a:solidFill>
              <a:srgbClr val="E73D11"/>
            </a:solidFill>
          </a:ln>
        </p:spPr>
        <p:txBody>
          <a:bodyPr wrap="square" lIns="0" tIns="0" rIns="0" bIns="0" rtlCol="0"/>
          <a:lstStyle/>
          <a:p>
            <a:endParaRPr sz="8156"/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41CA8400-8A0C-3E9A-BB76-98A9FB4304A4}"/>
              </a:ext>
            </a:extLst>
          </p:cNvPr>
          <p:cNvGrpSpPr/>
          <p:nvPr/>
        </p:nvGrpSpPr>
        <p:grpSpPr>
          <a:xfrm>
            <a:off x="840384" y="9396378"/>
            <a:ext cx="8796298" cy="1249989"/>
            <a:chOff x="394832" y="3499323"/>
            <a:chExt cx="6542236" cy="413048"/>
          </a:xfrm>
        </p:grpSpPr>
        <p:sp>
          <p:nvSpPr>
            <p:cNvPr id="24" name="object 29">
              <a:extLst>
                <a:ext uri="{FF2B5EF4-FFF2-40B4-BE49-F238E27FC236}">
                  <a16:creationId xmlns:a16="http://schemas.microsoft.com/office/drawing/2014/main" id="{C30D196C-D923-EFCB-A26E-52ACBE60632E}"/>
                </a:ext>
              </a:extLst>
            </p:cNvPr>
            <p:cNvSpPr txBox="1"/>
            <p:nvPr/>
          </p:nvSpPr>
          <p:spPr>
            <a:xfrm>
              <a:off x="394832" y="3499323"/>
              <a:ext cx="6527392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Xxxxxxxx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25" name="Connettore 1 24">
              <a:extLst>
                <a:ext uri="{FF2B5EF4-FFF2-40B4-BE49-F238E27FC236}">
                  <a16:creationId xmlns:a16="http://schemas.microsoft.com/office/drawing/2014/main" id="{756A461B-2FD2-154D-EE80-CFE61AA83B5D}"/>
                </a:ext>
              </a:extLst>
            </p:cNvPr>
            <p:cNvCxnSpPr>
              <a:cxnSpLocks/>
            </p:cNvCxnSpPr>
            <p:nvPr/>
          </p:nvCxnSpPr>
          <p:spPr>
            <a:xfrm>
              <a:off x="707830" y="3912371"/>
              <a:ext cx="6229238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Immagine 31">
            <a:extLst>
              <a:ext uri="{FF2B5EF4-FFF2-40B4-BE49-F238E27FC236}">
                <a16:creationId xmlns:a16="http://schemas.microsoft.com/office/drawing/2014/main" id="{95BD6CF4-184C-219A-4256-2F740D24FE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677" y="17014313"/>
            <a:ext cx="7781546" cy="4914662"/>
          </a:xfrm>
          <a:prstGeom prst="rect">
            <a:avLst/>
          </a:prstGeom>
        </p:spPr>
      </p:pic>
      <p:grpSp>
        <p:nvGrpSpPr>
          <p:cNvPr id="37" name="Gruppo 36">
            <a:extLst>
              <a:ext uri="{FF2B5EF4-FFF2-40B4-BE49-F238E27FC236}">
                <a16:creationId xmlns:a16="http://schemas.microsoft.com/office/drawing/2014/main" id="{673DB198-8476-BA31-FC94-AF912F1341C1}"/>
              </a:ext>
            </a:extLst>
          </p:cNvPr>
          <p:cNvGrpSpPr/>
          <p:nvPr/>
        </p:nvGrpSpPr>
        <p:grpSpPr>
          <a:xfrm>
            <a:off x="10603653" y="13301240"/>
            <a:ext cx="18157799" cy="1249989"/>
            <a:chOff x="38763" y="3499323"/>
            <a:chExt cx="13474199" cy="413048"/>
          </a:xfrm>
        </p:grpSpPr>
        <p:sp>
          <p:nvSpPr>
            <p:cNvPr id="38" name="object 29">
              <a:extLst>
                <a:ext uri="{FF2B5EF4-FFF2-40B4-BE49-F238E27FC236}">
                  <a16:creationId xmlns:a16="http://schemas.microsoft.com/office/drawing/2014/main" id="{7A8C5104-E2A3-98F0-E634-528DE80541B9}"/>
                </a:ext>
              </a:extLst>
            </p:cNvPr>
            <p:cNvSpPr txBox="1"/>
            <p:nvPr/>
          </p:nvSpPr>
          <p:spPr>
            <a:xfrm>
              <a:off x="38763" y="3499323"/>
              <a:ext cx="6883461" cy="254361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Xxxxxxxx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39" name="Connettore 1 38">
              <a:extLst>
                <a:ext uri="{FF2B5EF4-FFF2-40B4-BE49-F238E27FC236}">
                  <a16:creationId xmlns:a16="http://schemas.microsoft.com/office/drawing/2014/main" id="{24E85F19-9CAE-C3DF-48C7-2A704100E149}"/>
                </a:ext>
              </a:extLst>
            </p:cNvPr>
            <p:cNvCxnSpPr>
              <a:cxnSpLocks/>
            </p:cNvCxnSpPr>
            <p:nvPr/>
          </p:nvCxnSpPr>
          <p:spPr>
            <a:xfrm>
              <a:off x="394652" y="3912371"/>
              <a:ext cx="13118310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object 5">
            <a:extLst>
              <a:ext uri="{FF2B5EF4-FFF2-40B4-BE49-F238E27FC236}">
                <a16:creationId xmlns:a16="http://schemas.microsoft.com/office/drawing/2014/main" id="{7820CCFD-1588-2EC9-EF19-6CE9FF4A7F76}"/>
              </a:ext>
            </a:extLst>
          </p:cNvPr>
          <p:cNvSpPr txBox="1"/>
          <p:nvPr/>
        </p:nvSpPr>
        <p:spPr>
          <a:xfrm>
            <a:off x="20860294" y="15360556"/>
            <a:ext cx="7966327" cy="7077918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do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sectest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nulparunti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nostrum 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fuga.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Con et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omnitaquas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cus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volestrum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dolorep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ut 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offici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ditem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porro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bea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volupic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te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volore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minciti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il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elis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idel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eumque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velecul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4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par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chil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expe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rehen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esequi.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endParaRPr sz="3193" dirty="0">
              <a:solidFill>
                <a:schemeClr val="bg2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8" name="object 6">
            <a:extLst>
              <a:ext uri="{FF2B5EF4-FFF2-40B4-BE49-F238E27FC236}">
                <a16:creationId xmlns:a16="http://schemas.microsoft.com/office/drawing/2014/main" id="{EBA5394A-082B-E3BA-4E47-1E4074E4BA58}"/>
              </a:ext>
            </a:extLst>
          </p:cNvPr>
          <p:cNvSpPr txBox="1"/>
          <p:nvPr/>
        </p:nvSpPr>
        <p:spPr>
          <a:xfrm>
            <a:off x="11083249" y="25300574"/>
            <a:ext cx="7863519" cy="8090118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do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sectest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nulparunti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nostrum 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fuga.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Con et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omnitaquas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cus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volestrum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dolorep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ut 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offici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ditem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porro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bea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volupic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te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volore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minciti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il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elis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idel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eumque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velecul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4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par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chil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expe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rehen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esequi.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</a:t>
            </a:r>
            <a:endParaRPr lang="it-IT" sz="3193" dirty="0">
              <a:solidFill>
                <a:schemeClr val="bg2">
                  <a:lumMod val="50000"/>
                </a:schemeClr>
              </a:solidFill>
              <a:cs typeface="Calibri"/>
            </a:endParaRPr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C197EAF9-5212-BB6A-2916-801276A4E5A1}"/>
              </a:ext>
            </a:extLst>
          </p:cNvPr>
          <p:cNvGrpSpPr/>
          <p:nvPr/>
        </p:nvGrpSpPr>
        <p:grpSpPr>
          <a:xfrm>
            <a:off x="10603653" y="23645980"/>
            <a:ext cx="9276136" cy="879158"/>
            <a:chOff x="394832" y="3499322"/>
            <a:chExt cx="4358145" cy="413049"/>
          </a:xfrm>
        </p:grpSpPr>
        <p:sp>
          <p:nvSpPr>
            <p:cNvPr id="50" name="object 29">
              <a:extLst>
                <a:ext uri="{FF2B5EF4-FFF2-40B4-BE49-F238E27FC236}">
                  <a16:creationId xmlns:a16="http://schemas.microsoft.com/office/drawing/2014/main" id="{742B9BA2-65D3-F574-C7F1-974DB1A37942}"/>
                </a:ext>
              </a:extLst>
            </p:cNvPr>
            <p:cNvSpPr txBox="1"/>
            <p:nvPr/>
          </p:nvSpPr>
          <p:spPr>
            <a:xfrm>
              <a:off x="394832" y="3499322"/>
              <a:ext cx="4358145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Xxxxxxxx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51" name="Connettore 1 50">
              <a:extLst>
                <a:ext uri="{FF2B5EF4-FFF2-40B4-BE49-F238E27FC236}">
                  <a16:creationId xmlns:a16="http://schemas.microsoft.com/office/drawing/2014/main" id="{C23C270A-D66A-FC45-CB78-7CEB7DD690D1}"/>
                </a:ext>
              </a:extLst>
            </p:cNvPr>
            <p:cNvCxnSpPr>
              <a:cxnSpLocks/>
            </p:cNvCxnSpPr>
            <p:nvPr/>
          </p:nvCxnSpPr>
          <p:spPr>
            <a:xfrm>
              <a:off x="593001" y="3912371"/>
              <a:ext cx="3736621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object 6">
            <a:extLst>
              <a:ext uri="{FF2B5EF4-FFF2-40B4-BE49-F238E27FC236}">
                <a16:creationId xmlns:a16="http://schemas.microsoft.com/office/drawing/2014/main" id="{C07B2D2D-2FBA-A866-F75D-E2235E39B191}"/>
              </a:ext>
            </a:extLst>
          </p:cNvPr>
          <p:cNvSpPr txBox="1"/>
          <p:nvPr/>
        </p:nvSpPr>
        <p:spPr>
          <a:xfrm>
            <a:off x="20897933" y="25300574"/>
            <a:ext cx="7863519" cy="8090118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do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sectest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nulparunti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nostrum 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fuga.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Con et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omnitaquas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cus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volestrum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dolorep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ut 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offici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ditem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porro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bea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volupic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te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volore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minciti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il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elis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idel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eumque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velecul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4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par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chil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expe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rehen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esequi.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</a:t>
            </a:r>
            <a:endParaRPr lang="it-IT" sz="3193" dirty="0">
              <a:solidFill>
                <a:schemeClr val="bg2">
                  <a:lumMod val="50000"/>
                </a:schemeClr>
              </a:solidFill>
              <a:cs typeface="Calibri"/>
            </a:endParaRPr>
          </a:p>
        </p:txBody>
      </p:sp>
      <p:grpSp>
        <p:nvGrpSpPr>
          <p:cNvPr id="57" name="Gruppo 56">
            <a:extLst>
              <a:ext uri="{FF2B5EF4-FFF2-40B4-BE49-F238E27FC236}">
                <a16:creationId xmlns:a16="http://schemas.microsoft.com/office/drawing/2014/main" id="{FDBA09DE-FA1A-55E9-B030-BB9C73503334}"/>
              </a:ext>
            </a:extLst>
          </p:cNvPr>
          <p:cNvGrpSpPr/>
          <p:nvPr/>
        </p:nvGrpSpPr>
        <p:grpSpPr>
          <a:xfrm>
            <a:off x="20438500" y="23591283"/>
            <a:ext cx="9276136" cy="879158"/>
            <a:chOff x="394832" y="3499322"/>
            <a:chExt cx="4358145" cy="413049"/>
          </a:xfrm>
        </p:grpSpPr>
        <p:sp>
          <p:nvSpPr>
            <p:cNvPr id="58" name="object 29">
              <a:extLst>
                <a:ext uri="{FF2B5EF4-FFF2-40B4-BE49-F238E27FC236}">
                  <a16:creationId xmlns:a16="http://schemas.microsoft.com/office/drawing/2014/main" id="{9E922183-2CE4-A9AF-9EDD-8B392D1514A8}"/>
                </a:ext>
              </a:extLst>
            </p:cNvPr>
            <p:cNvSpPr txBox="1"/>
            <p:nvPr/>
          </p:nvSpPr>
          <p:spPr>
            <a:xfrm>
              <a:off x="394832" y="3499322"/>
              <a:ext cx="4358145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Xxxxxxxx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59" name="Connettore 1 58">
              <a:extLst>
                <a:ext uri="{FF2B5EF4-FFF2-40B4-BE49-F238E27FC236}">
                  <a16:creationId xmlns:a16="http://schemas.microsoft.com/office/drawing/2014/main" id="{0B587D45-BEBE-218E-5A16-2986251ADBD0}"/>
                </a:ext>
              </a:extLst>
            </p:cNvPr>
            <p:cNvCxnSpPr>
              <a:cxnSpLocks/>
            </p:cNvCxnSpPr>
            <p:nvPr/>
          </p:nvCxnSpPr>
          <p:spPr>
            <a:xfrm>
              <a:off x="593001" y="3912371"/>
              <a:ext cx="3736621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E42CB6AD-B605-0AFE-CB6C-DDD737784588}"/>
              </a:ext>
            </a:extLst>
          </p:cNvPr>
          <p:cNvGrpSpPr/>
          <p:nvPr/>
        </p:nvGrpSpPr>
        <p:grpSpPr>
          <a:xfrm>
            <a:off x="883508" y="23703569"/>
            <a:ext cx="9276136" cy="879158"/>
            <a:chOff x="394832" y="3499322"/>
            <a:chExt cx="4358145" cy="413049"/>
          </a:xfrm>
        </p:grpSpPr>
        <p:sp>
          <p:nvSpPr>
            <p:cNvPr id="61" name="object 29">
              <a:extLst>
                <a:ext uri="{FF2B5EF4-FFF2-40B4-BE49-F238E27FC236}">
                  <a16:creationId xmlns:a16="http://schemas.microsoft.com/office/drawing/2014/main" id="{84F625EB-830A-48BF-5004-71B75F7372E1}"/>
                </a:ext>
              </a:extLst>
            </p:cNvPr>
            <p:cNvSpPr txBox="1"/>
            <p:nvPr/>
          </p:nvSpPr>
          <p:spPr>
            <a:xfrm>
              <a:off x="394832" y="3499322"/>
              <a:ext cx="4358145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Xxxxxxxx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62" name="Connettore 1 61">
              <a:extLst>
                <a:ext uri="{FF2B5EF4-FFF2-40B4-BE49-F238E27FC236}">
                  <a16:creationId xmlns:a16="http://schemas.microsoft.com/office/drawing/2014/main" id="{F1B88507-B6C0-32DC-2595-BCEAECF74259}"/>
                </a:ext>
              </a:extLst>
            </p:cNvPr>
            <p:cNvCxnSpPr>
              <a:cxnSpLocks/>
            </p:cNvCxnSpPr>
            <p:nvPr/>
          </p:nvCxnSpPr>
          <p:spPr>
            <a:xfrm>
              <a:off x="593001" y="3912371"/>
              <a:ext cx="3736621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15272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14648F-C283-C453-E759-3DE4844847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Title for the Poster</a:t>
            </a:r>
            <a:br>
              <a:rPr lang="it-IT" dirty="0"/>
            </a:br>
            <a:endParaRPr lang="it-IT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52E600E4-509E-30C0-DF66-19106D326C6E}"/>
              </a:ext>
            </a:extLst>
          </p:cNvPr>
          <p:cNvSpPr txBox="1"/>
          <p:nvPr/>
        </p:nvSpPr>
        <p:spPr>
          <a:xfrm>
            <a:off x="1268564" y="11087890"/>
            <a:ext cx="6052480" cy="5053517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Deniam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facerum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  labore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dolut quoditem.  Iquist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mo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estium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eosam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molecto rporempore  sequam hillaut qui blab  in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erundis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quature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luptas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am venisinus sae  simus,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alique niminum  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reptate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sanisci aeceped  et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exeribus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magnis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vellani blabo.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que ve-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litatum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ea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dolupta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et, id 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magnime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nobitio</a:t>
            </a:r>
            <a:r>
              <a:rPr sz="3193" spc="-64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rpos-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5CF4D515-F1C2-309D-F638-5B1E77509A70}"/>
              </a:ext>
            </a:extLst>
          </p:cNvPr>
          <p:cNvSpPr txBox="1"/>
          <p:nvPr/>
        </p:nvSpPr>
        <p:spPr>
          <a:xfrm>
            <a:off x="1268565" y="25353308"/>
            <a:ext cx="13076954" cy="7584017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do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sectest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nulparunti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nostrum 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fuga.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Con et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omnitaquas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cus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volestrum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dolorep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ut 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offici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ditem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porro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bea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volupic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te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volore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minciti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il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elis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idel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eumque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velecul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4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par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chil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expe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rehen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esequi.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sectest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nulparunti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nostrum 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fuga.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Con et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omnitaquas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cus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volestrum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dolorep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ut 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offici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ditem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porro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bea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volupic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te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volore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minciti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il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elis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idel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eumque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velecul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43" dirty="0">
                <a:solidFill>
                  <a:schemeClr val="bg2">
                    <a:lumMod val="50000"/>
                  </a:schemeClr>
                </a:solidFill>
                <a:cs typeface="Calibri"/>
              </a:rPr>
              <a:t>par-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chil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expe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rehen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</a:t>
            </a:r>
            <a:endParaRPr lang="it-IT" sz="3193" dirty="0">
              <a:solidFill>
                <a:schemeClr val="bg2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AE661A98-7C7F-5320-525F-6EB9C36DEAE5}"/>
              </a:ext>
            </a:extLst>
          </p:cNvPr>
          <p:cNvSpPr txBox="1"/>
          <p:nvPr/>
        </p:nvSpPr>
        <p:spPr>
          <a:xfrm>
            <a:off x="8516576" y="11082175"/>
            <a:ext cx="6052480" cy="5053517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Deniam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facerum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lam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  labore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dolut quoditem.  Iquist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mo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estium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eosam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molecto rporempore  sequam hillaut qui blab  in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erundis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quature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luptas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am venisinus sae  simus,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alique niminum  </a:t>
            </a:r>
            <a:r>
              <a:rPr sz="3193" spc="-32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reptate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sanisci aeceped  et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erum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exeribus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magnis 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vellani blabo.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que ve- 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litatum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ea </a:t>
            </a:r>
            <a:r>
              <a:rPr sz="3193" spc="-2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dolupta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et, id 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magnime </a:t>
            </a:r>
            <a:r>
              <a:rPr sz="3193" spc="-11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nobitio</a:t>
            </a:r>
            <a:r>
              <a:rPr sz="3193" spc="-64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193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rpos-</a:t>
            </a: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A4712CD1-2406-2570-D3B4-20C8AFE51946}"/>
              </a:ext>
            </a:extLst>
          </p:cNvPr>
          <p:cNvSpPr/>
          <p:nvPr/>
        </p:nvSpPr>
        <p:spPr>
          <a:xfrm>
            <a:off x="20143487" y="15048091"/>
            <a:ext cx="4204702" cy="3526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E630D357-BF88-30CB-A10C-6744B53D3C98}"/>
              </a:ext>
            </a:extLst>
          </p:cNvPr>
          <p:cNvSpPr/>
          <p:nvPr/>
        </p:nvSpPr>
        <p:spPr>
          <a:xfrm>
            <a:off x="15491642" y="15048091"/>
            <a:ext cx="4204702" cy="3526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636F4021-3DB5-074C-919E-57DE8BF8488E}"/>
              </a:ext>
            </a:extLst>
          </p:cNvPr>
          <p:cNvSpPr/>
          <p:nvPr/>
        </p:nvSpPr>
        <p:spPr>
          <a:xfrm>
            <a:off x="24767911" y="15048091"/>
            <a:ext cx="4204702" cy="3526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id="{80AACC7D-8939-DAEA-693A-0BC475CF46B7}"/>
              </a:ext>
            </a:extLst>
          </p:cNvPr>
          <p:cNvSpPr/>
          <p:nvPr/>
        </p:nvSpPr>
        <p:spPr>
          <a:xfrm>
            <a:off x="20143487" y="11089325"/>
            <a:ext cx="4204702" cy="34549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75AADAF4-B61B-B6E0-D37E-394803FEF0CF}"/>
              </a:ext>
            </a:extLst>
          </p:cNvPr>
          <p:cNvSpPr/>
          <p:nvPr/>
        </p:nvSpPr>
        <p:spPr>
          <a:xfrm>
            <a:off x="15491642" y="11089325"/>
            <a:ext cx="4204702" cy="34549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2" name="object 19">
            <a:extLst>
              <a:ext uri="{FF2B5EF4-FFF2-40B4-BE49-F238E27FC236}">
                <a16:creationId xmlns:a16="http://schemas.microsoft.com/office/drawing/2014/main" id="{096C95D6-BD40-AB5C-67BC-0E7635E36099}"/>
              </a:ext>
            </a:extLst>
          </p:cNvPr>
          <p:cNvSpPr/>
          <p:nvPr/>
        </p:nvSpPr>
        <p:spPr>
          <a:xfrm>
            <a:off x="24767911" y="11089325"/>
            <a:ext cx="4204702" cy="34549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BD0D7A5A-67E8-6279-6895-5C324F241CA9}"/>
              </a:ext>
            </a:extLst>
          </p:cNvPr>
          <p:cNvSpPr/>
          <p:nvPr/>
        </p:nvSpPr>
        <p:spPr>
          <a:xfrm>
            <a:off x="20143487" y="19078858"/>
            <a:ext cx="4204702" cy="3526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4" name="object 21">
            <a:extLst>
              <a:ext uri="{FF2B5EF4-FFF2-40B4-BE49-F238E27FC236}">
                <a16:creationId xmlns:a16="http://schemas.microsoft.com/office/drawing/2014/main" id="{F91EA16D-A0F4-ACA2-6E22-44AE426B10CC}"/>
              </a:ext>
            </a:extLst>
          </p:cNvPr>
          <p:cNvSpPr/>
          <p:nvPr/>
        </p:nvSpPr>
        <p:spPr>
          <a:xfrm>
            <a:off x="15491642" y="19078858"/>
            <a:ext cx="4204702" cy="3526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5" name="object 22">
            <a:extLst>
              <a:ext uri="{FF2B5EF4-FFF2-40B4-BE49-F238E27FC236}">
                <a16:creationId xmlns:a16="http://schemas.microsoft.com/office/drawing/2014/main" id="{E36741FF-A3C1-4ABA-4F55-57E5FAA9ACDB}"/>
              </a:ext>
            </a:extLst>
          </p:cNvPr>
          <p:cNvSpPr/>
          <p:nvPr/>
        </p:nvSpPr>
        <p:spPr>
          <a:xfrm>
            <a:off x="24767911" y="19078858"/>
            <a:ext cx="4204702" cy="3526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69E0EAC1-4DFA-6070-7F7C-7A7F999DF37E}"/>
              </a:ext>
            </a:extLst>
          </p:cNvPr>
          <p:cNvSpPr/>
          <p:nvPr/>
        </p:nvSpPr>
        <p:spPr>
          <a:xfrm>
            <a:off x="11955016" y="34460628"/>
            <a:ext cx="6655149" cy="58502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7" name="object 27">
            <a:extLst>
              <a:ext uri="{FF2B5EF4-FFF2-40B4-BE49-F238E27FC236}">
                <a16:creationId xmlns:a16="http://schemas.microsoft.com/office/drawing/2014/main" id="{99CCCC48-66B6-69C2-ABDD-96385D94EFEF}"/>
              </a:ext>
            </a:extLst>
          </p:cNvPr>
          <p:cNvSpPr/>
          <p:nvPr/>
        </p:nvSpPr>
        <p:spPr>
          <a:xfrm>
            <a:off x="2115536" y="33841305"/>
            <a:ext cx="6812080" cy="66238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8" name="object 28">
            <a:extLst>
              <a:ext uri="{FF2B5EF4-FFF2-40B4-BE49-F238E27FC236}">
                <a16:creationId xmlns:a16="http://schemas.microsoft.com/office/drawing/2014/main" id="{84B814FB-6D57-E99A-6C11-5CAD78A6B4B1}"/>
              </a:ext>
            </a:extLst>
          </p:cNvPr>
          <p:cNvSpPr/>
          <p:nvPr/>
        </p:nvSpPr>
        <p:spPr>
          <a:xfrm>
            <a:off x="21144213" y="33988122"/>
            <a:ext cx="6521529" cy="63297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9" name="object 30">
            <a:extLst>
              <a:ext uri="{FF2B5EF4-FFF2-40B4-BE49-F238E27FC236}">
                <a16:creationId xmlns:a16="http://schemas.microsoft.com/office/drawing/2014/main" id="{DFECA7E5-89EE-3596-CB6C-634E1490C2C3}"/>
              </a:ext>
            </a:extLst>
          </p:cNvPr>
          <p:cNvSpPr/>
          <p:nvPr/>
        </p:nvSpPr>
        <p:spPr>
          <a:xfrm>
            <a:off x="1300218" y="16612483"/>
            <a:ext cx="13268838" cy="6206585"/>
          </a:xfrm>
          <a:custGeom>
            <a:avLst/>
            <a:gdLst/>
            <a:ahLst/>
            <a:cxnLst/>
            <a:rect l="l" t="t" r="r" b="b"/>
            <a:pathLst>
              <a:path w="4142104" h="2121534">
                <a:moveTo>
                  <a:pt x="0" y="2121518"/>
                </a:moveTo>
                <a:lnTo>
                  <a:pt x="4141472" y="2121518"/>
                </a:lnTo>
                <a:lnTo>
                  <a:pt x="4141472" y="0"/>
                </a:lnTo>
                <a:lnTo>
                  <a:pt x="0" y="0"/>
                </a:lnTo>
                <a:lnTo>
                  <a:pt x="0" y="2121518"/>
                </a:lnTo>
                <a:close/>
              </a:path>
            </a:pathLst>
          </a:custGeom>
          <a:ln w="8947">
            <a:solidFill>
              <a:srgbClr val="E73D11"/>
            </a:solidFill>
          </a:ln>
        </p:spPr>
        <p:txBody>
          <a:bodyPr wrap="square" lIns="0" tIns="0" rIns="0" bIns="0" rtlCol="0"/>
          <a:lstStyle/>
          <a:p>
            <a:endParaRPr sz="8156"/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BC6CD0A2-2327-5AE6-8A54-767887F67D4A}"/>
              </a:ext>
            </a:extLst>
          </p:cNvPr>
          <p:cNvGrpSpPr/>
          <p:nvPr/>
        </p:nvGrpSpPr>
        <p:grpSpPr>
          <a:xfrm>
            <a:off x="840384" y="9396384"/>
            <a:ext cx="13924886" cy="879158"/>
            <a:chOff x="394832" y="3499322"/>
            <a:chExt cx="6542236" cy="413049"/>
          </a:xfrm>
        </p:grpSpPr>
        <p:sp>
          <p:nvSpPr>
            <p:cNvPr id="21" name="object 29">
              <a:extLst>
                <a:ext uri="{FF2B5EF4-FFF2-40B4-BE49-F238E27FC236}">
                  <a16:creationId xmlns:a16="http://schemas.microsoft.com/office/drawing/2014/main" id="{00252653-55A9-9D18-78C4-2D4AAD7EB354}"/>
                </a:ext>
              </a:extLst>
            </p:cNvPr>
            <p:cNvSpPr txBox="1"/>
            <p:nvPr/>
          </p:nvSpPr>
          <p:spPr>
            <a:xfrm>
              <a:off x="394832" y="3499322"/>
              <a:ext cx="6527392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Xxxxxxxx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22" name="Connettore 1 21">
              <a:extLst>
                <a:ext uri="{FF2B5EF4-FFF2-40B4-BE49-F238E27FC236}">
                  <a16:creationId xmlns:a16="http://schemas.microsoft.com/office/drawing/2014/main" id="{893E95F4-76AE-29F0-0195-31C57B4F6C5C}"/>
                </a:ext>
              </a:extLst>
            </p:cNvPr>
            <p:cNvCxnSpPr/>
            <p:nvPr/>
          </p:nvCxnSpPr>
          <p:spPr>
            <a:xfrm>
              <a:off x="593001" y="3912371"/>
              <a:ext cx="6344067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9136A257-3200-CF56-7910-0E0BABFF551A}"/>
              </a:ext>
            </a:extLst>
          </p:cNvPr>
          <p:cNvGrpSpPr/>
          <p:nvPr/>
        </p:nvGrpSpPr>
        <p:grpSpPr>
          <a:xfrm>
            <a:off x="15041251" y="9396384"/>
            <a:ext cx="13924886" cy="879158"/>
            <a:chOff x="394832" y="3499322"/>
            <a:chExt cx="6542236" cy="413049"/>
          </a:xfrm>
        </p:grpSpPr>
        <p:sp>
          <p:nvSpPr>
            <p:cNvPr id="24" name="object 29">
              <a:extLst>
                <a:ext uri="{FF2B5EF4-FFF2-40B4-BE49-F238E27FC236}">
                  <a16:creationId xmlns:a16="http://schemas.microsoft.com/office/drawing/2014/main" id="{4868FEA0-2B17-9DB6-EEE7-204A86AD3DFD}"/>
                </a:ext>
              </a:extLst>
            </p:cNvPr>
            <p:cNvSpPr txBox="1"/>
            <p:nvPr/>
          </p:nvSpPr>
          <p:spPr>
            <a:xfrm>
              <a:off x="394832" y="3499322"/>
              <a:ext cx="6527392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cs typeface="Calibri"/>
                </a:rPr>
                <a:t>Xxxxxxxx</a:t>
              </a:r>
              <a:endParaRPr lang="it-IT" sz="5002" b="1" dirty="0">
                <a:solidFill>
                  <a:srgbClr val="DF1B12"/>
                </a:solidFill>
                <a:cs typeface="Calibri"/>
              </a:endParaRPr>
            </a:p>
          </p:txBody>
        </p:sp>
        <p:cxnSp>
          <p:nvCxnSpPr>
            <p:cNvPr id="25" name="Connettore 1 24">
              <a:extLst>
                <a:ext uri="{FF2B5EF4-FFF2-40B4-BE49-F238E27FC236}">
                  <a16:creationId xmlns:a16="http://schemas.microsoft.com/office/drawing/2014/main" id="{7A0AED3B-7F21-357F-4F4A-3A3E35B53E82}"/>
                </a:ext>
              </a:extLst>
            </p:cNvPr>
            <p:cNvCxnSpPr/>
            <p:nvPr/>
          </p:nvCxnSpPr>
          <p:spPr>
            <a:xfrm>
              <a:off x="593001" y="3912371"/>
              <a:ext cx="6344067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CA13B325-EDD5-981E-577E-7E34FA0DAF20}"/>
              </a:ext>
            </a:extLst>
          </p:cNvPr>
          <p:cNvGrpSpPr/>
          <p:nvPr/>
        </p:nvGrpSpPr>
        <p:grpSpPr>
          <a:xfrm>
            <a:off x="840384" y="23698714"/>
            <a:ext cx="28094158" cy="879158"/>
            <a:chOff x="394832" y="3499322"/>
            <a:chExt cx="13199290" cy="413049"/>
          </a:xfrm>
        </p:grpSpPr>
        <p:sp>
          <p:nvSpPr>
            <p:cNvPr id="27" name="object 29">
              <a:extLst>
                <a:ext uri="{FF2B5EF4-FFF2-40B4-BE49-F238E27FC236}">
                  <a16:creationId xmlns:a16="http://schemas.microsoft.com/office/drawing/2014/main" id="{105404CD-DEF2-C433-93F7-DA5AB627EA9A}"/>
                </a:ext>
              </a:extLst>
            </p:cNvPr>
            <p:cNvSpPr txBox="1"/>
            <p:nvPr/>
          </p:nvSpPr>
          <p:spPr>
            <a:xfrm>
              <a:off x="394832" y="3499322"/>
              <a:ext cx="6527392" cy="36165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448730">
                <a:spcBef>
                  <a:spcPts val="551"/>
                </a:spcBef>
              </a:pPr>
              <a:r>
                <a:rPr lang="it-IT" sz="5002" b="1" spc="85" dirty="0" err="1">
                  <a:solidFill>
                    <a:srgbClr val="DF1B12"/>
                  </a:solidFill>
                  <a:latin typeface="Calibri"/>
                  <a:cs typeface="Calibri"/>
                </a:rPr>
                <a:t>Xxxxxxxx</a:t>
              </a:r>
              <a:endParaRPr sz="5002" b="1" dirty="0">
                <a:solidFill>
                  <a:srgbClr val="DF1B12"/>
                </a:solidFill>
                <a:latin typeface="Calibri"/>
                <a:cs typeface="Calibri"/>
              </a:endParaRPr>
            </a:p>
          </p:txBody>
        </p:sp>
        <p:cxnSp>
          <p:nvCxnSpPr>
            <p:cNvPr id="28" name="Connettore 1 27">
              <a:extLst>
                <a:ext uri="{FF2B5EF4-FFF2-40B4-BE49-F238E27FC236}">
                  <a16:creationId xmlns:a16="http://schemas.microsoft.com/office/drawing/2014/main" id="{0ABBE170-D767-EE2B-F778-1A0DC842EE64}"/>
                </a:ext>
              </a:extLst>
            </p:cNvPr>
            <p:cNvCxnSpPr>
              <a:cxnSpLocks/>
            </p:cNvCxnSpPr>
            <p:nvPr/>
          </p:nvCxnSpPr>
          <p:spPr>
            <a:xfrm>
              <a:off x="593001" y="3912371"/>
              <a:ext cx="13001121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magine 28">
            <a:extLst>
              <a:ext uri="{FF2B5EF4-FFF2-40B4-BE49-F238E27FC236}">
                <a16:creationId xmlns:a16="http://schemas.microsoft.com/office/drawing/2014/main" id="{010D4A84-A7CA-958F-66B3-A6BE892788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09" y="16856918"/>
            <a:ext cx="9650865" cy="5748849"/>
          </a:xfrm>
          <a:prstGeom prst="rect">
            <a:avLst/>
          </a:prstGeom>
        </p:spPr>
      </p:pic>
      <p:sp>
        <p:nvSpPr>
          <p:cNvPr id="30" name="object 6">
            <a:extLst>
              <a:ext uri="{FF2B5EF4-FFF2-40B4-BE49-F238E27FC236}">
                <a16:creationId xmlns:a16="http://schemas.microsoft.com/office/drawing/2014/main" id="{9EC923EF-11C2-9CD2-F919-D43F2F3B49DF}"/>
              </a:ext>
            </a:extLst>
          </p:cNvPr>
          <p:cNvSpPr txBox="1"/>
          <p:nvPr/>
        </p:nvSpPr>
        <p:spPr>
          <a:xfrm>
            <a:off x="15943109" y="25417025"/>
            <a:ext cx="13076954" cy="7584017"/>
          </a:xfrm>
          <a:prstGeom prst="rect">
            <a:avLst/>
          </a:prstGeom>
        </p:spPr>
        <p:txBody>
          <a:bodyPr vert="horz" wrap="square" lIns="0" tIns="10813" rIns="0" bIns="0" rtlCol="0">
            <a:spAutoFit/>
          </a:bodyPr>
          <a:lstStyle/>
          <a:p>
            <a:pPr marL="27032" marR="10813">
              <a:lnSpc>
                <a:spcPct val="103499"/>
              </a:lnSpc>
              <a:spcBef>
                <a:spcPts val="85"/>
              </a:spcBef>
            </a:pP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do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sectest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nulparunti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nostrum 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fuga.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Con et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omnitaquas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cus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volestrum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dolorep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ut 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offici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ditem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porro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bea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volupic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te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volore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minciti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il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elis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idel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eumque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velecul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4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par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chil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expe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rehen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esequi.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Deniam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facerum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est  labore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quoditem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Iquist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estium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eosam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molecto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rporempore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hillaut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qui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in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erundis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quature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luptas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venisinus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simus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te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alique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niminum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32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reptate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sanisci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aeceped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et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erum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exeribus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vellani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blabo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litatum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ea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dolupta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et, id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magnime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nobitio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rpos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sectest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des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nulparunti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adionsed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nostrum  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fuga.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Con et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omnitaquas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cus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volestrum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dolorep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udionsed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ut </a:t>
            </a:r>
            <a:r>
              <a:rPr lang="it-IT" sz="3193" spc="-32" dirty="0">
                <a:solidFill>
                  <a:schemeClr val="bg2">
                    <a:lumMod val="50000"/>
                  </a:schemeClr>
                </a:solidFill>
                <a:cs typeface="Calibri"/>
              </a:rPr>
              <a:t>offici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ditem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porro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bea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seque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volupic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te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volore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minciti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il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elis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idel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eumque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velecul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43" dirty="0">
                <a:solidFill>
                  <a:schemeClr val="bg2">
                    <a:lumMod val="50000"/>
                  </a:schemeClr>
                </a:solidFill>
                <a:cs typeface="Calibri"/>
              </a:rPr>
              <a:t>par-  </a:t>
            </a:r>
            <a:r>
              <a:rPr lang="it-IT" sz="3193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chil</a:t>
            </a:r>
            <a:r>
              <a:rPr lang="it-IT" sz="3193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iquam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, </a:t>
            </a:r>
            <a:r>
              <a:rPr lang="it-IT" sz="3193" spc="-1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is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expe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rehen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-  </a:t>
            </a:r>
            <a:r>
              <a:rPr lang="it-IT" sz="3193" spc="-11" dirty="0">
                <a:solidFill>
                  <a:schemeClr val="bg2">
                    <a:lumMod val="50000"/>
                  </a:schemeClr>
                </a:solidFill>
                <a:cs typeface="Calibri"/>
              </a:rPr>
              <a:t>da </a:t>
            </a:r>
            <a:r>
              <a:rPr lang="it-IT" sz="3193" spc="-21" dirty="0" err="1">
                <a:solidFill>
                  <a:schemeClr val="bg2">
                    <a:lumMod val="50000"/>
                  </a:schemeClr>
                </a:solidFill>
                <a:cs typeface="Calibri"/>
              </a:rPr>
              <a:t>volupt</a:t>
            </a:r>
            <a:r>
              <a:rPr lang="it-IT" sz="3193" spc="-21" dirty="0">
                <a:solidFill>
                  <a:schemeClr val="bg2">
                    <a:lumMod val="50000"/>
                  </a:schemeClr>
                </a:solidFill>
                <a:cs typeface="Calibri"/>
              </a:rPr>
              <a:t>.</a:t>
            </a:r>
            <a:endParaRPr lang="it-IT" sz="3193" dirty="0">
              <a:solidFill>
                <a:schemeClr val="bg2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31" name="Holder 4">
            <a:extLst>
              <a:ext uri="{FF2B5EF4-FFF2-40B4-BE49-F238E27FC236}">
                <a16:creationId xmlns:a16="http://schemas.microsoft.com/office/drawing/2014/main" id="{7C8E65F0-3882-CE2E-10EB-5C28AAA4E8A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52836" y="41906941"/>
            <a:ext cx="20345317" cy="4913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93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7032">
              <a:spcBef>
                <a:spcPts val="64"/>
              </a:spcBef>
            </a:pPr>
            <a:r>
              <a:rPr lang="it-IT" spc="-21" dirty="0"/>
              <a:t>2025 SOS4CC - Social Sciences 4 </a:t>
            </a:r>
            <a:r>
              <a:rPr lang="it-IT" spc="-21" dirty="0" err="1"/>
              <a:t>Climate</a:t>
            </a:r>
            <a:r>
              <a:rPr lang="it-IT" spc="-21" dirty="0"/>
              <a:t> </a:t>
            </a:r>
            <a:r>
              <a:rPr lang="it-IT" spc="-21" dirty="0" err="1"/>
              <a:t>Change</a:t>
            </a:r>
            <a:r>
              <a:rPr lang="it-IT" spc="-21" dirty="0"/>
              <a:t>. From Knowledge to Action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969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Eurac Reserach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B"/>
      </a:hlink>
      <a:folHlink>
        <a:srgbClr val="67839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9" id="{2519C3A9-1ECE-4949-8C0F-60A0D2611640}" vid="{C27446C4-9E1A-B94A-A9C0-16A65E9CAD3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B527D54153FF4C9E652A2983F8B8B0" ma:contentTypeVersion="10" ma:contentTypeDescription="Create a new document." ma:contentTypeScope="" ma:versionID="8aa9f3ad568e7239ca12d61fd9553fbc">
  <xsd:schema xmlns:xsd="http://www.w3.org/2001/XMLSchema" xmlns:xs="http://www.w3.org/2001/XMLSchema" xmlns:p="http://schemas.microsoft.com/office/2006/metadata/properties" xmlns:ns2="2c7ddf22-9f43-451a-b8c5-9c8b071f7b63" targetNamespace="http://schemas.microsoft.com/office/2006/metadata/properties" ma:root="true" ma:fieldsID="b2eddf903a684280e736b36c99a764ef" ns2:_="">
    <xsd:import namespace="2c7ddf22-9f43-451a-b8c5-9c8b071f7b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f22-9f43-451a-b8c5-9c8b071f7b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edd1c77-ecac-4adc-8928-a4b79cad4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7ddf22-9f43-451a-b8c5-9c8b071f7b6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C49EF56-66BA-4125-8DA1-D91053BC7D89}"/>
</file>

<file path=customXml/itemProps2.xml><?xml version="1.0" encoding="utf-8"?>
<ds:datastoreItem xmlns:ds="http://schemas.openxmlformats.org/officeDocument/2006/customXml" ds:itemID="{396AF002-4DC1-4E2B-AE13-3165607A3365}"/>
</file>

<file path=customXml/itemProps3.xml><?xml version="1.0" encoding="utf-8"?>
<ds:datastoreItem xmlns:ds="http://schemas.openxmlformats.org/officeDocument/2006/customXml" ds:itemID="{051A8AE2-0A00-400A-AB04-15CBCA1018CE}"/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61</TotalTime>
  <Words>1552</Words>
  <Application>Microsoft Macintosh PowerPoint</Application>
  <PresentationFormat>Personalizzato</PresentationFormat>
  <Paragraphs>36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5" baseType="lpstr">
      <vt:lpstr>Calibri</vt:lpstr>
      <vt:lpstr>Tema di Office</vt:lpstr>
      <vt:lpstr>Title for the Poster as brief  as possible Lorem ipsum</vt:lpstr>
      <vt:lpstr>Title for the Poster as brief</vt:lpstr>
      <vt:lpstr>Title for the Poster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Mariz Chiara</dc:creator>
  <cp:lastModifiedBy>Mariz Chiara</cp:lastModifiedBy>
  <cp:revision>6</cp:revision>
  <dcterms:created xsi:type="dcterms:W3CDTF">2025-06-03T08:30:23Z</dcterms:created>
  <dcterms:modified xsi:type="dcterms:W3CDTF">2025-06-05T13:24:42Z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2017-11-27T00:00:00Z</vt:filetime>
  </property>
  <property fmtid="{D5CDD505-2E9C-101B-9397-08002B2CF9AE}" pid="3" name="Creator">
    <vt:lpwstr>Adobe InDesign CC 2017 (Macintosh)</vt:lpwstr>
  </property>
  <property fmtid="{D5CDD505-2E9C-101B-9397-08002B2CF9AE}" pid="4" name="LastSaved">
    <vt:filetime>2017-11-27T00:00:00Z</vt:filetime>
  </property>
  <property fmtid="{D5CDD505-2E9C-101B-9397-08002B2CF9AE}" pid="5" name="ContentTypeId">
    <vt:lpwstr>0x01010065B527D54153FF4C9E652A2983F8B8B0</vt:lpwstr>
  </property>
</Properties>
</file>